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3" r:id="rId13"/>
    <p:sldId id="274" r:id="rId14"/>
    <p:sldId id="275" r:id="rId15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17"/>
    </p:embeddedFont>
    <p:embeddedFont>
      <p:font typeface="Poppins" pitchFamily="2" charset="77"/>
      <p:regular r:id="rId18"/>
      <p:bold r:id="rId19"/>
      <p:italic r:id="rId20"/>
      <p:boldItalic r:id="rId21"/>
    </p:embeddedFont>
    <p:embeddedFont>
      <p:font typeface="Poppins Light" panose="020B0604020202020204" pitchFamily="34" charset="0"/>
      <p:regular r:id="rId22"/>
      <p:bold r:id="rId23"/>
      <p:italic r:id="rId24"/>
      <p:boldItalic r:id="rId25"/>
    </p:embeddedFont>
    <p:embeddedFont>
      <p:font typeface="Poppins Medium" panose="020B0604020202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4DEC1C-8A5E-4835-AFB5-9FC1256F2ACF}">
  <a:tblStyle styleId="{1E4DEC1C-8A5E-4835-AFB5-9FC1256F2A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e1d838b627_4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e1d838b627_4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e1d838b627_4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e1d838b627_4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e1d838b627_4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e1d838b627_4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180665c9a2a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180665c9a2a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135c9f142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135c9f142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e1d838b627_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e1d838b627_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e1d838b627_4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e1d838b627_4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e1d838b627_4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e1d838b627_4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e1d838b62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e1d838b62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8467" b="-9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10;p2"/>
          <p:cNvCxnSpPr/>
          <p:nvPr/>
        </p:nvCxnSpPr>
        <p:spPr>
          <a:xfrm>
            <a:off x="334800" y="717675"/>
            <a:ext cx="8474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1;p2"/>
          <p:cNvSpPr/>
          <p:nvPr/>
        </p:nvSpPr>
        <p:spPr>
          <a:xfrm>
            <a:off x="5706500" y="0"/>
            <a:ext cx="3437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3225" y="1185500"/>
            <a:ext cx="42558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800"/>
              <a:buNone/>
              <a:defRPr sz="48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800"/>
              <a:buNone/>
              <a:defRPr sz="48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800"/>
              <a:buNone/>
              <a:defRPr sz="48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800"/>
              <a:buNone/>
              <a:defRPr sz="48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800"/>
              <a:buNone/>
              <a:defRPr sz="48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800"/>
              <a:buNone/>
              <a:defRPr sz="48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800"/>
              <a:buNone/>
              <a:defRPr sz="48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800"/>
              <a:buNone/>
              <a:defRPr sz="48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3225" y="3457600"/>
            <a:ext cx="42558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Light"/>
              <a:buNone/>
              <a:defRPr sz="1400" b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 t="8467" b="-9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4817649" y="2228700"/>
            <a:ext cx="2637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 b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2"/>
          </p:nvPr>
        </p:nvSpPr>
        <p:spPr>
          <a:xfrm>
            <a:off x="1688751" y="2228700"/>
            <a:ext cx="2592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 b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3"/>
          </p:nvPr>
        </p:nvSpPr>
        <p:spPr>
          <a:xfrm>
            <a:off x="1886451" y="1971750"/>
            <a:ext cx="2197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4"/>
          </p:nvPr>
        </p:nvSpPr>
        <p:spPr>
          <a:xfrm>
            <a:off x="1688751" y="4051150"/>
            <a:ext cx="2592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 b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5"/>
          </p:nvPr>
        </p:nvSpPr>
        <p:spPr>
          <a:xfrm>
            <a:off x="1886451" y="3794330"/>
            <a:ext cx="2197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6"/>
          </p:nvPr>
        </p:nvSpPr>
        <p:spPr>
          <a:xfrm>
            <a:off x="4903749" y="4051150"/>
            <a:ext cx="2465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 b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7"/>
          </p:nvPr>
        </p:nvSpPr>
        <p:spPr>
          <a:xfrm>
            <a:off x="5037699" y="3794330"/>
            <a:ext cx="2197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8"/>
          </p:nvPr>
        </p:nvSpPr>
        <p:spPr>
          <a:xfrm>
            <a:off x="5037699" y="1971750"/>
            <a:ext cx="2197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731520" y="448056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-19125" y="4893300"/>
            <a:ext cx="9163200" cy="25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9" hasCustomPrompt="1"/>
          </p:nvPr>
        </p:nvSpPr>
        <p:spPr>
          <a:xfrm>
            <a:off x="2301051" y="1305975"/>
            <a:ext cx="136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13" hasCustomPrompt="1"/>
          </p:nvPr>
        </p:nvSpPr>
        <p:spPr>
          <a:xfrm>
            <a:off x="2301051" y="3139925"/>
            <a:ext cx="136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14" hasCustomPrompt="1"/>
          </p:nvPr>
        </p:nvSpPr>
        <p:spPr>
          <a:xfrm>
            <a:off x="5452299" y="1305975"/>
            <a:ext cx="136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5" hasCustomPrompt="1"/>
          </p:nvPr>
        </p:nvSpPr>
        <p:spPr>
          <a:xfrm>
            <a:off x="5452299" y="3139925"/>
            <a:ext cx="136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4"/>
          <p:cNvPicPr preferRelativeResize="0"/>
          <p:nvPr/>
        </p:nvPicPr>
        <p:blipFill rotWithShape="1">
          <a:blip r:embed="rId2">
            <a:alphaModFix/>
          </a:blip>
          <a:srcRect t="8467" b="-9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>
            <a:spLocks noGrp="1"/>
          </p:cNvSpPr>
          <p:nvPr>
            <p:ph type="subTitle" idx="1"/>
          </p:nvPr>
        </p:nvSpPr>
        <p:spPr>
          <a:xfrm>
            <a:off x="5126750" y="2059500"/>
            <a:ext cx="3157500" cy="11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-19125" y="4449650"/>
            <a:ext cx="9163200" cy="69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 rotWithShape="1">
          <a:blip r:embed="rId2">
            <a:alphaModFix/>
          </a:blip>
          <a:srcRect t="8467" b="-9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>
            <a:spLocks noGrp="1"/>
          </p:cNvSpPr>
          <p:nvPr>
            <p:ph type="subTitle" idx="1"/>
          </p:nvPr>
        </p:nvSpPr>
        <p:spPr>
          <a:xfrm>
            <a:off x="3517975" y="3106175"/>
            <a:ext cx="2143800" cy="7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731520" y="448056"/>
            <a:ext cx="7878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2"/>
          </p:nvPr>
        </p:nvSpPr>
        <p:spPr>
          <a:xfrm>
            <a:off x="3517975" y="2781825"/>
            <a:ext cx="2143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-19125" y="4449650"/>
            <a:ext cx="9163200" cy="69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ubTitle" idx="3"/>
          </p:nvPr>
        </p:nvSpPr>
        <p:spPr>
          <a:xfrm>
            <a:off x="850975" y="3106175"/>
            <a:ext cx="2143800" cy="7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4"/>
          </p:nvPr>
        </p:nvSpPr>
        <p:spPr>
          <a:xfrm>
            <a:off x="850975" y="2781825"/>
            <a:ext cx="2143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5"/>
          </p:nvPr>
        </p:nvSpPr>
        <p:spPr>
          <a:xfrm>
            <a:off x="6108775" y="3106175"/>
            <a:ext cx="2143800" cy="7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6"/>
          </p:nvPr>
        </p:nvSpPr>
        <p:spPr>
          <a:xfrm>
            <a:off x="6108775" y="2781825"/>
            <a:ext cx="2143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 rotWithShape="1">
          <a:blip r:embed="rId2">
            <a:alphaModFix/>
          </a:blip>
          <a:srcRect t="8467" b="-9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>
            <a:spLocks noGrp="1"/>
          </p:cNvSpPr>
          <p:nvPr>
            <p:ph type="subTitle" idx="1"/>
          </p:nvPr>
        </p:nvSpPr>
        <p:spPr>
          <a:xfrm>
            <a:off x="719975" y="2134075"/>
            <a:ext cx="23055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2"/>
          </p:nvPr>
        </p:nvSpPr>
        <p:spPr>
          <a:xfrm>
            <a:off x="3419250" y="2134075"/>
            <a:ext cx="23055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3"/>
          </p:nvPr>
        </p:nvSpPr>
        <p:spPr>
          <a:xfrm>
            <a:off x="719975" y="3948475"/>
            <a:ext cx="23055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4"/>
          </p:nvPr>
        </p:nvSpPr>
        <p:spPr>
          <a:xfrm>
            <a:off x="3419250" y="3948475"/>
            <a:ext cx="23055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5"/>
          </p:nvPr>
        </p:nvSpPr>
        <p:spPr>
          <a:xfrm>
            <a:off x="6118525" y="2134075"/>
            <a:ext cx="23055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6"/>
          </p:nvPr>
        </p:nvSpPr>
        <p:spPr>
          <a:xfrm>
            <a:off x="6118525" y="3948475"/>
            <a:ext cx="23055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731520" y="448056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7"/>
          </p:nvPr>
        </p:nvSpPr>
        <p:spPr>
          <a:xfrm>
            <a:off x="719975" y="189462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8"/>
          </p:nvPr>
        </p:nvSpPr>
        <p:spPr>
          <a:xfrm>
            <a:off x="3419244" y="189462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9"/>
          </p:nvPr>
        </p:nvSpPr>
        <p:spPr>
          <a:xfrm>
            <a:off x="6118520" y="189462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13"/>
          </p:nvPr>
        </p:nvSpPr>
        <p:spPr>
          <a:xfrm>
            <a:off x="719975" y="370907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14"/>
          </p:nvPr>
        </p:nvSpPr>
        <p:spPr>
          <a:xfrm>
            <a:off x="3419250" y="370907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15"/>
          </p:nvPr>
        </p:nvSpPr>
        <p:spPr>
          <a:xfrm>
            <a:off x="6118525" y="370907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-19125" y="4893300"/>
            <a:ext cx="9163200" cy="25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 rotWithShape="1">
          <a:blip r:embed="rId2">
            <a:alphaModFix/>
          </a:blip>
          <a:srcRect t="8467" b="-9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>
            <a:spLocks noGrp="1"/>
          </p:cNvSpPr>
          <p:nvPr>
            <p:ph type="title" hasCustomPrompt="1"/>
          </p:nvPr>
        </p:nvSpPr>
        <p:spPr>
          <a:xfrm>
            <a:off x="1848000" y="1041962"/>
            <a:ext cx="5448000" cy="7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1"/>
          </p:nvPr>
        </p:nvSpPr>
        <p:spPr>
          <a:xfrm>
            <a:off x="1848000" y="1796837"/>
            <a:ext cx="5448000" cy="30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title" idx="2" hasCustomPrompt="1"/>
          </p:nvPr>
        </p:nvSpPr>
        <p:spPr>
          <a:xfrm>
            <a:off x="1848000" y="2358941"/>
            <a:ext cx="5448000" cy="7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5" name="Google Shape;125;p19"/>
          <p:cNvSpPr txBox="1">
            <a:spLocks noGrp="1"/>
          </p:cNvSpPr>
          <p:nvPr>
            <p:ph type="subTitle" idx="3"/>
          </p:nvPr>
        </p:nvSpPr>
        <p:spPr>
          <a:xfrm>
            <a:off x="1848000" y="3113738"/>
            <a:ext cx="5448000" cy="30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-19125" y="4449650"/>
            <a:ext cx="9163200" cy="69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7" name="Google Shape;127;p19"/>
          <p:cNvCxnSpPr/>
          <p:nvPr/>
        </p:nvCxnSpPr>
        <p:spPr>
          <a:xfrm>
            <a:off x="334800" y="717675"/>
            <a:ext cx="8474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/>
          <p:cNvPicPr preferRelativeResize="0"/>
          <p:nvPr/>
        </p:nvPicPr>
        <p:blipFill rotWithShape="1">
          <a:blip r:embed="rId2">
            <a:alphaModFix/>
          </a:blip>
          <a:srcRect t="8467" b="-9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2173500" y="540000"/>
            <a:ext cx="47970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7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1"/>
          </p:nvPr>
        </p:nvSpPr>
        <p:spPr>
          <a:xfrm>
            <a:off x="1530600" y="1765250"/>
            <a:ext cx="60828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1752900" y="3535750"/>
            <a:ext cx="5638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" sz="1200" u="sng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and includes icons by </a:t>
            </a:r>
            <a:r>
              <a:rPr lang="en" sz="1200" u="sng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200" u="sng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200" u="sng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-19125" y="4449650"/>
            <a:ext cx="9163200" cy="69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/>
          <p:cNvPicPr preferRelativeResize="0"/>
          <p:nvPr/>
        </p:nvPicPr>
        <p:blipFill rotWithShape="1">
          <a:blip r:embed="rId2">
            <a:alphaModFix/>
          </a:blip>
          <a:srcRect t="8467" b="-9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/>
          <p:nvPr/>
        </p:nvSpPr>
        <p:spPr>
          <a:xfrm>
            <a:off x="8548600" y="4553125"/>
            <a:ext cx="324631" cy="324636"/>
          </a:xfrm>
          <a:custGeom>
            <a:avLst/>
            <a:gdLst/>
            <a:ahLst/>
            <a:cxnLst/>
            <a:rect l="l" t="t" r="r" b="b"/>
            <a:pathLst>
              <a:path w="59620" h="59621" extrusionOk="0">
                <a:moveTo>
                  <a:pt x="29810" y="1"/>
                </a:moveTo>
                <a:cubicBezTo>
                  <a:pt x="29810" y="16464"/>
                  <a:pt x="16463" y="29811"/>
                  <a:pt x="1" y="29811"/>
                </a:cubicBezTo>
                <a:cubicBezTo>
                  <a:pt x="16463" y="29811"/>
                  <a:pt x="29810" y="43158"/>
                  <a:pt x="29810" y="59621"/>
                </a:cubicBezTo>
                <a:cubicBezTo>
                  <a:pt x="29810" y="43158"/>
                  <a:pt x="43157" y="29811"/>
                  <a:pt x="59619" y="29811"/>
                </a:cubicBezTo>
                <a:cubicBezTo>
                  <a:pt x="43155" y="29811"/>
                  <a:pt x="29810" y="16464"/>
                  <a:pt x="298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/>
          <p:nvPr/>
        </p:nvSpPr>
        <p:spPr>
          <a:xfrm rot="10800000">
            <a:off x="97102" y="-6"/>
            <a:ext cx="844523" cy="415857"/>
          </a:xfrm>
          <a:custGeom>
            <a:avLst/>
            <a:gdLst/>
            <a:ahLst/>
            <a:cxnLst/>
            <a:rect l="l" t="t" r="r" b="b"/>
            <a:pathLst>
              <a:path w="111158" h="54736" extrusionOk="0">
                <a:moveTo>
                  <a:pt x="45928" y="1"/>
                </a:moveTo>
                <a:lnTo>
                  <a:pt x="46074" y="28622"/>
                </a:lnTo>
                <a:lnTo>
                  <a:pt x="27789" y="6601"/>
                </a:lnTo>
                <a:lnTo>
                  <a:pt x="37717" y="33448"/>
                </a:lnTo>
                <a:lnTo>
                  <a:pt x="37717" y="33448"/>
                </a:lnTo>
                <a:lnTo>
                  <a:pt x="13004" y="19010"/>
                </a:lnTo>
                <a:lnTo>
                  <a:pt x="31512" y="40840"/>
                </a:lnTo>
                <a:lnTo>
                  <a:pt x="31512" y="40840"/>
                </a:lnTo>
                <a:lnTo>
                  <a:pt x="3352" y="35726"/>
                </a:lnTo>
                <a:lnTo>
                  <a:pt x="28212" y="49910"/>
                </a:lnTo>
                <a:lnTo>
                  <a:pt x="0" y="54735"/>
                </a:lnTo>
                <a:lnTo>
                  <a:pt x="111158" y="54735"/>
                </a:lnTo>
                <a:lnTo>
                  <a:pt x="82947" y="49910"/>
                </a:lnTo>
                <a:lnTo>
                  <a:pt x="107807" y="35726"/>
                </a:lnTo>
                <a:lnTo>
                  <a:pt x="79645" y="40840"/>
                </a:lnTo>
                <a:lnTo>
                  <a:pt x="98154" y="19010"/>
                </a:lnTo>
                <a:lnTo>
                  <a:pt x="98154" y="19010"/>
                </a:lnTo>
                <a:lnTo>
                  <a:pt x="73442" y="33448"/>
                </a:lnTo>
                <a:lnTo>
                  <a:pt x="73442" y="33448"/>
                </a:lnTo>
                <a:lnTo>
                  <a:pt x="83369" y="6601"/>
                </a:lnTo>
                <a:lnTo>
                  <a:pt x="83369" y="6601"/>
                </a:lnTo>
                <a:lnTo>
                  <a:pt x="65084" y="28622"/>
                </a:lnTo>
                <a:lnTo>
                  <a:pt x="65229" y="1"/>
                </a:lnTo>
                <a:lnTo>
                  <a:pt x="55579" y="26946"/>
                </a:lnTo>
                <a:lnTo>
                  <a:pt x="4592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2"/>
          <p:cNvPicPr preferRelativeResize="0"/>
          <p:nvPr/>
        </p:nvPicPr>
        <p:blipFill rotWithShape="1">
          <a:blip r:embed="rId2">
            <a:alphaModFix/>
          </a:blip>
          <a:srcRect t="8467" b="-9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/>
          <p:nvPr/>
        </p:nvSpPr>
        <p:spPr>
          <a:xfrm>
            <a:off x="-19125" y="4449650"/>
            <a:ext cx="9163200" cy="69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187400" y="214875"/>
            <a:ext cx="324631" cy="324636"/>
          </a:xfrm>
          <a:custGeom>
            <a:avLst/>
            <a:gdLst/>
            <a:ahLst/>
            <a:cxnLst/>
            <a:rect l="l" t="t" r="r" b="b"/>
            <a:pathLst>
              <a:path w="59620" h="59621" extrusionOk="0">
                <a:moveTo>
                  <a:pt x="29810" y="1"/>
                </a:moveTo>
                <a:cubicBezTo>
                  <a:pt x="29810" y="16464"/>
                  <a:pt x="16463" y="29811"/>
                  <a:pt x="1" y="29811"/>
                </a:cubicBezTo>
                <a:cubicBezTo>
                  <a:pt x="16463" y="29811"/>
                  <a:pt x="29810" y="43158"/>
                  <a:pt x="29810" y="59621"/>
                </a:cubicBezTo>
                <a:cubicBezTo>
                  <a:pt x="29810" y="43158"/>
                  <a:pt x="43157" y="29811"/>
                  <a:pt x="59619" y="29811"/>
                </a:cubicBezTo>
                <a:cubicBezTo>
                  <a:pt x="43155" y="29811"/>
                  <a:pt x="29810" y="16464"/>
                  <a:pt x="298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6858800" y="4141651"/>
            <a:ext cx="2052810" cy="1010837"/>
          </a:xfrm>
          <a:custGeom>
            <a:avLst/>
            <a:gdLst/>
            <a:ahLst/>
            <a:cxnLst/>
            <a:rect l="l" t="t" r="r" b="b"/>
            <a:pathLst>
              <a:path w="111158" h="54736" extrusionOk="0">
                <a:moveTo>
                  <a:pt x="45928" y="1"/>
                </a:moveTo>
                <a:lnTo>
                  <a:pt x="46074" y="28622"/>
                </a:lnTo>
                <a:lnTo>
                  <a:pt x="27789" y="6601"/>
                </a:lnTo>
                <a:lnTo>
                  <a:pt x="37717" y="33448"/>
                </a:lnTo>
                <a:lnTo>
                  <a:pt x="37717" y="33448"/>
                </a:lnTo>
                <a:lnTo>
                  <a:pt x="13004" y="19010"/>
                </a:lnTo>
                <a:lnTo>
                  <a:pt x="31512" y="40840"/>
                </a:lnTo>
                <a:lnTo>
                  <a:pt x="31512" y="40840"/>
                </a:lnTo>
                <a:lnTo>
                  <a:pt x="3352" y="35726"/>
                </a:lnTo>
                <a:lnTo>
                  <a:pt x="28212" y="49910"/>
                </a:lnTo>
                <a:lnTo>
                  <a:pt x="0" y="54735"/>
                </a:lnTo>
                <a:lnTo>
                  <a:pt x="111158" y="54735"/>
                </a:lnTo>
                <a:lnTo>
                  <a:pt x="82947" y="49910"/>
                </a:lnTo>
                <a:lnTo>
                  <a:pt x="107807" y="35726"/>
                </a:lnTo>
                <a:lnTo>
                  <a:pt x="79645" y="40840"/>
                </a:lnTo>
                <a:lnTo>
                  <a:pt x="98154" y="19010"/>
                </a:lnTo>
                <a:lnTo>
                  <a:pt x="98154" y="19010"/>
                </a:lnTo>
                <a:lnTo>
                  <a:pt x="73442" y="33448"/>
                </a:lnTo>
                <a:lnTo>
                  <a:pt x="73442" y="33448"/>
                </a:lnTo>
                <a:lnTo>
                  <a:pt x="83369" y="6601"/>
                </a:lnTo>
                <a:lnTo>
                  <a:pt x="83369" y="6601"/>
                </a:lnTo>
                <a:lnTo>
                  <a:pt x="65084" y="28622"/>
                </a:lnTo>
                <a:lnTo>
                  <a:pt x="65229" y="1"/>
                </a:lnTo>
                <a:lnTo>
                  <a:pt x="55579" y="26946"/>
                </a:lnTo>
                <a:lnTo>
                  <a:pt x="459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t="8467" b="-9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>
            <a:off x="0" y="0"/>
            <a:ext cx="4617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152350" y="2632563"/>
            <a:ext cx="48393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152350" y="3398163"/>
            <a:ext cx="48393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79125" y="1669350"/>
            <a:ext cx="1785600" cy="6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 rotWithShape="1">
          <a:blip r:embed="rId2">
            <a:alphaModFix/>
          </a:blip>
          <a:srcRect t="8467" b="-9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1290750" y="229112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4945625" y="229112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1290750" y="2656924"/>
            <a:ext cx="2907600" cy="13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Medium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 Medium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Medium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Medium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Medium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ppins Medium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4945625" y="2656924"/>
            <a:ext cx="2907600" cy="13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Medium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 Medium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Medium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Medium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Medium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ppins Medium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31520" y="448056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-19125" y="4449650"/>
            <a:ext cx="9163200" cy="69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7"/>
          <p:cNvPicPr preferRelativeResize="0"/>
          <p:nvPr/>
        </p:nvPicPr>
        <p:blipFill rotWithShape="1">
          <a:blip r:embed="rId2">
            <a:alphaModFix/>
          </a:blip>
          <a:srcRect t="8467" b="-9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31520" y="448056"/>
            <a:ext cx="7516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955050" y="1754975"/>
            <a:ext cx="4015200" cy="21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>
            <a:spLocks noGrp="1"/>
          </p:cNvSpPr>
          <p:nvPr>
            <p:ph type="pic" idx="2"/>
          </p:nvPr>
        </p:nvSpPr>
        <p:spPr>
          <a:xfrm>
            <a:off x="5525400" y="1445000"/>
            <a:ext cx="3283800" cy="3283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2" name="Google Shape;42;p7"/>
          <p:cNvSpPr/>
          <p:nvPr/>
        </p:nvSpPr>
        <p:spPr>
          <a:xfrm>
            <a:off x="-19125" y="4893300"/>
            <a:ext cx="9163200" cy="25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 t="8467" b="-9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8"/>
          <p:cNvSpPr/>
          <p:nvPr/>
        </p:nvSpPr>
        <p:spPr>
          <a:xfrm>
            <a:off x="0" y="0"/>
            <a:ext cx="4617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469000" y="1307100"/>
            <a:ext cx="4206000" cy="25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cxnSp>
        <p:nvCxnSpPr>
          <p:cNvPr id="47" name="Google Shape;47;p8"/>
          <p:cNvCxnSpPr/>
          <p:nvPr/>
        </p:nvCxnSpPr>
        <p:spPr>
          <a:xfrm>
            <a:off x="334800" y="717675"/>
            <a:ext cx="8474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9"/>
          <p:cNvPicPr preferRelativeResize="0"/>
          <p:nvPr/>
        </p:nvPicPr>
        <p:blipFill rotWithShape="1">
          <a:blip r:embed="rId2">
            <a:alphaModFix/>
          </a:blip>
          <a:srcRect t="8467" b="-9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872464" y="1580125"/>
            <a:ext cx="35970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731520" y="448056"/>
            <a:ext cx="4271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2"/>
          </p:nvPr>
        </p:nvSpPr>
        <p:spPr>
          <a:xfrm>
            <a:off x="4674525" y="1580125"/>
            <a:ext cx="34653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Medium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-19125" y="4449650"/>
            <a:ext cx="9163200" cy="69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731525" y="713950"/>
            <a:ext cx="4755000" cy="9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dk1"/>
                </a:solidFill>
                <a:highlight>
                  <a:schemeClr val="lt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/>
          <p:nvPr/>
        </p:nvSpPr>
        <p:spPr>
          <a:xfrm>
            <a:off x="-19125" y="4893300"/>
            <a:ext cx="9163200" cy="25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1"/>
          <p:cNvPicPr preferRelativeResize="0"/>
          <p:nvPr/>
        </p:nvPicPr>
        <p:blipFill rotWithShape="1">
          <a:blip r:embed="rId2">
            <a:alphaModFix/>
          </a:blip>
          <a:srcRect t="8467" b="-9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/>
          <p:nvPr/>
        </p:nvSpPr>
        <p:spPr>
          <a:xfrm>
            <a:off x="0" y="0"/>
            <a:ext cx="4617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title" hasCustomPrompt="1"/>
          </p:nvPr>
        </p:nvSpPr>
        <p:spPr>
          <a:xfrm>
            <a:off x="2279800" y="1997588"/>
            <a:ext cx="4617300" cy="7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subTitle" idx="1"/>
          </p:nvPr>
        </p:nvSpPr>
        <p:spPr>
          <a:xfrm>
            <a:off x="2279800" y="2752463"/>
            <a:ext cx="4617300" cy="75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3500"/>
              <a:buFont typeface="Poppins"/>
              <a:buNone/>
              <a:defRPr sz="3500" b="1">
                <a:solidFill>
                  <a:srgbClr val="181B3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7620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600"/>
              <a:buFont typeface="Poppins"/>
              <a:buChar char="●"/>
              <a:defRPr sz="1600" b="1">
                <a:solidFill>
                  <a:srgbClr val="181B3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600"/>
              <a:buFont typeface="Poppins"/>
              <a:buChar char="○"/>
              <a:defRPr sz="1600">
                <a:solidFill>
                  <a:srgbClr val="181B3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400"/>
              <a:buFont typeface="Poppins Medium"/>
              <a:buChar char="■"/>
              <a:defRPr>
                <a:solidFill>
                  <a:srgbClr val="181B3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400"/>
              <a:buFont typeface="Poppins"/>
              <a:buChar char="●"/>
              <a:defRPr>
                <a:solidFill>
                  <a:srgbClr val="181B3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400"/>
              <a:buFont typeface="Poppins"/>
              <a:buChar char="○"/>
              <a:defRPr>
                <a:solidFill>
                  <a:srgbClr val="181B3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400"/>
              <a:buFont typeface="Poppins Medium"/>
              <a:buChar char="■"/>
              <a:defRPr>
                <a:solidFill>
                  <a:srgbClr val="181B3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400"/>
              <a:buFont typeface="Poppins"/>
              <a:buChar char="●"/>
              <a:defRPr>
                <a:solidFill>
                  <a:srgbClr val="181B3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1000"/>
              <a:buFont typeface="Poppins"/>
              <a:buChar char="○"/>
              <a:defRPr sz="1000">
                <a:solidFill>
                  <a:srgbClr val="181B3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B32"/>
              </a:buClr>
              <a:buSzPts val="900"/>
              <a:buFont typeface="Poppins Medium"/>
              <a:buChar char="■"/>
              <a:defRPr sz="900">
                <a:solidFill>
                  <a:srgbClr val="181B3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ctrTitle"/>
          </p:nvPr>
        </p:nvSpPr>
        <p:spPr>
          <a:xfrm>
            <a:off x="713225" y="1185500"/>
            <a:ext cx="42558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1"/>
          </p:nvPr>
        </p:nvSpPr>
        <p:spPr>
          <a:xfrm>
            <a:off x="713225" y="3457600"/>
            <a:ext cx="4255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</a:t>
            </a:r>
            <a:endParaRPr dirty="0"/>
          </a:p>
        </p:txBody>
      </p:sp>
      <p:sp>
        <p:nvSpPr>
          <p:cNvPr id="155" name="Google Shape;155;p26"/>
          <p:cNvSpPr/>
          <p:nvPr/>
        </p:nvSpPr>
        <p:spPr>
          <a:xfrm>
            <a:off x="761550" y="3883088"/>
            <a:ext cx="964050" cy="87200"/>
          </a:xfrm>
          <a:custGeom>
            <a:avLst/>
            <a:gdLst/>
            <a:ahLst/>
            <a:cxnLst/>
            <a:rect l="l" t="t" r="r" b="b"/>
            <a:pathLst>
              <a:path w="38562" h="3488" extrusionOk="0">
                <a:moveTo>
                  <a:pt x="25881" y="208"/>
                </a:moveTo>
                <a:cubicBezTo>
                  <a:pt x="25883" y="227"/>
                  <a:pt x="25884" y="246"/>
                  <a:pt x="25886" y="265"/>
                </a:cubicBezTo>
                <a:lnTo>
                  <a:pt x="25877" y="265"/>
                </a:lnTo>
                <a:cubicBezTo>
                  <a:pt x="25876" y="246"/>
                  <a:pt x="25874" y="227"/>
                  <a:pt x="25873" y="208"/>
                </a:cubicBezTo>
                <a:close/>
                <a:moveTo>
                  <a:pt x="20163" y="181"/>
                </a:moveTo>
                <a:cubicBezTo>
                  <a:pt x="20169" y="212"/>
                  <a:pt x="20174" y="243"/>
                  <a:pt x="20180" y="274"/>
                </a:cubicBezTo>
                <a:cubicBezTo>
                  <a:pt x="20173" y="275"/>
                  <a:pt x="20164" y="278"/>
                  <a:pt x="20157" y="280"/>
                </a:cubicBezTo>
                <a:cubicBezTo>
                  <a:pt x="20154" y="249"/>
                  <a:pt x="20152" y="217"/>
                  <a:pt x="20151" y="186"/>
                </a:cubicBezTo>
                <a:cubicBezTo>
                  <a:pt x="20154" y="184"/>
                  <a:pt x="20158" y="183"/>
                  <a:pt x="20163" y="181"/>
                </a:cubicBezTo>
                <a:close/>
                <a:moveTo>
                  <a:pt x="18637" y="295"/>
                </a:moveTo>
                <a:cubicBezTo>
                  <a:pt x="18639" y="314"/>
                  <a:pt x="18640" y="333"/>
                  <a:pt x="18641" y="352"/>
                </a:cubicBezTo>
                <a:lnTo>
                  <a:pt x="18633" y="352"/>
                </a:lnTo>
                <a:cubicBezTo>
                  <a:pt x="18631" y="333"/>
                  <a:pt x="18630" y="314"/>
                  <a:pt x="18628" y="295"/>
                </a:cubicBezTo>
                <a:close/>
                <a:moveTo>
                  <a:pt x="17509" y="408"/>
                </a:moveTo>
                <a:cubicBezTo>
                  <a:pt x="17510" y="410"/>
                  <a:pt x="17511" y="412"/>
                  <a:pt x="17512" y="414"/>
                </a:cubicBezTo>
                <a:lnTo>
                  <a:pt x="17512" y="414"/>
                </a:lnTo>
                <a:cubicBezTo>
                  <a:pt x="17512" y="414"/>
                  <a:pt x="17512" y="414"/>
                  <a:pt x="17512" y="414"/>
                </a:cubicBezTo>
                <a:cubicBezTo>
                  <a:pt x="17510" y="434"/>
                  <a:pt x="17504" y="451"/>
                  <a:pt x="17498" y="465"/>
                </a:cubicBezTo>
                <a:cubicBezTo>
                  <a:pt x="17495" y="459"/>
                  <a:pt x="17492" y="453"/>
                  <a:pt x="17488" y="448"/>
                </a:cubicBezTo>
                <a:cubicBezTo>
                  <a:pt x="17495" y="434"/>
                  <a:pt x="17503" y="421"/>
                  <a:pt x="17509" y="408"/>
                </a:cubicBezTo>
                <a:close/>
                <a:moveTo>
                  <a:pt x="17528" y="367"/>
                </a:moveTo>
                <a:cubicBezTo>
                  <a:pt x="17531" y="383"/>
                  <a:pt x="17535" y="398"/>
                  <a:pt x="17540" y="414"/>
                </a:cubicBezTo>
                <a:cubicBezTo>
                  <a:pt x="17556" y="414"/>
                  <a:pt x="17573" y="417"/>
                  <a:pt x="17592" y="420"/>
                </a:cubicBezTo>
                <a:cubicBezTo>
                  <a:pt x="17595" y="453"/>
                  <a:pt x="17598" y="478"/>
                  <a:pt x="17603" y="515"/>
                </a:cubicBezTo>
                <a:cubicBezTo>
                  <a:pt x="17585" y="520"/>
                  <a:pt x="17570" y="523"/>
                  <a:pt x="17551" y="527"/>
                </a:cubicBezTo>
                <a:cubicBezTo>
                  <a:pt x="17545" y="481"/>
                  <a:pt x="17542" y="448"/>
                  <a:pt x="17538" y="412"/>
                </a:cubicBezTo>
                <a:cubicBezTo>
                  <a:pt x="17532" y="414"/>
                  <a:pt x="17524" y="414"/>
                  <a:pt x="17515" y="414"/>
                </a:cubicBezTo>
                <a:lnTo>
                  <a:pt x="17515" y="414"/>
                </a:lnTo>
                <a:cubicBezTo>
                  <a:pt x="17518" y="395"/>
                  <a:pt x="17522" y="382"/>
                  <a:pt x="17528" y="367"/>
                </a:cubicBezTo>
                <a:close/>
                <a:moveTo>
                  <a:pt x="15365" y="534"/>
                </a:moveTo>
                <a:cubicBezTo>
                  <a:pt x="15368" y="573"/>
                  <a:pt x="15371" y="609"/>
                  <a:pt x="15372" y="648"/>
                </a:cubicBezTo>
                <a:lnTo>
                  <a:pt x="15359" y="648"/>
                </a:lnTo>
                <a:cubicBezTo>
                  <a:pt x="15356" y="611"/>
                  <a:pt x="15355" y="573"/>
                  <a:pt x="15352" y="534"/>
                </a:cubicBezTo>
                <a:close/>
                <a:moveTo>
                  <a:pt x="10029" y="689"/>
                </a:moveTo>
                <a:cubicBezTo>
                  <a:pt x="10029" y="695"/>
                  <a:pt x="10029" y="701"/>
                  <a:pt x="10029" y="708"/>
                </a:cubicBezTo>
                <a:lnTo>
                  <a:pt x="10001" y="708"/>
                </a:lnTo>
                <a:cubicBezTo>
                  <a:pt x="10001" y="701"/>
                  <a:pt x="10001" y="695"/>
                  <a:pt x="10001" y="689"/>
                </a:cubicBezTo>
                <a:close/>
                <a:moveTo>
                  <a:pt x="9573" y="626"/>
                </a:moveTo>
                <a:cubicBezTo>
                  <a:pt x="9576" y="657"/>
                  <a:pt x="9577" y="689"/>
                  <a:pt x="9580" y="720"/>
                </a:cubicBezTo>
                <a:cubicBezTo>
                  <a:pt x="9576" y="721"/>
                  <a:pt x="9571" y="723"/>
                  <a:pt x="9565" y="723"/>
                </a:cubicBezTo>
                <a:cubicBezTo>
                  <a:pt x="9561" y="692"/>
                  <a:pt x="9555" y="661"/>
                  <a:pt x="9549" y="629"/>
                </a:cubicBezTo>
                <a:cubicBezTo>
                  <a:pt x="9558" y="629"/>
                  <a:pt x="9565" y="627"/>
                  <a:pt x="9573" y="626"/>
                </a:cubicBezTo>
                <a:close/>
                <a:moveTo>
                  <a:pt x="34248" y="632"/>
                </a:moveTo>
                <a:cubicBezTo>
                  <a:pt x="34253" y="662"/>
                  <a:pt x="34259" y="693"/>
                  <a:pt x="34264" y="724"/>
                </a:cubicBezTo>
                <a:cubicBezTo>
                  <a:pt x="34257" y="726"/>
                  <a:pt x="34248" y="727"/>
                  <a:pt x="34241" y="730"/>
                </a:cubicBezTo>
                <a:cubicBezTo>
                  <a:pt x="34239" y="699"/>
                  <a:pt x="34237" y="667"/>
                  <a:pt x="34235" y="636"/>
                </a:cubicBezTo>
                <a:cubicBezTo>
                  <a:pt x="34239" y="634"/>
                  <a:pt x="34244" y="633"/>
                  <a:pt x="34248" y="632"/>
                </a:cubicBezTo>
                <a:close/>
                <a:moveTo>
                  <a:pt x="9726" y="746"/>
                </a:moveTo>
                <a:cubicBezTo>
                  <a:pt x="9726" y="752"/>
                  <a:pt x="9726" y="760"/>
                  <a:pt x="9727" y="765"/>
                </a:cubicBezTo>
                <a:lnTo>
                  <a:pt x="9699" y="765"/>
                </a:lnTo>
                <a:cubicBezTo>
                  <a:pt x="9698" y="760"/>
                  <a:pt x="9698" y="752"/>
                  <a:pt x="9698" y="746"/>
                </a:cubicBezTo>
                <a:close/>
                <a:moveTo>
                  <a:pt x="8418" y="793"/>
                </a:moveTo>
                <a:lnTo>
                  <a:pt x="8418" y="793"/>
                </a:lnTo>
                <a:cubicBezTo>
                  <a:pt x="8418" y="794"/>
                  <a:pt x="8419" y="795"/>
                  <a:pt x="8419" y="796"/>
                </a:cubicBezTo>
                <a:cubicBezTo>
                  <a:pt x="8419" y="796"/>
                  <a:pt x="8419" y="794"/>
                  <a:pt x="8418" y="793"/>
                </a:cubicBezTo>
                <a:close/>
                <a:moveTo>
                  <a:pt x="14932" y="762"/>
                </a:moveTo>
                <a:cubicBezTo>
                  <a:pt x="14932" y="782"/>
                  <a:pt x="14934" y="799"/>
                  <a:pt x="14935" y="818"/>
                </a:cubicBezTo>
                <a:lnTo>
                  <a:pt x="14927" y="818"/>
                </a:lnTo>
                <a:cubicBezTo>
                  <a:pt x="14925" y="799"/>
                  <a:pt x="14924" y="782"/>
                  <a:pt x="14922" y="762"/>
                </a:cubicBezTo>
                <a:close/>
                <a:moveTo>
                  <a:pt x="9276" y="843"/>
                </a:moveTo>
                <a:cubicBezTo>
                  <a:pt x="9277" y="861"/>
                  <a:pt x="9279" y="880"/>
                  <a:pt x="9280" y="899"/>
                </a:cubicBezTo>
                <a:lnTo>
                  <a:pt x="9271" y="899"/>
                </a:lnTo>
                <a:cubicBezTo>
                  <a:pt x="9270" y="880"/>
                  <a:pt x="9268" y="861"/>
                  <a:pt x="9267" y="843"/>
                </a:cubicBezTo>
                <a:close/>
                <a:moveTo>
                  <a:pt x="8325" y="907"/>
                </a:moveTo>
                <a:lnTo>
                  <a:pt x="8325" y="907"/>
                </a:lnTo>
                <a:cubicBezTo>
                  <a:pt x="8323" y="907"/>
                  <a:pt x="8317" y="907"/>
                  <a:pt x="8312" y="908"/>
                </a:cubicBezTo>
                <a:cubicBezTo>
                  <a:pt x="8312" y="909"/>
                  <a:pt x="8312" y="911"/>
                  <a:pt x="8313" y="912"/>
                </a:cubicBezTo>
                <a:lnTo>
                  <a:pt x="8313" y="912"/>
                </a:lnTo>
                <a:cubicBezTo>
                  <a:pt x="8317" y="911"/>
                  <a:pt x="8321" y="909"/>
                  <a:pt x="8325" y="907"/>
                </a:cubicBezTo>
                <a:close/>
                <a:moveTo>
                  <a:pt x="11646" y="826"/>
                </a:moveTo>
                <a:lnTo>
                  <a:pt x="11646" y="826"/>
                </a:lnTo>
                <a:cubicBezTo>
                  <a:pt x="11632" y="857"/>
                  <a:pt x="11621" y="883"/>
                  <a:pt x="11610" y="908"/>
                </a:cubicBezTo>
                <a:lnTo>
                  <a:pt x="11610" y="908"/>
                </a:lnTo>
                <a:cubicBezTo>
                  <a:pt x="11597" y="914"/>
                  <a:pt x="11586" y="916"/>
                  <a:pt x="11578" y="916"/>
                </a:cubicBezTo>
                <a:cubicBezTo>
                  <a:pt x="11550" y="916"/>
                  <a:pt x="11548" y="886"/>
                  <a:pt x="11546" y="846"/>
                </a:cubicBezTo>
                <a:cubicBezTo>
                  <a:pt x="11568" y="842"/>
                  <a:pt x="11593" y="837"/>
                  <a:pt x="11646" y="826"/>
                </a:cubicBezTo>
                <a:close/>
                <a:moveTo>
                  <a:pt x="12577" y="729"/>
                </a:moveTo>
                <a:cubicBezTo>
                  <a:pt x="12583" y="733"/>
                  <a:pt x="12592" y="733"/>
                  <a:pt x="12596" y="742"/>
                </a:cubicBezTo>
                <a:cubicBezTo>
                  <a:pt x="12618" y="801"/>
                  <a:pt x="12639" y="862"/>
                  <a:pt x="12665" y="940"/>
                </a:cubicBezTo>
                <a:lnTo>
                  <a:pt x="12598" y="940"/>
                </a:lnTo>
                <a:cubicBezTo>
                  <a:pt x="12583" y="893"/>
                  <a:pt x="12567" y="842"/>
                  <a:pt x="12551" y="792"/>
                </a:cubicBezTo>
                <a:cubicBezTo>
                  <a:pt x="12558" y="771"/>
                  <a:pt x="12567" y="752"/>
                  <a:pt x="12577" y="729"/>
                </a:cubicBezTo>
                <a:close/>
                <a:moveTo>
                  <a:pt x="5713" y="932"/>
                </a:moveTo>
                <a:cubicBezTo>
                  <a:pt x="5716" y="932"/>
                  <a:pt x="5719" y="933"/>
                  <a:pt x="5723" y="933"/>
                </a:cubicBezTo>
                <a:cubicBezTo>
                  <a:pt x="5723" y="939"/>
                  <a:pt x="5723" y="945"/>
                  <a:pt x="5724" y="951"/>
                </a:cubicBezTo>
                <a:lnTo>
                  <a:pt x="5696" y="951"/>
                </a:lnTo>
                <a:cubicBezTo>
                  <a:pt x="5695" y="945"/>
                  <a:pt x="5695" y="939"/>
                  <a:pt x="5695" y="933"/>
                </a:cubicBezTo>
                <a:cubicBezTo>
                  <a:pt x="5701" y="933"/>
                  <a:pt x="5706" y="932"/>
                  <a:pt x="5713" y="932"/>
                </a:cubicBezTo>
                <a:close/>
                <a:moveTo>
                  <a:pt x="10323" y="605"/>
                </a:moveTo>
                <a:cubicBezTo>
                  <a:pt x="10328" y="620"/>
                  <a:pt x="10332" y="634"/>
                  <a:pt x="10336" y="648"/>
                </a:cubicBezTo>
                <a:cubicBezTo>
                  <a:pt x="10322" y="664"/>
                  <a:pt x="10305" y="679"/>
                  <a:pt x="10291" y="693"/>
                </a:cubicBezTo>
                <a:cubicBezTo>
                  <a:pt x="10295" y="702"/>
                  <a:pt x="10300" y="712"/>
                  <a:pt x="10303" y="721"/>
                </a:cubicBezTo>
                <a:lnTo>
                  <a:pt x="10183" y="721"/>
                </a:lnTo>
                <a:cubicBezTo>
                  <a:pt x="10170" y="801"/>
                  <a:pt x="10158" y="873"/>
                  <a:pt x="10144" y="974"/>
                </a:cubicBezTo>
                <a:cubicBezTo>
                  <a:pt x="10132" y="902"/>
                  <a:pt x="10124" y="857"/>
                  <a:pt x="10116" y="802"/>
                </a:cubicBezTo>
                <a:cubicBezTo>
                  <a:pt x="10104" y="793"/>
                  <a:pt x="10086" y="783"/>
                  <a:pt x="10069" y="770"/>
                </a:cubicBezTo>
                <a:cubicBezTo>
                  <a:pt x="10069" y="758"/>
                  <a:pt x="10069" y="743"/>
                  <a:pt x="10072" y="732"/>
                </a:cubicBezTo>
                <a:cubicBezTo>
                  <a:pt x="10076" y="717"/>
                  <a:pt x="10080" y="696"/>
                  <a:pt x="10088" y="693"/>
                </a:cubicBezTo>
                <a:cubicBezTo>
                  <a:pt x="10166" y="662"/>
                  <a:pt x="10245" y="634"/>
                  <a:pt x="10323" y="605"/>
                </a:cubicBezTo>
                <a:close/>
                <a:moveTo>
                  <a:pt x="18622" y="923"/>
                </a:moveTo>
                <a:cubicBezTo>
                  <a:pt x="18625" y="929"/>
                  <a:pt x="18628" y="935"/>
                  <a:pt x="18633" y="940"/>
                </a:cubicBezTo>
                <a:cubicBezTo>
                  <a:pt x="18625" y="954"/>
                  <a:pt x="18619" y="967"/>
                  <a:pt x="18612" y="980"/>
                </a:cubicBezTo>
                <a:cubicBezTo>
                  <a:pt x="18609" y="976"/>
                  <a:pt x="18608" y="973"/>
                  <a:pt x="18606" y="968"/>
                </a:cubicBezTo>
                <a:lnTo>
                  <a:pt x="18606" y="968"/>
                </a:lnTo>
                <a:cubicBezTo>
                  <a:pt x="18608" y="971"/>
                  <a:pt x="18611" y="976"/>
                  <a:pt x="18612" y="979"/>
                </a:cubicBezTo>
                <a:cubicBezTo>
                  <a:pt x="18612" y="954"/>
                  <a:pt x="18616" y="938"/>
                  <a:pt x="18622" y="923"/>
                </a:cubicBezTo>
                <a:close/>
                <a:moveTo>
                  <a:pt x="12111" y="963"/>
                </a:moveTo>
                <a:cubicBezTo>
                  <a:pt x="12111" y="968"/>
                  <a:pt x="12111" y="974"/>
                  <a:pt x="12112" y="982"/>
                </a:cubicBezTo>
                <a:lnTo>
                  <a:pt x="12084" y="982"/>
                </a:lnTo>
                <a:cubicBezTo>
                  <a:pt x="12083" y="974"/>
                  <a:pt x="12083" y="968"/>
                  <a:pt x="12083" y="963"/>
                </a:cubicBezTo>
                <a:close/>
                <a:moveTo>
                  <a:pt x="11999" y="958"/>
                </a:moveTo>
                <a:cubicBezTo>
                  <a:pt x="11999" y="967"/>
                  <a:pt x="12000" y="977"/>
                  <a:pt x="12000" y="986"/>
                </a:cubicBezTo>
                <a:cubicBezTo>
                  <a:pt x="11981" y="986"/>
                  <a:pt x="11964" y="986"/>
                  <a:pt x="11944" y="988"/>
                </a:cubicBezTo>
                <a:cubicBezTo>
                  <a:pt x="11944" y="977"/>
                  <a:pt x="11943" y="968"/>
                  <a:pt x="11943" y="958"/>
                </a:cubicBezTo>
                <a:close/>
                <a:moveTo>
                  <a:pt x="11712" y="898"/>
                </a:moveTo>
                <a:cubicBezTo>
                  <a:pt x="11715" y="930"/>
                  <a:pt x="11718" y="954"/>
                  <a:pt x="11722" y="990"/>
                </a:cubicBezTo>
                <a:cubicBezTo>
                  <a:pt x="11696" y="990"/>
                  <a:pt x="11671" y="992"/>
                  <a:pt x="11641" y="992"/>
                </a:cubicBezTo>
                <a:cubicBezTo>
                  <a:pt x="11639" y="974"/>
                  <a:pt x="11637" y="955"/>
                  <a:pt x="11635" y="938"/>
                </a:cubicBezTo>
                <a:lnTo>
                  <a:pt x="11635" y="938"/>
                </a:lnTo>
                <a:cubicBezTo>
                  <a:pt x="11675" y="898"/>
                  <a:pt x="11693" y="898"/>
                  <a:pt x="11712" y="898"/>
                </a:cubicBezTo>
                <a:close/>
                <a:moveTo>
                  <a:pt x="10089" y="901"/>
                </a:moveTo>
                <a:cubicBezTo>
                  <a:pt x="10094" y="932"/>
                  <a:pt x="10099" y="963"/>
                  <a:pt x="10105" y="993"/>
                </a:cubicBezTo>
                <a:lnTo>
                  <a:pt x="10082" y="999"/>
                </a:lnTo>
                <a:cubicBezTo>
                  <a:pt x="10080" y="968"/>
                  <a:pt x="10077" y="938"/>
                  <a:pt x="10076" y="907"/>
                </a:cubicBezTo>
                <a:cubicBezTo>
                  <a:pt x="10080" y="905"/>
                  <a:pt x="10085" y="904"/>
                  <a:pt x="10089" y="901"/>
                </a:cubicBezTo>
                <a:close/>
                <a:moveTo>
                  <a:pt x="9614" y="904"/>
                </a:moveTo>
                <a:cubicBezTo>
                  <a:pt x="9620" y="935"/>
                  <a:pt x="9626" y="965"/>
                  <a:pt x="9632" y="996"/>
                </a:cubicBezTo>
                <a:cubicBezTo>
                  <a:pt x="9624" y="998"/>
                  <a:pt x="9615" y="999"/>
                  <a:pt x="9608" y="1002"/>
                </a:cubicBezTo>
                <a:cubicBezTo>
                  <a:pt x="9605" y="970"/>
                  <a:pt x="9604" y="939"/>
                  <a:pt x="9602" y="908"/>
                </a:cubicBezTo>
                <a:cubicBezTo>
                  <a:pt x="9607" y="907"/>
                  <a:pt x="9611" y="905"/>
                  <a:pt x="9614" y="904"/>
                </a:cubicBezTo>
                <a:close/>
                <a:moveTo>
                  <a:pt x="9955" y="896"/>
                </a:moveTo>
                <a:cubicBezTo>
                  <a:pt x="9959" y="939"/>
                  <a:pt x="9963" y="971"/>
                  <a:pt x="9966" y="1004"/>
                </a:cubicBezTo>
                <a:lnTo>
                  <a:pt x="9966" y="1004"/>
                </a:lnTo>
                <a:cubicBezTo>
                  <a:pt x="9959" y="1006"/>
                  <a:pt x="9952" y="1007"/>
                  <a:pt x="9945" y="1007"/>
                </a:cubicBezTo>
                <a:cubicBezTo>
                  <a:pt x="9935" y="1007"/>
                  <a:pt x="9925" y="1005"/>
                  <a:pt x="9914" y="1004"/>
                </a:cubicBezTo>
                <a:cubicBezTo>
                  <a:pt x="9910" y="970"/>
                  <a:pt x="9908" y="945"/>
                  <a:pt x="9904" y="908"/>
                </a:cubicBezTo>
                <a:cubicBezTo>
                  <a:pt x="9920" y="904"/>
                  <a:pt x="9935" y="901"/>
                  <a:pt x="9955" y="896"/>
                </a:cubicBezTo>
                <a:close/>
                <a:moveTo>
                  <a:pt x="18606" y="968"/>
                </a:moveTo>
                <a:cubicBezTo>
                  <a:pt x="18606" y="995"/>
                  <a:pt x="18602" y="1010"/>
                  <a:pt x="18596" y="1026"/>
                </a:cubicBezTo>
                <a:cubicBezTo>
                  <a:pt x="18593" y="1020"/>
                  <a:pt x="18588" y="1014"/>
                  <a:pt x="18586" y="1008"/>
                </a:cubicBezTo>
                <a:cubicBezTo>
                  <a:pt x="18593" y="995"/>
                  <a:pt x="18599" y="982"/>
                  <a:pt x="18606" y="968"/>
                </a:cubicBezTo>
                <a:close/>
                <a:moveTo>
                  <a:pt x="12940" y="996"/>
                </a:moveTo>
                <a:cubicBezTo>
                  <a:pt x="12942" y="1015"/>
                  <a:pt x="12942" y="1035"/>
                  <a:pt x="12943" y="1054"/>
                </a:cubicBezTo>
                <a:lnTo>
                  <a:pt x="12935" y="1054"/>
                </a:lnTo>
                <a:cubicBezTo>
                  <a:pt x="12933" y="1035"/>
                  <a:pt x="12932" y="1015"/>
                  <a:pt x="12930" y="996"/>
                </a:cubicBezTo>
                <a:close/>
                <a:moveTo>
                  <a:pt x="9517" y="847"/>
                </a:moveTo>
                <a:cubicBezTo>
                  <a:pt x="9523" y="847"/>
                  <a:pt x="9528" y="847"/>
                  <a:pt x="9535" y="848"/>
                </a:cubicBezTo>
                <a:cubicBezTo>
                  <a:pt x="9524" y="907"/>
                  <a:pt x="9517" y="957"/>
                  <a:pt x="9499" y="1057"/>
                </a:cubicBezTo>
                <a:cubicBezTo>
                  <a:pt x="9493" y="952"/>
                  <a:pt x="9490" y="902"/>
                  <a:pt x="9486" y="848"/>
                </a:cubicBezTo>
                <a:cubicBezTo>
                  <a:pt x="9498" y="848"/>
                  <a:pt x="9507" y="847"/>
                  <a:pt x="9517" y="847"/>
                </a:cubicBezTo>
                <a:close/>
                <a:moveTo>
                  <a:pt x="6677" y="1042"/>
                </a:moveTo>
                <a:cubicBezTo>
                  <a:pt x="6677" y="1048"/>
                  <a:pt x="6679" y="1054"/>
                  <a:pt x="6679" y="1061"/>
                </a:cubicBezTo>
                <a:lnTo>
                  <a:pt x="6651" y="1061"/>
                </a:lnTo>
                <a:cubicBezTo>
                  <a:pt x="6651" y="1054"/>
                  <a:pt x="6649" y="1048"/>
                  <a:pt x="6649" y="1042"/>
                </a:cubicBezTo>
                <a:close/>
                <a:moveTo>
                  <a:pt x="9967" y="1009"/>
                </a:moveTo>
                <a:cubicBezTo>
                  <a:pt x="9967" y="1010"/>
                  <a:pt x="9967" y="1011"/>
                  <a:pt x="9967" y="1013"/>
                </a:cubicBezTo>
                <a:cubicBezTo>
                  <a:pt x="9977" y="1017"/>
                  <a:pt x="9985" y="1030"/>
                  <a:pt x="9994" y="1043"/>
                </a:cubicBezTo>
                <a:cubicBezTo>
                  <a:pt x="9992" y="1049"/>
                  <a:pt x="9989" y="1055"/>
                  <a:pt x="9986" y="1061"/>
                </a:cubicBezTo>
                <a:cubicBezTo>
                  <a:pt x="9979" y="1046"/>
                  <a:pt x="9971" y="1030"/>
                  <a:pt x="9964" y="1015"/>
                </a:cubicBezTo>
                <a:cubicBezTo>
                  <a:pt x="9965" y="1013"/>
                  <a:pt x="9966" y="1011"/>
                  <a:pt x="9967" y="1009"/>
                </a:cubicBezTo>
                <a:close/>
                <a:moveTo>
                  <a:pt x="6036" y="1043"/>
                </a:moveTo>
                <a:cubicBezTo>
                  <a:pt x="6037" y="1051"/>
                  <a:pt x="6037" y="1057"/>
                  <a:pt x="6037" y="1063"/>
                </a:cubicBezTo>
                <a:lnTo>
                  <a:pt x="6009" y="1063"/>
                </a:lnTo>
                <a:cubicBezTo>
                  <a:pt x="6009" y="1057"/>
                  <a:pt x="6009" y="1051"/>
                  <a:pt x="6008" y="1045"/>
                </a:cubicBezTo>
                <a:cubicBezTo>
                  <a:pt x="6018" y="1045"/>
                  <a:pt x="6027" y="1043"/>
                  <a:pt x="6036" y="1043"/>
                </a:cubicBezTo>
                <a:close/>
                <a:moveTo>
                  <a:pt x="32964" y="1026"/>
                </a:moveTo>
                <a:cubicBezTo>
                  <a:pt x="32965" y="1045"/>
                  <a:pt x="32967" y="1064"/>
                  <a:pt x="32968" y="1082"/>
                </a:cubicBezTo>
                <a:lnTo>
                  <a:pt x="32968" y="1083"/>
                </a:lnTo>
                <a:lnTo>
                  <a:pt x="32958" y="1083"/>
                </a:lnTo>
                <a:cubicBezTo>
                  <a:pt x="32958" y="1064"/>
                  <a:pt x="32957" y="1045"/>
                  <a:pt x="32955" y="1026"/>
                </a:cubicBezTo>
                <a:close/>
                <a:moveTo>
                  <a:pt x="5524" y="1027"/>
                </a:moveTo>
                <a:cubicBezTo>
                  <a:pt x="5525" y="1046"/>
                  <a:pt x="5527" y="1066"/>
                  <a:pt x="5528" y="1085"/>
                </a:cubicBezTo>
                <a:lnTo>
                  <a:pt x="5518" y="1085"/>
                </a:lnTo>
                <a:cubicBezTo>
                  <a:pt x="5518" y="1066"/>
                  <a:pt x="5517" y="1046"/>
                  <a:pt x="5515" y="1027"/>
                </a:cubicBezTo>
                <a:close/>
                <a:moveTo>
                  <a:pt x="9452" y="965"/>
                </a:moveTo>
                <a:cubicBezTo>
                  <a:pt x="9464" y="1046"/>
                  <a:pt x="9468" y="1071"/>
                  <a:pt x="9474" y="1110"/>
                </a:cubicBezTo>
                <a:lnTo>
                  <a:pt x="9429" y="1110"/>
                </a:lnTo>
                <a:cubicBezTo>
                  <a:pt x="9433" y="1080"/>
                  <a:pt x="9440" y="1041"/>
                  <a:pt x="9452" y="965"/>
                </a:cubicBezTo>
                <a:close/>
                <a:moveTo>
                  <a:pt x="5109" y="1086"/>
                </a:moveTo>
                <a:cubicBezTo>
                  <a:pt x="5111" y="1104"/>
                  <a:pt x="5112" y="1123"/>
                  <a:pt x="5113" y="1142"/>
                </a:cubicBezTo>
                <a:lnTo>
                  <a:pt x="5105" y="1142"/>
                </a:lnTo>
                <a:cubicBezTo>
                  <a:pt x="5103" y="1123"/>
                  <a:pt x="5102" y="1104"/>
                  <a:pt x="5100" y="1086"/>
                </a:cubicBezTo>
                <a:close/>
                <a:moveTo>
                  <a:pt x="6491" y="1155"/>
                </a:moveTo>
                <a:cubicBezTo>
                  <a:pt x="6491" y="1161"/>
                  <a:pt x="6491" y="1169"/>
                  <a:pt x="6492" y="1174"/>
                </a:cubicBezTo>
                <a:lnTo>
                  <a:pt x="6464" y="1174"/>
                </a:lnTo>
                <a:cubicBezTo>
                  <a:pt x="6463" y="1169"/>
                  <a:pt x="6463" y="1163"/>
                  <a:pt x="6463" y="1155"/>
                </a:cubicBezTo>
                <a:close/>
                <a:moveTo>
                  <a:pt x="6936" y="1149"/>
                </a:moveTo>
                <a:cubicBezTo>
                  <a:pt x="6936" y="1158"/>
                  <a:pt x="6938" y="1167"/>
                  <a:pt x="6938" y="1177"/>
                </a:cubicBezTo>
                <a:lnTo>
                  <a:pt x="6882" y="1177"/>
                </a:lnTo>
                <a:cubicBezTo>
                  <a:pt x="6882" y="1169"/>
                  <a:pt x="6880" y="1158"/>
                  <a:pt x="6880" y="1149"/>
                </a:cubicBezTo>
                <a:close/>
                <a:moveTo>
                  <a:pt x="12459" y="1186"/>
                </a:moveTo>
                <a:cubicBezTo>
                  <a:pt x="12461" y="1194"/>
                  <a:pt x="12461" y="1199"/>
                  <a:pt x="12461" y="1205"/>
                </a:cubicBezTo>
                <a:lnTo>
                  <a:pt x="12433" y="1205"/>
                </a:lnTo>
                <a:cubicBezTo>
                  <a:pt x="12433" y="1199"/>
                  <a:pt x="12433" y="1194"/>
                  <a:pt x="12431" y="1186"/>
                </a:cubicBezTo>
                <a:close/>
                <a:moveTo>
                  <a:pt x="7331" y="1208"/>
                </a:moveTo>
                <a:cubicBezTo>
                  <a:pt x="7331" y="1214"/>
                  <a:pt x="7331" y="1221"/>
                  <a:pt x="7331" y="1227"/>
                </a:cubicBezTo>
                <a:lnTo>
                  <a:pt x="7303" y="1227"/>
                </a:lnTo>
                <a:cubicBezTo>
                  <a:pt x="7303" y="1221"/>
                  <a:pt x="7303" y="1214"/>
                  <a:pt x="7303" y="1208"/>
                </a:cubicBezTo>
                <a:close/>
                <a:moveTo>
                  <a:pt x="5322" y="1217"/>
                </a:moveTo>
                <a:cubicBezTo>
                  <a:pt x="5324" y="1223"/>
                  <a:pt x="5324" y="1229"/>
                  <a:pt x="5324" y="1236"/>
                </a:cubicBezTo>
                <a:lnTo>
                  <a:pt x="5296" y="1236"/>
                </a:lnTo>
                <a:cubicBezTo>
                  <a:pt x="5296" y="1229"/>
                  <a:pt x="5296" y="1223"/>
                  <a:pt x="5294" y="1217"/>
                </a:cubicBezTo>
                <a:close/>
                <a:moveTo>
                  <a:pt x="18224" y="1201"/>
                </a:moveTo>
                <a:cubicBezTo>
                  <a:pt x="18225" y="1220"/>
                  <a:pt x="18227" y="1238"/>
                  <a:pt x="18228" y="1257"/>
                </a:cubicBezTo>
                <a:lnTo>
                  <a:pt x="18219" y="1257"/>
                </a:lnTo>
                <a:cubicBezTo>
                  <a:pt x="18218" y="1239"/>
                  <a:pt x="18216" y="1220"/>
                  <a:pt x="18215" y="1201"/>
                </a:cubicBezTo>
                <a:close/>
                <a:moveTo>
                  <a:pt x="31749" y="1201"/>
                </a:moveTo>
                <a:cubicBezTo>
                  <a:pt x="31750" y="1219"/>
                  <a:pt x="31752" y="1238"/>
                  <a:pt x="31752" y="1257"/>
                </a:cubicBezTo>
                <a:lnTo>
                  <a:pt x="31743" y="1257"/>
                </a:lnTo>
                <a:cubicBezTo>
                  <a:pt x="31741" y="1238"/>
                  <a:pt x="31740" y="1220"/>
                  <a:pt x="31740" y="1201"/>
                </a:cubicBezTo>
                <a:close/>
                <a:moveTo>
                  <a:pt x="6176" y="1201"/>
                </a:moveTo>
                <a:cubicBezTo>
                  <a:pt x="6179" y="1207"/>
                  <a:pt x="6182" y="1213"/>
                  <a:pt x="6185" y="1219"/>
                </a:cubicBezTo>
                <a:cubicBezTo>
                  <a:pt x="6179" y="1232"/>
                  <a:pt x="6171" y="1245"/>
                  <a:pt x="6165" y="1258"/>
                </a:cubicBezTo>
                <a:cubicBezTo>
                  <a:pt x="6163" y="1254"/>
                  <a:pt x="6161" y="1251"/>
                  <a:pt x="6159" y="1248"/>
                </a:cubicBezTo>
                <a:lnTo>
                  <a:pt x="6159" y="1248"/>
                </a:lnTo>
                <a:cubicBezTo>
                  <a:pt x="6159" y="1247"/>
                  <a:pt x="6159" y="1247"/>
                  <a:pt x="6160" y="1246"/>
                </a:cubicBezTo>
                <a:cubicBezTo>
                  <a:pt x="6161" y="1249"/>
                  <a:pt x="6164" y="1254"/>
                  <a:pt x="6165" y="1257"/>
                </a:cubicBezTo>
                <a:cubicBezTo>
                  <a:pt x="6164" y="1232"/>
                  <a:pt x="6170" y="1216"/>
                  <a:pt x="6176" y="1201"/>
                </a:cubicBezTo>
                <a:close/>
                <a:moveTo>
                  <a:pt x="5756" y="1202"/>
                </a:moveTo>
                <a:cubicBezTo>
                  <a:pt x="5761" y="1208"/>
                  <a:pt x="5764" y="1214"/>
                  <a:pt x="5767" y="1220"/>
                </a:cubicBezTo>
                <a:cubicBezTo>
                  <a:pt x="5761" y="1233"/>
                  <a:pt x="5753" y="1246"/>
                  <a:pt x="5746" y="1260"/>
                </a:cubicBezTo>
                <a:cubicBezTo>
                  <a:pt x="5746" y="1258"/>
                  <a:pt x="5745" y="1256"/>
                  <a:pt x="5744" y="1255"/>
                </a:cubicBezTo>
                <a:lnTo>
                  <a:pt x="5744" y="1255"/>
                </a:lnTo>
                <a:cubicBezTo>
                  <a:pt x="5751" y="1220"/>
                  <a:pt x="5754" y="1211"/>
                  <a:pt x="5756" y="1202"/>
                </a:cubicBezTo>
                <a:close/>
                <a:moveTo>
                  <a:pt x="6265" y="1204"/>
                </a:moveTo>
                <a:cubicBezTo>
                  <a:pt x="6268" y="1213"/>
                  <a:pt x="6273" y="1221"/>
                  <a:pt x="6276" y="1230"/>
                </a:cubicBezTo>
                <a:cubicBezTo>
                  <a:pt x="6258" y="1249"/>
                  <a:pt x="6240" y="1267"/>
                  <a:pt x="6223" y="1286"/>
                </a:cubicBezTo>
                <a:cubicBezTo>
                  <a:pt x="6221" y="1264"/>
                  <a:pt x="6218" y="1239"/>
                  <a:pt x="6217" y="1204"/>
                </a:cubicBezTo>
                <a:close/>
                <a:moveTo>
                  <a:pt x="5731" y="1254"/>
                </a:moveTo>
                <a:cubicBezTo>
                  <a:pt x="5733" y="1260"/>
                  <a:pt x="5734" y="1265"/>
                  <a:pt x="5735" y="1271"/>
                </a:cubicBezTo>
                <a:lnTo>
                  <a:pt x="5735" y="1271"/>
                </a:lnTo>
                <a:cubicBezTo>
                  <a:pt x="5732" y="1286"/>
                  <a:pt x="5730" y="1292"/>
                  <a:pt x="5730" y="1292"/>
                </a:cubicBezTo>
                <a:cubicBezTo>
                  <a:pt x="5728" y="1292"/>
                  <a:pt x="5730" y="1273"/>
                  <a:pt x="5731" y="1254"/>
                </a:cubicBezTo>
                <a:close/>
                <a:moveTo>
                  <a:pt x="5047" y="1274"/>
                </a:moveTo>
                <a:cubicBezTo>
                  <a:pt x="5049" y="1280"/>
                  <a:pt x="5049" y="1286"/>
                  <a:pt x="5049" y="1294"/>
                </a:cubicBezTo>
                <a:lnTo>
                  <a:pt x="5021" y="1294"/>
                </a:lnTo>
                <a:cubicBezTo>
                  <a:pt x="5021" y="1286"/>
                  <a:pt x="5021" y="1280"/>
                  <a:pt x="5019" y="1274"/>
                </a:cubicBezTo>
                <a:close/>
                <a:moveTo>
                  <a:pt x="20907" y="1245"/>
                </a:moveTo>
                <a:cubicBezTo>
                  <a:pt x="20909" y="1261"/>
                  <a:pt x="20910" y="1277"/>
                  <a:pt x="20912" y="1294"/>
                </a:cubicBezTo>
                <a:lnTo>
                  <a:pt x="20866" y="1294"/>
                </a:lnTo>
                <a:cubicBezTo>
                  <a:pt x="20864" y="1283"/>
                  <a:pt x="20863" y="1274"/>
                  <a:pt x="20862" y="1266"/>
                </a:cubicBezTo>
                <a:cubicBezTo>
                  <a:pt x="20876" y="1258"/>
                  <a:pt x="20892" y="1251"/>
                  <a:pt x="20907" y="1245"/>
                </a:cubicBezTo>
                <a:close/>
                <a:moveTo>
                  <a:pt x="4629" y="1276"/>
                </a:moveTo>
                <a:cubicBezTo>
                  <a:pt x="4629" y="1282"/>
                  <a:pt x="4631" y="1288"/>
                  <a:pt x="4631" y="1295"/>
                </a:cubicBezTo>
                <a:lnTo>
                  <a:pt x="4603" y="1295"/>
                </a:lnTo>
                <a:cubicBezTo>
                  <a:pt x="4603" y="1288"/>
                  <a:pt x="4601" y="1282"/>
                  <a:pt x="4601" y="1276"/>
                </a:cubicBezTo>
                <a:close/>
                <a:moveTo>
                  <a:pt x="8215" y="1186"/>
                </a:moveTo>
                <a:cubicBezTo>
                  <a:pt x="8216" y="1223"/>
                  <a:pt x="8219" y="1261"/>
                  <a:pt x="8222" y="1299"/>
                </a:cubicBezTo>
                <a:lnTo>
                  <a:pt x="8207" y="1299"/>
                </a:lnTo>
                <a:cubicBezTo>
                  <a:pt x="8205" y="1261"/>
                  <a:pt x="8203" y="1224"/>
                  <a:pt x="8200" y="1186"/>
                </a:cubicBezTo>
                <a:close/>
                <a:moveTo>
                  <a:pt x="6158" y="1249"/>
                </a:moveTo>
                <a:lnTo>
                  <a:pt x="6158" y="1249"/>
                </a:lnTo>
                <a:cubicBezTo>
                  <a:pt x="6159" y="1274"/>
                  <a:pt x="6154" y="1288"/>
                  <a:pt x="6149" y="1304"/>
                </a:cubicBezTo>
                <a:cubicBezTo>
                  <a:pt x="6146" y="1298"/>
                  <a:pt x="6142" y="1292"/>
                  <a:pt x="6139" y="1286"/>
                </a:cubicBezTo>
                <a:cubicBezTo>
                  <a:pt x="6146" y="1274"/>
                  <a:pt x="6151" y="1261"/>
                  <a:pt x="6158" y="1249"/>
                </a:cubicBezTo>
                <a:close/>
                <a:moveTo>
                  <a:pt x="21656" y="1249"/>
                </a:moveTo>
                <a:cubicBezTo>
                  <a:pt x="21659" y="1255"/>
                  <a:pt x="21662" y="1261"/>
                  <a:pt x="21666" y="1267"/>
                </a:cubicBezTo>
                <a:cubicBezTo>
                  <a:pt x="21659" y="1280"/>
                  <a:pt x="21652" y="1294"/>
                  <a:pt x="21646" y="1307"/>
                </a:cubicBezTo>
                <a:cubicBezTo>
                  <a:pt x="21643" y="1302"/>
                  <a:pt x="21641" y="1299"/>
                  <a:pt x="21640" y="1295"/>
                </a:cubicBezTo>
                <a:lnTo>
                  <a:pt x="21640" y="1295"/>
                </a:lnTo>
                <a:cubicBezTo>
                  <a:pt x="21641" y="1298"/>
                  <a:pt x="21644" y="1302"/>
                  <a:pt x="21646" y="1305"/>
                </a:cubicBezTo>
                <a:cubicBezTo>
                  <a:pt x="21644" y="1280"/>
                  <a:pt x="21650" y="1264"/>
                  <a:pt x="21656" y="1249"/>
                </a:cubicBezTo>
                <a:close/>
                <a:moveTo>
                  <a:pt x="6014" y="1201"/>
                </a:moveTo>
                <a:cubicBezTo>
                  <a:pt x="6018" y="1229"/>
                  <a:pt x="6023" y="1254"/>
                  <a:pt x="6027" y="1283"/>
                </a:cubicBezTo>
                <a:cubicBezTo>
                  <a:pt x="6015" y="1300"/>
                  <a:pt x="6003" y="1310"/>
                  <a:pt x="5994" y="1310"/>
                </a:cubicBezTo>
                <a:cubicBezTo>
                  <a:pt x="5978" y="1310"/>
                  <a:pt x="5968" y="1280"/>
                  <a:pt x="5964" y="1201"/>
                </a:cubicBezTo>
                <a:close/>
                <a:moveTo>
                  <a:pt x="27860" y="1292"/>
                </a:moveTo>
                <a:cubicBezTo>
                  <a:pt x="27860" y="1298"/>
                  <a:pt x="27860" y="1305"/>
                  <a:pt x="27862" y="1311"/>
                </a:cubicBezTo>
                <a:lnTo>
                  <a:pt x="27834" y="1311"/>
                </a:lnTo>
                <a:cubicBezTo>
                  <a:pt x="27832" y="1305"/>
                  <a:pt x="27832" y="1298"/>
                  <a:pt x="27832" y="1292"/>
                </a:cubicBezTo>
                <a:close/>
                <a:moveTo>
                  <a:pt x="13575" y="1107"/>
                </a:moveTo>
                <a:lnTo>
                  <a:pt x="13575" y="1107"/>
                </a:lnTo>
                <a:cubicBezTo>
                  <a:pt x="13600" y="1201"/>
                  <a:pt x="13605" y="1242"/>
                  <a:pt x="13619" y="1266"/>
                </a:cubicBezTo>
                <a:cubicBezTo>
                  <a:pt x="13630" y="1286"/>
                  <a:pt x="13651" y="1289"/>
                  <a:pt x="13698" y="1319"/>
                </a:cubicBezTo>
                <a:cubicBezTo>
                  <a:pt x="13641" y="1320"/>
                  <a:pt x="13613" y="1320"/>
                  <a:pt x="13589" y="1320"/>
                </a:cubicBezTo>
                <a:cubicBezTo>
                  <a:pt x="13585" y="1263"/>
                  <a:pt x="13582" y="1219"/>
                  <a:pt x="13575" y="1107"/>
                </a:cubicBezTo>
                <a:close/>
                <a:moveTo>
                  <a:pt x="25909" y="1301"/>
                </a:moveTo>
                <a:lnTo>
                  <a:pt x="25909" y="1320"/>
                </a:lnTo>
                <a:lnTo>
                  <a:pt x="25881" y="1320"/>
                </a:lnTo>
                <a:cubicBezTo>
                  <a:pt x="25881" y="1313"/>
                  <a:pt x="25881" y="1307"/>
                  <a:pt x="25881" y="1301"/>
                </a:cubicBezTo>
                <a:close/>
                <a:moveTo>
                  <a:pt x="27751" y="1332"/>
                </a:moveTo>
                <a:cubicBezTo>
                  <a:pt x="27751" y="1332"/>
                  <a:pt x="27751" y="1332"/>
                  <a:pt x="27751" y="1332"/>
                </a:cubicBezTo>
                <a:lnTo>
                  <a:pt x="27751" y="1332"/>
                </a:lnTo>
                <a:cubicBezTo>
                  <a:pt x="27751" y="1332"/>
                  <a:pt x="27751" y="1332"/>
                  <a:pt x="27751" y="1332"/>
                </a:cubicBezTo>
                <a:close/>
                <a:moveTo>
                  <a:pt x="26233" y="1280"/>
                </a:moveTo>
                <a:cubicBezTo>
                  <a:pt x="26234" y="1299"/>
                  <a:pt x="26236" y="1319"/>
                  <a:pt x="26236" y="1336"/>
                </a:cubicBezTo>
                <a:lnTo>
                  <a:pt x="26227" y="1336"/>
                </a:lnTo>
                <a:cubicBezTo>
                  <a:pt x="26226" y="1319"/>
                  <a:pt x="26224" y="1299"/>
                  <a:pt x="26224" y="1280"/>
                </a:cubicBezTo>
                <a:close/>
                <a:moveTo>
                  <a:pt x="24700" y="1286"/>
                </a:moveTo>
                <a:cubicBezTo>
                  <a:pt x="24700" y="1305"/>
                  <a:pt x="24701" y="1324"/>
                  <a:pt x="24703" y="1344"/>
                </a:cubicBezTo>
                <a:lnTo>
                  <a:pt x="24694" y="1344"/>
                </a:lnTo>
                <a:cubicBezTo>
                  <a:pt x="24693" y="1324"/>
                  <a:pt x="24691" y="1305"/>
                  <a:pt x="24690" y="1286"/>
                </a:cubicBezTo>
                <a:close/>
                <a:moveTo>
                  <a:pt x="23082" y="1294"/>
                </a:moveTo>
                <a:cubicBezTo>
                  <a:pt x="23083" y="1313"/>
                  <a:pt x="23085" y="1332"/>
                  <a:pt x="23086" y="1349"/>
                </a:cubicBezTo>
                <a:lnTo>
                  <a:pt x="23077" y="1349"/>
                </a:lnTo>
                <a:cubicBezTo>
                  <a:pt x="23076" y="1332"/>
                  <a:pt x="23074" y="1313"/>
                  <a:pt x="23073" y="1294"/>
                </a:cubicBezTo>
                <a:close/>
                <a:moveTo>
                  <a:pt x="21640" y="1295"/>
                </a:moveTo>
                <a:cubicBezTo>
                  <a:pt x="21640" y="1322"/>
                  <a:pt x="21635" y="1336"/>
                  <a:pt x="21630" y="1352"/>
                </a:cubicBezTo>
                <a:cubicBezTo>
                  <a:pt x="21627" y="1347"/>
                  <a:pt x="21622" y="1341"/>
                  <a:pt x="21619" y="1335"/>
                </a:cubicBezTo>
                <a:cubicBezTo>
                  <a:pt x="21627" y="1322"/>
                  <a:pt x="21632" y="1308"/>
                  <a:pt x="21640" y="1295"/>
                </a:cubicBezTo>
                <a:close/>
                <a:moveTo>
                  <a:pt x="20825" y="1302"/>
                </a:moveTo>
                <a:cubicBezTo>
                  <a:pt x="20825" y="1322"/>
                  <a:pt x="20826" y="1341"/>
                  <a:pt x="20828" y="1360"/>
                </a:cubicBezTo>
                <a:lnTo>
                  <a:pt x="20819" y="1360"/>
                </a:lnTo>
                <a:lnTo>
                  <a:pt x="20814" y="1302"/>
                </a:lnTo>
                <a:close/>
                <a:moveTo>
                  <a:pt x="32425" y="1311"/>
                </a:moveTo>
                <a:cubicBezTo>
                  <a:pt x="32427" y="1329"/>
                  <a:pt x="32428" y="1348"/>
                  <a:pt x="32428" y="1367"/>
                </a:cubicBezTo>
                <a:lnTo>
                  <a:pt x="32420" y="1367"/>
                </a:lnTo>
                <a:cubicBezTo>
                  <a:pt x="32418" y="1348"/>
                  <a:pt x="32417" y="1329"/>
                  <a:pt x="32417" y="1311"/>
                </a:cubicBezTo>
                <a:close/>
                <a:moveTo>
                  <a:pt x="5817" y="1211"/>
                </a:moveTo>
                <a:lnTo>
                  <a:pt x="5817" y="1211"/>
                </a:lnTo>
                <a:cubicBezTo>
                  <a:pt x="5856" y="1280"/>
                  <a:pt x="5873" y="1308"/>
                  <a:pt x="5898" y="1351"/>
                </a:cubicBezTo>
                <a:cubicBezTo>
                  <a:pt x="5874" y="1360"/>
                  <a:pt x="5862" y="1364"/>
                  <a:pt x="5845" y="1372"/>
                </a:cubicBezTo>
                <a:cubicBezTo>
                  <a:pt x="5839" y="1338"/>
                  <a:pt x="5833" y="1307"/>
                  <a:pt x="5817" y="1211"/>
                </a:cubicBezTo>
                <a:close/>
                <a:moveTo>
                  <a:pt x="19264" y="1313"/>
                </a:moveTo>
                <a:cubicBezTo>
                  <a:pt x="19268" y="1339"/>
                  <a:pt x="19272" y="1365"/>
                  <a:pt x="19277" y="1391"/>
                </a:cubicBezTo>
                <a:lnTo>
                  <a:pt x="19277" y="1391"/>
                </a:lnTo>
                <a:cubicBezTo>
                  <a:pt x="19253" y="1379"/>
                  <a:pt x="19250" y="1348"/>
                  <a:pt x="19246" y="1317"/>
                </a:cubicBezTo>
                <a:cubicBezTo>
                  <a:pt x="19252" y="1316"/>
                  <a:pt x="19258" y="1314"/>
                  <a:pt x="19264" y="1313"/>
                </a:cubicBezTo>
                <a:close/>
                <a:moveTo>
                  <a:pt x="5739" y="1285"/>
                </a:moveTo>
                <a:lnTo>
                  <a:pt x="5739" y="1285"/>
                </a:lnTo>
                <a:cubicBezTo>
                  <a:pt x="5742" y="1301"/>
                  <a:pt x="5746" y="1316"/>
                  <a:pt x="5748" y="1333"/>
                </a:cubicBezTo>
                <a:cubicBezTo>
                  <a:pt x="5749" y="1341"/>
                  <a:pt x="5740" y="1352"/>
                  <a:pt x="5721" y="1394"/>
                </a:cubicBezTo>
                <a:cubicBezTo>
                  <a:pt x="5729" y="1346"/>
                  <a:pt x="5734" y="1311"/>
                  <a:pt x="5739" y="1285"/>
                </a:cubicBezTo>
                <a:close/>
                <a:moveTo>
                  <a:pt x="5194" y="1386"/>
                </a:moveTo>
                <a:cubicBezTo>
                  <a:pt x="5196" y="1392"/>
                  <a:pt x="5196" y="1399"/>
                  <a:pt x="5196" y="1405"/>
                </a:cubicBezTo>
                <a:lnTo>
                  <a:pt x="5168" y="1405"/>
                </a:lnTo>
                <a:cubicBezTo>
                  <a:pt x="5168" y="1399"/>
                  <a:pt x="5168" y="1394"/>
                  <a:pt x="5166" y="1386"/>
                </a:cubicBezTo>
                <a:close/>
                <a:moveTo>
                  <a:pt x="7934" y="1217"/>
                </a:moveTo>
                <a:cubicBezTo>
                  <a:pt x="7944" y="1301"/>
                  <a:pt x="7951" y="1349"/>
                  <a:pt x="7959" y="1407"/>
                </a:cubicBezTo>
                <a:cubicBezTo>
                  <a:pt x="7937" y="1408"/>
                  <a:pt x="7925" y="1410"/>
                  <a:pt x="7907" y="1411"/>
                </a:cubicBezTo>
                <a:cubicBezTo>
                  <a:pt x="7915" y="1355"/>
                  <a:pt x="7921" y="1305"/>
                  <a:pt x="7934" y="1217"/>
                </a:cubicBezTo>
                <a:close/>
                <a:moveTo>
                  <a:pt x="7163" y="1360"/>
                </a:moveTo>
                <a:cubicBezTo>
                  <a:pt x="7164" y="1379"/>
                  <a:pt x="7166" y="1398"/>
                  <a:pt x="7167" y="1416"/>
                </a:cubicBezTo>
                <a:lnTo>
                  <a:pt x="7158" y="1416"/>
                </a:lnTo>
                <a:cubicBezTo>
                  <a:pt x="7157" y="1398"/>
                  <a:pt x="7156" y="1379"/>
                  <a:pt x="7154" y="1360"/>
                </a:cubicBezTo>
                <a:close/>
                <a:moveTo>
                  <a:pt x="6527" y="1373"/>
                </a:moveTo>
                <a:cubicBezTo>
                  <a:pt x="6529" y="1382"/>
                  <a:pt x="6530" y="1391"/>
                  <a:pt x="6532" y="1399"/>
                </a:cubicBezTo>
                <a:cubicBezTo>
                  <a:pt x="6517" y="1407"/>
                  <a:pt x="6502" y="1414"/>
                  <a:pt x="6488" y="1422"/>
                </a:cubicBezTo>
                <a:cubicBezTo>
                  <a:pt x="6486" y="1405"/>
                  <a:pt x="6483" y="1389"/>
                  <a:pt x="6482" y="1373"/>
                </a:cubicBezTo>
                <a:close/>
                <a:moveTo>
                  <a:pt x="19282" y="1417"/>
                </a:moveTo>
                <a:cubicBezTo>
                  <a:pt x="19282" y="1419"/>
                  <a:pt x="19283" y="1421"/>
                  <a:pt x="19283" y="1423"/>
                </a:cubicBezTo>
                <a:cubicBezTo>
                  <a:pt x="19282" y="1423"/>
                  <a:pt x="19280" y="1423"/>
                  <a:pt x="19279" y="1423"/>
                </a:cubicBezTo>
                <a:lnTo>
                  <a:pt x="19279" y="1423"/>
                </a:lnTo>
                <a:cubicBezTo>
                  <a:pt x="19280" y="1421"/>
                  <a:pt x="19281" y="1419"/>
                  <a:pt x="19282" y="1417"/>
                </a:cubicBezTo>
                <a:close/>
                <a:moveTo>
                  <a:pt x="4256" y="1299"/>
                </a:moveTo>
                <a:cubicBezTo>
                  <a:pt x="4272" y="1344"/>
                  <a:pt x="4285" y="1377"/>
                  <a:pt x="4301" y="1420"/>
                </a:cubicBezTo>
                <a:cubicBezTo>
                  <a:pt x="4291" y="1424"/>
                  <a:pt x="4281" y="1428"/>
                  <a:pt x="4272" y="1428"/>
                </a:cubicBezTo>
                <a:cubicBezTo>
                  <a:pt x="4252" y="1428"/>
                  <a:pt x="4241" y="1405"/>
                  <a:pt x="4256" y="1299"/>
                </a:cubicBezTo>
                <a:close/>
                <a:moveTo>
                  <a:pt x="28135" y="1385"/>
                </a:moveTo>
                <a:cubicBezTo>
                  <a:pt x="28137" y="1404"/>
                  <a:pt x="28138" y="1423"/>
                  <a:pt x="28140" y="1442"/>
                </a:cubicBezTo>
                <a:lnTo>
                  <a:pt x="28131" y="1442"/>
                </a:lnTo>
                <a:cubicBezTo>
                  <a:pt x="28129" y="1423"/>
                  <a:pt x="28128" y="1404"/>
                  <a:pt x="28126" y="1385"/>
                </a:cubicBezTo>
                <a:close/>
                <a:moveTo>
                  <a:pt x="29501" y="1320"/>
                </a:moveTo>
                <a:cubicBezTo>
                  <a:pt x="29508" y="1358"/>
                  <a:pt x="29511" y="1383"/>
                  <a:pt x="29515" y="1408"/>
                </a:cubicBezTo>
                <a:cubicBezTo>
                  <a:pt x="29509" y="1420"/>
                  <a:pt x="29505" y="1433"/>
                  <a:pt x="29499" y="1445"/>
                </a:cubicBezTo>
                <a:cubicBezTo>
                  <a:pt x="29483" y="1420"/>
                  <a:pt x="29465" y="1395"/>
                  <a:pt x="29433" y="1348"/>
                </a:cubicBezTo>
                <a:cubicBezTo>
                  <a:pt x="29467" y="1335"/>
                  <a:pt x="29483" y="1327"/>
                  <a:pt x="29501" y="1320"/>
                </a:cubicBezTo>
                <a:close/>
                <a:moveTo>
                  <a:pt x="5222" y="1092"/>
                </a:moveTo>
                <a:cubicBezTo>
                  <a:pt x="5233" y="1145"/>
                  <a:pt x="5237" y="1201"/>
                  <a:pt x="5252" y="1246"/>
                </a:cubicBezTo>
                <a:cubicBezTo>
                  <a:pt x="5268" y="1291"/>
                  <a:pt x="5292" y="1326"/>
                  <a:pt x="5315" y="1370"/>
                </a:cubicBezTo>
                <a:cubicBezTo>
                  <a:pt x="5302" y="1399"/>
                  <a:pt x="5293" y="1416"/>
                  <a:pt x="5275" y="1452"/>
                </a:cubicBezTo>
                <a:cubicBezTo>
                  <a:pt x="5240" y="1324"/>
                  <a:pt x="5211" y="1214"/>
                  <a:pt x="5178" y="1092"/>
                </a:cubicBezTo>
                <a:close/>
                <a:moveTo>
                  <a:pt x="19811" y="1439"/>
                </a:moveTo>
                <a:cubicBezTo>
                  <a:pt x="19811" y="1445"/>
                  <a:pt x="19811" y="1451"/>
                  <a:pt x="19813" y="1458"/>
                </a:cubicBezTo>
                <a:lnTo>
                  <a:pt x="19785" y="1458"/>
                </a:lnTo>
                <a:cubicBezTo>
                  <a:pt x="19785" y="1451"/>
                  <a:pt x="19783" y="1445"/>
                  <a:pt x="19783" y="1439"/>
                </a:cubicBezTo>
                <a:close/>
                <a:moveTo>
                  <a:pt x="19170" y="1442"/>
                </a:moveTo>
                <a:cubicBezTo>
                  <a:pt x="19170" y="1448"/>
                  <a:pt x="19171" y="1454"/>
                  <a:pt x="19171" y="1460"/>
                </a:cubicBezTo>
                <a:lnTo>
                  <a:pt x="19143" y="1460"/>
                </a:lnTo>
                <a:lnTo>
                  <a:pt x="19143" y="1461"/>
                </a:lnTo>
                <a:cubicBezTo>
                  <a:pt x="19143" y="1454"/>
                  <a:pt x="19142" y="1448"/>
                  <a:pt x="19142" y="1442"/>
                </a:cubicBezTo>
                <a:close/>
                <a:moveTo>
                  <a:pt x="6327" y="1369"/>
                </a:moveTo>
                <a:cubicBezTo>
                  <a:pt x="6333" y="1399"/>
                  <a:pt x="6339" y="1432"/>
                  <a:pt x="6345" y="1463"/>
                </a:cubicBezTo>
                <a:cubicBezTo>
                  <a:pt x="6336" y="1464"/>
                  <a:pt x="6329" y="1466"/>
                  <a:pt x="6320" y="1466"/>
                </a:cubicBezTo>
                <a:cubicBezTo>
                  <a:pt x="6318" y="1435"/>
                  <a:pt x="6317" y="1404"/>
                  <a:pt x="6314" y="1373"/>
                </a:cubicBezTo>
                <a:cubicBezTo>
                  <a:pt x="6318" y="1372"/>
                  <a:pt x="6323" y="1370"/>
                  <a:pt x="6327" y="1369"/>
                </a:cubicBezTo>
                <a:close/>
                <a:moveTo>
                  <a:pt x="28240" y="1217"/>
                </a:moveTo>
                <a:cubicBezTo>
                  <a:pt x="28244" y="1251"/>
                  <a:pt x="28249" y="1282"/>
                  <a:pt x="28253" y="1323"/>
                </a:cubicBezTo>
                <a:cubicBezTo>
                  <a:pt x="28231" y="1327"/>
                  <a:pt x="28215" y="1329"/>
                  <a:pt x="28197" y="1332"/>
                </a:cubicBezTo>
                <a:cubicBezTo>
                  <a:pt x="28194" y="1342"/>
                  <a:pt x="28192" y="1350"/>
                  <a:pt x="28190" y="1356"/>
                </a:cubicBezTo>
                <a:lnTo>
                  <a:pt x="28190" y="1356"/>
                </a:lnTo>
                <a:cubicBezTo>
                  <a:pt x="28190" y="1353"/>
                  <a:pt x="28189" y="1350"/>
                  <a:pt x="28188" y="1347"/>
                </a:cubicBezTo>
                <a:lnTo>
                  <a:pt x="28188" y="1347"/>
                </a:lnTo>
                <a:cubicBezTo>
                  <a:pt x="28188" y="1353"/>
                  <a:pt x="28187" y="1360"/>
                  <a:pt x="28186" y="1367"/>
                </a:cubicBezTo>
                <a:lnTo>
                  <a:pt x="28186" y="1367"/>
                </a:lnTo>
                <a:cubicBezTo>
                  <a:pt x="28187" y="1365"/>
                  <a:pt x="28189" y="1361"/>
                  <a:pt x="28190" y="1356"/>
                </a:cubicBezTo>
                <a:lnTo>
                  <a:pt x="28190" y="1356"/>
                </a:lnTo>
                <a:cubicBezTo>
                  <a:pt x="28195" y="1373"/>
                  <a:pt x="28200" y="1391"/>
                  <a:pt x="28202" y="1410"/>
                </a:cubicBezTo>
                <a:cubicBezTo>
                  <a:pt x="28203" y="1417"/>
                  <a:pt x="28193" y="1429"/>
                  <a:pt x="28175" y="1467"/>
                </a:cubicBezTo>
                <a:cubicBezTo>
                  <a:pt x="28180" y="1427"/>
                  <a:pt x="28184" y="1394"/>
                  <a:pt x="28186" y="1367"/>
                </a:cubicBezTo>
                <a:lnTo>
                  <a:pt x="28186" y="1367"/>
                </a:lnTo>
                <a:cubicBezTo>
                  <a:pt x="28185" y="1369"/>
                  <a:pt x="28185" y="1370"/>
                  <a:pt x="28184" y="1370"/>
                </a:cubicBezTo>
                <a:cubicBezTo>
                  <a:pt x="28182" y="1370"/>
                  <a:pt x="28183" y="1350"/>
                  <a:pt x="28184" y="1330"/>
                </a:cubicBezTo>
                <a:lnTo>
                  <a:pt x="28184" y="1330"/>
                </a:lnTo>
                <a:cubicBezTo>
                  <a:pt x="28185" y="1336"/>
                  <a:pt x="28187" y="1342"/>
                  <a:pt x="28188" y="1347"/>
                </a:cubicBezTo>
                <a:lnTo>
                  <a:pt x="28188" y="1347"/>
                </a:lnTo>
                <a:cubicBezTo>
                  <a:pt x="28195" y="1276"/>
                  <a:pt x="28194" y="1251"/>
                  <a:pt x="28193" y="1224"/>
                </a:cubicBezTo>
                <a:cubicBezTo>
                  <a:pt x="28210" y="1221"/>
                  <a:pt x="28222" y="1220"/>
                  <a:pt x="28240" y="1217"/>
                </a:cubicBezTo>
                <a:close/>
                <a:moveTo>
                  <a:pt x="6892" y="1382"/>
                </a:moveTo>
                <a:lnTo>
                  <a:pt x="6892" y="1382"/>
                </a:lnTo>
                <a:cubicBezTo>
                  <a:pt x="6898" y="1420"/>
                  <a:pt x="6909" y="1469"/>
                  <a:pt x="6883" y="1469"/>
                </a:cubicBezTo>
                <a:cubicBezTo>
                  <a:pt x="6873" y="1469"/>
                  <a:pt x="6857" y="1462"/>
                  <a:pt x="6833" y="1444"/>
                </a:cubicBezTo>
                <a:cubicBezTo>
                  <a:pt x="6857" y="1419"/>
                  <a:pt x="6875" y="1399"/>
                  <a:pt x="6892" y="1382"/>
                </a:cubicBezTo>
                <a:close/>
                <a:moveTo>
                  <a:pt x="4557" y="1442"/>
                </a:moveTo>
                <a:cubicBezTo>
                  <a:pt x="4559" y="1451"/>
                  <a:pt x="4559" y="1461"/>
                  <a:pt x="4559" y="1470"/>
                </a:cubicBezTo>
                <a:lnTo>
                  <a:pt x="4475" y="1470"/>
                </a:lnTo>
                <a:cubicBezTo>
                  <a:pt x="4475" y="1461"/>
                  <a:pt x="4475" y="1451"/>
                  <a:pt x="4473" y="1442"/>
                </a:cubicBezTo>
                <a:close/>
                <a:moveTo>
                  <a:pt x="4627" y="1376"/>
                </a:moveTo>
                <a:cubicBezTo>
                  <a:pt x="4632" y="1407"/>
                  <a:pt x="4638" y="1438"/>
                  <a:pt x="4644" y="1470"/>
                </a:cubicBezTo>
                <a:cubicBezTo>
                  <a:pt x="4635" y="1472"/>
                  <a:pt x="4628" y="1472"/>
                  <a:pt x="4621" y="1473"/>
                </a:cubicBezTo>
                <a:cubicBezTo>
                  <a:pt x="4618" y="1442"/>
                  <a:pt x="4616" y="1411"/>
                  <a:pt x="4613" y="1379"/>
                </a:cubicBezTo>
                <a:cubicBezTo>
                  <a:pt x="4618" y="1379"/>
                  <a:pt x="4622" y="1377"/>
                  <a:pt x="4627" y="1376"/>
                </a:cubicBezTo>
                <a:close/>
                <a:moveTo>
                  <a:pt x="5662" y="1423"/>
                </a:moveTo>
                <a:cubicBezTo>
                  <a:pt x="5664" y="1441"/>
                  <a:pt x="5665" y="1460"/>
                  <a:pt x="5665" y="1479"/>
                </a:cubicBezTo>
                <a:lnTo>
                  <a:pt x="5656" y="1479"/>
                </a:lnTo>
                <a:cubicBezTo>
                  <a:pt x="5655" y="1460"/>
                  <a:pt x="5653" y="1441"/>
                  <a:pt x="5653" y="1423"/>
                </a:cubicBezTo>
                <a:close/>
                <a:moveTo>
                  <a:pt x="18908" y="1424"/>
                </a:moveTo>
                <a:cubicBezTo>
                  <a:pt x="18909" y="1442"/>
                  <a:pt x="18911" y="1461"/>
                  <a:pt x="18912" y="1480"/>
                </a:cubicBezTo>
                <a:lnTo>
                  <a:pt x="18903" y="1480"/>
                </a:lnTo>
                <a:cubicBezTo>
                  <a:pt x="18902" y="1462"/>
                  <a:pt x="18900" y="1443"/>
                  <a:pt x="18899" y="1424"/>
                </a:cubicBezTo>
                <a:close/>
                <a:moveTo>
                  <a:pt x="19576" y="1427"/>
                </a:moveTo>
                <a:cubicBezTo>
                  <a:pt x="19579" y="1433"/>
                  <a:pt x="19583" y="1439"/>
                  <a:pt x="19586" y="1445"/>
                </a:cubicBezTo>
                <a:cubicBezTo>
                  <a:pt x="19579" y="1458"/>
                  <a:pt x="19573" y="1472"/>
                  <a:pt x="19565" y="1485"/>
                </a:cubicBezTo>
                <a:cubicBezTo>
                  <a:pt x="19564" y="1480"/>
                  <a:pt x="19561" y="1477"/>
                  <a:pt x="19560" y="1473"/>
                </a:cubicBezTo>
                <a:lnTo>
                  <a:pt x="19560" y="1473"/>
                </a:lnTo>
                <a:lnTo>
                  <a:pt x="19565" y="1483"/>
                </a:lnTo>
                <a:cubicBezTo>
                  <a:pt x="19565" y="1458"/>
                  <a:pt x="19570" y="1442"/>
                  <a:pt x="19576" y="1427"/>
                </a:cubicBezTo>
                <a:close/>
                <a:moveTo>
                  <a:pt x="28029" y="1441"/>
                </a:moveTo>
                <a:cubicBezTo>
                  <a:pt x="28032" y="1457"/>
                  <a:pt x="28034" y="1473"/>
                  <a:pt x="28037" y="1489"/>
                </a:cubicBezTo>
                <a:lnTo>
                  <a:pt x="27990" y="1489"/>
                </a:lnTo>
                <a:cubicBezTo>
                  <a:pt x="27988" y="1480"/>
                  <a:pt x="27988" y="1472"/>
                  <a:pt x="27987" y="1463"/>
                </a:cubicBezTo>
                <a:cubicBezTo>
                  <a:pt x="28000" y="1455"/>
                  <a:pt x="28015" y="1448"/>
                  <a:pt x="28029" y="1441"/>
                </a:cubicBezTo>
                <a:close/>
                <a:moveTo>
                  <a:pt x="4115" y="1504"/>
                </a:moveTo>
                <a:cubicBezTo>
                  <a:pt x="4116" y="1510"/>
                  <a:pt x="4116" y="1517"/>
                  <a:pt x="4116" y="1523"/>
                </a:cubicBezTo>
                <a:lnTo>
                  <a:pt x="4088" y="1523"/>
                </a:lnTo>
                <a:cubicBezTo>
                  <a:pt x="4088" y="1517"/>
                  <a:pt x="4088" y="1510"/>
                  <a:pt x="4087" y="1504"/>
                </a:cubicBezTo>
                <a:close/>
                <a:moveTo>
                  <a:pt x="8291" y="1477"/>
                </a:moveTo>
                <a:cubicBezTo>
                  <a:pt x="8293" y="1486"/>
                  <a:pt x="8294" y="1495"/>
                  <a:pt x="8296" y="1505"/>
                </a:cubicBezTo>
                <a:cubicBezTo>
                  <a:pt x="8281" y="1513"/>
                  <a:pt x="8266" y="1520"/>
                  <a:pt x="8252" y="1527"/>
                </a:cubicBezTo>
                <a:cubicBezTo>
                  <a:pt x="8249" y="1511"/>
                  <a:pt x="8247" y="1495"/>
                  <a:pt x="8246" y="1477"/>
                </a:cubicBezTo>
                <a:close/>
                <a:moveTo>
                  <a:pt x="19560" y="1473"/>
                </a:moveTo>
                <a:cubicBezTo>
                  <a:pt x="19561" y="1500"/>
                  <a:pt x="19555" y="1514"/>
                  <a:pt x="19549" y="1530"/>
                </a:cubicBezTo>
                <a:cubicBezTo>
                  <a:pt x="19546" y="1525"/>
                  <a:pt x="19543" y="1519"/>
                  <a:pt x="19540" y="1513"/>
                </a:cubicBezTo>
                <a:cubicBezTo>
                  <a:pt x="19546" y="1500"/>
                  <a:pt x="19554" y="1486"/>
                  <a:pt x="19560" y="1473"/>
                </a:cubicBezTo>
                <a:close/>
                <a:moveTo>
                  <a:pt x="6446" y="1476"/>
                </a:moveTo>
                <a:cubicBezTo>
                  <a:pt x="6448" y="1495"/>
                  <a:pt x="6449" y="1513"/>
                  <a:pt x="6451" y="1532"/>
                </a:cubicBezTo>
                <a:lnTo>
                  <a:pt x="6441" y="1532"/>
                </a:lnTo>
                <a:cubicBezTo>
                  <a:pt x="6439" y="1513"/>
                  <a:pt x="6439" y="1495"/>
                  <a:pt x="6438" y="1476"/>
                </a:cubicBezTo>
                <a:close/>
                <a:moveTo>
                  <a:pt x="20027" y="1476"/>
                </a:moveTo>
                <a:cubicBezTo>
                  <a:pt x="20029" y="1495"/>
                  <a:pt x="20030" y="1513"/>
                  <a:pt x="20030" y="1532"/>
                </a:cubicBezTo>
                <a:lnTo>
                  <a:pt x="20021" y="1532"/>
                </a:lnTo>
                <a:cubicBezTo>
                  <a:pt x="20020" y="1513"/>
                  <a:pt x="20019" y="1495"/>
                  <a:pt x="20019" y="1476"/>
                </a:cubicBezTo>
                <a:close/>
                <a:moveTo>
                  <a:pt x="19279" y="1432"/>
                </a:moveTo>
                <a:cubicBezTo>
                  <a:pt x="19313" y="1448"/>
                  <a:pt x="19326" y="1484"/>
                  <a:pt x="19343" y="1527"/>
                </a:cubicBezTo>
                <a:cubicBezTo>
                  <a:pt x="19324" y="1530"/>
                  <a:pt x="19309" y="1533"/>
                  <a:pt x="19290" y="1536"/>
                </a:cubicBezTo>
                <a:cubicBezTo>
                  <a:pt x="19286" y="1494"/>
                  <a:pt x="19282" y="1462"/>
                  <a:pt x="19279" y="1432"/>
                </a:cubicBezTo>
                <a:close/>
                <a:moveTo>
                  <a:pt x="5052" y="1426"/>
                </a:moveTo>
                <a:cubicBezTo>
                  <a:pt x="5053" y="1463"/>
                  <a:pt x="5056" y="1501"/>
                  <a:pt x="5059" y="1538"/>
                </a:cubicBezTo>
                <a:lnTo>
                  <a:pt x="5044" y="1538"/>
                </a:lnTo>
                <a:cubicBezTo>
                  <a:pt x="5043" y="1501"/>
                  <a:pt x="5040" y="1463"/>
                  <a:pt x="5037" y="1426"/>
                </a:cubicBezTo>
                <a:close/>
                <a:moveTo>
                  <a:pt x="4216" y="1485"/>
                </a:moveTo>
                <a:cubicBezTo>
                  <a:pt x="4218" y="1504"/>
                  <a:pt x="4219" y="1523"/>
                  <a:pt x="4220" y="1541"/>
                </a:cubicBezTo>
                <a:lnTo>
                  <a:pt x="4210" y="1541"/>
                </a:lnTo>
                <a:cubicBezTo>
                  <a:pt x="4209" y="1523"/>
                  <a:pt x="4209" y="1504"/>
                  <a:pt x="4207" y="1485"/>
                </a:cubicBezTo>
                <a:close/>
                <a:moveTo>
                  <a:pt x="12539" y="1522"/>
                </a:moveTo>
                <a:cubicBezTo>
                  <a:pt x="12539" y="1530"/>
                  <a:pt x="12539" y="1541"/>
                  <a:pt x="12540" y="1550"/>
                </a:cubicBezTo>
                <a:lnTo>
                  <a:pt x="12484" y="1550"/>
                </a:lnTo>
                <a:cubicBezTo>
                  <a:pt x="12483" y="1541"/>
                  <a:pt x="12483" y="1530"/>
                  <a:pt x="12483" y="1522"/>
                </a:cubicBezTo>
                <a:close/>
                <a:moveTo>
                  <a:pt x="18683" y="1575"/>
                </a:moveTo>
                <a:lnTo>
                  <a:pt x="18683" y="1575"/>
                </a:lnTo>
                <a:cubicBezTo>
                  <a:pt x="18683" y="1575"/>
                  <a:pt x="18683" y="1575"/>
                  <a:pt x="18683" y="1575"/>
                </a:cubicBezTo>
                <a:cubicBezTo>
                  <a:pt x="18683" y="1575"/>
                  <a:pt x="18684" y="1576"/>
                  <a:pt x="18684" y="1576"/>
                </a:cubicBezTo>
                <a:cubicBezTo>
                  <a:pt x="18684" y="1576"/>
                  <a:pt x="18683" y="1575"/>
                  <a:pt x="18683" y="1575"/>
                </a:cubicBezTo>
                <a:close/>
                <a:moveTo>
                  <a:pt x="4927" y="1557"/>
                </a:moveTo>
                <a:cubicBezTo>
                  <a:pt x="4928" y="1564"/>
                  <a:pt x="4928" y="1570"/>
                  <a:pt x="4928" y="1576"/>
                </a:cubicBezTo>
                <a:lnTo>
                  <a:pt x="4900" y="1576"/>
                </a:lnTo>
                <a:cubicBezTo>
                  <a:pt x="4900" y="1570"/>
                  <a:pt x="4900" y="1563"/>
                  <a:pt x="4899" y="1557"/>
                </a:cubicBezTo>
                <a:close/>
                <a:moveTo>
                  <a:pt x="8736" y="1523"/>
                </a:moveTo>
                <a:cubicBezTo>
                  <a:pt x="8737" y="1542"/>
                  <a:pt x="8739" y="1560"/>
                  <a:pt x="8740" y="1579"/>
                </a:cubicBezTo>
                <a:lnTo>
                  <a:pt x="8730" y="1579"/>
                </a:lnTo>
                <a:cubicBezTo>
                  <a:pt x="8730" y="1561"/>
                  <a:pt x="8728" y="1542"/>
                  <a:pt x="8727" y="1523"/>
                </a:cubicBezTo>
                <a:close/>
                <a:moveTo>
                  <a:pt x="7934" y="1536"/>
                </a:moveTo>
                <a:cubicBezTo>
                  <a:pt x="7935" y="1545"/>
                  <a:pt x="7935" y="1554"/>
                  <a:pt x="7937" y="1564"/>
                </a:cubicBezTo>
                <a:cubicBezTo>
                  <a:pt x="7922" y="1570"/>
                  <a:pt x="7907" y="1578"/>
                  <a:pt x="7891" y="1585"/>
                </a:cubicBezTo>
                <a:cubicBezTo>
                  <a:pt x="7890" y="1569"/>
                  <a:pt x="7888" y="1552"/>
                  <a:pt x="7887" y="1536"/>
                </a:cubicBezTo>
                <a:close/>
                <a:moveTo>
                  <a:pt x="7175" y="1529"/>
                </a:moveTo>
                <a:cubicBezTo>
                  <a:pt x="7176" y="1548"/>
                  <a:pt x="7178" y="1567"/>
                  <a:pt x="7179" y="1586"/>
                </a:cubicBezTo>
                <a:lnTo>
                  <a:pt x="7169" y="1586"/>
                </a:lnTo>
                <a:cubicBezTo>
                  <a:pt x="7169" y="1567"/>
                  <a:pt x="7167" y="1548"/>
                  <a:pt x="7166" y="1529"/>
                </a:cubicBezTo>
                <a:close/>
                <a:moveTo>
                  <a:pt x="4472" y="1539"/>
                </a:moveTo>
                <a:cubicBezTo>
                  <a:pt x="4475" y="1555"/>
                  <a:pt x="4476" y="1572"/>
                  <a:pt x="4479" y="1588"/>
                </a:cubicBezTo>
                <a:lnTo>
                  <a:pt x="4432" y="1588"/>
                </a:lnTo>
                <a:cubicBezTo>
                  <a:pt x="4431" y="1579"/>
                  <a:pt x="4429" y="1570"/>
                  <a:pt x="4429" y="1561"/>
                </a:cubicBezTo>
                <a:cubicBezTo>
                  <a:pt x="4444" y="1554"/>
                  <a:pt x="4457" y="1547"/>
                  <a:pt x="4472" y="1539"/>
                </a:cubicBezTo>
                <a:close/>
                <a:moveTo>
                  <a:pt x="14678" y="1554"/>
                </a:moveTo>
                <a:cubicBezTo>
                  <a:pt x="14679" y="1573"/>
                  <a:pt x="14681" y="1592"/>
                  <a:pt x="14682" y="1611"/>
                </a:cubicBezTo>
                <a:lnTo>
                  <a:pt x="14672" y="1611"/>
                </a:lnTo>
                <a:cubicBezTo>
                  <a:pt x="14672" y="1592"/>
                  <a:pt x="14671" y="1573"/>
                  <a:pt x="14669" y="1554"/>
                </a:cubicBezTo>
                <a:close/>
                <a:moveTo>
                  <a:pt x="8527" y="1594"/>
                </a:moveTo>
                <a:cubicBezTo>
                  <a:pt x="8528" y="1604"/>
                  <a:pt x="8528" y="1613"/>
                  <a:pt x="8530" y="1623"/>
                </a:cubicBezTo>
                <a:lnTo>
                  <a:pt x="8474" y="1623"/>
                </a:lnTo>
                <a:cubicBezTo>
                  <a:pt x="8472" y="1613"/>
                  <a:pt x="8472" y="1604"/>
                  <a:pt x="8472" y="1595"/>
                </a:cubicBezTo>
                <a:cubicBezTo>
                  <a:pt x="8490" y="1595"/>
                  <a:pt x="8509" y="1595"/>
                  <a:pt x="8527" y="1594"/>
                </a:cubicBezTo>
                <a:close/>
                <a:moveTo>
                  <a:pt x="10635" y="1572"/>
                </a:moveTo>
                <a:cubicBezTo>
                  <a:pt x="10636" y="1591"/>
                  <a:pt x="10638" y="1608"/>
                  <a:pt x="10639" y="1628"/>
                </a:cubicBezTo>
                <a:lnTo>
                  <a:pt x="10631" y="1628"/>
                </a:lnTo>
                <a:cubicBezTo>
                  <a:pt x="10629" y="1608"/>
                  <a:pt x="10628" y="1591"/>
                  <a:pt x="10626" y="1572"/>
                </a:cubicBezTo>
                <a:close/>
                <a:moveTo>
                  <a:pt x="17759" y="1617"/>
                </a:moveTo>
                <a:cubicBezTo>
                  <a:pt x="17760" y="1623"/>
                  <a:pt x="17760" y="1629"/>
                  <a:pt x="17760" y="1636"/>
                </a:cubicBezTo>
                <a:lnTo>
                  <a:pt x="17732" y="1636"/>
                </a:lnTo>
                <a:cubicBezTo>
                  <a:pt x="17732" y="1629"/>
                  <a:pt x="17732" y="1623"/>
                  <a:pt x="17731" y="1617"/>
                </a:cubicBezTo>
                <a:close/>
                <a:moveTo>
                  <a:pt x="7039" y="1586"/>
                </a:moveTo>
                <a:cubicBezTo>
                  <a:pt x="7041" y="1605"/>
                  <a:pt x="7042" y="1625"/>
                  <a:pt x="7044" y="1642"/>
                </a:cubicBezTo>
                <a:lnTo>
                  <a:pt x="7033" y="1642"/>
                </a:lnTo>
                <a:cubicBezTo>
                  <a:pt x="7032" y="1625"/>
                  <a:pt x="7032" y="1605"/>
                  <a:pt x="7030" y="1586"/>
                </a:cubicBezTo>
                <a:close/>
                <a:moveTo>
                  <a:pt x="5422" y="1592"/>
                </a:moveTo>
                <a:cubicBezTo>
                  <a:pt x="5424" y="1611"/>
                  <a:pt x="5425" y="1630"/>
                  <a:pt x="5425" y="1650"/>
                </a:cubicBezTo>
                <a:lnTo>
                  <a:pt x="5417" y="1650"/>
                </a:lnTo>
                <a:cubicBezTo>
                  <a:pt x="5415" y="1630"/>
                  <a:pt x="5414" y="1611"/>
                  <a:pt x="5414" y="1592"/>
                </a:cubicBezTo>
                <a:close/>
                <a:moveTo>
                  <a:pt x="17860" y="1598"/>
                </a:moveTo>
                <a:cubicBezTo>
                  <a:pt x="17862" y="1617"/>
                  <a:pt x="17863" y="1635"/>
                  <a:pt x="17865" y="1654"/>
                </a:cubicBezTo>
                <a:lnTo>
                  <a:pt x="17854" y="1654"/>
                </a:lnTo>
                <a:cubicBezTo>
                  <a:pt x="17853" y="1636"/>
                  <a:pt x="17851" y="1617"/>
                  <a:pt x="17851" y="1598"/>
                </a:cubicBezTo>
                <a:close/>
                <a:moveTo>
                  <a:pt x="3304" y="1601"/>
                </a:moveTo>
                <a:cubicBezTo>
                  <a:pt x="3305" y="1620"/>
                  <a:pt x="3307" y="1639"/>
                  <a:pt x="3307" y="1658"/>
                </a:cubicBezTo>
                <a:lnTo>
                  <a:pt x="3298" y="1658"/>
                </a:lnTo>
                <a:cubicBezTo>
                  <a:pt x="3297" y="1639"/>
                  <a:pt x="3295" y="1620"/>
                  <a:pt x="3295" y="1601"/>
                </a:cubicBezTo>
                <a:close/>
                <a:moveTo>
                  <a:pt x="10360" y="1629"/>
                </a:moveTo>
                <a:cubicBezTo>
                  <a:pt x="10361" y="1648"/>
                  <a:pt x="10363" y="1667"/>
                  <a:pt x="10364" y="1685"/>
                </a:cubicBezTo>
                <a:lnTo>
                  <a:pt x="10355" y="1685"/>
                </a:lnTo>
                <a:cubicBezTo>
                  <a:pt x="10354" y="1667"/>
                  <a:pt x="10353" y="1648"/>
                  <a:pt x="10351" y="1629"/>
                </a:cubicBezTo>
                <a:close/>
                <a:moveTo>
                  <a:pt x="4628" y="1672"/>
                </a:moveTo>
                <a:cubicBezTo>
                  <a:pt x="4628" y="1678"/>
                  <a:pt x="4629" y="1683"/>
                  <a:pt x="4629" y="1689"/>
                </a:cubicBezTo>
                <a:lnTo>
                  <a:pt x="4601" y="1689"/>
                </a:lnTo>
                <a:lnTo>
                  <a:pt x="4601" y="1691"/>
                </a:lnTo>
                <a:cubicBezTo>
                  <a:pt x="4601" y="1683"/>
                  <a:pt x="4600" y="1678"/>
                  <a:pt x="4600" y="1672"/>
                </a:cubicBezTo>
                <a:close/>
                <a:moveTo>
                  <a:pt x="2955" y="1679"/>
                </a:moveTo>
                <a:cubicBezTo>
                  <a:pt x="2957" y="1685"/>
                  <a:pt x="2957" y="1691"/>
                  <a:pt x="2957" y="1697"/>
                </a:cubicBezTo>
                <a:lnTo>
                  <a:pt x="2929" y="1697"/>
                </a:lnTo>
                <a:cubicBezTo>
                  <a:pt x="2929" y="1691"/>
                  <a:pt x="2929" y="1685"/>
                  <a:pt x="2927" y="1679"/>
                </a:cubicBezTo>
                <a:close/>
                <a:moveTo>
                  <a:pt x="5956" y="1647"/>
                </a:moveTo>
                <a:cubicBezTo>
                  <a:pt x="5956" y="1666"/>
                  <a:pt x="5958" y="1685"/>
                  <a:pt x="5959" y="1704"/>
                </a:cubicBezTo>
                <a:lnTo>
                  <a:pt x="5951" y="1704"/>
                </a:lnTo>
                <a:cubicBezTo>
                  <a:pt x="5949" y="1685"/>
                  <a:pt x="5948" y="1666"/>
                  <a:pt x="5946" y="1647"/>
                </a:cubicBezTo>
                <a:close/>
                <a:moveTo>
                  <a:pt x="5097" y="1660"/>
                </a:moveTo>
                <a:cubicBezTo>
                  <a:pt x="5099" y="1670"/>
                  <a:pt x="5100" y="1679"/>
                  <a:pt x="5102" y="1688"/>
                </a:cubicBezTo>
                <a:cubicBezTo>
                  <a:pt x="5086" y="1695"/>
                  <a:pt x="5071" y="1703"/>
                  <a:pt x="5056" y="1708"/>
                </a:cubicBezTo>
                <a:cubicBezTo>
                  <a:pt x="5055" y="1694"/>
                  <a:pt x="5053" y="1678"/>
                  <a:pt x="5052" y="1661"/>
                </a:cubicBezTo>
                <a:cubicBezTo>
                  <a:pt x="5066" y="1661"/>
                  <a:pt x="5083" y="1660"/>
                  <a:pt x="5097" y="1660"/>
                </a:cubicBezTo>
                <a:close/>
                <a:moveTo>
                  <a:pt x="3726" y="1657"/>
                </a:moveTo>
                <a:cubicBezTo>
                  <a:pt x="3728" y="1675"/>
                  <a:pt x="3729" y="1694"/>
                  <a:pt x="3729" y="1713"/>
                </a:cubicBezTo>
                <a:lnTo>
                  <a:pt x="3720" y="1713"/>
                </a:lnTo>
                <a:cubicBezTo>
                  <a:pt x="3719" y="1694"/>
                  <a:pt x="3717" y="1676"/>
                  <a:pt x="3716" y="1657"/>
                </a:cubicBezTo>
                <a:close/>
                <a:moveTo>
                  <a:pt x="7270" y="1698"/>
                </a:moveTo>
                <a:cubicBezTo>
                  <a:pt x="7270" y="1717"/>
                  <a:pt x="7272" y="1736"/>
                  <a:pt x="7273" y="1756"/>
                </a:cubicBezTo>
                <a:lnTo>
                  <a:pt x="7264" y="1756"/>
                </a:lnTo>
                <a:cubicBezTo>
                  <a:pt x="7263" y="1736"/>
                  <a:pt x="7261" y="1717"/>
                  <a:pt x="7260" y="1698"/>
                </a:cubicBezTo>
                <a:close/>
                <a:moveTo>
                  <a:pt x="8556" y="1750"/>
                </a:moveTo>
                <a:cubicBezTo>
                  <a:pt x="8558" y="1769"/>
                  <a:pt x="8558" y="1788"/>
                  <a:pt x="8559" y="1806"/>
                </a:cubicBezTo>
                <a:cubicBezTo>
                  <a:pt x="8557" y="1806"/>
                  <a:pt x="8555" y="1806"/>
                  <a:pt x="8553" y="1806"/>
                </a:cubicBezTo>
                <a:cubicBezTo>
                  <a:pt x="8552" y="1806"/>
                  <a:pt x="8551" y="1806"/>
                  <a:pt x="8550" y="1806"/>
                </a:cubicBezTo>
                <a:cubicBezTo>
                  <a:pt x="8549" y="1788"/>
                  <a:pt x="8547" y="1769"/>
                  <a:pt x="8546" y="1750"/>
                </a:cubicBezTo>
                <a:close/>
                <a:moveTo>
                  <a:pt x="5623" y="1767"/>
                </a:moveTo>
                <a:cubicBezTo>
                  <a:pt x="5630" y="1783"/>
                  <a:pt x="5637" y="1797"/>
                  <a:pt x="5644" y="1813"/>
                </a:cubicBezTo>
                <a:lnTo>
                  <a:pt x="5644" y="1813"/>
                </a:lnTo>
                <a:cubicBezTo>
                  <a:pt x="5631" y="1811"/>
                  <a:pt x="5622" y="1798"/>
                  <a:pt x="5615" y="1786"/>
                </a:cubicBezTo>
                <a:cubicBezTo>
                  <a:pt x="5617" y="1779"/>
                  <a:pt x="5620" y="1773"/>
                  <a:pt x="5623" y="1767"/>
                </a:cubicBezTo>
                <a:close/>
                <a:moveTo>
                  <a:pt x="3186" y="1786"/>
                </a:moveTo>
                <a:cubicBezTo>
                  <a:pt x="3186" y="1795"/>
                  <a:pt x="3188" y="1806"/>
                  <a:pt x="3188" y="1814"/>
                </a:cubicBezTo>
                <a:lnTo>
                  <a:pt x="3132" y="1814"/>
                </a:lnTo>
                <a:cubicBezTo>
                  <a:pt x="3132" y="1806"/>
                  <a:pt x="3130" y="1795"/>
                  <a:pt x="3130" y="1786"/>
                </a:cubicBezTo>
                <a:close/>
                <a:moveTo>
                  <a:pt x="3929" y="1722"/>
                </a:moveTo>
                <a:cubicBezTo>
                  <a:pt x="3932" y="1753"/>
                  <a:pt x="3934" y="1783"/>
                  <a:pt x="3936" y="1814"/>
                </a:cubicBezTo>
                <a:cubicBezTo>
                  <a:pt x="3932" y="1816"/>
                  <a:pt x="3928" y="1817"/>
                  <a:pt x="3923" y="1819"/>
                </a:cubicBezTo>
                <a:cubicBezTo>
                  <a:pt x="3917" y="1788"/>
                  <a:pt x="3911" y="1758"/>
                  <a:pt x="3906" y="1728"/>
                </a:cubicBezTo>
                <a:cubicBezTo>
                  <a:pt x="3914" y="1725"/>
                  <a:pt x="3922" y="1723"/>
                  <a:pt x="3929" y="1722"/>
                </a:cubicBezTo>
                <a:close/>
                <a:moveTo>
                  <a:pt x="5434" y="1763"/>
                </a:moveTo>
                <a:cubicBezTo>
                  <a:pt x="5436" y="1781"/>
                  <a:pt x="5437" y="1800"/>
                  <a:pt x="5437" y="1819"/>
                </a:cubicBezTo>
                <a:lnTo>
                  <a:pt x="5428" y="1819"/>
                </a:lnTo>
                <a:cubicBezTo>
                  <a:pt x="5427" y="1800"/>
                  <a:pt x="5425" y="1781"/>
                  <a:pt x="5424" y="1763"/>
                </a:cubicBezTo>
                <a:close/>
                <a:moveTo>
                  <a:pt x="8135" y="1679"/>
                </a:moveTo>
                <a:lnTo>
                  <a:pt x="8135" y="1679"/>
                </a:lnTo>
                <a:cubicBezTo>
                  <a:pt x="8106" y="1750"/>
                  <a:pt x="8094" y="1779"/>
                  <a:pt x="8077" y="1822"/>
                </a:cubicBezTo>
                <a:cubicBezTo>
                  <a:pt x="8068" y="1775"/>
                  <a:pt x="8065" y="1750"/>
                  <a:pt x="8059" y="1713"/>
                </a:cubicBezTo>
                <a:cubicBezTo>
                  <a:pt x="8075" y="1706"/>
                  <a:pt x="8090" y="1698"/>
                  <a:pt x="8135" y="1679"/>
                </a:cubicBezTo>
                <a:close/>
                <a:moveTo>
                  <a:pt x="5644" y="1814"/>
                </a:moveTo>
                <a:lnTo>
                  <a:pt x="5644" y="1814"/>
                </a:lnTo>
                <a:cubicBezTo>
                  <a:pt x="5644" y="1814"/>
                  <a:pt x="5645" y="1814"/>
                  <a:pt x="5645" y="1814"/>
                </a:cubicBezTo>
                <a:cubicBezTo>
                  <a:pt x="5643" y="1817"/>
                  <a:pt x="5642" y="1822"/>
                  <a:pt x="5640" y="1825"/>
                </a:cubicBezTo>
                <a:cubicBezTo>
                  <a:pt x="5642" y="1821"/>
                  <a:pt x="5643" y="1818"/>
                  <a:pt x="5644" y="1814"/>
                </a:cubicBezTo>
                <a:close/>
                <a:moveTo>
                  <a:pt x="3508" y="1714"/>
                </a:moveTo>
                <a:cubicBezTo>
                  <a:pt x="3511" y="1751"/>
                  <a:pt x="3514" y="1789"/>
                  <a:pt x="3516" y="1826"/>
                </a:cubicBezTo>
                <a:lnTo>
                  <a:pt x="3502" y="1826"/>
                </a:lnTo>
                <a:cubicBezTo>
                  <a:pt x="3500" y="1789"/>
                  <a:pt x="3497" y="1751"/>
                  <a:pt x="3495" y="1714"/>
                </a:cubicBezTo>
                <a:close/>
                <a:moveTo>
                  <a:pt x="16201" y="1728"/>
                </a:moveTo>
                <a:cubicBezTo>
                  <a:pt x="16202" y="1760"/>
                  <a:pt x="16204" y="1791"/>
                  <a:pt x="16207" y="1822"/>
                </a:cubicBezTo>
                <a:cubicBezTo>
                  <a:pt x="16202" y="1823"/>
                  <a:pt x="16198" y="1825"/>
                  <a:pt x="16193" y="1826"/>
                </a:cubicBezTo>
                <a:cubicBezTo>
                  <a:pt x="16187" y="1794"/>
                  <a:pt x="16182" y="1763"/>
                  <a:pt x="16177" y="1732"/>
                </a:cubicBezTo>
                <a:cubicBezTo>
                  <a:pt x="16185" y="1731"/>
                  <a:pt x="16192" y="1729"/>
                  <a:pt x="16201" y="1728"/>
                </a:cubicBezTo>
                <a:close/>
                <a:moveTo>
                  <a:pt x="15753" y="1776"/>
                </a:moveTo>
                <a:cubicBezTo>
                  <a:pt x="15753" y="1795"/>
                  <a:pt x="15755" y="1813"/>
                  <a:pt x="15756" y="1832"/>
                </a:cubicBezTo>
                <a:lnTo>
                  <a:pt x="15748" y="1832"/>
                </a:lnTo>
                <a:cubicBezTo>
                  <a:pt x="15746" y="1813"/>
                  <a:pt x="15745" y="1795"/>
                  <a:pt x="15743" y="1776"/>
                </a:cubicBezTo>
                <a:close/>
                <a:moveTo>
                  <a:pt x="4612" y="1841"/>
                </a:moveTo>
                <a:cubicBezTo>
                  <a:pt x="4612" y="1847"/>
                  <a:pt x="4612" y="1854"/>
                  <a:pt x="4613" y="1860"/>
                </a:cubicBezTo>
                <a:lnTo>
                  <a:pt x="4585" y="1860"/>
                </a:lnTo>
                <a:cubicBezTo>
                  <a:pt x="4584" y="1854"/>
                  <a:pt x="4584" y="1847"/>
                  <a:pt x="4584" y="1841"/>
                </a:cubicBezTo>
                <a:close/>
                <a:moveTo>
                  <a:pt x="16632" y="1848"/>
                </a:moveTo>
                <a:cubicBezTo>
                  <a:pt x="16632" y="1854"/>
                  <a:pt x="16632" y="1860"/>
                  <a:pt x="16633" y="1867"/>
                </a:cubicBezTo>
                <a:lnTo>
                  <a:pt x="16605" y="1867"/>
                </a:lnTo>
                <a:cubicBezTo>
                  <a:pt x="16604" y="1860"/>
                  <a:pt x="16604" y="1854"/>
                  <a:pt x="16604" y="1848"/>
                </a:cubicBezTo>
                <a:close/>
                <a:moveTo>
                  <a:pt x="5640" y="1825"/>
                </a:moveTo>
                <a:cubicBezTo>
                  <a:pt x="5652" y="1826"/>
                  <a:pt x="5661" y="1839"/>
                  <a:pt x="5670" y="1853"/>
                </a:cubicBezTo>
                <a:cubicBezTo>
                  <a:pt x="5667" y="1859"/>
                  <a:pt x="5665" y="1864"/>
                  <a:pt x="5662" y="1870"/>
                </a:cubicBezTo>
                <a:cubicBezTo>
                  <a:pt x="5655" y="1856"/>
                  <a:pt x="5648" y="1839"/>
                  <a:pt x="5640" y="1825"/>
                </a:cubicBezTo>
                <a:close/>
                <a:moveTo>
                  <a:pt x="5246" y="1876"/>
                </a:moveTo>
                <a:lnTo>
                  <a:pt x="5250" y="1932"/>
                </a:lnTo>
                <a:lnTo>
                  <a:pt x="5241" y="1932"/>
                </a:lnTo>
                <a:cubicBezTo>
                  <a:pt x="5240" y="1914"/>
                  <a:pt x="5239" y="1895"/>
                  <a:pt x="5237" y="1876"/>
                </a:cubicBezTo>
                <a:close/>
                <a:moveTo>
                  <a:pt x="8828" y="1936"/>
                </a:moveTo>
                <a:cubicBezTo>
                  <a:pt x="8828" y="1944"/>
                  <a:pt x="8830" y="1950"/>
                  <a:pt x="8830" y="1956"/>
                </a:cubicBezTo>
                <a:lnTo>
                  <a:pt x="8802" y="1956"/>
                </a:lnTo>
                <a:cubicBezTo>
                  <a:pt x="8802" y="1950"/>
                  <a:pt x="8802" y="1944"/>
                  <a:pt x="8800" y="1936"/>
                </a:cubicBezTo>
                <a:close/>
                <a:moveTo>
                  <a:pt x="10073" y="1913"/>
                </a:moveTo>
                <a:cubicBezTo>
                  <a:pt x="10074" y="1932"/>
                  <a:pt x="10074" y="1951"/>
                  <a:pt x="10076" y="1969"/>
                </a:cubicBezTo>
                <a:lnTo>
                  <a:pt x="10067" y="1969"/>
                </a:lnTo>
                <a:cubicBezTo>
                  <a:pt x="10066" y="1950"/>
                  <a:pt x="10064" y="1932"/>
                  <a:pt x="10064" y="1913"/>
                </a:cubicBezTo>
                <a:close/>
                <a:moveTo>
                  <a:pt x="8205" y="1920"/>
                </a:moveTo>
                <a:cubicBezTo>
                  <a:pt x="8206" y="1939"/>
                  <a:pt x="8207" y="1959"/>
                  <a:pt x="8209" y="1978"/>
                </a:cubicBezTo>
                <a:lnTo>
                  <a:pt x="8199" y="1978"/>
                </a:lnTo>
                <a:cubicBezTo>
                  <a:pt x="8197" y="1959"/>
                  <a:pt x="8197" y="1939"/>
                  <a:pt x="8196" y="1920"/>
                </a:cubicBezTo>
                <a:close/>
                <a:moveTo>
                  <a:pt x="6224" y="1872"/>
                </a:moveTo>
                <a:cubicBezTo>
                  <a:pt x="6227" y="1910"/>
                  <a:pt x="6229" y="1948"/>
                  <a:pt x="6232" y="1985"/>
                </a:cubicBezTo>
                <a:lnTo>
                  <a:pt x="6218" y="1985"/>
                </a:lnTo>
                <a:cubicBezTo>
                  <a:pt x="6215" y="1948"/>
                  <a:pt x="6212" y="1910"/>
                  <a:pt x="6211" y="1872"/>
                </a:cubicBezTo>
                <a:close/>
                <a:moveTo>
                  <a:pt x="5193" y="1878"/>
                </a:moveTo>
                <a:cubicBezTo>
                  <a:pt x="5196" y="1914"/>
                  <a:pt x="5197" y="1953"/>
                  <a:pt x="5200" y="1989"/>
                </a:cubicBezTo>
                <a:lnTo>
                  <a:pt x="5187" y="1989"/>
                </a:lnTo>
                <a:cubicBezTo>
                  <a:pt x="5184" y="1953"/>
                  <a:pt x="5181" y="1914"/>
                  <a:pt x="5180" y="1878"/>
                </a:cubicBezTo>
                <a:close/>
                <a:moveTo>
                  <a:pt x="12484" y="1978"/>
                </a:moveTo>
                <a:cubicBezTo>
                  <a:pt x="12486" y="1984"/>
                  <a:pt x="12486" y="1991"/>
                  <a:pt x="12486" y="1997"/>
                </a:cubicBezTo>
                <a:lnTo>
                  <a:pt x="12458" y="1997"/>
                </a:lnTo>
                <a:cubicBezTo>
                  <a:pt x="12458" y="1991"/>
                  <a:pt x="12458" y="1984"/>
                  <a:pt x="12456" y="1978"/>
                </a:cubicBezTo>
                <a:close/>
                <a:moveTo>
                  <a:pt x="7773" y="1998"/>
                </a:moveTo>
                <a:cubicBezTo>
                  <a:pt x="7773" y="2004"/>
                  <a:pt x="7773" y="2010"/>
                  <a:pt x="7775" y="2017"/>
                </a:cubicBezTo>
                <a:lnTo>
                  <a:pt x="7747" y="2017"/>
                </a:lnTo>
                <a:cubicBezTo>
                  <a:pt x="7746" y="2010"/>
                  <a:pt x="7746" y="2004"/>
                  <a:pt x="7746" y="1998"/>
                </a:cubicBezTo>
                <a:close/>
                <a:moveTo>
                  <a:pt x="3564" y="2014"/>
                </a:moveTo>
                <a:cubicBezTo>
                  <a:pt x="3564" y="2022"/>
                  <a:pt x="3564" y="2028"/>
                  <a:pt x="3566" y="2034"/>
                </a:cubicBezTo>
                <a:lnTo>
                  <a:pt x="3538" y="2034"/>
                </a:lnTo>
                <a:cubicBezTo>
                  <a:pt x="3536" y="2028"/>
                  <a:pt x="3536" y="2022"/>
                  <a:pt x="3536" y="2014"/>
                </a:cubicBezTo>
                <a:close/>
                <a:moveTo>
                  <a:pt x="8321" y="1976"/>
                </a:moveTo>
                <a:cubicBezTo>
                  <a:pt x="8321" y="1995"/>
                  <a:pt x="8322" y="2014"/>
                  <a:pt x="8324" y="2034"/>
                </a:cubicBezTo>
                <a:lnTo>
                  <a:pt x="8315" y="2034"/>
                </a:lnTo>
                <a:cubicBezTo>
                  <a:pt x="8313" y="2014"/>
                  <a:pt x="8312" y="1995"/>
                  <a:pt x="8310" y="1976"/>
                </a:cubicBezTo>
                <a:close/>
                <a:moveTo>
                  <a:pt x="5281" y="1989"/>
                </a:moveTo>
                <a:cubicBezTo>
                  <a:pt x="5283" y="2009"/>
                  <a:pt x="5284" y="2028"/>
                  <a:pt x="5286" y="2045"/>
                </a:cubicBezTo>
                <a:lnTo>
                  <a:pt x="5277" y="2045"/>
                </a:lnTo>
                <a:cubicBezTo>
                  <a:pt x="5275" y="2026"/>
                  <a:pt x="5274" y="2009"/>
                  <a:pt x="5272" y="1989"/>
                </a:cubicBezTo>
                <a:close/>
                <a:moveTo>
                  <a:pt x="3442" y="1997"/>
                </a:moveTo>
                <a:cubicBezTo>
                  <a:pt x="3442" y="2016"/>
                  <a:pt x="3444" y="2035"/>
                  <a:pt x="3445" y="2053"/>
                </a:cubicBezTo>
                <a:lnTo>
                  <a:pt x="3436" y="2053"/>
                </a:lnTo>
                <a:cubicBezTo>
                  <a:pt x="3435" y="2035"/>
                  <a:pt x="3433" y="2016"/>
                  <a:pt x="3432" y="1997"/>
                </a:cubicBezTo>
                <a:close/>
                <a:moveTo>
                  <a:pt x="1203" y="1954"/>
                </a:moveTo>
                <a:cubicBezTo>
                  <a:pt x="1196" y="1985"/>
                  <a:pt x="1187" y="2019"/>
                  <a:pt x="1175" y="2064"/>
                </a:cubicBezTo>
                <a:cubicBezTo>
                  <a:pt x="1169" y="2029"/>
                  <a:pt x="1165" y="2004"/>
                  <a:pt x="1157" y="1954"/>
                </a:cubicBezTo>
                <a:close/>
                <a:moveTo>
                  <a:pt x="4554" y="1922"/>
                </a:moveTo>
                <a:cubicBezTo>
                  <a:pt x="4562" y="1970"/>
                  <a:pt x="4566" y="1995"/>
                  <a:pt x="4572" y="2032"/>
                </a:cubicBezTo>
                <a:cubicBezTo>
                  <a:pt x="4556" y="2039"/>
                  <a:pt x="4541" y="2045"/>
                  <a:pt x="4496" y="2066"/>
                </a:cubicBezTo>
                <a:cubicBezTo>
                  <a:pt x="4525" y="1995"/>
                  <a:pt x="4537" y="1966"/>
                  <a:pt x="4554" y="1922"/>
                </a:cubicBezTo>
                <a:close/>
                <a:moveTo>
                  <a:pt x="9551" y="2028"/>
                </a:moveTo>
                <a:cubicBezTo>
                  <a:pt x="9552" y="2047"/>
                  <a:pt x="9554" y="2066"/>
                  <a:pt x="9554" y="2084"/>
                </a:cubicBezTo>
                <a:lnTo>
                  <a:pt x="9554" y="2085"/>
                </a:lnTo>
                <a:lnTo>
                  <a:pt x="9545" y="2085"/>
                </a:lnTo>
                <a:cubicBezTo>
                  <a:pt x="9543" y="2066"/>
                  <a:pt x="9542" y="2047"/>
                  <a:pt x="9542" y="2028"/>
                </a:cubicBezTo>
                <a:close/>
                <a:moveTo>
                  <a:pt x="3149" y="2073"/>
                </a:moveTo>
                <a:cubicBezTo>
                  <a:pt x="3149" y="2079"/>
                  <a:pt x="3149" y="2085"/>
                  <a:pt x="3151" y="2092"/>
                </a:cubicBezTo>
                <a:lnTo>
                  <a:pt x="3123" y="2092"/>
                </a:lnTo>
                <a:cubicBezTo>
                  <a:pt x="3123" y="2085"/>
                  <a:pt x="3121" y="2079"/>
                  <a:pt x="3121" y="2073"/>
                </a:cubicBezTo>
                <a:close/>
                <a:moveTo>
                  <a:pt x="7544" y="2037"/>
                </a:moveTo>
                <a:cubicBezTo>
                  <a:pt x="7544" y="2056"/>
                  <a:pt x="7545" y="2073"/>
                  <a:pt x="7547" y="2092"/>
                </a:cubicBezTo>
                <a:lnTo>
                  <a:pt x="7538" y="2092"/>
                </a:lnTo>
                <a:cubicBezTo>
                  <a:pt x="7537" y="2073"/>
                  <a:pt x="7535" y="2056"/>
                  <a:pt x="7534" y="2037"/>
                </a:cubicBezTo>
                <a:close/>
                <a:moveTo>
                  <a:pt x="4843" y="2045"/>
                </a:moveTo>
                <a:cubicBezTo>
                  <a:pt x="4844" y="2062"/>
                  <a:pt x="4846" y="2078"/>
                  <a:pt x="4847" y="2094"/>
                </a:cubicBezTo>
                <a:lnTo>
                  <a:pt x="4800" y="2094"/>
                </a:lnTo>
                <a:cubicBezTo>
                  <a:pt x="4799" y="2085"/>
                  <a:pt x="4797" y="2076"/>
                  <a:pt x="4797" y="2066"/>
                </a:cubicBezTo>
                <a:cubicBezTo>
                  <a:pt x="4812" y="2060"/>
                  <a:pt x="4827" y="2053"/>
                  <a:pt x="4843" y="2045"/>
                </a:cubicBezTo>
                <a:close/>
                <a:moveTo>
                  <a:pt x="2779" y="2053"/>
                </a:moveTo>
                <a:cubicBezTo>
                  <a:pt x="2780" y="2070"/>
                  <a:pt x="2783" y="2087"/>
                  <a:pt x="2785" y="2103"/>
                </a:cubicBezTo>
                <a:cubicBezTo>
                  <a:pt x="2760" y="2103"/>
                  <a:pt x="2735" y="2103"/>
                  <a:pt x="2711" y="2104"/>
                </a:cubicBezTo>
                <a:cubicBezTo>
                  <a:pt x="2709" y="2094"/>
                  <a:pt x="2708" y="2085"/>
                  <a:pt x="2707" y="2075"/>
                </a:cubicBezTo>
                <a:cubicBezTo>
                  <a:pt x="2732" y="2067"/>
                  <a:pt x="2755" y="2060"/>
                  <a:pt x="2779" y="2053"/>
                </a:cubicBezTo>
                <a:close/>
                <a:moveTo>
                  <a:pt x="1733" y="1944"/>
                </a:moveTo>
                <a:cubicBezTo>
                  <a:pt x="1737" y="2007"/>
                  <a:pt x="1740" y="2053"/>
                  <a:pt x="1744" y="2119"/>
                </a:cubicBezTo>
                <a:cubicBezTo>
                  <a:pt x="1718" y="2101"/>
                  <a:pt x="1686" y="2075"/>
                  <a:pt x="1653" y="2064"/>
                </a:cubicBezTo>
                <a:cubicBezTo>
                  <a:pt x="1622" y="2054"/>
                  <a:pt x="1591" y="2062"/>
                  <a:pt x="1558" y="2017"/>
                </a:cubicBezTo>
                <a:cubicBezTo>
                  <a:pt x="1591" y="2013"/>
                  <a:pt x="1625" y="2016"/>
                  <a:pt x="1658" y="2003"/>
                </a:cubicBezTo>
                <a:cubicBezTo>
                  <a:pt x="1686" y="1992"/>
                  <a:pt x="1709" y="1963"/>
                  <a:pt x="1733" y="1944"/>
                </a:cubicBezTo>
                <a:close/>
                <a:moveTo>
                  <a:pt x="7893" y="2110"/>
                </a:moveTo>
                <a:cubicBezTo>
                  <a:pt x="7893" y="2116"/>
                  <a:pt x="7893" y="2123"/>
                  <a:pt x="7894" y="2129"/>
                </a:cubicBezTo>
                <a:lnTo>
                  <a:pt x="7866" y="2129"/>
                </a:lnTo>
                <a:cubicBezTo>
                  <a:pt x="7865" y="2123"/>
                  <a:pt x="7865" y="2117"/>
                  <a:pt x="7865" y="2110"/>
                </a:cubicBezTo>
                <a:close/>
                <a:moveTo>
                  <a:pt x="7363" y="2113"/>
                </a:moveTo>
                <a:cubicBezTo>
                  <a:pt x="7363" y="2119"/>
                  <a:pt x="7363" y="2125"/>
                  <a:pt x="7363" y="2131"/>
                </a:cubicBezTo>
                <a:lnTo>
                  <a:pt x="7337" y="2131"/>
                </a:lnTo>
                <a:cubicBezTo>
                  <a:pt x="7335" y="2125"/>
                  <a:pt x="7335" y="2119"/>
                  <a:pt x="7335" y="2113"/>
                </a:cubicBezTo>
                <a:close/>
                <a:moveTo>
                  <a:pt x="7056" y="2113"/>
                </a:moveTo>
                <a:cubicBezTo>
                  <a:pt x="7057" y="2120"/>
                  <a:pt x="7057" y="2126"/>
                  <a:pt x="7057" y="2132"/>
                </a:cubicBezTo>
                <a:lnTo>
                  <a:pt x="7029" y="2132"/>
                </a:lnTo>
                <a:cubicBezTo>
                  <a:pt x="7029" y="2126"/>
                  <a:pt x="7029" y="2120"/>
                  <a:pt x="7028" y="2113"/>
                </a:cubicBezTo>
                <a:close/>
                <a:moveTo>
                  <a:pt x="7603" y="2092"/>
                </a:moveTo>
                <a:cubicBezTo>
                  <a:pt x="7604" y="2112"/>
                  <a:pt x="7606" y="2131"/>
                  <a:pt x="7606" y="2150"/>
                </a:cubicBezTo>
                <a:lnTo>
                  <a:pt x="7597" y="2150"/>
                </a:lnTo>
                <a:cubicBezTo>
                  <a:pt x="7595" y="2131"/>
                  <a:pt x="7594" y="2112"/>
                  <a:pt x="7594" y="2092"/>
                </a:cubicBezTo>
                <a:close/>
                <a:moveTo>
                  <a:pt x="7195" y="2066"/>
                </a:moveTo>
                <a:cubicBezTo>
                  <a:pt x="7211" y="2087"/>
                  <a:pt x="7229" y="2109"/>
                  <a:pt x="7254" y="2138"/>
                </a:cubicBezTo>
                <a:cubicBezTo>
                  <a:pt x="7236" y="2145"/>
                  <a:pt x="7225" y="2150"/>
                  <a:pt x="7201" y="2159"/>
                </a:cubicBezTo>
                <a:cubicBezTo>
                  <a:pt x="7198" y="2107"/>
                  <a:pt x="7197" y="2082"/>
                  <a:pt x="7195" y="2066"/>
                </a:cubicBezTo>
                <a:close/>
                <a:moveTo>
                  <a:pt x="2192" y="2000"/>
                </a:moveTo>
                <a:cubicBezTo>
                  <a:pt x="2198" y="2045"/>
                  <a:pt x="2200" y="2081"/>
                  <a:pt x="2203" y="2103"/>
                </a:cubicBezTo>
                <a:cubicBezTo>
                  <a:pt x="2215" y="2123"/>
                  <a:pt x="2223" y="2137"/>
                  <a:pt x="2231" y="2150"/>
                </a:cubicBezTo>
                <a:cubicBezTo>
                  <a:pt x="2228" y="2156"/>
                  <a:pt x="2227" y="2162"/>
                  <a:pt x="2224" y="2167"/>
                </a:cubicBezTo>
                <a:cubicBezTo>
                  <a:pt x="2217" y="2151"/>
                  <a:pt x="2209" y="2137"/>
                  <a:pt x="2202" y="2120"/>
                </a:cubicBezTo>
                <a:cubicBezTo>
                  <a:pt x="2203" y="2117"/>
                  <a:pt x="2205" y="2113"/>
                  <a:pt x="2206" y="2110"/>
                </a:cubicBezTo>
                <a:lnTo>
                  <a:pt x="2206" y="2110"/>
                </a:lnTo>
                <a:cubicBezTo>
                  <a:pt x="2189" y="2129"/>
                  <a:pt x="2177" y="2150"/>
                  <a:pt x="2162" y="2173"/>
                </a:cubicBezTo>
                <a:cubicBezTo>
                  <a:pt x="2153" y="2140"/>
                  <a:pt x="2147" y="2106"/>
                  <a:pt x="2139" y="2075"/>
                </a:cubicBezTo>
                <a:cubicBezTo>
                  <a:pt x="2133" y="2059"/>
                  <a:pt x="2124" y="2047"/>
                  <a:pt x="2106" y="2017"/>
                </a:cubicBezTo>
                <a:cubicBezTo>
                  <a:pt x="2139" y="2012"/>
                  <a:pt x="2162" y="2006"/>
                  <a:pt x="2192" y="2000"/>
                </a:cubicBezTo>
                <a:close/>
                <a:moveTo>
                  <a:pt x="2406" y="1989"/>
                </a:moveTo>
                <a:cubicBezTo>
                  <a:pt x="2433" y="2053"/>
                  <a:pt x="2448" y="2088"/>
                  <a:pt x="2476" y="2154"/>
                </a:cubicBezTo>
                <a:cubicBezTo>
                  <a:pt x="2424" y="2162"/>
                  <a:pt x="2389" y="2167"/>
                  <a:pt x="2356" y="2173"/>
                </a:cubicBezTo>
                <a:cubicBezTo>
                  <a:pt x="2315" y="2017"/>
                  <a:pt x="2405" y="2079"/>
                  <a:pt x="2406" y="1989"/>
                </a:cubicBezTo>
                <a:close/>
                <a:moveTo>
                  <a:pt x="940" y="2120"/>
                </a:moveTo>
                <a:cubicBezTo>
                  <a:pt x="941" y="2140"/>
                  <a:pt x="943" y="2159"/>
                  <a:pt x="944" y="2178"/>
                </a:cubicBezTo>
                <a:lnTo>
                  <a:pt x="934" y="2178"/>
                </a:lnTo>
                <a:cubicBezTo>
                  <a:pt x="932" y="2159"/>
                  <a:pt x="932" y="2140"/>
                  <a:pt x="931" y="2120"/>
                </a:cubicBezTo>
                <a:close/>
                <a:moveTo>
                  <a:pt x="6074" y="2109"/>
                </a:moveTo>
                <a:cubicBezTo>
                  <a:pt x="6077" y="2141"/>
                  <a:pt x="6079" y="2172"/>
                  <a:pt x="6082" y="2203"/>
                </a:cubicBezTo>
                <a:cubicBezTo>
                  <a:pt x="6077" y="2204"/>
                  <a:pt x="6073" y="2206"/>
                  <a:pt x="6068" y="2207"/>
                </a:cubicBezTo>
                <a:cubicBezTo>
                  <a:pt x="6062" y="2175"/>
                  <a:pt x="6057" y="2144"/>
                  <a:pt x="6051" y="2113"/>
                </a:cubicBezTo>
                <a:cubicBezTo>
                  <a:pt x="6059" y="2112"/>
                  <a:pt x="6067" y="2110"/>
                  <a:pt x="6074" y="2109"/>
                </a:cubicBezTo>
                <a:close/>
                <a:moveTo>
                  <a:pt x="731" y="2197"/>
                </a:moveTo>
                <a:cubicBezTo>
                  <a:pt x="732" y="2203"/>
                  <a:pt x="732" y="2209"/>
                  <a:pt x="732" y="2216"/>
                </a:cubicBezTo>
                <a:lnTo>
                  <a:pt x="704" y="2216"/>
                </a:lnTo>
                <a:cubicBezTo>
                  <a:pt x="704" y="2209"/>
                  <a:pt x="704" y="2203"/>
                  <a:pt x="703" y="2197"/>
                </a:cubicBezTo>
                <a:close/>
                <a:moveTo>
                  <a:pt x="2281" y="2172"/>
                </a:moveTo>
                <a:cubicBezTo>
                  <a:pt x="2283" y="2190"/>
                  <a:pt x="2284" y="2209"/>
                  <a:pt x="2286" y="2228"/>
                </a:cubicBezTo>
                <a:lnTo>
                  <a:pt x="2277" y="2228"/>
                </a:lnTo>
                <a:cubicBezTo>
                  <a:pt x="2275" y="2209"/>
                  <a:pt x="2274" y="2190"/>
                  <a:pt x="2273" y="2172"/>
                </a:cubicBezTo>
                <a:close/>
                <a:moveTo>
                  <a:pt x="2059" y="2172"/>
                </a:moveTo>
                <a:cubicBezTo>
                  <a:pt x="2061" y="2191"/>
                  <a:pt x="2061" y="2210"/>
                  <a:pt x="2062" y="2229"/>
                </a:cubicBezTo>
                <a:lnTo>
                  <a:pt x="2053" y="2229"/>
                </a:lnTo>
                <a:cubicBezTo>
                  <a:pt x="2052" y="2210"/>
                  <a:pt x="2050" y="2191"/>
                  <a:pt x="2049" y="2172"/>
                </a:cubicBezTo>
                <a:close/>
                <a:moveTo>
                  <a:pt x="1640" y="2173"/>
                </a:moveTo>
                <a:cubicBezTo>
                  <a:pt x="1641" y="2192"/>
                  <a:pt x="1643" y="2212"/>
                  <a:pt x="1644" y="2231"/>
                </a:cubicBezTo>
                <a:lnTo>
                  <a:pt x="1635" y="2231"/>
                </a:lnTo>
                <a:cubicBezTo>
                  <a:pt x="1634" y="2212"/>
                  <a:pt x="1633" y="2192"/>
                  <a:pt x="1631" y="2173"/>
                </a:cubicBezTo>
                <a:close/>
                <a:moveTo>
                  <a:pt x="10669" y="2087"/>
                </a:moveTo>
                <a:cubicBezTo>
                  <a:pt x="10672" y="2092"/>
                  <a:pt x="10675" y="2098"/>
                  <a:pt x="10678" y="2104"/>
                </a:cubicBezTo>
                <a:cubicBezTo>
                  <a:pt x="10672" y="2117"/>
                  <a:pt x="10664" y="2131"/>
                  <a:pt x="10659" y="2144"/>
                </a:cubicBezTo>
                <a:cubicBezTo>
                  <a:pt x="10656" y="2140"/>
                  <a:pt x="10654" y="2137"/>
                  <a:pt x="10651" y="2132"/>
                </a:cubicBezTo>
                <a:lnTo>
                  <a:pt x="10651" y="2132"/>
                </a:lnTo>
                <a:cubicBezTo>
                  <a:pt x="10657" y="2165"/>
                  <a:pt x="10659" y="2191"/>
                  <a:pt x="10660" y="2217"/>
                </a:cubicBezTo>
                <a:cubicBezTo>
                  <a:pt x="10660" y="2225"/>
                  <a:pt x="10656" y="2231"/>
                  <a:pt x="10653" y="2241"/>
                </a:cubicBezTo>
                <a:cubicBezTo>
                  <a:pt x="10628" y="2219"/>
                  <a:pt x="10601" y="2194"/>
                  <a:pt x="10560" y="2157"/>
                </a:cubicBezTo>
                <a:cubicBezTo>
                  <a:pt x="10600" y="2145"/>
                  <a:pt x="10628" y="2138"/>
                  <a:pt x="10654" y="2131"/>
                </a:cubicBezTo>
                <a:cubicBezTo>
                  <a:pt x="10657" y="2117"/>
                  <a:pt x="10663" y="2101"/>
                  <a:pt x="10669" y="2087"/>
                </a:cubicBezTo>
                <a:close/>
                <a:moveTo>
                  <a:pt x="7593" y="2220"/>
                </a:moveTo>
                <a:cubicBezTo>
                  <a:pt x="7594" y="2229"/>
                  <a:pt x="7594" y="2240"/>
                  <a:pt x="7595" y="2248"/>
                </a:cubicBezTo>
                <a:lnTo>
                  <a:pt x="7540" y="2248"/>
                </a:lnTo>
                <a:cubicBezTo>
                  <a:pt x="7538" y="2240"/>
                  <a:pt x="7538" y="2229"/>
                  <a:pt x="7537" y="2220"/>
                </a:cubicBezTo>
                <a:close/>
                <a:moveTo>
                  <a:pt x="5074" y="2216"/>
                </a:moveTo>
                <a:cubicBezTo>
                  <a:pt x="5075" y="2235"/>
                  <a:pt x="5077" y="2253"/>
                  <a:pt x="5077" y="2272"/>
                </a:cubicBezTo>
                <a:lnTo>
                  <a:pt x="5068" y="2272"/>
                </a:lnTo>
                <a:cubicBezTo>
                  <a:pt x="5066" y="2254"/>
                  <a:pt x="5065" y="2235"/>
                  <a:pt x="5065" y="2216"/>
                </a:cubicBezTo>
                <a:close/>
                <a:moveTo>
                  <a:pt x="3423" y="2167"/>
                </a:moveTo>
                <a:cubicBezTo>
                  <a:pt x="3425" y="2167"/>
                  <a:pt x="3426" y="2167"/>
                  <a:pt x="3427" y="2167"/>
                </a:cubicBezTo>
                <a:cubicBezTo>
                  <a:pt x="3430" y="2204"/>
                  <a:pt x="3432" y="2243"/>
                  <a:pt x="3435" y="2279"/>
                </a:cubicBezTo>
                <a:lnTo>
                  <a:pt x="3422" y="2279"/>
                </a:lnTo>
                <a:cubicBezTo>
                  <a:pt x="3419" y="2243"/>
                  <a:pt x="3416" y="2204"/>
                  <a:pt x="3414" y="2167"/>
                </a:cubicBezTo>
                <a:cubicBezTo>
                  <a:pt x="3417" y="2167"/>
                  <a:pt x="3420" y="2167"/>
                  <a:pt x="3423" y="2167"/>
                </a:cubicBezTo>
                <a:close/>
                <a:moveTo>
                  <a:pt x="3485" y="2222"/>
                </a:moveTo>
                <a:cubicBezTo>
                  <a:pt x="3486" y="2241"/>
                  <a:pt x="3488" y="2260"/>
                  <a:pt x="3488" y="2279"/>
                </a:cubicBezTo>
                <a:lnTo>
                  <a:pt x="3479" y="2279"/>
                </a:lnTo>
                <a:cubicBezTo>
                  <a:pt x="3477" y="2260"/>
                  <a:pt x="3476" y="2241"/>
                  <a:pt x="3476" y="2222"/>
                </a:cubicBezTo>
                <a:close/>
                <a:moveTo>
                  <a:pt x="2152" y="2238"/>
                </a:moveTo>
                <a:cubicBezTo>
                  <a:pt x="2152" y="2247"/>
                  <a:pt x="2153" y="2256"/>
                  <a:pt x="2155" y="2265"/>
                </a:cubicBezTo>
                <a:cubicBezTo>
                  <a:pt x="2140" y="2272"/>
                  <a:pt x="2125" y="2279"/>
                  <a:pt x="2111" y="2287"/>
                </a:cubicBezTo>
                <a:cubicBezTo>
                  <a:pt x="2109" y="2270"/>
                  <a:pt x="2108" y="2254"/>
                  <a:pt x="2105" y="2238"/>
                </a:cubicBezTo>
                <a:close/>
                <a:moveTo>
                  <a:pt x="11249" y="2262"/>
                </a:moveTo>
                <a:cubicBezTo>
                  <a:pt x="11250" y="2270"/>
                  <a:pt x="11250" y="2279"/>
                  <a:pt x="11251" y="2290"/>
                </a:cubicBezTo>
                <a:lnTo>
                  <a:pt x="11196" y="2290"/>
                </a:lnTo>
                <a:cubicBezTo>
                  <a:pt x="11194" y="2281"/>
                  <a:pt x="11194" y="2270"/>
                  <a:pt x="11193" y="2262"/>
                </a:cubicBezTo>
                <a:close/>
                <a:moveTo>
                  <a:pt x="417" y="2235"/>
                </a:moveTo>
                <a:cubicBezTo>
                  <a:pt x="419" y="2254"/>
                  <a:pt x="420" y="2273"/>
                  <a:pt x="422" y="2293"/>
                </a:cubicBezTo>
                <a:lnTo>
                  <a:pt x="411" y="2293"/>
                </a:lnTo>
                <a:cubicBezTo>
                  <a:pt x="411" y="2273"/>
                  <a:pt x="410" y="2254"/>
                  <a:pt x="408" y="2235"/>
                </a:cubicBezTo>
                <a:close/>
                <a:moveTo>
                  <a:pt x="11098" y="2247"/>
                </a:moveTo>
                <a:cubicBezTo>
                  <a:pt x="11100" y="2266"/>
                  <a:pt x="11101" y="2285"/>
                  <a:pt x="11103" y="2304"/>
                </a:cubicBezTo>
                <a:lnTo>
                  <a:pt x="11094" y="2304"/>
                </a:lnTo>
                <a:cubicBezTo>
                  <a:pt x="11093" y="2285"/>
                  <a:pt x="11091" y="2266"/>
                  <a:pt x="11090" y="2247"/>
                </a:cubicBezTo>
                <a:close/>
                <a:moveTo>
                  <a:pt x="8341" y="2257"/>
                </a:moveTo>
                <a:cubicBezTo>
                  <a:pt x="8343" y="2273"/>
                  <a:pt x="8346" y="2290"/>
                  <a:pt x="8347" y="2306"/>
                </a:cubicBezTo>
                <a:lnTo>
                  <a:pt x="8300" y="2306"/>
                </a:lnTo>
                <a:cubicBezTo>
                  <a:pt x="8299" y="2297"/>
                  <a:pt x="8297" y="2288"/>
                  <a:pt x="8297" y="2278"/>
                </a:cubicBezTo>
                <a:cubicBezTo>
                  <a:pt x="8312" y="2272"/>
                  <a:pt x="8327" y="2265"/>
                  <a:pt x="8341" y="2257"/>
                </a:cubicBezTo>
                <a:close/>
                <a:moveTo>
                  <a:pt x="10709" y="2248"/>
                </a:moveTo>
                <a:lnTo>
                  <a:pt x="10713" y="2306"/>
                </a:lnTo>
                <a:lnTo>
                  <a:pt x="10703" y="2306"/>
                </a:lnTo>
                <a:cubicBezTo>
                  <a:pt x="10703" y="2287"/>
                  <a:pt x="10701" y="2268"/>
                  <a:pt x="10700" y="2248"/>
                </a:cubicBezTo>
                <a:close/>
                <a:moveTo>
                  <a:pt x="8241" y="2316"/>
                </a:moveTo>
                <a:cubicBezTo>
                  <a:pt x="8241" y="2316"/>
                  <a:pt x="8241" y="2316"/>
                  <a:pt x="8241" y="2316"/>
                </a:cubicBezTo>
                <a:lnTo>
                  <a:pt x="8241" y="2316"/>
                </a:lnTo>
                <a:cubicBezTo>
                  <a:pt x="8241" y="2316"/>
                  <a:pt x="8241" y="2316"/>
                  <a:pt x="8241" y="2316"/>
                </a:cubicBezTo>
                <a:close/>
                <a:moveTo>
                  <a:pt x="6889" y="2265"/>
                </a:moveTo>
                <a:lnTo>
                  <a:pt x="6894" y="2322"/>
                </a:lnTo>
                <a:lnTo>
                  <a:pt x="6883" y="2322"/>
                </a:lnTo>
                <a:cubicBezTo>
                  <a:pt x="6883" y="2303"/>
                  <a:pt x="6882" y="2284"/>
                  <a:pt x="6880" y="2265"/>
                </a:cubicBezTo>
                <a:close/>
                <a:moveTo>
                  <a:pt x="1993" y="2304"/>
                </a:moveTo>
                <a:cubicBezTo>
                  <a:pt x="1993" y="2310"/>
                  <a:pt x="1994" y="2318"/>
                  <a:pt x="1994" y="2323"/>
                </a:cubicBezTo>
                <a:lnTo>
                  <a:pt x="1967" y="2323"/>
                </a:lnTo>
                <a:cubicBezTo>
                  <a:pt x="1967" y="2318"/>
                  <a:pt x="1967" y="2310"/>
                  <a:pt x="1965" y="2304"/>
                </a:cubicBezTo>
                <a:close/>
                <a:moveTo>
                  <a:pt x="3180" y="2225"/>
                </a:moveTo>
                <a:cubicBezTo>
                  <a:pt x="3183" y="2262"/>
                  <a:pt x="3186" y="2300"/>
                  <a:pt x="3188" y="2337"/>
                </a:cubicBezTo>
                <a:lnTo>
                  <a:pt x="3174" y="2337"/>
                </a:lnTo>
                <a:cubicBezTo>
                  <a:pt x="3171" y="2300"/>
                  <a:pt x="3169" y="2262"/>
                  <a:pt x="3167" y="2225"/>
                </a:cubicBezTo>
                <a:close/>
                <a:moveTo>
                  <a:pt x="3861" y="2106"/>
                </a:moveTo>
                <a:lnTo>
                  <a:pt x="3861" y="2106"/>
                </a:lnTo>
                <a:cubicBezTo>
                  <a:pt x="3878" y="2135"/>
                  <a:pt x="3892" y="2160"/>
                  <a:pt x="3911" y="2194"/>
                </a:cubicBezTo>
                <a:cubicBezTo>
                  <a:pt x="3913" y="2237"/>
                  <a:pt x="3913" y="2287"/>
                  <a:pt x="3914" y="2337"/>
                </a:cubicBezTo>
                <a:cubicBezTo>
                  <a:pt x="3906" y="2251"/>
                  <a:pt x="3828" y="2210"/>
                  <a:pt x="3861" y="2106"/>
                </a:cubicBezTo>
                <a:close/>
                <a:moveTo>
                  <a:pt x="2677" y="2229"/>
                </a:moveTo>
                <a:cubicBezTo>
                  <a:pt x="2683" y="2266"/>
                  <a:pt x="2689" y="2301"/>
                  <a:pt x="2695" y="2340"/>
                </a:cubicBezTo>
                <a:cubicBezTo>
                  <a:pt x="2694" y="2340"/>
                  <a:pt x="2694" y="2340"/>
                  <a:pt x="2693" y="2340"/>
                </a:cubicBezTo>
                <a:lnTo>
                  <a:pt x="2693" y="2340"/>
                </a:lnTo>
                <a:cubicBezTo>
                  <a:pt x="2693" y="2340"/>
                  <a:pt x="2693" y="2340"/>
                  <a:pt x="2693" y="2340"/>
                </a:cubicBezTo>
                <a:cubicBezTo>
                  <a:pt x="2667" y="2306"/>
                  <a:pt x="2664" y="2270"/>
                  <a:pt x="2659" y="2234"/>
                </a:cubicBezTo>
                <a:lnTo>
                  <a:pt x="2677" y="2229"/>
                </a:lnTo>
                <a:close/>
                <a:moveTo>
                  <a:pt x="1119" y="2290"/>
                </a:moveTo>
                <a:cubicBezTo>
                  <a:pt x="1119" y="2307"/>
                  <a:pt x="1121" y="2326"/>
                  <a:pt x="1122" y="2345"/>
                </a:cubicBezTo>
                <a:lnTo>
                  <a:pt x="1113" y="2345"/>
                </a:lnTo>
                <a:cubicBezTo>
                  <a:pt x="1112" y="2326"/>
                  <a:pt x="1110" y="2307"/>
                  <a:pt x="1109" y="2290"/>
                </a:cubicBezTo>
                <a:close/>
                <a:moveTo>
                  <a:pt x="5036" y="2348"/>
                </a:moveTo>
                <a:cubicBezTo>
                  <a:pt x="5037" y="2354"/>
                  <a:pt x="5037" y="2360"/>
                  <a:pt x="5037" y="2366"/>
                </a:cubicBezTo>
                <a:lnTo>
                  <a:pt x="5009" y="2366"/>
                </a:lnTo>
                <a:cubicBezTo>
                  <a:pt x="5009" y="2360"/>
                  <a:pt x="5009" y="2354"/>
                  <a:pt x="5008" y="2348"/>
                </a:cubicBezTo>
                <a:close/>
                <a:moveTo>
                  <a:pt x="2165" y="2360"/>
                </a:moveTo>
                <a:cubicBezTo>
                  <a:pt x="2165" y="2366"/>
                  <a:pt x="2165" y="2372"/>
                  <a:pt x="2165" y="2379"/>
                </a:cubicBezTo>
                <a:lnTo>
                  <a:pt x="2137" y="2379"/>
                </a:lnTo>
                <a:cubicBezTo>
                  <a:pt x="2137" y="2372"/>
                  <a:pt x="2137" y="2366"/>
                  <a:pt x="2137" y="2360"/>
                </a:cubicBezTo>
                <a:close/>
                <a:moveTo>
                  <a:pt x="4500" y="2329"/>
                </a:moveTo>
                <a:cubicBezTo>
                  <a:pt x="4501" y="2345"/>
                  <a:pt x="4501" y="2362"/>
                  <a:pt x="4503" y="2379"/>
                </a:cubicBezTo>
                <a:lnTo>
                  <a:pt x="4429" y="2379"/>
                </a:lnTo>
                <a:cubicBezTo>
                  <a:pt x="4428" y="2369"/>
                  <a:pt x="4426" y="2359"/>
                  <a:pt x="4426" y="2350"/>
                </a:cubicBezTo>
                <a:cubicBezTo>
                  <a:pt x="4450" y="2343"/>
                  <a:pt x="4475" y="2335"/>
                  <a:pt x="4500" y="2329"/>
                </a:cubicBezTo>
                <a:close/>
                <a:moveTo>
                  <a:pt x="826" y="2362"/>
                </a:moveTo>
                <a:cubicBezTo>
                  <a:pt x="826" y="2371"/>
                  <a:pt x="828" y="2381"/>
                  <a:pt x="828" y="2390"/>
                </a:cubicBezTo>
                <a:lnTo>
                  <a:pt x="772" y="2390"/>
                </a:lnTo>
                <a:cubicBezTo>
                  <a:pt x="772" y="2381"/>
                  <a:pt x="770" y="2371"/>
                  <a:pt x="770" y="2362"/>
                </a:cubicBezTo>
                <a:close/>
                <a:moveTo>
                  <a:pt x="1206" y="2345"/>
                </a:moveTo>
                <a:cubicBezTo>
                  <a:pt x="1207" y="2365"/>
                  <a:pt x="1209" y="2382"/>
                  <a:pt x="1210" y="2401"/>
                </a:cubicBezTo>
                <a:lnTo>
                  <a:pt x="1200" y="2401"/>
                </a:lnTo>
                <a:cubicBezTo>
                  <a:pt x="1199" y="2382"/>
                  <a:pt x="1199" y="2365"/>
                  <a:pt x="1197" y="2345"/>
                </a:cubicBezTo>
                <a:close/>
                <a:moveTo>
                  <a:pt x="1288" y="2288"/>
                </a:moveTo>
                <a:cubicBezTo>
                  <a:pt x="1291" y="2326"/>
                  <a:pt x="1293" y="2363"/>
                  <a:pt x="1296" y="2401"/>
                </a:cubicBezTo>
                <a:lnTo>
                  <a:pt x="1282" y="2401"/>
                </a:lnTo>
                <a:cubicBezTo>
                  <a:pt x="1279" y="2363"/>
                  <a:pt x="1277" y="2326"/>
                  <a:pt x="1275" y="2288"/>
                </a:cubicBezTo>
                <a:close/>
                <a:moveTo>
                  <a:pt x="3339" y="2412"/>
                </a:moveTo>
                <a:cubicBezTo>
                  <a:pt x="3339" y="2418"/>
                  <a:pt x="3341" y="2423"/>
                  <a:pt x="3341" y="2431"/>
                </a:cubicBezTo>
                <a:lnTo>
                  <a:pt x="3313" y="2431"/>
                </a:lnTo>
                <a:cubicBezTo>
                  <a:pt x="3313" y="2423"/>
                  <a:pt x="3311" y="2418"/>
                  <a:pt x="3311" y="2412"/>
                </a:cubicBezTo>
                <a:close/>
                <a:moveTo>
                  <a:pt x="5334" y="2328"/>
                </a:moveTo>
                <a:cubicBezTo>
                  <a:pt x="5337" y="2366"/>
                  <a:pt x="5340" y="2403"/>
                  <a:pt x="5342" y="2441"/>
                </a:cubicBezTo>
                <a:lnTo>
                  <a:pt x="5328" y="2441"/>
                </a:lnTo>
                <a:cubicBezTo>
                  <a:pt x="5325" y="2403"/>
                  <a:pt x="5322" y="2366"/>
                  <a:pt x="5321" y="2328"/>
                </a:cubicBezTo>
                <a:close/>
                <a:moveTo>
                  <a:pt x="5294" y="2460"/>
                </a:moveTo>
                <a:cubicBezTo>
                  <a:pt x="5294" y="2466"/>
                  <a:pt x="5296" y="2472"/>
                  <a:pt x="5296" y="2479"/>
                </a:cubicBezTo>
                <a:lnTo>
                  <a:pt x="5268" y="2479"/>
                </a:lnTo>
                <a:cubicBezTo>
                  <a:pt x="5268" y="2472"/>
                  <a:pt x="5266" y="2466"/>
                  <a:pt x="5266" y="2460"/>
                </a:cubicBezTo>
                <a:close/>
                <a:moveTo>
                  <a:pt x="2462" y="2281"/>
                </a:moveTo>
                <a:cubicBezTo>
                  <a:pt x="2467" y="2344"/>
                  <a:pt x="2470" y="2394"/>
                  <a:pt x="2476" y="2481"/>
                </a:cubicBezTo>
                <a:cubicBezTo>
                  <a:pt x="2448" y="2403"/>
                  <a:pt x="2431" y="2356"/>
                  <a:pt x="2412" y="2298"/>
                </a:cubicBezTo>
                <a:cubicBezTo>
                  <a:pt x="2426" y="2294"/>
                  <a:pt x="2442" y="2288"/>
                  <a:pt x="2462" y="2281"/>
                </a:cubicBezTo>
                <a:close/>
                <a:moveTo>
                  <a:pt x="7459" y="2432"/>
                </a:moveTo>
                <a:cubicBezTo>
                  <a:pt x="7460" y="2451"/>
                  <a:pt x="7460" y="2471"/>
                  <a:pt x="7462" y="2488"/>
                </a:cubicBezTo>
                <a:lnTo>
                  <a:pt x="7453" y="2488"/>
                </a:lnTo>
                <a:cubicBezTo>
                  <a:pt x="7451" y="2471"/>
                  <a:pt x="7450" y="2451"/>
                  <a:pt x="7448" y="2432"/>
                </a:cubicBezTo>
                <a:close/>
                <a:moveTo>
                  <a:pt x="1029" y="2478"/>
                </a:moveTo>
                <a:cubicBezTo>
                  <a:pt x="1029" y="2484"/>
                  <a:pt x="1029" y="2491"/>
                  <a:pt x="1029" y="2497"/>
                </a:cubicBezTo>
                <a:lnTo>
                  <a:pt x="1003" y="2497"/>
                </a:lnTo>
                <a:cubicBezTo>
                  <a:pt x="1001" y="2490"/>
                  <a:pt x="1001" y="2484"/>
                  <a:pt x="1001" y="2478"/>
                </a:cubicBezTo>
                <a:close/>
                <a:moveTo>
                  <a:pt x="220" y="2481"/>
                </a:moveTo>
                <a:cubicBezTo>
                  <a:pt x="220" y="2487"/>
                  <a:pt x="222" y="2494"/>
                  <a:pt x="222" y="2500"/>
                </a:cubicBezTo>
                <a:lnTo>
                  <a:pt x="194" y="2500"/>
                </a:lnTo>
                <a:cubicBezTo>
                  <a:pt x="194" y="2494"/>
                  <a:pt x="192" y="2488"/>
                  <a:pt x="192" y="2481"/>
                </a:cubicBezTo>
                <a:close/>
                <a:moveTo>
                  <a:pt x="4447" y="2444"/>
                </a:moveTo>
                <a:cubicBezTo>
                  <a:pt x="4448" y="2463"/>
                  <a:pt x="4450" y="2482"/>
                  <a:pt x="4451" y="2501"/>
                </a:cubicBezTo>
                <a:lnTo>
                  <a:pt x="4443" y="2501"/>
                </a:lnTo>
                <a:cubicBezTo>
                  <a:pt x="4441" y="2482"/>
                  <a:pt x="4440" y="2463"/>
                  <a:pt x="4438" y="2444"/>
                </a:cubicBezTo>
                <a:close/>
                <a:moveTo>
                  <a:pt x="1884" y="2407"/>
                </a:moveTo>
                <a:lnTo>
                  <a:pt x="1884" y="2407"/>
                </a:lnTo>
                <a:cubicBezTo>
                  <a:pt x="1893" y="2459"/>
                  <a:pt x="1902" y="2508"/>
                  <a:pt x="1877" y="2508"/>
                </a:cubicBezTo>
                <a:cubicBezTo>
                  <a:pt x="1867" y="2508"/>
                  <a:pt x="1852" y="2501"/>
                  <a:pt x="1830" y="2482"/>
                </a:cubicBezTo>
                <a:cubicBezTo>
                  <a:pt x="1850" y="2454"/>
                  <a:pt x="1865" y="2434"/>
                  <a:pt x="1884" y="2407"/>
                </a:cubicBezTo>
                <a:close/>
                <a:moveTo>
                  <a:pt x="2691" y="2365"/>
                </a:moveTo>
                <a:cubicBezTo>
                  <a:pt x="2713" y="2399"/>
                  <a:pt x="2725" y="2447"/>
                  <a:pt x="2727" y="2509"/>
                </a:cubicBezTo>
                <a:cubicBezTo>
                  <a:pt x="2711" y="2509"/>
                  <a:pt x="2694" y="2510"/>
                  <a:pt x="2677" y="2510"/>
                </a:cubicBezTo>
                <a:lnTo>
                  <a:pt x="2677" y="2510"/>
                </a:lnTo>
                <a:cubicBezTo>
                  <a:pt x="2681" y="2461"/>
                  <a:pt x="2686" y="2413"/>
                  <a:pt x="2691" y="2365"/>
                </a:cubicBezTo>
                <a:close/>
                <a:moveTo>
                  <a:pt x="5911" y="2513"/>
                </a:moveTo>
                <a:cubicBezTo>
                  <a:pt x="5912" y="2521"/>
                  <a:pt x="5912" y="2526"/>
                  <a:pt x="5912" y="2532"/>
                </a:cubicBezTo>
                <a:lnTo>
                  <a:pt x="5884" y="2532"/>
                </a:lnTo>
                <a:cubicBezTo>
                  <a:pt x="5884" y="2526"/>
                  <a:pt x="5884" y="2521"/>
                  <a:pt x="5883" y="2513"/>
                </a:cubicBezTo>
                <a:close/>
                <a:moveTo>
                  <a:pt x="5187" y="2516"/>
                </a:moveTo>
                <a:cubicBezTo>
                  <a:pt x="5187" y="2524"/>
                  <a:pt x="5187" y="2529"/>
                  <a:pt x="5189" y="2535"/>
                </a:cubicBezTo>
                <a:lnTo>
                  <a:pt x="5161" y="2535"/>
                </a:lnTo>
                <a:cubicBezTo>
                  <a:pt x="5159" y="2529"/>
                  <a:pt x="5159" y="2524"/>
                  <a:pt x="5159" y="2516"/>
                </a:cubicBezTo>
                <a:close/>
                <a:moveTo>
                  <a:pt x="4072" y="2522"/>
                </a:moveTo>
                <a:cubicBezTo>
                  <a:pt x="4072" y="2528"/>
                  <a:pt x="4072" y="2534"/>
                  <a:pt x="4073" y="2540"/>
                </a:cubicBezTo>
                <a:lnTo>
                  <a:pt x="4045" y="2540"/>
                </a:lnTo>
                <a:lnTo>
                  <a:pt x="4045" y="2541"/>
                </a:lnTo>
                <a:cubicBezTo>
                  <a:pt x="4045" y="2534"/>
                  <a:pt x="4044" y="2528"/>
                  <a:pt x="4044" y="2522"/>
                </a:cubicBezTo>
                <a:close/>
                <a:moveTo>
                  <a:pt x="6904" y="2491"/>
                </a:moveTo>
                <a:cubicBezTo>
                  <a:pt x="6905" y="2510"/>
                  <a:pt x="6907" y="2528"/>
                  <a:pt x="6908" y="2547"/>
                </a:cubicBezTo>
                <a:lnTo>
                  <a:pt x="6900" y="2547"/>
                </a:lnTo>
                <a:cubicBezTo>
                  <a:pt x="6898" y="2528"/>
                  <a:pt x="6897" y="2510"/>
                  <a:pt x="6895" y="2491"/>
                </a:cubicBezTo>
                <a:close/>
                <a:moveTo>
                  <a:pt x="3192" y="2429"/>
                </a:moveTo>
                <a:cubicBezTo>
                  <a:pt x="3201" y="2482"/>
                  <a:pt x="3205" y="2507"/>
                  <a:pt x="3213" y="2549"/>
                </a:cubicBezTo>
                <a:lnTo>
                  <a:pt x="3129" y="2549"/>
                </a:lnTo>
                <a:cubicBezTo>
                  <a:pt x="3158" y="2493"/>
                  <a:pt x="3171" y="2468"/>
                  <a:pt x="3192" y="2429"/>
                </a:cubicBezTo>
                <a:close/>
                <a:moveTo>
                  <a:pt x="2676" y="2511"/>
                </a:moveTo>
                <a:lnTo>
                  <a:pt x="2676" y="2511"/>
                </a:lnTo>
                <a:cubicBezTo>
                  <a:pt x="2677" y="2525"/>
                  <a:pt x="2678" y="2540"/>
                  <a:pt x="2679" y="2555"/>
                </a:cubicBezTo>
                <a:lnTo>
                  <a:pt x="2679" y="2555"/>
                </a:lnTo>
                <a:cubicBezTo>
                  <a:pt x="2666" y="2546"/>
                  <a:pt x="2660" y="2537"/>
                  <a:pt x="2655" y="2528"/>
                </a:cubicBezTo>
                <a:cubicBezTo>
                  <a:pt x="2662" y="2522"/>
                  <a:pt x="2669" y="2517"/>
                  <a:pt x="2676" y="2511"/>
                </a:cubicBezTo>
                <a:close/>
                <a:moveTo>
                  <a:pt x="4674" y="2500"/>
                </a:moveTo>
                <a:cubicBezTo>
                  <a:pt x="4675" y="2519"/>
                  <a:pt x="4677" y="2537"/>
                  <a:pt x="4678" y="2556"/>
                </a:cubicBezTo>
                <a:lnTo>
                  <a:pt x="4669" y="2556"/>
                </a:lnTo>
                <a:cubicBezTo>
                  <a:pt x="4668" y="2537"/>
                  <a:pt x="4666" y="2519"/>
                  <a:pt x="4665" y="2500"/>
                </a:cubicBezTo>
                <a:close/>
                <a:moveTo>
                  <a:pt x="2445" y="2509"/>
                </a:moveTo>
                <a:cubicBezTo>
                  <a:pt x="2445" y="2528"/>
                  <a:pt x="2446" y="2547"/>
                  <a:pt x="2448" y="2566"/>
                </a:cubicBezTo>
                <a:lnTo>
                  <a:pt x="2439" y="2566"/>
                </a:lnTo>
                <a:cubicBezTo>
                  <a:pt x="2437" y="2547"/>
                  <a:pt x="2436" y="2528"/>
                  <a:pt x="2434" y="2510"/>
                </a:cubicBezTo>
                <a:lnTo>
                  <a:pt x="2434" y="2509"/>
                </a:lnTo>
                <a:close/>
                <a:moveTo>
                  <a:pt x="484" y="2444"/>
                </a:moveTo>
                <a:cubicBezTo>
                  <a:pt x="501" y="2488"/>
                  <a:pt x="514" y="2524"/>
                  <a:pt x="528" y="2559"/>
                </a:cubicBezTo>
                <a:cubicBezTo>
                  <a:pt x="516" y="2567"/>
                  <a:pt x="506" y="2573"/>
                  <a:pt x="497" y="2573"/>
                </a:cubicBezTo>
                <a:cubicBezTo>
                  <a:pt x="479" y="2573"/>
                  <a:pt x="470" y="2545"/>
                  <a:pt x="484" y="2444"/>
                </a:cubicBezTo>
                <a:close/>
                <a:moveTo>
                  <a:pt x="1796" y="2518"/>
                </a:moveTo>
                <a:cubicBezTo>
                  <a:pt x="1803" y="2534"/>
                  <a:pt x="1812" y="2549"/>
                  <a:pt x="1819" y="2565"/>
                </a:cubicBezTo>
                <a:cubicBezTo>
                  <a:pt x="1816" y="2568"/>
                  <a:pt x="1815" y="2572"/>
                  <a:pt x="1814" y="2575"/>
                </a:cubicBezTo>
                <a:cubicBezTo>
                  <a:pt x="1815" y="2571"/>
                  <a:pt x="1816" y="2568"/>
                  <a:pt x="1818" y="2563"/>
                </a:cubicBezTo>
                <a:cubicBezTo>
                  <a:pt x="1806" y="2562"/>
                  <a:pt x="1797" y="2550"/>
                  <a:pt x="1788" y="2537"/>
                </a:cubicBezTo>
                <a:cubicBezTo>
                  <a:pt x="1791" y="2529"/>
                  <a:pt x="1794" y="2525"/>
                  <a:pt x="1796" y="2518"/>
                </a:cubicBezTo>
                <a:close/>
                <a:moveTo>
                  <a:pt x="7198" y="2565"/>
                </a:moveTo>
                <a:cubicBezTo>
                  <a:pt x="7198" y="2571"/>
                  <a:pt x="7198" y="2578"/>
                  <a:pt x="7198" y="2584"/>
                </a:cubicBezTo>
                <a:lnTo>
                  <a:pt x="7170" y="2584"/>
                </a:lnTo>
                <a:cubicBezTo>
                  <a:pt x="7170" y="2578"/>
                  <a:pt x="7170" y="2572"/>
                  <a:pt x="7170" y="2565"/>
                </a:cubicBezTo>
                <a:close/>
                <a:moveTo>
                  <a:pt x="1814" y="2575"/>
                </a:moveTo>
                <a:lnTo>
                  <a:pt x="1814" y="2575"/>
                </a:lnTo>
                <a:cubicBezTo>
                  <a:pt x="1827" y="2576"/>
                  <a:pt x="1836" y="2590"/>
                  <a:pt x="1844" y="2603"/>
                </a:cubicBezTo>
                <a:cubicBezTo>
                  <a:pt x="1841" y="2609"/>
                  <a:pt x="1839" y="2615"/>
                  <a:pt x="1837" y="2621"/>
                </a:cubicBezTo>
                <a:cubicBezTo>
                  <a:pt x="1828" y="2606"/>
                  <a:pt x="1821" y="2590"/>
                  <a:pt x="1814" y="2575"/>
                </a:cubicBezTo>
                <a:close/>
                <a:moveTo>
                  <a:pt x="578" y="2348"/>
                </a:moveTo>
                <a:cubicBezTo>
                  <a:pt x="607" y="2382"/>
                  <a:pt x="628" y="2407"/>
                  <a:pt x="650" y="2434"/>
                </a:cubicBezTo>
                <a:cubicBezTo>
                  <a:pt x="645" y="2444"/>
                  <a:pt x="642" y="2453"/>
                  <a:pt x="638" y="2463"/>
                </a:cubicBezTo>
                <a:cubicBezTo>
                  <a:pt x="654" y="2450"/>
                  <a:pt x="666" y="2428"/>
                  <a:pt x="678" y="2404"/>
                </a:cubicBezTo>
                <a:cubicBezTo>
                  <a:pt x="738" y="2423"/>
                  <a:pt x="784" y="2485"/>
                  <a:pt x="812" y="2619"/>
                </a:cubicBezTo>
                <a:cubicBezTo>
                  <a:pt x="791" y="2624"/>
                  <a:pt x="767" y="2628"/>
                  <a:pt x="740" y="2634"/>
                </a:cubicBezTo>
                <a:cubicBezTo>
                  <a:pt x="734" y="2600"/>
                  <a:pt x="729" y="2574"/>
                  <a:pt x="723" y="2538"/>
                </a:cubicBezTo>
                <a:cubicBezTo>
                  <a:pt x="697" y="2524"/>
                  <a:pt x="666" y="2504"/>
                  <a:pt x="635" y="2487"/>
                </a:cubicBezTo>
                <a:cubicBezTo>
                  <a:pt x="620" y="2462"/>
                  <a:pt x="604" y="2459"/>
                  <a:pt x="582" y="2456"/>
                </a:cubicBezTo>
                <a:cubicBezTo>
                  <a:pt x="581" y="2416"/>
                  <a:pt x="579" y="2385"/>
                  <a:pt x="578" y="2348"/>
                </a:cubicBezTo>
                <a:close/>
                <a:moveTo>
                  <a:pt x="4637" y="2632"/>
                </a:moveTo>
                <a:cubicBezTo>
                  <a:pt x="4637" y="2638"/>
                  <a:pt x="4637" y="2644"/>
                  <a:pt x="4638" y="2650"/>
                </a:cubicBezTo>
                <a:lnTo>
                  <a:pt x="4610" y="2650"/>
                </a:lnTo>
                <a:lnTo>
                  <a:pt x="4609" y="2632"/>
                </a:lnTo>
                <a:close/>
                <a:moveTo>
                  <a:pt x="5350" y="2610"/>
                </a:moveTo>
                <a:lnTo>
                  <a:pt x="5355" y="2666"/>
                </a:lnTo>
                <a:lnTo>
                  <a:pt x="5346" y="2666"/>
                </a:lnTo>
                <a:cubicBezTo>
                  <a:pt x="5344" y="2647"/>
                  <a:pt x="5343" y="2629"/>
                  <a:pt x="5342" y="2610"/>
                </a:cubicBezTo>
                <a:close/>
                <a:moveTo>
                  <a:pt x="344" y="2646"/>
                </a:moveTo>
                <a:cubicBezTo>
                  <a:pt x="344" y="2654"/>
                  <a:pt x="345" y="2665"/>
                  <a:pt x="345" y="2674"/>
                </a:cubicBezTo>
                <a:cubicBezTo>
                  <a:pt x="326" y="2675"/>
                  <a:pt x="308" y="2675"/>
                  <a:pt x="289" y="2675"/>
                </a:cubicBezTo>
                <a:cubicBezTo>
                  <a:pt x="289" y="2665"/>
                  <a:pt x="288" y="2656"/>
                  <a:pt x="288" y="2646"/>
                </a:cubicBezTo>
                <a:close/>
                <a:moveTo>
                  <a:pt x="3423" y="2506"/>
                </a:moveTo>
                <a:cubicBezTo>
                  <a:pt x="3426" y="2562"/>
                  <a:pt x="3430" y="2619"/>
                  <a:pt x="3433" y="2675"/>
                </a:cubicBezTo>
                <a:lnTo>
                  <a:pt x="3420" y="2675"/>
                </a:lnTo>
                <a:cubicBezTo>
                  <a:pt x="3416" y="2619"/>
                  <a:pt x="3413" y="2562"/>
                  <a:pt x="3408" y="2506"/>
                </a:cubicBezTo>
                <a:close/>
                <a:moveTo>
                  <a:pt x="1079" y="2634"/>
                </a:moveTo>
                <a:cubicBezTo>
                  <a:pt x="1086" y="2650"/>
                  <a:pt x="1094" y="2664"/>
                  <a:pt x="1101" y="2679"/>
                </a:cubicBezTo>
                <a:lnTo>
                  <a:pt x="1101" y="2679"/>
                </a:lnTo>
                <a:cubicBezTo>
                  <a:pt x="1088" y="2679"/>
                  <a:pt x="1079" y="2665"/>
                  <a:pt x="1072" y="2653"/>
                </a:cubicBezTo>
                <a:cubicBezTo>
                  <a:pt x="1073" y="2647"/>
                  <a:pt x="1076" y="2641"/>
                  <a:pt x="1079" y="2634"/>
                </a:cubicBezTo>
                <a:close/>
                <a:moveTo>
                  <a:pt x="1101" y="2680"/>
                </a:moveTo>
                <a:cubicBezTo>
                  <a:pt x="1101" y="2681"/>
                  <a:pt x="1101" y="2681"/>
                  <a:pt x="1101" y="2681"/>
                </a:cubicBezTo>
                <a:cubicBezTo>
                  <a:pt x="1100" y="2684"/>
                  <a:pt x="1098" y="2688"/>
                  <a:pt x="1097" y="2691"/>
                </a:cubicBezTo>
                <a:cubicBezTo>
                  <a:pt x="1098" y="2687"/>
                  <a:pt x="1100" y="2684"/>
                  <a:pt x="1101" y="2680"/>
                </a:cubicBezTo>
                <a:close/>
                <a:moveTo>
                  <a:pt x="907" y="2515"/>
                </a:moveTo>
                <a:cubicBezTo>
                  <a:pt x="951" y="2550"/>
                  <a:pt x="978" y="2571"/>
                  <a:pt x="1012" y="2597"/>
                </a:cubicBezTo>
                <a:cubicBezTo>
                  <a:pt x="996" y="2635"/>
                  <a:pt x="985" y="2660"/>
                  <a:pt x="969" y="2694"/>
                </a:cubicBezTo>
                <a:cubicBezTo>
                  <a:pt x="951" y="2643"/>
                  <a:pt x="935" y="2594"/>
                  <a:pt x="907" y="2515"/>
                </a:cubicBezTo>
                <a:close/>
                <a:moveTo>
                  <a:pt x="4000" y="2691"/>
                </a:moveTo>
                <a:cubicBezTo>
                  <a:pt x="4000" y="2697"/>
                  <a:pt x="4000" y="2703"/>
                  <a:pt x="4001" y="2710"/>
                </a:cubicBezTo>
                <a:lnTo>
                  <a:pt x="3973" y="2710"/>
                </a:lnTo>
                <a:lnTo>
                  <a:pt x="3972" y="2691"/>
                </a:lnTo>
                <a:close/>
                <a:moveTo>
                  <a:pt x="4418" y="2685"/>
                </a:moveTo>
                <a:cubicBezTo>
                  <a:pt x="4418" y="2694"/>
                  <a:pt x="4419" y="2703"/>
                  <a:pt x="4419" y="2713"/>
                </a:cubicBezTo>
                <a:lnTo>
                  <a:pt x="4363" y="2713"/>
                </a:lnTo>
                <a:cubicBezTo>
                  <a:pt x="4363" y="2704"/>
                  <a:pt x="4362" y="2694"/>
                  <a:pt x="4362" y="2685"/>
                </a:cubicBezTo>
                <a:close/>
                <a:moveTo>
                  <a:pt x="4699" y="2727"/>
                </a:moveTo>
                <a:cubicBezTo>
                  <a:pt x="4699" y="2727"/>
                  <a:pt x="4699" y="2728"/>
                  <a:pt x="4699" y="2728"/>
                </a:cubicBezTo>
                <a:lnTo>
                  <a:pt x="4699" y="2728"/>
                </a:lnTo>
                <a:cubicBezTo>
                  <a:pt x="4699" y="2728"/>
                  <a:pt x="4699" y="2727"/>
                  <a:pt x="4699" y="2727"/>
                </a:cubicBezTo>
                <a:close/>
                <a:moveTo>
                  <a:pt x="1097" y="2691"/>
                </a:moveTo>
                <a:lnTo>
                  <a:pt x="1097" y="2691"/>
                </a:lnTo>
                <a:cubicBezTo>
                  <a:pt x="1110" y="2693"/>
                  <a:pt x="1118" y="2706"/>
                  <a:pt x="1126" y="2719"/>
                </a:cubicBezTo>
                <a:cubicBezTo>
                  <a:pt x="1124" y="2725"/>
                  <a:pt x="1122" y="2731"/>
                  <a:pt x="1119" y="2737"/>
                </a:cubicBezTo>
                <a:cubicBezTo>
                  <a:pt x="1112" y="2722"/>
                  <a:pt x="1104" y="2706"/>
                  <a:pt x="1097" y="2691"/>
                </a:cubicBezTo>
                <a:close/>
                <a:moveTo>
                  <a:pt x="1450" y="2654"/>
                </a:moveTo>
                <a:lnTo>
                  <a:pt x="1450" y="2654"/>
                </a:lnTo>
                <a:cubicBezTo>
                  <a:pt x="1441" y="2734"/>
                  <a:pt x="1416" y="2775"/>
                  <a:pt x="1375" y="2781"/>
                </a:cubicBezTo>
                <a:cubicBezTo>
                  <a:pt x="1403" y="2734"/>
                  <a:pt x="1422" y="2702"/>
                  <a:pt x="1450" y="2654"/>
                </a:cubicBezTo>
                <a:close/>
                <a:moveTo>
                  <a:pt x="968" y="2818"/>
                </a:moveTo>
                <a:cubicBezTo>
                  <a:pt x="968" y="2824"/>
                  <a:pt x="969" y="2830"/>
                  <a:pt x="969" y="2837"/>
                </a:cubicBezTo>
                <a:lnTo>
                  <a:pt x="941" y="2837"/>
                </a:lnTo>
                <a:lnTo>
                  <a:pt x="941" y="2835"/>
                </a:lnTo>
                <a:cubicBezTo>
                  <a:pt x="941" y="2830"/>
                  <a:pt x="941" y="2824"/>
                  <a:pt x="940" y="2818"/>
                </a:cubicBezTo>
                <a:close/>
                <a:moveTo>
                  <a:pt x="2693" y="2617"/>
                </a:moveTo>
                <a:cubicBezTo>
                  <a:pt x="2709" y="2693"/>
                  <a:pt x="2714" y="2769"/>
                  <a:pt x="2720" y="2844"/>
                </a:cubicBezTo>
                <a:cubicBezTo>
                  <a:pt x="2693" y="2770"/>
                  <a:pt x="2685" y="2694"/>
                  <a:pt x="2693" y="2617"/>
                </a:cubicBezTo>
                <a:close/>
                <a:moveTo>
                  <a:pt x="1961" y="2794"/>
                </a:moveTo>
                <a:cubicBezTo>
                  <a:pt x="1962" y="2813"/>
                  <a:pt x="1964" y="2832"/>
                  <a:pt x="1965" y="2850"/>
                </a:cubicBezTo>
                <a:lnTo>
                  <a:pt x="1955" y="2850"/>
                </a:lnTo>
                <a:cubicBezTo>
                  <a:pt x="1955" y="2832"/>
                  <a:pt x="1953" y="2813"/>
                  <a:pt x="1952" y="2794"/>
                </a:cubicBezTo>
                <a:close/>
                <a:moveTo>
                  <a:pt x="1372" y="2859"/>
                </a:moveTo>
                <a:cubicBezTo>
                  <a:pt x="1379" y="2875"/>
                  <a:pt x="1388" y="2890"/>
                  <a:pt x="1396" y="2906"/>
                </a:cubicBezTo>
                <a:cubicBezTo>
                  <a:pt x="1395" y="2907"/>
                  <a:pt x="1394" y="2909"/>
                  <a:pt x="1393" y="2910"/>
                </a:cubicBezTo>
                <a:lnTo>
                  <a:pt x="1393" y="2910"/>
                </a:lnTo>
                <a:cubicBezTo>
                  <a:pt x="1375" y="2892"/>
                  <a:pt x="1370" y="2884"/>
                  <a:pt x="1365" y="2877"/>
                </a:cubicBezTo>
                <a:cubicBezTo>
                  <a:pt x="1368" y="2871"/>
                  <a:pt x="1371" y="2865"/>
                  <a:pt x="1372" y="2859"/>
                </a:cubicBezTo>
                <a:close/>
                <a:moveTo>
                  <a:pt x="1403" y="2930"/>
                </a:moveTo>
                <a:cubicBezTo>
                  <a:pt x="1414" y="2941"/>
                  <a:pt x="1415" y="2945"/>
                  <a:pt x="1413" y="2945"/>
                </a:cubicBezTo>
                <a:cubicBezTo>
                  <a:pt x="1410" y="2945"/>
                  <a:pt x="1402" y="2941"/>
                  <a:pt x="1394" y="2937"/>
                </a:cubicBezTo>
                <a:cubicBezTo>
                  <a:pt x="1397" y="2935"/>
                  <a:pt x="1400" y="2933"/>
                  <a:pt x="1403" y="2930"/>
                </a:cubicBezTo>
                <a:close/>
                <a:moveTo>
                  <a:pt x="3928" y="2857"/>
                </a:moveTo>
                <a:cubicBezTo>
                  <a:pt x="3929" y="2890"/>
                  <a:pt x="3931" y="2907"/>
                  <a:pt x="3932" y="2940"/>
                </a:cubicBezTo>
                <a:cubicBezTo>
                  <a:pt x="3919" y="2946"/>
                  <a:pt x="3904" y="2953"/>
                  <a:pt x="3885" y="2960"/>
                </a:cubicBezTo>
                <a:cubicBezTo>
                  <a:pt x="3879" y="2924"/>
                  <a:pt x="3875" y="2899"/>
                  <a:pt x="3867" y="2857"/>
                </a:cubicBezTo>
                <a:close/>
                <a:moveTo>
                  <a:pt x="1433" y="2912"/>
                </a:moveTo>
                <a:cubicBezTo>
                  <a:pt x="1436" y="2912"/>
                  <a:pt x="1443" y="2934"/>
                  <a:pt x="1465" y="2975"/>
                </a:cubicBezTo>
                <a:cubicBezTo>
                  <a:pt x="1441" y="2954"/>
                  <a:pt x="1423" y="2938"/>
                  <a:pt x="1410" y="2926"/>
                </a:cubicBezTo>
                <a:lnTo>
                  <a:pt x="1410" y="2926"/>
                </a:lnTo>
                <a:cubicBezTo>
                  <a:pt x="1417" y="2920"/>
                  <a:pt x="1425" y="2915"/>
                  <a:pt x="1432" y="2912"/>
                </a:cubicBezTo>
                <a:cubicBezTo>
                  <a:pt x="1433" y="2912"/>
                  <a:pt x="1433" y="2912"/>
                  <a:pt x="1433" y="2912"/>
                </a:cubicBezTo>
                <a:close/>
                <a:moveTo>
                  <a:pt x="3322" y="2977"/>
                </a:moveTo>
                <a:cubicBezTo>
                  <a:pt x="3322" y="2983"/>
                  <a:pt x="3322" y="2988"/>
                  <a:pt x="3323" y="2996"/>
                </a:cubicBezTo>
                <a:lnTo>
                  <a:pt x="3295" y="2996"/>
                </a:lnTo>
                <a:cubicBezTo>
                  <a:pt x="3294" y="2988"/>
                  <a:pt x="3294" y="2983"/>
                  <a:pt x="3294" y="2977"/>
                </a:cubicBezTo>
                <a:close/>
                <a:moveTo>
                  <a:pt x="1332" y="2919"/>
                </a:moveTo>
                <a:cubicBezTo>
                  <a:pt x="1335" y="2950"/>
                  <a:pt x="1337" y="2981"/>
                  <a:pt x="1340" y="3012"/>
                </a:cubicBezTo>
                <a:lnTo>
                  <a:pt x="1338" y="3012"/>
                </a:lnTo>
                <a:cubicBezTo>
                  <a:pt x="1335" y="3013"/>
                  <a:pt x="1331" y="3015"/>
                  <a:pt x="1327" y="3016"/>
                </a:cubicBezTo>
                <a:cubicBezTo>
                  <a:pt x="1321" y="2985"/>
                  <a:pt x="1315" y="2956"/>
                  <a:pt x="1309" y="2925"/>
                </a:cubicBezTo>
                <a:cubicBezTo>
                  <a:pt x="1318" y="2922"/>
                  <a:pt x="1325" y="2921"/>
                  <a:pt x="1332" y="2919"/>
                </a:cubicBezTo>
                <a:close/>
                <a:moveTo>
                  <a:pt x="2033" y="2972"/>
                </a:moveTo>
                <a:cubicBezTo>
                  <a:pt x="2034" y="2983"/>
                  <a:pt x="2036" y="2991"/>
                  <a:pt x="2037" y="3000"/>
                </a:cubicBezTo>
                <a:cubicBezTo>
                  <a:pt x="2022" y="3008"/>
                  <a:pt x="2008" y="3015"/>
                  <a:pt x="1993" y="3022"/>
                </a:cubicBezTo>
                <a:cubicBezTo>
                  <a:pt x="1992" y="3006"/>
                  <a:pt x="1989" y="2990"/>
                  <a:pt x="1987" y="2974"/>
                </a:cubicBezTo>
                <a:cubicBezTo>
                  <a:pt x="2002" y="2974"/>
                  <a:pt x="2018" y="2974"/>
                  <a:pt x="2033" y="2972"/>
                </a:cubicBezTo>
                <a:close/>
                <a:moveTo>
                  <a:pt x="1025" y="2968"/>
                </a:moveTo>
                <a:cubicBezTo>
                  <a:pt x="1025" y="2987"/>
                  <a:pt x="1026" y="3006"/>
                  <a:pt x="1028" y="3024"/>
                </a:cubicBezTo>
                <a:lnTo>
                  <a:pt x="1019" y="3024"/>
                </a:lnTo>
                <a:cubicBezTo>
                  <a:pt x="1018" y="3006"/>
                  <a:pt x="1016" y="2987"/>
                  <a:pt x="1015" y="2968"/>
                </a:cubicBezTo>
                <a:close/>
                <a:moveTo>
                  <a:pt x="1160" y="2905"/>
                </a:moveTo>
                <a:cubicBezTo>
                  <a:pt x="1166" y="2938"/>
                  <a:pt x="1172" y="2969"/>
                  <a:pt x="1188" y="3065"/>
                </a:cubicBezTo>
                <a:cubicBezTo>
                  <a:pt x="1149" y="2996"/>
                  <a:pt x="1132" y="2968"/>
                  <a:pt x="1107" y="2925"/>
                </a:cubicBezTo>
                <a:cubicBezTo>
                  <a:pt x="1131" y="2916"/>
                  <a:pt x="1143" y="2912"/>
                  <a:pt x="1160" y="2905"/>
                </a:cubicBezTo>
                <a:close/>
                <a:moveTo>
                  <a:pt x="941" y="2974"/>
                </a:moveTo>
                <a:cubicBezTo>
                  <a:pt x="947" y="3005"/>
                  <a:pt x="953" y="3035"/>
                  <a:pt x="957" y="3066"/>
                </a:cubicBezTo>
                <a:cubicBezTo>
                  <a:pt x="950" y="3068"/>
                  <a:pt x="943" y="3071"/>
                  <a:pt x="934" y="3072"/>
                </a:cubicBezTo>
                <a:cubicBezTo>
                  <a:pt x="932" y="3041"/>
                  <a:pt x="929" y="3010"/>
                  <a:pt x="928" y="2978"/>
                </a:cubicBezTo>
                <a:cubicBezTo>
                  <a:pt x="932" y="2977"/>
                  <a:pt x="937" y="2975"/>
                  <a:pt x="941" y="2974"/>
                </a:cubicBezTo>
                <a:close/>
                <a:moveTo>
                  <a:pt x="991" y="3156"/>
                </a:moveTo>
                <a:cubicBezTo>
                  <a:pt x="991" y="3162"/>
                  <a:pt x="991" y="3169"/>
                  <a:pt x="991" y="3175"/>
                </a:cubicBezTo>
                <a:lnTo>
                  <a:pt x="963" y="3175"/>
                </a:lnTo>
                <a:cubicBezTo>
                  <a:pt x="963" y="3169"/>
                  <a:pt x="963" y="3162"/>
                  <a:pt x="963" y="3156"/>
                </a:cubicBezTo>
                <a:close/>
                <a:moveTo>
                  <a:pt x="1631" y="2974"/>
                </a:moveTo>
                <a:cubicBezTo>
                  <a:pt x="1658" y="2999"/>
                  <a:pt x="1683" y="3024"/>
                  <a:pt x="1713" y="3053"/>
                </a:cubicBezTo>
                <a:cubicBezTo>
                  <a:pt x="1681" y="3100"/>
                  <a:pt x="1652" y="3143"/>
                  <a:pt x="1618" y="3193"/>
                </a:cubicBezTo>
                <a:cubicBezTo>
                  <a:pt x="1581" y="3081"/>
                  <a:pt x="1605" y="3022"/>
                  <a:pt x="1631" y="2974"/>
                </a:cubicBezTo>
                <a:close/>
                <a:moveTo>
                  <a:pt x="2323" y="3189"/>
                </a:moveTo>
                <a:cubicBezTo>
                  <a:pt x="2323" y="3208"/>
                  <a:pt x="2324" y="3225"/>
                  <a:pt x="2325" y="3244"/>
                </a:cubicBezTo>
                <a:lnTo>
                  <a:pt x="2317" y="3244"/>
                </a:lnTo>
                <a:cubicBezTo>
                  <a:pt x="2315" y="3225"/>
                  <a:pt x="2314" y="3208"/>
                  <a:pt x="2312" y="3189"/>
                </a:cubicBezTo>
                <a:close/>
                <a:moveTo>
                  <a:pt x="928" y="3194"/>
                </a:moveTo>
                <a:cubicBezTo>
                  <a:pt x="929" y="3214"/>
                  <a:pt x="931" y="3231"/>
                  <a:pt x="932" y="3250"/>
                </a:cubicBezTo>
                <a:lnTo>
                  <a:pt x="922" y="3250"/>
                </a:lnTo>
                <a:cubicBezTo>
                  <a:pt x="922" y="3231"/>
                  <a:pt x="920" y="3212"/>
                  <a:pt x="919" y="3194"/>
                </a:cubicBezTo>
                <a:close/>
                <a:moveTo>
                  <a:pt x="21506" y="0"/>
                </a:moveTo>
                <a:cubicBezTo>
                  <a:pt x="21497" y="0"/>
                  <a:pt x="21487" y="5"/>
                  <a:pt x="21484" y="14"/>
                </a:cubicBezTo>
                <a:cubicBezTo>
                  <a:pt x="21467" y="57"/>
                  <a:pt x="21446" y="67"/>
                  <a:pt x="21423" y="67"/>
                </a:cubicBezTo>
                <a:cubicBezTo>
                  <a:pt x="21403" y="67"/>
                  <a:pt x="21382" y="59"/>
                  <a:pt x="21362" y="59"/>
                </a:cubicBezTo>
                <a:cubicBezTo>
                  <a:pt x="21360" y="59"/>
                  <a:pt x="21359" y="59"/>
                  <a:pt x="21357" y="59"/>
                </a:cubicBezTo>
                <a:cubicBezTo>
                  <a:pt x="21357" y="59"/>
                  <a:pt x="21357" y="59"/>
                  <a:pt x="21356" y="59"/>
                </a:cubicBezTo>
                <a:cubicBezTo>
                  <a:pt x="21330" y="59"/>
                  <a:pt x="21294" y="19"/>
                  <a:pt x="21271" y="19"/>
                </a:cubicBezTo>
                <a:cubicBezTo>
                  <a:pt x="21267" y="19"/>
                  <a:pt x="21262" y="21"/>
                  <a:pt x="21259" y="25"/>
                </a:cubicBezTo>
                <a:cubicBezTo>
                  <a:pt x="21241" y="49"/>
                  <a:pt x="21220" y="55"/>
                  <a:pt x="21199" y="55"/>
                </a:cubicBezTo>
                <a:cubicBezTo>
                  <a:pt x="21177" y="55"/>
                  <a:pt x="21156" y="49"/>
                  <a:pt x="21136" y="49"/>
                </a:cubicBezTo>
                <a:cubicBezTo>
                  <a:pt x="21119" y="49"/>
                  <a:pt x="21104" y="54"/>
                  <a:pt x="21091" y="71"/>
                </a:cubicBezTo>
                <a:cubicBezTo>
                  <a:pt x="21069" y="100"/>
                  <a:pt x="21049" y="110"/>
                  <a:pt x="21029" y="110"/>
                </a:cubicBezTo>
                <a:cubicBezTo>
                  <a:pt x="20996" y="110"/>
                  <a:pt x="20964" y="83"/>
                  <a:pt x="20929" y="68"/>
                </a:cubicBezTo>
                <a:cubicBezTo>
                  <a:pt x="20927" y="67"/>
                  <a:pt x="20924" y="66"/>
                  <a:pt x="20922" y="66"/>
                </a:cubicBezTo>
                <a:cubicBezTo>
                  <a:pt x="20902" y="66"/>
                  <a:pt x="20881" y="101"/>
                  <a:pt x="20859" y="105"/>
                </a:cubicBezTo>
                <a:cubicBezTo>
                  <a:pt x="20856" y="105"/>
                  <a:pt x="20853" y="106"/>
                  <a:pt x="20851" y="106"/>
                </a:cubicBezTo>
                <a:cubicBezTo>
                  <a:pt x="20831" y="106"/>
                  <a:pt x="20808" y="92"/>
                  <a:pt x="20784" y="86"/>
                </a:cubicBezTo>
                <a:cubicBezTo>
                  <a:pt x="20775" y="108"/>
                  <a:pt x="20760" y="142"/>
                  <a:pt x="20745" y="175"/>
                </a:cubicBezTo>
                <a:cubicBezTo>
                  <a:pt x="20723" y="140"/>
                  <a:pt x="20703" y="103"/>
                  <a:pt x="20681" y="67"/>
                </a:cubicBezTo>
                <a:cubicBezTo>
                  <a:pt x="20666" y="102"/>
                  <a:pt x="20651" y="136"/>
                  <a:pt x="20635" y="174"/>
                </a:cubicBezTo>
                <a:cubicBezTo>
                  <a:pt x="20625" y="159"/>
                  <a:pt x="20614" y="145"/>
                  <a:pt x="20598" y="120"/>
                </a:cubicBezTo>
                <a:cubicBezTo>
                  <a:pt x="20586" y="161"/>
                  <a:pt x="20573" y="205"/>
                  <a:pt x="20557" y="265"/>
                </a:cubicBezTo>
                <a:cubicBezTo>
                  <a:pt x="20542" y="203"/>
                  <a:pt x="20535" y="171"/>
                  <a:pt x="20523" y="122"/>
                </a:cubicBezTo>
                <a:cubicBezTo>
                  <a:pt x="20511" y="122"/>
                  <a:pt x="20498" y="125"/>
                  <a:pt x="20485" y="125"/>
                </a:cubicBezTo>
                <a:cubicBezTo>
                  <a:pt x="20476" y="125"/>
                  <a:pt x="20468" y="124"/>
                  <a:pt x="20460" y="121"/>
                </a:cubicBezTo>
                <a:cubicBezTo>
                  <a:pt x="20433" y="109"/>
                  <a:pt x="20408" y="84"/>
                  <a:pt x="20397" y="75"/>
                </a:cubicBezTo>
                <a:cubicBezTo>
                  <a:pt x="20364" y="92"/>
                  <a:pt x="20336" y="123"/>
                  <a:pt x="20315" y="123"/>
                </a:cubicBezTo>
                <a:cubicBezTo>
                  <a:pt x="20311" y="123"/>
                  <a:pt x="20306" y="121"/>
                  <a:pt x="20302" y="118"/>
                </a:cubicBezTo>
                <a:cubicBezTo>
                  <a:pt x="20285" y="103"/>
                  <a:pt x="20268" y="97"/>
                  <a:pt x="20252" y="97"/>
                </a:cubicBezTo>
                <a:cubicBezTo>
                  <a:pt x="20214" y="97"/>
                  <a:pt x="20181" y="129"/>
                  <a:pt x="20145" y="129"/>
                </a:cubicBezTo>
                <a:cubicBezTo>
                  <a:pt x="20137" y="129"/>
                  <a:pt x="20128" y="128"/>
                  <a:pt x="20120" y="124"/>
                </a:cubicBezTo>
                <a:cubicBezTo>
                  <a:pt x="20119" y="192"/>
                  <a:pt x="20117" y="243"/>
                  <a:pt x="20116" y="302"/>
                </a:cubicBezTo>
                <a:cubicBezTo>
                  <a:pt x="20107" y="287"/>
                  <a:pt x="20101" y="281"/>
                  <a:pt x="20099" y="273"/>
                </a:cubicBezTo>
                <a:cubicBezTo>
                  <a:pt x="20094" y="228"/>
                  <a:pt x="20088" y="184"/>
                  <a:pt x="20082" y="137"/>
                </a:cubicBezTo>
                <a:cubicBezTo>
                  <a:pt x="20048" y="125"/>
                  <a:pt x="20015" y="122"/>
                  <a:pt x="19981" y="122"/>
                </a:cubicBezTo>
                <a:cubicBezTo>
                  <a:pt x="19940" y="122"/>
                  <a:pt x="19900" y="127"/>
                  <a:pt x="19858" y="127"/>
                </a:cubicBezTo>
                <a:cubicBezTo>
                  <a:pt x="19801" y="127"/>
                  <a:pt x="19742" y="117"/>
                  <a:pt x="19679" y="74"/>
                </a:cubicBezTo>
                <a:cubicBezTo>
                  <a:pt x="19674" y="109"/>
                  <a:pt x="19668" y="150"/>
                  <a:pt x="19660" y="209"/>
                </a:cubicBezTo>
                <a:cubicBezTo>
                  <a:pt x="19642" y="137"/>
                  <a:pt x="19635" y="103"/>
                  <a:pt x="19626" y="69"/>
                </a:cubicBezTo>
                <a:cubicBezTo>
                  <a:pt x="19613" y="69"/>
                  <a:pt x="19601" y="67"/>
                  <a:pt x="19589" y="67"/>
                </a:cubicBezTo>
                <a:cubicBezTo>
                  <a:pt x="19582" y="67"/>
                  <a:pt x="19576" y="68"/>
                  <a:pt x="19570" y="71"/>
                </a:cubicBezTo>
                <a:cubicBezTo>
                  <a:pt x="19558" y="78"/>
                  <a:pt x="19551" y="106"/>
                  <a:pt x="19548" y="112"/>
                </a:cubicBezTo>
                <a:cubicBezTo>
                  <a:pt x="19518" y="97"/>
                  <a:pt x="19493" y="72"/>
                  <a:pt x="19471" y="72"/>
                </a:cubicBezTo>
                <a:cubicBezTo>
                  <a:pt x="19469" y="72"/>
                  <a:pt x="19468" y="72"/>
                  <a:pt x="19467" y="72"/>
                </a:cubicBezTo>
                <a:cubicBezTo>
                  <a:pt x="19457" y="73"/>
                  <a:pt x="19447" y="74"/>
                  <a:pt x="19437" y="74"/>
                </a:cubicBezTo>
                <a:cubicBezTo>
                  <a:pt x="19394" y="74"/>
                  <a:pt x="19351" y="67"/>
                  <a:pt x="19308" y="67"/>
                </a:cubicBezTo>
                <a:cubicBezTo>
                  <a:pt x="19261" y="67"/>
                  <a:pt x="19216" y="75"/>
                  <a:pt x="19173" y="108"/>
                </a:cubicBezTo>
                <a:cubicBezTo>
                  <a:pt x="19158" y="96"/>
                  <a:pt x="19139" y="80"/>
                  <a:pt x="19112" y="59"/>
                </a:cubicBezTo>
                <a:cubicBezTo>
                  <a:pt x="19112" y="131"/>
                  <a:pt x="19112" y="183"/>
                  <a:pt x="19111" y="239"/>
                </a:cubicBezTo>
                <a:cubicBezTo>
                  <a:pt x="19095" y="237"/>
                  <a:pt x="19081" y="236"/>
                  <a:pt x="19067" y="234"/>
                </a:cubicBezTo>
                <a:cubicBezTo>
                  <a:pt x="19059" y="177"/>
                  <a:pt x="19052" y="125"/>
                  <a:pt x="19045" y="77"/>
                </a:cubicBezTo>
                <a:cubicBezTo>
                  <a:pt x="19011" y="112"/>
                  <a:pt x="18981" y="145"/>
                  <a:pt x="18950" y="178"/>
                </a:cubicBezTo>
                <a:cubicBezTo>
                  <a:pt x="18943" y="137"/>
                  <a:pt x="18939" y="111"/>
                  <a:pt x="18934" y="86"/>
                </a:cubicBezTo>
                <a:cubicBezTo>
                  <a:pt x="18916" y="74"/>
                  <a:pt x="18899" y="69"/>
                  <a:pt x="18881" y="69"/>
                </a:cubicBezTo>
                <a:cubicBezTo>
                  <a:pt x="18831" y="69"/>
                  <a:pt x="18782" y="107"/>
                  <a:pt x="18732" y="107"/>
                </a:cubicBezTo>
                <a:cubicBezTo>
                  <a:pt x="18713" y="107"/>
                  <a:pt x="18694" y="101"/>
                  <a:pt x="18674" y="87"/>
                </a:cubicBezTo>
                <a:cubicBezTo>
                  <a:pt x="18643" y="121"/>
                  <a:pt x="18606" y="159"/>
                  <a:pt x="18575" y="192"/>
                </a:cubicBezTo>
                <a:cubicBezTo>
                  <a:pt x="18558" y="164"/>
                  <a:pt x="18547" y="149"/>
                  <a:pt x="18540" y="139"/>
                </a:cubicBezTo>
                <a:cubicBezTo>
                  <a:pt x="18528" y="178"/>
                  <a:pt x="18516" y="218"/>
                  <a:pt x="18503" y="264"/>
                </a:cubicBezTo>
                <a:cubicBezTo>
                  <a:pt x="18472" y="186"/>
                  <a:pt x="18450" y="128"/>
                  <a:pt x="18433" y="84"/>
                </a:cubicBezTo>
                <a:cubicBezTo>
                  <a:pt x="18404" y="124"/>
                  <a:pt x="18372" y="132"/>
                  <a:pt x="18340" y="132"/>
                </a:cubicBezTo>
                <a:cubicBezTo>
                  <a:pt x="18319" y="132"/>
                  <a:pt x="18298" y="128"/>
                  <a:pt x="18279" y="128"/>
                </a:cubicBezTo>
                <a:cubicBezTo>
                  <a:pt x="18260" y="128"/>
                  <a:pt x="18242" y="131"/>
                  <a:pt x="18225" y="143"/>
                </a:cubicBezTo>
                <a:cubicBezTo>
                  <a:pt x="18221" y="186"/>
                  <a:pt x="18218" y="218"/>
                  <a:pt x="18213" y="261"/>
                </a:cubicBezTo>
                <a:cubicBezTo>
                  <a:pt x="18160" y="211"/>
                  <a:pt x="18116" y="168"/>
                  <a:pt x="18094" y="146"/>
                </a:cubicBezTo>
                <a:cubicBezTo>
                  <a:pt x="17987" y="193"/>
                  <a:pt x="17900" y="231"/>
                  <a:pt x="17801" y="274"/>
                </a:cubicBezTo>
                <a:cubicBezTo>
                  <a:pt x="17797" y="290"/>
                  <a:pt x="17787" y="327"/>
                  <a:pt x="17775" y="364"/>
                </a:cubicBezTo>
                <a:cubicBezTo>
                  <a:pt x="17751" y="321"/>
                  <a:pt x="17732" y="287"/>
                  <a:pt x="17715" y="253"/>
                </a:cubicBezTo>
                <a:cubicBezTo>
                  <a:pt x="17692" y="289"/>
                  <a:pt x="17668" y="310"/>
                  <a:pt x="17643" y="310"/>
                </a:cubicBezTo>
                <a:cubicBezTo>
                  <a:pt x="17620" y="310"/>
                  <a:pt x="17596" y="292"/>
                  <a:pt x="17570" y="252"/>
                </a:cubicBezTo>
                <a:cubicBezTo>
                  <a:pt x="17560" y="271"/>
                  <a:pt x="17547" y="292"/>
                  <a:pt x="17535" y="312"/>
                </a:cubicBezTo>
                <a:cubicBezTo>
                  <a:pt x="17510" y="286"/>
                  <a:pt x="17489" y="265"/>
                  <a:pt x="17478" y="252"/>
                </a:cubicBezTo>
                <a:cubicBezTo>
                  <a:pt x="17447" y="273"/>
                  <a:pt x="17425" y="300"/>
                  <a:pt x="17400" y="302"/>
                </a:cubicBezTo>
                <a:cubicBezTo>
                  <a:pt x="17367" y="305"/>
                  <a:pt x="17334" y="306"/>
                  <a:pt x="17302" y="306"/>
                </a:cubicBezTo>
                <a:cubicBezTo>
                  <a:pt x="17247" y="306"/>
                  <a:pt x="17192" y="303"/>
                  <a:pt x="17137" y="303"/>
                </a:cubicBezTo>
                <a:cubicBezTo>
                  <a:pt x="17038" y="303"/>
                  <a:pt x="16940" y="312"/>
                  <a:pt x="16845" y="362"/>
                </a:cubicBezTo>
                <a:cubicBezTo>
                  <a:pt x="16804" y="384"/>
                  <a:pt x="16760" y="355"/>
                  <a:pt x="16716" y="405"/>
                </a:cubicBezTo>
                <a:cubicBezTo>
                  <a:pt x="16709" y="412"/>
                  <a:pt x="16702" y="415"/>
                  <a:pt x="16693" y="415"/>
                </a:cubicBezTo>
                <a:cubicBezTo>
                  <a:pt x="16661" y="415"/>
                  <a:pt x="16613" y="373"/>
                  <a:pt x="16576" y="367"/>
                </a:cubicBezTo>
                <a:cubicBezTo>
                  <a:pt x="16574" y="366"/>
                  <a:pt x="16572" y="366"/>
                  <a:pt x="16569" y="366"/>
                </a:cubicBezTo>
                <a:cubicBezTo>
                  <a:pt x="16546" y="366"/>
                  <a:pt x="16521" y="381"/>
                  <a:pt x="16504" y="405"/>
                </a:cubicBezTo>
                <a:cubicBezTo>
                  <a:pt x="16492" y="420"/>
                  <a:pt x="16480" y="426"/>
                  <a:pt x="16468" y="426"/>
                </a:cubicBezTo>
                <a:cubicBezTo>
                  <a:pt x="16437" y="426"/>
                  <a:pt x="16404" y="393"/>
                  <a:pt x="16374" y="393"/>
                </a:cubicBezTo>
                <a:cubicBezTo>
                  <a:pt x="16360" y="393"/>
                  <a:pt x="16347" y="400"/>
                  <a:pt x="16335" y="420"/>
                </a:cubicBezTo>
                <a:cubicBezTo>
                  <a:pt x="16334" y="420"/>
                  <a:pt x="16334" y="420"/>
                  <a:pt x="16334" y="420"/>
                </a:cubicBezTo>
                <a:cubicBezTo>
                  <a:pt x="16330" y="420"/>
                  <a:pt x="16319" y="401"/>
                  <a:pt x="16311" y="395"/>
                </a:cubicBezTo>
                <a:cubicBezTo>
                  <a:pt x="16305" y="387"/>
                  <a:pt x="16298" y="381"/>
                  <a:pt x="16292" y="376"/>
                </a:cubicBezTo>
                <a:cubicBezTo>
                  <a:pt x="16254" y="459"/>
                  <a:pt x="16224" y="564"/>
                  <a:pt x="16154" y="567"/>
                </a:cubicBezTo>
                <a:cubicBezTo>
                  <a:pt x="16159" y="504"/>
                  <a:pt x="16167" y="443"/>
                  <a:pt x="16176" y="356"/>
                </a:cubicBezTo>
                <a:lnTo>
                  <a:pt x="16176" y="356"/>
                </a:lnTo>
                <a:cubicBezTo>
                  <a:pt x="16145" y="395"/>
                  <a:pt x="16127" y="414"/>
                  <a:pt x="16112" y="433"/>
                </a:cubicBezTo>
                <a:cubicBezTo>
                  <a:pt x="16096" y="405"/>
                  <a:pt x="16084" y="387"/>
                  <a:pt x="16073" y="368"/>
                </a:cubicBezTo>
                <a:cubicBezTo>
                  <a:pt x="16057" y="405"/>
                  <a:pt x="16039" y="443"/>
                  <a:pt x="16017" y="492"/>
                </a:cubicBezTo>
                <a:lnTo>
                  <a:pt x="15915" y="492"/>
                </a:lnTo>
                <a:cubicBezTo>
                  <a:pt x="15911" y="521"/>
                  <a:pt x="15903" y="562"/>
                  <a:pt x="15892" y="639"/>
                </a:cubicBezTo>
                <a:cubicBezTo>
                  <a:pt x="15876" y="530"/>
                  <a:pt x="15868" y="478"/>
                  <a:pt x="15855" y="383"/>
                </a:cubicBezTo>
                <a:cubicBezTo>
                  <a:pt x="15828" y="489"/>
                  <a:pt x="15811" y="564"/>
                  <a:pt x="15790" y="634"/>
                </a:cubicBezTo>
                <a:cubicBezTo>
                  <a:pt x="15787" y="645"/>
                  <a:pt x="15776" y="645"/>
                  <a:pt x="15762" y="654"/>
                </a:cubicBezTo>
                <a:cubicBezTo>
                  <a:pt x="15739" y="615"/>
                  <a:pt x="15714" y="574"/>
                  <a:pt x="15690" y="536"/>
                </a:cubicBezTo>
                <a:cubicBezTo>
                  <a:pt x="15632" y="557"/>
                  <a:pt x="15583" y="646"/>
                  <a:pt x="15523" y="646"/>
                </a:cubicBezTo>
                <a:cubicBezTo>
                  <a:pt x="15493" y="646"/>
                  <a:pt x="15460" y="624"/>
                  <a:pt x="15422" y="561"/>
                </a:cubicBezTo>
                <a:cubicBezTo>
                  <a:pt x="15480" y="512"/>
                  <a:pt x="15484" y="420"/>
                  <a:pt x="15469" y="312"/>
                </a:cubicBezTo>
                <a:lnTo>
                  <a:pt x="15469" y="312"/>
                </a:lnTo>
                <a:cubicBezTo>
                  <a:pt x="15419" y="381"/>
                  <a:pt x="15368" y="451"/>
                  <a:pt x="15316" y="521"/>
                </a:cubicBezTo>
                <a:cubicBezTo>
                  <a:pt x="15316" y="539"/>
                  <a:pt x="15315" y="565"/>
                  <a:pt x="15314" y="602"/>
                </a:cubicBezTo>
                <a:cubicBezTo>
                  <a:pt x="15260" y="530"/>
                  <a:pt x="15230" y="375"/>
                  <a:pt x="15158" y="375"/>
                </a:cubicBezTo>
                <a:cubicBezTo>
                  <a:pt x="15151" y="375"/>
                  <a:pt x="15144" y="376"/>
                  <a:pt x="15137" y="378"/>
                </a:cubicBezTo>
                <a:cubicBezTo>
                  <a:pt x="15152" y="417"/>
                  <a:pt x="15161" y="442"/>
                  <a:pt x="15181" y="495"/>
                </a:cubicBezTo>
                <a:cubicBezTo>
                  <a:pt x="15136" y="478"/>
                  <a:pt x="15095" y="423"/>
                  <a:pt x="15062" y="423"/>
                </a:cubicBezTo>
                <a:cubicBezTo>
                  <a:pt x="15045" y="423"/>
                  <a:pt x="15031" y="436"/>
                  <a:pt x="15018" y="476"/>
                </a:cubicBezTo>
                <a:cubicBezTo>
                  <a:pt x="15003" y="455"/>
                  <a:pt x="14994" y="443"/>
                  <a:pt x="14983" y="427"/>
                </a:cubicBezTo>
                <a:cubicBezTo>
                  <a:pt x="14978" y="477"/>
                  <a:pt x="14975" y="509"/>
                  <a:pt x="14971" y="552"/>
                </a:cubicBezTo>
                <a:cubicBezTo>
                  <a:pt x="14955" y="501"/>
                  <a:pt x="14943" y="464"/>
                  <a:pt x="14928" y="415"/>
                </a:cubicBezTo>
                <a:cubicBezTo>
                  <a:pt x="14890" y="468"/>
                  <a:pt x="14851" y="495"/>
                  <a:pt x="14814" y="495"/>
                </a:cubicBezTo>
                <a:cubicBezTo>
                  <a:pt x="14788" y="495"/>
                  <a:pt x="14764" y="481"/>
                  <a:pt x="14743" y="452"/>
                </a:cubicBezTo>
                <a:cubicBezTo>
                  <a:pt x="14703" y="458"/>
                  <a:pt x="14672" y="476"/>
                  <a:pt x="14649" y="476"/>
                </a:cubicBezTo>
                <a:cubicBezTo>
                  <a:pt x="14639" y="476"/>
                  <a:pt x="14631" y="473"/>
                  <a:pt x="14624" y="465"/>
                </a:cubicBezTo>
                <a:cubicBezTo>
                  <a:pt x="14598" y="438"/>
                  <a:pt x="14576" y="423"/>
                  <a:pt x="14555" y="423"/>
                </a:cubicBezTo>
                <a:cubicBezTo>
                  <a:pt x="14536" y="423"/>
                  <a:pt x="14517" y="437"/>
                  <a:pt x="14498" y="467"/>
                </a:cubicBezTo>
                <a:cubicBezTo>
                  <a:pt x="14488" y="484"/>
                  <a:pt x="14477" y="491"/>
                  <a:pt x="14466" y="491"/>
                </a:cubicBezTo>
                <a:cubicBezTo>
                  <a:pt x="14439" y="491"/>
                  <a:pt x="14412" y="449"/>
                  <a:pt x="14384" y="426"/>
                </a:cubicBezTo>
                <a:cubicBezTo>
                  <a:pt x="14375" y="440"/>
                  <a:pt x="14368" y="464"/>
                  <a:pt x="14357" y="473"/>
                </a:cubicBezTo>
                <a:cubicBezTo>
                  <a:pt x="14340" y="486"/>
                  <a:pt x="14322" y="490"/>
                  <a:pt x="14304" y="490"/>
                </a:cubicBezTo>
                <a:cubicBezTo>
                  <a:pt x="14281" y="490"/>
                  <a:pt x="14258" y="484"/>
                  <a:pt x="14235" y="484"/>
                </a:cubicBezTo>
                <a:cubicBezTo>
                  <a:pt x="14206" y="484"/>
                  <a:pt x="14178" y="493"/>
                  <a:pt x="14154" y="533"/>
                </a:cubicBezTo>
                <a:cubicBezTo>
                  <a:pt x="14154" y="533"/>
                  <a:pt x="14154" y="533"/>
                  <a:pt x="14154" y="533"/>
                </a:cubicBezTo>
                <a:cubicBezTo>
                  <a:pt x="14152" y="533"/>
                  <a:pt x="14139" y="506"/>
                  <a:pt x="14132" y="495"/>
                </a:cubicBezTo>
                <a:cubicBezTo>
                  <a:pt x="14128" y="489"/>
                  <a:pt x="14124" y="486"/>
                  <a:pt x="14120" y="486"/>
                </a:cubicBezTo>
                <a:cubicBezTo>
                  <a:pt x="14103" y="486"/>
                  <a:pt x="14088" y="529"/>
                  <a:pt x="14072" y="529"/>
                </a:cubicBezTo>
                <a:cubicBezTo>
                  <a:pt x="14063" y="529"/>
                  <a:pt x="14055" y="519"/>
                  <a:pt x="14045" y="489"/>
                </a:cubicBezTo>
                <a:cubicBezTo>
                  <a:pt x="14009" y="506"/>
                  <a:pt x="13972" y="524"/>
                  <a:pt x="13936" y="542"/>
                </a:cubicBezTo>
                <a:cubicBezTo>
                  <a:pt x="13925" y="524"/>
                  <a:pt x="13914" y="508"/>
                  <a:pt x="13907" y="496"/>
                </a:cubicBezTo>
                <a:cubicBezTo>
                  <a:pt x="13891" y="518"/>
                  <a:pt x="13878" y="536"/>
                  <a:pt x="13867" y="552"/>
                </a:cubicBezTo>
                <a:cubicBezTo>
                  <a:pt x="13845" y="526"/>
                  <a:pt x="13829" y="506"/>
                  <a:pt x="13806" y="477"/>
                </a:cubicBezTo>
                <a:cubicBezTo>
                  <a:pt x="13786" y="532"/>
                  <a:pt x="13761" y="551"/>
                  <a:pt x="13734" y="551"/>
                </a:cubicBezTo>
                <a:cubicBezTo>
                  <a:pt x="13707" y="551"/>
                  <a:pt x="13678" y="532"/>
                  <a:pt x="13650" y="509"/>
                </a:cubicBezTo>
                <a:cubicBezTo>
                  <a:pt x="13645" y="562"/>
                  <a:pt x="13641" y="615"/>
                  <a:pt x="13633" y="698"/>
                </a:cubicBezTo>
                <a:cubicBezTo>
                  <a:pt x="13594" y="605"/>
                  <a:pt x="13567" y="543"/>
                  <a:pt x="13538" y="474"/>
                </a:cubicBezTo>
                <a:cubicBezTo>
                  <a:pt x="13505" y="527"/>
                  <a:pt x="13470" y="550"/>
                  <a:pt x="13435" y="550"/>
                </a:cubicBezTo>
                <a:cubicBezTo>
                  <a:pt x="13400" y="550"/>
                  <a:pt x="13365" y="527"/>
                  <a:pt x="13329" y="484"/>
                </a:cubicBezTo>
                <a:cubicBezTo>
                  <a:pt x="13308" y="514"/>
                  <a:pt x="13291" y="537"/>
                  <a:pt x="13276" y="556"/>
                </a:cubicBezTo>
                <a:cubicBezTo>
                  <a:pt x="13255" y="526"/>
                  <a:pt x="13241" y="502"/>
                  <a:pt x="13223" y="477"/>
                </a:cubicBezTo>
                <a:cubicBezTo>
                  <a:pt x="13180" y="539"/>
                  <a:pt x="13141" y="595"/>
                  <a:pt x="13105" y="645"/>
                </a:cubicBezTo>
                <a:cubicBezTo>
                  <a:pt x="13086" y="593"/>
                  <a:pt x="13067" y="542"/>
                  <a:pt x="13045" y="484"/>
                </a:cubicBezTo>
                <a:cubicBezTo>
                  <a:pt x="13035" y="490"/>
                  <a:pt x="13025" y="491"/>
                  <a:pt x="13015" y="491"/>
                </a:cubicBezTo>
                <a:cubicBezTo>
                  <a:pt x="13006" y="491"/>
                  <a:pt x="12998" y="491"/>
                  <a:pt x="12990" y="491"/>
                </a:cubicBezTo>
                <a:cubicBezTo>
                  <a:pt x="12967" y="491"/>
                  <a:pt x="12946" y="497"/>
                  <a:pt x="12933" y="549"/>
                </a:cubicBezTo>
                <a:cubicBezTo>
                  <a:pt x="12911" y="500"/>
                  <a:pt x="12888" y="489"/>
                  <a:pt x="12866" y="489"/>
                </a:cubicBezTo>
                <a:cubicBezTo>
                  <a:pt x="12848" y="489"/>
                  <a:pt x="12830" y="496"/>
                  <a:pt x="12813" y="496"/>
                </a:cubicBezTo>
                <a:cubicBezTo>
                  <a:pt x="12806" y="496"/>
                  <a:pt x="12800" y="495"/>
                  <a:pt x="12793" y="492"/>
                </a:cubicBezTo>
                <a:cubicBezTo>
                  <a:pt x="12770" y="539"/>
                  <a:pt x="12749" y="580"/>
                  <a:pt x="12727" y="626"/>
                </a:cubicBezTo>
                <a:cubicBezTo>
                  <a:pt x="12684" y="561"/>
                  <a:pt x="12651" y="509"/>
                  <a:pt x="12620" y="462"/>
                </a:cubicBezTo>
                <a:cubicBezTo>
                  <a:pt x="12614" y="565"/>
                  <a:pt x="12540" y="565"/>
                  <a:pt x="12524" y="665"/>
                </a:cubicBezTo>
                <a:cubicBezTo>
                  <a:pt x="12483" y="665"/>
                  <a:pt x="12446" y="665"/>
                  <a:pt x="12406" y="667"/>
                </a:cubicBezTo>
                <a:cubicBezTo>
                  <a:pt x="12396" y="702"/>
                  <a:pt x="12387" y="740"/>
                  <a:pt x="12378" y="774"/>
                </a:cubicBezTo>
                <a:cubicBezTo>
                  <a:pt x="12387" y="785"/>
                  <a:pt x="12396" y="798"/>
                  <a:pt x="12405" y="811"/>
                </a:cubicBezTo>
                <a:cubicBezTo>
                  <a:pt x="12402" y="817"/>
                  <a:pt x="12399" y="823"/>
                  <a:pt x="12398" y="829"/>
                </a:cubicBezTo>
                <a:cubicBezTo>
                  <a:pt x="12390" y="812"/>
                  <a:pt x="12381" y="798"/>
                  <a:pt x="12374" y="782"/>
                </a:cubicBezTo>
                <a:cubicBezTo>
                  <a:pt x="12375" y="779"/>
                  <a:pt x="12378" y="776"/>
                  <a:pt x="12378" y="774"/>
                </a:cubicBezTo>
                <a:cubicBezTo>
                  <a:pt x="12303" y="739"/>
                  <a:pt x="12371" y="671"/>
                  <a:pt x="12350" y="643"/>
                </a:cubicBezTo>
                <a:cubicBezTo>
                  <a:pt x="12342" y="609"/>
                  <a:pt x="12333" y="577"/>
                  <a:pt x="12324" y="543"/>
                </a:cubicBezTo>
                <a:cubicBezTo>
                  <a:pt x="12312" y="534"/>
                  <a:pt x="12302" y="526"/>
                  <a:pt x="12290" y="517"/>
                </a:cubicBezTo>
                <a:cubicBezTo>
                  <a:pt x="12284" y="574"/>
                  <a:pt x="12278" y="632"/>
                  <a:pt x="12275" y="674"/>
                </a:cubicBezTo>
                <a:cubicBezTo>
                  <a:pt x="12228" y="640"/>
                  <a:pt x="12193" y="617"/>
                  <a:pt x="12140" y="580"/>
                </a:cubicBezTo>
                <a:lnTo>
                  <a:pt x="12140" y="580"/>
                </a:lnTo>
                <a:cubicBezTo>
                  <a:pt x="12177" y="749"/>
                  <a:pt x="12103" y="711"/>
                  <a:pt x="12083" y="767"/>
                </a:cubicBezTo>
                <a:cubicBezTo>
                  <a:pt x="12067" y="748"/>
                  <a:pt x="12050" y="730"/>
                  <a:pt x="12031" y="708"/>
                </a:cubicBezTo>
                <a:cubicBezTo>
                  <a:pt x="12006" y="767"/>
                  <a:pt x="11984" y="820"/>
                  <a:pt x="11961" y="871"/>
                </a:cubicBezTo>
                <a:cubicBezTo>
                  <a:pt x="11959" y="875"/>
                  <a:pt x="11956" y="876"/>
                  <a:pt x="11953" y="876"/>
                </a:cubicBezTo>
                <a:cubicBezTo>
                  <a:pt x="11950" y="876"/>
                  <a:pt x="11948" y="875"/>
                  <a:pt x="11945" y="875"/>
                </a:cubicBezTo>
                <a:cubicBezTo>
                  <a:pt x="11944" y="875"/>
                  <a:pt x="11943" y="875"/>
                  <a:pt x="11941" y="876"/>
                </a:cubicBezTo>
                <a:cubicBezTo>
                  <a:pt x="11934" y="821"/>
                  <a:pt x="11927" y="771"/>
                  <a:pt x="11918" y="702"/>
                </a:cubicBezTo>
                <a:cubicBezTo>
                  <a:pt x="11880" y="743"/>
                  <a:pt x="11850" y="774"/>
                  <a:pt x="11838" y="787"/>
                </a:cubicBezTo>
                <a:cubicBezTo>
                  <a:pt x="11816" y="860"/>
                  <a:pt x="11803" y="904"/>
                  <a:pt x="11787" y="963"/>
                </a:cubicBezTo>
                <a:cubicBezTo>
                  <a:pt x="11759" y="887"/>
                  <a:pt x="11741" y="833"/>
                  <a:pt x="11722" y="780"/>
                </a:cubicBezTo>
                <a:cubicBezTo>
                  <a:pt x="11713" y="799"/>
                  <a:pt x="11706" y="817"/>
                  <a:pt x="11694" y="840"/>
                </a:cubicBezTo>
                <a:cubicBezTo>
                  <a:pt x="11671" y="782"/>
                  <a:pt x="11650" y="729"/>
                  <a:pt x="11628" y="674"/>
                </a:cubicBezTo>
                <a:cubicBezTo>
                  <a:pt x="11612" y="711"/>
                  <a:pt x="11599" y="745"/>
                  <a:pt x="11584" y="779"/>
                </a:cubicBezTo>
                <a:cubicBezTo>
                  <a:pt x="11562" y="742"/>
                  <a:pt x="11540" y="707"/>
                  <a:pt x="11524" y="679"/>
                </a:cubicBezTo>
                <a:cubicBezTo>
                  <a:pt x="11509" y="718"/>
                  <a:pt x="11493" y="755"/>
                  <a:pt x="11468" y="817"/>
                </a:cubicBezTo>
                <a:cubicBezTo>
                  <a:pt x="11454" y="724"/>
                  <a:pt x="11449" y="673"/>
                  <a:pt x="11438" y="608"/>
                </a:cubicBezTo>
                <a:cubicBezTo>
                  <a:pt x="11421" y="615"/>
                  <a:pt x="11406" y="623"/>
                  <a:pt x="11387" y="629"/>
                </a:cubicBezTo>
                <a:cubicBezTo>
                  <a:pt x="11403" y="661"/>
                  <a:pt x="11413" y="680"/>
                  <a:pt x="11428" y="711"/>
                </a:cubicBezTo>
                <a:cubicBezTo>
                  <a:pt x="11397" y="720"/>
                  <a:pt x="11374" y="729"/>
                  <a:pt x="11349" y="736"/>
                </a:cubicBezTo>
                <a:cubicBezTo>
                  <a:pt x="11346" y="774"/>
                  <a:pt x="11341" y="808"/>
                  <a:pt x="11338" y="837"/>
                </a:cubicBezTo>
                <a:cubicBezTo>
                  <a:pt x="11312" y="837"/>
                  <a:pt x="11288" y="837"/>
                  <a:pt x="11266" y="839"/>
                </a:cubicBezTo>
                <a:cubicBezTo>
                  <a:pt x="11254" y="876"/>
                  <a:pt x="11244" y="913"/>
                  <a:pt x="11231" y="954"/>
                </a:cubicBezTo>
                <a:cubicBezTo>
                  <a:pt x="11210" y="914"/>
                  <a:pt x="11197" y="889"/>
                  <a:pt x="11185" y="867"/>
                </a:cubicBezTo>
                <a:cubicBezTo>
                  <a:pt x="11194" y="843"/>
                  <a:pt x="11200" y="824"/>
                  <a:pt x="11206" y="804"/>
                </a:cubicBezTo>
                <a:cubicBezTo>
                  <a:pt x="11187" y="789"/>
                  <a:pt x="11171" y="776"/>
                  <a:pt x="11153" y="762"/>
                </a:cubicBezTo>
                <a:cubicBezTo>
                  <a:pt x="11133" y="718"/>
                  <a:pt x="11160" y="610"/>
                  <a:pt x="11116" y="610"/>
                </a:cubicBezTo>
                <a:cubicBezTo>
                  <a:pt x="11113" y="610"/>
                  <a:pt x="11110" y="610"/>
                  <a:pt x="11107" y="611"/>
                </a:cubicBezTo>
                <a:cubicBezTo>
                  <a:pt x="11060" y="643"/>
                  <a:pt x="11123" y="770"/>
                  <a:pt x="11066" y="783"/>
                </a:cubicBezTo>
                <a:cubicBezTo>
                  <a:pt x="11075" y="886"/>
                  <a:pt x="11060" y="948"/>
                  <a:pt x="10993" y="955"/>
                </a:cubicBezTo>
                <a:cubicBezTo>
                  <a:pt x="11012" y="886"/>
                  <a:pt x="11025" y="835"/>
                  <a:pt x="11038" y="783"/>
                </a:cubicBezTo>
                <a:cubicBezTo>
                  <a:pt x="10987" y="726"/>
                  <a:pt x="10935" y="670"/>
                  <a:pt x="10884" y="614"/>
                </a:cubicBezTo>
                <a:cubicBezTo>
                  <a:pt x="10866" y="636"/>
                  <a:pt x="10850" y="658"/>
                  <a:pt x="10832" y="680"/>
                </a:cubicBezTo>
                <a:cubicBezTo>
                  <a:pt x="10804" y="637"/>
                  <a:pt x="10781" y="599"/>
                  <a:pt x="10745" y="546"/>
                </a:cubicBezTo>
                <a:cubicBezTo>
                  <a:pt x="10735" y="639"/>
                  <a:pt x="10726" y="711"/>
                  <a:pt x="10719" y="783"/>
                </a:cubicBezTo>
                <a:cubicBezTo>
                  <a:pt x="10701" y="735"/>
                  <a:pt x="10679" y="727"/>
                  <a:pt x="10657" y="727"/>
                </a:cubicBezTo>
                <a:cubicBezTo>
                  <a:pt x="10646" y="727"/>
                  <a:pt x="10634" y="729"/>
                  <a:pt x="10623" y="729"/>
                </a:cubicBezTo>
                <a:cubicBezTo>
                  <a:pt x="10621" y="729"/>
                  <a:pt x="10619" y="729"/>
                  <a:pt x="10617" y="729"/>
                </a:cubicBezTo>
                <a:cubicBezTo>
                  <a:pt x="10609" y="807"/>
                  <a:pt x="10601" y="886"/>
                  <a:pt x="10589" y="995"/>
                </a:cubicBezTo>
                <a:cubicBezTo>
                  <a:pt x="10553" y="933"/>
                  <a:pt x="10532" y="887"/>
                  <a:pt x="10508" y="862"/>
                </a:cubicBezTo>
                <a:cubicBezTo>
                  <a:pt x="10485" y="839"/>
                  <a:pt x="10457" y="836"/>
                  <a:pt x="10432" y="824"/>
                </a:cubicBezTo>
                <a:cubicBezTo>
                  <a:pt x="10426" y="779"/>
                  <a:pt x="10421" y="736"/>
                  <a:pt x="10420" y="736"/>
                </a:cubicBezTo>
                <a:cubicBezTo>
                  <a:pt x="10420" y="736"/>
                  <a:pt x="10420" y="736"/>
                  <a:pt x="10420" y="736"/>
                </a:cubicBezTo>
                <a:cubicBezTo>
                  <a:pt x="10375" y="639"/>
                  <a:pt x="10345" y="576"/>
                  <a:pt x="10316" y="515"/>
                </a:cubicBezTo>
                <a:cubicBezTo>
                  <a:pt x="10263" y="502"/>
                  <a:pt x="10211" y="489"/>
                  <a:pt x="10158" y="474"/>
                </a:cubicBezTo>
                <a:cubicBezTo>
                  <a:pt x="10158" y="511"/>
                  <a:pt x="10157" y="564"/>
                  <a:pt x="10155" y="639"/>
                </a:cubicBezTo>
                <a:cubicBezTo>
                  <a:pt x="10097" y="570"/>
                  <a:pt x="10047" y="511"/>
                  <a:pt x="9997" y="452"/>
                </a:cubicBezTo>
                <a:cubicBezTo>
                  <a:pt x="9988" y="474"/>
                  <a:pt x="9974" y="490"/>
                  <a:pt x="9971" y="514"/>
                </a:cubicBezTo>
                <a:cubicBezTo>
                  <a:pt x="9960" y="577"/>
                  <a:pt x="9954" y="643"/>
                  <a:pt x="9944" y="707"/>
                </a:cubicBezTo>
                <a:cubicBezTo>
                  <a:pt x="9942" y="714"/>
                  <a:pt x="9932" y="714"/>
                  <a:pt x="9926" y="718"/>
                </a:cubicBezTo>
                <a:cubicBezTo>
                  <a:pt x="9917" y="683"/>
                  <a:pt x="9910" y="649"/>
                  <a:pt x="9901" y="615"/>
                </a:cubicBezTo>
                <a:cubicBezTo>
                  <a:pt x="9855" y="620"/>
                  <a:pt x="9842" y="673"/>
                  <a:pt x="9835" y="749"/>
                </a:cubicBezTo>
                <a:cubicBezTo>
                  <a:pt x="9833" y="770"/>
                  <a:pt x="9805" y="774"/>
                  <a:pt x="9791" y="786"/>
                </a:cubicBezTo>
                <a:cubicBezTo>
                  <a:pt x="9795" y="717"/>
                  <a:pt x="9798" y="668"/>
                  <a:pt x="9801" y="618"/>
                </a:cubicBezTo>
                <a:cubicBezTo>
                  <a:pt x="9776" y="605"/>
                  <a:pt x="9749" y="593"/>
                  <a:pt x="9739" y="587"/>
                </a:cubicBezTo>
                <a:cubicBezTo>
                  <a:pt x="9709" y="596"/>
                  <a:pt x="9684" y="614"/>
                  <a:pt x="9662" y="614"/>
                </a:cubicBezTo>
                <a:cubicBezTo>
                  <a:pt x="9656" y="614"/>
                  <a:pt x="9650" y="613"/>
                  <a:pt x="9645" y="609"/>
                </a:cubicBezTo>
                <a:cubicBezTo>
                  <a:pt x="9611" y="592"/>
                  <a:pt x="9580" y="540"/>
                  <a:pt x="9548" y="508"/>
                </a:cubicBezTo>
                <a:cubicBezTo>
                  <a:pt x="9547" y="507"/>
                  <a:pt x="9545" y="506"/>
                  <a:pt x="9544" y="506"/>
                </a:cubicBezTo>
                <a:cubicBezTo>
                  <a:pt x="9538" y="506"/>
                  <a:pt x="9530" y="514"/>
                  <a:pt x="9523" y="517"/>
                </a:cubicBezTo>
                <a:cubicBezTo>
                  <a:pt x="9520" y="551"/>
                  <a:pt x="9517" y="583"/>
                  <a:pt x="9512" y="615"/>
                </a:cubicBezTo>
                <a:cubicBezTo>
                  <a:pt x="9496" y="597"/>
                  <a:pt x="9479" y="565"/>
                  <a:pt x="9467" y="565"/>
                </a:cubicBezTo>
                <a:cubicBezTo>
                  <a:pt x="9466" y="565"/>
                  <a:pt x="9466" y="565"/>
                  <a:pt x="9465" y="565"/>
                </a:cubicBezTo>
                <a:cubicBezTo>
                  <a:pt x="9395" y="592"/>
                  <a:pt x="9326" y="627"/>
                  <a:pt x="9259" y="657"/>
                </a:cubicBezTo>
                <a:cubicBezTo>
                  <a:pt x="9231" y="642"/>
                  <a:pt x="9202" y="627"/>
                  <a:pt x="9149" y="598"/>
                </a:cubicBezTo>
                <a:cubicBezTo>
                  <a:pt x="9143" y="640"/>
                  <a:pt x="9137" y="690"/>
                  <a:pt x="9130" y="736"/>
                </a:cubicBezTo>
                <a:cubicBezTo>
                  <a:pt x="9108" y="705"/>
                  <a:pt x="9098" y="689"/>
                  <a:pt x="9084" y="673"/>
                </a:cubicBezTo>
                <a:cubicBezTo>
                  <a:pt x="9062" y="698"/>
                  <a:pt x="9040" y="721"/>
                  <a:pt x="9021" y="742"/>
                </a:cubicBezTo>
                <a:cubicBezTo>
                  <a:pt x="9000" y="712"/>
                  <a:pt x="8986" y="692"/>
                  <a:pt x="8962" y="659"/>
                </a:cubicBezTo>
                <a:cubicBezTo>
                  <a:pt x="8950" y="687"/>
                  <a:pt x="8942" y="715"/>
                  <a:pt x="8928" y="736"/>
                </a:cubicBezTo>
                <a:cubicBezTo>
                  <a:pt x="8914" y="761"/>
                  <a:pt x="8897" y="780"/>
                  <a:pt x="8877" y="807"/>
                </a:cubicBezTo>
                <a:cubicBezTo>
                  <a:pt x="8865" y="757"/>
                  <a:pt x="8858" y="724"/>
                  <a:pt x="8849" y="692"/>
                </a:cubicBezTo>
                <a:lnTo>
                  <a:pt x="8693" y="692"/>
                </a:lnTo>
                <a:cubicBezTo>
                  <a:pt x="8693" y="732"/>
                  <a:pt x="8692" y="757"/>
                  <a:pt x="8690" y="779"/>
                </a:cubicBezTo>
                <a:cubicBezTo>
                  <a:pt x="8630" y="740"/>
                  <a:pt x="8571" y="702"/>
                  <a:pt x="8515" y="667"/>
                </a:cubicBezTo>
                <a:cubicBezTo>
                  <a:pt x="8486" y="718"/>
                  <a:pt x="8474" y="800"/>
                  <a:pt x="8434" y="800"/>
                </a:cubicBezTo>
                <a:cubicBezTo>
                  <a:pt x="8430" y="800"/>
                  <a:pt x="8425" y="799"/>
                  <a:pt x="8419" y="796"/>
                </a:cubicBezTo>
                <a:cubicBezTo>
                  <a:pt x="8415" y="814"/>
                  <a:pt x="8411" y="829"/>
                  <a:pt x="8405" y="845"/>
                </a:cubicBezTo>
                <a:cubicBezTo>
                  <a:pt x="8402" y="839"/>
                  <a:pt x="8397" y="833"/>
                  <a:pt x="8394" y="827"/>
                </a:cubicBezTo>
                <a:cubicBezTo>
                  <a:pt x="8402" y="814"/>
                  <a:pt x="8408" y="801"/>
                  <a:pt x="8415" y="787"/>
                </a:cubicBezTo>
                <a:cubicBezTo>
                  <a:pt x="8416" y="789"/>
                  <a:pt x="8417" y="791"/>
                  <a:pt x="8418" y="793"/>
                </a:cubicBezTo>
                <a:lnTo>
                  <a:pt x="8418" y="793"/>
                </a:lnTo>
                <a:cubicBezTo>
                  <a:pt x="8402" y="755"/>
                  <a:pt x="8388" y="720"/>
                  <a:pt x="8375" y="686"/>
                </a:cubicBezTo>
                <a:cubicBezTo>
                  <a:pt x="8350" y="715"/>
                  <a:pt x="8327" y="742"/>
                  <a:pt x="8305" y="768"/>
                </a:cubicBezTo>
                <a:cubicBezTo>
                  <a:pt x="8308" y="815"/>
                  <a:pt x="8310" y="861"/>
                  <a:pt x="8325" y="907"/>
                </a:cubicBezTo>
                <a:cubicBezTo>
                  <a:pt x="8325" y="907"/>
                  <a:pt x="8325" y="907"/>
                  <a:pt x="8325" y="907"/>
                </a:cubicBezTo>
                <a:lnTo>
                  <a:pt x="8325" y="907"/>
                </a:lnTo>
                <a:cubicBezTo>
                  <a:pt x="8325" y="907"/>
                  <a:pt x="8325" y="907"/>
                  <a:pt x="8325" y="907"/>
                </a:cubicBezTo>
                <a:lnTo>
                  <a:pt x="8325" y="907"/>
                </a:lnTo>
                <a:cubicBezTo>
                  <a:pt x="8340" y="942"/>
                  <a:pt x="8343" y="977"/>
                  <a:pt x="8347" y="1014"/>
                </a:cubicBezTo>
                <a:cubicBezTo>
                  <a:pt x="8341" y="1015"/>
                  <a:pt x="8335" y="1017"/>
                  <a:pt x="8330" y="1018"/>
                </a:cubicBezTo>
                <a:cubicBezTo>
                  <a:pt x="8324" y="983"/>
                  <a:pt x="8318" y="947"/>
                  <a:pt x="8313" y="912"/>
                </a:cubicBezTo>
                <a:lnTo>
                  <a:pt x="8313" y="912"/>
                </a:lnTo>
                <a:cubicBezTo>
                  <a:pt x="8309" y="913"/>
                  <a:pt x="8306" y="913"/>
                  <a:pt x="8303" y="913"/>
                </a:cubicBezTo>
                <a:cubicBezTo>
                  <a:pt x="8259" y="913"/>
                  <a:pt x="8238" y="828"/>
                  <a:pt x="8206" y="801"/>
                </a:cubicBezTo>
                <a:cubicBezTo>
                  <a:pt x="8200" y="839"/>
                  <a:pt x="8194" y="876"/>
                  <a:pt x="8182" y="946"/>
                </a:cubicBezTo>
                <a:cubicBezTo>
                  <a:pt x="8157" y="882"/>
                  <a:pt x="8143" y="843"/>
                  <a:pt x="8127" y="805"/>
                </a:cubicBezTo>
                <a:cubicBezTo>
                  <a:pt x="8102" y="854"/>
                  <a:pt x="8050" y="857"/>
                  <a:pt x="8053" y="993"/>
                </a:cubicBezTo>
                <a:cubicBezTo>
                  <a:pt x="8028" y="935"/>
                  <a:pt x="8010" y="890"/>
                  <a:pt x="7987" y="836"/>
                </a:cubicBezTo>
                <a:cubicBezTo>
                  <a:pt x="7981" y="889"/>
                  <a:pt x="7977" y="921"/>
                  <a:pt x="7975" y="945"/>
                </a:cubicBezTo>
                <a:cubicBezTo>
                  <a:pt x="7949" y="936"/>
                  <a:pt x="7925" y="926"/>
                  <a:pt x="7887" y="913"/>
                </a:cubicBezTo>
                <a:lnTo>
                  <a:pt x="7887" y="913"/>
                </a:lnTo>
                <a:cubicBezTo>
                  <a:pt x="7909" y="960"/>
                  <a:pt x="7919" y="979"/>
                  <a:pt x="7929" y="1001"/>
                </a:cubicBezTo>
                <a:cubicBezTo>
                  <a:pt x="7912" y="1015"/>
                  <a:pt x="7896" y="1027"/>
                  <a:pt x="7881" y="1041"/>
                </a:cubicBezTo>
                <a:cubicBezTo>
                  <a:pt x="7879" y="1092"/>
                  <a:pt x="7879" y="1142"/>
                  <a:pt x="7878" y="1199"/>
                </a:cubicBezTo>
                <a:cubicBezTo>
                  <a:pt x="7857" y="1189"/>
                  <a:pt x="7844" y="1183"/>
                  <a:pt x="7822" y="1171"/>
                </a:cubicBezTo>
                <a:cubicBezTo>
                  <a:pt x="7831" y="1124"/>
                  <a:pt x="7837" y="1086"/>
                  <a:pt x="7844" y="1046"/>
                </a:cubicBezTo>
                <a:cubicBezTo>
                  <a:pt x="7807" y="990"/>
                  <a:pt x="7780" y="962"/>
                  <a:pt x="7762" y="962"/>
                </a:cubicBezTo>
                <a:cubicBezTo>
                  <a:pt x="7750" y="962"/>
                  <a:pt x="7742" y="974"/>
                  <a:pt x="7737" y="996"/>
                </a:cubicBezTo>
                <a:cubicBezTo>
                  <a:pt x="7746" y="1015"/>
                  <a:pt x="7754" y="1035"/>
                  <a:pt x="7762" y="1049"/>
                </a:cubicBezTo>
                <a:cubicBezTo>
                  <a:pt x="7750" y="1082"/>
                  <a:pt x="7741" y="1110"/>
                  <a:pt x="7734" y="1127"/>
                </a:cubicBezTo>
                <a:cubicBezTo>
                  <a:pt x="7700" y="1086"/>
                  <a:pt x="7670" y="1049"/>
                  <a:pt x="7643" y="1014"/>
                </a:cubicBezTo>
                <a:cubicBezTo>
                  <a:pt x="7632" y="1038"/>
                  <a:pt x="7626" y="1043"/>
                  <a:pt x="7626" y="1051"/>
                </a:cubicBezTo>
                <a:cubicBezTo>
                  <a:pt x="7628" y="1075"/>
                  <a:pt x="7629" y="1099"/>
                  <a:pt x="7654" y="1146"/>
                </a:cubicBezTo>
                <a:lnTo>
                  <a:pt x="7654" y="1146"/>
                </a:lnTo>
                <a:cubicBezTo>
                  <a:pt x="7660" y="1142"/>
                  <a:pt x="7665" y="1139"/>
                  <a:pt x="7670" y="1138"/>
                </a:cubicBezTo>
                <a:cubicBezTo>
                  <a:pt x="7671" y="1138"/>
                  <a:pt x="7671" y="1138"/>
                  <a:pt x="7671" y="1138"/>
                </a:cubicBezTo>
                <a:lnTo>
                  <a:pt x="7671" y="1138"/>
                </a:lnTo>
                <a:cubicBezTo>
                  <a:pt x="7675" y="1138"/>
                  <a:pt x="7682" y="1157"/>
                  <a:pt x="7668" y="1169"/>
                </a:cubicBezTo>
                <a:cubicBezTo>
                  <a:pt x="7668" y="1173"/>
                  <a:pt x="7666" y="1175"/>
                  <a:pt x="7663" y="1175"/>
                </a:cubicBezTo>
                <a:cubicBezTo>
                  <a:pt x="7657" y="1175"/>
                  <a:pt x="7645" y="1168"/>
                  <a:pt x="7634" y="1161"/>
                </a:cubicBezTo>
                <a:cubicBezTo>
                  <a:pt x="7638" y="1158"/>
                  <a:pt x="7642" y="1155"/>
                  <a:pt x="7646" y="1151"/>
                </a:cubicBezTo>
                <a:lnTo>
                  <a:pt x="7646" y="1151"/>
                </a:lnTo>
                <a:cubicBezTo>
                  <a:pt x="7653" y="1158"/>
                  <a:pt x="7660" y="1164"/>
                  <a:pt x="7668" y="1169"/>
                </a:cubicBezTo>
                <a:cubicBezTo>
                  <a:pt x="7662" y="1160"/>
                  <a:pt x="7658" y="1153"/>
                  <a:pt x="7654" y="1146"/>
                </a:cubicBezTo>
                <a:lnTo>
                  <a:pt x="7654" y="1146"/>
                </a:lnTo>
                <a:cubicBezTo>
                  <a:pt x="7652" y="1148"/>
                  <a:pt x="7649" y="1149"/>
                  <a:pt x="7646" y="1151"/>
                </a:cubicBezTo>
                <a:lnTo>
                  <a:pt x="7646" y="1151"/>
                </a:lnTo>
                <a:cubicBezTo>
                  <a:pt x="7594" y="1102"/>
                  <a:pt x="7561" y="1014"/>
                  <a:pt x="7526" y="1014"/>
                </a:cubicBezTo>
                <a:cubicBezTo>
                  <a:pt x="7514" y="1014"/>
                  <a:pt x="7502" y="1023"/>
                  <a:pt x="7490" y="1046"/>
                </a:cubicBezTo>
                <a:cubicBezTo>
                  <a:pt x="7488" y="1076"/>
                  <a:pt x="7488" y="1101"/>
                  <a:pt x="7485" y="1173"/>
                </a:cubicBezTo>
                <a:cubicBezTo>
                  <a:pt x="7459" y="1099"/>
                  <a:pt x="7442" y="1052"/>
                  <a:pt x="7426" y="1008"/>
                </a:cubicBezTo>
                <a:cubicBezTo>
                  <a:pt x="7364" y="1027"/>
                  <a:pt x="7314" y="1043"/>
                  <a:pt x="7248" y="1064"/>
                </a:cubicBezTo>
                <a:cubicBezTo>
                  <a:pt x="7217" y="1036"/>
                  <a:pt x="7198" y="1019"/>
                  <a:pt x="7184" y="1019"/>
                </a:cubicBezTo>
                <a:cubicBezTo>
                  <a:pt x="7164" y="1019"/>
                  <a:pt x="7154" y="1053"/>
                  <a:pt x="7131" y="1135"/>
                </a:cubicBezTo>
                <a:cubicBezTo>
                  <a:pt x="7128" y="1143"/>
                  <a:pt x="7138" y="1167"/>
                  <a:pt x="7142" y="1185"/>
                </a:cubicBezTo>
                <a:cubicBezTo>
                  <a:pt x="7154" y="1171"/>
                  <a:pt x="7166" y="1160"/>
                  <a:pt x="7185" y="1138"/>
                </a:cubicBezTo>
                <a:cubicBezTo>
                  <a:pt x="7186" y="1183"/>
                  <a:pt x="7188" y="1216"/>
                  <a:pt x="7188" y="1242"/>
                </a:cubicBezTo>
                <a:cubicBezTo>
                  <a:pt x="7150" y="1242"/>
                  <a:pt x="7119" y="1244"/>
                  <a:pt x="7089" y="1244"/>
                </a:cubicBezTo>
                <a:cubicBezTo>
                  <a:pt x="7079" y="1202"/>
                  <a:pt x="7072" y="1170"/>
                  <a:pt x="7063" y="1135"/>
                </a:cubicBezTo>
                <a:cubicBezTo>
                  <a:pt x="7053" y="1157"/>
                  <a:pt x="7044" y="1174"/>
                  <a:pt x="7035" y="1192"/>
                </a:cubicBezTo>
                <a:cubicBezTo>
                  <a:pt x="6985" y="1008"/>
                  <a:pt x="6895" y="1035"/>
                  <a:pt x="6805" y="942"/>
                </a:cubicBezTo>
                <a:lnTo>
                  <a:pt x="6805" y="942"/>
                </a:lnTo>
                <a:cubicBezTo>
                  <a:pt x="6822" y="1054"/>
                  <a:pt x="6832" y="1124"/>
                  <a:pt x="6845" y="1204"/>
                </a:cubicBezTo>
                <a:lnTo>
                  <a:pt x="6695" y="1204"/>
                </a:lnTo>
                <a:cubicBezTo>
                  <a:pt x="6689" y="1245"/>
                  <a:pt x="6685" y="1277"/>
                  <a:pt x="6680" y="1308"/>
                </a:cubicBezTo>
                <a:cubicBezTo>
                  <a:pt x="6677" y="1301"/>
                  <a:pt x="6673" y="1295"/>
                  <a:pt x="6669" y="1288"/>
                </a:cubicBezTo>
                <a:cubicBezTo>
                  <a:pt x="6666" y="1244"/>
                  <a:pt x="6663" y="1199"/>
                  <a:pt x="6660" y="1157"/>
                </a:cubicBezTo>
                <a:cubicBezTo>
                  <a:pt x="6720" y="1129"/>
                  <a:pt x="6749" y="1070"/>
                  <a:pt x="6747" y="980"/>
                </a:cubicBezTo>
                <a:cubicBezTo>
                  <a:pt x="6707" y="969"/>
                  <a:pt x="6668" y="966"/>
                  <a:pt x="6629" y="966"/>
                </a:cubicBezTo>
                <a:cubicBezTo>
                  <a:pt x="6561" y="966"/>
                  <a:pt x="6494" y="976"/>
                  <a:pt x="6425" y="976"/>
                </a:cubicBezTo>
                <a:cubicBezTo>
                  <a:pt x="6355" y="976"/>
                  <a:pt x="6285" y="965"/>
                  <a:pt x="6212" y="921"/>
                </a:cubicBezTo>
                <a:cubicBezTo>
                  <a:pt x="6185" y="954"/>
                  <a:pt x="6155" y="989"/>
                  <a:pt x="6124" y="1024"/>
                </a:cubicBezTo>
                <a:cubicBezTo>
                  <a:pt x="6117" y="983"/>
                  <a:pt x="6111" y="958"/>
                  <a:pt x="6102" y="913"/>
                </a:cubicBezTo>
                <a:cubicBezTo>
                  <a:pt x="6064" y="924"/>
                  <a:pt x="6024" y="936"/>
                  <a:pt x="5984" y="946"/>
                </a:cubicBezTo>
                <a:cubicBezTo>
                  <a:pt x="5973" y="921"/>
                  <a:pt x="5961" y="895"/>
                  <a:pt x="5949" y="870"/>
                </a:cubicBezTo>
                <a:cubicBezTo>
                  <a:pt x="5946" y="926"/>
                  <a:pt x="5943" y="982"/>
                  <a:pt x="5940" y="1071"/>
                </a:cubicBezTo>
                <a:cubicBezTo>
                  <a:pt x="5923" y="988"/>
                  <a:pt x="5918" y="963"/>
                  <a:pt x="5909" y="917"/>
                </a:cubicBezTo>
                <a:cubicBezTo>
                  <a:pt x="5895" y="917"/>
                  <a:pt x="5879" y="920"/>
                  <a:pt x="5863" y="920"/>
                </a:cubicBezTo>
                <a:cubicBezTo>
                  <a:pt x="5853" y="920"/>
                  <a:pt x="5843" y="919"/>
                  <a:pt x="5833" y="915"/>
                </a:cubicBezTo>
                <a:cubicBezTo>
                  <a:pt x="5802" y="904"/>
                  <a:pt x="5773" y="873"/>
                  <a:pt x="5743" y="862"/>
                </a:cubicBezTo>
                <a:cubicBezTo>
                  <a:pt x="5734" y="859"/>
                  <a:pt x="5725" y="858"/>
                  <a:pt x="5717" y="858"/>
                </a:cubicBezTo>
                <a:cubicBezTo>
                  <a:pt x="5655" y="858"/>
                  <a:pt x="5612" y="941"/>
                  <a:pt x="5625" y="1091"/>
                </a:cubicBezTo>
                <a:lnTo>
                  <a:pt x="5625" y="1091"/>
                </a:lnTo>
                <a:cubicBezTo>
                  <a:pt x="5627" y="1090"/>
                  <a:pt x="5629" y="1090"/>
                  <a:pt x="5631" y="1089"/>
                </a:cubicBezTo>
                <a:cubicBezTo>
                  <a:pt x="5632" y="1089"/>
                  <a:pt x="5632" y="1089"/>
                  <a:pt x="5632" y="1089"/>
                </a:cubicBezTo>
                <a:lnTo>
                  <a:pt x="5632" y="1089"/>
                </a:lnTo>
                <a:cubicBezTo>
                  <a:pt x="5636" y="1089"/>
                  <a:pt x="5641" y="1109"/>
                  <a:pt x="5628" y="1120"/>
                </a:cubicBezTo>
                <a:cubicBezTo>
                  <a:pt x="5628" y="1124"/>
                  <a:pt x="5626" y="1126"/>
                  <a:pt x="5623" y="1126"/>
                </a:cubicBezTo>
                <a:cubicBezTo>
                  <a:pt x="5617" y="1126"/>
                  <a:pt x="5605" y="1119"/>
                  <a:pt x="5595" y="1113"/>
                </a:cubicBezTo>
                <a:cubicBezTo>
                  <a:pt x="5598" y="1110"/>
                  <a:pt x="5601" y="1108"/>
                  <a:pt x="5604" y="1105"/>
                </a:cubicBezTo>
                <a:lnTo>
                  <a:pt x="5604" y="1105"/>
                </a:lnTo>
                <a:cubicBezTo>
                  <a:pt x="5611" y="1111"/>
                  <a:pt x="5619" y="1116"/>
                  <a:pt x="5628" y="1120"/>
                </a:cubicBezTo>
                <a:cubicBezTo>
                  <a:pt x="5627" y="1110"/>
                  <a:pt x="5626" y="1100"/>
                  <a:pt x="5625" y="1091"/>
                </a:cubicBezTo>
                <a:lnTo>
                  <a:pt x="5625" y="1091"/>
                </a:lnTo>
                <a:cubicBezTo>
                  <a:pt x="5618" y="1094"/>
                  <a:pt x="5611" y="1100"/>
                  <a:pt x="5604" y="1105"/>
                </a:cubicBezTo>
                <a:lnTo>
                  <a:pt x="5604" y="1105"/>
                </a:lnTo>
                <a:cubicBezTo>
                  <a:pt x="5541" y="1052"/>
                  <a:pt x="5576" y="942"/>
                  <a:pt x="5537" y="918"/>
                </a:cubicBezTo>
                <a:cubicBezTo>
                  <a:pt x="5532" y="917"/>
                  <a:pt x="5526" y="917"/>
                  <a:pt x="5522" y="917"/>
                </a:cubicBezTo>
                <a:cubicBezTo>
                  <a:pt x="5452" y="917"/>
                  <a:pt x="5434" y="1028"/>
                  <a:pt x="5417" y="1145"/>
                </a:cubicBezTo>
                <a:cubicBezTo>
                  <a:pt x="5380" y="1082"/>
                  <a:pt x="5344" y="1021"/>
                  <a:pt x="5309" y="961"/>
                </a:cubicBezTo>
                <a:cubicBezTo>
                  <a:pt x="5290" y="987"/>
                  <a:pt x="5273" y="1022"/>
                  <a:pt x="5266" y="1022"/>
                </a:cubicBezTo>
                <a:cubicBezTo>
                  <a:pt x="5266" y="1022"/>
                  <a:pt x="5265" y="1022"/>
                  <a:pt x="5265" y="1021"/>
                </a:cubicBezTo>
                <a:cubicBezTo>
                  <a:pt x="5235" y="981"/>
                  <a:pt x="5209" y="966"/>
                  <a:pt x="5184" y="966"/>
                </a:cubicBezTo>
                <a:cubicBezTo>
                  <a:pt x="5138" y="966"/>
                  <a:pt x="5098" y="1020"/>
                  <a:pt x="5058" y="1067"/>
                </a:cubicBezTo>
                <a:cubicBezTo>
                  <a:pt x="5022" y="1110"/>
                  <a:pt x="4990" y="1158"/>
                  <a:pt x="4952" y="1210"/>
                </a:cubicBezTo>
                <a:cubicBezTo>
                  <a:pt x="4928" y="1171"/>
                  <a:pt x="4905" y="1133"/>
                  <a:pt x="4880" y="1093"/>
                </a:cubicBezTo>
                <a:cubicBezTo>
                  <a:pt x="4871" y="1114"/>
                  <a:pt x="4865" y="1127"/>
                  <a:pt x="4857" y="1145"/>
                </a:cubicBezTo>
                <a:cubicBezTo>
                  <a:pt x="4837" y="1108"/>
                  <a:pt x="4815" y="1071"/>
                  <a:pt x="4793" y="1036"/>
                </a:cubicBezTo>
                <a:cubicBezTo>
                  <a:pt x="4784" y="1155"/>
                  <a:pt x="4718" y="1166"/>
                  <a:pt x="4690" y="1307"/>
                </a:cubicBezTo>
                <a:cubicBezTo>
                  <a:pt x="4663" y="1224"/>
                  <a:pt x="4649" y="1173"/>
                  <a:pt x="4624" y="1093"/>
                </a:cubicBezTo>
                <a:cubicBezTo>
                  <a:pt x="4594" y="1194"/>
                  <a:pt x="4575" y="1252"/>
                  <a:pt x="4560" y="1301"/>
                </a:cubicBezTo>
                <a:cubicBezTo>
                  <a:pt x="4531" y="1267"/>
                  <a:pt x="4501" y="1230"/>
                  <a:pt x="4463" y="1186"/>
                </a:cubicBezTo>
                <a:cubicBezTo>
                  <a:pt x="4463" y="1269"/>
                  <a:pt x="4462" y="1320"/>
                  <a:pt x="4462" y="1376"/>
                </a:cubicBezTo>
                <a:cubicBezTo>
                  <a:pt x="4443" y="1372"/>
                  <a:pt x="4431" y="1369"/>
                  <a:pt x="4413" y="1364"/>
                </a:cubicBezTo>
                <a:cubicBezTo>
                  <a:pt x="4419" y="1332"/>
                  <a:pt x="4425" y="1305"/>
                  <a:pt x="4429" y="1279"/>
                </a:cubicBezTo>
                <a:cubicBezTo>
                  <a:pt x="4415" y="1255"/>
                  <a:pt x="4400" y="1230"/>
                  <a:pt x="4387" y="1208"/>
                </a:cubicBezTo>
                <a:cubicBezTo>
                  <a:pt x="4376" y="1227"/>
                  <a:pt x="4369" y="1244"/>
                  <a:pt x="4356" y="1267"/>
                </a:cubicBezTo>
                <a:cubicBezTo>
                  <a:pt x="4347" y="1202"/>
                  <a:pt x="4340" y="1151"/>
                  <a:pt x="4332" y="1095"/>
                </a:cubicBezTo>
                <a:cubicBezTo>
                  <a:pt x="4315" y="1096"/>
                  <a:pt x="4303" y="1098"/>
                  <a:pt x="4288" y="1099"/>
                </a:cubicBezTo>
                <a:cubicBezTo>
                  <a:pt x="4288" y="1157"/>
                  <a:pt x="4287" y="1208"/>
                  <a:pt x="4287" y="1270"/>
                </a:cubicBezTo>
                <a:cubicBezTo>
                  <a:pt x="4269" y="1242"/>
                  <a:pt x="4259" y="1224"/>
                  <a:pt x="4248" y="1210"/>
                </a:cubicBezTo>
                <a:cubicBezTo>
                  <a:pt x="4237" y="1230"/>
                  <a:pt x="4225" y="1251"/>
                  <a:pt x="4209" y="1279"/>
                </a:cubicBezTo>
                <a:cubicBezTo>
                  <a:pt x="4179" y="1232"/>
                  <a:pt x="4156" y="1192"/>
                  <a:pt x="4131" y="1154"/>
                </a:cubicBezTo>
                <a:cubicBezTo>
                  <a:pt x="4115" y="1194"/>
                  <a:pt x="4100" y="1226"/>
                  <a:pt x="4084" y="1264"/>
                </a:cubicBezTo>
                <a:cubicBezTo>
                  <a:pt x="4072" y="1224"/>
                  <a:pt x="4062" y="1188"/>
                  <a:pt x="4053" y="1160"/>
                </a:cubicBezTo>
                <a:cubicBezTo>
                  <a:pt x="4019" y="1160"/>
                  <a:pt x="3987" y="1161"/>
                  <a:pt x="3954" y="1161"/>
                </a:cubicBezTo>
                <a:cubicBezTo>
                  <a:pt x="4003" y="1397"/>
                  <a:pt x="4004" y="1407"/>
                  <a:pt x="3989" y="1629"/>
                </a:cubicBezTo>
                <a:cubicBezTo>
                  <a:pt x="3931" y="1544"/>
                  <a:pt x="3875" y="1466"/>
                  <a:pt x="3828" y="1398"/>
                </a:cubicBezTo>
                <a:cubicBezTo>
                  <a:pt x="3823" y="1289"/>
                  <a:pt x="3897" y="1279"/>
                  <a:pt x="3863" y="1166"/>
                </a:cubicBezTo>
                <a:lnTo>
                  <a:pt x="3863" y="1166"/>
                </a:lnTo>
                <a:cubicBezTo>
                  <a:pt x="3841" y="1180"/>
                  <a:pt x="3819" y="1196"/>
                  <a:pt x="3797" y="1208"/>
                </a:cubicBezTo>
                <a:cubicBezTo>
                  <a:pt x="3758" y="1226"/>
                  <a:pt x="3735" y="1264"/>
                  <a:pt x="3739" y="1352"/>
                </a:cubicBezTo>
                <a:cubicBezTo>
                  <a:pt x="3739" y="1357"/>
                  <a:pt x="3728" y="1361"/>
                  <a:pt x="3722" y="1367"/>
                </a:cubicBezTo>
                <a:cubicBezTo>
                  <a:pt x="3711" y="1327"/>
                  <a:pt x="3703" y="1292"/>
                  <a:pt x="3691" y="1249"/>
                </a:cubicBezTo>
                <a:cubicBezTo>
                  <a:pt x="3623" y="1319"/>
                  <a:pt x="3603" y="1430"/>
                  <a:pt x="3588" y="1548"/>
                </a:cubicBezTo>
                <a:cubicBezTo>
                  <a:pt x="3579" y="1608"/>
                  <a:pt x="3570" y="1658"/>
                  <a:pt x="3537" y="1658"/>
                </a:cubicBezTo>
                <a:cubicBezTo>
                  <a:pt x="3529" y="1658"/>
                  <a:pt x="3520" y="1655"/>
                  <a:pt x="3510" y="1650"/>
                </a:cubicBezTo>
                <a:cubicBezTo>
                  <a:pt x="3504" y="1538"/>
                  <a:pt x="3560" y="1435"/>
                  <a:pt x="3502" y="1323"/>
                </a:cubicBezTo>
                <a:lnTo>
                  <a:pt x="3447" y="1323"/>
                </a:lnTo>
                <a:cubicBezTo>
                  <a:pt x="3427" y="1419"/>
                  <a:pt x="3398" y="1485"/>
                  <a:pt x="3327" y="1498"/>
                </a:cubicBezTo>
                <a:cubicBezTo>
                  <a:pt x="3336" y="1423"/>
                  <a:pt x="3345" y="1372"/>
                  <a:pt x="3347" y="1317"/>
                </a:cubicBezTo>
                <a:cubicBezTo>
                  <a:pt x="3347" y="1299"/>
                  <a:pt x="3324" y="1274"/>
                  <a:pt x="3308" y="1244"/>
                </a:cubicBezTo>
                <a:cubicBezTo>
                  <a:pt x="3298" y="1302"/>
                  <a:pt x="3291" y="1341"/>
                  <a:pt x="3286" y="1372"/>
                </a:cubicBezTo>
                <a:cubicBezTo>
                  <a:pt x="3260" y="1382"/>
                  <a:pt x="3236" y="1391"/>
                  <a:pt x="3185" y="1411"/>
                </a:cubicBezTo>
                <a:cubicBezTo>
                  <a:pt x="3232" y="1469"/>
                  <a:pt x="3252" y="1494"/>
                  <a:pt x="3273" y="1519"/>
                </a:cubicBezTo>
                <a:cubicBezTo>
                  <a:pt x="3264" y="1561"/>
                  <a:pt x="3254" y="1610"/>
                  <a:pt x="3242" y="1666"/>
                </a:cubicBezTo>
                <a:cubicBezTo>
                  <a:pt x="3216" y="1561"/>
                  <a:pt x="3192" y="1466"/>
                  <a:pt x="3167" y="1367"/>
                </a:cubicBezTo>
                <a:cubicBezTo>
                  <a:pt x="3117" y="1439"/>
                  <a:pt x="3074" y="1501"/>
                  <a:pt x="3033" y="1558"/>
                </a:cubicBezTo>
                <a:cubicBezTo>
                  <a:pt x="3005" y="1529"/>
                  <a:pt x="2985" y="1508"/>
                  <a:pt x="2963" y="1483"/>
                </a:cubicBezTo>
                <a:cubicBezTo>
                  <a:pt x="2939" y="1539"/>
                  <a:pt x="2917" y="1592"/>
                  <a:pt x="2898" y="1638"/>
                </a:cubicBezTo>
                <a:cubicBezTo>
                  <a:pt x="2901" y="1708"/>
                  <a:pt x="2904" y="1772"/>
                  <a:pt x="2905" y="1804"/>
                </a:cubicBezTo>
                <a:cubicBezTo>
                  <a:pt x="2883" y="1786"/>
                  <a:pt x="2861" y="1767"/>
                  <a:pt x="2843" y="1751"/>
                </a:cubicBezTo>
                <a:cubicBezTo>
                  <a:pt x="2858" y="1636"/>
                  <a:pt x="2868" y="1542"/>
                  <a:pt x="2880" y="1439"/>
                </a:cubicBezTo>
                <a:lnTo>
                  <a:pt x="2880" y="1439"/>
                </a:lnTo>
                <a:cubicBezTo>
                  <a:pt x="2860" y="1442"/>
                  <a:pt x="2848" y="1444"/>
                  <a:pt x="2833" y="1445"/>
                </a:cubicBezTo>
                <a:cubicBezTo>
                  <a:pt x="2833" y="1502"/>
                  <a:pt x="2832" y="1554"/>
                  <a:pt x="2832" y="1580"/>
                </a:cubicBezTo>
                <a:cubicBezTo>
                  <a:pt x="2810" y="1611"/>
                  <a:pt x="2795" y="1626"/>
                  <a:pt x="2786" y="1648"/>
                </a:cubicBezTo>
                <a:cubicBezTo>
                  <a:pt x="2780" y="1663"/>
                  <a:pt x="2780" y="1689"/>
                  <a:pt x="2777" y="1710"/>
                </a:cubicBezTo>
                <a:cubicBezTo>
                  <a:pt x="2757" y="1689"/>
                  <a:pt x="2746" y="1680"/>
                  <a:pt x="2715" y="1650"/>
                </a:cubicBezTo>
                <a:lnTo>
                  <a:pt x="2715" y="1650"/>
                </a:lnTo>
                <a:cubicBezTo>
                  <a:pt x="2757" y="1786"/>
                  <a:pt x="2785" y="1879"/>
                  <a:pt x="2814" y="1978"/>
                </a:cubicBezTo>
                <a:cubicBezTo>
                  <a:pt x="2796" y="1991"/>
                  <a:pt x="2785" y="2000"/>
                  <a:pt x="2765" y="2013"/>
                </a:cubicBezTo>
                <a:cubicBezTo>
                  <a:pt x="2740" y="1913"/>
                  <a:pt x="2717" y="1817"/>
                  <a:pt x="2692" y="1722"/>
                </a:cubicBezTo>
                <a:lnTo>
                  <a:pt x="2651" y="1722"/>
                </a:lnTo>
                <a:cubicBezTo>
                  <a:pt x="2654" y="1755"/>
                  <a:pt x="2655" y="1789"/>
                  <a:pt x="2658" y="1826"/>
                </a:cubicBezTo>
                <a:lnTo>
                  <a:pt x="2609" y="1826"/>
                </a:lnTo>
                <a:cubicBezTo>
                  <a:pt x="2602" y="1769"/>
                  <a:pt x="2595" y="1717"/>
                  <a:pt x="2587" y="1666"/>
                </a:cubicBezTo>
                <a:cubicBezTo>
                  <a:pt x="2542" y="1707"/>
                  <a:pt x="2501" y="1744"/>
                  <a:pt x="2459" y="1782"/>
                </a:cubicBezTo>
                <a:cubicBezTo>
                  <a:pt x="2489" y="1853"/>
                  <a:pt x="2512" y="1907"/>
                  <a:pt x="2539" y="1967"/>
                </a:cubicBezTo>
                <a:cubicBezTo>
                  <a:pt x="2524" y="1990"/>
                  <a:pt x="2509" y="1998"/>
                  <a:pt x="2495" y="1998"/>
                </a:cubicBezTo>
                <a:cubicBezTo>
                  <a:pt x="2458" y="1998"/>
                  <a:pt x="2424" y="1939"/>
                  <a:pt x="2392" y="1939"/>
                </a:cubicBezTo>
                <a:cubicBezTo>
                  <a:pt x="2385" y="1939"/>
                  <a:pt x="2378" y="1942"/>
                  <a:pt x="2371" y="1950"/>
                </a:cubicBezTo>
                <a:cubicBezTo>
                  <a:pt x="2345" y="1822"/>
                  <a:pt x="2323" y="1714"/>
                  <a:pt x="2300" y="1605"/>
                </a:cubicBezTo>
                <a:cubicBezTo>
                  <a:pt x="2295" y="1607"/>
                  <a:pt x="2290" y="1608"/>
                  <a:pt x="2286" y="1608"/>
                </a:cubicBezTo>
                <a:cubicBezTo>
                  <a:pt x="2292" y="1698"/>
                  <a:pt x="2298" y="1786"/>
                  <a:pt x="2303" y="1876"/>
                </a:cubicBezTo>
                <a:cubicBezTo>
                  <a:pt x="2295" y="1867"/>
                  <a:pt x="2287" y="1859"/>
                  <a:pt x="2278" y="1850"/>
                </a:cubicBezTo>
                <a:cubicBezTo>
                  <a:pt x="2262" y="1897"/>
                  <a:pt x="2248" y="1944"/>
                  <a:pt x="2237" y="1973"/>
                </a:cubicBezTo>
                <a:cubicBezTo>
                  <a:pt x="2206" y="1909"/>
                  <a:pt x="2174" y="1841"/>
                  <a:pt x="2130" y="1750"/>
                </a:cubicBezTo>
                <a:cubicBezTo>
                  <a:pt x="2118" y="1807"/>
                  <a:pt x="2108" y="1853"/>
                  <a:pt x="2099" y="1888"/>
                </a:cubicBezTo>
                <a:cubicBezTo>
                  <a:pt x="2061" y="1838"/>
                  <a:pt x="2034" y="1801"/>
                  <a:pt x="2008" y="1764"/>
                </a:cubicBezTo>
                <a:cubicBezTo>
                  <a:pt x="1992" y="1816"/>
                  <a:pt x="1978" y="1853"/>
                  <a:pt x="1967" y="1891"/>
                </a:cubicBezTo>
                <a:cubicBezTo>
                  <a:pt x="1956" y="1910"/>
                  <a:pt x="1946" y="1929"/>
                  <a:pt x="1936" y="1948"/>
                </a:cubicBezTo>
                <a:cubicBezTo>
                  <a:pt x="1927" y="1929"/>
                  <a:pt x="1919" y="1910"/>
                  <a:pt x="1911" y="1891"/>
                </a:cubicBezTo>
                <a:cubicBezTo>
                  <a:pt x="1891" y="1929"/>
                  <a:pt x="1874" y="1969"/>
                  <a:pt x="1856" y="2006"/>
                </a:cubicBezTo>
                <a:cubicBezTo>
                  <a:pt x="1875" y="2051"/>
                  <a:pt x="1884" y="2075"/>
                  <a:pt x="1900" y="2112"/>
                </a:cubicBezTo>
                <a:cubicBezTo>
                  <a:pt x="1883" y="2112"/>
                  <a:pt x="1870" y="2112"/>
                  <a:pt x="1857" y="2112"/>
                </a:cubicBezTo>
                <a:cubicBezTo>
                  <a:pt x="1845" y="2112"/>
                  <a:pt x="1833" y="2112"/>
                  <a:pt x="1821" y="2113"/>
                </a:cubicBezTo>
                <a:cubicBezTo>
                  <a:pt x="1791" y="1932"/>
                  <a:pt x="1709" y="1847"/>
                  <a:pt x="1652" y="1698"/>
                </a:cubicBezTo>
                <a:cubicBezTo>
                  <a:pt x="1621" y="1760"/>
                  <a:pt x="1597" y="1804"/>
                  <a:pt x="1575" y="1847"/>
                </a:cubicBezTo>
                <a:cubicBezTo>
                  <a:pt x="1553" y="1820"/>
                  <a:pt x="1538" y="1803"/>
                  <a:pt x="1502" y="1763"/>
                </a:cubicBezTo>
                <a:lnTo>
                  <a:pt x="1502" y="1763"/>
                </a:lnTo>
                <a:cubicBezTo>
                  <a:pt x="1522" y="1842"/>
                  <a:pt x="1534" y="1886"/>
                  <a:pt x="1544" y="1925"/>
                </a:cubicBezTo>
                <a:cubicBezTo>
                  <a:pt x="1535" y="1970"/>
                  <a:pt x="1527" y="2017"/>
                  <a:pt x="1521" y="2051"/>
                </a:cubicBezTo>
                <a:cubicBezTo>
                  <a:pt x="1485" y="2067"/>
                  <a:pt x="1456" y="2084"/>
                  <a:pt x="1399" y="2110"/>
                </a:cubicBezTo>
                <a:cubicBezTo>
                  <a:pt x="1432" y="2041"/>
                  <a:pt x="1449" y="2007"/>
                  <a:pt x="1462" y="1981"/>
                </a:cubicBezTo>
                <a:cubicBezTo>
                  <a:pt x="1449" y="1917"/>
                  <a:pt x="1434" y="1853"/>
                  <a:pt x="1419" y="1788"/>
                </a:cubicBezTo>
                <a:cubicBezTo>
                  <a:pt x="1399" y="1807"/>
                  <a:pt x="1377" y="1817"/>
                  <a:pt x="1354" y="1817"/>
                </a:cubicBezTo>
                <a:cubicBezTo>
                  <a:pt x="1333" y="1817"/>
                  <a:pt x="1311" y="1809"/>
                  <a:pt x="1288" y="1794"/>
                </a:cubicBezTo>
                <a:lnTo>
                  <a:pt x="1288" y="1794"/>
                </a:lnTo>
                <a:cubicBezTo>
                  <a:pt x="1302" y="1848"/>
                  <a:pt x="1312" y="1891"/>
                  <a:pt x="1324" y="1938"/>
                </a:cubicBezTo>
                <a:lnTo>
                  <a:pt x="1249" y="1938"/>
                </a:lnTo>
                <a:cubicBezTo>
                  <a:pt x="1243" y="1900"/>
                  <a:pt x="1238" y="1875"/>
                  <a:pt x="1231" y="1835"/>
                </a:cubicBezTo>
                <a:cubicBezTo>
                  <a:pt x="1179" y="1845"/>
                  <a:pt x="1131" y="1856"/>
                  <a:pt x="1094" y="1861"/>
                </a:cubicBezTo>
                <a:cubicBezTo>
                  <a:pt x="1069" y="1917"/>
                  <a:pt x="1047" y="1963"/>
                  <a:pt x="1028" y="2010"/>
                </a:cubicBezTo>
                <a:cubicBezTo>
                  <a:pt x="1028" y="2010"/>
                  <a:pt x="1028" y="2010"/>
                  <a:pt x="1028" y="2011"/>
                </a:cubicBezTo>
                <a:lnTo>
                  <a:pt x="1028" y="2011"/>
                </a:lnTo>
                <a:cubicBezTo>
                  <a:pt x="1028" y="2010"/>
                  <a:pt x="1028" y="2010"/>
                  <a:pt x="1028" y="2010"/>
                </a:cubicBezTo>
                <a:lnTo>
                  <a:pt x="1028" y="2010"/>
                </a:lnTo>
                <a:cubicBezTo>
                  <a:pt x="1028" y="2010"/>
                  <a:pt x="1028" y="2010"/>
                  <a:pt x="1028" y="2011"/>
                </a:cubicBezTo>
                <a:lnTo>
                  <a:pt x="1028" y="2011"/>
                </a:lnTo>
                <a:cubicBezTo>
                  <a:pt x="1028" y="2011"/>
                  <a:pt x="1028" y="2011"/>
                  <a:pt x="1028" y="2011"/>
                </a:cubicBezTo>
                <a:lnTo>
                  <a:pt x="1028" y="2011"/>
                </a:lnTo>
                <a:cubicBezTo>
                  <a:pt x="1028" y="2011"/>
                  <a:pt x="1028" y="2011"/>
                  <a:pt x="1028" y="2012"/>
                </a:cubicBezTo>
                <a:cubicBezTo>
                  <a:pt x="1028" y="2011"/>
                  <a:pt x="1028" y="2011"/>
                  <a:pt x="1028" y="2011"/>
                </a:cubicBezTo>
                <a:lnTo>
                  <a:pt x="1028" y="2011"/>
                </a:lnTo>
                <a:cubicBezTo>
                  <a:pt x="1025" y="2030"/>
                  <a:pt x="1019" y="2044"/>
                  <a:pt x="1013" y="2060"/>
                </a:cubicBezTo>
                <a:cubicBezTo>
                  <a:pt x="1010" y="2054"/>
                  <a:pt x="1007" y="2048"/>
                  <a:pt x="1003" y="2042"/>
                </a:cubicBezTo>
                <a:cubicBezTo>
                  <a:pt x="1010" y="2029"/>
                  <a:pt x="1018" y="2016"/>
                  <a:pt x="1023" y="2003"/>
                </a:cubicBezTo>
                <a:cubicBezTo>
                  <a:pt x="1026" y="2005"/>
                  <a:pt x="1027" y="2008"/>
                  <a:pt x="1028" y="2010"/>
                </a:cubicBezTo>
                <a:lnTo>
                  <a:pt x="1028" y="2010"/>
                </a:lnTo>
                <a:cubicBezTo>
                  <a:pt x="1012" y="1928"/>
                  <a:pt x="984" y="1894"/>
                  <a:pt x="948" y="1894"/>
                </a:cubicBezTo>
                <a:cubicBezTo>
                  <a:pt x="944" y="1894"/>
                  <a:pt x="940" y="1894"/>
                  <a:pt x="935" y="1895"/>
                </a:cubicBezTo>
                <a:cubicBezTo>
                  <a:pt x="945" y="1925"/>
                  <a:pt x="957" y="1956"/>
                  <a:pt x="970" y="1994"/>
                </a:cubicBezTo>
                <a:cubicBezTo>
                  <a:pt x="944" y="2003"/>
                  <a:pt x="919" y="2012"/>
                  <a:pt x="895" y="2020"/>
                </a:cubicBezTo>
                <a:cubicBezTo>
                  <a:pt x="891" y="2056"/>
                  <a:pt x="888" y="2089"/>
                  <a:pt x="884" y="2131"/>
                </a:cubicBezTo>
                <a:cubicBezTo>
                  <a:pt x="866" y="2095"/>
                  <a:pt x="853" y="2067"/>
                  <a:pt x="838" y="2039"/>
                </a:cubicBezTo>
                <a:cubicBezTo>
                  <a:pt x="844" y="2016"/>
                  <a:pt x="851" y="1988"/>
                  <a:pt x="859" y="1959"/>
                </a:cubicBezTo>
                <a:cubicBezTo>
                  <a:pt x="840" y="1900"/>
                  <a:pt x="820" y="1844"/>
                  <a:pt x="800" y="1779"/>
                </a:cubicBezTo>
                <a:cubicBezTo>
                  <a:pt x="776" y="1845"/>
                  <a:pt x="756" y="1900"/>
                  <a:pt x="737" y="1954"/>
                </a:cubicBezTo>
                <a:cubicBezTo>
                  <a:pt x="753" y="1989"/>
                  <a:pt x="763" y="2010"/>
                  <a:pt x="773" y="2031"/>
                </a:cubicBezTo>
                <a:cubicBezTo>
                  <a:pt x="785" y="2053"/>
                  <a:pt x="797" y="2073"/>
                  <a:pt x="817" y="2110"/>
                </a:cubicBezTo>
                <a:cubicBezTo>
                  <a:pt x="747" y="2107"/>
                  <a:pt x="698" y="2035"/>
                  <a:pt x="672" y="1894"/>
                </a:cubicBezTo>
                <a:cubicBezTo>
                  <a:pt x="660" y="1959"/>
                  <a:pt x="650" y="2017"/>
                  <a:pt x="638" y="2073"/>
                </a:cubicBezTo>
                <a:cubicBezTo>
                  <a:pt x="654" y="2115"/>
                  <a:pt x="669" y="2151"/>
                  <a:pt x="689" y="2207"/>
                </a:cubicBezTo>
                <a:cubicBezTo>
                  <a:pt x="660" y="2221"/>
                  <a:pt x="654" y="2295"/>
                  <a:pt x="629" y="2295"/>
                </a:cubicBezTo>
                <a:cubicBezTo>
                  <a:pt x="622" y="2295"/>
                  <a:pt x="612" y="2288"/>
                  <a:pt x="600" y="2270"/>
                </a:cubicBezTo>
                <a:cubicBezTo>
                  <a:pt x="609" y="2231"/>
                  <a:pt x="616" y="2194"/>
                  <a:pt x="626" y="2142"/>
                </a:cubicBezTo>
                <a:cubicBezTo>
                  <a:pt x="588" y="2128"/>
                  <a:pt x="560" y="2116"/>
                  <a:pt x="520" y="2101"/>
                </a:cubicBezTo>
                <a:cubicBezTo>
                  <a:pt x="548" y="2072"/>
                  <a:pt x="564" y="2056"/>
                  <a:pt x="598" y="2020"/>
                </a:cubicBezTo>
                <a:lnTo>
                  <a:pt x="488" y="2020"/>
                </a:lnTo>
                <a:cubicBezTo>
                  <a:pt x="467" y="2072"/>
                  <a:pt x="454" y="2104"/>
                  <a:pt x="439" y="2144"/>
                </a:cubicBezTo>
                <a:cubicBezTo>
                  <a:pt x="422" y="2085"/>
                  <a:pt x="410" y="2050"/>
                  <a:pt x="394" y="1998"/>
                </a:cubicBezTo>
                <a:cubicBezTo>
                  <a:pt x="388" y="2052"/>
                  <a:pt x="378" y="2069"/>
                  <a:pt x="367" y="2069"/>
                </a:cubicBezTo>
                <a:cubicBezTo>
                  <a:pt x="350" y="2069"/>
                  <a:pt x="330" y="2027"/>
                  <a:pt x="316" y="2025"/>
                </a:cubicBezTo>
                <a:cubicBezTo>
                  <a:pt x="298" y="2092"/>
                  <a:pt x="280" y="2156"/>
                  <a:pt x="264" y="2219"/>
                </a:cubicBezTo>
                <a:cubicBezTo>
                  <a:pt x="282" y="2231"/>
                  <a:pt x="298" y="2243"/>
                  <a:pt x="320" y="2257"/>
                </a:cubicBezTo>
                <a:cubicBezTo>
                  <a:pt x="320" y="2309"/>
                  <a:pt x="320" y="2356"/>
                  <a:pt x="320" y="2466"/>
                </a:cubicBezTo>
                <a:cubicBezTo>
                  <a:pt x="285" y="2373"/>
                  <a:pt x="266" y="2326"/>
                  <a:pt x="253" y="2288"/>
                </a:cubicBezTo>
                <a:cubicBezTo>
                  <a:pt x="207" y="2319"/>
                  <a:pt x="172" y="2344"/>
                  <a:pt x="135" y="2369"/>
                </a:cubicBezTo>
                <a:cubicBezTo>
                  <a:pt x="135" y="2418"/>
                  <a:pt x="133" y="2469"/>
                  <a:pt x="132" y="2526"/>
                </a:cubicBezTo>
                <a:cubicBezTo>
                  <a:pt x="95" y="2503"/>
                  <a:pt x="63" y="2482"/>
                  <a:pt x="1" y="2443"/>
                </a:cubicBezTo>
                <a:lnTo>
                  <a:pt x="1" y="2443"/>
                </a:lnTo>
                <a:cubicBezTo>
                  <a:pt x="47" y="2560"/>
                  <a:pt x="72" y="2625"/>
                  <a:pt x="95" y="2690"/>
                </a:cubicBezTo>
                <a:cubicBezTo>
                  <a:pt x="100" y="2690"/>
                  <a:pt x="105" y="2689"/>
                  <a:pt x="110" y="2689"/>
                </a:cubicBezTo>
                <a:cubicBezTo>
                  <a:pt x="202" y="2689"/>
                  <a:pt x="287" y="2729"/>
                  <a:pt x="357" y="2887"/>
                </a:cubicBezTo>
                <a:cubicBezTo>
                  <a:pt x="350" y="2912"/>
                  <a:pt x="344" y="2931"/>
                  <a:pt x="331" y="2972"/>
                </a:cubicBezTo>
                <a:cubicBezTo>
                  <a:pt x="360" y="2972"/>
                  <a:pt x="376" y="2971"/>
                  <a:pt x="394" y="2971"/>
                </a:cubicBezTo>
                <a:cubicBezTo>
                  <a:pt x="408" y="2933"/>
                  <a:pt x="426" y="2913"/>
                  <a:pt x="445" y="2913"/>
                </a:cubicBezTo>
                <a:cubicBezTo>
                  <a:pt x="464" y="2913"/>
                  <a:pt x="485" y="2933"/>
                  <a:pt x="506" y="2971"/>
                </a:cubicBezTo>
                <a:lnTo>
                  <a:pt x="548" y="2971"/>
                </a:lnTo>
                <a:cubicBezTo>
                  <a:pt x="559" y="3008"/>
                  <a:pt x="570" y="3046"/>
                  <a:pt x="579" y="3075"/>
                </a:cubicBezTo>
                <a:cubicBezTo>
                  <a:pt x="598" y="3055"/>
                  <a:pt x="616" y="3035"/>
                  <a:pt x="629" y="3022"/>
                </a:cubicBezTo>
                <a:cubicBezTo>
                  <a:pt x="656" y="3088"/>
                  <a:pt x="678" y="3141"/>
                  <a:pt x="700" y="3196"/>
                </a:cubicBezTo>
                <a:cubicBezTo>
                  <a:pt x="713" y="3211"/>
                  <a:pt x="725" y="3225"/>
                  <a:pt x="738" y="3240"/>
                </a:cubicBezTo>
                <a:cubicBezTo>
                  <a:pt x="741" y="3186"/>
                  <a:pt x="744" y="3131"/>
                  <a:pt x="750" y="3035"/>
                </a:cubicBezTo>
                <a:cubicBezTo>
                  <a:pt x="767" y="3152"/>
                  <a:pt x="776" y="3202"/>
                  <a:pt x="785" y="3261"/>
                </a:cubicBezTo>
                <a:lnTo>
                  <a:pt x="881" y="3261"/>
                </a:lnTo>
                <a:cubicBezTo>
                  <a:pt x="888" y="3296"/>
                  <a:pt x="893" y="3321"/>
                  <a:pt x="900" y="3358"/>
                </a:cubicBezTo>
                <a:cubicBezTo>
                  <a:pt x="901" y="3358"/>
                  <a:pt x="903" y="3358"/>
                  <a:pt x="905" y="3358"/>
                </a:cubicBezTo>
                <a:cubicBezTo>
                  <a:pt x="983" y="3358"/>
                  <a:pt x="1058" y="3479"/>
                  <a:pt x="1134" y="3479"/>
                </a:cubicBezTo>
                <a:cubicBezTo>
                  <a:pt x="1147" y="3479"/>
                  <a:pt x="1159" y="3476"/>
                  <a:pt x="1172" y="3468"/>
                </a:cubicBezTo>
                <a:cubicBezTo>
                  <a:pt x="1161" y="3412"/>
                  <a:pt x="1153" y="3366"/>
                  <a:pt x="1118" y="3298"/>
                </a:cubicBezTo>
                <a:lnTo>
                  <a:pt x="1118" y="3298"/>
                </a:lnTo>
                <a:cubicBezTo>
                  <a:pt x="1112" y="3301"/>
                  <a:pt x="1107" y="3304"/>
                  <a:pt x="1101" y="3306"/>
                </a:cubicBezTo>
                <a:cubicBezTo>
                  <a:pt x="1101" y="3306"/>
                  <a:pt x="1101" y="3306"/>
                  <a:pt x="1101" y="3306"/>
                </a:cubicBezTo>
                <a:cubicBezTo>
                  <a:pt x="1098" y="3306"/>
                  <a:pt x="1092" y="3285"/>
                  <a:pt x="1106" y="3275"/>
                </a:cubicBezTo>
                <a:cubicBezTo>
                  <a:pt x="1105" y="3271"/>
                  <a:pt x="1107" y="3269"/>
                  <a:pt x="1111" y="3269"/>
                </a:cubicBezTo>
                <a:cubicBezTo>
                  <a:pt x="1117" y="3269"/>
                  <a:pt x="1128" y="3275"/>
                  <a:pt x="1140" y="3281"/>
                </a:cubicBezTo>
                <a:cubicBezTo>
                  <a:pt x="1136" y="3284"/>
                  <a:pt x="1133" y="3286"/>
                  <a:pt x="1130" y="3289"/>
                </a:cubicBezTo>
                <a:lnTo>
                  <a:pt x="1130" y="3289"/>
                </a:lnTo>
                <a:cubicBezTo>
                  <a:pt x="1123" y="3285"/>
                  <a:pt x="1115" y="3281"/>
                  <a:pt x="1106" y="3275"/>
                </a:cubicBezTo>
                <a:lnTo>
                  <a:pt x="1106" y="3275"/>
                </a:lnTo>
                <a:cubicBezTo>
                  <a:pt x="1110" y="3283"/>
                  <a:pt x="1114" y="3290"/>
                  <a:pt x="1118" y="3298"/>
                </a:cubicBezTo>
                <a:lnTo>
                  <a:pt x="1118" y="3298"/>
                </a:lnTo>
                <a:cubicBezTo>
                  <a:pt x="1122" y="3295"/>
                  <a:pt x="1126" y="3292"/>
                  <a:pt x="1130" y="3289"/>
                </a:cubicBezTo>
                <a:lnTo>
                  <a:pt x="1130" y="3289"/>
                </a:lnTo>
                <a:cubicBezTo>
                  <a:pt x="1165" y="3308"/>
                  <a:pt x="1179" y="3308"/>
                  <a:pt x="1190" y="3308"/>
                </a:cubicBezTo>
                <a:cubicBezTo>
                  <a:pt x="1201" y="3358"/>
                  <a:pt x="1209" y="3389"/>
                  <a:pt x="1218" y="3431"/>
                </a:cubicBezTo>
                <a:cubicBezTo>
                  <a:pt x="1226" y="3383"/>
                  <a:pt x="1234" y="3346"/>
                  <a:pt x="1244" y="3286"/>
                </a:cubicBezTo>
                <a:cubicBezTo>
                  <a:pt x="1254" y="3364"/>
                  <a:pt x="1262" y="3415"/>
                  <a:pt x="1272" y="3487"/>
                </a:cubicBezTo>
                <a:cubicBezTo>
                  <a:pt x="1388" y="3443"/>
                  <a:pt x="1502" y="3400"/>
                  <a:pt x="1610" y="3359"/>
                </a:cubicBezTo>
                <a:cubicBezTo>
                  <a:pt x="1615" y="3314"/>
                  <a:pt x="1619" y="3280"/>
                  <a:pt x="1624" y="3227"/>
                </a:cubicBezTo>
                <a:cubicBezTo>
                  <a:pt x="1659" y="3274"/>
                  <a:pt x="1690" y="3315"/>
                  <a:pt x="1719" y="3355"/>
                </a:cubicBezTo>
                <a:cubicBezTo>
                  <a:pt x="1725" y="3321"/>
                  <a:pt x="1731" y="3286"/>
                  <a:pt x="1737" y="3240"/>
                </a:cubicBezTo>
                <a:cubicBezTo>
                  <a:pt x="1750" y="3291"/>
                  <a:pt x="1759" y="3324"/>
                  <a:pt x="1775" y="3384"/>
                </a:cubicBezTo>
                <a:cubicBezTo>
                  <a:pt x="1799" y="3269"/>
                  <a:pt x="1819" y="3174"/>
                  <a:pt x="1837" y="3090"/>
                </a:cubicBezTo>
                <a:cubicBezTo>
                  <a:pt x="1849" y="3079"/>
                  <a:pt x="1860" y="3074"/>
                  <a:pt x="1870" y="3074"/>
                </a:cubicBezTo>
                <a:cubicBezTo>
                  <a:pt x="1921" y="3074"/>
                  <a:pt x="1940" y="3214"/>
                  <a:pt x="1984" y="3274"/>
                </a:cubicBezTo>
                <a:cubicBezTo>
                  <a:pt x="1993" y="3216"/>
                  <a:pt x="1999" y="3178"/>
                  <a:pt x="2006" y="3133"/>
                </a:cubicBezTo>
                <a:cubicBezTo>
                  <a:pt x="2019" y="3174"/>
                  <a:pt x="2030" y="3209"/>
                  <a:pt x="2030" y="3209"/>
                </a:cubicBezTo>
                <a:cubicBezTo>
                  <a:pt x="2086" y="3264"/>
                  <a:pt x="2127" y="3303"/>
                  <a:pt x="2168" y="3344"/>
                </a:cubicBezTo>
                <a:cubicBezTo>
                  <a:pt x="2170" y="3325"/>
                  <a:pt x="2174" y="3293"/>
                  <a:pt x="2178" y="3253"/>
                </a:cubicBezTo>
                <a:lnTo>
                  <a:pt x="2273" y="3253"/>
                </a:lnTo>
                <a:cubicBezTo>
                  <a:pt x="2274" y="3262"/>
                  <a:pt x="2286" y="3315"/>
                  <a:pt x="2292" y="3336"/>
                </a:cubicBezTo>
                <a:cubicBezTo>
                  <a:pt x="2405" y="3272"/>
                  <a:pt x="2505" y="3218"/>
                  <a:pt x="2607" y="3162"/>
                </a:cubicBezTo>
                <a:cubicBezTo>
                  <a:pt x="2607" y="3121"/>
                  <a:pt x="2605" y="3077"/>
                  <a:pt x="2605" y="3031"/>
                </a:cubicBezTo>
                <a:cubicBezTo>
                  <a:pt x="2633" y="3022"/>
                  <a:pt x="2658" y="3012"/>
                  <a:pt x="2674" y="3006"/>
                </a:cubicBezTo>
                <a:cubicBezTo>
                  <a:pt x="2680" y="2960"/>
                  <a:pt x="2684" y="2930"/>
                  <a:pt x="2692" y="2877"/>
                </a:cubicBezTo>
                <a:cubicBezTo>
                  <a:pt x="2723" y="2924"/>
                  <a:pt x="2745" y="2956"/>
                  <a:pt x="2767" y="2991"/>
                </a:cubicBezTo>
                <a:cubicBezTo>
                  <a:pt x="2729" y="3033"/>
                  <a:pt x="2693" y="3069"/>
                  <a:pt x="2657" y="3109"/>
                </a:cubicBezTo>
                <a:cubicBezTo>
                  <a:pt x="2667" y="3146"/>
                  <a:pt x="2674" y="3168"/>
                  <a:pt x="2677" y="3181"/>
                </a:cubicBezTo>
                <a:cubicBezTo>
                  <a:pt x="2709" y="3169"/>
                  <a:pt x="2748" y="3135"/>
                  <a:pt x="2772" y="3135"/>
                </a:cubicBezTo>
                <a:cubicBezTo>
                  <a:pt x="2779" y="3135"/>
                  <a:pt x="2785" y="3138"/>
                  <a:pt x="2789" y="3146"/>
                </a:cubicBezTo>
                <a:cubicBezTo>
                  <a:pt x="2798" y="3162"/>
                  <a:pt x="2806" y="3168"/>
                  <a:pt x="2813" y="3168"/>
                </a:cubicBezTo>
                <a:cubicBezTo>
                  <a:pt x="2833" y="3168"/>
                  <a:pt x="2848" y="3129"/>
                  <a:pt x="2866" y="3129"/>
                </a:cubicBezTo>
                <a:cubicBezTo>
                  <a:pt x="2875" y="3129"/>
                  <a:pt x="2883" y="3137"/>
                  <a:pt x="2893" y="3159"/>
                </a:cubicBezTo>
                <a:cubicBezTo>
                  <a:pt x="2896" y="3164"/>
                  <a:pt x="2898" y="3166"/>
                  <a:pt x="2901" y="3166"/>
                </a:cubicBezTo>
                <a:cubicBezTo>
                  <a:pt x="2914" y="3166"/>
                  <a:pt x="2934" y="3131"/>
                  <a:pt x="2954" y="3131"/>
                </a:cubicBezTo>
                <a:cubicBezTo>
                  <a:pt x="2965" y="3131"/>
                  <a:pt x="2975" y="3142"/>
                  <a:pt x="2985" y="3177"/>
                </a:cubicBezTo>
                <a:cubicBezTo>
                  <a:pt x="3023" y="3137"/>
                  <a:pt x="3058" y="3099"/>
                  <a:pt x="3093" y="3062"/>
                </a:cubicBezTo>
                <a:cubicBezTo>
                  <a:pt x="3136" y="3103"/>
                  <a:pt x="3173" y="3140"/>
                  <a:pt x="3213" y="3177"/>
                </a:cubicBezTo>
                <a:cubicBezTo>
                  <a:pt x="3221" y="3163"/>
                  <a:pt x="3233" y="3143"/>
                  <a:pt x="3246" y="3121"/>
                </a:cubicBezTo>
                <a:cubicBezTo>
                  <a:pt x="3270" y="3147"/>
                  <a:pt x="3289" y="3169"/>
                  <a:pt x="3311" y="3193"/>
                </a:cubicBezTo>
                <a:cubicBezTo>
                  <a:pt x="3324" y="3172"/>
                  <a:pt x="3338" y="3155"/>
                  <a:pt x="3349" y="3136"/>
                </a:cubicBezTo>
                <a:cubicBezTo>
                  <a:pt x="3361" y="3174"/>
                  <a:pt x="3372" y="3211"/>
                  <a:pt x="3385" y="3255"/>
                </a:cubicBezTo>
                <a:cubicBezTo>
                  <a:pt x="3407" y="3230"/>
                  <a:pt x="3423" y="3212"/>
                  <a:pt x="3436" y="3197"/>
                </a:cubicBezTo>
                <a:cubicBezTo>
                  <a:pt x="3452" y="3216"/>
                  <a:pt x="3464" y="3233"/>
                  <a:pt x="3480" y="3253"/>
                </a:cubicBezTo>
                <a:cubicBezTo>
                  <a:pt x="3520" y="3196"/>
                  <a:pt x="3560" y="3140"/>
                  <a:pt x="3600" y="3084"/>
                </a:cubicBezTo>
                <a:cubicBezTo>
                  <a:pt x="3607" y="3094"/>
                  <a:pt x="3617" y="3109"/>
                  <a:pt x="3628" y="3124"/>
                </a:cubicBezTo>
                <a:cubicBezTo>
                  <a:pt x="3635" y="3105"/>
                  <a:pt x="3641" y="3091"/>
                  <a:pt x="3647" y="3078"/>
                </a:cubicBezTo>
                <a:cubicBezTo>
                  <a:pt x="3661" y="3096"/>
                  <a:pt x="3676" y="3115"/>
                  <a:pt x="3692" y="3134"/>
                </a:cubicBezTo>
                <a:cubicBezTo>
                  <a:pt x="3729" y="3091"/>
                  <a:pt x="3764" y="3052"/>
                  <a:pt x="3803" y="3008"/>
                </a:cubicBezTo>
                <a:cubicBezTo>
                  <a:pt x="3819" y="3030"/>
                  <a:pt x="3834" y="3050"/>
                  <a:pt x="3857" y="3081"/>
                </a:cubicBezTo>
                <a:cubicBezTo>
                  <a:pt x="3887" y="3022"/>
                  <a:pt x="3925" y="3008"/>
                  <a:pt x="3964" y="3008"/>
                </a:cubicBezTo>
                <a:cubicBezTo>
                  <a:pt x="3997" y="3008"/>
                  <a:pt x="4031" y="3017"/>
                  <a:pt x="4064" y="3017"/>
                </a:cubicBezTo>
                <a:cubicBezTo>
                  <a:pt x="4085" y="3017"/>
                  <a:pt x="4104" y="3014"/>
                  <a:pt x="4123" y="3003"/>
                </a:cubicBezTo>
                <a:cubicBezTo>
                  <a:pt x="4138" y="2969"/>
                  <a:pt x="4153" y="2937"/>
                  <a:pt x="4160" y="2916"/>
                </a:cubicBezTo>
                <a:cubicBezTo>
                  <a:pt x="4195" y="2935"/>
                  <a:pt x="4225" y="2952"/>
                  <a:pt x="4251" y="2966"/>
                </a:cubicBezTo>
                <a:cubicBezTo>
                  <a:pt x="4295" y="2853"/>
                  <a:pt x="4348" y="2806"/>
                  <a:pt x="4416" y="2775"/>
                </a:cubicBezTo>
                <a:cubicBezTo>
                  <a:pt x="4422" y="2772"/>
                  <a:pt x="4429" y="2771"/>
                  <a:pt x="4435" y="2771"/>
                </a:cubicBezTo>
                <a:cubicBezTo>
                  <a:pt x="4466" y="2771"/>
                  <a:pt x="4496" y="2797"/>
                  <a:pt x="4520" y="2797"/>
                </a:cubicBezTo>
                <a:cubicBezTo>
                  <a:pt x="4530" y="2797"/>
                  <a:pt x="4539" y="2793"/>
                  <a:pt x="4546" y="2780"/>
                </a:cubicBezTo>
                <a:cubicBezTo>
                  <a:pt x="4568" y="2738"/>
                  <a:pt x="4594" y="2729"/>
                  <a:pt x="4619" y="2729"/>
                </a:cubicBezTo>
                <a:cubicBezTo>
                  <a:pt x="4635" y="2729"/>
                  <a:pt x="4652" y="2733"/>
                  <a:pt x="4668" y="2733"/>
                </a:cubicBezTo>
                <a:cubicBezTo>
                  <a:pt x="4679" y="2733"/>
                  <a:pt x="4689" y="2731"/>
                  <a:pt x="4699" y="2727"/>
                </a:cubicBezTo>
                <a:cubicBezTo>
                  <a:pt x="4703" y="2707"/>
                  <a:pt x="4707" y="2693"/>
                  <a:pt x="4713" y="2677"/>
                </a:cubicBezTo>
                <a:cubicBezTo>
                  <a:pt x="4716" y="2684"/>
                  <a:pt x="4721" y="2690"/>
                  <a:pt x="4724" y="2696"/>
                </a:cubicBezTo>
                <a:cubicBezTo>
                  <a:pt x="4716" y="2709"/>
                  <a:pt x="4710" y="2721"/>
                  <a:pt x="4703" y="2735"/>
                </a:cubicBezTo>
                <a:cubicBezTo>
                  <a:pt x="4702" y="2732"/>
                  <a:pt x="4700" y="2730"/>
                  <a:pt x="4699" y="2728"/>
                </a:cubicBezTo>
                <a:lnTo>
                  <a:pt x="4699" y="2728"/>
                </a:lnTo>
                <a:cubicBezTo>
                  <a:pt x="4708" y="2750"/>
                  <a:pt x="4715" y="2770"/>
                  <a:pt x="4722" y="2791"/>
                </a:cubicBezTo>
                <a:cubicBezTo>
                  <a:pt x="4752" y="2762"/>
                  <a:pt x="4778" y="2738"/>
                  <a:pt x="4803" y="2713"/>
                </a:cubicBezTo>
                <a:cubicBezTo>
                  <a:pt x="4815" y="2643"/>
                  <a:pt x="4825" y="2572"/>
                  <a:pt x="4840" y="2475"/>
                </a:cubicBezTo>
                <a:cubicBezTo>
                  <a:pt x="4855" y="2557"/>
                  <a:pt x="4863" y="2616"/>
                  <a:pt x="4874" y="2679"/>
                </a:cubicBezTo>
                <a:cubicBezTo>
                  <a:pt x="4893" y="2669"/>
                  <a:pt x="4905" y="2663"/>
                  <a:pt x="4915" y="2657"/>
                </a:cubicBezTo>
                <a:cubicBezTo>
                  <a:pt x="4915" y="2600"/>
                  <a:pt x="4915" y="2551"/>
                  <a:pt x="4915" y="2494"/>
                </a:cubicBezTo>
                <a:cubicBezTo>
                  <a:pt x="4935" y="2524"/>
                  <a:pt x="4946" y="2538"/>
                  <a:pt x="4959" y="2559"/>
                </a:cubicBezTo>
                <a:cubicBezTo>
                  <a:pt x="4962" y="2498"/>
                  <a:pt x="4965" y="2446"/>
                  <a:pt x="4966" y="2394"/>
                </a:cubicBezTo>
                <a:cubicBezTo>
                  <a:pt x="5013" y="2516"/>
                  <a:pt x="5056" y="2626"/>
                  <a:pt x="5094" y="2728"/>
                </a:cubicBezTo>
                <a:cubicBezTo>
                  <a:pt x="5133" y="2685"/>
                  <a:pt x="5162" y="2653"/>
                  <a:pt x="5191" y="2621"/>
                </a:cubicBezTo>
                <a:cubicBezTo>
                  <a:pt x="5199" y="2668"/>
                  <a:pt x="5203" y="2693"/>
                  <a:pt x="5208" y="2722"/>
                </a:cubicBezTo>
                <a:cubicBezTo>
                  <a:pt x="5222" y="2704"/>
                  <a:pt x="5234" y="2691"/>
                  <a:pt x="5244" y="2678"/>
                </a:cubicBezTo>
                <a:cubicBezTo>
                  <a:pt x="5266" y="2716"/>
                  <a:pt x="5286" y="2750"/>
                  <a:pt x="5303" y="2782"/>
                </a:cubicBezTo>
                <a:cubicBezTo>
                  <a:pt x="5312" y="2765"/>
                  <a:pt x="5321" y="2746"/>
                  <a:pt x="5328" y="2729"/>
                </a:cubicBezTo>
                <a:cubicBezTo>
                  <a:pt x="5340" y="2747"/>
                  <a:pt x="5350" y="2763"/>
                  <a:pt x="5359" y="2778"/>
                </a:cubicBezTo>
                <a:cubicBezTo>
                  <a:pt x="5371" y="2757"/>
                  <a:pt x="5380" y="2740"/>
                  <a:pt x="5390" y="2719"/>
                </a:cubicBezTo>
                <a:cubicBezTo>
                  <a:pt x="5415" y="2743"/>
                  <a:pt x="5440" y="2766"/>
                  <a:pt x="5465" y="2790"/>
                </a:cubicBezTo>
                <a:cubicBezTo>
                  <a:pt x="5468" y="2752"/>
                  <a:pt x="5475" y="2741"/>
                  <a:pt x="5484" y="2741"/>
                </a:cubicBezTo>
                <a:cubicBezTo>
                  <a:pt x="5497" y="2741"/>
                  <a:pt x="5513" y="2764"/>
                  <a:pt x="5527" y="2764"/>
                </a:cubicBezTo>
                <a:cubicBezTo>
                  <a:pt x="5533" y="2764"/>
                  <a:pt x="5539" y="2759"/>
                  <a:pt x="5543" y="2746"/>
                </a:cubicBezTo>
                <a:cubicBezTo>
                  <a:pt x="5550" y="2725"/>
                  <a:pt x="5557" y="2717"/>
                  <a:pt x="5564" y="2717"/>
                </a:cubicBezTo>
                <a:cubicBezTo>
                  <a:pt x="5585" y="2717"/>
                  <a:pt x="5605" y="2791"/>
                  <a:pt x="5629" y="2791"/>
                </a:cubicBezTo>
                <a:cubicBezTo>
                  <a:pt x="5633" y="2791"/>
                  <a:pt x="5637" y="2789"/>
                  <a:pt x="5642" y="2784"/>
                </a:cubicBezTo>
                <a:cubicBezTo>
                  <a:pt x="5667" y="2754"/>
                  <a:pt x="5698" y="2744"/>
                  <a:pt x="5743" y="2716"/>
                </a:cubicBezTo>
                <a:lnTo>
                  <a:pt x="5743" y="2716"/>
                </a:lnTo>
                <a:cubicBezTo>
                  <a:pt x="5726" y="2774"/>
                  <a:pt x="5718" y="2796"/>
                  <a:pt x="5703" y="2844"/>
                </a:cubicBezTo>
                <a:cubicBezTo>
                  <a:pt x="5746" y="2835"/>
                  <a:pt x="5770" y="2830"/>
                  <a:pt x="5799" y="2824"/>
                </a:cubicBezTo>
                <a:cubicBezTo>
                  <a:pt x="5781" y="2787"/>
                  <a:pt x="5773" y="2768"/>
                  <a:pt x="5745" y="2710"/>
                </a:cubicBezTo>
                <a:lnTo>
                  <a:pt x="5745" y="2710"/>
                </a:lnTo>
                <a:cubicBezTo>
                  <a:pt x="5811" y="2740"/>
                  <a:pt x="5856" y="2760"/>
                  <a:pt x="5902" y="2778"/>
                </a:cubicBezTo>
                <a:cubicBezTo>
                  <a:pt x="5905" y="2759"/>
                  <a:pt x="5911" y="2744"/>
                  <a:pt x="5917" y="2729"/>
                </a:cubicBezTo>
                <a:cubicBezTo>
                  <a:pt x="5920" y="2735"/>
                  <a:pt x="5923" y="2741"/>
                  <a:pt x="5926" y="2747"/>
                </a:cubicBezTo>
                <a:cubicBezTo>
                  <a:pt x="5920" y="2760"/>
                  <a:pt x="5912" y="2774"/>
                  <a:pt x="5906" y="2787"/>
                </a:cubicBezTo>
                <a:cubicBezTo>
                  <a:pt x="5904" y="2782"/>
                  <a:pt x="5902" y="2780"/>
                  <a:pt x="5901" y="2778"/>
                </a:cubicBezTo>
                <a:lnTo>
                  <a:pt x="5901" y="2778"/>
                </a:lnTo>
                <a:cubicBezTo>
                  <a:pt x="5905" y="2809"/>
                  <a:pt x="5906" y="2837"/>
                  <a:pt x="5908" y="2865"/>
                </a:cubicBezTo>
                <a:cubicBezTo>
                  <a:pt x="5965" y="2897"/>
                  <a:pt x="6010" y="2912"/>
                  <a:pt x="6044" y="2912"/>
                </a:cubicBezTo>
                <a:cubicBezTo>
                  <a:pt x="6065" y="2912"/>
                  <a:pt x="6081" y="2906"/>
                  <a:pt x="6092" y="2894"/>
                </a:cubicBezTo>
                <a:cubicBezTo>
                  <a:pt x="6128" y="2956"/>
                  <a:pt x="6167" y="2979"/>
                  <a:pt x="6211" y="2979"/>
                </a:cubicBezTo>
                <a:cubicBezTo>
                  <a:pt x="6215" y="2979"/>
                  <a:pt x="6219" y="2978"/>
                  <a:pt x="6223" y="2978"/>
                </a:cubicBezTo>
                <a:cubicBezTo>
                  <a:pt x="6223" y="2978"/>
                  <a:pt x="6224" y="2978"/>
                  <a:pt x="6224" y="2978"/>
                </a:cubicBezTo>
                <a:cubicBezTo>
                  <a:pt x="6247" y="2978"/>
                  <a:pt x="6272" y="3004"/>
                  <a:pt x="6293" y="3004"/>
                </a:cubicBezTo>
                <a:cubicBezTo>
                  <a:pt x="6296" y="3004"/>
                  <a:pt x="6299" y="3003"/>
                  <a:pt x="6302" y="3002"/>
                </a:cubicBezTo>
                <a:cubicBezTo>
                  <a:pt x="6349" y="2977"/>
                  <a:pt x="6393" y="2931"/>
                  <a:pt x="6442" y="2893"/>
                </a:cubicBezTo>
                <a:cubicBezTo>
                  <a:pt x="6471" y="2924"/>
                  <a:pt x="6502" y="2956"/>
                  <a:pt x="6531" y="2956"/>
                </a:cubicBezTo>
                <a:cubicBezTo>
                  <a:pt x="6551" y="2956"/>
                  <a:pt x="6570" y="2942"/>
                  <a:pt x="6588" y="2906"/>
                </a:cubicBezTo>
                <a:cubicBezTo>
                  <a:pt x="6592" y="2898"/>
                  <a:pt x="6600" y="2890"/>
                  <a:pt x="6607" y="2890"/>
                </a:cubicBezTo>
                <a:cubicBezTo>
                  <a:pt x="6608" y="2890"/>
                  <a:pt x="6610" y="2891"/>
                  <a:pt x="6611" y="2891"/>
                </a:cubicBezTo>
                <a:cubicBezTo>
                  <a:pt x="6630" y="2906"/>
                  <a:pt x="6647" y="2912"/>
                  <a:pt x="6664" y="2912"/>
                </a:cubicBezTo>
                <a:cubicBezTo>
                  <a:pt x="6706" y="2912"/>
                  <a:pt x="6743" y="2872"/>
                  <a:pt x="6783" y="2844"/>
                </a:cubicBezTo>
                <a:cubicBezTo>
                  <a:pt x="6789" y="2841"/>
                  <a:pt x="6794" y="2839"/>
                  <a:pt x="6801" y="2839"/>
                </a:cubicBezTo>
                <a:cubicBezTo>
                  <a:pt x="6827" y="2839"/>
                  <a:pt x="6861" y="2867"/>
                  <a:pt x="6904" y="2884"/>
                </a:cubicBezTo>
                <a:cubicBezTo>
                  <a:pt x="6922" y="2874"/>
                  <a:pt x="6937" y="2805"/>
                  <a:pt x="6979" y="2805"/>
                </a:cubicBezTo>
                <a:cubicBezTo>
                  <a:pt x="6986" y="2805"/>
                  <a:pt x="6994" y="2807"/>
                  <a:pt x="7003" y="2812"/>
                </a:cubicBezTo>
                <a:cubicBezTo>
                  <a:pt x="7007" y="2814"/>
                  <a:pt x="7011" y="2815"/>
                  <a:pt x="7015" y="2815"/>
                </a:cubicBezTo>
                <a:cubicBezTo>
                  <a:pt x="7048" y="2815"/>
                  <a:pt x="7085" y="2757"/>
                  <a:pt x="7119" y="2731"/>
                </a:cubicBezTo>
                <a:cubicBezTo>
                  <a:pt x="7128" y="2747"/>
                  <a:pt x="7135" y="2760"/>
                  <a:pt x="7139" y="2766"/>
                </a:cubicBezTo>
                <a:cubicBezTo>
                  <a:pt x="7179" y="2722"/>
                  <a:pt x="7219" y="2679"/>
                  <a:pt x="7259" y="2635"/>
                </a:cubicBezTo>
                <a:cubicBezTo>
                  <a:pt x="7248" y="2616"/>
                  <a:pt x="7238" y="2597"/>
                  <a:pt x="7226" y="2572"/>
                </a:cubicBezTo>
                <a:cubicBezTo>
                  <a:pt x="7245" y="2541"/>
                  <a:pt x="7264" y="2510"/>
                  <a:pt x="7286" y="2473"/>
                </a:cubicBezTo>
                <a:cubicBezTo>
                  <a:pt x="7303" y="2528"/>
                  <a:pt x="7314" y="2566"/>
                  <a:pt x="7331" y="2622"/>
                </a:cubicBezTo>
                <a:cubicBezTo>
                  <a:pt x="7353" y="2574"/>
                  <a:pt x="7378" y="2553"/>
                  <a:pt x="7404" y="2553"/>
                </a:cubicBezTo>
                <a:cubicBezTo>
                  <a:pt x="7433" y="2553"/>
                  <a:pt x="7464" y="2578"/>
                  <a:pt x="7497" y="2621"/>
                </a:cubicBezTo>
                <a:cubicBezTo>
                  <a:pt x="7503" y="2568"/>
                  <a:pt x="7507" y="2535"/>
                  <a:pt x="7510" y="2503"/>
                </a:cubicBezTo>
                <a:cubicBezTo>
                  <a:pt x="7515" y="2493"/>
                  <a:pt x="7521" y="2490"/>
                  <a:pt x="7529" y="2490"/>
                </a:cubicBezTo>
                <a:cubicBezTo>
                  <a:pt x="7536" y="2490"/>
                  <a:pt x="7545" y="2493"/>
                  <a:pt x="7552" y="2493"/>
                </a:cubicBezTo>
                <a:cubicBezTo>
                  <a:pt x="7566" y="2493"/>
                  <a:pt x="7575" y="2483"/>
                  <a:pt x="7569" y="2426"/>
                </a:cubicBezTo>
                <a:cubicBezTo>
                  <a:pt x="7554" y="2397"/>
                  <a:pt x="7551" y="2381"/>
                  <a:pt x="7547" y="2351"/>
                </a:cubicBezTo>
                <a:cubicBezTo>
                  <a:pt x="7578" y="2328"/>
                  <a:pt x="7612" y="2304"/>
                  <a:pt x="7647" y="2279"/>
                </a:cubicBezTo>
                <a:cubicBezTo>
                  <a:pt x="7657" y="2295"/>
                  <a:pt x="7672" y="2322"/>
                  <a:pt x="7690" y="2354"/>
                </a:cubicBezTo>
                <a:cubicBezTo>
                  <a:pt x="7647" y="2375"/>
                  <a:pt x="7606" y="2394"/>
                  <a:pt x="7569" y="2426"/>
                </a:cubicBezTo>
                <a:cubicBezTo>
                  <a:pt x="7574" y="2425"/>
                  <a:pt x="7578" y="2425"/>
                  <a:pt x="7583" y="2425"/>
                </a:cubicBezTo>
                <a:cubicBezTo>
                  <a:pt x="7650" y="2425"/>
                  <a:pt x="7672" y="2562"/>
                  <a:pt x="7700" y="2581"/>
                </a:cubicBezTo>
                <a:cubicBezTo>
                  <a:pt x="7900" y="2525"/>
                  <a:pt x="8065" y="2385"/>
                  <a:pt x="8241" y="2316"/>
                </a:cubicBezTo>
                <a:cubicBezTo>
                  <a:pt x="8244" y="2298"/>
                  <a:pt x="8250" y="2282"/>
                  <a:pt x="8256" y="2268"/>
                </a:cubicBezTo>
                <a:cubicBezTo>
                  <a:pt x="8259" y="2273"/>
                  <a:pt x="8262" y="2279"/>
                  <a:pt x="8266" y="2285"/>
                </a:cubicBezTo>
                <a:cubicBezTo>
                  <a:pt x="8259" y="2298"/>
                  <a:pt x="8252" y="2312"/>
                  <a:pt x="8246" y="2325"/>
                </a:cubicBezTo>
                <a:cubicBezTo>
                  <a:pt x="8244" y="2321"/>
                  <a:pt x="8242" y="2318"/>
                  <a:pt x="8241" y="2316"/>
                </a:cubicBezTo>
                <a:lnTo>
                  <a:pt x="8241" y="2316"/>
                </a:lnTo>
                <a:cubicBezTo>
                  <a:pt x="8246" y="2354"/>
                  <a:pt x="8247" y="2388"/>
                  <a:pt x="8250" y="2434"/>
                </a:cubicBezTo>
                <a:cubicBezTo>
                  <a:pt x="8269" y="2412"/>
                  <a:pt x="8281" y="2397"/>
                  <a:pt x="8283" y="2394"/>
                </a:cubicBezTo>
                <a:lnTo>
                  <a:pt x="8283" y="2394"/>
                </a:lnTo>
                <a:cubicBezTo>
                  <a:pt x="8365" y="2415"/>
                  <a:pt x="8431" y="2431"/>
                  <a:pt x="8503" y="2448"/>
                </a:cubicBezTo>
                <a:cubicBezTo>
                  <a:pt x="8516" y="2476"/>
                  <a:pt x="8534" y="2512"/>
                  <a:pt x="8559" y="2563"/>
                </a:cubicBezTo>
                <a:cubicBezTo>
                  <a:pt x="8584" y="2537"/>
                  <a:pt x="8608" y="2504"/>
                  <a:pt x="8634" y="2488"/>
                </a:cubicBezTo>
                <a:cubicBezTo>
                  <a:pt x="8668" y="2470"/>
                  <a:pt x="8698" y="2420"/>
                  <a:pt x="8733" y="2420"/>
                </a:cubicBezTo>
                <a:cubicBezTo>
                  <a:pt x="8751" y="2420"/>
                  <a:pt x="8771" y="2434"/>
                  <a:pt x="8795" y="2475"/>
                </a:cubicBezTo>
                <a:cubicBezTo>
                  <a:pt x="8799" y="2484"/>
                  <a:pt x="8807" y="2486"/>
                  <a:pt x="8816" y="2486"/>
                </a:cubicBezTo>
                <a:cubicBezTo>
                  <a:pt x="8824" y="2486"/>
                  <a:pt x="8832" y="2485"/>
                  <a:pt x="8840" y="2485"/>
                </a:cubicBezTo>
                <a:cubicBezTo>
                  <a:pt x="8843" y="2485"/>
                  <a:pt x="8845" y="2485"/>
                  <a:pt x="8847" y="2485"/>
                </a:cubicBezTo>
                <a:cubicBezTo>
                  <a:pt x="8859" y="2488"/>
                  <a:pt x="8870" y="2489"/>
                  <a:pt x="8882" y="2489"/>
                </a:cubicBezTo>
                <a:cubicBezTo>
                  <a:pt x="8959" y="2489"/>
                  <a:pt x="9026" y="2427"/>
                  <a:pt x="9092" y="2366"/>
                </a:cubicBezTo>
                <a:cubicBezTo>
                  <a:pt x="9105" y="2390"/>
                  <a:pt x="9117" y="2407"/>
                  <a:pt x="9121" y="2413"/>
                </a:cubicBezTo>
                <a:cubicBezTo>
                  <a:pt x="9156" y="2390"/>
                  <a:pt x="9187" y="2371"/>
                  <a:pt x="9218" y="2350"/>
                </a:cubicBezTo>
                <a:cubicBezTo>
                  <a:pt x="9220" y="2318"/>
                  <a:pt x="9221" y="2285"/>
                  <a:pt x="9223" y="2275"/>
                </a:cubicBezTo>
                <a:cubicBezTo>
                  <a:pt x="9292" y="2251"/>
                  <a:pt x="9349" y="2232"/>
                  <a:pt x="9414" y="2212"/>
                </a:cubicBezTo>
                <a:lnTo>
                  <a:pt x="9414" y="2212"/>
                </a:lnTo>
                <a:cubicBezTo>
                  <a:pt x="9401" y="2247"/>
                  <a:pt x="9392" y="2268"/>
                  <a:pt x="9380" y="2300"/>
                </a:cubicBezTo>
                <a:cubicBezTo>
                  <a:pt x="9401" y="2306"/>
                  <a:pt x="9417" y="2310"/>
                  <a:pt x="9433" y="2315"/>
                </a:cubicBezTo>
                <a:cubicBezTo>
                  <a:pt x="9436" y="2251"/>
                  <a:pt x="9439" y="2203"/>
                  <a:pt x="9445" y="2104"/>
                </a:cubicBezTo>
                <a:cubicBezTo>
                  <a:pt x="9462" y="2212"/>
                  <a:pt x="9470" y="2263"/>
                  <a:pt x="9479" y="2318"/>
                </a:cubicBezTo>
                <a:cubicBezTo>
                  <a:pt x="9496" y="2312"/>
                  <a:pt x="9508" y="2307"/>
                  <a:pt x="9521" y="2301"/>
                </a:cubicBezTo>
                <a:cubicBezTo>
                  <a:pt x="9511" y="2269"/>
                  <a:pt x="9504" y="2244"/>
                  <a:pt x="9493" y="2213"/>
                </a:cubicBezTo>
                <a:cubicBezTo>
                  <a:pt x="9523" y="2213"/>
                  <a:pt x="9548" y="2213"/>
                  <a:pt x="9573" y="2212"/>
                </a:cubicBezTo>
                <a:cubicBezTo>
                  <a:pt x="9577" y="2269"/>
                  <a:pt x="9583" y="2313"/>
                  <a:pt x="9592" y="2400"/>
                </a:cubicBezTo>
                <a:cubicBezTo>
                  <a:pt x="9624" y="2300"/>
                  <a:pt x="9648" y="2228"/>
                  <a:pt x="9673" y="2154"/>
                </a:cubicBezTo>
                <a:cubicBezTo>
                  <a:pt x="9689" y="2182"/>
                  <a:pt x="9711" y="2219"/>
                  <a:pt x="9726" y="2245"/>
                </a:cubicBezTo>
                <a:cubicBezTo>
                  <a:pt x="9782" y="2245"/>
                  <a:pt x="9832" y="2244"/>
                  <a:pt x="9879" y="2244"/>
                </a:cubicBezTo>
                <a:cubicBezTo>
                  <a:pt x="9882" y="2201"/>
                  <a:pt x="9883" y="2170"/>
                  <a:pt x="9888" y="2115"/>
                </a:cubicBezTo>
                <a:cubicBezTo>
                  <a:pt x="9932" y="2175"/>
                  <a:pt x="9966" y="2220"/>
                  <a:pt x="9997" y="2265"/>
                </a:cubicBezTo>
                <a:cubicBezTo>
                  <a:pt x="10016" y="2238"/>
                  <a:pt x="10027" y="2220"/>
                  <a:pt x="10038" y="2206"/>
                </a:cubicBezTo>
                <a:cubicBezTo>
                  <a:pt x="10049" y="2225"/>
                  <a:pt x="10057" y="2238"/>
                  <a:pt x="10057" y="2238"/>
                </a:cubicBezTo>
                <a:cubicBezTo>
                  <a:pt x="10085" y="2223"/>
                  <a:pt x="10108" y="2210"/>
                  <a:pt x="10129" y="2195"/>
                </a:cubicBezTo>
                <a:cubicBezTo>
                  <a:pt x="10133" y="2178"/>
                  <a:pt x="10139" y="2162"/>
                  <a:pt x="10144" y="2147"/>
                </a:cubicBezTo>
                <a:cubicBezTo>
                  <a:pt x="10148" y="2153"/>
                  <a:pt x="10151" y="2159"/>
                  <a:pt x="10154" y="2165"/>
                </a:cubicBezTo>
                <a:cubicBezTo>
                  <a:pt x="10148" y="2178"/>
                  <a:pt x="10141" y="2191"/>
                  <a:pt x="10133" y="2204"/>
                </a:cubicBezTo>
                <a:cubicBezTo>
                  <a:pt x="10132" y="2200"/>
                  <a:pt x="10130" y="2197"/>
                  <a:pt x="10129" y="2195"/>
                </a:cubicBezTo>
                <a:lnTo>
                  <a:pt x="10129" y="2195"/>
                </a:lnTo>
                <a:cubicBezTo>
                  <a:pt x="10145" y="2235"/>
                  <a:pt x="10161" y="2272"/>
                  <a:pt x="10173" y="2303"/>
                </a:cubicBezTo>
                <a:lnTo>
                  <a:pt x="10325" y="2303"/>
                </a:lnTo>
                <a:cubicBezTo>
                  <a:pt x="10330" y="2263"/>
                  <a:pt x="10335" y="2231"/>
                  <a:pt x="10339" y="2198"/>
                </a:cubicBezTo>
                <a:cubicBezTo>
                  <a:pt x="10342" y="2204"/>
                  <a:pt x="10347" y="2210"/>
                  <a:pt x="10353" y="2217"/>
                </a:cubicBezTo>
                <a:cubicBezTo>
                  <a:pt x="10357" y="2259"/>
                  <a:pt x="10363" y="2303"/>
                  <a:pt x="10369" y="2359"/>
                </a:cubicBezTo>
                <a:cubicBezTo>
                  <a:pt x="10384" y="2365"/>
                  <a:pt x="10400" y="2367"/>
                  <a:pt x="10415" y="2367"/>
                </a:cubicBezTo>
                <a:cubicBezTo>
                  <a:pt x="10440" y="2367"/>
                  <a:pt x="10464" y="2362"/>
                  <a:pt x="10488" y="2362"/>
                </a:cubicBezTo>
                <a:cubicBezTo>
                  <a:pt x="10524" y="2362"/>
                  <a:pt x="10559" y="2373"/>
                  <a:pt x="10592" y="2423"/>
                </a:cubicBezTo>
                <a:cubicBezTo>
                  <a:pt x="10612" y="2404"/>
                  <a:pt x="10629" y="2369"/>
                  <a:pt x="10648" y="2369"/>
                </a:cubicBezTo>
                <a:cubicBezTo>
                  <a:pt x="10648" y="2369"/>
                  <a:pt x="10649" y="2369"/>
                  <a:pt x="10650" y="2369"/>
                </a:cubicBezTo>
                <a:cubicBezTo>
                  <a:pt x="10679" y="2372"/>
                  <a:pt x="10710" y="2418"/>
                  <a:pt x="10738" y="2418"/>
                </a:cubicBezTo>
                <a:cubicBezTo>
                  <a:pt x="10767" y="2418"/>
                  <a:pt x="10794" y="2384"/>
                  <a:pt x="10820" y="2365"/>
                </a:cubicBezTo>
                <a:cubicBezTo>
                  <a:pt x="10841" y="2388"/>
                  <a:pt x="10860" y="2410"/>
                  <a:pt x="10879" y="2434"/>
                </a:cubicBezTo>
                <a:cubicBezTo>
                  <a:pt x="10897" y="2363"/>
                  <a:pt x="10912" y="2306"/>
                  <a:pt x="10926" y="2245"/>
                </a:cubicBezTo>
                <a:cubicBezTo>
                  <a:pt x="10945" y="2281"/>
                  <a:pt x="10962" y="2307"/>
                  <a:pt x="10978" y="2337"/>
                </a:cubicBezTo>
                <a:cubicBezTo>
                  <a:pt x="10959" y="2356"/>
                  <a:pt x="10943" y="2373"/>
                  <a:pt x="10903" y="2413"/>
                </a:cubicBezTo>
                <a:cubicBezTo>
                  <a:pt x="10949" y="2415"/>
                  <a:pt x="10990" y="2426"/>
                  <a:pt x="11026" y="2426"/>
                </a:cubicBezTo>
                <a:cubicBezTo>
                  <a:pt x="11062" y="2426"/>
                  <a:pt x="11092" y="2415"/>
                  <a:pt x="11115" y="2372"/>
                </a:cubicBezTo>
                <a:cubicBezTo>
                  <a:pt x="11147" y="2389"/>
                  <a:pt x="11178" y="2420"/>
                  <a:pt x="11194" y="2420"/>
                </a:cubicBezTo>
                <a:cubicBezTo>
                  <a:pt x="11198" y="2420"/>
                  <a:pt x="11201" y="2418"/>
                  <a:pt x="11203" y="2415"/>
                </a:cubicBezTo>
                <a:cubicBezTo>
                  <a:pt x="11232" y="2371"/>
                  <a:pt x="11264" y="2363"/>
                  <a:pt x="11294" y="2363"/>
                </a:cubicBezTo>
                <a:cubicBezTo>
                  <a:pt x="11313" y="2363"/>
                  <a:pt x="11331" y="2366"/>
                  <a:pt x="11347" y="2366"/>
                </a:cubicBezTo>
                <a:cubicBezTo>
                  <a:pt x="11353" y="2366"/>
                  <a:pt x="11358" y="2366"/>
                  <a:pt x="11363" y="2365"/>
                </a:cubicBezTo>
                <a:cubicBezTo>
                  <a:pt x="11437" y="2300"/>
                  <a:pt x="11496" y="2204"/>
                  <a:pt x="11567" y="2204"/>
                </a:cubicBezTo>
                <a:cubicBezTo>
                  <a:pt x="11593" y="2204"/>
                  <a:pt x="11621" y="2217"/>
                  <a:pt x="11652" y="2250"/>
                </a:cubicBezTo>
                <a:cubicBezTo>
                  <a:pt x="11669" y="2210"/>
                  <a:pt x="11687" y="2172"/>
                  <a:pt x="11699" y="2147"/>
                </a:cubicBezTo>
                <a:cubicBezTo>
                  <a:pt x="11727" y="2147"/>
                  <a:pt x="11749" y="2147"/>
                  <a:pt x="11766" y="2145"/>
                </a:cubicBezTo>
                <a:cubicBezTo>
                  <a:pt x="11777" y="2190"/>
                  <a:pt x="11784" y="2220"/>
                  <a:pt x="11790" y="2243"/>
                </a:cubicBezTo>
                <a:cubicBezTo>
                  <a:pt x="11841" y="2217"/>
                  <a:pt x="11886" y="2194"/>
                  <a:pt x="11939" y="2169"/>
                </a:cubicBezTo>
                <a:cubicBezTo>
                  <a:pt x="11947" y="2148"/>
                  <a:pt x="11961" y="2115"/>
                  <a:pt x="11981" y="2067"/>
                </a:cubicBezTo>
                <a:cubicBezTo>
                  <a:pt x="12011" y="2081"/>
                  <a:pt x="12046" y="2098"/>
                  <a:pt x="12081" y="2112"/>
                </a:cubicBezTo>
                <a:cubicBezTo>
                  <a:pt x="12098" y="2119"/>
                  <a:pt x="12120" y="2136"/>
                  <a:pt x="12134" y="2136"/>
                </a:cubicBezTo>
                <a:cubicBezTo>
                  <a:pt x="12139" y="2136"/>
                  <a:pt x="12143" y="2134"/>
                  <a:pt x="12146" y="2129"/>
                </a:cubicBezTo>
                <a:cubicBezTo>
                  <a:pt x="12174" y="2081"/>
                  <a:pt x="12206" y="2069"/>
                  <a:pt x="12239" y="2069"/>
                </a:cubicBezTo>
                <a:cubicBezTo>
                  <a:pt x="12271" y="2069"/>
                  <a:pt x="12305" y="2081"/>
                  <a:pt x="12336" y="2081"/>
                </a:cubicBezTo>
                <a:cubicBezTo>
                  <a:pt x="12343" y="2081"/>
                  <a:pt x="12349" y="2080"/>
                  <a:pt x="12355" y="2079"/>
                </a:cubicBezTo>
                <a:cubicBezTo>
                  <a:pt x="12356" y="2079"/>
                  <a:pt x="12356" y="2079"/>
                  <a:pt x="12357" y="2079"/>
                </a:cubicBezTo>
                <a:cubicBezTo>
                  <a:pt x="12373" y="2079"/>
                  <a:pt x="12389" y="2098"/>
                  <a:pt x="12407" y="2098"/>
                </a:cubicBezTo>
                <a:cubicBezTo>
                  <a:pt x="12414" y="2098"/>
                  <a:pt x="12423" y="2095"/>
                  <a:pt x="12431" y="2084"/>
                </a:cubicBezTo>
                <a:cubicBezTo>
                  <a:pt x="12435" y="2079"/>
                  <a:pt x="12440" y="2077"/>
                  <a:pt x="12446" y="2077"/>
                </a:cubicBezTo>
                <a:cubicBezTo>
                  <a:pt x="12470" y="2077"/>
                  <a:pt x="12507" y="2114"/>
                  <a:pt x="12542" y="2132"/>
                </a:cubicBezTo>
                <a:cubicBezTo>
                  <a:pt x="12555" y="2082"/>
                  <a:pt x="12570" y="2023"/>
                  <a:pt x="12583" y="1967"/>
                </a:cubicBezTo>
                <a:cubicBezTo>
                  <a:pt x="12604" y="2020"/>
                  <a:pt x="12626" y="2078"/>
                  <a:pt x="12648" y="2134"/>
                </a:cubicBezTo>
                <a:cubicBezTo>
                  <a:pt x="12659" y="2109"/>
                  <a:pt x="12668" y="2094"/>
                  <a:pt x="12676" y="2081"/>
                </a:cubicBezTo>
                <a:cubicBezTo>
                  <a:pt x="12690" y="2101"/>
                  <a:pt x="12702" y="2117"/>
                  <a:pt x="12720" y="2144"/>
                </a:cubicBezTo>
                <a:cubicBezTo>
                  <a:pt x="12736" y="2087"/>
                  <a:pt x="12754" y="2069"/>
                  <a:pt x="12775" y="2069"/>
                </a:cubicBezTo>
                <a:cubicBezTo>
                  <a:pt x="12814" y="2069"/>
                  <a:pt x="12859" y="2135"/>
                  <a:pt x="12901" y="2135"/>
                </a:cubicBezTo>
                <a:cubicBezTo>
                  <a:pt x="12911" y="2135"/>
                  <a:pt x="12922" y="2131"/>
                  <a:pt x="12932" y="2120"/>
                </a:cubicBezTo>
                <a:cubicBezTo>
                  <a:pt x="12945" y="2092"/>
                  <a:pt x="12961" y="2056"/>
                  <a:pt x="12980" y="2014"/>
                </a:cubicBezTo>
                <a:cubicBezTo>
                  <a:pt x="12996" y="2056"/>
                  <a:pt x="13011" y="2092"/>
                  <a:pt x="13026" y="2129"/>
                </a:cubicBezTo>
                <a:cubicBezTo>
                  <a:pt x="13052" y="2142"/>
                  <a:pt x="13077" y="2154"/>
                  <a:pt x="13105" y="2169"/>
                </a:cubicBezTo>
                <a:cubicBezTo>
                  <a:pt x="13113" y="2159"/>
                  <a:pt x="13126" y="2138"/>
                  <a:pt x="13136" y="2122"/>
                </a:cubicBezTo>
                <a:cubicBezTo>
                  <a:pt x="13158" y="2145"/>
                  <a:pt x="13173" y="2162"/>
                  <a:pt x="13186" y="2178"/>
                </a:cubicBezTo>
                <a:cubicBezTo>
                  <a:pt x="13202" y="2141"/>
                  <a:pt x="13216" y="2109"/>
                  <a:pt x="13230" y="2073"/>
                </a:cubicBezTo>
                <a:cubicBezTo>
                  <a:pt x="13252" y="2112"/>
                  <a:pt x="13274" y="2148"/>
                  <a:pt x="13302" y="2194"/>
                </a:cubicBezTo>
                <a:cubicBezTo>
                  <a:pt x="13327" y="2179"/>
                  <a:pt x="13354" y="2163"/>
                  <a:pt x="13382" y="2147"/>
                </a:cubicBezTo>
                <a:cubicBezTo>
                  <a:pt x="13408" y="2173"/>
                  <a:pt x="13439" y="2203"/>
                  <a:pt x="13467" y="2229"/>
                </a:cubicBezTo>
                <a:cubicBezTo>
                  <a:pt x="13484" y="2197"/>
                  <a:pt x="13501" y="2181"/>
                  <a:pt x="13519" y="2181"/>
                </a:cubicBezTo>
                <a:cubicBezTo>
                  <a:pt x="13538" y="2181"/>
                  <a:pt x="13558" y="2202"/>
                  <a:pt x="13580" y="2244"/>
                </a:cubicBezTo>
                <a:cubicBezTo>
                  <a:pt x="13588" y="2193"/>
                  <a:pt x="13605" y="2185"/>
                  <a:pt x="13624" y="2185"/>
                </a:cubicBezTo>
                <a:cubicBezTo>
                  <a:pt x="13632" y="2185"/>
                  <a:pt x="13642" y="2187"/>
                  <a:pt x="13650" y="2187"/>
                </a:cubicBezTo>
                <a:cubicBezTo>
                  <a:pt x="13659" y="2187"/>
                  <a:pt x="13666" y="2185"/>
                  <a:pt x="13673" y="2179"/>
                </a:cubicBezTo>
                <a:cubicBezTo>
                  <a:pt x="13676" y="2176"/>
                  <a:pt x="13680" y="2175"/>
                  <a:pt x="13683" y="2175"/>
                </a:cubicBezTo>
                <a:cubicBezTo>
                  <a:pt x="13704" y="2175"/>
                  <a:pt x="13724" y="2223"/>
                  <a:pt x="13743" y="2223"/>
                </a:cubicBezTo>
                <a:cubicBezTo>
                  <a:pt x="13751" y="2223"/>
                  <a:pt x="13759" y="2215"/>
                  <a:pt x="13766" y="2192"/>
                </a:cubicBezTo>
                <a:cubicBezTo>
                  <a:pt x="13770" y="2179"/>
                  <a:pt x="13775" y="2173"/>
                  <a:pt x="13779" y="2173"/>
                </a:cubicBezTo>
                <a:cubicBezTo>
                  <a:pt x="13794" y="2173"/>
                  <a:pt x="13809" y="2224"/>
                  <a:pt x="13829" y="2224"/>
                </a:cubicBezTo>
                <a:cubicBezTo>
                  <a:pt x="13834" y="2224"/>
                  <a:pt x="13839" y="2220"/>
                  <a:pt x="13845" y="2210"/>
                </a:cubicBezTo>
                <a:cubicBezTo>
                  <a:pt x="13867" y="2173"/>
                  <a:pt x="13914" y="2195"/>
                  <a:pt x="13948" y="2181"/>
                </a:cubicBezTo>
                <a:cubicBezTo>
                  <a:pt x="13994" y="2162"/>
                  <a:pt x="14037" y="2132"/>
                  <a:pt x="14081" y="2107"/>
                </a:cubicBezTo>
                <a:cubicBezTo>
                  <a:pt x="14079" y="2050"/>
                  <a:pt x="14083" y="2010"/>
                  <a:pt x="14101" y="2010"/>
                </a:cubicBezTo>
                <a:cubicBezTo>
                  <a:pt x="14109" y="2010"/>
                  <a:pt x="14119" y="2017"/>
                  <a:pt x="14132" y="2034"/>
                </a:cubicBezTo>
                <a:cubicBezTo>
                  <a:pt x="14125" y="2072"/>
                  <a:pt x="14117" y="2109"/>
                  <a:pt x="14109" y="2147"/>
                </a:cubicBezTo>
                <a:cubicBezTo>
                  <a:pt x="14170" y="2192"/>
                  <a:pt x="14225" y="2234"/>
                  <a:pt x="14284" y="2278"/>
                </a:cubicBezTo>
                <a:cubicBezTo>
                  <a:pt x="14285" y="2273"/>
                  <a:pt x="14294" y="2256"/>
                  <a:pt x="14303" y="2240"/>
                </a:cubicBezTo>
                <a:cubicBezTo>
                  <a:pt x="14313" y="2256"/>
                  <a:pt x="14325" y="2273"/>
                  <a:pt x="14335" y="2291"/>
                </a:cubicBezTo>
                <a:cubicBezTo>
                  <a:pt x="14341" y="2275"/>
                  <a:pt x="14347" y="2262"/>
                  <a:pt x="14353" y="2248"/>
                </a:cubicBezTo>
                <a:cubicBezTo>
                  <a:pt x="14375" y="2265"/>
                  <a:pt x="14397" y="2282"/>
                  <a:pt x="14420" y="2300"/>
                </a:cubicBezTo>
                <a:cubicBezTo>
                  <a:pt x="14426" y="2248"/>
                  <a:pt x="14429" y="2216"/>
                  <a:pt x="14434" y="2182"/>
                </a:cubicBezTo>
                <a:cubicBezTo>
                  <a:pt x="14454" y="2206"/>
                  <a:pt x="14473" y="2228"/>
                  <a:pt x="14491" y="2247"/>
                </a:cubicBezTo>
                <a:cubicBezTo>
                  <a:pt x="14504" y="2217"/>
                  <a:pt x="14513" y="2200"/>
                  <a:pt x="14522" y="2182"/>
                </a:cubicBezTo>
                <a:cubicBezTo>
                  <a:pt x="14532" y="2200"/>
                  <a:pt x="14544" y="2216"/>
                  <a:pt x="14550" y="2226"/>
                </a:cubicBezTo>
                <a:cubicBezTo>
                  <a:pt x="14585" y="2187"/>
                  <a:pt x="14618" y="2151"/>
                  <a:pt x="14647" y="2117"/>
                </a:cubicBezTo>
                <a:cubicBezTo>
                  <a:pt x="14671" y="2145"/>
                  <a:pt x="14691" y="2169"/>
                  <a:pt x="14709" y="2190"/>
                </a:cubicBezTo>
                <a:cubicBezTo>
                  <a:pt x="14732" y="2142"/>
                  <a:pt x="14752" y="2104"/>
                  <a:pt x="14772" y="2062"/>
                </a:cubicBezTo>
                <a:cubicBezTo>
                  <a:pt x="14782" y="2113"/>
                  <a:pt x="14787" y="2138"/>
                  <a:pt x="14794" y="2175"/>
                </a:cubicBezTo>
                <a:cubicBezTo>
                  <a:pt x="14807" y="2156"/>
                  <a:pt x="14819" y="2138"/>
                  <a:pt x="14822" y="2135"/>
                </a:cubicBezTo>
                <a:cubicBezTo>
                  <a:pt x="14862" y="2147"/>
                  <a:pt x="14905" y="2180"/>
                  <a:pt x="14935" y="2180"/>
                </a:cubicBezTo>
                <a:cubicBezTo>
                  <a:pt x="14945" y="2180"/>
                  <a:pt x="14953" y="2177"/>
                  <a:pt x="14959" y="2169"/>
                </a:cubicBezTo>
                <a:cubicBezTo>
                  <a:pt x="15005" y="2112"/>
                  <a:pt x="15063" y="2160"/>
                  <a:pt x="15097" y="2113"/>
                </a:cubicBezTo>
                <a:cubicBezTo>
                  <a:pt x="15126" y="2073"/>
                  <a:pt x="15156" y="2059"/>
                  <a:pt x="15185" y="2059"/>
                </a:cubicBezTo>
                <a:cubicBezTo>
                  <a:pt x="15203" y="2059"/>
                  <a:pt x="15220" y="2064"/>
                  <a:pt x="15237" y="2072"/>
                </a:cubicBezTo>
                <a:cubicBezTo>
                  <a:pt x="15239" y="2073"/>
                  <a:pt x="15241" y="2073"/>
                  <a:pt x="15243" y="2073"/>
                </a:cubicBezTo>
                <a:cubicBezTo>
                  <a:pt x="15265" y="2073"/>
                  <a:pt x="15273" y="2014"/>
                  <a:pt x="15291" y="2014"/>
                </a:cubicBezTo>
                <a:cubicBezTo>
                  <a:pt x="15298" y="2014"/>
                  <a:pt x="15306" y="2022"/>
                  <a:pt x="15316" y="2044"/>
                </a:cubicBezTo>
                <a:cubicBezTo>
                  <a:pt x="15317" y="2045"/>
                  <a:pt x="15318" y="2046"/>
                  <a:pt x="15320" y="2046"/>
                </a:cubicBezTo>
                <a:cubicBezTo>
                  <a:pt x="15332" y="2046"/>
                  <a:pt x="15366" y="2002"/>
                  <a:pt x="15389" y="1982"/>
                </a:cubicBezTo>
                <a:cubicBezTo>
                  <a:pt x="15377" y="1959"/>
                  <a:pt x="15366" y="1939"/>
                  <a:pt x="15356" y="1919"/>
                </a:cubicBezTo>
                <a:cubicBezTo>
                  <a:pt x="15389" y="1897"/>
                  <a:pt x="15419" y="1875"/>
                  <a:pt x="15453" y="1850"/>
                </a:cubicBezTo>
                <a:cubicBezTo>
                  <a:pt x="15458" y="1856"/>
                  <a:pt x="15469" y="1875"/>
                  <a:pt x="15481" y="1894"/>
                </a:cubicBezTo>
                <a:cubicBezTo>
                  <a:pt x="15511" y="1869"/>
                  <a:pt x="15556" y="1888"/>
                  <a:pt x="15572" y="1857"/>
                </a:cubicBezTo>
                <a:cubicBezTo>
                  <a:pt x="15583" y="1838"/>
                  <a:pt x="15591" y="1830"/>
                  <a:pt x="15600" y="1830"/>
                </a:cubicBezTo>
                <a:cubicBezTo>
                  <a:pt x="15626" y="1830"/>
                  <a:pt x="15645" y="1900"/>
                  <a:pt x="15670" y="1900"/>
                </a:cubicBezTo>
                <a:cubicBezTo>
                  <a:pt x="15671" y="1900"/>
                  <a:pt x="15671" y="1900"/>
                  <a:pt x="15671" y="1900"/>
                </a:cubicBezTo>
                <a:cubicBezTo>
                  <a:pt x="15671" y="1900"/>
                  <a:pt x="15672" y="1900"/>
                  <a:pt x="15672" y="1900"/>
                </a:cubicBezTo>
                <a:cubicBezTo>
                  <a:pt x="15704" y="1900"/>
                  <a:pt x="15741" y="1957"/>
                  <a:pt x="15774" y="1989"/>
                </a:cubicBezTo>
                <a:cubicBezTo>
                  <a:pt x="15776" y="1957"/>
                  <a:pt x="15777" y="1931"/>
                  <a:pt x="15778" y="1907"/>
                </a:cubicBezTo>
                <a:cubicBezTo>
                  <a:pt x="15791" y="1910"/>
                  <a:pt x="15807" y="1921"/>
                  <a:pt x="15819" y="1921"/>
                </a:cubicBezTo>
                <a:cubicBezTo>
                  <a:pt x="15823" y="1921"/>
                  <a:pt x="15826" y="1920"/>
                  <a:pt x="15828" y="1916"/>
                </a:cubicBezTo>
                <a:cubicBezTo>
                  <a:pt x="15837" y="1901"/>
                  <a:pt x="15845" y="1895"/>
                  <a:pt x="15853" y="1895"/>
                </a:cubicBezTo>
                <a:cubicBezTo>
                  <a:pt x="15864" y="1895"/>
                  <a:pt x="15875" y="1905"/>
                  <a:pt x="15889" y="1922"/>
                </a:cubicBezTo>
                <a:cubicBezTo>
                  <a:pt x="15903" y="1940"/>
                  <a:pt x="15924" y="1946"/>
                  <a:pt x="15942" y="1946"/>
                </a:cubicBezTo>
                <a:cubicBezTo>
                  <a:pt x="15946" y="1946"/>
                  <a:pt x="15950" y="1946"/>
                  <a:pt x="15954" y="1945"/>
                </a:cubicBezTo>
                <a:cubicBezTo>
                  <a:pt x="15974" y="1942"/>
                  <a:pt x="15992" y="1917"/>
                  <a:pt x="16011" y="1903"/>
                </a:cubicBezTo>
                <a:cubicBezTo>
                  <a:pt x="16023" y="1914"/>
                  <a:pt x="16040" y="1931"/>
                  <a:pt x="16057" y="1947"/>
                </a:cubicBezTo>
                <a:cubicBezTo>
                  <a:pt x="16069" y="1960"/>
                  <a:pt x="16082" y="1975"/>
                  <a:pt x="16083" y="1975"/>
                </a:cubicBezTo>
                <a:cubicBezTo>
                  <a:pt x="16083" y="1975"/>
                  <a:pt x="16082" y="1974"/>
                  <a:pt x="16082" y="1973"/>
                </a:cubicBezTo>
                <a:cubicBezTo>
                  <a:pt x="16115" y="1968"/>
                  <a:pt x="16145" y="1951"/>
                  <a:pt x="16165" y="1951"/>
                </a:cubicBezTo>
                <a:cubicBezTo>
                  <a:pt x="16173" y="1951"/>
                  <a:pt x="16179" y="1954"/>
                  <a:pt x="16183" y="1961"/>
                </a:cubicBezTo>
                <a:cubicBezTo>
                  <a:pt x="16193" y="1983"/>
                  <a:pt x="16201" y="1991"/>
                  <a:pt x="16207" y="1991"/>
                </a:cubicBezTo>
                <a:cubicBezTo>
                  <a:pt x="16222" y="1991"/>
                  <a:pt x="16229" y="1946"/>
                  <a:pt x="16243" y="1946"/>
                </a:cubicBezTo>
                <a:cubicBezTo>
                  <a:pt x="16244" y="1946"/>
                  <a:pt x="16245" y="1946"/>
                  <a:pt x="16246" y="1947"/>
                </a:cubicBezTo>
                <a:cubicBezTo>
                  <a:pt x="16277" y="1961"/>
                  <a:pt x="16307" y="1981"/>
                  <a:pt x="16318" y="1987"/>
                </a:cubicBezTo>
                <a:cubicBezTo>
                  <a:pt x="16385" y="1964"/>
                  <a:pt x="16435" y="1948"/>
                  <a:pt x="16504" y="1928"/>
                </a:cubicBezTo>
                <a:cubicBezTo>
                  <a:pt x="16517" y="1969"/>
                  <a:pt x="16535" y="2020"/>
                  <a:pt x="16549" y="2067"/>
                </a:cubicBezTo>
                <a:cubicBezTo>
                  <a:pt x="16598" y="2042"/>
                  <a:pt x="16639" y="2019"/>
                  <a:pt x="16680" y="2001"/>
                </a:cubicBezTo>
                <a:cubicBezTo>
                  <a:pt x="16726" y="1982"/>
                  <a:pt x="16773" y="1970"/>
                  <a:pt x="16824" y="1954"/>
                </a:cubicBezTo>
                <a:cubicBezTo>
                  <a:pt x="16852" y="1991"/>
                  <a:pt x="16878" y="2007"/>
                  <a:pt x="16905" y="2007"/>
                </a:cubicBezTo>
                <a:cubicBezTo>
                  <a:pt x="16939" y="2007"/>
                  <a:pt x="16972" y="1981"/>
                  <a:pt x="17004" y="1942"/>
                </a:cubicBezTo>
                <a:cubicBezTo>
                  <a:pt x="17024" y="1961"/>
                  <a:pt x="17046" y="1995"/>
                  <a:pt x="17065" y="1995"/>
                </a:cubicBezTo>
                <a:cubicBezTo>
                  <a:pt x="17065" y="1995"/>
                  <a:pt x="17065" y="1995"/>
                  <a:pt x="17066" y="1995"/>
                </a:cubicBezTo>
                <a:cubicBezTo>
                  <a:pt x="17092" y="1993"/>
                  <a:pt x="17126" y="1953"/>
                  <a:pt x="17146" y="1953"/>
                </a:cubicBezTo>
                <a:cubicBezTo>
                  <a:pt x="17151" y="1953"/>
                  <a:pt x="17155" y="1955"/>
                  <a:pt x="17158" y="1960"/>
                </a:cubicBezTo>
                <a:cubicBezTo>
                  <a:pt x="17181" y="1992"/>
                  <a:pt x="17201" y="1997"/>
                  <a:pt x="17221" y="1997"/>
                </a:cubicBezTo>
                <a:cubicBezTo>
                  <a:pt x="17232" y="1997"/>
                  <a:pt x="17242" y="1996"/>
                  <a:pt x="17253" y="1996"/>
                </a:cubicBezTo>
                <a:cubicBezTo>
                  <a:pt x="17257" y="1996"/>
                  <a:pt x="17262" y="1996"/>
                  <a:pt x="17266" y="1997"/>
                </a:cubicBezTo>
                <a:cubicBezTo>
                  <a:pt x="17269" y="1998"/>
                  <a:pt x="17273" y="1998"/>
                  <a:pt x="17277" y="1998"/>
                </a:cubicBezTo>
                <a:cubicBezTo>
                  <a:pt x="17287" y="1998"/>
                  <a:pt x="17298" y="1994"/>
                  <a:pt x="17304" y="1984"/>
                </a:cubicBezTo>
                <a:cubicBezTo>
                  <a:pt x="17385" y="1845"/>
                  <a:pt x="17509" y="1926"/>
                  <a:pt x="17597" y="1828"/>
                </a:cubicBezTo>
                <a:cubicBezTo>
                  <a:pt x="17606" y="1836"/>
                  <a:pt x="17614" y="1839"/>
                  <a:pt x="17622" y="1839"/>
                </a:cubicBezTo>
                <a:cubicBezTo>
                  <a:pt x="17651" y="1839"/>
                  <a:pt x="17676" y="1798"/>
                  <a:pt x="17705" y="1798"/>
                </a:cubicBezTo>
                <a:cubicBezTo>
                  <a:pt x="17716" y="1798"/>
                  <a:pt x="17727" y="1803"/>
                  <a:pt x="17738" y="1817"/>
                </a:cubicBezTo>
                <a:cubicBezTo>
                  <a:pt x="17777" y="1722"/>
                  <a:pt x="17803" y="1675"/>
                  <a:pt x="17814" y="1675"/>
                </a:cubicBezTo>
                <a:cubicBezTo>
                  <a:pt x="17815" y="1675"/>
                  <a:pt x="17817" y="1676"/>
                  <a:pt x="17818" y="1678"/>
                </a:cubicBezTo>
                <a:lnTo>
                  <a:pt x="17832" y="1754"/>
                </a:lnTo>
                <a:cubicBezTo>
                  <a:pt x="17879" y="1718"/>
                  <a:pt x="17929" y="1711"/>
                  <a:pt x="17980" y="1711"/>
                </a:cubicBezTo>
                <a:cubicBezTo>
                  <a:pt x="18012" y="1711"/>
                  <a:pt x="18045" y="1714"/>
                  <a:pt x="18077" y="1714"/>
                </a:cubicBezTo>
                <a:cubicBezTo>
                  <a:pt x="18149" y="1714"/>
                  <a:pt x="18218" y="1700"/>
                  <a:pt x="18275" y="1610"/>
                </a:cubicBezTo>
                <a:cubicBezTo>
                  <a:pt x="18310" y="1647"/>
                  <a:pt x="18340" y="1675"/>
                  <a:pt x="18362" y="1698"/>
                </a:cubicBezTo>
                <a:cubicBezTo>
                  <a:pt x="18403" y="1642"/>
                  <a:pt x="18443" y="1585"/>
                  <a:pt x="18481" y="1532"/>
                </a:cubicBezTo>
                <a:cubicBezTo>
                  <a:pt x="18505" y="1561"/>
                  <a:pt x="18519" y="1580"/>
                  <a:pt x="18536" y="1601"/>
                </a:cubicBezTo>
                <a:cubicBezTo>
                  <a:pt x="18559" y="1578"/>
                  <a:pt x="18580" y="1554"/>
                  <a:pt x="18600" y="1532"/>
                </a:cubicBezTo>
                <a:cubicBezTo>
                  <a:pt x="18616" y="1558"/>
                  <a:pt x="18627" y="1578"/>
                  <a:pt x="18639" y="1595"/>
                </a:cubicBezTo>
                <a:cubicBezTo>
                  <a:pt x="18646" y="1578"/>
                  <a:pt x="18655" y="1560"/>
                  <a:pt x="18664" y="1544"/>
                </a:cubicBezTo>
                <a:cubicBezTo>
                  <a:pt x="18672" y="1558"/>
                  <a:pt x="18681" y="1571"/>
                  <a:pt x="18683" y="1575"/>
                </a:cubicBezTo>
                <a:lnTo>
                  <a:pt x="18683" y="1575"/>
                </a:lnTo>
                <a:cubicBezTo>
                  <a:pt x="18752" y="1563"/>
                  <a:pt x="18811" y="1542"/>
                  <a:pt x="18868" y="1542"/>
                </a:cubicBezTo>
                <a:cubicBezTo>
                  <a:pt x="18877" y="1542"/>
                  <a:pt x="18885" y="1543"/>
                  <a:pt x="18893" y="1544"/>
                </a:cubicBezTo>
                <a:cubicBezTo>
                  <a:pt x="18958" y="1551"/>
                  <a:pt x="19025" y="1589"/>
                  <a:pt x="19093" y="1616"/>
                </a:cubicBezTo>
                <a:cubicBezTo>
                  <a:pt x="19099" y="1642"/>
                  <a:pt x="19108" y="1675"/>
                  <a:pt x="19117" y="1716"/>
                </a:cubicBezTo>
                <a:cubicBezTo>
                  <a:pt x="19133" y="1706"/>
                  <a:pt x="19146" y="1697"/>
                  <a:pt x="19159" y="1686"/>
                </a:cubicBezTo>
                <a:cubicBezTo>
                  <a:pt x="19146" y="1654"/>
                  <a:pt x="19137" y="1635"/>
                  <a:pt x="19120" y="1595"/>
                </a:cubicBezTo>
                <a:cubicBezTo>
                  <a:pt x="19147" y="1595"/>
                  <a:pt x="19169" y="1593"/>
                  <a:pt x="19189" y="1593"/>
                </a:cubicBezTo>
                <a:cubicBezTo>
                  <a:pt x="19202" y="1593"/>
                  <a:pt x="19214" y="1594"/>
                  <a:pt x="19226" y="1597"/>
                </a:cubicBezTo>
                <a:cubicBezTo>
                  <a:pt x="19242" y="1600"/>
                  <a:pt x="19259" y="1626"/>
                  <a:pt x="19276" y="1638"/>
                </a:cubicBezTo>
                <a:cubicBezTo>
                  <a:pt x="19290" y="1648"/>
                  <a:pt x="19358" y="1653"/>
                  <a:pt x="19405" y="1653"/>
                </a:cubicBezTo>
                <a:cubicBezTo>
                  <a:pt x="19424" y="1653"/>
                  <a:pt x="19438" y="1652"/>
                  <a:pt x="19446" y="1651"/>
                </a:cubicBezTo>
                <a:cubicBezTo>
                  <a:pt x="19477" y="1645"/>
                  <a:pt x="19505" y="1653"/>
                  <a:pt x="19532" y="1603"/>
                </a:cubicBezTo>
                <a:cubicBezTo>
                  <a:pt x="19535" y="1596"/>
                  <a:pt x="19540" y="1593"/>
                  <a:pt x="19547" y="1593"/>
                </a:cubicBezTo>
                <a:cubicBezTo>
                  <a:pt x="19565" y="1593"/>
                  <a:pt x="19592" y="1615"/>
                  <a:pt x="19601" y="1617"/>
                </a:cubicBezTo>
                <a:cubicBezTo>
                  <a:pt x="19662" y="1600"/>
                  <a:pt x="19722" y="1589"/>
                  <a:pt x="19780" y="1589"/>
                </a:cubicBezTo>
                <a:cubicBezTo>
                  <a:pt x="19900" y="1589"/>
                  <a:pt x="20016" y="1633"/>
                  <a:pt x="20133" y="1750"/>
                </a:cubicBezTo>
                <a:cubicBezTo>
                  <a:pt x="20135" y="1722"/>
                  <a:pt x="20136" y="1695"/>
                  <a:pt x="20138" y="1647"/>
                </a:cubicBezTo>
                <a:cubicBezTo>
                  <a:pt x="20147" y="1647"/>
                  <a:pt x="20161" y="1653"/>
                  <a:pt x="20172" y="1653"/>
                </a:cubicBezTo>
                <a:cubicBezTo>
                  <a:pt x="20178" y="1653"/>
                  <a:pt x="20183" y="1651"/>
                  <a:pt x="20186" y="1645"/>
                </a:cubicBezTo>
                <a:cubicBezTo>
                  <a:pt x="20206" y="1603"/>
                  <a:pt x="20228" y="1587"/>
                  <a:pt x="20250" y="1587"/>
                </a:cubicBezTo>
                <a:cubicBezTo>
                  <a:pt x="20281" y="1587"/>
                  <a:pt x="20313" y="1619"/>
                  <a:pt x="20344" y="1654"/>
                </a:cubicBezTo>
                <a:cubicBezTo>
                  <a:pt x="20370" y="1685"/>
                  <a:pt x="20392" y="1698"/>
                  <a:pt x="20413" y="1698"/>
                </a:cubicBezTo>
                <a:cubicBezTo>
                  <a:pt x="20435" y="1698"/>
                  <a:pt x="20455" y="1684"/>
                  <a:pt x="20479" y="1661"/>
                </a:cubicBezTo>
                <a:cubicBezTo>
                  <a:pt x="20486" y="1655"/>
                  <a:pt x="20493" y="1653"/>
                  <a:pt x="20501" y="1653"/>
                </a:cubicBezTo>
                <a:cubicBezTo>
                  <a:pt x="20527" y="1653"/>
                  <a:pt x="20557" y="1678"/>
                  <a:pt x="20566" y="1680"/>
                </a:cubicBezTo>
                <a:cubicBezTo>
                  <a:pt x="20641" y="1658"/>
                  <a:pt x="20694" y="1641"/>
                  <a:pt x="20775" y="1616"/>
                </a:cubicBezTo>
                <a:cubicBezTo>
                  <a:pt x="20728" y="1558"/>
                  <a:pt x="20707" y="1532"/>
                  <a:pt x="20685" y="1505"/>
                </a:cubicBezTo>
                <a:cubicBezTo>
                  <a:pt x="20706" y="1480"/>
                  <a:pt x="20728" y="1454"/>
                  <a:pt x="20747" y="1430"/>
                </a:cubicBezTo>
                <a:cubicBezTo>
                  <a:pt x="20766" y="1483"/>
                  <a:pt x="20785" y="1535"/>
                  <a:pt x="20803" y="1583"/>
                </a:cubicBezTo>
                <a:cubicBezTo>
                  <a:pt x="20819" y="1587"/>
                  <a:pt x="20835" y="1589"/>
                  <a:pt x="20852" y="1589"/>
                </a:cubicBezTo>
                <a:cubicBezTo>
                  <a:pt x="20879" y="1589"/>
                  <a:pt x="20906" y="1585"/>
                  <a:pt x="20932" y="1585"/>
                </a:cubicBezTo>
                <a:cubicBezTo>
                  <a:pt x="20976" y="1585"/>
                  <a:pt x="21019" y="1595"/>
                  <a:pt x="21062" y="1650"/>
                </a:cubicBezTo>
                <a:cubicBezTo>
                  <a:pt x="21073" y="1626"/>
                  <a:pt x="21082" y="1607"/>
                  <a:pt x="21088" y="1594"/>
                </a:cubicBezTo>
                <a:cubicBezTo>
                  <a:pt x="21126" y="1632"/>
                  <a:pt x="21163" y="1669"/>
                  <a:pt x="21200" y="1704"/>
                </a:cubicBezTo>
                <a:cubicBezTo>
                  <a:pt x="21215" y="1682"/>
                  <a:pt x="21228" y="1663"/>
                  <a:pt x="21241" y="1642"/>
                </a:cubicBezTo>
                <a:cubicBezTo>
                  <a:pt x="21269" y="1664"/>
                  <a:pt x="21297" y="1683"/>
                  <a:pt x="21325" y="1706"/>
                </a:cubicBezTo>
                <a:cubicBezTo>
                  <a:pt x="21331" y="1651"/>
                  <a:pt x="21334" y="1619"/>
                  <a:pt x="21338" y="1583"/>
                </a:cubicBezTo>
                <a:cubicBezTo>
                  <a:pt x="21351" y="1605"/>
                  <a:pt x="21365" y="1639"/>
                  <a:pt x="21373" y="1639"/>
                </a:cubicBezTo>
                <a:cubicBezTo>
                  <a:pt x="21373" y="1639"/>
                  <a:pt x="21373" y="1639"/>
                  <a:pt x="21374" y="1639"/>
                </a:cubicBezTo>
                <a:cubicBezTo>
                  <a:pt x="21391" y="1633"/>
                  <a:pt x="21410" y="1593"/>
                  <a:pt x="21422" y="1593"/>
                </a:cubicBezTo>
                <a:cubicBezTo>
                  <a:pt x="21424" y="1593"/>
                  <a:pt x="21425" y="1594"/>
                  <a:pt x="21427" y="1595"/>
                </a:cubicBezTo>
                <a:cubicBezTo>
                  <a:pt x="21445" y="1614"/>
                  <a:pt x="21457" y="1634"/>
                  <a:pt x="21473" y="1634"/>
                </a:cubicBezTo>
                <a:cubicBezTo>
                  <a:pt x="21481" y="1634"/>
                  <a:pt x="21489" y="1630"/>
                  <a:pt x="21499" y="1620"/>
                </a:cubicBezTo>
                <a:cubicBezTo>
                  <a:pt x="21517" y="1604"/>
                  <a:pt x="21551" y="1583"/>
                  <a:pt x="21573" y="1583"/>
                </a:cubicBezTo>
                <a:cubicBezTo>
                  <a:pt x="21580" y="1583"/>
                  <a:pt x="21586" y="1585"/>
                  <a:pt x="21590" y="1591"/>
                </a:cubicBezTo>
                <a:cubicBezTo>
                  <a:pt x="21617" y="1634"/>
                  <a:pt x="21643" y="1644"/>
                  <a:pt x="21668" y="1644"/>
                </a:cubicBezTo>
                <a:cubicBezTo>
                  <a:pt x="21689" y="1644"/>
                  <a:pt x="21709" y="1637"/>
                  <a:pt x="21729" y="1637"/>
                </a:cubicBezTo>
                <a:cubicBezTo>
                  <a:pt x="21740" y="1637"/>
                  <a:pt x="21750" y="1639"/>
                  <a:pt x="21760" y="1645"/>
                </a:cubicBezTo>
                <a:cubicBezTo>
                  <a:pt x="21777" y="1582"/>
                  <a:pt x="21791" y="1526"/>
                  <a:pt x="21812" y="1444"/>
                </a:cubicBezTo>
                <a:cubicBezTo>
                  <a:pt x="21824" y="1530"/>
                  <a:pt x="21831" y="1582"/>
                  <a:pt x="21841" y="1658"/>
                </a:cubicBezTo>
                <a:cubicBezTo>
                  <a:pt x="21861" y="1560"/>
                  <a:pt x="21877" y="1482"/>
                  <a:pt x="21897" y="1372"/>
                </a:cubicBezTo>
                <a:cubicBezTo>
                  <a:pt x="21924" y="1444"/>
                  <a:pt x="21937" y="1485"/>
                  <a:pt x="21953" y="1527"/>
                </a:cubicBezTo>
                <a:cubicBezTo>
                  <a:pt x="21959" y="1489"/>
                  <a:pt x="21965" y="1452"/>
                  <a:pt x="21972" y="1414"/>
                </a:cubicBezTo>
                <a:cubicBezTo>
                  <a:pt x="21983" y="1432"/>
                  <a:pt x="21990" y="1445"/>
                  <a:pt x="21997" y="1460"/>
                </a:cubicBezTo>
                <a:cubicBezTo>
                  <a:pt x="22009" y="1448"/>
                  <a:pt x="22021" y="1435"/>
                  <a:pt x="22036" y="1420"/>
                </a:cubicBezTo>
                <a:cubicBezTo>
                  <a:pt x="22044" y="1476"/>
                  <a:pt x="22052" y="1529"/>
                  <a:pt x="22058" y="1576"/>
                </a:cubicBezTo>
                <a:cubicBezTo>
                  <a:pt x="22073" y="1583"/>
                  <a:pt x="22088" y="1585"/>
                  <a:pt x="22103" y="1585"/>
                </a:cubicBezTo>
                <a:cubicBezTo>
                  <a:pt x="22128" y="1585"/>
                  <a:pt x="22152" y="1579"/>
                  <a:pt x="22175" y="1579"/>
                </a:cubicBezTo>
                <a:cubicBezTo>
                  <a:pt x="22206" y="1579"/>
                  <a:pt x="22236" y="1589"/>
                  <a:pt x="22265" y="1632"/>
                </a:cubicBezTo>
                <a:cubicBezTo>
                  <a:pt x="22290" y="1600"/>
                  <a:pt x="22318" y="1566"/>
                  <a:pt x="22345" y="1532"/>
                </a:cubicBezTo>
                <a:cubicBezTo>
                  <a:pt x="22369" y="1593"/>
                  <a:pt x="22374" y="1694"/>
                  <a:pt x="22431" y="1694"/>
                </a:cubicBezTo>
                <a:cubicBezTo>
                  <a:pt x="22432" y="1694"/>
                  <a:pt x="22434" y="1694"/>
                  <a:pt x="22436" y="1694"/>
                </a:cubicBezTo>
                <a:cubicBezTo>
                  <a:pt x="22442" y="1661"/>
                  <a:pt x="22448" y="1623"/>
                  <a:pt x="22455" y="1583"/>
                </a:cubicBezTo>
                <a:cubicBezTo>
                  <a:pt x="22467" y="1601"/>
                  <a:pt x="22477" y="1619"/>
                  <a:pt x="22489" y="1638"/>
                </a:cubicBezTo>
                <a:cubicBezTo>
                  <a:pt x="22499" y="1611"/>
                  <a:pt x="22509" y="1585"/>
                  <a:pt x="22521" y="1557"/>
                </a:cubicBezTo>
                <a:cubicBezTo>
                  <a:pt x="22509" y="1523"/>
                  <a:pt x="22496" y="1488"/>
                  <a:pt x="22483" y="1450"/>
                </a:cubicBezTo>
                <a:lnTo>
                  <a:pt x="22524" y="1366"/>
                </a:lnTo>
                <a:cubicBezTo>
                  <a:pt x="22537" y="1380"/>
                  <a:pt x="22552" y="1398"/>
                  <a:pt x="22568" y="1417"/>
                </a:cubicBezTo>
                <a:cubicBezTo>
                  <a:pt x="22586" y="1395"/>
                  <a:pt x="22603" y="1373"/>
                  <a:pt x="22620" y="1352"/>
                </a:cubicBezTo>
                <a:cubicBezTo>
                  <a:pt x="22630" y="1361"/>
                  <a:pt x="22639" y="1366"/>
                  <a:pt x="22648" y="1374"/>
                </a:cubicBezTo>
                <a:cubicBezTo>
                  <a:pt x="22654" y="1383"/>
                  <a:pt x="22661" y="1395"/>
                  <a:pt x="22661" y="1395"/>
                </a:cubicBezTo>
                <a:cubicBezTo>
                  <a:pt x="22661" y="1395"/>
                  <a:pt x="22661" y="1395"/>
                  <a:pt x="22661" y="1395"/>
                </a:cubicBezTo>
                <a:cubicBezTo>
                  <a:pt x="22699" y="1365"/>
                  <a:pt x="22737" y="1353"/>
                  <a:pt x="22775" y="1353"/>
                </a:cubicBezTo>
                <a:cubicBezTo>
                  <a:pt x="22861" y="1353"/>
                  <a:pt x="22946" y="1414"/>
                  <a:pt x="23030" y="1466"/>
                </a:cubicBezTo>
                <a:cubicBezTo>
                  <a:pt x="23051" y="1444"/>
                  <a:pt x="23071" y="1432"/>
                  <a:pt x="23090" y="1432"/>
                </a:cubicBezTo>
                <a:cubicBezTo>
                  <a:pt x="23105" y="1432"/>
                  <a:pt x="23120" y="1440"/>
                  <a:pt x="23135" y="1454"/>
                </a:cubicBezTo>
                <a:cubicBezTo>
                  <a:pt x="23170" y="1420"/>
                  <a:pt x="23204" y="1407"/>
                  <a:pt x="23237" y="1407"/>
                </a:cubicBezTo>
                <a:cubicBezTo>
                  <a:pt x="23308" y="1407"/>
                  <a:pt x="23373" y="1465"/>
                  <a:pt x="23427" y="1505"/>
                </a:cubicBezTo>
                <a:cubicBezTo>
                  <a:pt x="23497" y="1482"/>
                  <a:pt x="23547" y="1466"/>
                  <a:pt x="23600" y="1448"/>
                </a:cubicBezTo>
                <a:cubicBezTo>
                  <a:pt x="23611" y="1419"/>
                  <a:pt x="23626" y="1385"/>
                  <a:pt x="23636" y="1361"/>
                </a:cubicBezTo>
                <a:cubicBezTo>
                  <a:pt x="23669" y="1432"/>
                  <a:pt x="23702" y="1505"/>
                  <a:pt x="23733" y="1570"/>
                </a:cubicBezTo>
                <a:cubicBezTo>
                  <a:pt x="23766" y="1532"/>
                  <a:pt x="23791" y="1502"/>
                  <a:pt x="23817" y="1472"/>
                </a:cubicBezTo>
                <a:cubicBezTo>
                  <a:pt x="23846" y="1510"/>
                  <a:pt x="23874" y="1526"/>
                  <a:pt x="23901" y="1526"/>
                </a:cubicBezTo>
                <a:cubicBezTo>
                  <a:pt x="23935" y="1526"/>
                  <a:pt x="23968" y="1500"/>
                  <a:pt x="24000" y="1461"/>
                </a:cubicBezTo>
                <a:cubicBezTo>
                  <a:pt x="24019" y="1482"/>
                  <a:pt x="24039" y="1502"/>
                  <a:pt x="24056" y="1520"/>
                </a:cubicBezTo>
                <a:cubicBezTo>
                  <a:pt x="24093" y="1513"/>
                  <a:pt x="24096" y="1407"/>
                  <a:pt x="24132" y="1407"/>
                </a:cubicBezTo>
                <a:cubicBezTo>
                  <a:pt x="24138" y="1407"/>
                  <a:pt x="24146" y="1410"/>
                  <a:pt x="24156" y="1419"/>
                </a:cubicBezTo>
                <a:cubicBezTo>
                  <a:pt x="24163" y="1470"/>
                  <a:pt x="24170" y="1522"/>
                  <a:pt x="24178" y="1570"/>
                </a:cubicBezTo>
                <a:cubicBezTo>
                  <a:pt x="24211" y="1530"/>
                  <a:pt x="24245" y="1509"/>
                  <a:pt x="24279" y="1509"/>
                </a:cubicBezTo>
                <a:cubicBezTo>
                  <a:pt x="24309" y="1509"/>
                  <a:pt x="24339" y="1524"/>
                  <a:pt x="24370" y="1555"/>
                </a:cubicBezTo>
                <a:cubicBezTo>
                  <a:pt x="24397" y="1581"/>
                  <a:pt x="24437" y="1622"/>
                  <a:pt x="24458" y="1622"/>
                </a:cubicBezTo>
                <a:cubicBezTo>
                  <a:pt x="24462" y="1622"/>
                  <a:pt x="24465" y="1620"/>
                  <a:pt x="24468" y="1616"/>
                </a:cubicBezTo>
                <a:cubicBezTo>
                  <a:pt x="24488" y="1580"/>
                  <a:pt x="24511" y="1572"/>
                  <a:pt x="24535" y="1572"/>
                </a:cubicBezTo>
                <a:cubicBezTo>
                  <a:pt x="24554" y="1572"/>
                  <a:pt x="24574" y="1577"/>
                  <a:pt x="24593" y="1577"/>
                </a:cubicBezTo>
                <a:cubicBezTo>
                  <a:pt x="24608" y="1577"/>
                  <a:pt x="24622" y="1574"/>
                  <a:pt x="24635" y="1563"/>
                </a:cubicBezTo>
                <a:cubicBezTo>
                  <a:pt x="24646" y="1580"/>
                  <a:pt x="24656" y="1598"/>
                  <a:pt x="24666" y="1617"/>
                </a:cubicBezTo>
                <a:cubicBezTo>
                  <a:pt x="24671" y="1561"/>
                  <a:pt x="24674" y="1507"/>
                  <a:pt x="24678" y="1411"/>
                </a:cubicBezTo>
                <a:cubicBezTo>
                  <a:pt x="24697" y="1527"/>
                  <a:pt x="24706" y="1579"/>
                  <a:pt x="24712" y="1619"/>
                </a:cubicBezTo>
                <a:lnTo>
                  <a:pt x="24810" y="1619"/>
                </a:lnTo>
                <a:cubicBezTo>
                  <a:pt x="24813" y="1578"/>
                  <a:pt x="24816" y="1547"/>
                  <a:pt x="24819" y="1513"/>
                </a:cubicBezTo>
                <a:cubicBezTo>
                  <a:pt x="24835" y="1536"/>
                  <a:pt x="24846" y="1552"/>
                  <a:pt x="24856" y="1569"/>
                </a:cubicBezTo>
                <a:cubicBezTo>
                  <a:pt x="24862" y="1530"/>
                  <a:pt x="24868" y="1497"/>
                  <a:pt x="24875" y="1448"/>
                </a:cubicBezTo>
                <a:cubicBezTo>
                  <a:pt x="24888" y="1501"/>
                  <a:pt x="24897" y="1533"/>
                  <a:pt x="24909" y="1580"/>
                </a:cubicBezTo>
                <a:cubicBezTo>
                  <a:pt x="24931" y="1560"/>
                  <a:pt x="24950" y="1542"/>
                  <a:pt x="24969" y="1526"/>
                </a:cubicBezTo>
                <a:cubicBezTo>
                  <a:pt x="24980" y="1544"/>
                  <a:pt x="24987" y="1558"/>
                  <a:pt x="24990" y="1564"/>
                </a:cubicBezTo>
                <a:cubicBezTo>
                  <a:pt x="25009" y="1544"/>
                  <a:pt x="25027" y="1525"/>
                  <a:pt x="25035" y="1513"/>
                </a:cubicBezTo>
                <a:cubicBezTo>
                  <a:pt x="25063" y="1566"/>
                  <a:pt x="25084" y="1603"/>
                  <a:pt x="25116" y="1663"/>
                </a:cubicBezTo>
                <a:cubicBezTo>
                  <a:pt x="25118" y="1570"/>
                  <a:pt x="25118" y="1517"/>
                  <a:pt x="25118" y="1439"/>
                </a:cubicBezTo>
                <a:cubicBezTo>
                  <a:pt x="25165" y="1541"/>
                  <a:pt x="25205" y="1623"/>
                  <a:pt x="25233" y="1680"/>
                </a:cubicBezTo>
                <a:lnTo>
                  <a:pt x="25365" y="1680"/>
                </a:lnTo>
                <a:cubicBezTo>
                  <a:pt x="25380" y="1645"/>
                  <a:pt x="25394" y="1611"/>
                  <a:pt x="25412" y="1569"/>
                </a:cubicBezTo>
                <a:lnTo>
                  <a:pt x="25503" y="1569"/>
                </a:lnTo>
                <a:cubicBezTo>
                  <a:pt x="25517" y="1510"/>
                  <a:pt x="25528" y="1455"/>
                  <a:pt x="25534" y="1423"/>
                </a:cubicBezTo>
                <a:cubicBezTo>
                  <a:pt x="25574" y="1392"/>
                  <a:pt x="25605" y="1369"/>
                  <a:pt x="25637" y="1342"/>
                </a:cubicBezTo>
                <a:cubicBezTo>
                  <a:pt x="25655" y="1360"/>
                  <a:pt x="25675" y="1389"/>
                  <a:pt x="25696" y="1397"/>
                </a:cubicBezTo>
                <a:cubicBezTo>
                  <a:pt x="25706" y="1400"/>
                  <a:pt x="25716" y="1401"/>
                  <a:pt x="25725" y="1401"/>
                </a:cubicBezTo>
                <a:cubicBezTo>
                  <a:pt x="25741" y="1401"/>
                  <a:pt x="25756" y="1398"/>
                  <a:pt x="25768" y="1398"/>
                </a:cubicBezTo>
                <a:cubicBezTo>
                  <a:pt x="25781" y="1452"/>
                  <a:pt x="25789" y="1480"/>
                  <a:pt x="25795" y="1508"/>
                </a:cubicBezTo>
                <a:cubicBezTo>
                  <a:pt x="25800" y="1505"/>
                  <a:pt x="25808" y="1502"/>
                  <a:pt x="25814" y="1498"/>
                </a:cubicBezTo>
                <a:cubicBezTo>
                  <a:pt x="25799" y="1411"/>
                  <a:pt x="25784" y="1324"/>
                  <a:pt x="25768" y="1238"/>
                </a:cubicBezTo>
                <a:cubicBezTo>
                  <a:pt x="25774" y="1233"/>
                  <a:pt x="25780" y="1229"/>
                  <a:pt x="25786" y="1224"/>
                </a:cubicBezTo>
                <a:cubicBezTo>
                  <a:pt x="25818" y="1319"/>
                  <a:pt x="25852" y="1413"/>
                  <a:pt x="25884" y="1507"/>
                </a:cubicBezTo>
                <a:cubicBezTo>
                  <a:pt x="25887" y="1491"/>
                  <a:pt x="25890" y="1476"/>
                  <a:pt x="25893" y="1460"/>
                </a:cubicBezTo>
                <a:cubicBezTo>
                  <a:pt x="25896" y="1438"/>
                  <a:pt x="25901" y="1416"/>
                  <a:pt x="25903" y="1394"/>
                </a:cubicBezTo>
                <a:cubicBezTo>
                  <a:pt x="25947" y="1427"/>
                  <a:pt x="25964" y="1441"/>
                  <a:pt x="25988" y="1441"/>
                </a:cubicBezTo>
                <a:cubicBezTo>
                  <a:pt x="26005" y="1441"/>
                  <a:pt x="26025" y="1434"/>
                  <a:pt x="26059" y="1423"/>
                </a:cubicBezTo>
                <a:cubicBezTo>
                  <a:pt x="26061" y="1423"/>
                  <a:pt x="26062" y="1423"/>
                  <a:pt x="26063" y="1423"/>
                </a:cubicBezTo>
                <a:cubicBezTo>
                  <a:pt x="26071" y="1423"/>
                  <a:pt x="26080" y="1431"/>
                  <a:pt x="26089" y="1432"/>
                </a:cubicBezTo>
                <a:cubicBezTo>
                  <a:pt x="26166" y="1437"/>
                  <a:pt x="26244" y="1450"/>
                  <a:pt x="26321" y="1450"/>
                </a:cubicBezTo>
                <a:cubicBezTo>
                  <a:pt x="26349" y="1450"/>
                  <a:pt x="26377" y="1448"/>
                  <a:pt x="26405" y="1444"/>
                </a:cubicBezTo>
                <a:cubicBezTo>
                  <a:pt x="26427" y="1440"/>
                  <a:pt x="26447" y="1400"/>
                  <a:pt x="26472" y="1400"/>
                </a:cubicBezTo>
                <a:cubicBezTo>
                  <a:pt x="26480" y="1400"/>
                  <a:pt x="26489" y="1405"/>
                  <a:pt x="26499" y="1417"/>
                </a:cubicBezTo>
                <a:cubicBezTo>
                  <a:pt x="26506" y="1425"/>
                  <a:pt x="26512" y="1428"/>
                  <a:pt x="26518" y="1428"/>
                </a:cubicBezTo>
                <a:cubicBezTo>
                  <a:pt x="26540" y="1428"/>
                  <a:pt x="26558" y="1384"/>
                  <a:pt x="26575" y="1384"/>
                </a:cubicBezTo>
                <a:cubicBezTo>
                  <a:pt x="26580" y="1384"/>
                  <a:pt x="26584" y="1388"/>
                  <a:pt x="26589" y="1398"/>
                </a:cubicBezTo>
                <a:cubicBezTo>
                  <a:pt x="26608" y="1436"/>
                  <a:pt x="26626" y="1446"/>
                  <a:pt x="26644" y="1446"/>
                </a:cubicBezTo>
                <a:cubicBezTo>
                  <a:pt x="26668" y="1446"/>
                  <a:pt x="26692" y="1426"/>
                  <a:pt x="26716" y="1426"/>
                </a:cubicBezTo>
                <a:cubicBezTo>
                  <a:pt x="26729" y="1426"/>
                  <a:pt x="26742" y="1432"/>
                  <a:pt x="26755" y="1451"/>
                </a:cubicBezTo>
                <a:cubicBezTo>
                  <a:pt x="26769" y="1403"/>
                  <a:pt x="26787" y="1389"/>
                  <a:pt x="26807" y="1389"/>
                </a:cubicBezTo>
                <a:cubicBezTo>
                  <a:pt x="26835" y="1389"/>
                  <a:pt x="26867" y="1417"/>
                  <a:pt x="26897" y="1417"/>
                </a:cubicBezTo>
                <a:cubicBezTo>
                  <a:pt x="26908" y="1417"/>
                  <a:pt x="26919" y="1413"/>
                  <a:pt x="26929" y="1402"/>
                </a:cubicBezTo>
                <a:cubicBezTo>
                  <a:pt x="26937" y="1394"/>
                  <a:pt x="26947" y="1390"/>
                  <a:pt x="26958" y="1390"/>
                </a:cubicBezTo>
                <a:cubicBezTo>
                  <a:pt x="26990" y="1390"/>
                  <a:pt x="27031" y="1421"/>
                  <a:pt x="27060" y="1429"/>
                </a:cubicBezTo>
                <a:cubicBezTo>
                  <a:pt x="27108" y="1413"/>
                  <a:pt x="27150" y="1399"/>
                  <a:pt x="27188" y="1386"/>
                </a:cubicBezTo>
                <a:cubicBezTo>
                  <a:pt x="27201" y="1441"/>
                  <a:pt x="27208" y="1473"/>
                  <a:pt x="27217" y="1508"/>
                </a:cubicBezTo>
                <a:cubicBezTo>
                  <a:pt x="27236" y="1467"/>
                  <a:pt x="27253" y="1432"/>
                  <a:pt x="27272" y="1391"/>
                </a:cubicBezTo>
                <a:cubicBezTo>
                  <a:pt x="27288" y="1430"/>
                  <a:pt x="27303" y="1469"/>
                  <a:pt x="27317" y="1505"/>
                </a:cubicBezTo>
                <a:cubicBezTo>
                  <a:pt x="27363" y="1438"/>
                  <a:pt x="27438" y="1458"/>
                  <a:pt x="27456" y="1348"/>
                </a:cubicBezTo>
                <a:lnTo>
                  <a:pt x="27563" y="1348"/>
                </a:lnTo>
                <a:cubicBezTo>
                  <a:pt x="27554" y="1423"/>
                  <a:pt x="27548" y="1483"/>
                  <a:pt x="27535" y="1601"/>
                </a:cubicBezTo>
                <a:cubicBezTo>
                  <a:pt x="27581" y="1541"/>
                  <a:pt x="27603" y="1513"/>
                  <a:pt x="27617" y="1494"/>
                </a:cubicBezTo>
                <a:cubicBezTo>
                  <a:pt x="27606" y="1432"/>
                  <a:pt x="27595" y="1388"/>
                  <a:pt x="27585" y="1339"/>
                </a:cubicBezTo>
                <a:cubicBezTo>
                  <a:pt x="27607" y="1336"/>
                  <a:pt x="27616" y="1335"/>
                  <a:pt x="27625" y="1335"/>
                </a:cubicBezTo>
                <a:cubicBezTo>
                  <a:pt x="27640" y="1376"/>
                  <a:pt x="27654" y="1416"/>
                  <a:pt x="27679" y="1488"/>
                </a:cubicBezTo>
                <a:cubicBezTo>
                  <a:pt x="27694" y="1416"/>
                  <a:pt x="27703" y="1374"/>
                  <a:pt x="27712" y="1335"/>
                </a:cubicBezTo>
                <a:cubicBezTo>
                  <a:pt x="27725" y="1335"/>
                  <a:pt x="27738" y="1335"/>
                  <a:pt x="27751" y="1332"/>
                </a:cubicBezTo>
                <a:cubicBezTo>
                  <a:pt x="27754" y="1314"/>
                  <a:pt x="27760" y="1298"/>
                  <a:pt x="27766" y="1283"/>
                </a:cubicBezTo>
                <a:cubicBezTo>
                  <a:pt x="27769" y="1289"/>
                  <a:pt x="27772" y="1295"/>
                  <a:pt x="27775" y="1301"/>
                </a:cubicBezTo>
                <a:cubicBezTo>
                  <a:pt x="27769" y="1314"/>
                  <a:pt x="27762" y="1327"/>
                  <a:pt x="27756" y="1341"/>
                </a:cubicBezTo>
                <a:cubicBezTo>
                  <a:pt x="27753" y="1337"/>
                  <a:pt x="27752" y="1334"/>
                  <a:pt x="27751" y="1332"/>
                </a:cubicBezTo>
                <a:lnTo>
                  <a:pt x="27751" y="1332"/>
                </a:lnTo>
                <a:cubicBezTo>
                  <a:pt x="27756" y="1388"/>
                  <a:pt x="27760" y="1441"/>
                  <a:pt x="27766" y="1547"/>
                </a:cubicBezTo>
                <a:cubicBezTo>
                  <a:pt x="27785" y="1460"/>
                  <a:pt x="27793" y="1422"/>
                  <a:pt x="27801" y="1380"/>
                </a:cubicBezTo>
                <a:cubicBezTo>
                  <a:pt x="27834" y="1411"/>
                  <a:pt x="27857" y="1433"/>
                  <a:pt x="27884" y="1458"/>
                </a:cubicBezTo>
                <a:cubicBezTo>
                  <a:pt x="27893" y="1410"/>
                  <a:pt x="27898" y="1372"/>
                  <a:pt x="27907" y="1317"/>
                </a:cubicBezTo>
                <a:cubicBezTo>
                  <a:pt x="27934" y="1424"/>
                  <a:pt x="27957" y="1519"/>
                  <a:pt x="27984" y="1623"/>
                </a:cubicBezTo>
                <a:cubicBezTo>
                  <a:pt x="27993" y="1571"/>
                  <a:pt x="28007" y="1555"/>
                  <a:pt x="28022" y="1555"/>
                </a:cubicBezTo>
                <a:cubicBezTo>
                  <a:pt x="28045" y="1555"/>
                  <a:pt x="28072" y="1590"/>
                  <a:pt x="28096" y="1590"/>
                </a:cubicBezTo>
                <a:cubicBezTo>
                  <a:pt x="28100" y="1590"/>
                  <a:pt x="28104" y="1589"/>
                  <a:pt x="28107" y="1586"/>
                </a:cubicBezTo>
                <a:cubicBezTo>
                  <a:pt x="28156" y="1557"/>
                  <a:pt x="28210" y="1557"/>
                  <a:pt x="28263" y="1544"/>
                </a:cubicBezTo>
                <a:cubicBezTo>
                  <a:pt x="28263" y="1492"/>
                  <a:pt x="28265" y="1441"/>
                  <a:pt x="28266" y="1382"/>
                </a:cubicBezTo>
                <a:cubicBezTo>
                  <a:pt x="28285" y="1413"/>
                  <a:pt x="28300" y="1433"/>
                  <a:pt x="28309" y="1447"/>
                </a:cubicBezTo>
                <a:cubicBezTo>
                  <a:pt x="28353" y="1414"/>
                  <a:pt x="28387" y="1389"/>
                  <a:pt x="28419" y="1366"/>
                </a:cubicBezTo>
                <a:cubicBezTo>
                  <a:pt x="28422" y="1335"/>
                  <a:pt x="28425" y="1305"/>
                  <a:pt x="28431" y="1255"/>
                </a:cubicBezTo>
                <a:cubicBezTo>
                  <a:pt x="28446" y="1314"/>
                  <a:pt x="28453" y="1347"/>
                  <a:pt x="28465" y="1389"/>
                </a:cubicBezTo>
                <a:cubicBezTo>
                  <a:pt x="28497" y="1385"/>
                  <a:pt x="28531" y="1382"/>
                  <a:pt x="28555" y="1379"/>
                </a:cubicBezTo>
                <a:cubicBezTo>
                  <a:pt x="28562" y="1329"/>
                  <a:pt x="28565" y="1304"/>
                  <a:pt x="28574" y="1242"/>
                </a:cubicBezTo>
                <a:cubicBezTo>
                  <a:pt x="28588" y="1338"/>
                  <a:pt x="28596" y="1391"/>
                  <a:pt x="28603" y="1439"/>
                </a:cubicBezTo>
                <a:cubicBezTo>
                  <a:pt x="28618" y="1442"/>
                  <a:pt x="28627" y="1442"/>
                  <a:pt x="28636" y="1444"/>
                </a:cubicBezTo>
                <a:cubicBezTo>
                  <a:pt x="28646" y="1402"/>
                  <a:pt x="28655" y="1361"/>
                  <a:pt x="28674" y="1274"/>
                </a:cubicBezTo>
                <a:cubicBezTo>
                  <a:pt x="28702" y="1339"/>
                  <a:pt x="28718" y="1376"/>
                  <a:pt x="28739" y="1422"/>
                </a:cubicBezTo>
                <a:cubicBezTo>
                  <a:pt x="28714" y="1441"/>
                  <a:pt x="28697" y="1452"/>
                  <a:pt x="28677" y="1467"/>
                </a:cubicBezTo>
                <a:cubicBezTo>
                  <a:pt x="28703" y="1507"/>
                  <a:pt x="28725" y="1539"/>
                  <a:pt x="28744" y="1567"/>
                </a:cubicBezTo>
                <a:cubicBezTo>
                  <a:pt x="28768" y="1533"/>
                  <a:pt x="28784" y="1510"/>
                  <a:pt x="28789" y="1505"/>
                </a:cubicBezTo>
                <a:cubicBezTo>
                  <a:pt x="28819" y="1536"/>
                  <a:pt x="28840" y="1558"/>
                  <a:pt x="28850" y="1569"/>
                </a:cubicBezTo>
                <a:cubicBezTo>
                  <a:pt x="28844" y="1614"/>
                  <a:pt x="28842" y="1636"/>
                  <a:pt x="28839" y="1660"/>
                </a:cubicBezTo>
                <a:cubicBezTo>
                  <a:pt x="28921" y="1529"/>
                  <a:pt x="29027" y="1530"/>
                  <a:pt x="29106" y="1433"/>
                </a:cubicBezTo>
                <a:cubicBezTo>
                  <a:pt x="29130" y="1482"/>
                  <a:pt x="29152" y="1501"/>
                  <a:pt x="29171" y="1501"/>
                </a:cubicBezTo>
                <a:cubicBezTo>
                  <a:pt x="29195" y="1501"/>
                  <a:pt x="29216" y="1473"/>
                  <a:pt x="29236" y="1436"/>
                </a:cubicBezTo>
                <a:cubicBezTo>
                  <a:pt x="29265" y="1464"/>
                  <a:pt x="29291" y="1499"/>
                  <a:pt x="29316" y="1499"/>
                </a:cubicBezTo>
                <a:cubicBezTo>
                  <a:pt x="29331" y="1499"/>
                  <a:pt x="29345" y="1487"/>
                  <a:pt x="29359" y="1454"/>
                </a:cubicBezTo>
                <a:cubicBezTo>
                  <a:pt x="29365" y="1442"/>
                  <a:pt x="29373" y="1435"/>
                  <a:pt x="29381" y="1435"/>
                </a:cubicBezTo>
                <a:cubicBezTo>
                  <a:pt x="29393" y="1435"/>
                  <a:pt x="29405" y="1452"/>
                  <a:pt x="29409" y="1497"/>
                </a:cubicBezTo>
                <a:cubicBezTo>
                  <a:pt x="29440" y="1505"/>
                  <a:pt x="29468" y="1491"/>
                  <a:pt x="29502" y="1529"/>
                </a:cubicBezTo>
                <a:cubicBezTo>
                  <a:pt x="29506" y="1533"/>
                  <a:pt x="29510" y="1535"/>
                  <a:pt x="29515" y="1535"/>
                </a:cubicBezTo>
                <a:cubicBezTo>
                  <a:pt x="29536" y="1535"/>
                  <a:pt x="29566" y="1503"/>
                  <a:pt x="29582" y="1503"/>
                </a:cubicBezTo>
                <a:cubicBezTo>
                  <a:pt x="29585" y="1503"/>
                  <a:pt x="29588" y="1505"/>
                  <a:pt x="29590" y="1508"/>
                </a:cubicBezTo>
                <a:cubicBezTo>
                  <a:pt x="29601" y="1530"/>
                  <a:pt x="29610" y="1537"/>
                  <a:pt x="29616" y="1537"/>
                </a:cubicBezTo>
                <a:cubicBezTo>
                  <a:pt x="29632" y="1537"/>
                  <a:pt x="29640" y="1498"/>
                  <a:pt x="29654" y="1498"/>
                </a:cubicBezTo>
                <a:cubicBezTo>
                  <a:pt x="29654" y="1498"/>
                  <a:pt x="29655" y="1498"/>
                  <a:pt x="29655" y="1498"/>
                </a:cubicBezTo>
                <a:cubicBezTo>
                  <a:pt x="29678" y="1503"/>
                  <a:pt x="29708" y="1536"/>
                  <a:pt x="29728" y="1536"/>
                </a:cubicBezTo>
                <a:cubicBezTo>
                  <a:pt x="29732" y="1536"/>
                  <a:pt x="29736" y="1535"/>
                  <a:pt x="29739" y="1532"/>
                </a:cubicBezTo>
                <a:cubicBezTo>
                  <a:pt x="29772" y="1500"/>
                  <a:pt x="29806" y="1491"/>
                  <a:pt x="29842" y="1491"/>
                </a:cubicBezTo>
                <a:cubicBezTo>
                  <a:pt x="29881" y="1491"/>
                  <a:pt x="29920" y="1501"/>
                  <a:pt x="29959" y="1501"/>
                </a:cubicBezTo>
                <a:cubicBezTo>
                  <a:pt x="29970" y="1501"/>
                  <a:pt x="29982" y="1500"/>
                  <a:pt x="29993" y="1498"/>
                </a:cubicBezTo>
                <a:cubicBezTo>
                  <a:pt x="29994" y="1498"/>
                  <a:pt x="29995" y="1498"/>
                  <a:pt x="29995" y="1498"/>
                </a:cubicBezTo>
                <a:cubicBezTo>
                  <a:pt x="30010" y="1498"/>
                  <a:pt x="30027" y="1530"/>
                  <a:pt x="30042" y="1547"/>
                </a:cubicBezTo>
                <a:cubicBezTo>
                  <a:pt x="30055" y="1516"/>
                  <a:pt x="30070" y="1482"/>
                  <a:pt x="30083" y="1450"/>
                </a:cubicBezTo>
                <a:cubicBezTo>
                  <a:pt x="30112" y="1490"/>
                  <a:pt x="30141" y="1499"/>
                  <a:pt x="30170" y="1499"/>
                </a:cubicBezTo>
                <a:cubicBezTo>
                  <a:pt x="30197" y="1499"/>
                  <a:pt x="30224" y="1491"/>
                  <a:pt x="30251" y="1491"/>
                </a:cubicBezTo>
                <a:cubicBezTo>
                  <a:pt x="30252" y="1491"/>
                  <a:pt x="30253" y="1491"/>
                  <a:pt x="30254" y="1491"/>
                </a:cubicBezTo>
                <a:cubicBezTo>
                  <a:pt x="30300" y="1492"/>
                  <a:pt x="30345" y="1494"/>
                  <a:pt x="30392" y="1530"/>
                </a:cubicBezTo>
                <a:cubicBezTo>
                  <a:pt x="30394" y="1532"/>
                  <a:pt x="30396" y="1532"/>
                  <a:pt x="30397" y="1532"/>
                </a:cubicBezTo>
                <a:cubicBezTo>
                  <a:pt x="30402" y="1532"/>
                  <a:pt x="30407" y="1529"/>
                  <a:pt x="30413" y="1529"/>
                </a:cubicBezTo>
                <a:cubicBezTo>
                  <a:pt x="30411" y="1483"/>
                  <a:pt x="30411" y="1439"/>
                  <a:pt x="30411" y="1398"/>
                </a:cubicBezTo>
                <a:cubicBezTo>
                  <a:pt x="30439" y="1372"/>
                  <a:pt x="30464" y="1347"/>
                  <a:pt x="30494" y="1319"/>
                </a:cubicBezTo>
                <a:cubicBezTo>
                  <a:pt x="30514" y="1368"/>
                  <a:pt x="30532" y="1384"/>
                  <a:pt x="30549" y="1384"/>
                </a:cubicBezTo>
                <a:cubicBezTo>
                  <a:pt x="30583" y="1384"/>
                  <a:pt x="30615" y="1323"/>
                  <a:pt x="30654" y="1323"/>
                </a:cubicBezTo>
                <a:cubicBezTo>
                  <a:pt x="30660" y="1323"/>
                  <a:pt x="30666" y="1324"/>
                  <a:pt x="30672" y="1327"/>
                </a:cubicBezTo>
                <a:cubicBezTo>
                  <a:pt x="30686" y="1357"/>
                  <a:pt x="30706" y="1401"/>
                  <a:pt x="30734" y="1464"/>
                </a:cubicBezTo>
                <a:cubicBezTo>
                  <a:pt x="30750" y="1405"/>
                  <a:pt x="30763" y="1361"/>
                  <a:pt x="30764" y="1354"/>
                </a:cubicBezTo>
                <a:cubicBezTo>
                  <a:pt x="30801" y="1358"/>
                  <a:pt x="30827" y="1367"/>
                  <a:pt x="30850" y="1367"/>
                </a:cubicBezTo>
                <a:cubicBezTo>
                  <a:pt x="30856" y="1367"/>
                  <a:pt x="30863" y="1366"/>
                  <a:pt x="30869" y="1364"/>
                </a:cubicBezTo>
                <a:cubicBezTo>
                  <a:pt x="30879" y="1362"/>
                  <a:pt x="30882" y="1339"/>
                  <a:pt x="30893" y="1339"/>
                </a:cubicBezTo>
                <a:cubicBezTo>
                  <a:pt x="30897" y="1339"/>
                  <a:pt x="30902" y="1342"/>
                  <a:pt x="30909" y="1349"/>
                </a:cubicBezTo>
                <a:cubicBezTo>
                  <a:pt x="30912" y="1354"/>
                  <a:pt x="30917" y="1355"/>
                  <a:pt x="30922" y="1355"/>
                </a:cubicBezTo>
                <a:cubicBezTo>
                  <a:pt x="30937" y="1355"/>
                  <a:pt x="30956" y="1340"/>
                  <a:pt x="30970" y="1340"/>
                </a:cubicBezTo>
                <a:cubicBezTo>
                  <a:pt x="30975" y="1340"/>
                  <a:pt x="30979" y="1342"/>
                  <a:pt x="30982" y="1347"/>
                </a:cubicBezTo>
                <a:cubicBezTo>
                  <a:pt x="31002" y="1374"/>
                  <a:pt x="31019" y="1381"/>
                  <a:pt x="31037" y="1381"/>
                </a:cubicBezTo>
                <a:cubicBezTo>
                  <a:pt x="31054" y="1381"/>
                  <a:pt x="31071" y="1374"/>
                  <a:pt x="31089" y="1374"/>
                </a:cubicBezTo>
                <a:cubicBezTo>
                  <a:pt x="31089" y="1374"/>
                  <a:pt x="31090" y="1374"/>
                  <a:pt x="31091" y="1374"/>
                </a:cubicBezTo>
                <a:cubicBezTo>
                  <a:pt x="31127" y="1377"/>
                  <a:pt x="31162" y="1378"/>
                  <a:pt x="31198" y="1378"/>
                </a:cubicBezTo>
                <a:cubicBezTo>
                  <a:pt x="31239" y="1378"/>
                  <a:pt x="31281" y="1377"/>
                  <a:pt x="31323" y="1377"/>
                </a:cubicBezTo>
                <a:cubicBezTo>
                  <a:pt x="31333" y="1377"/>
                  <a:pt x="31344" y="1377"/>
                  <a:pt x="31354" y="1377"/>
                </a:cubicBezTo>
                <a:cubicBezTo>
                  <a:pt x="31362" y="1377"/>
                  <a:pt x="31371" y="1391"/>
                  <a:pt x="31379" y="1398"/>
                </a:cubicBezTo>
                <a:cubicBezTo>
                  <a:pt x="31384" y="1424"/>
                  <a:pt x="31388" y="1450"/>
                  <a:pt x="31394" y="1483"/>
                </a:cubicBezTo>
                <a:cubicBezTo>
                  <a:pt x="31413" y="1463"/>
                  <a:pt x="31429" y="1445"/>
                  <a:pt x="31447" y="1424"/>
                </a:cubicBezTo>
                <a:cubicBezTo>
                  <a:pt x="31474" y="1469"/>
                  <a:pt x="31500" y="1511"/>
                  <a:pt x="31535" y="1567"/>
                </a:cubicBezTo>
                <a:cubicBezTo>
                  <a:pt x="31560" y="1533"/>
                  <a:pt x="31585" y="1501"/>
                  <a:pt x="31610" y="1469"/>
                </a:cubicBezTo>
                <a:cubicBezTo>
                  <a:pt x="31596" y="1432"/>
                  <a:pt x="31587" y="1414"/>
                  <a:pt x="31565" y="1366"/>
                </a:cubicBezTo>
                <a:lnTo>
                  <a:pt x="31565" y="1366"/>
                </a:lnTo>
                <a:cubicBezTo>
                  <a:pt x="31634" y="1380"/>
                  <a:pt x="31685" y="1391"/>
                  <a:pt x="31744" y="1404"/>
                </a:cubicBezTo>
                <a:cubicBezTo>
                  <a:pt x="31759" y="1369"/>
                  <a:pt x="31783" y="1316"/>
                  <a:pt x="31803" y="1264"/>
                </a:cubicBezTo>
                <a:cubicBezTo>
                  <a:pt x="31903" y="1447"/>
                  <a:pt x="32021" y="1419"/>
                  <a:pt x="32130" y="1494"/>
                </a:cubicBezTo>
                <a:cubicBezTo>
                  <a:pt x="32136" y="1442"/>
                  <a:pt x="32139" y="1410"/>
                  <a:pt x="32143" y="1372"/>
                </a:cubicBezTo>
                <a:cubicBezTo>
                  <a:pt x="32189" y="1427"/>
                  <a:pt x="32231" y="1480"/>
                  <a:pt x="32272" y="1530"/>
                </a:cubicBezTo>
                <a:cubicBezTo>
                  <a:pt x="32350" y="1529"/>
                  <a:pt x="32427" y="1529"/>
                  <a:pt x="32511" y="1529"/>
                </a:cubicBezTo>
                <a:cubicBezTo>
                  <a:pt x="32495" y="1495"/>
                  <a:pt x="32484" y="1476"/>
                  <a:pt x="32467" y="1441"/>
                </a:cubicBezTo>
                <a:cubicBezTo>
                  <a:pt x="32528" y="1383"/>
                  <a:pt x="32587" y="1327"/>
                  <a:pt x="32648" y="1270"/>
                </a:cubicBezTo>
                <a:cubicBezTo>
                  <a:pt x="32656" y="1282"/>
                  <a:pt x="32671" y="1304"/>
                  <a:pt x="32683" y="1320"/>
                </a:cubicBezTo>
                <a:cubicBezTo>
                  <a:pt x="32709" y="1292"/>
                  <a:pt x="32730" y="1270"/>
                  <a:pt x="32754" y="1245"/>
                </a:cubicBezTo>
                <a:cubicBezTo>
                  <a:pt x="32767" y="1295"/>
                  <a:pt x="32774" y="1327"/>
                  <a:pt x="32786" y="1372"/>
                </a:cubicBezTo>
                <a:cubicBezTo>
                  <a:pt x="32801" y="1366"/>
                  <a:pt x="32815" y="1360"/>
                  <a:pt x="32836" y="1351"/>
                </a:cubicBezTo>
                <a:cubicBezTo>
                  <a:pt x="32821" y="1294"/>
                  <a:pt x="32809" y="1251"/>
                  <a:pt x="32789" y="1176"/>
                </a:cubicBezTo>
                <a:lnTo>
                  <a:pt x="32789" y="1176"/>
                </a:lnTo>
                <a:cubicBezTo>
                  <a:pt x="32851" y="1232"/>
                  <a:pt x="32895" y="1273"/>
                  <a:pt x="32943" y="1317"/>
                </a:cubicBezTo>
                <a:cubicBezTo>
                  <a:pt x="32955" y="1299"/>
                  <a:pt x="32967" y="1280"/>
                  <a:pt x="32976" y="1267"/>
                </a:cubicBezTo>
                <a:cubicBezTo>
                  <a:pt x="33002" y="1294"/>
                  <a:pt x="33027" y="1317"/>
                  <a:pt x="33051" y="1341"/>
                </a:cubicBezTo>
                <a:cubicBezTo>
                  <a:pt x="33043" y="1360"/>
                  <a:pt x="33036" y="1380"/>
                  <a:pt x="33026" y="1405"/>
                </a:cubicBezTo>
                <a:cubicBezTo>
                  <a:pt x="33037" y="1417"/>
                  <a:pt x="33047" y="1422"/>
                  <a:pt x="33055" y="1422"/>
                </a:cubicBezTo>
                <a:cubicBezTo>
                  <a:pt x="33090" y="1422"/>
                  <a:pt x="33098" y="1335"/>
                  <a:pt x="33130" y="1302"/>
                </a:cubicBezTo>
                <a:cubicBezTo>
                  <a:pt x="33165" y="1319"/>
                  <a:pt x="33210" y="1339"/>
                  <a:pt x="33258" y="1361"/>
                </a:cubicBezTo>
                <a:cubicBezTo>
                  <a:pt x="33279" y="1336"/>
                  <a:pt x="33301" y="1304"/>
                  <a:pt x="33327" y="1304"/>
                </a:cubicBezTo>
                <a:cubicBezTo>
                  <a:pt x="33346" y="1304"/>
                  <a:pt x="33366" y="1320"/>
                  <a:pt x="33388" y="1367"/>
                </a:cubicBezTo>
                <a:cubicBezTo>
                  <a:pt x="33417" y="1386"/>
                  <a:pt x="33448" y="1420"/>
                  <a:pt x="33477" y="1420"/>
                </a:cubicBezTo>
                <a:cubicBezTo>
                  <a:pt x="33510" y="1419"/>
                  <a:pt x="33539" y="1386"/>
                  <a:pt x="33570" y="1369"/>
                </a:cubicBezTo>
                <a:cubicBezTo>
                  <a:pt x="33591" y="1405"/>
                  <a:pt x="33608" y="1438"/>
                  <a:pt x="33622" y="1460"/>
                </a:cubicBezTo>
                <a:cubicBezTo>
                  <a:pt x="33655" y="1444"/>
                  <a:pt x="33686" y="1430"/>
                  <a:pt x="33708" y="1422"/>
                </a:cubicBezTo>
                <a:cubicBezTo>
                  <a:pt x="33736" y="1494"/>
                  <a:pt x="33755" y="1545"/>
                  <a:pt x="33773" y="1592"/>
                </a:cubicBezTo>
                <a:cubicBezTo>
                  <a:pt x="33778" y="1592"/>
                  <a:pt x="33783" y="1592"/>
                  <a:pt x="33788" y="1592"/>
                </a:cubicBezTo>
                <a:cubicBezTo>
                  <a:pt x="33835" y="1592"/>
                  <a:pt x="33882" y="1596"/>
                  <a:pt x="33927" y="1596"/>
                </a:cubicBezTo>
                <a:cubicBezTo>
                  <a:pt x="33961" y="1596"/>
                  <a:pt x="33994" y="1594"/>
                  <a:pt x="34028" y="1586"/>
                </a:cubicBezTo>
                <a:cubicBezTo>
                  <a:pt x="34070" y="1577"/>
                  <a:pt x="34108" y="1529"/>
                  <a:pt x="34155" y="1529"/>
                </a:cubicBezTo>
                <a:cubicBezTo>
                  <a:pt x="34158" y="1529"/>
                  <a:pt x="34162" y="1530"/>
                  <a:pt x="34166" y="1530"/>
                </a:cubicBezTo>
                <a:cubicBezTo>
                  <a:pt x="34166" y="1530"/>
                  <a:pt x="34166" y="1530"/>
                  <a:pt x="34167" y="1530"/>
                </a:cubicBezTo>
                <a:cubicBezTo>
                  <a:pt x="34183" y="1530"/>
                  <a:pt x="34199" y="1487"/>
                  <a:pt x="34216" y="1463"/>
                </a:cubicBezTo>
                <a:cubicBezTo>
                  <a:pt x="34231" y="1514"/>
                  <a:pt x="34242" y="1551"/>
                  <a:pt x="34256" y="1598"/>
                </a:cubicBezTo>
                <a:cubicBezTo>
                  <a:pt x="34262" y="1554"/>
                  <a:pt x="34264" y="1522"/>
                  <a:pt x="34269" y="1488"/>
                </a:cubicBezTo>
                <a:cubicBezTo>
                  <a:pt x="34328" y="1540"/>
                  <a:pt x="34386" y="1566"/>
                  <a:pt x="34443" y="1566"/>
                </a:cubicBezTo>
                <a:cubicBezTo>
                  <a:pt x="34501" y="1566"/>
                  <a:pt x="34557" y="1539"/>
                  <a:pt x="34613" y="1482"/>
                </a:cubicBezTo>
                <a:cubicBezTo>
                  <a:pt x="34647" y="1514"/>
                  <a:pt x="34698" y="1531"/>
                  <a:pt x="34766" y="1531"/>
                </a:cubicBezTo>
                <a:cubicBezTo>
                  <a:pt x="34769" y="1531"/>
                  <a:pt x="34772" y="1530"/>
                  <a:pt x="34775" y="1530"/>
                </a:cubicBezTo>
                <a:cubicBezTo>
                  <a:pt x="34794" y="1466"/>
                  <a:pt x="34813" y="1407"/>
                  <a:pt x="34841" y="1314"/>
                </a:cubicBezTo>
                <a:cubicBezTo>
                  <a:pt x="34862" y="1391"/>
                  <a:pt x="34871" y="1426"/>
                  <a:pt x="34881" y="1464"/>
                </a:cubicBezTo>
                <a:cubicBezTo>
                  <a:pt x="34896" y="1465"/>
                  <a:pt x="34914" y="1481"/>
                  <a:pt x="34928" y="1481"/>
                </a:cubicBezTo>
                <a:cubicBezTo>
                  <a:pt x="34941" y="1481"/>
                  <a:pt x="34950" y="1469"/>
                  <a:pt x="34952" y="1420"/>
                </a:cubicBezTo>
                <a:cubicBezTo>
                  <a:pt x="34943" y="1410"/>
                  <a:pt x="34934" y="1397"/>
                  <a:pt x="34925" y="1383"/>
                </a:cubicBezTo>
                <a:cubicBezTo>
                  <a:pt x="34928" y="1377"/>
                  <a:pt x="34931" y="1372"/>
                  <a:pt x="34932" y="1366"/>
                </a:cubicBezTo>
                <a:cubicBezTo>
                  <a:pt x="34940" y="1382"/>
                  <a:pt x="34947" y="1397"/>
                  <a:pt x="34954" y="1411"/>
                </a:cubicBezTo>
                <a:cubicBezTo>
                  <a:pt x="34953" y="1416"/>
                  <a:pt x="34952" y="1420"/>
                  <a:pt x="34952" y="1420"/>
                </a:cubicBezTo>
                <a:cubicBezTo>
                  <a:pt x="34977" y="1400"/>
                  <a:pt x="34997" y="1354"/>
                  <a:pt x="35023" y="1354"/>
                </a:cubicBezTo>
                <a:cubicBezTo>
                  <a:pt x="35033" y="1354"/>
                  <a:pt x="35045" y="1362"/>
                  <a:pt x="35057" y="1380"/>
                </a:cubicBezTo>
                <a:cubicBezTo>
                  <a:pt x="35065" y="1413"/>
                  <a:pt x="35072" y="1442"/>
                  <a:pt x="35075" y="1461"/>
                </a:cubicBezTo>
                <a:cubicBezTo>
                  <a:pt x="35116" y="1427"/>
                  <a:pt x="35156" y="1410"/>
                  <a:pt x="35195" y="1410"/>
                </a:cubicBezTo>
                <a:cubicBezTo>
                  <a:pt x="35246" y="1410"/>
                  <a:pt x="35296" y="1439"/>
                  <a:pt x="35346" y="1497"/>
                </a:cubicBezTo>
                <a:cubicBezTo>
                  <a:pt x="35352" y="1530"/>
                  <a:pt x="35356" y="1555"/>
                  <a:pt x="35362" y="1582"/>
                </a:cubicBezTo>
                <a:cubicBezTo>
                  <a:pt x="35396" y="1548"/>
                  <a:pt x="35406" y="1464"/>
                  <a:pt x="35453" y="1464"/>
                </a:cubicBezTo>
                <a:cubicBezTo>
                  <a:pt x="35454" y="1464"/>
                  <a:pt x="35456" y="1464"/>
                  <a:pt x="35458" y="1464"/>
                </a:cubicBezTo>
                <a:cubicBezTo>
                  <a:pt x="35482" y="1467"/>
                  <a:pt x="35508" y="1514"/>
                  <a:pt x="35531" y="1514"/>
                </a:cubicBezTo>
                <a:cubicBezTo>
                  <a:pt x="35540" y="1514"/>
                  <a:pt x="35549" y="1507"/>
                  <a:pt x="35556" y="1485"/>
                </a:cubicBezTo>
                <a:cubicBezTo>
                  <a:pt x="35578" y="1535"/>
                  <a:pt x="35599" y="1586"/>
                  <a:pt x="35625" y="1650"/>
                </a:cubicBezTo>
                <a:cubicBezTo>
                  <a:pt x="35631" y="1595"/>
                  <a:pt x="35636" y="1563"/>
                  <a:pt x="35640" y="1525"/>
                </a:cubicBezTo>
                <a:cubicBezTo>
                  <a:pt x="35664" y="1566"/>
                  <a:pt x="35686" y="1603"/>
                  <a:pt x="35708" y="1641"/>
                </a:cubicBezTo>
                <a:cubicBezTo>
                  <a:pt x="35736" y="1641"/>
                  <a:pt x="35765" y="1636"/>
                  <a:pt x="35794" y="1636"/>
                </a:cubicBezTo>
                <a:cubicBezTo>
                  <a:pt x="35811" y="1636"/>
                  <a:pt x="35829" y="1638"/>
                  <a:pt x="35846" y="1644"/>
                </a:cubicBezTo>
                <a:cubicBezTo>
                  <a:pt x="35888" y="1658"/>
                  <a:pt x="35938" y="1731"/>
                  <a:pt x="35971" y="1731"/>
                </a:cubicBezTo>
                <a:cubicBezTo>
                  <a:pt x="35975" y="1731"/>
                  <a:pt x="35979" y="1730"/>
                  <a:pt x="35983" y="1728"/>
                </a:cubicBezTo>
                <a:cubicBezTo>
                  <a:pt x="35995" y="1719"/>
                  <a:pt x="36007" y="1715"/>
                  <a:pt x="36018" y="1715"/>
                </a:cubicBezTo>
                <a:cubicBezTo>
                  <a:pt x="36047" y="1715"/>
                  <a:pt x="36071" y="1740"/>
                  <a:pt x="36098" y="1756"/>
                </a:cubicBezTo>
                <a:cubicBezTo>
                  <a:pt x="36111" y="1735"/>
                  <a:pt x="36123" y="1717"/>
                  <a:pt x="36133" y="1703"/>
                </a:cubicBezTo>
                <a:cubicBezTo>
                  <a:pt x="36145" y="1725"/>
                  <a:pt x="36152" y="1738"/>
                  <a:pt x="36170" y="1769"/>
                </a:cubicBezTo>
                <a:cubicBezTo>
                  <a:pt x="36192" y="1710"/>
                  <a:pt x="36215" y="1650"/>
                  <a:pt x="36245" y="1567"/>
                </a:cubicBezTo>
                <a:cubicBezTo>
                  <a:pt x="36249" y="1625"/>
                  <a:pt x="36252" y="1660"/>
                  <a:pt x="36254" y="1695"/>
                </a:cubicBezTo>
                <a:lnTo>
                  <a:pt x="36304" y="1695"/>
                </a:lnTo>
                <a:cubicBezTo>
                  <a:pt x="36305" y="1625"/>
                  <a:pt x="36305" y="1575"/>
                  <a:pt x="36305" y="1466"/>
                </a:cubicBezTo>
                <a:cubicBezTo>
                  <a:pt x="36357" y="1557"/>
                  <a:pt x="36387" y="1613"/>
                  <a:pt x="36415" y="1660"/>
                </a:cubicBezTo>
                <a:cubicBezTo>
                  <a:pt x="36417" y="1648"/>
                  <a:pt x="36420" y="1614"/>
                  <a:pt x="36421" y="1603"/>
                </a:cubicBezTo>
                <a:cubicBezTo>
                  <a:pt x="36474" y="1573"/>
                  <a:pt x="36518" y="1550"/>
                  <a:pt x="36564" y="1525"/>
                </a:cubicBezTo>
                <a:cubicBezTo>
                  <a:pt x="36576" y="1560"/>
                  <a:pt x="36586" y="1598"/>
                  <a:pt x="36599" y="1641"/>
                </a:cubicBezTo>
                <a:cubicBezTo>
                  <a:pt x="36607" y="1597"/>
                  <a:pt x="36614" y="1558"/>
                  <a:pt x="36623" y="1513"/>
                </a:cubicBezTo>
                <a:cubicBezTo>
                  <a:pt x="36645" y="1533"/>
                  <a:pt x="36664" y="1552"/>
                  <a:pt x="36682" y="1569"/>
                </a:cubicBezTo>
                <a:cubicBezTo>
                  <a:pt x="36691" y="1554"/>
                  <a:pt x="36698" y="1541"/>
                  <a:pt x="36707" y="1525"/>
                </a:cubicBezTo>
                <a:cubicBezTo>
                  <a:pt x="36718" y="1570"/>
                  <a:pt x="36726" y="1603"/>
                  <a:pt x="36729" y="1616"/>
                </a:cubicBezTo>
                <a:cubicBezTo>
                  <a:pt x="36776" y="1645"/>
                  <a:pt x="36816" y="1669"/>
                  <a:pt x="36857" y="1695"/>
                </a:cubicBezTo>
                <a:cubicBezTo>
                  <a:pt x="36860" y="1661"/>
                  <a:pt x="36863" y="1628"/>
                  <a:pt x="36866" y="1600"/>
                </a:cubicBezTo>
                <a:cubicBezTo>
                  <a:pt x="36969" y="1558"/>
                  <a:pt x="37070" y="1519"/>
                  <a:pt x="37178" y="1476"/>
                </a:cubicBezTo>
                <a:cubicBezTo>
                  <a:pt x="37182" y="1483"/>
                  <a:pt x="37194" y="1502"/>
                  <a:pt x="37211" y="1532"/>
                </a:cubicBezTo>
                <a:cubicBezTo>
                  <a:pt x="37234" y="1497"/>
                  <a:pt x="37259" y="1459"/>
                  <a:pt x="37287" y="1459"/>
                </a:cubicBezTo>
                <a:cubicBezTo>
                  <a:pt x="37305" y="1459"/>
                  <a:pt x="37324" y="1474"/>
                  <a:pt x="37344" y="1513"/>
                </a:cubicBezTo>
                <a:cubicBezTo>
                  <a:pt x="37356" y="1495"/>
                  <a:pt x="37364" y="1472"/>
                  <a:pt x="37375" y="1466"/>
                </a:cubicBezTo>
                <a:cubicBezTo>
                  <a:pt x="37381" y="1463"/>
                  <a:pt x="37388" y="1462"/>
                  <a:pt x="37395" y="1462"/>
                </a:cubicBezTo>
                <a:cubicBezTo>
                  <a:pt x="37406" y="1462"/>
                  <a:pt x="37416" y="1464"/>
                  <a:pt x="37423" y="1464"/>
                </a:cubicBezTo>
                <a:cubicBezTo>
                  <a:pt x="37448" y="1507"/>
                  <a:pt x="37466" y="1541"/>
                  <a:pt x="37485" y="1573"/>
                </a:cubicBezTo>
                <a:cubicBezTo>
                  <a:pt x="37524" y="1512"/>
                  <a:pt x="37563" y="1461"/>
                  <a:pt x="37619" y="1461"/>
                </a:cubicBezTo>
                <a:cubicBezTo>
                  <a:pt x="37620" y="1461"/>
                  <a:pt x="37621" y="1461"/>
                  <a:pt x="37622" y="1461"/>
                </a:cubicBezTo>
                <a:cubicBezTo>
                  <a:pt x="37686" y="1461"/>
                  <a:pt x="37742" y="1398"/>
                  <a:pt x="37809" y="1398"/>
                </a:cubicBezTo>
                <a:cubicBezTo>
                  <a:pt x="37816" y="1398"/>
                  <a:pt x="37823" y="1398"/>
                  <a:pt x="37829" y="1399"/>
                </a:cubicBezTo>
                <a:cubicBezTo>
                  <a:pt x="37833" y="1400"/>
                  <a:pt x="37837" y="1400"/>
                  <a:pt x="37841" y="1400"/>
                </a:cubicBezTo>
                <a:cubicBezTo>
                  <a:pt x="37882" y="1400"/>
                  <a:pt x="37929" y="1365"/>
                  <a:pt x="37956" y="1314"/>
                </a:cubicBezTo>
                <a:cubicBezTo>
                  <a:pt x="38028" y="1179"/>
                  <a:pt x="38122" y="1142"/>
                  <a:pt x="38200" y="1061"/>
                </a:cubicBezTo>
                <a:cubicBezTo>
                  <a:pt x="38219" y="1089"/>
                  <a:pt x="38229" y="1102"/>
                  <a:pt x="38244" y="1123"/>
                </a:cubicBezTo>
                <a:cubicBezTo>
                  <a:pt x="38275" y="1042"/>
                  <a:pt x="38304" y="967"/>
                  <a:pt x="38316" y="938"/>
                </a:cubicBezTo>
                <a:cubicBezTo>
                  <a:pt x="38380" y="879"/>
                  <a:pt x="38428" y="864"/>
                  <a:pt x="38450" y="805"/>
                </a:cubicBezTo>
                <a:cubicBezTo>
                  <a:pt x="38478" y="730"/>
                  <a:pt x="38527" y="742"/>
                  <a:pt x="38562" y="698"/>
                </a:cubicBezTo>
                <a:cubicBezTo>
                  <a:pt x="38553" y="662"/>
                  <a:pt x="38547" y="637"/>
                  <a:pt x="38538" y="599"/>
                </a:cubicBezTo>
                <a:cubicBezTo>
                  <a:pt x="38510" y="629"/>
                  <a:pt x="38485" y="654"/>
                  <a:pt x="38463" y="676"/>
                </a:cubicBezTo>
                <a:cubicBezTo>
                  <a:pt x="38447" y="649"/>
                  <a:pt x="38435" y="632"/>
                  <a:pt x="38430" y="623"/>
                </a:cubicBezTo>
                <a:cubicBezTo>
                  <a:pt x="38409" y="643"/>
                  <a:pt x="38393" y="659"/>
                  <a:pt x="38375" y="677"/>
                </a:cubicBezTo>
                <a:cubicBezTo>
                  <a:pt x="38359" y="624"/>
                  <a:pt x="38349" y="587"/>
                  <a:pt x="38340" y="556"/>
                </a:cubicBezTo>
                <a:cubicBezTo>
                  <a:pt x="38300" y="579"/>
                  <a:pt x="38268" y="608"/>
                  <a:pt x="38235" y="611"/>
                </a:cubicBezTo>
                <a:cubicBezTo>
                  <a:pt x="37947" y="634"/>
                  <a:pt x="37660" y="652"/>
                  <a:pt x="37373" y="674"/>
                </a:cubicBezTo>
                <a:cubicBezTo>
                  <a:pt x="37339" y="677"/>
                  <a:pt x="37307" y="705"/>
                  <a:pt x="37270" y="723"/>
                </a:cubicBezTo>
                <a:cubicBezTo>
                  <a:pt x="37235" y="681"/>
                  <a:pt x="37200" y="667"/>
                  <a:pt x="37164" y="667"/>
                </a:cubicBezTo>
                <a:cubicBezTo>
                  <a:pt x="37128" y="667"/>
                  <a:pt x="37091" y="681"/>
                  <a:pt x="37054" y="698"/>
                </a:cubicBezTo>
                <a:cubicBezTo>
                  <a:pt x="37036" y="705"/>
                  <a:pt x="37010" y="731"/>
                  <a:pt x="36999" y="731"/>
                </a:cubicBezTo>
                <a:cubicBezTo>
                  <a:pt x="36997" y="731"/>
                  <a:pt x="36996" y="730"/>
                  <a:pt x="36995" y="729"/>
                </a:cubicBezTo>
                <a:cubicBezTo>
                  <a:pt x="36981" y="694"/>
                  <a:pt x="36968" y="683"/>
                  <a:pt x="36955" y="683"/>
                </a:cubicBezTo>
                <a:cubicBezTo>
                  <a:pt x="36935" y="683"/>
                  <a:pt x="36916" y="707"/>
                  <a:pt x="36896" y="707"/>
                </a:cubicBezTo>
                <a:cubicBezTo>
                  <a:pt x="36891" y="707"/>
                  <a:pt x="36887" y="705"/>
                  <a:pt x="36882" y="702"/>
                </a:cubicBezTo>
                <a:cubicBezTo>
                  <a:pt x="36880" y="701"/>
                  <a:pt x="36878" y="700"/>
                  <a:pt x="36876" y="700"/>
                </a:cubicBezTo>
                <a:cubicBezTo>
                  <a:pt x="36859" y="700"/>
                  <a:pt x="36836" y="731"/>
                  <a:pt x="36824" y="731"/>
                </a:cubicBezTo>
                <a:cubicBezTo>
                  <a:pt x="36822" y="731"/>
                  <a:pt x="36820" y="730"/>
                  <a:pt x="36819" y="727"/>
                </a:cubicBezTo>
                <a:cubicBezTo>
                  <a:pt x="36791" y="678"/>
                  <a:pt x="36762" y="662"/>
                  <a:pt x="36735" y="662"/>
                </a:cubicBezTo>
                <a:cubicBezTo>
                  <a:pt x="36713" y="662"/>
                  <a:pt x="36691" y="673"/>
                  <a:pt x="36673" y="684"/>
                </a:cubicBezTo>
                <a:cubicBezTo>
                  <a:pt x="36660" y="692"/>
                  <a:pt x="36648" y="695"/>
                  <a:pt x="36635" y="695"/>
                </a:cubicBezTo>
                <a:cubicBezTo>
                  <a:pt x="36600" y="695"/>
                  <a:pt x="36565" y="672"/>
                  <a:pt x="36530" y="672"/>
                </a:cubicBezTo>
                <a:cubicBezTo>
                  <a:pt x="36524" y="672"/>
                  <a:pt x="36518" y="673"/>
                  <a:pt x="36513" y="674"/>
                </a:cubicBezTo>
                <a:cubicBezTo>
                  <a:pt x="36512" y="674"/>
                  <a:pt x="36512" y="674"/>
                  <a:pt x="36511" y="674"/>
                </a:cubicBezTo>
                <a:cubicBezTo>
                  <a:pt x="36494" y="674"/>
                  <a:pt x="36475" y="616"/>
                  <a:pt x="36457" y="616"/>
                </a:cubicBezTo>
                <a:cubicBezTo>
                  <a:pt x="36452" y="616"/>
                  <a:pt x="36447" y="622"/>
                  <a:pt x="36442" y="636"/>
                </a:cubicBezTo>
                <a:cubicBezTo>
                  <a:pt x="36435" y="657"/>
                  <a:pt x="36428" y="665"/>
                  <a:pt x="36422" y="665"/>
                </a:cubicBezTo>
                <a:cubicBezTo>
                  <a:pt x="36405" y="665"/>
                  <a:pt x="36390" y="609"/>
                  <a:pt x="36374" y="609"/>
                </a:cubicBezTo>
                <a:cubicBezTo>
                  <a:pt x="36370" y="609"/>
                  <a:pt x="36366" y="612"/>
                  <a:pt x="36362" y="618"/>
                </a:cubicBezTo>
                <a:cubicBezTo>
                  <a:pt x="36345" y="649"/>
                  <a:pt x="36317" y="659"/>
                  <a:pt x="36305" y="670"/>
                </a:cubicBezTo>
                <a:cubicBezTo>
                  <a:pt x="36235" y="643"/>
                  <a:pt x="36169" y="570"/>
                  <a:pt x="36110" y="570"/>
                </a:cubicBezTo>
                <a:cubicBezTo>
                  <a:pt x="36086" y="570"/>
                  <a:pt x="36063" y="581"/>
                  <a:pt x="36042" y="612"/>
                </a:cubicBezTo>
                <a:cubicBezTo>
                  <a:pt x="36008" y="595"/>
                  <a:pt x="35983" y="580"/>
                  <a:pt x="35956" y="567"/>
                </a:cubicBezTo>
                <a:cubicBezTo>
                  <a:pt x="35927" y="549"/>
                  <a:pt x="35898" y="531"/>
                  <a:pt x="35877" y="521"/>
                </a:cubicBezTo>
                <a:cubicBezTo>
                  <a:pt x="35831" y="539"/>
                  <a:pt x="35795" y="558"/>
                  <a:pt x="35758" y="567"/>
                </a:cubicBezTo>
                <a:cubicBezTo>
                  <a:pt x="35740" y="571"/>
                  <a:pt x="35722" y="573"/>
                  <a:pt x="35704" y="573"/>
                </a:cubicBezTo>
                <a:cubicBezTo>
                  <a:pt x="35613" y="573"/>
                  <a:pt x="35522" y="528"/>
                  <a:pt x="35431" y="515"/>
                </a:cubicBezTo>
                <a:cubicBezTo>
                  <a:pt x="35387" y="510"/>
                  <a:pt x="35344" y="508"/>
                  <a:pt x="35300" y="508"/>
                </a:cubicBezTo>
                <a:cubicBezTo>
                  <a:pt x="35228" y="508"/>
                  <a:pt x="35155" y="513"/>
                  <a:pt x="35082" y="514"/>
                </a:cubicBezTo>
                <a:cubicBezTo>
                  <a:pt x="35051" y="514"/>
                  <a:pt x="35019" y="516"/>
                  <a:pt x="34987" y="516"/>
                </a:cubicBezTo>
                <a:cubicBezTo>
                  <a:pt x="34963" y="516"/>
                  <a:pt x="34939" y="515"/>
                  <a:pt x="34915" y="511"/>
                </a:cubicBezTo>
                <a:cubicBezTo>
                  <a:pt x="34885" y="506"/>
                  <a:pt x="34856" y="477"/>
                  <a:pt x="34837" y="464"/>
                </a:cubicBezTo>
                <a:cubicBezTo>
                  <a:pt x="34810" y="481"/>
                  <a:pt x="34785" y="514"/>
                  <a:pt x="34768" y="514"/>
                </a:cubicBezTo>
                <a:cubicBezTo>
                  <a:pt x="34765" y="514"/>
                  <a:pt x="34761" y="512"/>
                  <a:pt x="34759" y="509"/>
                </a:cubicBezTo>
                <a:cubicBezTo>
                  <a:pt x="34715" y="466"/>
                  <a:pt x="34673" y="457"/>
                  <a:pt x="34631" y="457"/>
                </a:cubicBezTo>
                <a:cubicBezTo>
                  <a:pt x="34601" y="457"/>
                  <a:pt x="34571" y="462"/>
                  <a:pt x="34542" y="462"/>
                </a:cubicBezTo>
                <a:cubicBezTo>
                  <a:pt x="34528" y="462"/>
                  <a:pt x="34514" y="461"/>
                  <a:pt x="34500" y="458"/>
                </a:cubicBezTo>
                <a:cubicBezTo>
                  <a:pt x="34448" y="448"/>
                  <a:pt x="34394" y="430"/>
                  <a:pt x="34337" y="415"/>
                </a:cubicBezTo>
                <a:cubicBezTo>
                  <a:pt x="34329" y="427"/>
                  <a:pt x="34317" y="448"/>
                  <a:pt x="34307" y="465"/>
                </a:cubicBezTo>
                <a:cubicBezTo>
                  <a:pt x="34277" y="441"/>
                  <a:pt x="34252" y="404"/>
                  <a:pt x="34224" y="404"/>
                </a:cubicBezTo>
                <a:cubicBezTo>
                  <a:pt x="34212" y="404"/>
                  <a:pt x="34201" y="410"/>
                  <a:pt x="34188" y="426"/>
                </a:cubicBezTo>
                <a:cubicBezTo>
                  <a:pt x="34172" y="446"/>
                  <a:pt x="34147" y="457"/>
                  <a:pt x="34124" y="457"/>
                </a:cubicBezTo>
                <a:cubicBezTo>
                  <a:pt x="34111" y="457"/>
                  <a:pt x="34099" y="454"/>
                  <a:pt x="34088" y="448"/>
                </a:cubicBezTo>
                <a:cubicBezTo>
                  <a:pt x="33994" y="393"/>
                  <a:pt x="33900" y="349"/>
                  <a:pt x="33806" y="349"/>
                </a:cubicBezTo>
                <a:cubicBezTo>
                  <a:pt x="33803" y="349"/>
                  <a:pt x="33800" y="349"/>
                  <a:pt x="33797" y="349"/>
                </a:cubicBezTo>
                <a:cubicBezTo>
                  <a:pt x="33737" y="350"/>
                  <a:pt x="33678" y="353"/>
                  <a:pt x="33619" y="353"/>
                </a:cubicBezTo>
                <a:cubicBezTo>
                  <a:pt x="33581" y="353"/>
                  <a:pt x="33542" y="352"/>
                  <a:pt x="33504" y="348"/>
                </a:cubicBezTo>
                <a:cubicBezTo>
                  <a:pt x="33489" y="346"/>
                  <a:pt x="33474" y="345"/>
                  <a:pt x="33460" y="345"/>
                </a:cubicBezTo>
                <a:cubicBezTo>
                  <a:pt x="33425" y="345"/>
                  <a:pt x="33390" y="349"/>
                  <a:pt x="33355" y="349"/>
                </a:cubicBezTo>
                <a:cubicBezTo>
                  <a:pt x="33314" y="349"/>
                  <a:pt x="33272" y="344"/>
                  <a:pt x="33229" y="324"/>
                </a:cubicBezTo>
                <a:cubicBezTo>
                  <a:pt x="33175" y="300"/>
                  <a:pt x="33121" y="297"/>
                  <a:pt x="33067" y="297"/>
                </a:cubicBezTo>
                <a:cubicBezTo>
                  <a:pt x="33053" y="297"/>
                  <a:pt x="33038" y="298"/>
                  <a:pt x="33024" y="298"/>
                </a:cubicBezTo>
                <a:cubicBezTo>
                  <a:pt x="32996" y="298"/>
                  <a:pt x="32968" y="297"/>
                  <a:pt x="32940" y="293"/>
                </a:cubicBezTo>
                <a:cubicBezTo>
                  <a:pt x="32911" y="289"/>
                  <a:pt x="32882" y="255"/>
                  <a:pt x="32857" y="239"/>
                </a:cubicBezTo>
                <a:cubicBezTo>
                  <a:pt x="32840" y="265"/>
                  <a:pt x="32827" y="286"/>
                  <a:pt x="32817" y="302"/>
                </a:cubicBezTo>
                <a:cubicBezTo>
                  <a:pt x="32786" y="276"/>
                  <a:pt x="32761" y="238"/>
                  <a:pt x="32735" y="238"/>
                </a:cubicBezTo>
                <a:cubicBezTo>
                  <a:pt x="32724" y="238"/>
                  <a:pt x="32712" y="246"/>
                  <a:pt x="32699" y="265"/>
                </a:cubicBezTo>
                <a:cubicBezTo>
                  <a:pt x="32681" y="293"/>
                  <a:pt x="32661" y="305"/>
                  <a:pt x="32639" y="305"/>
                </a:cubicBezTo>
                <a:cubicBezTo>
                  <a:pt x="32613" y="305"/>
                  <a:pt x="32586" y="290"/>
                  <a:pt x="32558" y="268"/>
                </a:cubicBezTo>
                <a:cubicBezTo>
                  <a:pt x="32532" y="248"/>
                  <a:pt x="32505" y="231"/>
                  <a:pt x="32479" y="231"/>
                </a:cubicBezTo>
                <a:cubicBezTo>
                  <a:pt x="32454" y="231"/>
                  <a:pt x="32430" y="247"/>
                  <a:pt x="32411" y="292"/>
                </a:cubicBezTo>
                <a:cubicBezTo>
                  <a:pt x="32395" y="275"/>
                  <a:pt x="32378" y="246"/>
                  <a:pt x="32362" y="245"/>
                </a:cubicBezTo>
                <a:cubicBezTo>
                  <a:pt x="32358" y="244"/>
                  <a:pt x="32354" y="244"/>
                  <a:pt x="32350" y="244"/>
                </a:cubicBezTo>
                <a:cubicBezTo>
                  <a:pt x="32324" y="244"/>
                  <a:pt x="32296" y="254"/>
                  <a:pt x="32270" y="254"/>
                </a:cubicBezTo>
                <a:cubicBezTo>
                  <a:pt x="32254" y="254"/>
                  <a:pt x="32238" y="250"/>
                  <a:pt x="32225" y="234"/>
                </a:cubicBezTo>
                <a:cubicBezTo>
                  <a:pt x="32211" y="218"/>
                  <a:pt x="32199" y="212"/>
                  <a:pt x="32188" y="212"/>
                </a:cubicBezTo>
                <a:cubicBezTo>
                  <a:pt x="32160" y="212"/>
                  <a:pt x="32141" y="247"/>
                  <a:pt x="32115" y="247"/>
                </a:cubicBezTo>
                <a:cubicBezTo>
                  <a:pt x="32113" y="247"/>
                  <a:pt x="32110" y="247"/>
                  <a:pt x="32108" y="246"/>
                </a:cubicBezTo>
                <a:cubicBezTo>
                  <a:pt x="32091" y="242"/>
                  <a:pt x="32075" y="241"/>
                  <a:pt x="32058" y="241"/>
                </a:cubicBezTo>
                <a:cubicBezTo>
                  <a:pt x="32031" y="241"/>
                  <a:pt x="32004" y="244"/>
                  <a:pt x="31977" y="244"/>
                </a:cubicBezTo>
                <a:cubicBezTo>
                  <a:pt x="31964" y="244"/>
                  <a:pt x="31952" y="244"/>
                  <a:pt x="31940" y="242"/>
                </a:cubicBezTo>
                <a:cubicBezTo>
                  <a:pt x="31935" y="241"/>
                  <a:pt x="31930" y="240"/>
                  <a:pt x="31925" y="240"/>
                </a:cubicBezTo>
                <a:cubicBezTo>
                  <a:pt x="31899" y="240"/>
                  <a:pt x="31873" y="251"/>
                  <a:pt x="31846" y="251"/>
                </a:cubicBezTo>
                <a:cubicBezTo>
                  <a:pt x="31819" y="251"/>
                  <a:pt x="31792" y="240"/>
                  <a:pt x="31765" y="196"/>
                </a:cubicBezTo>
                <a:cubicBezTo>
                  <a:pt x="31751" y="232"/>
                  <a:pt x="31736" y="244"/>
                  <a:pt x="31721" y="244"/>
                </a:cubicBezTo>
                <a:cubicBezTo>
                  <a:pt x="31689" y="244"/>
                  <a:pt x="31655" y="194"/>
                  <a:pt x="31622" y="190"/>
                </a:cubicBezTo>
                <a:cubicBezTo>
                  <a:pt x="31606" y="188"/>
                  <a:pt x="31589" y="182"/>
                  <a:pt x="31572" y="182"/>
                </a:cubicBezTo>
                <a:cubicBezTo>
                  <a:pt x="31549" y="182"/>
                  <a:pt x="31527" y="194"/>
                  <a:pt x="31513" y="245"/>
                </a:cubicBezTo>
                <a:cubicBezTo>
                  <a:pt x="31509" y="237"/>
                  <a:pt x="31506" y="230"/>
                  <a:pt x="31501" y="224"/>
                </a:cubicBezTo>
                <a:cubicBezTo>
                  <a:pt x="31494" y="212"/>
                  <a:pt x="31485" y="190"/>
                  <a:pt x="31479" y="190"/>
                </a:cubicBezTo>
                <a:cubicBezTo>
                  <a:pt x="31438" y="190"/>
                  <a:pt x="31398" y="190"/>
                  <a:pt x="31357" y="190"/>
                </a:cubicBezTo>
                <a:cubicBezTo>
                  <a:pt x="31258" y="190"/>
                  <a:pt x="31159" y="191"/>
                  <a:pt x="31060" y="192"/>
                </a:cubicBezTo>
                <a:cubicBezTo>
                  <a:pt x="31047" y="192"/>
                  <a:pt x="31033" y="189"/>
                  <a:pt x="31019" y="189"/>
                </a:cubicBezTo>
                <a:cubicBezTo>
                  <a:pt x="30993" y="189"/>
                  <a:pt x="30967" y="198"/>
                  <a:pt x="30950" y="248"/>
                </a:cubicBezTo>
                <a:cubicBezTo>
                  <a:pt x="30949" y="249"/>
                  <a:pt x="30948" y="249"/>
                  <a:pt x="30947" y="249"/>
                </a:cubicBezTo>
                <a:cubicBezTo>
                  <a:pt x="30944" y="249"/>
                  <a:pt x="30939" y="248"/>
                  <a:pt x="30937" y="248"/>
                </a:cubicBezTo>
                <a:cubicBezTo>
                  <a:pt x="30906" y="218"/>
                  <a:pt x="30876" y="196"/>
                  <a:pt x="30847" y="193"/>
                </a:cubicBezTo>
                <a:cubicBezTo>
                  <a:pt x="30830" y="192"/>
                  <a:pt x="30814" y="192"/>
                  <a:pt x="30797" y="192"/>
                </a:cubicBezTo>
                <a:cubicBezTo>
                  <a:pt x="30763" y="192"/>
                  <a:pt x="30729" y="193"/>
                  <a:pt x="30696" y="193"/>
                </a:cubicBezTo>
                <a:cubicBezTo>
                  <a:pt x="30672" y="193"/>
                  <a:pt x="30648" y="192"/>
                  <a:pt x="30625" y="190"/>
                </a:cubicBezTo>
                <a:cubicBezTo>
                  <a:pt x="30585" y="187"/>
                  <a:pt x="30545" y="162"/>
                  <a:pt x="30503" y="145"/>
                </a:cubicBezTo>
                <a:cubicBezTo>
                  <a:pt x="30486" y="188"/>
                  <a:pt x="30462" y="198"/>
                  <a:pt x="30437" y="198"/>
                </a:cubicBezTo>
                <a:cubicBezTo>
                  <a:pt x="30410" y="198"/>
                  <a:pt x="30382" y="187"/>
                  <a:pt x="30355" y="187"/>
                </a:cubicBezTo>
                <a:cubicBezTo>
                  <a:pt x="30330" y="187"/>
                  <a:pt x="30306" y="198"/>
                  <a:pt x="30289" y="240"/>
                </a:cubicBezTo>
                <a:cubicBezTo>
                  <a:pt x="30268" y="225"/>
                  <a:pt x="30246" y="197"/>
                  <a:pt x="30227" y="197"/>
                </a:cubicBezTo>
                <a:cubicBezTo>
                  <a:pt x="30226" y="197"/>
                  <a:pt x="30225" y="197"/>
                  <a:pt x="30224" y="197"/>
                </a:cubicBezTo>
                <a:cubicBezTo>
                  <a:pt x="30221" y="198"/>
                  <a:pt x="30217" y="198"/>
                  <a:pt x="30214" y="198"/>
                </a:cubicBezTo>
                <a:cubicBezTo>
                  <a:pt x="30189" y="198"/>
                  <a:pt x="30164" y="191"/>
                  <a:pt x="30139" y="191"/>
                </a:cubicBezTo>
                <a:cubicBezTo>
                  <a:pt x="30110" y="191"/>
                  <a:pt x="30083" y="201"/>
                  <a:pt x="30060" y="245"/>
                </a:cubicBezTo>
                <a:cubicBezTo>
                  <a:pt x="30035" y="194"/>
                  <a:pt x="30006" y="177"/>
                  <a:pt x="29980" y="177"/>
                </a:cubicBezTo>
                <a:cubicBezTo>
                  <a:pt x="29955" y="177"/>
                  <a:pt x="29932" y="191"/>
                  <a:pt x="29916" y="205"/>
                </a:cubicBezTo>
                <a:cubicBezTo>
                  <a:pt x="29904" y="215"/>
                  <a:pt x="29892" y="219"/>
                  <a:pt x="29881" y="219"/>
                </a:cubicBezTo>
                <a:cubicBezTo>
                  <a:pt x="29850" y="219"/>
                  <a:pt x="29819" y="189"/>
                  <a:pt x="29790" y="189"/>
                </a:cubicBezTo>
                <a:cubicBezTo>
                  <a:pt x="29783" y="189"/>
                  <a:pt x="29776" y="191"/>
                  <a:pt x="29770" y="195"/>
                </a:cubicBezTo>
                <a:cubicBezTo>
                  <a:pt x="29761" y="199"/>
                  <a:pt x="29751" y="201"/>
                  <a:pt x="29741" y="201"/>
                </a:cubicBezTo>
                <a:cubicBezTo>
                  <a:pt x="29730" y="201"/>
                  <a:pt x="29718" y="199"/>
                  <a:pt x="29706" y="199"/>
                </a:cubicBezTo>
                <a:cubicBezTo>
                  <a:pt x="29684" y="199"/>
                  <a:pt x="29661" y="206"/>
                  <a:pt x="29642" y="248"/>
                </a:cubicBezTo>
                <a:cubicBezTo>
                  <a:pt x="29640" y="252"/>
                  <a:pt x="29637" y="254"/>
                  <a:pt x="29633" y="254"/>
                </a:cubicBezTo>
                <a:cubicBezTo>
                  <a:pt x="29618" y="254"/>
                  <a:pt x="29594" y="226"/>
                  <a:pt x="29572" y="226"/>
                </a:cubicBezTo>
                <a:cubicBezTo>
                  <a:pt x="29561" y="226"/>
                  <a:pt x="29551" y="233"/>
                  <a:pt x="29543" y="252"/>
                </a:cubicBezTo>
                <a:cubicBezTo>
                  <a:pt x="29541" y="257"/>
                  <a:pt x="29536" y="260"/>
                  <a:pt x="29530" y="260"/>
                </a:cubicBezTo>
                <a:cubicBezTo>
                  <a:pt x="29524" y="260"/>
                  <a:pt x="29518" y="257"/>
                  <a:pt x="29515" y="252"/>
                </a:cubicBezTo>
                <a:cubicBezTo>
                  <a:pt x="29496" y="217"/>
                  <a:pt x="29479" y="201"/>
                  <a:pt x="29462" y="201"/>
                </a:cubicBezTo>
                <a:cubicBezTo>
                  <a:pt x="29446" y="201"/>
                  <a:pt x="29430" y="215"/>
                  <a:pt x="29415" y="240"/>
                </a:cubicBezTo>
                <a:cubicBezTo>
                  <a:pt x="29395" y="201"/>
                  <a:pt x="29375" y="191"/>
                  <a:pt x="29355" y="191"/>
                </a:cubicBezTo>
                <a:cubicBezTo>
                  <a:pt x="29333" y="191"/>
                  <a:pt x="29311" y="203"/>
                  <a:pt x="29290" y="203"/>
                </a:cubicBezTo>
                <a:cubicBezTo>
                  <a:pt x="29287" y="203"/>
                  <a:pt x="29284" y="202"/>
                  <a:pt x="29281" y="202"/>
                </a:cubicBezTo>
                <a:cubicBezTo>
                  <a:pt x="29280" y="202"/>
                  <a:pt x="29279" y="201"/>
                  <a:pt x="29278" y="201"/>
                </a:cubicBezTo>
                <a:cubicBezTo>
                  <a:pt x="29260" y="201"/>
                  <a:pt x="29242" y="229"/>
                  <a:pt x="29227" y="242"/>
                </a:cubicBezTo>
                <a:cubicBezTo>
                  <a:pt x="29208" y="228"/>
                  <a:pt x="29186" y="202"/>
                  <a:pt x="29165" y="200"/>
                </a:cubicBezTo>
                <a:cubicBezTo>
                  <a:pt x="29140" y="199"/>
                  <a:pt x="29114" y="199"/>
                  <a:pt x="29089" y="199"/>
                </a:cubicBezTo>
                <a:cubicBezTo>
                  <a:pt x="29038" y="199"/>
                  <a:pt x="28987" y="200"/>
                  <a:pt x="28936" y="200"/>
                </a:cubicBezTo>
                <a:cubicBezTo>
                  <a:pt x="28910" y="200"/>
                  <a:pt x="28885" y="200"/>
                  <a:pt x="28859" y="199"/>
                </a:cubicBezTo>
                <a:cubicBezTo>
                  <a:pt x="28802" y="196"/>
                  <a:pt x="28744" y="175"/>
                  <a:pt x="28683" y="161"/>
                </a:cubicBezTo>
                <a:cubicBezTo>
                  <a:pt x="28678" y="170"/>
                  <a:pt x="28669" y="187"/>
                  <a:pt x="28669" y="187"/>
                </a:cubicBezTo>
                <a:cubicBezTo>
                  <a:pt x="28615" y="171"/>
                  <a:pt x="28571" y="149"/>
                  <a:pt x="28528" y="147"/>
                </a:cubicBezTo>
                <a:cubicBezTo>
                  <a:pt x="28503" y="146"/>
                  <a:pt x="28477" y="142"/>
                  <a:pt x="28452" y="142"/>
                </a:cubicBezTo>
                <a:cubicBezTo>
                  <a:pt x="28416" y="142"/>
                  <a:pt x="28381" y="150"/>
                  <a:pt x="28350" y="186"/>
                </a:cubicBezTo>
                <a:cubicBezTo>
                  <a:pt x="28326" y="156"/>
                  <a:pt x="28301" y="148"/>
                  <a:pt x="28277" y="148"/>
                </a:cubicBezTo>
                <a:cubicBezTo>
                  <a:pt x="28246" y="148"/>
                  <a:pt x="28216" y="161"/>
                  <a:pt x="28187" y="161"/>
                </a:cubicBezTo>
                <a:cubicBezTo>
                  <a:pt x="28169" y="161"/>
                  <a:pt x="28151" y="156"/>
                  <a:pt x="28134" y="139"/>
                </a:cubicBezTo>
                <a:cubicBezTo>
                  <a:pt x="28098" y="102"/>
                  <a:pt x="28065" y="94"/>
                  <a:pt x="28033" y="94"/>
                </a:cubicBezTo>
                <a:cubicBezTo>
                  <a:pt x="28008" y="94"/>
                  <a:pt x="27984" y="99"/>
                  <a:pt x="27960" y="99"/>
                </a:cubicBezTo>
                <a:cubicBezTo>
                  <a:pt x="27943" y="99"/>
                  <a:pt x="27927" y="97"/>
                  <a:pt x="27910" y="89"/>
                </a:cubicBezTo>
                <a:cubicBezTo>
                  <a:pt x="27885" y="139"/>
                  <a:pt x="27865" y="178"/>
                  <a:pt x="27859" y="190"/>
                </a:cubicBezTo>
                <a:cubicBezTo>
                  <a:pt x="27773" y="174"/>
                  <a:pt x="27712" y="152"/>
                  <a:pt x="27650" y="152"/>
                </a:cubicBezTo>
                <a:cubicBezTo>
                  <a:pt x="27608" y="152"/>
                  <a:pt x="27562" y="82"/>
                  <a:pt x="27521" y="82"/>
                </a:cubicBezTo>
                <a:cubicBezTo>
                  <a:pt x="27501" y="82"/>
                  <a:pt x="27481" y="99"/>
                  <a:pt x="27464" y="149"/>
                </a:cubicBezTo>
                <a:cubicBezTo>
                  <a:pt x="27453" y="130"/>
                  <a:pt x="27441" y="111"/>
                  <a:pt x="27428" y="89"/>
                </a:cubicBezTo>
                <a:cubicBezTo>
                  <a:pt x="27401" y="143"/>
                  <a:pt x="27359" y="105"/>
                  <a:pt x="27326" y="140"/>
                </a:cubicBezTo>
                <a:cubicBezTo>
                  <a:pt x="27321" y="145"/>
                  <a:pt x="27316" y="148"/>
                  <a:pt x="27311" y="148"/>
                </a:cubicBezTo>
                <a:cubicBezTo>
                  <a:pt x="27285" y="148"/>
                  <a:pt x="27257" y="91"/>
                  <a:pt x="27227" y="91"/>
                </a:cubicBezTo>
                <a:cubicBezTo>
                  <a:pt x="27215" y="91"/>
                  <a:pt x="27203" y="100"/>
                  <a:pt x="27191" y="125"/>
                </a:cubicBezTo>
                <a:cubicBezTo>
                  <a:pt x="27178" y="151"/>
                  <a:pt x="27161" y="164"/>
                  <a:pt x="27142" y="164"/>
                </a:cubicBezTo>
                <a:cubicBezTo>
                  <a:pt x="27118" y="164"/>
                  <a:pt x="27092" y="143"/>
                  <a:pt x="27069" y="97"/>
                </a:cubicBezTo>
                <a:cubicBezTo>
                  <a:pt x="27062" y="121"/>
                  <a:pt x="27053" y="129"/>
                  <a:pt x="27043" y="129"/>
                </a:cubicBezTo>
                <a:cubicBezTo>
                  <a:pt x="27022" y="129"/>
                  <a:pt x="26998" y="94"/>
                  <a:pt x="26976" y="94"/>
                </a:cubicBezTo>
                <a:cubicBezTo>
                  <a:pt x="26963" y="94"/>
                  <a:pt x="26951" y="107"/>
                  <a:pt x="26942" y="147"/>
                </a:cubicBezTo>
                <a:cubicBezTo>
                  <a:pt x="26944" y="170"/>
                  <a:pt x="26947" y="214"/>
                  <a:pt x="26950" y="259"/>
                </a:cubicBezTo>
                <a:cubicBezTo>
                  <a:pt x="26902" y="202"/>
                  <a:pt x="26860" y="150"/>
                  <a:pt x="26817" y="99"/>
                </a:cubicBezTo>
                <a:cubicBezTo>
                  <a:pt x="26807" y="119"/>
                  <a:pt x="26796" y="126"/>
                  <a:pt x="26785" y="126"/>
                </a:cubicBezTo>
                <a:cubicBezTo>
                  <a:pt x="26761" y="126"/>
                  <a:pt x="26734" y="97"/>
                  <a:pt x="26707" y="97"/>
                </a:cubicBezTo>
                <a:cubicBezTo>
                  <a:pt x="26692" y="97"/>
                  <a:pt x="26677" y="106"/>
                  <a:pt x="26663" y="133"/>
                </a:cubicBezTo>
                <a:cubicBezTo>
                  <a:pt x="26661" y="140"/>
                  <a:pt x="26646" y="172"/>
                  <a:pt x="26632" y="208"/>
                </a:cubicBezTo>
                <a:cubicBezTo>
                  <a:pt x="26610" y="171"/>
                  <a:pt x="26588" y="133"/>
                  <a:pt x="26567" y="99"/>
                </a:cubicBezTo>
                <a:lnTo>
                  <a:pt x="26470" y="99"/>
                </a:lnTo>
                <a:cubicBezTo>
                  <a:pt x="26461" y="131"/>
                  <a:pt x="26448" y="177"/>
                  <a:pt x="26438" y="214"/>
                </a:cubicBezTo>
                <a:cubicBezTo>
                  <a:pt x="26345" y="167"/>
                  <a:pt x="26256" y="92"/>
                  <a:pt x="26173" y="92"/>
                </a:cubicBezTo>
                <a:cubicBezTo>
                  <a:pt x="26134" y="92"/>
                  <a:pt x="26096" y="108"/>
                  <a:pt x="26059" y="150"/>
                </a:cubicBezTo>
                <a:cubicBezTo>
                  <a:pt x="26026" y="133"/>
                  <a:pt x="25996" y="108"/>
                  <a:pt x="25965" y="100"/>
                </a:cubicBezTo>
                <a:cubicBezTo>
                  <a:pt x="25959" y="99"/>
                  <a:pt x="25954" y="98"/>
                  <a:pt x="25948" y="98"/>
                </a:cubicBezTo>
                <a:cubicBezTo>
                  <a:pt x="25901" y="98"/>
                  <a:pt x="25857" y="141"/>
                  <a:pt x="25810" y="141"/>
                </a:cubicBezTo>
                <a:cubicBezTo>
                  <a:pt x="25791" y="141"/>
                  <a:pt x="25772" y="135"/>
                  <a:pt x="25752" y="117"/>
                </a:cubicBezTo>
                <a:cubicBezTo>
                  <a:pt x="25737" y="149"/>
                  <a:pt x="25721" y="160"/>
                  <a:pt x="25704" y="160"/>
                </a:cubicBezTo>
                <a:cubicBezTo>
                  <a:pt x="25667" y="160"/>
                  <a:pt x="25628" y="103"/>
                  <a:pt x="25592" y="103"/>
                </a:cubicBezTo>
                <a:cubicBezTo>
                  <a:pt x="25591" y="103"/>
                  <a:pt x="25591" y="103"/>
                  <a:pt x="25590" y="103"/>
                </a:cubicBezTo>
                <a:cubicBezTo>
                  <a:pt x="25533" y="108"/>
                  <a:pt x="25478" y="139"/>
                  <a:pt x="25424" y="158"/>
                </a:cubicBezTo>
                <a:cubicBezTo>
                  <a:pt x="25421" y="159"/>
                  <a:pt x="25418" y="159"/>
                  <a:pt x="25415" y="159"/>
                </a:cubicBezTo>
                <a:cubicBezTo>
                  <a:pt x="25413" y="159"/>
                  <a:pt x="25411" y="159"/>
                  <a:pt x="25409" y="158"/>
                </a:cubicBezTo>
                <a:cubicBezTo>
                  <a:pt x="25384" y="134"/>
                  <a:pt x="25361" y="97"/>
                  <a:pt x="25337" y="97"/>
                </a:cubicBezTo>
                <a:cubicBezTo>
                  <a:pt x="25325" y="97"/>
                  <a:pt x="25312" y="106"/>
                  <a:pt x="25299" y="128"/>
                </a:cubicBezTo>
                <a:cubicBezTo>
                  <a:pt x="25296" y="134"/>
                  <a:pt x="25292" y="136"/>
                  <a:pt x="25288" y="136"/>
                </a:cubicBezTo>
                <a:cubicBezTo>
                  <a:pt x="25272" y="136"/>
                  <a:pt x="25250" y="106"/>
                  <a:pt x="25231" y="106"/>
                </a:cubicBezTo>
                <a:cubicBezTo>
                  <a:pt x="25220" y="106"/>
                  <a:pt x="25209" y="118"/>
                  <a:pt x="25202" y="156"/>
                </a:cubicBezTo>
                <a:cubicBezTo>
                  <a:pt x="25200" y="165"/>
                  <a:pt x="25192" y="168"/>
                  <a:pt x="25180" y="168"/>
                </a:cubicBezTo>
                <a:cubicBezTo>
                  <a:pt x="25166" y="168"/>
                  <a:pt x="25148" y="163"/>
                  <a:pt x="25135" y="156"/>
                </a:cubicBezTo>
                <a:cubicBezTo>
                  <a:pt x="25110" y="144"/>
                  <a:pt x="25078" y="91"/>
                  <a:pt x="25055" y="91"/>
                </a:cubicBezTo>
                <a:cubicBezTo>
                  <a:pt x="25047" y="91"/>
                  <a:pt x="25041" y="97"/>
                  <a:pt x="25035" y="111"/>
                </a:cubicBezTo>
                <a:cubicBezTo>
                  <a:pt x="25027" y="135"/>
                  <a:pt x="25018" y="143"/>
                  <a:pt x="25010" y="143"/>
                </a:cubicBezTo>
                <a:cubicBezTo>
                  <a:pt x="24990" y="143"/>
                  <a:pt x="24972" y="93"/>
                  <a:pt x="24951" y="93"/>
                </a:cubicBezTo>
                <a:cubicBezTo>
                  <a:pt x="24948" y="93"/>
                  <a:pt x="24945" y="95"/>
                  <a:pt x="24941" y="97"/>
                </a:cubicBezTo>
                <a:cubicBezTo>
                  <a:pt x="24931" y="107"/>
                  <a:pt x="24919" y="110"/>
                  <a:pt x="24905" y="110"/>
                </a:cubicBezTo>
                <a:cubicBezTo>
                  <a:pt x="24887" y="110"/>
                  <a:pt x="24868" y="104"/>
                  <a:pt x="24849" y="104"/>
                </a:cubicBezTo>
                <a:cubicBezTo>
                  <a:pt x="24844" y="104"/>
                  <a:pt x="24838" y="105"/>
                  <a:pt x="24832" y="106"/>
                </a:cubicBezTo>
                <a:cubicBezTo>
                  <a:pt x="24799" y="114"/>
                  <a:pt x="24768" y="139"/>
                  <a:pt x="24762" y="142"/>
                </a:cubicBezTo>
                <a:cubicBezTo>
                  <a:pt x="24716" y="128"/>
                  <a:pt x="24678" y="102"/>
                  <a:pt x="24653" y="102"/>
                </a:cubicBezTo>
                <a:cubicBezTo>
                  <a:pt x="24646" y="102"/>
                  <a:pt x="24639" y="104"/>
                  <a:pt x="24634" y="111"/>
                </a:cubicBezTo>
                <a:cubicBezTo>
                  <a:pt x="24568" y="189"/>
                  <a:pt x="24493" y="152"/>
                  <a:pt x="24411" y="219"/>
                </a:cubicBezTo>
                <a:lnTo>
                  <a:pt x="24411" y="219"/>
                </a:lnTo>
                <a:cubicBezTo>
                  <a:pt x="24409" y="209"/>
                  <a:pt x="24407" y="199"/>
                  <a:pt x="24404" y="189"/>
                </a:cubicBezTo>
                <a:lnTo>
                  <a:pt x="24404" y="189"/>
                </a:lnTo>
                <a:cubicBezTo>
                  <a:pt x="24403" y="200"/>
                  <a:pt x="24401" y="214"/>
                  <a:pt x="24398" y="230"/>
                </a:cubicBezTo>
                <a:cubicBezTo>
                  <a:pt x="24403" y="226"/>
                  <a:pt x="24407" y="222"/>
                  <a:pt x="24411" y="219"/>
                </a:cubicBezTo>
                <a:lnTo>
                  <a:pt x="24411" y="219"/>
                </a:lnTo>
                <a:cubicBezTo>
                  <a:pt x="24413" y="226"/>
                  <a:pt x="24414" y="234"/>
                  <a:pt x="24415" y="242"/>
                </a:cubicBezTo>
                <a:cubicBezTo>
                  <a:pt x="24415" y="245"/>
                  <a:pt x="24413" y="250"/>
                  <a:pt x="24410" y="250"/>
                </a:cubicBezTo>
                <a:cubicBezTo>
                  <a:pt x="24406" y="250"/>
                  <a:pt x="24402" y="245"/>
                  <a:pt x="24398" y="230"/>
                </a:cubicBezTo>
                <a:cubicBezTo>
                  <a:pt x="24393" y="230"/>
                  <a:pt x="24395" y="196"/>
                  <a:pt x="24397" y="162"/>
                </a:cubicBezTo>
                <a:lnTo>
                  <a:pt x="24397" y="162"/>
                </a:lnTo>
                <a:cubicBezTo>
                  <a:pt x="24399" y="171"/>
                  <a:pt x="24402" y="180"/>
                  <a:pt x="24404" y="189"/>
                </a:cubicBezTo>
                <a:lnTo>
                  <a:pt x="24404" y="189"/>
                </a:lnTo>
                <a:cubicBezTo>
                  <a:pt x="24410" y="146"/>
                  <a:pt x="24410" y="136"/>
                  <a:pt x="24409" y="136"/>
                </a:cubicBezTo>
                <a:cubicBezTo>
                  <a:pt x="24382" y="124"/>
                  <a:pt x="24354" y="124"/>
                  <a:pt x="24329" y="103"/>
                </a:cubicBezTo>
                <a:cubicBezTo>
                  <a:pt x="24327" y="101"/>
                  <a:pt x="24324" y="100"/>
                  <a:pt x="24322" y="100"/>
                </a:cubicBezTo>
                <a:cubicBezTo>
                  <a:pt x="24306" y="100"/>
                  <a:pt x="24301" y="151"/>
                  <a:pt x="24284" y="151"/>
                </a:cubicBezTo>
                <a:cubicBezTo>
                  <a:pt x="24279" y="151"/>
                  <a:pt x="24272" y="145"/>
                  <a:pt x="24263" y="131"/>
                </a:cubicBezTo>
                <a:cubicBezTo>
                  <a:pt x="24256" y="119"/>
                  <a:pt x="24242" y="113"/>
                  <a:pt x="24227" y="113"/>
                </a:cubicBezTo>
                <a:cubicBezTo>
                  <a:pt x="24214" y="113"/>
                  <a:pt x="24200" y="118"/>
                  <a:pt x="24191" y="128"/>
                </a:cubicBezTo>
                <a:cubicBezTo>
                  <a:pt x="24166" y="155"/>
                  <a:pt x="24142" y="167"/>
                  <a:pt x="24117" y="167"/>
                </a:cubicBezTo>
                <a:cubicBezTo>
                  <a:pt x="24083" y="167"/>
                  <a:pt x="24048" y="144"/>
                  <a:pt x="24011" y="106"/>
                </a:cubicBezTo>
                <a:cubicBezTo>
                  <a:pt x="23994" y="152"/>
                  <a:pt x="23973" y="168"/>
                  <a:pt x="23954" y="168"/>
                </a:cubicBezTo>
                <a:cubicBezTo>
                  <a:pt x="23930" y="168"/>
                  <a:pt x="23908" y="145"/>
                  <a:pt x="23892" y="125"/>
                </a:cubicBezTo>
                <a:cubicBezTo>
                  <a:pt x="23840" y="142"/>
                  <a:pt x="23808" y="162"/>
                  <a:pt x="23776" y="162"/>
                </a:cubicBezTo>
                <a:cubicBezTo>
                  <a:pt x="23775" y="162"/>
                  <a:pt x="23774" y="162"/>
                  <a:pt x="23773" y="162"/>
                </a:cubicBezTo>
                <a:cubicBezTo>
                  <a:pt x="23744" y="161"/>
                  <a:pt x="23708" y="127"/>
                  <a:pt x="23681" y="127"/>
                </a:cubicBezTo>
                <a:cubicBezTo>
                  <a:pt x="23674" y="127"/>
                  <a:pt x="23668" y="129"/>
                  <a:pt x="23663" y="134"/>
                </a:cubicBezTo>
                <a:cubicBezTo>
                  <a:pt x="23656" y="141"/>
                  <a:pt x="23649" y="144"/>
                  <a:pt x="23643" y="144"/>
                </a:cubicBezTo>
                <a:cubicBezTo>
                  <a:pt x="23619" y="144"/>
                  <a:pt x="23600" y="102"/>
                  <a:pt x="23576" y="102"/>
                </a:cubicBezTo>
                <a:cubicBezTo>
                  <a:pt x="23573" y="102"/>
                  <a:pt x="23569" y="103"/>
                  <a:pt x="23566" y="105"/>
                </a:cubicBezTo>
                <a:cubicBezTo>
                  <a:pt x="23551" y="113"/>
                  <a:pt x="23536" y="115"/>
                  <a:pt x="23520" y="115"/>
                </a:cubicBezTo>
                <a:cubicBezTo>
                  <a:pt x="23496" y="115"/>
                  <a:pt x="23472" y="109"/>
                  <a:pt x="23455" y="109"/>
                </a:cubicBezTo>
                <a:cubicBezTo>
                  <a:pt x="23413" y="158"/>
                  <a:pt x="23382" y="195"/>
                  <a:pt x="23354" y="224"/>
                </a:cubicBezTo>
                <a:cubicBezTo>
                  <a:pt x="23308" y="170"/>
                  <a:pt x="23268" y="121"/>
                  <a:pt x="23229" y="74"/>
                </a:cubicBezTo>
                <a:cubicBezTo>
                  <a:pt x="23227" y="72"/>
                  <a:pt x="23225" y="71"/>
                  <a:pt x="23223" y="71"/>
                </a:cubicBezTo>
                <a:cubicBezTo>
                  <a:pt x="23218" y="71"/>
                  <a:pt x="23213" y="74"/>
                  <a:pt x="23208" y="75"/>
                </a:cubicBezTo>
                <a:cubicBezTo>
                  <a:pt x="23210" y="120"/>
                  <a:pt x="23210" y="164"/>
                  <a:pt x="23210" y="231"/>
                </a:cubicBezTo>
                <a:cubicBezTo>
                  <a:pt x="23165" y="218"/>
                  <a:pt x="23124" y="206"/>
                  <a:pt x="23082" y="193"/>
                </a:cubicBezTo>
                <a:cubicBezTo>
                  <a:pt x="23064" y="200"/>
                  <a:pt x="23043" y="208"/>
                  <a:pt x="23015" y="218"/>
                </a:cubicBezTo>
                <a:cubicBezTo>
                  <a:pt x="23029" y="172"/>
                  <a:pt x="23035" y="150"/>
                  <a:pt x="23043" y="115"/>
                </a:cubicBezTo>
                <a:cubicBezTo>
                  <a:pt x="23039" y="114"/>
                  <a:pt x="23035" y="114"/>
                  <a:pt x="23031" y="114"/>
                </a:cubicBezTo>
                <a:cubicBezTo>
                  <a:pt x="22951" y="114"/>
                  <a:pt x="22979" y="303"/>
                  <a:pt x="22915" y="336"/>
                </a:cubicBezTo>
                <a:cubicBezTo>
                  <a:pt x="22912" y="262"/>
                  <a:pt x="22915" y="175"/>
                  <a:pt x="22873" y="139"/>
                </a:cubicBezTo>
                <a:cubicBezTo>
                  <a:pt x="22836" y="106"/>
                  <a:pt x="22796" y="87"/>
                  <a:pt x="22761" y="64"/>
                </a:cubicBezTo>
                <a:cubicBezTo>
                  <a:pt x="22727" y="81"/>
                  <a:pt x="22695" y="93"/>
                  <a:pt x="22664" y="114"/>
                </a:cubicBezTo>
                <a:cubicBezTo>
                  <a:pt x="22648" y="125"/>
                  <a:pt x="22631" y="129"/>
                  <a:pt x="22614" y="129"/>
                </a:cubicBezTo>
                <a:cubicBezTo>
                  <a:pt x="22547" y="129"/>
                  <a:pt x="22475" y="57"/>
                  <a:pt x="22408" y="57"/>
                </a:cubicBezTo>
                <a:cubicBezTo>
                  <a:pt x="22379" y="57"/>
                  <a:pt x="22352" y="70"/>
                  <a:pt x="22325" y="108"/>
                </a:cubicBezTo>
                <a:cubicBezTo>
                  <a:pt x="22300" y="71"/>
                  <a:pt x="22277" y="52"/>
                  <a:pt x="22255" y="52"/>
                </a:cubicBezTo>
                <a:cubicBezTo>
                  <a:pt x="22233" y="52"/>
                  <a:pt x="22212" y="71"/>
                  <a:pt x="22193" y="109"/>
                </a:cubicBezTo>
                <a:cubicBezTo>
                  <a:pt x="22166" y="65"/>
                  <a:pt x="22138" y="54"/>
                  <a:pt x="22111" y="54"/>
                </a:cubicBezTo>
                <a:cubicBezTo>
                  <a:pt x="22086" y="54"/>
                  <a:pt x="22062" y="62"/>
                  <a:pt x="22038" y="62"/>
                </a:cubicBezTo>
                <a:cubicBezTo>
                  <a:pt x="22038" y="62"/>
                  <a:pt x="22037" y="62"/>
                  <a:pt x="22036" y="62"/>
                </a:cubicBezTo>
                <a:cubicBezTo>
                  <a:pt x="22006" y="62"/>
                  <a:pt x="21980" y="95"/>
                  <a:pt x="21955" y="111"/>
                </a:cubicBezTo>
                <a:cubicBezTo>
                  <a:pt x="21922" y="93"/>
                  <a:pt x="21893" y="68"/>
                  <a:pt x="21863" y="61"/>
                </a:cubicBezTo>
                <a:cubicBezTo>
                  <a:pt x="21846" y="57"/>
                  <a:pt x="21829" y="56"/>
                  <a:pt x="21812" y="56"/>
                </a:cubicBezTo>
                <a:cubicBezTo>
                  <a:pt x="21767" y="56"/>
                  <a:pt x="21721" y="65"/>
                  <a:pt x="21676" y="65"/>
                </a:cubicBezTo>
                <a:cubicBezTo>
                  <a:pt x="21625" y="65"/>
                  <a:pt x="21574" y="54"/>
                  <a:pt x="21522" y="6"/>
                </a:cubicBezTo>
                <a:cubicBezTo>
                  <a:pt x="21518" y="2"/>
                  <a:pt x="21512" y="0"/>
                  <a:pt x="215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6"/>
          <p:cNvSpPr/>
          <p:nvPr/>
        </p:nvSpPr>
        <p:spPr>
          <a:xfrm>
            <a:off x="3341875" y="4141651"/>
            <a:ext cx="2052810" cy="1010837"/>
          </a:xfrm>
          <a:custGeom>
            <a:avLst/>
            <a:gdLst/>
            <a:ahLst/>
            <a:cxnLst/>
            <a:rect l="l" t="t" r="r" b="b"/>
            <a:pathLst>
              <a:path w="111158" h="54736" extrusionOk="0">
                <a:moveTo>
                  <a:pt x="45928" y="1"/>
                </a:moveTo>
                <a:lnTo>
                  <a:pt x="46074" y="28622"/>
                </a:lnTo>
                <a:lnTo>
                  <a:pt x="27789" y="6601"/>
                </a:lnTo>
                <a:lnTo>
                  <a:pt x="37717" y="33448"/>
                </a:lnTo>
                <a:lnTo>
                  <a:pt x="37717" y="33448"/>
                </a:lnTo>
                <a:lnTo>
                  <a:pt x="13004" y="19010"/>
                </a:lnTo>
                <a:lnTo>
                  <a:pt x="31512" y="40840"/>
                </a:lnTo>
                <a:lnTo>
                  <a:pt x="31512" y="40840"/>
                </a:lnTo>
                <a:lnTo>
                  <a:pt x="3352" y="35726"/>
                </a:lnTo>
                <a:lnTo>
                  <a:pt x="28212" y="49910"/>
                </a:lnTo>
                <a:lnTo>
                  <a:pt x="0" y="54735"/>
                </a:lnTo>
                <a:lnTo>
                  <a:pt x="111158" y="54735"/>
                </a:lnTo>
                <a:lnTo>
                  <a:pt x="82947" y="49910"/>
                </a:lnTo>
                <a:lnTo>
                  <a:pt x="107807" y="35726"/>
                </a:lnTo>
                <a:lnTo>
                  <a:pt x="79645" y="40840"/>
                </a:lnTo>
                <a:lnTo>
                  <a:pt x="98154" y="19010"/>
                </a:lnTo>
                <a:lnTo>
                  <a:pt x="98154" y="19010"/>
                </a:lnTo>
                <a:lnTo>
                  <a:pt x="73442" y="33448"/>
                </a:lnTo>
                <a:lnTo>
                  <a:pt x="73442" y="33448"/>
                </a:lnTo>
                <a:lnTo>
                  <a:pt x="83369" y="6601"/>
                </a:lnTo>
                <a:lnTo>
                  <a:pt x="83369" y="6601"/>
                </a:lnTo>
                <a:lnTo>
                  <a:pt x="65084" y="28622"/>
                </a:lnTo>
                <a:lnTo>
                  <a:pt x="65229" y="1"/>
                </a:lnTo>
                <a:lnTo>
                  <a:pt x="55579" y="26946"/>
                </a:lnTo>
                <a:lnTo>
                  <a:pt x="459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6"/>
          <p:cNvSpPr/>
          <p:nvPr/>
        </p:nvSpPr>
        <p:spPr>
          <a:xfrm>
            <a:off x="5503627" y="864773"/>
            <a:ext cx="1023377" cy="1023394"/>
          </a:xfrm>
          <a:custGeom>
            <a:avLst/>
            <a:gdLst/>
            <a:ahLst/>
            <a:cxnLst/>
            <a:rect l="l" t="t" r="r" b="b"/>
            <a:pathLst>
              <a:path w="59620" h="59621" extrusionOk="0">
                <a:moveTo>
                  <a:pt x="29810" y="1"/>
                </a:moveTo>
                <a:cubicBezTo>
                  <a:pt x="29810" y="16464"/>
                  <a:pt x="16463" y="29811"/>
                  <a:pt x="1" y="29811"/>
                </a:cubicBezTo>
                <a:cubicBezTo>
                  <a:pt x="16463" y="29811"/>
                  <a:pt x="29810" y="43158"/>
                  <a:pt x="29810" y="59621"/>
                </a:cubicBezTo>
                <a:cubicBezTo>
                  <a:pt x="29810" y="43158"/>
                  <a:pt x="43157" y="29811"/>
                  <a:pt x="59619" y="29811"/>
                </a:cubicBezTo>
                <a:cubicBezTo>
                  <a:pt x="43155" y="29811"/>
                  <a:pt x="29810" y="16464"/>
                  <a:pt x="298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6"/>
          <p:cNvSpPr/>
          <p:nvPr/>
        </p:nvSpPr>
        <p:spPr>
          <a:xfrm>
            <a:off x="7556250" y="1262550"/>
            <a:ext cx="1170900" cy="1170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" name="Google Shape;159;p26"/>
          <p:cNvGrpSpPr/>
          <p:nvPr/>
        </p:nvGrpSpPr>
        <p:grpSpPr>
          <a:xfrm>
            <a:off x="7864563" y="1553088"/>
            <a:ext cx="706675" cy="589825"/>
            <a:chOff x="770025" y="3995925"/>
            <a:chExt cx="706675" cy="589825"/>
          </a:xfrm>
        </p:grpSpPr>
        <p:sp>
          <p:nvSpPr>
            <p:cNvPr id="160" name="Google Shape;160;p26"/>
            <p:cNvSpPr/>
            <p:nvPr/>
          </p:nvSpPr>
          <p:spPr>
            <a:xfrm>
              <a:off x="771775" y="3995925"/>
              <a:ext cx="702450" cy="589825"/>
            </a:xfrm>
            <a:custGeom>
              <a:avLst/>
              <a:gdLst/>
              <a:ahLst/>
              <a:cxnLst/>
              <a:rect l="l" t="t" r="r" b="b"/>
              <a:pathLst>
                <a:path w="28098" h="23593" extrusionOk="0">
                  <a:moveTo>
                    <a:pt x="8978" y="1162"/>
                  </a:moveTo>
                  <a:lnTo>
                    <a:pt x="8978" y="1162"/>
                  </a:lnTo>
                  <a:cubicBezTo>
                    <a:pt x="8970" y="1183"/>
                    <a:pt x="8964" y="1198"/>
                    <a:pt x="8954" y="1227"/>
                  </a:cubicBezTo>
                  <a:cubicBezTo>
                    <a:pt x="8917" y="1208"/>
                    <a:pt x="8901" y="1199"/>
                    <a:pt x="8889" y="1193"/>
                  </a:cubicBezTo>
                  <a:cubicBezTo>
                    <a:pt x="8913" y="1184"/>
                    <a:pt x="8942" y="1176"/>
                    <a:pt x="8978" y="1162"/>
                  </a:cubicBezTo>
                  <a:close/>
                  <a:moveTo>
                    <a:pt x="8223" y="1230"/>
                  </a:moveTo>
                  <a:lnTo>
                    <a:pt x="8233" y="1265"/>
                  </a:lnTo>
                  <a:lnTo>
                    <a:pt x="8218" y="1271"/>
                  </a:lnTo>
                  <a:lnTo>
                    <a:pt x="8208" y="1237"/>
                  </a:lnTo>
                  <a:lnTo>
                    <a:pt x="8223" y="1230"/>
                  </a:lnTo>
                  <a:close/>
                  <a:moveTo>
                    <a:pt x="8894" y="1401"/>
                  </a:moveTo>
                  <a:lnTo>
                    <a:pt x="8904" y="1410"/>
                  </a:lnTo>
                  <a:lnTo>
                    <a:pt x="8882" y="1437"/>
                  </a:lnTo>
                  <a:lnTo>
                    <a:pt x="8873" y="1429"/>
                  </a:lnTo>
                  <a:lnTo>
                    <a:pt x="8894" y="1401"/>
                  </a:lnTo>
                  <a:close/>
                  <a:moveTo>
                    <a:pt x="6619" y="1358"/>
                  </a:moveTo>
                  <a:cubicBezTo>
                    <a:pt x="6640" y="1368"/>
                    <a:pt x="6659" y="1376"/>
                    <a:pt x="6715" y="1402"/>
                  </a:cubicBezTo>
                  <a:cubicBezTo>
                    <a:pt x="6628" y="1437"/>
                    <a:pt x="6591" y="1452"/>
                    <a:pt x="6538" y="1473"/>
                  </a:cubicBezTo>
                  <a:cubicBezTo>
                    <a:pt x="6574" y="1424"/>
                    <a:pt x="6593" y="1398"/>
                    <a:pt x="6619" y="1358"/>
                  </a:cubicBezTo>
                  <a:close/>
                  <a:moveTo>
                    <a:pt x="8014" y="1437"/>
                  </a:moveTo>
                  <a:lnTo>
                    <a:pt x="8032" y="1464"/>
                  </a:lnTo>
                  <a:lnTo>
                    <a:pt x="7923" y="1536"/>
                  </a:lnTo>
                  <a:lnTo>
                    <a:pt x="7911" y="1521"/>
                  </a:lnTo>
                  <a:lnTo>
                    <a:pt x="8014" y="1437"/>
                  </a:lnTo>
                  <a:close/>
                  <a:moveTo>
                    <a:pt x="7683" y="1573"/>
                  </a:moveTo>
                  <a:cubicBezTo>
                    <a:pt x="7750" y="1573"/>
                    <a:pt x="7820" y="1585"/>
                    <a:pt x="7892" y="1596"/>
                  </a:cubicBezTo>
                  <a:cubicBezTo>
                    <a:pt x="7855" y="1621"/>
                    <a:pt x="7823" y="1638"/>
                    <a:pt x="7781" y="1670"/>
                  </a:cubicBezTo>
                  <a:cubicBezTo>
                    <a:pt x="7770" y="1665"/>
                    <a:pt x="7751" y="1655"/>
                    <a:pt x="7731" y="1645"/>
                  </a:cubicBezTo>
                  <a:cubicBezTo>
                    <a:pt x="7705" y="1658"/>
                    <a:pt x="7676" y="1673"/>
                    <a:pt x="7648" y="1685"/>
                  </a:cubicBezTo>
                  <a:cubicBezTo>
                    <a:pt x="7648" y="1649"/>
                    <a:pt x="7646" y="1613"/>
                    <a:pt x="7646" y="1574"/>
                  </a:cubicBezTo>
                  <a:cubicBezTo>
                    <a:pt x="7658" y="1573"/>
                    <a:pt x="7671" y="1573"/>
                    <a:pt x="7683" y="1573"/>
                  </a:cubicBezTo>
                  <a:close/>
                  <a:moveTo>
                    <a:pt x="7709" y="1704"/>
                  </a:moveTo>
                  <a:lnTo>
                    <a:pt x="7721" y="1716"/>
                  </a:lnTo>
                  <a:lnTo>
                    <a:pt x="7662" y="1785"/>
                  </a:lnTo>
                  <a:lnTo>
                    <a:pt x="7640" y="1763"/>
                  </a:lnTo>
                  <a:lnTo>
                    <a:pt x="7709" y="1704"/>
                  </a:lnTo>
                  <a:close/>
                  <a:moveTo>
                    <a:pt x="7578" y="1808"/>
                  </a:moveTo>
                  <a:lnTo>
                    <a:pt x="7599" y="1829"/>
                  </a:lnTo>
                  <a:lnTo>
                    <a:pt x="7531" y="1888"/>
                  </a:lnTo>
                  <a:lnTo>
                    <a:pt x="7517" y="1876"/>
                  </a:lnTo>
                  <a:lnTo>
                    <a:pt x="7578" y="1808"/>
                  </a:lnTo>
                  <a:close/>
                  <a:moveTo>
                    <a:pt x="7137" y="1870"/>
                  </a:moveTo>
                  <a:lnTo>
                    <a:pt x="7144" y="1879"/>
                  </a:lnTo>
                  <a:lnTo>
                    <a:pt x="7108" y="1921"/>
                  </a:lnTo>
                  <a:cubicBezTo>
                    <a:pt x="7106" y="1919"/>
                    <a:pt x="7102" y="1916"/>
                    <a:pt x="7100" y="1913"/>
                  </a:cubicBezTo>
                  <a:lnTo>
                    <a:pt x="7137" y="1870"/>
                  </a:lnTo>
                  <a:close/>
                  <a:moveTo>
                    <a:pt x="7411" y="2023"/>
                  </a:moveTo>
                  <a:lnTo>
                    <a:pt x="7436" y="2048"/>
                  </a:lnTo>
                  <a:lnTo>
                    <a:pt x="7425" y="2061"/>
                  </a:lnTo>
                  <a:lnTo>
                    <a:pt x="7400" y="2035"/>
                  </a:lnTo>
                  <a:lnTo>
                    <a:pt x="7411" y="2023"/>
                  </a:lnTo>
                  <a:close/>
                  <a:moveTo>
                    <a:pt x="7305" y="2110"/>
                  </a:moveTo>
                  <a:lnTo>
                    <a:pt x="7314" y="2117"/>
                  </a:lnTo>
                  <a:lnTo>
                    <a:pt x="7280" y="2155"/>
                  </a:lnTo>
                  <a:lnTo>
                    <a:pt x="7271" y="2148"/>
                  </a:lnTo>
                  <a:lnTo>
                    <a:pt x="7305" y="2110"/>
                  </a:lnTo>
                  <a:close/>
                  <a:moveTo>
                    <a:pt x="7063" y="2276"/>
                  </a:moveTo>
                  <a:lnTo>
                    <a:pt x="7093" y="2298"/>
                  </a:lnTo>
                  <a:lnTo>
                    <a:pt x="7083" y="2313"/>
                  </a:lnTo>
                  <a:lnTo>
                    <a:pt x="7055" y="2292"/>
                  </a:lnTo>
                  <a:lnTo>
                    <a:pt x="7063" y="2276"/>
                  </a:lnTo>
                  <a:close/>
                  <a:moveTo>
                    <a:pt x="6908" y="2275"/>
                  </a:moveTo>
                  <a:lnTo>
                    <a:pt x="6922" y="2286"/>
                  </a:lnTo>
                  <a:lnTo>
                    <a:pt x="6860" y="2383"/>
                  </a:lnTo>
                  <a:lnTo>
                    <a:pt x="6846" y="2373"/>
                  </a:lnTo>
                  <a:lnTo>
                    <a:pt x="6908" y="2275"/>
                  </a:lnTo>
                  <a:close/>
                  <a:moveTo>
                    <a:pt x="6994" y="2348"/>
                  </a:moveTo>
                  <a:lnTo>
                    <a:pt x="6989" y="2394"/>
                  </a:lnTo>
                  <a:lnTo>
                    <a:pt x="6989" y="2394"/>
                  </a:lnTo>
                  <a:cubicBezTo>
                    <a:pt x="6977" y="2381"/>
                    <a:pt x="6976" y="2369"/>
                    <a:pt x="6975" y="2356"/>
                  </a:cubicBezTo>
                  <a:lnTo>
                    <a:pt x="6994" y="2348"/>
                  </a:lnTo>
                  <a:close/>
                  <a:moveTo>
                    <a:pt x="16921" y="2426"/>
                  </a:moveTo>
                  <a:lnTo>
                    <a:pt x="17008" y="2429"/>
                  </a:lnTo>
                  <a:lnTo>
                    <a:pt x="17005" y="2441"/>
                  </a:lnTo>
                  <a:lnTo>
                    <a:pt x="16918" y="2438"/>
                  </a:lnTo>
                  <a:cubicBezTo>
                    <a:pt x="16919" y="2433"/>
                    <a:pt x="16921" y="2429"/>
                    <a:pt x="16921" y="2426"/>
                  </a:cubicBezTo>
                  <a:close/>
                  <a:moveTo>
                    <a:pt x="6983" y="2420"/>
                  </a:moveTo>
                  <a:cubicBezTo>
                    <a:pt x="6990" y="2451"/>
                    <a:pt x="6979" y="2476"/>
                    <a:pt x="6963" y="2511"/>
                  </a:cubicBezTo>
                  <a:cubicBezTo>
                    <a:pt x="6938" y="2501"/>
                    <a:pt x="6921" y="2492"/>
                    <a:pt x="6877" y="2473"/>
                  </a:cubicBezTo>
                  <a:cubicBezTo>
                    <a:pt x="6924" y="2449"/>
                    <a:pt x="6953" y="2435"/>
                    <a:pt x="6983" y="2420"/>
                  </a:cubicBezTo>
                  <a:close/>
                  <a:moveTo>
                    <a:pt x="15931" y="2447"/>
                  </a:moveTo>
                  <a:lnTo>
                    <a:pt x="15953" y="2516"/>
                  </a:lnTo>
                  <a:lnTo>
                    <a:pt x="15917" y="2532"/>
                  </a:lnTo>
                  <a:lnTo>
                    <a:pt x="15894" y="2464"/>
                  </a:lnTo>
                  <a:lnTo>
                    <a:pt x="15931" y="2447"/>
                  </a:lnTo>
                  <a:close/>
                  <a:moveTo>
                    <a:pt x="6735" y="2532"/>
                  </a:moveTo>
                  <a:lnTo>
                    <a:pt x="6765" y="2553"/>
                  </a:lnTo>
                  <a:lnTo>
                    <a:pt x="6756" y="2569"/>
                  </a:lnTo>
                  <a:lnTo>
                    <a:pt x="6725" y="2550"/>
                  </a:lnTo>
                  <a:lnTo>
                    <a:pt x="6735" y="2532"/>
                  </a:lnTo>
                  <a:close/>
                  <a:moveTo>
                    <a:pt x="15776" y="2722"/>
                  </a:moveTo>
                  <a:lnTo>
                    <a:pt x="15791" y="2754"/>
                  </a:lnTo>
                  <a:lnTo>
                    <a:pt x="15770" y="2767"/>
                  </a:lnTo>
                  <a:lnTo>
                    <a:pt x="15754" y="2735"/>
                  </a:lnTo>
                  <a:lnTo>
                    <a:pt x="15776" y="2722"/>
                  </a:lnTo>
                  <a:close/>
                  <a:moveTo>
                    <a:pt x="18148" y="2694"/>
                  </a:moveTo>
                  <a:cubicBezTo>
                    <a:pt x="18198" y="2785"/>
                    <a:pt x="18233" y="2867"/>
                    <a:pt x="18274" y="3013"/>
                  </a:cubicBezTo>
                  <a:cubicBezTo>
                    <a:pt x="18208" y="2884"/>
                    <a:pt x="18158" y="2813"/>
                    <a:pt x="18092" y="2734"/>
                  </a:cubicBezTo>
                  <a:lnTo>
                    <a:pt x="18090" y="2734"/>
                  </a:lnTo>
                  <a:cubicBezTo>
                    <a:pt x="18112" y="2717"/>
                    <a:pt x="18129" y="2707"/>
                    <a:pt x="18148" y="2694"/>
                  </a:cubicBezTo>
                  <a:close/>
                  <a:moveTo>
                    <a:pt x="6738" y="3006"/>
                  </a:moveTo>
                  <a:lnTo>
                    <a:pt x="6771" y="3022"/>
                  </a:lnTo>
                  <a:lnTo>
                    <a:pt x="6762" y="3040"/>
                  </a:lnTo>
                  <a:lnTo>
                    <a:pt x="6731" y="3023"/>
                  </a:lnTo>
                  <a:lnTo>
                    <a:pt x="6738" y="3006"/>
                  </a:lnTo>
                  <a:close/>
                  <a:moveTo>
                    <a:pt x="6588" y="3103"/>
                  </a:moveTo>
                  <a:lnTo>
                    <a:pt x="6600" y="3109"/>
                  </a:lnTo>
                  <a:lnTo>
                    <a:pt x="6575" y="3162"/>
                  </a:lnTo>
                  <a:lnTo>
                    <a:pt x="6565" y="3156"/>
                  </a:lnTo>
                  <a:lnTo>
                    <a:pt x="6588" y="3103"/>
                  </a:lnTo>
                  <a:close/>
                  <a:moveTo>
                    <a:pt x="10072" y="3178"/>
                  </a:moveTo>
                  <a:lnTo>
                    <a:pt x="10084" y="3206"/>
                  </a:lnTo>
                  <a:lnTo>
                    <a:pt x="10034" y="3243"/>
                  </a:lnTo>
                  <a:lnTo>
                    <a:pt x="10015" y="3196"/>
                  </a:lnTo>
                  <a:lnTo>
                    <a:pt x="10072" y="3178"/>
                  </a:lnTo>
                  <a:close/>
                  <a:moveTo>
                    <a:pt x="14882" y="3188"/>
                  </a:moveTo>
                  <a:lnTo>
                    <a:pt x="14889" y="3197"/>
                  </a:lnTo>
                  <a:cubicBezTo>
                    <a:pt x="14870" y="3213"/>
                    <a:pt x="14852" y="3229"/>
                    <a:pt x="14836" y="3247"/>
                  </a:cubicBezTo>
                  <a:lnTo>
                    <a:pt x="14829" y="3238"/>
                  </a:lnTo>
                  <a:cubicBezTo>
                    <a:pt x="14845" y="3221"/>
                    <a:pt x="14862" y="3204"/>
                    <a:pt x="14882" y="3188"/>
                  </a:cubicBezTo>
                  <a:close/>
                  <a:moveTo>
                    <a:pt x="6401" y="3154"/>
                  </a:moveTo>
                  <a:lnTo>
                    <a:pt x="6401" y="3156"/>
                  </a:lnTo>
                  <a:lnTo>
                    <a:pt x="6419" y="3159"/>
                  </a:lnTo>
                  <a:cubicBezTo>
                    <a:pt x="6410" y="3193"/>
                    <a:pt x="6404" y="3226"/>
                    <a:pt x="6397" y="3260"/>
                  </a:cubicBezTo>
                  <a:lnTo>
                    <a:pt x="6368" y="3251"/>
                  </a:lnTo>
                  <a:lnTo>
                    <a:pt x="6401" y="3154"/>
                  </a:lnTo>
                  <a:close/>
                  <a:moveTo>
                    <a:pt x="15728" y="3215"/>
                  </a:moveTo>
                  <a:cubicBezTo>
                    <a:pt x="15739" y="3234"/>
                    <a:pt x="15750" y="3251"/>
                    <a:pt x="15782" y="3304"/>
                  </a:cubicBezTo>
                  <a:cubicBezTo>
                    <a:pt x="15710" y="3290"/>
                    <a:pt x="15680" y="3284"/>
                    <a:pt x="15645" y="3276"/>
                  </a:cubicBezTo>
                  <a:cubicBezTo>
                    <a:pt x="15673" y="3256"/>
                    <a:pt x="15697" y="3238"/>
                    <a:pt x="15728" y="3215"/>
                  </a:cubicBezTo>
                  <a:close/>
                  <a:moveTo>
                    <a:pt x="17739" y="3325"/>
                  </a:moveTo>
                  <a:lnTo>
                    <a:pt x="17764" y="3384"/>
                  </a:lnTo>
                  <a:lnTo>
                    <a:pt x="17753" y="3390"/>
                  </a:lnTo>
                  <a:lnTo>
                    <a:pt x="17728" y="3331"/>
                  </a:lnTo>
                  <a:lnTo>
                    <a:pt x="17739" y="3325"/>
                  </a:lnTo>
                  <a:close/>
                  <a:moveTo>
                    <a:pt x="16912" y="3540"/>
                  </a:moveTo>
                  <a:lnTo>
                    <a:pt x="16921" y="3541"/>
                  </a:lnTo>
                  <a:lnTo>
                    <a:pt x="16908" y="3577"/>
                  </a:lnTo>
                  <a:lnTo>
                    <a:pt x="16900" y="3575"/>
                  </a:lnTo>
                  <a:lnTo>
                    <a:pt x="16912" y="3540"/>
                  </a:lnTo>
                  <a:close/>
                  <a:moveTo>
                    <a:pt x="15285" y="3618"/>
                  </a:moveTo>
                  <a:lnTo>
                    <a:pt x="15308" y="3646"/>
                  </a:lnTo>
                  <a:cubicBezTo>
                    <a:pt x="15302" y="3650"/>
                    <a:pt x="15297" y="3655"/>
                    <a:pt x="15292" y="3660"/>
                  </a:cubicBezTo>
                  <a:lnTo>
                    <a:pt x="15269" y="3634"/>
                  </a:lnTo>
                  <a:lnTo>
                    <a:pt x="15285" y="3618"/>
                  </a:lnTo>
                  <a:close/>
                  <a:moveTo>
                    <a:pt x="18048" y="3961"/>
                  </a:moveTo>
                  <a:lnTo>
                    <a:pt x="18051" y="3983"/>
                  </a:lnTo>
                  <a:lnTo>
                    <a:pt x="18015" y="3984"/>
                  </a:lnTo>
                  <a:lnTo>
                    <a:pt x="18014" y="3984"/>
                  </a:lnTo>
                  <a:lnTo>
                    <a:pt x="18012" y="3964"/>
                  </a:lnTo>
                  <a:lnTo>
                    <a:pt x="18048" y="3961"/>
                  </a:lnTo>
                  <a:close/>
                  <a:moveTo>
                    <a:pt x="10496" y="4068"/>
                  </a:moveTo>
                  <a:lnTo>
                    <a:pt x="10512" y="4128"/>
                  </a:lnTo>
                  <a:lnTo>
                    <a:pt x="10500" y="4130"/>
                  </a:lnTo>
                  <a:lnTo>
                    <a:pt x="10484" y="4071"/>
                  </a:lnTo>
                  <a:lnTo>
                    <a:pt x="10496" y="4068"/>
                  </a:lnTo>
                  <a:close/>
                  <a:moveTo>
                    <a:pt x="6469" y="4220"/>
                  </a:moveTo>
                  <a:lnTo>
                    <a:pt x="6503" y="4230"/>
                  </a:lnTo>
                  <a:lnTo>
                    <a:pt x="6499" y="4249"/>
                  </a:lnTo>
                  <a:lnTo>
                    <a:pt x="6465" y="4239"/>
                  </a:lnTo>
                  <a:lnTo>
                    <a:pt x="6469" y="4220"/>
                  </a:lnTo>
                  <a:close/>
                  <a:moveTo>
                    <a:pt x="18180" y="4495"/>
                  </a:moveTo>
                  <a:lnTo>
                    <a:pt x="18215" y="4498"/>
                  </a:lnTo>
                  <a:lnTo>
                    <a:pt x="18215" y="4520"/>
                  </a:lnTo>
                  <a:lnTo>
                    <a:pt x="18180" y="4517"/>
                  </a:lnTo>
                  <a:lnTo>
                    <a:pt x="18180" y="4495"/>
                  </a:lnTo>
                  <a:close/>
                  <a:moveTo>
                    <a:pt x="6144" y="4498"/>
                  </a:moveTo>
                  <a:lnTo>
                    <a:pt x="6178" y="4508"/>
                  </a:lnTo>
                  <a:cubicBezTo>
                    <a:pt x="6176" y="4515"/>
                    <a:pt x="6175" y="4521"/>
                    <a:pt x="6173" y="4527"/>
                  </a:cubicBezTo>
                  <a:lnTo>
                    <a:pt x="6140" y="4518"/>
                  </a:lnTo>
                  <a:cubicBezTo>
                    <a:pt x="6141" y="4511"/>
                    <a:pt x="6142" y="4505"/>
                    <a:pt x="6144" y="4498"/>
                  </a:cubicBezTo>
                  <a:close/>
                  <a:moveTo>
                    <a:pt x="18652" y="4580"/>
                  </a:moveTo>
                  <a:lnTo>
                    <a:pt x="18664" y="4581"/>
                  </a:lnTo>
                  <a:lnTo>
                    <a:pt x="18661" y="4652"/>
                  </a:lnTo>
                  <a:lnTo>
                    <a:pt x="18649" y="4651"/>
                  </a:lnTo>
                  <a:lnTo>
                    <a:pt x="18652" y="4580"/>
                  </a:lnTo>
                  <a:close/>
                  <a:moveTo>
                    <a:pt x="10908" y="4774"/>
                  </a:moveTo>
                  <a:lnTo>
                    <a:pt x="10912" y="4795"/>
                  </a:lnTo>
                  <a:lnTo>
                    <a:pt x="10877" y="4801"/>
                  </a:lnTo>
                  <a:lnTo>
                    <a:pt x="10873" y="4780"/>
                  </a:lnTo>
                  <a:lnTo>
                    <a:pt x="10908" y="4774"/>
                  </a:lnTo>
                  <a:close/>
                  <a:moveTo>
                    <a:pt x="10722" y="4926"/>
                  </a:moveTo>
                  <a:lnTo>
                    <a:pt x="10730" y="4957"/>
                  </a:lnTo>
                  <a:lnTo>
                    <a:pt x="10659" y="4967"/>
                  </a:lnTo>
                  <a:lnTo>
                    <a:pt x="10652" y="4938"/>
                  </a:lnTo>
                  <a:lnTo>
                    <a:pt x="10722" y="4926"/>
                  </a:lnTo>
                  <a:close/>
                  <a:moveTo>
                    <a:pt x="18599" y="4995"/>
                  </a:moveTo>
                  <a:lnTo>
                    <a:pt x="18611" y="4996"/>
                  </a:lnTo>
                  <a:cubicBezTo>
                    <a:pt x="18610" y="5020"/>
                    <a:pt x="18608" y="5043"/>
                    <a:pt x="18607" y="5066"/>
                  </a:cubicBezTo>
                  <a:lnTo>
                    <a:pt x="18595" y="5064"/>
                  </a:lnTo>
                  <a:lnTo>
                    <a:pt x="18599" y="4995"/>
                  </a:lnTo>
                  <a:close/>
                  <a:moveTo>
                    <a:pt x="5407" y="5071"/>
                  </a:moveTo>
                  <a:lnTo>
                    <a:pt x="5419" y="5074"/>
                  </a:lnTo>
                  <a:lnTo>
                    <a:pt x="5408" y="5138"/>
                  </a:lnTo>
                  <a:lnTo>
                    <a:pt x="5397" y="5136"/>
                  </a:lnTo>
                  <a:lnTo>
                    <a:pt x="5407" y="5071"/>
                  </a:lnTo>
                  <a:close/>
                  <a:moveTo>
                    <a:pt x="5972" y="5279"/>
                  </a:moveTo>
                  <a:lnTo>
                    <a:pt x="6006" y="5286"/>
                  </a:lnTo>
                  <a:lnTo>
                    <a:pt x="6003" y="5305"/>
                  </a:lnTo>
                  <a:lnTo>
                    <a:pt x="5967" y="5299"/>
                  </a:lnTo>
                  <a:lnTo>
                    <a:pt x="5972" y="5279"/>
                  </a:lnTo>
                  <a:close/>
                  <a:moveTo>
                    <a:pt x="6125" y="5289"/>
                  </a:moveTo>
                  <a:lnTo>
                    <a:pt x="6137" y="5291"/>
                  </a:lnTo>
                  <a:lnTo>
                    <a:pt x="6126" y="5351"/>
                  </a:lnTo>
                  <a:lnTo>
                    <a:pt x="6115" y="5349"/>
                  </a:lnTo>
                  <a:lnTo>
                    <a:pt x="6125" y="5289"/>
                  </a:lnTo>
                  <a:close/>
                  <a:moveTo>
                    <a:pt x="13431" y="5358"/>
                  </a:moveTo>
                  <a:lnTo>
                    <a:pt x="13440" y="5364"/>
                  </a:lnTo>
                  <a:lnTo>
                    <a:pt x="13406" y="5422"/>
                  </a:lnTo>
                  <a:lnTo>
                    <a:pt x="13396" y="5414"/>
                  </a:lnTo>
                  <a:lnTo>
                    <a:pt x="13431" y="5358"/>
                  </a:lnTo>
                  <a:close/>
                  <a:moveTo>
                    <a:pt x="12008" y="5525"/>
                  </a:moveTo>
                  <a:lnTo>
                    <a:pt x="12013" y="5547"/>
                  </a:lnTo>
                  <a:lnTo>
                    <a:pt x="11977" y="5550"/>
                  </a:lnTo>
                  <a:lnTo>
                    <a:pt x="11973" y="5529"/>
                  </a:lnTo>
                  <a:lnTo>
                    <a:pt x="12008" y="5525"/>
                  </a:lnTo>
                  <a:close/>
                  <a:moveTo>
                    <a:pt x="18569" y="5566"/>
                  </a:moveTo>
                  <a:lnTo>
                    <a:pt x="18604" y="5573"/>
                  </a:lnTo>
                  <a:lnTo>
                    <a:pt x="18601" y="5595"/>
                  </a:lnTo>
                  <a:lnTo>
                    <a:pt x="18566" y="5589"/>
                  </a:lnTo>
                  <a:lnTo>
                    <a:pt x="18569" y="5566"/>
                  </a:lnTo>
                  <a:close/>
                  <a:moveTo>
                    <a:pt x="5798" y="5667"/>
                  </a:moveTo>
                  <a:lnTo>
                    <a:pt x="5809" y="5670"/>
                  </a:lnTo>
                  <a:lnTo>
                    <a:pt x="5803" y="5732"/>
                  </a:lnTo>
                  <a:lnTo>
                    <a:pt x="5791" y="5731"/>
                  </a:lnTo>
                  <a:lnTo>
                    <a:pt x="5798" y="5667"/>
                  </a:lnTo>
                  <a:close/>
                  <a:moveTo>
                    <a:pt x="12052" y="5700"/>
                  </a:moveTo>
                  <a:lnTo>
                    <a:pt x="12088" y="5750"/>
                  </a:lnTo>
                  <a:cubicBezTo>
                    <a:pt x="12087" y="5753"/>
                    <a:pt x="12085" y="5757"/>
                    <a:pt x="12084" y="5759"/>
                  </a:cubicBezTo>
                  <a:lnTo>
                    <a:pt x="12084" y="5759"/>
                  </a:lnTo>
                  <a:cubicBezTo>
                    <a:pt x="12070" y="5748"/>
                    <a:pt x="12058" y="5735"/>
                    <a:pt x="12045" y="5722"/>
                  </a:cubicBezTo>
                  <a:cubicBezTo>
                    <a:pt x="12048" y="5714"/>
                    <a:pt x="12051" y="5707"/>
                    <a:pt x="12052" y="5700"/>
                  </a:cubicBezTo>
                  <a:close/>
                  <a:moveTo>
                    <a:pt x="6100" y="5739"/>
                  </a:moveTo>
                  <a:lnTo>
                    <a:pt x="6134" y="5745"/>
                  </a:lnTo>
                  <a:lnTo>
                    <a:pt x="6132" y="5766"/>
                  </a:lnTo>
                  <a:lnTo>
                    <a:pt x="6097" y="5760"/>
                  </a:lnTo>
                  <a:lnTo>
                    <a:pt x="6100" y="5739"/>
                  </a:lnTo>
                  <a:close/>
                  <a:moveTo>
                    <a:pt x="11323" y="5779"/>
                  </a:moveTo>
                  <a:lnTo>
                    <a:pt x="11333" y="5842"/>
                  </a:lnTo>
                  <a:lnTo>
                    <a:pt x="11321" y="5844"/>
                  </a:lnTo>
                  <a:lnTo>
                    <a:pt x="11309" y="5781"/>
                  </a:lnTo>
                  <a:lnTo>
                    <a:pt x="11323" y="5779"/>
                  </a:lnTo>
                  <a:close/>
                  <a:moveTo>
                    <a:pt x="12073" y="6154"/>
                  </a:moveTo>
                  <a:cubicBezTo>
                    <a:pt x="12066" y="6157"/>
                    <a:pt x="12059" y="6160"/>
                    <a:pt x="12053" y="6163"/>
                  </a:cubicBezTo>
                  <a:lnTo>
                    <a:pt x="12053" y="6163"/>
                  </a:lnTo>
                  <a:cubicBezTo>
                    <a:pt x="12047" y="6168"/>
                    <a:pt x="12041" y="6174"/>
                    <a:pt x="12035" y="6179"/>
                  </a:cubicBezTo>
                  <a:cubicBezTo>
                    <a:pt x="12041" y="6180"/>
                    <a:pt x="12046" y="6181"/>
                    <a:pt x="12052" y="6181"/>
                  </a:cubicBezTo>
                  <a:lnTo>
                    <a:pt x="12052" y="6181"/>
                  </a:lnTo>
                  <a:cubicBezTo>
                    <a:pt x="12059" y="6172"/>
                    <a:pt x="12066" y="6163"/>
                    <a:pt x="12073" y="6154"/>
                  </a:cubicBezTo>
                  <a:close/>
                  <a:moveTo>
                    <a:pt x="11936" y="6156"/>
                  </a:moveTo>
                  <a:lnTo>
                    <a:pt x="11938" y="6169"/>
                  </a:lnTo>
                  <a:lnTo>
                    <a:pt x="11905" y="6190"/>
                  </a:lnTo>
                  <a:lnTo>
                    <a:pt x="11905" y="6188"/>
                  </a:lnTo>
                  <a:lnTo>
                    <a:pt x="11904" y="6175"/>
                  </a:lnTo>
                  <a:lnTo>
                    <a:pt x="11936" y="6156"/>
                  </a:lnTo>
                  <a:close/>
                  <a:moveTo>
                    <a:pt x="12931" y="6257"/>
                  </a:moveTo>
                  <a:cubicBezTo>
                    <a:pt x="12947" y="6287"/>
                    <a:pt x="12960" y="6312"/>
                    <a:pt x="12994" y="6370"/>
                  </a:cubicBezTo>
                  <a:cubicBezTo>
                    <a:pt x="12951" y="6356"/>
                    <a:pt x="12935" y="6345"/>
                    <a:pt x="12909" y="6329"/>
                  </a:cubicBezTo>
                  <a:cubicBezTo>
                    <a:pt x="12918" y="6297"/>
                    <a:pt x="12923" y="6282"/>
                    <a:pt x="12931" y="6257"/>
                  </a:cubicBezTo>
                  <a:close/>
                  <a:moveTo>
                    <a:pt x="12891" y="6341"/>
                  </a:moveTo>
                  <a:lnTo>
                    <a:pt x="12909" y="6384"/>
                  </a:lnTo>
                  <a:lnTo>
                    <a:pt x="12904" y="6393"/>
                  </a:lnTo>
                  <a:lnTo>
                    <a:pt x="12887" y="6350"/>
                  </a:lnTo>
                  <a:lnTo>
                    <a:pt x="12891" y="6341"/>
                  </a:lnTo>
                  <a:close/>
                  <a:moveTo>
                    <a:pt x="18235" y="6451"/>
                  </a:moveTo>
                  <a:lnTo>
                    <a:pt x="18235" y="6451"/>
                  </a:lnTo>
                  <a:cubicBezTo>
                    <a:pt x="18240" y="6462"/>
                    <a:pt x="18245" y="6471"/>
                    <a:pt x="18249" y="6480"/>
                  </a:cubicBezTo>
                  <a:lnTo>
                    <a:pt x="18249" y="6480"/>
                  </a:lnTo>
                  <a:cubicBezTo>
                    <a:pt x="18252" y="6479"/>
                    <a:pt x="18255" y="6478"/>
                    <a:pt x="18258" y="6477"/>
                  </a:cubicBezTo>
                  <a:lnTo>
                    <a:pt x="18258" y="6477"/>
                  </a:lnTo>
                  <a:cubicBezTo>
                    <a:pt x="18252" y="6470"/>
                    <a:pt x="18244" y="6461"/>
                    <a:pt x="18235" y="6451"/>
                  </a:cubicBezTo>
                  <a:close/>
                  <a:moveTo>
                    <a:pt x="12725" y="6643"/>
                  </a:moveTo>
                  <a:cubicBezTo>
                    <a:pt x="12753" y="6740"/>
                    <a:pt x="12769" y="6778"/>
                    <a:pt x="12784" y="6818"/>
                  </a:cubicBezTo>
                  <a:lnTo>
                    <a:pt x="12779" y="6871"/>
                  </a:lnTo>
                  <a:cubicBezTo>
                    <a:pt x="12769" y="6856"/>
                    <a:pt x="12756" y="6849"/>
                    <a:pt x="12748" y="6819"/>
                  </a:cubicBezTo>
                  <a:cubicBezTo>
                    <a:pt x="12741" y="6797"/>
                    <a:pt x="12738" y="6750"/>
                    <a:pt x="12725" y="6643"/>
                  </a:cubicBezTo>
                  <a:close/>
                  <a:moveTo>
                    <a:pt x="13106" y="6866"/>
                  </a:moveTo>
                  <a:lnTo>
                    <a:pt x="13123" y="6912"/>
                  </a:lnTo>
                  <a:lnTo>
                    <a:pt x="13115" y="6928"/>
                  </a:lnTo>
                  <a:lnTo>
                    <a:pt x="13097" y="6881"/>
                  </a:lnTo>
                  <a:lnTo>
                    <a:pt x="13106" y="6866"/>
                  </a:lnTo>
                  <a:close/>
                  <a:moveTo>
                    <a:pt x="17249" y="6881"/>
                  </a:moveTo>
                  <a:lnTo>
                    <a:pt x="17305" y="6899"/>
                  </a:lnTo>
                  <a:cubicBezTo>
                    <a:pt x="17303" y="6909"/>
                    <a:pt x="17302" y="6918"/>
                    <a:pt x="17300" y="6928"/>
                  </a:cubicBezTo>
                  <a:lnTo>
                    <a:pt x="17240" y="6935"/>
                  </a:lnTo>
                  <a:lnTo>
                    <a:pt x="17249" y="6881"/>
                  </a:lnTo>
                  <a:close/>
                  <a:moveTo>
                    <a:pt x="6087" y="6959"/>
                  </a:moveTo>
                  <a:lnTo>
                    <a:pt x="6097" y="7061"/>
                  </a:lnTo>
                  <a:lnTo>
                    <a:pt x="6066" y="7063"/>
                  </a:lnTo>
                  <a:lnTo>
                    <a:pt x="6066" y="7063"/>
                  </a:lnTo>
                  <a:lnTo>
                    <a:pt x="6070" y="6962"/>
                  </a:lnTo>
                  <a:lnTo>
                    <a:pt x="6087" y="6959"/>
                  </a:lnTo>
                  <a:close/>
                  <a:moveTo>
                    <a:pt x="12684" y="6893"/>
                  </a:moveTo>
                  <a:cubicBezTo>
                    <a:pt x="12688" y="6937"/>
                    <a:pt x="12691" y="6968"/>
                    <a:pt x="12695" y="6999"/>
                  </a:cubicBezTo>
                  <a:lnTo>
                    <a:pt x="12688" y="7068"/>
                  </a:lnTo>
                  <a:cubicBezTo>
                    <a:pt x="12678" y="7050"/>
                    <a:pt x="12669" y="7033"/>
                    <a:pt x="12653" y="6994"/>
                  </a:cubicBezTo>
                  <a:cubicBezTo>
                    <a:pt x="12669" y="6944"/>
                    <a:pt x="12675" y="6921"/>
                    <a:pt x="12684" y="6893"/>
                  </a:cubicBezTo>
                  <a:close/>
                  <a:moveTo>
                    <a:pt x="6240" y="6906"/>
                  </a:moveTo>
                  <a:cubicBezTo>
                    <a:pt x="6237" y="6959"/>
                    <a:pt x="6235" y="7015"/>
                    <a:pt x="6232" y="7083"/>
                  </a:cubicBezTo>
                  <a:cubicBezTo>
                    <a:pt x="6203" y="6980"/>
                    <a:pt x="6203" y="6980"/>
                    <a:pt x="6240" y="6906"/>
                  </a:cubicBezTo>
                  <a:close/>
                  <a:moveTo>
                    <a:pt x="12529" y="7078"/>
                  </a:moveTo>
                  <a:lnTo>
                    <a:pt x="12528" y="7111"/>
                  </a:lnTo>
                  <a:lnTo>
                    <a:pt x="12517" y="7133"/>
                  </a:lnTo>
                  <a:lnTo>
                    <a:pt x="12520" y="7099"/>
                  </a:lnTo>
                  <a:lnTo>
                    <a:pt x="12529" y="7078"/>
                  </a:lnTo>
                  <a:close/>
                  <a:moveTo>
                    <a:pt x="12757" y="7165"/>
                  </a:moveTo>
                  <a:lnTo>
                    <a:pt x="12763" y="7236"/>
                  </a:lnTo>
                  <a:lnTo>
                    <a:pt x="12757" y="7247"/>
                  </a:lnTo>
                  <a:lnTo>
                    <a:pt x="12751" y="7178"/>
                  </a:lnTo>
                  <a:lnTo>
                    <a:pt x="12757" y="7165"/>
                  </a:lnTo>
                  <a:close/>
                  <a:moveTo>
                    <a:pt x="11917" y="7334"/>
                  </a:moveTo>
                  <a:lnTo>
                    <a:pt x="11924" y="7392"/>
                  </a:lnTo>
                  <a:lnTo>
                    <a:pt x="11916" y="7412"/>
                  </a:lnTo>
                  <a:lnTo>
                    <a:pt x="11910" y="7353"/>
                  </a:lnTo>
                  <a:lnTo>
                    <a:pt x="11908" y="7353"/>
                  </a:lnTo>
                  <a:lnTo>
                    <a:pt x="11917" y="7334"/>
                  </a:lnTo>
                  <a:close/>
                  <a:moveTo>
                    <a:pt x="12557" y="7258"/>
                  </a:moveTo>
                  <a:lnTo>
                    <a:pt x="12557" y="7399"/>
                  </a:lnTo>
                  <a:lnTo>
                    <a:pt x="12545" y="7434"/>
                  </a:lnTo>
                  <a:lnTo>
                    <a:pt x="12551" y="7277"/>
                  </a:lnTo>
                  <a:lnTo>
                    <a:pt x="12557" y="7258"/>
                  </a:lnTo>
                  <a:close/>
                  <a:moveTo>
                    <a:pt x="12301" y="7431"/>
                  </a:moveTo>
                  <a:lnTo>
                    <a:pt x="12301" y="7431"/>
                  </a:lnTo>
                  <a:cubicBezTo>
                    <a:pt x="12298" y="7468"/>
                    <a:pt x="12295" y="7500"/>
                    <a:pt x="12292" y="7533"/>
                  </a:cubicBezTo>
                  <a:lnTo>
                    <a:pt x="12285" y="7555"/>
                  </a:lnTo>
                  <a:lnTo>
                    <a:pt x="12285" y="7555"/>
                  </a:lnTo>
                  <a:lnTo>
                    <a:pt x="12298" y="7440"/>
                  </a:lnTo>
                  <a:cubicBezTo>
                    <a:pt x="12300" y="7437"/>
                    <a:pt x="12301" y="7431"/>
                    <a:pt x="12301" y="7431"/>
                  </a:cubicBezTo>
                  <a:close/>
                  <a:moveTo>
                    <a:pt x="6253" y="7593"/>
                  </a:moveTo>
                  <a:lnTo>
                    <a:pt x="6253" y="7614"/>
                  </a:lnTo>
                  <a:lnTo>
                    <a:pt x="6218" y="7612"/>
                  </a:lnTo>
                  <a:lnTo>
                    <a:pt x="6218" y="7593"/>
                  </a:lnTo>
                  <a:close/>
                  <a:moveTo>
                    <a:pt x="18179" y="7575"/>
                  </a:moveTo>
                  <a:lnTo>
                    <a:pt x="18190" y="7578"/>
                  </a:lnTo>
                  <a:lnTo>
                    <a:pt x="18173" y="7642"/>
                  </a:lnTo>
                  <a:lnTo>
                    <a:pt x="18162" y="7639"/>
                  </a:lnTo>
                  <a:lnTo>
                    <a:pt x="18179" y="7575"/>
                  </a:lnTo>
                  <a:close/>
                  <a:moveTo>
                    <a:pt x="6209" y="7693"/>
                  </a:moveTo>
                  <a:lnTo>
                    <a:pt x="6210" y="7755"/>
                  </a:lnTo>
                  <a:lnTo>
                    <a:pt x="6198" y="7755"/>
                  </a:lnTo>
                  <a:lnTo>
                    <a:pt x="6197" y="7693"/>
                  </a:lnTo>
                  <a:close/>
                  <a:moveTo>
                    <a:pt x="17758" y="7774"/>
                  </a:moveTo>
                  <a:lnTo>
                    <a:pt x="17768" y="7777"/>
                  </a:lnTo>
                  <a:lnTo>
                    <a:pt x="17751" y="7840"/>
                  </a:lnTo>
                  <a:lnTo>
                    <a:pt x="17751" y="7840"/>
                  </a:lnTo>
                  <a:lnTo>
                    <a:pt x="17740" y="7836"/>
                  </a:lnTo>
                  <a:lnTo>
                    <a:pt x="17758" y="7774"/>
                  </a:lnTo>
                  <a:close/>
                  <a:moveTo>
                    <a:pt x="6038" y="7764"/>
                  </a:moveTo>
                  <a:lnTo>
                    <a:pt x="6041" y="7867"/>
                  </a:lnTo>
                  <a:lnTo>
                    <a:pt x="6023" y="7870"/>
                  </a:lnTo>
                  <a:lnTo>
                    <a:pt x="6007" y="7765"/>
                  </a:lnTo>
                  <a:lnTo>
                    <a:pt x="6038" y="7764"/>
                  </a:lnTo>
                  <a:close/>
                  <a:moveTo>
                    <a:pt x="17505" y="7842"/>
                  </a:moveTo>
                  <a:lnTo>
                    <a:pt x="17539" y="7853"/>
                  </a:lnTo>
                  <a:lnTo>
                    <a:pt x="17533" y="7874"/>
                  </a:lnTo>
                  <a:lnTo>
                    <a:pt x="17499" y="7862"/>
                  </a:lnTo>
                  <a:lnTo>
                    <a:pt x="17505" y="7842"/>
                  </a:lnTo>
                  <a:close/>
                  <a:moveTo>
                    <a:pt x="11061" y="7952"/>
                  </a:moveTo>
                  <a:lnTo>
                    <a:pt x="11076" y="7976"/>
                  </a:lnTo>
                  <a:lnTo>
                    <a:pt x="11061" y="8086"/>
                  </a:lnTo>
                  <a:cubicBezTo>
                    <a:pt x="11058" y="8082"/>
                    <a:pt x="11055" y="8077"/>
                    <a:pt x="11052" y="8070"/>
                  </a:cubicBezTo>
                  <a:lnTo>
                    <a:pt x="11052" y="8070"/>
                  </a:lnTo>
                  <a:cubicBezTo>
                    <a:pt x="11058" y="8126"/>
                    <a:pt x="11055" y="8167"/>
                    <a:pt x="11052" y="8210"/>
                  </a:cubicBezTo>
                  <a:lnTo>
                    <a:pt x="11039" y="8183"/>
                  </a:lnTo>
                  <a:lnTo>
                    <a:pt x="11052" y="8068"/>
                  </a:lnTo>
                  <a:lnTo>
                    <a:pt x="11061" y="8084"/>
                  </a:lnTo>
                  <a:cubicBezTo>
                    <a:pt x="11055" y="8029"/>
                    <a:pt x="11058" y="7990"/>
                    <a:pt x="11061" y="7952"/>
                  </a:cubicBezTo>
                  <a:close/>
                  <a:moveTo>
                    <a:pt x="6069" y="8207"/>
                  </a:moveTo>
                  <a:lnTo>
                    <a:pt x="6070" y="8227"/>
                  </a:lnTo>
                  <a:lnTo>
                    <a:pt x="6035" y="8227"/>
                  </a:lnTo>
                  <a:lnTo>
                    <a:pt x="6032" y="8207"/>
                  </a:lnTo>
                  <a:close/>
                  <a:moveTo>
                    <a:pt x="12278" y="8170"/>
                  </a:moveTo>
                  <a:lnTo>
                    <a:pt x="12279" y="8183"/>
                  </a:lnTo>
                  <a:cubicBezTo>
                    <a:pt x="12273" y="8226"/>
                    <a:pt x="12267" y="8267"/>
                    <a:pt x="12261" y="8308"/>
                  </a:cubicBezTo>
                  <a:lnTo>
                    <a:pt x="12260" y="8292"/>
                  </a:lnTo>
                  <a:lnTo>
                    <a:pt x="12278" y="8170"/>
                  </a:lnTo>
                  <a:close/>
                  <a:moveTo>
                    <a:pt x="11192" y="8335"/>
                  </a:moveTo>
                  <a:lnTo>
                    <a:pt x="11196" y="8371"/>
                  </a:lnTo>
                  <a:lnTo>
                    <a:pt x="11168" y="8418"/>
                  </a:lnTo>
                  <a:lnTo>
                    <a:pt x="11164" y="8380"/>
                  </a:lnTo>
                  <a:lnTo>
                    <a:pt x="11192" y="8335"/>
                  </a:lnTo>
                  <a:close/>
                  <a:moveTo>
                    <a:pt x="6285" y="8368"/>
                  </a:moveTo>
                  <a:lnTo>
                    <a:pt x="6291" y="8429"/>
                  </a:lnTo>
                  <a:lnTo>
                    <a:pt x="6279" y="8429"/>
                  </a:lnTo>
                  <a:lnTo>
                    <a:pt x="6273" y="8368"/>
                  </a:lnTo>
                  <a:close/>
                  <a:moveTo>
                    <a:pt x="17611" y="8489"/>
                  </a:moveTo>
                  <a:lnTo>
                    <a:pt x="17627" y="8491"/>
                  </a:lnTo>
                  <a:cubicBezTo>
                    <a:pt x="17621" y="8527"/>
                    <a:pt x="17614" y="8563"/>
                    <a:pt x="17606" y="8598"/>
                  </a:cubicBezTo>
                  <a:lnTo>
                    <a:pt x="17577" y="8591"/>
                  </a:lnTo>
                  <a:lnTo>
                    <a:pt x="17611" y="8489"/>
                  </a:lnTo>
                  <a:close/>
                  <a:moveTo>
                    <a:pt x="5906" y="8772"/>
                  </a:moveTo>
                  <a:lnTo>
                    <a:pt x="5907" y="8794"/>
                  </a:lnTo>
                  <a:lnTo>
                    <a:pt x="5872" y="8794"/>
                  </a:lnTo>
                  <a:lnTo>
                    <a:pt x="5870" y="8773"/>
                  </a:lnTo>
                  <a:lnTo>
                    <a:pt x="5906" y="8772"/>
                  </a:lnTo>
                  <a:close/>
                  <a:moveTo>
                    <a:pt x="17934" y="9083"/>
                  </a:moveTo>
                  <a:cubicBezTo>
                    <a:pt x="17931" y="9086"/>
                    <a:pt x="17927" y="9088"/>
                    <a:pt x="17924" y="9091"/>
                  </a:cubicBezTo>
                  <a:lnTo>
                    <a:pt x="17924" y="9091"/>
                  </a:lnTo>
                  <a:cubicBezTo>
                    <a:pt x="17928" y="9089"/>
                    <a:pt x="17932" y="9087"/>
                    <a:pt x="17934" y="9083"/>
                  </a:cubicBezTo>
                  <a:close/>
                  <a:moveTo>
                    <a:pt x="12205" y="8797"/>
                  </a:moveTo>
                  <a:lnTo>
                    <a:pt x="12205" y="8797"/>
                  </a:lnTo>
                  <a:cubicBezTo>
                    <a:pt x="12189" y="8932"/>
                    <a:pt x="12180" y="9007"/>
                    <a:pt x="12169" y="9108"/>
                  </a:cubicBezTo>
                  <a:cubicBezTo>
                    <a:pt x="12164" y="9041"/>
                    <a:pt x="12160" y="8988"/>
                    <a:pt x="12154" y="8894"/>
                  </a:cubicBezTo>
                  <a:cubicBezTo>
                    <a:pt x="12176" y="8860"/>
                    <a:pt x="12188" y="8835"/>
                    <a:pt x="12205" y="8797"/>
                  </a:cubicBezTo>
                  <a:close/>
                  <a:moveTo>
                    <a:pt x="5357" y="9094"/>
                  </a:moveTo>
                  <a:cubicBezTo>
                    <a:pt x="5358" y="9113"/>
                    <a:pt x="5364" y="9132"/>
                    <a:pt x="5367" y="9151"/>
                  </a:cubicBezTo>
                  <a:lnTo>
                    <a:pt x="5273" y="9156"/>
                  </a:lnTo>
                  <a:lnTo>
                    <a:pt x="5266" y="9123"/>
                  </a:lnTo>
                  <a:lnTo>
                    <a:pt x="5357" y="9094"/>
                  </a:lnTo>
                  <a:close/>
                  <a:moveTo>
                    <a:pt x="12510" y="9095"/>
                  </a:moveTo>
                  <a:lnTo>
                    <a:pt x="12506" y="9217"/>
                  </a:lnTo>
                  <a:lnTo>
                    <a:pt x="12497" y="9241"/>
                  </a:lnTo>
                  <a:cubicBezTo>
                    <a:pt x="12498" y="9200"/>
                    <a:pt x="12500" y="9160"/>
                    <a:pt x="12501" y="9119"/>
                  </a:cubicBezTo>
                  <a:lnTo>
                    <a:pt x="12510" y="9095"/>
                  </a:lnTo>
                  <a:close/>
                  <a:moveTo>
                    <a:pt x="17508" y="9223"/>
                  </a:moveTo>
                  <a:lnTo>
                    <a:pt x="17572" y="9251"/>
                  </a:lnTo>
                  <a:lnTo>
                    <a:pt x="17562" y="9282"/>
                  </a:lnTo>
                  <a:lnTo>
                    <a:pt x="17496" y="9254"/>
                  </a:lnTo>
                  <a:lnTo>
                    <a:pt x="17508" y="9223"/>
                  </a:lnTo>
                  <a:close/>
                  <a:moveTo>
                    <a:pt x="6279" y="9685"/>
                  </a:moveTo>
                  <a:lnTo>
                    <a:pt x="6284" y="9706"/>
                  </a:lnTo>
                  <a:lnTo>
                    <a:pt x="6248" y="9710"/>
                  </a:lnTo>
                  <a:lnTo>
                    <a:pt x="6245" y="9690"/>
                  </a:lnTo>
                  <a:lnTo>
                    <a:pt x="6279" y="9685"/>
                  </a:lnTo>
                  <a:close/>
                  <a:moveTo>
                    <a:pt x="12988" y="9545"/>
                  </a:moveTo>
                  <a:lnTo>
                    <a:pt x="12994" y="9578"/>
                  </a:lnTo>
                  <a:lnTo>
                    <a:pt x="12923" y="9809"/>
                  </a:lnTo>
                  <a:lnTo>
                    <a:pt x="12918" y="9740"/>
                  </a:lnTo>
                  <a:lnTo>
                    <a:pt x="12988" y="9545"/>
                  </a:lnTo>
                  <a:close/>
                  <a:moveTo>
                    <a:pt x="17202" y="9784"/>
                  </a:moveTo>
                  <a:lnTo>
                    <a:pt x="17206" y="9844"/>
                  </a:lnTo>
                  <a:lnTo>
                    <a:pt x="17206" y="9844"/>
                  </a:lnTo>
                  <a:cubicBezTo>
                    <a:pt x="17191" y="9835"/>
                    <a:pt x="17188" y="9818"/>
                    <a:pt x="17184" y="9798"/>
                  </a:cubicBezTo>
                  <a:lnTo>
                    <a:pt x="17202" y="9784"/>
                  </a:lnTo>
                  <a:close/>
                  <a:moveTo>
                    <a:pt x="17206" y="9844"/>
                  </a:moveTo>
                  <a:lnTo>
                    <a:pt x="17206" y="9846"/>
                  </a:lnTo>
                  <a:lnTo>
                    <a:pt x="17194" y="9854"/>
                  </a:lnTo>
                  <a:lnTo>
                    <a:pt x="17194" y="9853"/>
                  </a:lnTo>
                  <a:lnTo>
                    <a:pt x="17206" y="9844"/>
                  </a:lnTo>
                  <a:close/>
                  <a:moveTo>
                    <a:pt x="17195" y="9854"/>
                  </a:moveTo>
                  <a:cubicBezTo>
                    <a:pt x="17209" y="9862"/>
                    <a:pt x="17212" y="9881"/>
                    <a:pt x="17215" y="9899"/>
                  </a:cubicBezTo>
                  <a:lnTo>
                    <a:pt x="17199" y="9912"/>
                  </a:lnTo>
                  <a:lnTo>
                    <a:pt x="17195" y="9854"/>
                  </a:lnTo>
                  <a:close/>
                  <a:moveTo>
                    <a:pt x="17333" y="10004"/>
                  </a:moveTo>
                  <a:lnTo>
                    <a:pt x="17364" y="10019"/>
                  </a:lnTo>
                  <a:lnTo>
                    <a:pt x="17356" y="10040"/>
                  </a:lnTo>
                  <a:lnTo>
                    <a:pt x="17324" y="10025"/>
                  </a:lnTo>
                  <a:lnTo>
                    <a:pt x="17333" y="10004"/>
                  </a:lnTo>
                  <a:close/>
                  <a:moveTo>
                    <a:pt x="16120" y="10104"/>
                  </a:moveTo>
                  <a:lnTo>
                    <a:pt x="16131" y="10109"/>
                  </a:lnTo>
                  <a:lnTo>
                    <a:pt x="16107" y="10166"/>
                  </a:lnTo>
                  <a:lnTo>
                    <a:pt x="16097" y="10162"/>
                  </a:lnTo>
                  <a:lnTo>
                    <a:pt x="16120" y="10104"/>
                  </a:lnTo>
                  <a:close/>
                  <a:moveTo>
                    <a:pt x="17455" y="10281"/>
                  </a:moveTo>
                  <a:lnTo>
                    <a:pt x="17517" y="10284"/>
                  </a:lnTo>
                  <a:lnTo>
                    <a:pt x="17497" y="10338"/>
                  </a:lnTo>
                  <a:lnTo>
                    <a:pt x="17445" y="10312"/>
                  </a:lnTo>
                  <a:lnTo>
                    <a:pt x="17455" y="10281"/>
                  </a:lnTo>
                  <a:close/>
                  <a:moveTo>
                    <a:pt x="11904" y="10525"/>
                  </a:moveTo>
                  <a:cubicBezTo>
                    <a:pt x="11907" y="10556"/>
                    <a:pt x="11908" y="10586"/>
                    <a:pt x="11911" y="10616"/>
                  </a:cubicBezTo>
                  <a:cubicBezTo>
                    <a:pt x="11908" y="10634"/>
                    <a:pt x="11907" y="10650"/>
                    <a:pt x="11904" y="10668"/>
                  </a:cubicBezTo>
                  <a:lnTo>
                    <a:pt x="11896" y="10574"/>
                  </a:lnTo>
                  <a:cubicBezTo>
                    <a:pt x="11899" y="10558"/>
                    <a:pt x="11902" y="10540"/>
                    <a:pt x="11904" y="10525"/>
                  </a:cubicBezTo>
                  <a:close/>
                  <a:moveTo>
                    <a:pt x="16753" y="10705"/>
                  </a:moveTo>
                  <a:lnTo>
                    <a:pt x="16763" y="10709"/>
                  </a:lnTo>
                  <a:lnTo>
                    <a:pt x="16738" y="10768"/>
                  </a:lnTo>
                  <a:lnTo>
                    <a:pt x="16727" y="10762"/>
                  </a:lnTo>
                  <a:lnTo>
                    <a:pt x="16753" y="10705"/>
                  </a:lnTo>
                  <a:close/>
                  <a:moveTo>
                    <a:pt x="16928" y="11014"/>
                  </a:moveTo>
                  <a:lnTo>
                    <a:pt x="16938" y="11018"/>
                  </a:lnTo>
                  <a:lnTo>
                    <a:pt x="16913" y="11078"/>
                  </a:lnTo>
                  <a:cubicBezTo>
                    <a:pt x="16909" y="11077"/>
                    <a:pt x="16906" y="11075"/>
                    <a:pt x="16903" y="11073"/>
                  </a:cubicBezTo>
                  <a:lnTo>
                    <a:pt x="16928" y="11014"/>
                  </a:lnTo>
                  <a:close/>
                  <a:moveTo>
                    <a:pt x="17044" y="11246"/>
                  </a:moveTo>
                  <a:lnTo>
                    <a:pt x="17075" y="11264"/>
                  </a:lnTo>
                  <a:lnTo>
                    <a:pt x="17066" y="11283"/>
                  </a:lnTo>
                  <a:lnTo>
                    <a:pt x="17035" y="11267"/>
                  </a:lnTo>
                  <a:lnTo>
                    <a:pt x="17044" y="11246"/>
                  </a:lnTo>
                  <a:close/>
                  <a:moveTo>
                    <a:pt x="16903" y="11387"/>
                  </a:moveTo>
                  <a:lnTo>
                    <a:pt x="16965" y="11421"/>
                  </a:lnTo>
                  <a:lnTo>
                    <a:pt x="16952" y="11451"/>
                  </a:lnTo>
                  <a:lnTo>
                    <a:pt x="16888" y="11417"/>
                  </a:lnTo>
                  <a:lnTo>
                    <a:pt x="16903" y="11387"/>
                  </a:lnTo>
                  <a:close/>
                  <a:moveTo>
                    <a:pt x="16741" y="11476"/>
                  </a:moveTo>
                  <a:cubicBezTo>
                    <a:pt x="16775" y="11551"/>
                    <a:pt x="16799" y="11601"/>
                    <a:pt x="16824" y="11658"/>
                  </a:cubicBezTo>
                  <a:cubicBezTo>
                    <a:pt x="16780" y="11683"/>
                    <a:pt x="16741" y="11704"/>
                    <a:pt x="16691" y="11732"/>
                  </a:cubicBezTo>
                  <a:cubicBezTo>
                    <a:pt x="16707" y="11645"/>
                    <a:pt x="16721" y="11580"/>
                    <a:pt x="16741" y="11476"/>
                  </a:cubicBezTo>
                  <a:close/>
                  <a:moveTo>
                    <a:pt x="5831" y="11660"/>
                  </a:moveTo>
                  <a:cubicBezTo>
                    <a:pt x="5853" y="11705"/>
                    <a:pt x="5875" y="11751"/>
                    <a:pt x="5889" y="11783"/>
                  </a:cubicBezTo>
                  <a:cubicBezTo>
                    <a:pt x="5889" y="11783"/>
                    <a:pt x="5873" y="11786"/>
                    <a:pt x="5853" y="11791"/>
                  </a:cubicBezTo>
                  <a:cubicBezTo>
                    <a:pt x="5841" y="11752"/>
                    <a:pt x="5831" y="11717"/>
                    <a:pt x="5822" y="11682"/>
                  </a:cubicBezTo>
                  <a:lnTo>
                    <a:pt x="5831" y="11660"/>
                  </a:lnTo>
                  <a:close/>
                  <a:moveTo>
                    <a:pt x="15179" y="12185"/>
                  </a:moveTo>
                  <a:lnTo>
                    <a:pt x="15179" y="12185"/>
                  </a:lnTo>
                  <a:cubicBezTo>
                    <a:pt x="15147" y="12216"/>
                    <a:pt x="15122" y="12240"/>
                    <a:pt x="15100" y="12259"/>
                  </a:cubicBezTo>
                  <a:lnTo>
                    <a:pt x="15100" y="12259"/>
                  </a:lnTo>
                  <a:cubicBezTo>
                    <a:pt x="15104" y="12246"/>
                    <a:pt x="15109" y="12234"/>
                    <a:pt x="15114" y="12222"/>
                  </a:cubicBezTo>
                  <a:cubicBezTo>
                    <a:pt x="15118" y="12213"/>
                    <a:pt x="15135" y="12208"/>
                    <a:pt x="15179" y="12185"/>
                  </a:cubicBezTo>
                  <a:close/>
                  <a:moveTo>
                    <a:pt x="15108" y="12277"/>
                  </a:moveTo>
                  <a:cubicBezTo>
                    <a:pt x="15109" y="12277"/>
                    <a:pt x="15098" y="12292"/>
                    <a:pt x="15086" y="12307"/>
                  </a:cubicBezTo>
                  <a:lnTo>
                    <a:pt x="15086" y="12305"/>
                  </a:lnTo>
                  <a:cubicBezTo>
                    <a:pt x="15087" y="12303"/>
                    <a:pt x="15088" y="12300"/>
                    <a:pt x="15089" y="12297"/>
                  </a:cubicBezTo>
                  <a:lnTo>
                    <a:pt x="15089" y="12297"/>
                  </a:lnTo>
                  <a:cubicBezTo>
                    <a:pt x="15102" y="12283"/>
                    <a:pt x="15107" y="12277"/>
                    <a:pt x="15108" y="12277"/>
                  </a:cubicBezTo>
                  <a:close/>
                  <a:moveTo>
                    <a:pt x="15005" y="12277"/>
                  </a:moveTo>
                  <a:lnTo>
                    <a:pt x="15063" y="12290"/>
                  </a:lnTo>
                  <a:lnTo>
                    <a:pt x="15063" y="12290"/>
                  </a:lnTo>
                  <a:cubicBezTo>
                    <a:pt x="15033" y="12312"/>
                    <a:pt x="15016" y="12318"/>
                    <a:pt x="15005" y="12318"/>
                  </a:cubicBezTo>
                  <a:cubicBezTo>
                    <a:pt x="14998" y="12318"/>
                    <a:pt x="14993" y="12316"/>
                    <a:pt x="14988" y="12314"/>
                  </a:cubicBezTo>
                  <a:lnTo>
                    <a:pt x="15005" y="12277"/>
                  </a:lnTo>
                  <a:close/>
                  <a:moveTo>
                    <a:pt x="14899" y="12403"/>
                  </a:moveTo>
                  <a:cubicBezTo>
                    <a:pt x="14899" y="12403"/>
                    <a:pt x="14893" y="12407"/>
                    <a:pt x="14890" y="12408"/>
                  </a:cubicBezTo>
                  <a:lnTo>
                    <a:pt x="14890" y="12409"/>
                  </a:lnTo>
                  <a:lnTo>
                    <a:pt x="14890" y="12409"/>
                  </a:lnTo>
                  <a:cubicBezTo>
                    <a:pt x="14893" y="12407"/>
                    <a:pt x="14896" y="12405"/>
                    <a:pt x="14899" y="12403"/>
                  </a:cubicBezTo>
                  <a:close/>
                  <a:moveTo>
                    <a:pt x="16515" y="12447"/>
                  </a:moveTo>
                  <a:lnTo>
                    <a:pt x="16585" y="12460"/>
                  </a:lnTo>
                  <a:cubicBezTo>
                    <a:pt x="16580" y="12473"/>
                    <a:pt x="16573" y="12485"/>
                    <a:pt x="16572" y="12488"/>
                  </a:cubicBezTo>
                  <a:lnTo>
                    <a:pt x="16572" y="12488"/>
                  </a:lnTo>
                  <a:cubicBezTo>
                    <a:pt x="16559" y="12494"/>
                    <a:pt x="16549" y="12496"/>
                    <a:pt x="16539" y="12496"/>
                  </a:cubicBezTo>
                  <a:cubicBezTo>
                    <a:pt x="16524" y="12496"/>
                    <a:pt x="16511" y="12490"/>
                    <a:pt x="16498" y="12485"/>
                  </a:cubicBezTo>
                  <a:cubicBezTo>
                    <a:pt x="16503" y="12473"/>
                    <a:pt x="16509" y="12460"/>
                    <a:pt x="16515" y="12447"/>
                  </a:cubicBezTo>
                  <a:close/>
                  <a:moveTo>
                    <a:pt x="16010" y="12891"/>
                  </a:moveTo>
                  <a:lnTo>
                    <a:pt x="16060" y="12923"/>
                  </a:lnTo>
                  <a:lnTo>
                    <a:pt x="16048" y="12951"/>
                  </a:lnTo>
                  <a:lnTo>
                    <a:pt x="15987" y="12941"/>
                  </a:lnTo>
                  <a:lnTo>
                    <a:pt x="16010" y="12891"/>
                  </a:lnTo>
                  <a:close/>
                  <a:moveTo>
                    <a:pt x="15928" y="13131"/>
                  </a:moveTo>
                  <a:lnTo>
                    <a:pt x="15938" y="13138"/>
                  </a:lnTo>
                  <a:lnTo>
                    <a:pt x="15906" y="13196"/>
                  </a:lnTo>
                  <a:lnTo>
                    <a:pt x="15895" y="13188"/>
                  </a:lnTo>
                  <a:lnTo>
                    <a:pt x="15928" y="13131"/>
                  </a:lnTo>
                  <a:close/>
                  <a:moveTo>
                    <a:pt x="16009" y="13246"/>
                  </a:moveTo>
                  <a:lnTo>
                    <a:pt x="16009" y="13246"/>
                  </a:lnTo>
                  <a:cubicBezTo>
                    <a:pt x="15967" y="13321"/>
                    <a:pt x="15942" y="13365"/>
                    <a:pt x="15917" y="13409"/>
                  </a:cubicBezTo>
                  <a:cubicBezTo>
                    <a:pt x="15881" y="13360"/>
                    <a:pt x="15844" y="13312"/>
                    <a:pt x="15797" y="13250"/>
                  </a:cubicBezTo>
                  <a:cubicBezTo>
                    <a:pt x="15870" y="13249"/>
                    <a:pt x="15929" y="13247"/>
                    <a:pt x="16009" y="13246"/>
                  </a:cubicBezTo>
                  <a:close/>
                  <a:moveTo>
                    <a:pt x="15828" y="13531"/>
                  </a:moveTo>
                  <a:lnTo>
                    <a:pt x="15838" y="13538"/>
                  </a:lnTo>
                  <a:lnTo>
                    <a:pt x="15806" y="13594"/>
                  </a:lnTo>
                  <a:lnTo>
                    <a:pt x="15795" y="13588"/>
                  </a:lnTo>
                  <a:lnTo>
                    <a:pt x="15828" y="13531"/>
                  </a:lnTo>
                  <a:close/>
                  <a:moveTo>
                    <a:pt x="7784" y="13544"/>
                  </a:moveTo>
                  <a:lnTo>
                    <a:pt x="7809" y="13602"/>
                  </a:lnTo>
                  <a:lnTo>
                    <a:pt x="7798" y="13606"/>
                  </a:lnTo>
                  <a:lnTo>
                    <a:pt x="7774" y="13550"/>
                  </a:lnTo>
                  <a:lnTo>
                    <a:pt x="7784" y="13544"/>
                  </a:lnTo>
                  <a:close/>
                  <a:moveTo>
                    <a:pt x="15828" y="13793"/>
                  </a:moveTo>
                  <a:lnTo>
                    <a:pt x="15857" y="13812"/>
                  </a:lnTo>
                  <a:lnTo>
                    <a:pt x="15847" y="13831"/>
                  </a:lnTo>
                  <a:lnTo>
                    <a:pt x="15816" y="13812"/>
                  </a:lnTo>
                  <a:cubicBezTo>
                    <a:pt x="15820" y="13805"/>
                    <a:pt x="15825" y="13799"/>
                    <a:pt x="15828" y="13793"/>
                  </a:cubicBezTo>
                  <a:close/>
                  <a:moveTo>
                    <a:pt x="7829" y="13880"/>
                  </a:moveTo>
                  <a:lnTo>
                    <a:pt x="7839" y="13897"/>
                  </a:lnTo>
                  <a:lnTo>
                    <a:pt x="7805" y="13911"/>
                  </a:lnTo>
                  <a:lnTo>
                    <a:pt x="7796" y="13891"/>
                  </a:lnTo>
                  <a:lnTo>
                    <a:pt x="7829" y="13880"/>
                  </a:lnTo>
                  <a:close/>
                  <a:moveTo>
                    <a:pt x="7993" y="13994"/>
                  </a:moveTo>
                  <a:lnTo>
                    <a:pt x="8052" y="14081"/>
                  </a:lnTo>
                  <a:lnTo>
                    <a:pt x="8026" y="14096"/>
                  </a:lnTo>
                  <a:lnTo>
                    <a:pt x="7979" y="14005"/>
                  </a:lnTo>
                  <a:lnTo>
                    <a:pt x="7993" y="13994"/>
                  </a:lnTo>
                  <a:close/>
                  <a:moveTo>
                    <a:pt x="15183" y="14270"/>
                  </a:moveTo>
                  <a:lnTo>
                    <a:pt x="15196" y="14280"/>
                  </a:lnTo>
                  <a:lnTo>
                    <a:pt x="15130" y="14390"/>
                  </a:lnTo>
                  <a:cubicBezTo>
                    <a:pt x="15124" y="14387"/>
                    <a:pt x="15120" y="14383"/>
                    <a:pt x="15116" y="14380"/>
                  </a:cubicBezTo>
                  <a:lnTo>
                    <a:pt x="15183" y="14270"/>
                  </a:lnTo>
                  <a:close/>
                  <a:moveTo>
                    <a:pt x="15522" y="14377"/>
                  </a:moveTo>
                  <a:lnTo>
                    <a:pt x="15551" y="14398"/>
                  </a:lnTo>
                  <a:lnTo>
                    <a:pt x="15539" y="14415"/>
                  </a:lnTo>
                  <a:lnTo>
                    <a:pt x="15510" y="14396"/>
                  </a:lnTo>
                  <a:lnTo>
                    <a:pt x="15522" y="14377"/>
                  </a:lnTo>
                  <a:close/>
                  <a:moveTo>
                    <a:pt x="15249" y="14417"/>
                  </a:moveTo>
                  <a:lnTo>
                    <a:pt x="15307" y="14458"/>
                  </a:lnTo>
                  <a:lnTo>
                    <a:pt x="15289" y="14486"/>
                  </a:lnTo>
                  <a:lnTo>
                    <a:pt x="15232" y="14443"/>
                  </a:lnTo>
                  <a:lnTo>
                    <a:pt x="15249" y="14417"/>
                  </a:lnTo>
                  <a:close/>
                  <a:moveTo>
                    <a:pt x="13869" y="14481"/>
                  </a:moveTo>
                  <a:lnTo>
                    <a:pt x="13883" y="14492"/>
                  </a:lnTo>
                  <a:cubicBezTo>
                    <a:pt x="13849" y="14545"/>
                    <a:pt x="13813" y="14595"/>
                    <a:pt x="13780" y="14646"/>
                  </a:cubicBezTo>
                  <a:cubicBezTo>
                    <a:pt x="13774" y="14643"/>
                    <a:pt x="13769" y="14640"/>
                    <a:pt x="13765" y="14636"/>
                  </a:cubicBezTo>
                  <a:lnTo>
                    <a:pt x="13869" y="14481"/>
                  </a:lnTo>
                  <a:close/>
                  <a:moveTo>
                    <a:pt x="15352" y="14652"/>
                  </a:moveTo>
                  <a:lnTo>
                    <a:pt x="15410" y="14693"/>
                  </a:lnTo>
                  <a:lnTo>
                    <a:pt x="15392" y="14721"/>
                  </a:lnTo>
                  <a:lnTo>
                    <a:pt x="15335" y="14680"/>
                  </a:lnTo>
                  <a:lnTo>
                    <a:pt x="15352" y="14652"/>
                  </a:lnTo>
                  <a:close/>
                  <a:moveTo>
                    <a:pt x="15323" y="14539"/>
                  </a:moveTo>
                  <a:lnTo>
                    <a:pt x="15314" y="14645"/>
                  </a:lnTo>
                  <a:cubicBezTo>
                    <a:pt x="15241" y="14684"/>
                    <a:pt x="15166" y="14724"/>
                    <a:pt x="15058" y="14782"/>
                  </a:cubicBezTo>
                  <a:cubicBezTo>
                    <a:pt x="15110" y="14718"/>
                    <a:pt x="15135" y="14679"/>
                    <a:pt x="15163" y="14655"/>
                  </a:cubicBezTo>
                  <a:cubicBezTo>
                    <a:pt x="15216" y="14612"/>
                    <a:pt x="15270" y="14577"/>
                    <a:pt x="15323" y="14539"/>
                  </a:cubicBezTo>
                  <a:close/>
                  <a:moveTo>
                    <a:pt x="14642" y="14776"/>
                  </a:moveTo>
                  <a:lnTo>
                    <a:pt x="14671" y="14798"/>
                  </a:lnTo>
                  <a:cubicBezTo>
                    <a:pt x="14667" y="14804"/>
                    <a:pt x="14662" y="14809"/>
                    <a:pt x="14659" y="14815"/>
                  </a:cubicBezTo>
                  <a:lnTo>
                    <a:pt x="14632" y="14793"/>
                  </a:lnTo>
                  <a:lnTo>
                    <a:pt x="14642" y="14776"/>
                  </a:lnTo>
                  <a:close/>
                  <a:moveTo>
                    <a:pt x="15169" y="14924"/>
                  </a:moveTo>
                  <a:cubicBezTo>
                    <a:pt x="15198" y="14933"/>
                    <a:pt x="15213" y="14937"/>
                    <a:pt x="15236" y="14945"/>
                  </a:cubicBezTo>
                  <a:cubicBezTo>
                    <a:pt x="15219" y="14982"/>
                    <a:pt x="15202" y="15014"/>
                    <a:pt x="15152" y="15115"/>
                  </a:cubicBezTo>
                  <a:cubicBezTo>
                    <a:pt x="15160" y="15020"/>
                    <a:pt x="15164" y="14983"/>
                    <a:pt x="15169" y="14924"/>
                  </a:cubicBezTo>
                  <a:close/>
                  <a:moveTo>
                    <a:pt x="15048" y="15217"/>
                  </a:moveTo>
                  <a:lnTo>
                    <a:pt x="15048" y="15217"/>
                  </a:lnTo>
                  <a:cubicBezTo>
                    <a:pt x="15015" y="15314"/>
                    <a:pt x="14988" y="15401"/>
                    <a:pt x="14954" y="15499"/>
                  </a:cubicBezTo>
                  <a:cubicBezTo>
                    <a:pt x="14989" y="15494"/>
                    <a:pt x="15020" y="15489"/>
                    <a:pt x="15052" y="15485"/>
                  </a:cubicBezTo>
                  <a:lnTo>
                    <a:pt x="15052" y="15485"/>
                  </a:lnTo>
                  <a:cubicBezTo>
                    <a:pt x="15020" y="15557"/>
                    <a:pt x="14997" y="15578"/>
                    <a:pt x="14980" y="15578"/>
                  </a:cubicBezTo>
                  <a:cubicBezTo>
                    <a:pt x="14956" y="15578"/>
                    <a:pt x="14943" y="15536"/>
                    <a:pt x="14934" y="15536"/>
                  </a:cubicBezTo>
                  <a:cubicBezTo>
                    <a:pt x="14930" y="15536"/>
                    <a:pt x="14926" y="15548"/>
                    <a:pt x="14923" y="15583"/>
                  </a:cubicBezTo>
                  <a:cubicBezTo>
                    <a:pt x="14899" y="15452"/>
                    <a:pt x="14921" y="15330"/>
                    <a:pt x="15048" y="15217"/>
                  </a:cubicBezTo>
                  <a:close/>
                  <a:moveTo>
                    <a:pt x="8800" y="15644"/>
                  </a:moveTo>
                  <a:lnTo>
                    <a:pt x="8832" y="15695"/>
                  </a:lnTo>
                  <a:lnTo>
                    <a:pt x="8822" y="15703"/>
                  </a:lnTo>
                  <a:lnTo>
                    <a:pt x="8789" y="15650"/>
                  </a:lnTo>
                  <a:lnTo>
                    <a:pt x="8800" y="15644"/>
                  </a:lnTo>
                  <a:close/>
                  <a:moveTo>
                    <a:pt x="14364" y="15872"/>
                  </a:moveTo>
                  <a:lnTo>
                    <a:pt x="14392" y="15895"/>
                  </a:lnTo>
                  <a:lnTo>
                    <a:pt x="14378" y="15913"/>
                  </a:lnTo>
                  <a:lnTo>
                    <a:pt x="14352" y="15891"/>
                  </a:lnTo>
                  <a:lnTo>
                    <a:pt x="14364" y="15872"/>
                  </a:lnTo>
                  <a:close/>
                  <a:moveTo>
                    <a:pt x="14530" y="16013"/>
                  </a:moveTo>
                  <a:lnTo>
                    <a:pt x="14589" y="16029"/>
                  </a:lnTo>
                  <a:lnTo>
                    <a:pt x="14559" y="16078"/>
                  </a:lnTo>
                  <a:lnTo>
                    <a:pt x="14514" y="16039"/>
                  </a:lnTo>
                  <a:lnTo>
                    <a:pt x="14530" y="16013"/>
                  </a:lnTo>
                  <a:close/>
                  <a:moveTo>
                    <a:pt x="14124" y="16163"/>
                  </a:moveTo>
                  <a:lnTo>
                    <a:pt x="14112" y="16220"/>
                  </a:lnTo>
                  <a:cubicBezTo>
                    <a:pt x="14100" y="16209"/>
                    <a:pt x="14102" y="16189"/>
                    <a:pt x="14103" y="16172"/>
                  </a:cubicBezTo>
                  <a:lnTo>
                    <a:pt x="14124" y="16163"/>
                  </a:lnTo>
                  <a:close/>
                  <a:moveTo>
                    <a:pt x="14099" y="16226"/>
                  </a:moveTo>
                  <a:cubicBezTo>
                    <a:pt x="14111" y="16238"/>
                    <a:pt x="14109" y="16257"/>
                    <a:pt x="14108" y="16275"/>
                  </a:cubicBezTo>
                  <a:lnTo>
                    <a:pt x="14086" y="16285"/>
                  </a:lnTo>
                  <a:cubicBezTo>
                    <a:pt x="14090" y="16266"/>
                    <a:pt x="14095" y="16245"/>
                    <a:pt x="14099" y="16226"/>
                  </a:cubicBezTo>
                  <a:close/>
                  <a:moveTo>
                    <a:pt x="14137" y="16538"/>
                  </a:moveTo>
                  <a:lnTo>
                    <a:pt x="14165" y="16562"/>
                  </a:lnTo>
                  <a:lnTo>
                    <a:pt x="14152" y="16579"/>
                  </a:lnTo>
                  <a:lnTo>
                    <a:pt x="14124" y="16556"/>
                  </a:lnTo>
                  <a:lnTo>
                    <a:pt x="14137" y="16538"/>
                  </a:lnTo>
                  <a:close/>
                  <a:moveTo>
                    <a:pt x="9766" y="16550"/>
                  </a:moveTo>
                  <a:lnTo>
                    <a:pt x="9806" y="16596"/>
                  </a:lnTo>
                  <a:lnTo>
                    <a:pt x="9797" y="16603"/>
                  </a:lnTo>
                  <a:lnTo>
                    <a:pt x="9757" y="16556"/>
                  </a:lnTo>
                  <a:lnTo>
                    <a:pt x="9766" y="16550"/>
                  </a:lnTo>
                  <a:close/>
                  <a:moveTo>
                    <a:pt x="9388" y="16688"/>
                  </a:moveTo>
                  <a:lnTo>
                    <a:pt x="9401" y="16704"/>
                  </a:lnTo>
                  <a:lnTo>
                    <a:pt x="9372" y="16725"/>
                  </a:lnTo>
                  <a:lnTo>
                    <a:pt x="9359" y="16709"/>
                  </a:lnTo>
                  <a:lnTo>
                    <a:pt x="9388" y="16688"/>
                  </a:lnTo>
                  <a:close/>
                  <a:moveTo>
                    <a:pt x="8766" y="16696"/>
                  </a:moveTo>
                  <a:lnTo>
                    <a:pt x="8804" y="16749"/>
                  </a:lnTo>
                  <a:lnTo>
                    <a:pt x="8794" y="16754"/>
                  </a:lnTo>
                  <a:lnTo>
                    <a:pt x="8755" y="16701"/>
                  </a:lnTo>
                  <a:lnTo>
                    <a:pt x="8766" y="16696"/>
                  </a:lnTo>
                  <a:close/>
                  <a:moveTo>
                    <a:pt x="13915" y="16794"/>
                  </a:moveTo>
                  <a:lnTo>
                    <a:pt x="13908" y="16834"/>
                  </a:lnTo>
                  <a:cubicBezTo>
                    <a:pt x="13925" y="16818"/>
                    <a:pt x="13943" y="16809"/>
                    <a:pt x="13959" y="16800"/>
                  </a:cubicBezTo>
                  <a:lnTo>
                    <a:pt x="13961" y="16800"/>
                  </a:lnTo>
                  <a:lnTo>
                    <a:pt x="13956" y="16824"/>
                  </a:lnTo>
                  <a:lnTo>
                    <a:pt x="13906" y="16841"/>
                  </a:lnTo>
                  <a:lnTo>
                    <a:pt x="13909" y="16825"/>
                  </a:lnTo>
                  <a:lnTo>
                    <a:pt x="13909" y="16825"/>
                  </a:lnTo>
                  <a:cubicBezTo>
                    <a:pt x="13884" y="16863"/>
                    <a:pt x="13858" y="16893"/>
                    <a:pt x="13825" y="16932"/>
                  </a:cubicBezTo>
                  <a:cubicBezTo>
                    <a:pt x="13808" y="16913"/>
                    <a:pt x="13796" y="16899"/>
                    <a:pt x="13780" y="16879"/>
                  </a:cubicBezTo>
                  <a:cubicBezTo>
                    <a:pt x="13833" y="16846"/>
                    <a:pt x="13874" y="16821"/>
                    <a:pt x="13915" y="16794"/>
                  </a:cubicBezTo>
                  <a:close/>
                  <a:moveTo>
                    <a:pt x="9782" y="17094"/>
                  </a:moveTo>
                  <a:lnTo>
                    <a:pt x="9796" y="17110"/>
                  </a:lnTo>
                  <a:lnTo>
                    <a:pt x="9766" y="17133"/>
                  </a:lnTo>
                  <a:lnTo>
                    <a:pt x="9753" y="17116"/>
                  </a:lnTo>
                  <a:lnTo>
                    <a:pt x="9782" y="17094"/>
                  </a:lnTo>
                  <a:close/>
                  <a:moveTo>
                    <a:pt x="13410" y="17112"/>
                  </a:moveTo>
                  <a:lnTo>
                    <a:pt x="13437" y="17137"/>
                  </a:lnTo>
                  <a:lnTo>
                    <a:pt x="13422" y="17153"/>
                  </a:lnTo>
                  <a:lnTo>
                    <a:pt x="13397" y="17130"/>
                  </a:lnTo>
                  <a:lnTo>
                    <a:pt x="13410" y="17112"/>
                  </a:lnTo>
                  <a:close/>
                  <a:moveTo>
                    <a:pt x="13738" y="17052"/>
                  </a:moveTo>
                  <a:cubicBezTo>
                    <a:pt x="13756" y="17059"/>
                    <a:pt x="13771" y="17066"/>
                    <a:pt x="13788" y="17074"/>
                  </a:cubicBezTo>
                  <a:cubicBezTo>
                    <a:pt x="13765" y="17133"/>
                    <a:pt x="13741" y="17170"/>
                    <a:pt x="13712" y="17170"/>
                  </a:cubicBezTo>
                  <a:cubicBezTo>
                    <a:pt x="13698" y="17170"/>
                    <a:pt x="13682" y="17162"/>
                    <a:pt x="13665" y="17143"/>
                  </a:cubicBezTo>
                  <a:cubicBezTo>
                    <a:pt x="13697" y="17103"/>
                    <a:pt x="13715" y="17080"/>
                    <a:pt x="13738" y="17052"/>
                  </a:cubicBezTo>
                  <a:close/>
                  <a:moveTo>
                    <a:pt x="13313" y="17184"/>
                  </a:moveTo>
                  <a:lnTo>
                    <a:pt x="13356" y="17225"/>
                  </a:lnTo>
                  <a:lnTo>
                    <a:pt x="13337" y="17252"/>
                  </a:lnTo>
                  <a:lnTo>
                    <a:pt x="13279" y="17231"/>
                  </a:lnTo>
                  <a:lnTo>
                    <a:pt x="13313" y="17184"/>
                  </a:lnTo>
                  <a:close/>
                  <a:moveTo>
                    <a:pt x="13474" y="17265"/>
                  </a:moveTo>
                  <a:lnTo>
                    <a:pt x="13531" y="17286"/>
                  </a:lnTo>
                  <a:lnTo>
                    <a:pt x="13499" y="17331"/>
                  </a:lnTo>
                  <a:lnTo>
                    <a:pt x="13456" y="17291"/>
                  </a:lnTo>
                  <a:lnTo>
                    <a:pt x="13474" y="17265"/>
                  </a:lnTo>
                  <a:close/>
                  <a:moveTo>
                    <a:pt x="13194" y="17278"/>
                  </a:moveTo>
                  <a:lnTo>
                    <a:pt x="13194" y="17278"/>
                  </a:lnTo>
                  <a:cubicBezTo>
                    <a:pt x="13188" y="17350"/>
                    <a:pt x="13184" y="17396"/>
                    <a:pt x="13178" y="17464"/>
                  </a:cubicBezTo>
                  <a:cubicBezTo>
                    <a:pt x="13126" y="17405"/>
                    <a:pt x="13126" y="17405"/>
                    <a:pt x="13194" y="17278"/>
                  </a:cubicBezTo>
                  <a:close/>
                  <a:moveTo>
                    <a:pt x="13353" y="17480"/>
                  </a:moveTo>
                  <a:lnTo>
                    <a:pt x="13362" y="17487"/>
                  </a:lnTo>
                  <a:lnTo>
                    <a:pt x="13318" y="17537"/>
                  </a:lnTo>
                  <a:lnTo>
                    <a:pt x="13310" y="17528"/>
                  </a:lnTo>
                  <a:lnTo>
                    <a:pt x="13353" y="17480"/>
                  </a:lnTo>
                  <a:close/>
                  <a:moveTo>
                    <a:pt x="8576" y="1384"/>
                  </a:moveTo>
                  <a:cubicBezTo>
                    <a:pt x="8589" y="1402"/>
                    <a:pt x="8607" y="1429"/>
                    <a:pt x="8633" y="1467"/>
                  </a:cubicBezTo>
                  <a:cubicBezTo>
                    <a:pt x="8637" y="1468"/>
                    <a:pt x="8642" y="1469"/>
                    <a:pt x="8646" y="1469"/>
                  </a:cubicBezTo>
                  <a:cubicBezTo>
                    <a:pt x="8650" y="1469"/>
                    <a:pt x="8654" y="1468"/>
                    <a:pt x="8659" y="1468"/>
                  </a:cubicBezTo>
                  <a:cubicBezTo>
                    <a:pt x="8665" y="1468"/>
                    <a:pt x="8672" y="1469"/>
                    <a:pt x="8679" y="1471"/>
                  </a:cubicBezTo>
                  <a:cubicBezTo>
                    <a:pt x="8697" y="1483"/>
                    <a:pt x="8713" y="1495"/>
                    <a:pt x="8722" y="1514"/>
                  </a:cubicBezTo>
                  <a:cubicBezTo>
                    <a:pt x="8745" y="1561"/>
                    <a:pt x="8797" y="1539"/>
                    <a:pt x="8835" y="1583"/>
                  </a:cubicBezTo>
                  <a:cubicBezTo>
                    <a:pt x="8873" y="1627"/>
                    <a:pt x="8922" y="1639"/>
                    <a:pt x="8960" y="1699"/>
                  </a:cubicBezTo>
                  <a:cubicBezTo>
                    <a:pt x="9004" y="1760"/>
                    <a:pt x="9058" y="1789"/>
                    <a:pt x="9122" y="1832"/>
                  </a:cubicBezTo>
                  <a:cubicBezTo>
                    <a:pt x="9172" y="1870"/>
                    <a:pt x="9214" y="1930"/>
                    <a:pt x="9273" y="1992"/>
                  </a:cubicBezTo>
                  <a:cubicBezTo>
                    <a:pt x="9275" y="2004"/>
                    <a:pt x="9272" y="2036"/>
                    <a:pt x="9285" y="2058"/>
                  </a:cubicBezTo>
                  <a:cubicBezTo>
                    <a:pt x="9350" y="2161"/>
                    <a:pt x="9423" y="2254"/>
                    <a:pt x="9490" y="2360"/>
                  </a:cubicBezTo>
                  <a:cubicBezTo>
                    <a:pt x="9551" y="2472"/>
                    <a:pt x="9616" y="2581"/>
                    <a:pt x="9662" y="2704"/>
                  </a:cubicBezTo>
                  <a:cubicBezTo>
                    <a:pt x="9671" y="2728"/>
                    <a:pt x="9700" y="2745"/>
                    <a:pt x="9718" y="2765"/>
                  </a:cubicBezTo>
                  <a:cubicBezTo>
                    <a:pt x="9713" y="2790"/>
                    <a:pt x="9710" y="2804"/>
                    <a:pt x="9709" y="2817"/>
                  </a:cubicBezTo>
                  <a:cubicBezTo>
                    <a:pt x="9734" y="2840"/>
                    <a:pt x="9757" y="2862"/>
                    <a:pt x="9782" y="2885"/>
                  </a:cubicBezTo>
                  <a:cubicBezTo>
                    <a:pt x="9781" y="2926"/>
                    <a:pt x="9771" y="2959"/>
                    <a:pt x="9781" y="2988"/>
                  </a:cubicBezTo>
                  <a:cubicBezTo>
                    <a:pt x="9801" y="3050"/>
                    <a:pt x="9824" y="3119"/>
                    <a:pt x="9851" y="3181"/>
                  </a:cubicBezTo>
                  <a:cubicBezTo>
                    <a:pt x="9881" y="3246"/>
                    <a:pt x="9944" y="3321"/>
                    <a:pt x="9944" y="3365"/>
                  </a:cubicBezTo>
                  <a:cubicBezTo>
                    <a:pt x="9943" y="3443"/>
                    <a:pt x="9953" y="3478"/>
                    <a:pt x="10006" y="3527"/>
                  </a:cubicBezTo>
                  <a:cubicBezTo>
                    <a:pt x="10024" y="3543"/>
                    <a:pt x="10037" y="3599"/>
                    <a:pt x="10043" y="3635"/>
                  </a:cubicBezTo>
                  <a:cubicBezTo>
                    <a:pt x="10047" y="3662"/>
                    <a:pt x="10037" y="3688"/>
                    <a:pt x="10034" y="3719"/>
                  </a:cubicBezTo>
                  <a:cubicBezTo>
                    <a:pt x="10071" y="3730"/>
                    <a:pt x="10093" y="3736"/>
                    <a:pt x="10113" y="3741"/>
                  </a:cubicBezTo>
                  <a:cubicBezTo>
                    <a:pt x="10103" y="3802"/>
                    <a:pt x="10093" y="3856"/>
                    <a:pt x="10082" y="3921"/>
                  </a:cubicBezTo>
                  <a:cubicBezTo>
                    <a:pt x="10130" y="3947"/>
                    <a:pt x="10160" y="3967"/>
                    <a:pt x="10199" y="3989"/>
                  </a:cubicBezTo>
                  <a:cubicBezTo>
                    <a:pt x="10171" y="4139"/>
                    <a:pt x="10244" y="4277"/>
                    <a:pt x="10271" y="4421"/>
                  </a:cubicBezTo>
                  <a:cubicBezTo>
                    <a:pt x="10299" y="4571"/>
                    <a:pt x="10353" y="4698"/>
                    <a:pt x="10438" y="4804"/>
                  </a:cubicBezTo>
                  <a:cubicBezTo>
                    <a:pt x="10425" y="4842"/>
                    <a:pt x="10412" y="4882"/>
                    <a:pt x="10403" y="4908"/>
                  </a:cubicBezTo>
                  <a:cubicBezTo>
                    <a:pt x="10450" y="5043"/>
                    <a:pt x="10496" y="5173"/>
                    <a:pt x="10534" y="5285"/>
                  </a:cubicBezTo>
                  <a:cubicBezTo>
                    <a:pt x="10533" y="5332"/>
                    <a:pt x="10531" y="5369"/>
                    <a:pt x="10530" y="5407"/>
                  </a:cubicBezTo>
                  <a:cubicBezTo>
                    <a:pt x="10564" y="5426"/>
                    <a:pt x="10590" y="5442"/>
                    <a:pt x="10627" y="5463"/>
                  </a:cubicBezTo>
                  <a:cubicBezTo>
                    <a:pt x="10602" y="5483"/>
                    <a:pt x="10584" y="5498"/>
                    <a:pt x="10556" y="5523"/>
                  </a:cubicBezTo>
                  <a:cubicBezTo>
                    <a:pt x="10583" y="5626"/>
                    <a:pt x="10612" y="5735"/>
                    <a:pt x="10642" y="5850"/>
                  </a:cubicBezTo>
                  <a:cubicBezTo>
                    <a:pt x="10634" y="5856"/>
                    <a:pt x="10617" y="5872"/>
                    <a:pt x="10592" y="5894"/>
                  </a:cubicBezTo>
                  <a:cubicBezTo>
                    <a:pt x="10612" y="5957"/>
                    <a:pt x="10633" y="6019"/>
                    <a:pt x="10647" y="6063"/>
                  </a:cubicBezTo>
                  <a:cubicBezTo>
                    <a:pt x="10647" y="6112"/>
                    <a:pt x="10671" y="6270"/>
                    <a:pt x="10687" y="6376"/>
                  </a:cubicBezTo>
                  <a:cubicBezTo>
                    <a:pt x="10706" y="6509"/>
                    <a:pt x="10727" y="6646"/>
                    <a:pt x="10755" y="6774"/>
                  </a:cubicBezTo>
                  <a:cubicBezTo>
                    <a:pt x="10777" y="6875"/>
                    <a:pt x="10814" y="6958"/>
                    <a:pt x="10836" y="7055"/>
                  </a:cubicBezTo>
                  <a:cubicBezTo>
                    <a:pt x="10864" y="7178"/>
                    <a:pt x="10877" y="7324"/>
                    <a:pt x="10900" y="7453"/>
                  </a:cubicBezTo>
                  <a:cubicBezTo>
                    <a:pt x="10922" y="7567"/>
                    <a:pt x="10951" y="7668"/>
                    <a:pt x="10952" y="7671"/>
                  </a:cubicBezTo>
                  <a:lnTo>
                    <a:pt x="10952" y="7671"/>
                  </a:lnTo>
                  <a:cubicBezTo>
                    <a:pt x="10968" y="7839"/>
                    <a:pt x="10983" y="7986"/>
                    <a:pt x="10995" y="8111"/>
                  </a:cubicBezTo>
                  <a:cubicBezTo>
                    <a:pt x="11003" y="8242"/>
                    <a:pt x="11015" y="8348"/>
                    <a:pt x="11034" y="8411"/>
                  </a:cubicBezTo>
                  <a:cubicBezTo>
                    <a:pt x="11096" y="8626"/>
                    <a:pt x="11117" y="8870"/>
                    <a:pt x="11143" y="9141"/>
                  </a:cubicBezTo>
                  <a:cubicBezTo>
                    <a:pt x="11168" y="9372"/>
                    <a:pt x="11177" y="9687"/>
                    <a:pt x="11214" y="9847"/>
                  </a:cubicBezTo>
                  <a:cubicBezTo>
                    <a:pt x="11258" y="10052"/>
                    <a:pt x="11237" y="10377"/>
                    <a:pt x="11271" y="10584"/>
                  </a:cubicBezTo>
                  <a:cubicBezTo>
                    <a:pt x="11289" y="10687"/>
                    <a:pt x="11295" y="10878"/>
                    <a:pt x="11315" y="10942"/>
                  </a:cubicBezTo>
                  <a:cubicBezTo>
                    <a:pt x="11362" y="11089"/>
                    <a:pt x="11374" y="11336"/>
                    <a:pt x="11382" y="11639"/>
                  </a:cubicBezTo>
                  <a:cubicBezTo>
                    <a:pt x="11383" y="11698"/>
                    <a:pt x="11384" y="11791"/>
                    <a:pt x="11390" y="11802"/>
                  </a:cubicBezTo>
                  <a:cubicBezTo>
                    <a:pt x="11449" y="11919"/>
                    <a:pt x="11437" y="12294"/>
                    <a:pt x="11442" y="12670"/>
                  </a:cubicBezTo>
                  <a:cubicBezTo>
                    <a:pt x="11449" y="12669"/>
                    <a:pt x="11456" y="12668"/>
                    <a:pt x="11463" y="12668"/>
                  </a:cubicBezTo>
                  <a:cubicBezTo>
                    <a:pt x="11516" y="12668"/>
                    <a:pt x="11555" y="12739"/>
                    <a:pt x="11527" y="13353"/>
                  </a:cubicBezTo>
                  <a:cubicBezTo>
                    <a:pt x="11531" y="13351"/>
                    <a:pt x="11534" y="13350"/>
                    <a:pt x="11537" y="13350"/>
                  </a:cubicBezTo>
                  <a:cubicBezTo>
                    <a:pt x="11563" y="13350"/>
                    <a:pt x="11578" y="13414"/>
                    <a:pt x="11585" y="13507"/>
                  </a:cubicBezTo>
                  <a:cubicBezTo>
                    <a:pt x="11593" y="13607"/>
                    <a:pt x="11592" y="13774"/>
                    <a:pt x="11590" y="13883"/>
                  </a:cubicBezTo>
                  <a:lnTo>
                    <a:pt x="11615" y="14003"/>
                  </a:lnTo>
                  <a:lnTo>
                    <a:pt x="11771" y="13496"/>
                  </a:lnTo>
                  <a:cubicBezTo>
                    <a:pt x="11844" y="13256"/>
                    <a:pt x="11916" y="13019"/>
                    <a:pt x="11985" y="12785"/>
                  </a:cubicBezTo>
                  <a:cubicBezTo>
                    <a:pt x="11986" y="12869"/>
                    <a:pt x="11986" y="12932"/>
                    <a:pt x="11988" y="13003"/>
                  </a:cubicBezTo>
                  <a:cubicBezTo>
                    <a:pt x="12035" y="12784"/>
                    <a:pt x="12076" y="12588"/>
                    <a:pt x="12100" y="12482"/>
                  </a:cubicBezTo>
                  <a:cubicBezTo>
                    <a:pt x="12205" y="12208"/>
                    <a:pt x="12300" y="11952"/>
                    <a:pt x="12394" y="11727"/>
                  </a:cubicBezTo>
                  <a:cubicBezTo>
                    <a:pt x="12491" y="11490"/>
                    <a:pt x="12586" y="11064"/>
                    <a:pt x="12682" y="10874"/>
                  </a:cubicBezTo>
                  <a:cubicBezTo>
                    <a:pt x="12691" y="10786"/>
                    <a:pt x="12701" y="10697"/>
                    <a:pt x="12709" y="10622"/>
                  </a:cubicBezTo>
                  <a:cubicBezTo>
                    <a:pt x="12776" y="10400"/>
                    <a:pt x="12854" y="10265"/>
                    <a:pt x="12893" y="10009"/>
                  </a:cubicBezTo>
                  <a:cubicBezTo>
                    <a:pt x="12944" y="9925"/>
                    <a:pt x="12994" y="9843"/>
                    <a:pt x="13031" y="9782"/>
                  </a:cubicBezTo>
                  <a:cubicBezTo>
                    <a:pt x="13091" y="9566"/>
                    <a:pt x="13140" y="9398"/>
                    <a:pt x="13181" y="9269"/>
                  </a:cubicBezTo>
                  <a:cubicBezTo>
                    <a:pt x="13184" y="9198"/>
                    <a:pt x="13184" y="9153"/>
                    <a:pt x="13187" y="9073"/>
                  </a:cubicBezTo>
                  <a:cubicBezTo>
                    <a:pt x="13228" y="9008"/>
                    <a:pt x="13260" y="8957"/>
                    <a:pt x="13294" y="8904"/>
                  </a:cubicBezTo>
                  <a:cubicBezTo>
                    <a:pt x="13313" y="8826"/>
                    <a:pt x="13338" y="8730"/>
                    <a:pt x="13366" y="8629"/>
                  </a:cubicBezTo>
                  <a:cubicBezTo>
                    <a:pt x="13396" y="8639"/>
                    <a:pt x="13418" y="8645"/>
                    <a:pt x="13459" y="8655"/>
                  </a:cubicBezTo>
                  <a:cubicBezTo>
                    <a:pt x="13477" y="8516"/>
                    <a:pt x="13490" y="8408"/>
                    <a:pt x="13503" y="8301"/>
                  </a:cubicBezTo>
                  <a:cubicBezTo>
                    <a:pt x="13556" y="8229"/>
                    <a:pt x="13591" y="8171"/>
                    <a:pt x="13634" y="8117"/>
                  </a:cubicBezTo>
                  <a:cubicBezTo>
                    <a:pt x="13690" y="7918"/>
                    <a:pt x="13738" y="7723"/>
                    <a:pt x="13840" y="7646"/>
                  </a:cubicBezTo>
                  <a:cubicBezTo>
                    <a:pt x="13869" y="7550"/>
                    <a:pt x="13908" y="7464"/>
                    <a:pt x="13925" y="7392"/>
                  </a:cubicBezTo>
                  <a:cubicBezTo>
                    <a:pt x="13939" y="7330"/>
                    <a:pt x="13930" y="7286"/>
                    <a:pt x="13930" y="7225"/>
                  </a:cubicBezTo>
                  <a:cubicBezTo>
                    <a:pt x="13964" y="7221"/>
                    <a:pt x="13987" y="7216"/>
                    <a:pt x="14025" y="7212"/>
                  </a:cubicBezTo>
                  <a:cubicBezTo>
                    <a:pt x="14050" y="7136"/>
                    <a:pt x="14075" y="7061"/>
                    <a:pt x="14106" y="6971"/>
                  </a:cubicBezTo>
                  <a:cubicBezTo>
                    <a:pt x="14136" y="6934"/>
                    <a:pt x="14177" y="6882"/>
                    <a:pt x="14215" y="6835"/>
                  </a:cubicBezTo>
                  <a:cubicBezTo>
                    <a:pt x="14230" y="6769"/>
                    <a:pt x="14239" y="6728"/>
                    <a:pt x="14248" y="6685"/>
                  </a:cubicBezTo>
                  <a:cubicBezTo>
                    <a:pt x="14273" y="6654"/>
                    <a:pt x="14305" y="6606"/>
                    <a:pt x="14320" y="6591"/>
                  </a:cubicBezTo>
                  <a:cubicBezTo>
                    <a:pt x="14334" y="6574"/>
                    <a:pt x="14349" y="6556"/>
                    <a:pt x="14362" y="6538"/>
                  </a:cubicBezTo>
                  <a:cubicBezTo>
                    <a:pt x="14389" y="6503"/>
                    <a:pt x="14411" y="6466"/>
                    <a:pt x="14431" y="6428"/>
                  </a:cubicBezTo>
                  <a:cubicBezTo>
                    <a:pt x="14471" y="6348"/>
                    <a:pt x="14499" y="6256"/>
                    <a:pt x="14527" y="6128"/>
                  </a:cubicBezTo>
                  <a:lnTo>
                    <a:pt x="14527" y="6128"/>
                  </a:lnTo>
                  <a:cubicBezTo>
                    <a:pt x="14511" y="6141"/>
                    <a:pt x="14496" y="6150"/>
                    <a:pt x="14481" y="6160"/>
                  </a:cubicBezTo>
                  <a:lnTo>
                    <a:pt x="14481" y="6137"/>
                  </a:lnTo>
                  <a:lnTo>
                    <a:pt x="14527" y="6116"/>
                  </a:lnTo>
                  <a:cubicBezTo>
                    <a:pt x="14527" y="6122"/>
                    <a:pt x="14527" y="6125"/>
                    <a:pt x="14527" y="6128"/>
                  </a:cubicBezTo>
                  <a:cubicBezTo>
                    <a:pt x="14574" y="6020"/>
                    <a:pt x="14677" y="5936"/>
                    <a:pt x="14676" y="5825"/>
                  </a:cubicBezTo>
                  <a:cubicBezTo>
                    <a:pt x="14729" y="5781"/>
                    <a:pt x="14779" y="5739"/>
                    <a:pt x="14829" y="5697"/>
                  </a:cubicBezTo>
                  <a:cubicBezTo>
                    <a:pt x="14832" y="5654"/>
                    <a:pt x="14835" y="5611"/>
                    <a:pt x="14837" y="5551"/>
                  </a:cubicBezTo>
                  <a:cubicBezTo>
                    <a:pt x="14882" y="5508"/>
                    <a:pt x="14933" y="5460"/>
                    <a:pt x="14993" y="5401"/>
                  </a:cubicBezTo>
                  <a:cubicBezTo>
                    <a:pt x="15015" y="5185"/>
                    <a:pt x="15277" y="5057"/>
                    <a:pt x="15311" y="4845"/>
                  </a:cubicBezTo>
                  <a:cubicBezTo>
                    <a:pt x="15355" y="4818"/>
                    <a:pt x="15391" y="4798"/>
                    <a:pt x="15435" y="4771"/>
                  </a:cubicBezTo>
                  <a:cubicBezTo>
                    <a:pt x="15436" y="4707"/>
                    <a:pt x="15436" y="4648"/>
                    <a:pt x="15439" y="4586"/>
                  </a:cubicBezTo>
                  <a:cubicBezTo>
                    <a:pt x="15464" y="4596"/>
                    <a:pt x="15480" y="4602"/>
                    <a:pt x="15510" y="4614"/>
                  </a:cubicBezTo>
                  <a:cubicBezTo>
                    <a:pt x="15554" y="4564"/>
                    <a:pt x="15600" y="4501"/>
                    <a:pt x="15653" y="4456"/>
                  </a:cubicBezTo>
                  <a:cubicBezTo>
                    <a:pt x="15710" y="4412"/>
                    <a:pt x="15716" y="4349"/>
                    <a:pt x="15794" y="4302"/>
                  </a:cubicBezTo>
                  <a:cubicBezTo>
                    <a:pt x="15897" y="4234"/>
                    <a:pt x="16000" y="4136"/>
                    <a:pt x="16089" y="4043"/>
                  </a:cubicBezTo>
                  <a:cubicBezTo>
                    <a:pt x="16182" y="3961"/>
                    <a:pt x="16259" y="3864"/>
                    <a:pt x="16348" y="3788"/>
                  </a:cubicBezTo>
                  <a:cubicBezTo>
                    <a:pt x="16355" y="3789"/>
                    <a:pt x="16361" y="3789"/>
                    <a:pt x="16368" y="3789"/>
                  </a:cubicBezTo>
                  <a:cubicBezTo>
                    <a:pt x="16441" y="3789"/>
                    <a:pt x="16512" y="3760"/>
                    <a:pt x="16551" y="3715"/>
                  </a:cubicBezTo>
                  <a:cubicBezTo>
                    <a:pt x="16587" y="3675"/>
                    <a:pt x="16621" y="3700"/>
                    <a:pt x="16644" y="3675"/>
                  </a:cubicBezTo>
                  <a:cubicBezTo>
                    <a:pt x="16663" y="3655"/>
                    <a:pt x="16682" y="3665"/>
                    <a:pt x="16702" y="3643"/>
                  </a:cubicBezTo>
                  <a:cubicBezTo>
                    <a:pt x="16710" y="3634"/>
                    <a:pt x="16721" y="3633"/>
                    <a:pt x="16733" y="3633"/>
                  </a:cubicBezTo>
                  <a:cubicBezTo>
                    <a:pt x="16742" y="3633"/>
                    <a:pt x="16751" y="3634"/>
                    <a:pt x="16760" y="3634"/>
                  </a:cubicBezTo>
                  <a:cubicBezTo>
                    <a:pt x="16765" y="3634"/>
                    <a:pt x="16769" y="3633"/>
                    <a:pt x="16774" y="3633"/>
                  </a:cubicBezTo>
                  <a:cubicBezTo>
                    <a:pt x="16777" y="3632"/>
                    <a:pt x="16780" y="3632"/>
                    <a:pt x="16783" y="3632"/>
                  </a:cubicBezTo>
                  <a:cubicBezTo>
                    <a:pt x="16790" y="3632"/>
                    <a:pt x="16796" y="3633"/>
                    <a:pt x="16802" y="3633"/>
                  </a:cubicBezTo>
                  <a:cubicBezTo>
                    <a:pt x="16821" y="3633"/>
                    <a:pt x="16840" y="3631"/>
                    <a:pt x="16866" y="3615"/>
                  </a:cubicBezTo>
                  <a:cubicBezTo>
                    <a:pt x="16880" y="3608"/>
                    <a:pt x="16898" y="3603"/>
                    <a:pt x="16915" y="3603"/>
                  </a:cubicBezTo>
                  <a:cubicBezTo>
                    <a:pt x="16938" y="3603"/>
                    <a:pt x="16959" y="3612"/>
                    <a:pt x="16956" y="3635"/>
                  </a:cubicBezTo>
                  <a:cubicBezTo>
                    <a:pt x="16997" y="3683"/>
                    <a:pt x="17066" y="3672"/>
                    <a:pt x="17069" y="3747"/>
                  </a:cubicBezTo>
                  <a:cubicBezTo>
                    <a:pt x="17068" y="3806"/>
                    <a:pt x="17124" y="3844"/>
                    <a:pt x="17083" y="3908"/>
                  </a:cubicBezTo>
                  <a:cubicBezTo>
                    <a:pt x="17105" y="3914"/>
                    <a:pt x="17127" y="3921"/>
                    <a:pt x="17156" y="3933"/>
                  </a:cubicBezTo>
                  <a:cubicBezTo>
                    <a:pt x="17147" y="3965"/>
                    <a:pt x="17138" y="3997"/>
                    <a:pt x="17136" y="4008"/>
                  </a:cubicBezTo>
                  <a:cubicBezTo>
                    <a:pt x="17162" y="4097"/>
                    <a:pt x="17178" y="4177"/>
                    <a:pt x="17194" y="4265"/>
                  </a:cubicBezTo>
                  <a:lnTo>
                    <a:pt x="17284" y="4265"/>
                  </a:lnTo>
                  <a:cubicBezTo>
                    <a:pt x="17287" y="4299"/>
                    <a:pt x="17287" y="4323"/>
                    <a:pt x="17287" y="4355"/>
                  </a:cubicBezTo>
                  <a:cubicBezTo>
                    <a:pt x="17253" y="4362"/>
                    <a:pt x="17219" y="4370"/>
                    <a:pt x="17174" y="4378"/>
                  </a:cubicBezTo>
                  <a:cubicBezTo>
                    <a:pt x="17212" y="4489"/>
                    <a:pt x="17252" y="4599"/>
                    <a:pt x="17181" y="4702"/>
                  </a:cubicBezTo>
                  <a:cubicBezTo>
                    <a:pt x="17175" y="4711"/>
                    <a:pt x="17174" y="4748"/>
                    <a:pt x="17180" y="4755"/>
                  </a:cubicBezTo>
                  <a:cubicBezTo>
                    <a:pt x="17237" y="4837"/>
                    <a:pt x="17177" y="4942"/>
                    <a:pt x="17191" y="5038"/>
                  </a:cubicBezTo>
                  <a:cubicBezTo>
                    <a:pt x="17206" y="5143"/>
                    <a:pt x="17169" y="5270"/>
                    <a:pt x="17162" y="5386"/>
                  </a:cubicBezTo>
                  <a:cubicBezTo>
                    <a:pt x="17158" y="5427"/>
                    <a:pt x="17168" y="5469"/>
                    <a:pt x="17172" y="5508"/>
                  </a:cubicBezTo>
                  <a:cubicBezTo>
                    <a:pt x="17144" y="5541"/>
                    <a:pt x="17119" y="5572"/>
                    <a:pt x="17103" y="5589"/>
                  </a:cubicBezTo>
                  <a:cubicBezTo>
                    <a:pt x="17109" y="5725"/>
                    <a:pt x="17113" y="5854"/>
                    <a:pt x="17102" y="5984"/>
                  </a:cubicBezTo>
                  <a:cubicBezTo>
                    <a:pt x="17087" y="6131"/>
                    <a:pt x="17043" y="6279"/>
                    <a:pt x="17019" y="6429"/>
                  </a:cubicBezTo>
                  <a:cubicBezTo>
                    <a:pt x="16991" y="6572"/>
                    <a:pt x="16983" y="6716"/>
                    <a:pt x="16956" y="6860"/>
                  </a:cubicBezTo>
                  <a:cubicBezTo>
                    <a:pt x="16934" y="6975"/>
                    <a:pt x="16891" y="7083"/>
                    <a:pt x="16903" y="7206"/>
                  </a:cubicBezTo>
                  <a:cubicBezTo>
                    <a:pt x="16909" y="7275"/>
                    <a:pt x="16896" y="7394"/>
                    <a:pt x="16863" y="7442"/>
                  </a:cubicBezTo>
                  <a:cubicBezTo>
                    <a:pt x="16805" y="7528"/>
                    <a:pt x="16794" y="7627"/>
                    <a:pt x="16766" y="7718"/>
                  </a:cubicBezTo>
                  <a:cubicBezTo>
                    <a:pt x="16743" y="7799"/>
                    <a:pt x="16753" y="7920"/>
                    <a:pt x="16721" y="7962"/>
                  </a:cubicBezTo>
                  <a:cubicBezTo>
                    <a:pt x="16653" y="8052"/>
                    <a:pt x="16697" y="8137"/>
                    <a:pt x="16656" y="8218"/>
                  </a:cubicBezTo>
                  <a:cubicBezTo>
                    <a:pt x="16649" y="8233"/>
                    <a:pt x="16678" y="8274"/>
                    <a:pt x="16637" y="8302"/>
                  </a:cubicBezTo>
                  <a:cubicBezTo>
                    <a:pt x="16557" y="8360"/>
                    <a:pt x="16628" y="8423"/>
                    <a:pt x="16593" y="8496"/>
                  </a:cubicBezTo>
                  <a:cubicBezTo>
                    <a:pt x="16515" y="8523"/>
                    <a:pt x="16532" y="8648"/>
                    <a:pt x="16488" y="8727"/>
                  </a:cubicBezTo>
                  <a:cubicBezTo>
                    <a:pt x="16440" y="8819"/>
                    <a:pt x="16406" y="8933"/>
                    <a:pt x="16368" y="9039"/>
                  </a:cubicBezTo>
                  <a:cubicBezTo>
                    <a:pt x="16332" y="9141"/>
                    <a:pt x="16295" y="9245"/>
                    <a:pt x="16268" y="9325"/>
                  </a:cubicBezTo>
                  <a:cubicBezTo>
                    <a:pt x="16288" y="9362"/>
                    <a:pt x="16298" y="9378"/>
                    <a:pt x="16316" y="9410"/>
                  </a:cubicBezTo>
                  <a:cubicBezTo>
                    <a:pt x="16272" y="9416"/>
                    <a:pt x="16248" y="9419"/>
                    <a:pt x="16222" y="9423"/>
                  </a:cubicBezTo>
                  <a:cubicBezTo>
                    <a:pt x="16266" y="9529"/>
                    <a:pt x="16147" y="9604"/>
                    <a:pt x="16142" y="9719"/>
                  </a:cubicBezTo>
                  <a:cubicBezTo>
                    <a:pt x="16137" y="9823"/>
                    <a:pt x="16067" y="9956"/>
                    <a:pt x="16016" y="10102"/>
                  </a:cubicBezTo>
                  <a:cubicBezTo>
                    <a:pt x="15876" y="10246"/>
                    <a:pt x="15879" y="10458"/>
                    <a:pt x="15831" y="10653"/>
                  </a:cubicBezTo>
                  <a:cubicBezTo>
                    <a:pt x="15782" y="10719"/>
                    <a:pt x="15735" y="10787"/>
                    <a:pt x="15689" y="10849"/>
                  </a:cubicBezTo>
                  <a:cubicBezTo>
                    <a:pt x="15666" y="10852"/>
                    <a:pt x="15644" y="10853"/>
                    <a:pt x="15622" y="10855"/>
                  </a:cubicBezTo>
                  <a:cubicBezTo>
                    <a:pt x="15583" y="10971"/>
                    <a:pt x="15552" y="11073"/>
                    <a:pt x="15517" y="11173"/>
                  </a:cubicBezTo>
                  <a:cubicBezTo>
                    <a:pt x="15480" y="11270"/>
                    <a:pt x="15444" y="11368"/>
                    <a:pt x="15410" y="11461"/>
                  </a:cubicBezTo>
                  <a:cubicBezTo>
                    <a:pt x="15392" y="11477"/>
                    <a:pt x="15376" y="11490"/>
                    <a:pt x="15358" y="11507"/>
                  </a:cubicBezTo>
                  <a:cubicBezTo>
                    <a:pt x="15376" y="11537"/>
                    <a:pt x="15389" y="11560"/>
                    <a:pt x="15405" y="11587"/>
                  </a:cubicBezTo>
                  <a:cubicBezTo>
                    <a:pt x="15367" y="11595"/>
                    <a:pt x="15336" y="11601"/>
                    <a:pt x="15305" y="11607"/>
                  </a:cubicBezTo>
                  <a:cubicBezTo>
                    <a:pt x="15248" y="11717"/>
                    <a:pt x="15335" y="11817"/>
                    <a:pt x="15217" y="11926"/>
                  </a:cubicBezTo>
                  <a:cubicBezTo>
                    <a:pt x="15196" y="11927"/>
                    <a:pt x="15171" y="11929"/>
                    <a:pt x="15139" y="11932"/>
                  </a:cubicBezTo>
                  <a:cubicBezTo>
                    <a:pt x="15117" y="11995"/>
                    <a:pt x="15095" y="12055"/>
                    <a:pt x="15070" y="12126"/>
                  </a:cubicBezTo>
                  <a:cubicBezTo>
                    <a:pt x="14985" y="12173"/>
                    <a:pt x="14960" y="12311"/>
                    <a:pt x="14899" y="12403"/>
                  </a:cubicBezTo>
                  <a:cubicBezTo>
                    <a:pt x="14902" y="12419"/>
                    <a:pt x="14905" y="12438"/>
                    <a:pt x="14907" y="12456"/>
                  </a:cubicBezTo>
                  <a:lnTo>
                    <a:pt x="14887" y="12466"/>
                  </a:lnTo>
                  <a:lnTo>
                    <a:pt x="14887" y="12466"/>
                  </a:lnTo>
                  <a:lnTo>
                    <a:pt x="14890" y="12409"/>
                  </a:lnTo>
                  <a:lnTo>
                    <a:pt x="14890" y="12409"/>
                  </a:lnTo>
                  <a:cubicBezTo>
                    <a:pt x="14866" y="12426"/>
                    <a:pt x="14839" y="12439"/>
                    <a:pt x="14830" y="12457"/>
                  </a:cubicBezTo>
                  <a:cubicBezTo>
                    <a:pt x="14757" y="12617"/>
                    <a:pt x="14684" y="12778"/>
                    <a:pt x="14615" y="12929"/>
                  </a:cubicBezTo>
                  <a:cubicBezTo>
                    <a:pt x="14595" y="13025"/>
                    <a:pt x="14640" y="13090"/>
                    <a:pt x="14571" y="13201"/>
                  </a:cubicBezTo>
                  <a:cubicBezTo>
                    <a:pt x="14546" y="13201"/>
                    <a:pt x="14523" y="13200"/>
                    <a:pt x="14511" y="13200"/>
                  </a:cubicBezTo>
                  <a:cubicBezTo>
                    <a:pt x="14453" y="13285"/>
                    <a:pt x="14402" y="13363"/>
                    <a:pt x="14349" y="13440"/>
                  </a:cubicBezTo>
                  <a:cubicBezTo>
                    <a:pt x="14286" y="13544"/>
                    <a:pt x="14223" y="13647"/>
                    <a:pt x="14139" y="13784"/>
                  </a:cubicBezTo>
                  <a:cubicBezTo>
                    <a:pt x="14147" y="13813"/>
                    <a:pt x="14161" y="13855"/>
                    <a:pt x="14172" y="13893"/>
                  </a:cubicBezTo>
                  <a:cubicBezTo>
                    <a:pt x="14111" y="13941"/>
                    <a:pt x="14077" y="13968"/>
                    <a:pt x="14062" y="13980"/>
                  </a:cubicBezTo>
                  <a:cubicBezTo>
                    <a:pt x="14019" y="14069"/>
                    <a:pt x="13990" y="14140"/>
                    <a:pt x="13952" y="14206"/>
                  </a:cubicBezTo>
                  <a:cubicBezTo>
                    <a:pt x="13912" y="14278"/>
                    <a:pt x="13864" y="14345"/>
                    <a:pt x="13819" y="14414"/>
                  </a:cubicBezTo>
                  <a:cubicBezTo>
                    <a:pt x="13781" y="14474"/>
                    <a:pt x="13749" y="14573"/>
                    <a:pt x="13716" y="14590"/>
                  </a:cubicBezTo>
                  <a:cubicBezTo>
                    <a:pt x="13618" y="14645"/>
                    <a:pt x="13671" y="14730"/>
                    <a:pt x="13613" y="14782"/>
                  </a:cubicBezTo>
                  <a:cubicBezTo>
                    <a:pt x="13585" y="14799"/>
                    <a:pt x="13558" y="14815"/>
                    <a:pt x="13532" y="14832"/>
                  </a:cubicBezTo>
                  <a:cubicBezTo>
                    <a:pt x="13507" y="14899"/>
                    <a:pt x="13485" y="14960"/>
                    <a:pt x="13463" y="15018"/>
                  </a:cubicBezTo>
                  <a:cubicBezTo>
                    <a:pt x="13485" y="15015"/>
                    <a:pt x="13506" y="15011"/>
                    <a:pt x="13547" y="15005"/>
                  </a:cubicBezTo>
                  <a:lnTo>
                    <a:pt x="13547" y="15005"/>
                  </a:lnTo>
                  <a:cubicBezTo>
                    <a:pt x="13506" y="15054"/>
                    <a:pt x="13482" y="15080"/>
                    <a:pt x="13466" y="15099"/>
                  </a:cubicBezTo>
                  <a:cubicBezTo>
                    <a:pt x="13440" y="15090"/>
                    <a:pt x="13425" y="15086"/>
                    <a:pt x="13396" y="15076"/>
                  </a:cubicBezTo>
                  <a:cubicBezTo>
                    <a:pt x="13357" y="15214"/>
                    <a:pt x="13204" y="15211"/>
                    <a:pt x="13168" y="15392"/>
                  </a:cubicBezTo>
                  <a:cubicBezTo>
                    <a:pt x="13146" y="15501"/>
                    <a:pt x="12975" y="15614"/>
                    <a:pt x="12947" y="15742"/>
                  </a:cubicBezTo>
                  <a:cubicBezTo>
                    <a:pt x="12784" y="15872"/>
                    <a:pt x="12678" y="16051"/>
                    <a:pt x="12554" y="16204"/>
                  </a:cubicBezTo>
                  <a:cubicBezTo>
                    <a:pt x="12420" y="16365"/>
                    <a:pt x="12266" y="16512"/>
                    <a:pt x="12169" y="16701"/>
                  </a:cubicBezTo>
                  <a:cubicBezTo>
                    <a:pt x="12035" y="16809"/>
                    <a:pt x="11974" y="17007"/>
                    <a:pt x="11808" y="17081"/>
                  </a:cubicBezTo>
                  <a:cubicBezTo>
                    <a:pt x="11799" y="17122"/>
                    <a:pt x="11791" y="17163"/>
                    <a:pt x="11782" y="17205"/>
                  </a:cubicBezTo>
                  <a:cubicBezTo>
                    <a:pt x="11741" y="17216"/>
                    <a:pt x="11702" y="17228"/>
                    <a:pt x="11671" y="17237"/>
                  </a:cubicBezTo>
                  <a:cubicBezTo>
                    <a:pt x="11502" y="17440"/>
                    <a:pt x="11302" y="17609"/>
                    <a:pt x="11183" y="17812"/>
                  </a:cubicBezTo>
                  <a:cubicBezTo>
                    <a:pt x="11170" y="17821"/>
                    <a:pt x="11158" y="17829"/>
                    <a:pt x="11147" y="17836"/>
                  </a:cubicBezTo>
                  <a:lnTo>
                    <a:pt x="11147" y="17836"/>
                  </a:lnTo>
                  <a:cubicBezTo>
                    <a:pt x="10964" y="17684"/>
                    <a:pt x="10802" y="17552"/>
                    <a:pt x="10643" y="17421"/>
                  </a:cubicBezTo>
                  <a:cubicBezTo>
                    <a:pt x="10615" y="17425"/>
                    <a:pt x="10590" y="17430"/>
                    <a:pt x="10564" y="17436"/>
                  </a:cubicBezTo>
                  <a:cubicBezTo>
                    <a:pt x="10541" y="17411"/>
                    <a:pt x="10524" y="17390"/>
                    <a:pt x="10505" y="17368"/>
                  </a:cubicBezTo>
                  <a:cubicBezTo>
                    <a:pt x="10543" y="17364"/>
                    <a:pt x="10577" y="17359"/>
                    <a:pt x="10639" y="17350"/>
                  </a:cubicBezTo>
                  <a:cubicBezTo>
                    <a:pt x="10553" y="17283"/>
                    <a:pt x="10499" y="17238"/>
                    <a:pt x="10434" y="17187"/>
                  </a:cubicBezTo>
                  <a:cubicBezTo>
                    <a:pt x="10431" y="17166"/>
                    <a:pt x="10424" y="17127"/>
                    <a:pt x="10418" y="17085"/>
                  </a:cubicBezTo>
                  <a:cubicBezTo>
                    <a:pt x="10390" y="17069"/>
                    <a:pt x="10359" y="17056"/>
                    <a:pt x="10334" y="17034"/>
                  </a:cubicBezTo>
                  <a:cubicBezTo>
                    <a:pt x="10269" y="16978"/>
                    <a:pt x="10234" y="16888"/>
                    <a:pt x="10150" y="16854"/>
                  </a:cubicBezTo>
                  <a:cubicBezTo>
                    <a:pt x="10040" y="16810"/>
                    <a:pt x="10063" y="16701"/>
                    <a:pt x="9994" y="16638"/>
                  </a:cubicBezTo>
                  <a:cubicBezTo>
                    <a:pt x="9940" y="16590"/>
                    <a:pt x="9884" y="16540"/>
                    <a:pt x="9835" y="16497"/>
                  </a:cubicBezTo>
                  <a:cubicBezTo>
                    <a:pt x="9804" y="16438"/>
                    <a:pt x="9771" y="16388"/>
                    <a:pt x="9740" y="16317"/>
                  </a:cubicBezTo>
                  <a:cubicBezTo>
                    <a:pt x="9693" y="16304"/>
                    <a:pt x="9648" y="16292"/>
                    <a:pt x="9604" y="16281"/>
                  </a:cubicBezTo>
                  <a:cubicBezTo>
                    <a:pt x="9598" y="16238"/>
                    <a:pt x="9595" y="16215"/>
                    <a:pt x="9593" y="16192"/>
                  </a:cubicBezTo>
                  <a:cubicBezTo>
                    <a:pt x="9570" y="16181"/>
                    <a:pt x="9548" y="16170"/>
                    <a:pt x="9515" y="16153"/>
                  </a:cubicBezTo>
                  <a:cubicBezTo>
                    <a:pt x="9503" y="16117"/>
                    <a:pt x="9491" y="16079"/>
                    <a:pt x="9479" y="16042"/>
                  </a:cubicBezTo>
                  <a:cubicBezTo>
                    <a:pt x="9457" y="16031"/>
                    <a:pt x="9435" y="16017"/>
                    <a:pt x="9410" y="16003"/>
                  </a:cubicBezTo>
                  <a:cubicBezTo>
                    <a:pt x="9392" y="15953"/>
                    <a:pt x="9376" y="15906"/>
                    <a:pt x="9356" y="15845"/>
                  </a:cubicBezTo>
                  <a:cubicBezTo>
                    <a:pt x="9294" y="15831"/>
                    <a:pt x="9239" y="15817"/>
                    <a:pt x="9206" y="15808"/>
                  </a:cubicBezTo>
                  <a:cubicBezTo>
                    <a:pt x="9122" y="15666"/>
                    <a:pt x="9041" y="15535"/>
                    <a:pt x="8982" y="15402"/>
                  </a:cubicBezTo>
                  <a:cubicBezTo>
                    <a:pt x="8882" y="15264"/>
                    <a:pt x="8795" y="15120"/>
                    <a:pt x="8689" y="15007"/>
                  </a:cubicBezTo>
                  <a:cubicBezTo>
                    <a:pt x="8572" y="14876"/>
                    <a:pt x="8524" y="14689"/>
                    <a:pt x="8388" y="14581"/>
                  </a:cubicBezTo>
                  <a:cubicBezTo>
                    <a:pt x="8386" y="14552"/>
                    <a:pt x="8383" y="14521"/>
                    <a:pt x="8382" y="14478"/>
                  </a:cubicBezTo>
                  <a:cubicBezTo>
                    <a:pt x="8332" y="14442"/>
                    <a:pt x="8286" y="14409"/>
                    <a:pt x="8239" y="14373"/>
                  </a:cubicBezTo>
                  <a:cubicBezTo>
                    <a:pt x="8254" y="14349"/>
                    <a:pt x="8265" y="14328"/>
                    <a:pt x="8280" y="14303"/>
                  </a:cubicBezTo>
                  <a:cubicBezTo>
                    <a:pt x="8165" y="14240"/>
                    <a:pt x="8176" y="14125"/>
                    <a:pt x="8151" y="14034"/>
                  </a:cubicBezTo>
                  <a:cubicBezTo>
                    <a:pt x="8032" y="13965"/>
                    <a:pt x="8018" y="13843"/>
                    <a:pt x="7982" y="13744"/>
                  </a:cubicBezTo>
                  <a:cubicBezTo>
                    <a:pt x="7955" y="13740"/>
                    <a:pt x="7932" y="13735"/>
                    <a:pt x="7912" y="13731"/>
                  </a:cubicBezTo>
                  <a:cubicBezTo>
                    <a:pt x="7890" y="13640"/>
                    <a:pt x="7873" y="13560"/>
                    <a:pt x="7858" y="13499"/>
                  </a:cubicBezTo>
                  <a:cubicBezTo>
                    <a:pt x="7793" y="13468"/>
                    <a:pt x="7749" y="13446"/>
                    <a:pt x="7702" y="13422"/>
                  </a:cubicBezTo>
                  <a:cubicBezTo>
                    <a:pt x="7737" y="13278"/>
                    <a:pt x="7565" y="13126"/>
                    <a:pt x="7595" y="13007"/>
                  </a:cubicBezTo>
                  <a:cubicBezTo>
                    <a:pt x="7496" y="12898"/>
                    <a:pt x="7403" y="12788"/>
                    <a:pt x="7324" y="12679"/>
                  </a:cubicBezTo>
                  <a:cubicBezTo>
                    <a:pt x="7317" y="12550"/>
                    <a:pt x="7300" y="12429"/>
                    <a:pt x="7252" y="12304"/>
                  </a:cubicBezTo>
                  <a:cubicBezTo>
                    <a:pt x="7181" y="12116"/>
                    <a:pt x="7094" y="11935"/>
                    <a:pt x="7037" y="11742"/>
                  </a:cubicBezTo>
                  <a:cubicBezTo>
                    <a:pt x="7011" y="11732"/>
                    <a:pt x="6984" y="11721"/>
                    <a:pt x="6943" y="11705"/>
                  </a:cubicBezTo>
                  <a:cubicBezTo>
                    <a:pt x="6959" y="11623"/>
                    <a:pt x="6978" y="11571"/>
                    <a:pt x="6980" y="11511"/>
                  </a:cubicBezTo>
                  <a:cubicBezTo>
                    <a:pt x="6980" y="11454"/>
                    <a:pt x="6962" y="11387"/>
                    <a:pt x="6946" y="11287"/>
                  </a:cubicBezTo>
                  <a:cubicBezTo>
                    <a:pt x="6931" y="11279"/>
                    <a:pt x="6891" y="11255"/>
                    <a:pt x="6859" y="11234"/>
                  </a:cubicBezTo>
                  <a:cubicBezTo>
                    <a:pt x="6863" y="11131"/>
                    <a:pt x="6878" y="11056"/>
                    <a:pt x="6866" y="10978"/>
                  </a:cubicBezTo>
                  <a:cubicBezTo>
                    <a:pt x="6856" y="10915"/>
                    <a:pt x="6802" y="10853"/>
                    <a:pt x="6807" y="10775"/>
                  </a:cubicBezTo>
                  <a:lnTo>
                    <a:pt x="6807" y="10775"/>
                  </a:lnTo>
                  <a:cubicBezTo>
                    <a:pt x="6787" y="10779"/>
                    <a:pt x="6771" y="10781"/>
                    <a:pt x="6753" y="10833"/>
                  </a:cubicBezTo>
                  <a:lnTo>
                    <a:pt x="6753" y="10833"/>
                  </a:lnTo>
                  <a:cubicBezTo>
                    <a:pt x="6751" y="10829"/>
                    <a:pt x="6749" y="10824"/>
                    <a:pt x="6747" y="10820"/>
                  </a:cubicBezTo>
                  <a:lnTo>
                    <a:pt x="6747" y="10820"/>
                  </a:lnTo>
                  <a:cubicBezTo>
                    <a:pt x="6746" y="10833"/>
                    <a:pt x="6745" y="10847"/>
                    <a:pt x="6744" y="10862"/>
                  </a:cubicBezTo>
                  <a:cubicBezTo>
                    <a:pt x="6747" y="10851"/>
                    <a:pt x="6750" y="10842"/>
                    <a:pt x="6753" y="10833"/>
                  </a:cubicBezTo>
                  <a:lnTo>
                    <a:pt x="6753" y="10833"/>
                  </a:lnTo>
                  <a:cubicBezTo>
                    <a:pt x="6758" y="10845"/>
                    <a:pt x="6762" y="10857"/>
                    <a:pt x="6766" y="10870"/>
                  </a:cubicBezTo>
                  <a:cubicBezTo>
                    <a:pt x="6768" y="10874"/>
                    <a:pt x="6765" y="10880"/>
                    <a:pt x="6760" y="10880"/>
                  </a:cubicBezTo>
                  <a:cubicBezTo>
                    <a:pt x="6756" y="10880"/>
                    <a:pt x="6750" y="10876"/>
                    <a:pt x="6744" y="10862"/>
                  </a:cubicBezTo>
                  <a:cubicBezTo>
                    <a:pt x="6737" y="10862"/>
                    <a:pt x="6735" y="10825"/>
                    <a:pt x="6734" y="10787"/>
                  </a:cubicBezTo>
                  <a:lnTo>
                    <a:pt x="6734" y="10787"/>
                  </a:lnTo>
                  <a:cubicBezTo>
                    <a:pt x="6738" y="10798"/>
                    <a:pt x="6743" y="10809"/>
                    <a:pt x="6747" y="10820"/>
                  </a:cubicBezTo>
                  <a:lnTo>
                    <a:pt x="6747" y="10820"/>
                  </a:lnTo>
                  <a:cubicBezTo>
                    <a:pt x="6754" y="10722"/>
                    <a:pt x="6756" y="10676"/>
                    <a:pt x="6759" y="10630"/>
                  </a:cubicBezTo>
                  <a:cubicBezTo>
                    <a:pt x="6724" y="10609"/>
                    <a:pt x="6697" y="10594"/>
                    <a:pt x="6653" y="10569"/>
                  </a:cubicBezTo>
                  <a:cubicBezTo>
                    <a:pt x="6699" y="10549"/>
                    <a:pt x="6730" y="10536"/>
                    <a:pt x="6768" y="10518"/>
                  </a:cubicBezTo>
                  <a:cubicBezTo>
                    <a:pt x="6727" y="10387"/>
                    <a:pt x="6731" y="10252"/>
                    <a:pt x="6650" y="10128"/>
                  </a:cubicBezTo>
                  <a:cubicBezTo>
                    <a:pt x="6621" y="10084"/>
                    <a:pt x="6597" y="9979"/>
                    <a:pt x="6629" y="9910"/>
                  </a:cubicBezTo>
                  <a:cubicBezTo>
                    <a:pt x="6638" y="9891"/>
                    <a:pt x="6624" y="9834"/>
                    <a:pt x="6619" y="9796"/>
                  </a:cubicBezTo>
                  <a:cubicBezTo>
                    <a:pt x="6585" y="9747"/>
                    <a:pt x="6551" y="9698"/>
                    <a:pt x="6522" y="9656"/>
                  </a:cubicBezTo>
                  <a:cubicBezTo>
                    <a:pt x="6506" y="9507"/>
                    <a:pt x="6569" y="9370"/>
                    <a:pt x="6476" y="9257"/>
                  </a:cubicBezTo>
                  <a:cubicBezTo>
                    <a:pt x="6475" y="9197"/>
                    <a:pt x="6475" y="9148"/>
                    <a:pt x="6475" y="9104"/>
                  </a:cubicBezTo>
                  <a:cubicBezTo>
                    <a:pt x="6443" y="9095"/>
                    <a:pt x="6425" y="9091"/>
                    <a:pt x="6418" y="9088"/>
                  </a:cubicBezTo>
                  <a:cubicBezTo>
                    <a:pt x="6412" y="8991"/>
                    <a:pt x="6409" y="8901"/>
                    <a:pt x="6410" y="8870"/>
                  </a:cubicBezTo>
                  <a:cubicBezTo>
                    <a:pt x="6353" y="8764"/>
                    <a:pt x="6319" y="8701"/>
                    <a:pt x="6285" y="8641"/>
                  </a:cubicBezTo>
                  <a:cubicBezTo>
                    <a:pt x="6301" y="8608"/>
                    <a:pt x="6307" y="8592"/>
                    <a:pt x="6316" y="8579"/>
                  </a:cubicBezTo>
                  <a:cubicBezTo>
                    <a:pt x="6322" y="8570"/>
                    <a:pt x="6331" y="8569"/>
                    <a:pt x="6338" y="8561"/>
                  </a:cubicBezTo>
                  <a:cubicBezTo>
                    <a:pt x="6344" y="8583"/>
                    <a:pt x="6348" y="8602"/>
                    <a:pt x="6353" y="8619"/>
                  </a:cubicBezTo>
                  <a:cubicBezTo>
                    <a:pt x="6360" y="8636"/>
                    <a:pt x="6368" y="8651"/>
                    <a:pt x="6388" y="8701"/>
                  </a:cubicBezTo>
                  <a:cubicBezTo>
                    <a:pt x="6378" y="8502"/>
                    <a:pt x="6328" y="8352"/>
                    <a:pt x="6288" y="8201"/>
                  </a:cubicBezTo>
                  <a:cubicBezTo>
                    <a:pt x="6309" y="8187"/>
                    <a:pt x="6328" y="8176"/>
                    <a:pt x="6350" y="8161"/>
                  </a:cubicBezTo>
                  <a:cubicBezTo>
                    <a:pt x="6319" y="8126"/>
                    <a:pt x="6294" y="8093"/>
                    <a:pt x="6268" y="8062"/>
                  </a:cubicBezTo>
                  <a:lnTo>
                    <a:pt x="6226" y="7986"/>
                  </a:lnTo>
                  <a:lnTo>
                    <a:pt x="6260" y="7940"/>
                  </a:lnTo>
                  <a:cubicBezTo>
                    <a:pt x="6270" y="7909"/>
                    <a:pt x="6281" y="7877"/>
                    <a:pt x="6288" y="7853"/>
                  </a:cubicBezTo>
                  <a:cubicBezTo>
                    <a:pt x="6273" y="7809"/>
                    <a:pt x="6262" y="7768"/>
                    <a:pt x="6247" y="7721"/>
                  </a:cubicBezTo>
                  <a:cubicBezTo>
                    <a:pt x="6276" y="7703"/>
                    <a:pt x="6297" y="7692"/>
                    <a:pt x="6321" y="7677"/>
                  </a:cubicBezTo>
                  <a:cubicBezTo>
                    <a:pt x="6319" y="7633"/>
                    <a:pt x="6318" y="7584"/>
                    <a:pt x="6316" y="7539"/>
                  </a:cubicBezTo>
                  <a:cubicBezTo>
                    <a:pt x="6293" y="7497"/>
                    <a:pt x="6222" y="7525"/>
                    <a:pt x="6251" y="7411"/>
                  </a:cubicBezTo>
                  <a:cubicBezTo>
                    <a:pt x="6272" y="7397"/>
                    <a:pt x="6291" y="7386"/>
                    <a:pt x="6316" y="7369"/>
                  </a:cubicBezTo>
                  <a:cubicBezTo>
                    <a:pt x="6312" y="7318"/>
                    <a:pt x="6307" y="7264"/>
                    <a:pt x="6303" y="7224"/>
                  </a:cubicBezTo>
                  <a:cubicBezTo>
                    <a:pt x="6266" y="7240"/>
                    <a:pt x="6238" y="7252"/>
                    <a:pt x="6201" y="7268"/>
                  </a:cubicBezTo>
                  <a:cubicBezTo>
                    <a:pt x="6204" y="7211"/>
                    <a:pt x="6206" y="7183"/>
                    <a:pt x="6207" y="7158"/>
                  </a:cubicBezTo>
                  <a:cubicBezTo>
                    <a:pt x="6244" y="7149"/>
                    <a:pt x="6276" y="7140"/>
                    <a:pt x="6312" y="7130"/>
                  </a:cubicBezTo>
                  <a:cubicBezTo>
                    <a:pt x="6294" y="7099"/>
                    <a:pt x="6284" y="7077"/>
                    <a:pt x="6273" y="7056"/>
                  </a:cubicBezTo>
                  <a:cubicBezTo>
                    <a:pt x="6285" y="7035"/>
                    <a:pt x="6297" y="7015"/>
                    <a:pt x="6310" y="6990"/>
                  </a:cubicBezTo>
                  <a:cubicBezTo>
                    <a:pt x="6287" y="6959"/>
                    <a:pt x="6265" y="6931"/>
                    <a:pt x="6240" y="6906"/>
                  </a:cubicBezTo>
                  <a:cubicBezTo>
                    <a:pt x="6259" y="6768"/>
                    <a:pt x="6197" y="6728"/>
                    <a:pt x="6109" y="6649"/>
                  </a:cubicBezTo>
                  <a:lnTo>
                    <a:pt x="6109" y="6649"/>
                  </a:lnTo>
                  <a:cubicBezTo>
                    <a:pt x="6191" y="6656"/>
                    <a:pt x="6235" y="6660"/>
                    <a:pt x="6282" y="6665"/>
                  </a:cubicBezTo>
                  <a:cubicBezTo>
                    <a:pt x="6284" y="6616"/>
                    <a:pt x="6285" y="6588"/>
                    <a:pt x="6285" y="6554"/>
                  </a:cubicBezTo>
                  <a:cubicBezTo>
                    <a:pt x="6251" y="6543"/>
                    <a:pt x="6219" y="6531"/>
                    <a:pt x="6187" y="6519"/>
                  </a:cubicBezTo>
                  <a:cubicBezTo>
                    <a:pt x="6195" y="6416"/>
                    <a:pt x="6220" y="6320"/>
                    <a:pt x="6263" y="6235"/>
                  </a:cubicBezTo>
                  <a:cubicBezTo>
                    <a:pt x="6218" y="6229"/>
                    <a:pt x="6172" y="6223"/>
                    <a:pt x="6110" y="6216"/>
                  </a:cubicBezTo>
                  <a:cubicBezTo>
                    <a:pt x="6157" y="6087"/>
                    <a:pt x="6193" y="5985"/>
                    <a:pt x="6238" y="5856"/>
                  </a:cubicBezTo>
                  <a:lnTo>
                    <a:pt x="6238" y="5856"/>
                  </a:lnTo>
                  <a:cubicBezTo>
                    <a:pt x="6197" y="5884"/>
                    <a:pt x="6181" y="5895"/>
                    <a:pt x="6169" y="5903"/>
                  </a:cubicBezTo>
                  <a:cubicBezTo>
                    <a:pt x="6117" y="5741"/>
                    <a:pt x="6240" y="5716"/>
                    <a:pt x="6259" y="5600"/>
                  </a:cubicBezTo>
                  <a:cubicBezTo>
                    <a:pt x="6235" y="5572"/>
                    <a:pt x="6213" y="5548"/>
                    <a:pt x="6194" y="5527"/>
                  </a:cubicBezTo>
                  <a:cubicBezTo>
                    <a:pt x="6198" y="5477"/>
                    <a:pt x="6203" y="5429"/>
                    <a:pt x="6207" y="5385"/>
                  </a:cubicBezTo>
                  <a:cubicBezTo>
                    <a:pt x="6235" y="5376"/>
                    <a:pt x="6257" y="5367"/>
                    <a:pt x="6281" y="5358"/>
                  </a:cubicBezTo>
                  <a:cubicBezTo>
                    <a:pt x="6272" y="5330"/>
                    <a:pt x="6265" y="5307"/>
                    <a:pt x="6257" y="5285"/>
                  </a:cubicBezTo>
                  <a:cubicBezTo>
                    <a:pt x="6272" y="5266"/>
                    <a:pt x="6278" y="5257"/>
                    <a:pt x="6282" y="5252"/>
                  </a:cubicBezTo>
                  <a:cubicBezTo>
                    <a:pt x="6296" y="5071"/>
                    <a:pt x="6307" y="4914"/>
                    <a:pt x="6319" y="4751"/>
                  </a:cubicBezTo>
                  <a:cubicBezTo>
                    <a:pt x="6344" y="4690"/>
                    <a:pt x="6366" y="4620"/>
                    <a:pt x="6401" y="4552"/>
                  </a:cubicBezTo>
                  <a:cubicBezTo>
                    <a:pt x="6412" y="4577"/>
                    <a:pt x="6419" y="4596"/>
                    <a:pt x="6426" y="4611"/>
                  </a:cubicBezTo>
                  <a:cubicBezTo>
                    <a:pt x="6468" y="4515"/>
                    <a:pt x="6515" y="4431"/>
                    <a:pt x="6546" y="4339"/>
                  </a:cubicBezTo>
                  <a:cubicBezTo>
                    <a:pt x="6581" y="4233"/>
                    <a:pt x="6603" y="4118"/>
                    <a:pt x="6631" y="4008"/>
                  </a:cubicBezTo>
                  <a:cubicBezTo>
                    <a:pt x="6594" y="3994"/>
                    <a:pt x="6571" y="3987"/>
                    <a:pt x="6547" y="3978"/>
                  </a:cubicBezTo>
                  <a:cubicBezTo>
                    <a:pt x="6541" y="3908"/>
                    <a:pt x="6549" y="3844"/>
                    <a:pt x="6550" y="3780"/>
                  </a:cubicBezTo>
                  <a:cubicBezTo>
                    <a:pt x="6619" y="3737"/>
                    <a:pt x="6684" y="3699"/>
                    <a:pt x="6744" y="3662"/>
                  </a:cubicBezTo>
                  <a:cubicBezTo>
                    <a:pt x="6787" y="3528"/>
                    <a:pt x="6852" y="3409"/>
                    <a:pt x="6837" y="3287"/>
                  </a:cubicBezTo>
                  <a:cubicBezTo>
                    <a:pt x="6980" y="3154"/>
                    <a:pt x="7022" y="2982"/>
                    <a:pt x="7063" y="2815"/>
                  </a:cubicBezTo>
                  <a:cubicBezTo>
                    <a:pt x="7086" y="2795"/>
                    <a:pt x="7103" y="2788"/>
                    <a:pt x="7108" y="2785"/>
                  </a:cubicBezTo>
                  <a:cubicBezTo>
                    <a:pt x="7130" y="2703"/>
                    <a:pt x="7147" y="2637"/>
                    <a:pt x="7159" y="2588"/>
                  </a:cubicBezTo>
                  <a:cubicBezTo>
                    <a:pt x="7203" y="2553"/>
                    <a:pt x="7231" y="2531"/>
                    <a:pt x="7280" y="2491"/>
                  </a:cubicBezTo>
                  <a:cubicBezTo>
                    <a:pt x="7222" y="2448"/>
                    <a:pt x="7177" y="2414"/>
                    <a:pt x="7130" y="2379"/>
                  </a:cubicBezTo>
                  <a:cubicBezTo>
                    <a:pt x="7152" y="2339"/>
                    <a:pt x="7162" y="2314"/>
                    <a:pt x="7177" y="2294"/>
                  </a:cubicBezTo>
                  <a:cubicBezTo>
                    <a:pt x="7189" y="2273"/>
                    <a:pt x="7211" y="2261"/>
                    <a:pt x="7228" y="2247"/>
                  </a:cubicBezTo>
                  <a:cubicBezTo>
                    <a:pt x="7230" y="2278"/>
                    <a:pt x="7230" y="2301"/>
                    <a:pt x="7234" y="2329"/>
                  </a:cubicBezTo>
                  <a:cubicBezTo>
                    <a:pt x="7368" y="2292"/>
                    <a:pt x="7370" y="2303"/>
                    <a:pt x="7415" y="2179"/>
                  </a:cubicBezTo>
                  <a:cubicBezTo>
                    <a:pt x="7436" y="2175"/>
                    <a:pt x="7456" y="2170"/>
                    <a:pt x="7474" y="2164"/>
                  </a:cubicBezTo>
                  <a:cubicBezTo>
                    <a:pt x="7537" y="2044"/>
                    <a:pt x="7523" y="2035"/>
                    <a:pt x="7670" y="1961"/>
                  </a:cubicBezTo>
                  <a:cubicBezTo>
                    <a:pt x="7677" y="1957"/>
                    <a:pt x="7678" y="1938"/>
                    <a:pt x="7683" y="1926"/>
                  </a:cubicBezTo>
                  <a:cubicBezTo>
                    <a:pt x="7664" y="1926"/>
                    <a:pt x="7645" y="1926"/>
                    <a:pt x="7609" y="1927"/>
                  </a:cubicBezTo>
                  <a:cubicBezTo>
                    <a:pt x="7642" y="1896"/>
                    <a:pt x="7665" y="1876"/>
                    <a:pt x="7684" y="1858"/>
                  </a:cubicBezTo>
                  <a:cubicBezTo>
                    <a:pt x="7712" y="1873"/>
                    <a:pt x="7733" y="1882"/>
                    <a:pt x="7755" y="1892"/>
                  </a:cubicBezTo>
                  <a:cubicBezTo>
                    <a:pt x="7761" y="1871"/>
                    <a:pt x="7762" y="1849"/>
                    <a:pt x="7770" y="1844"/>
                  </a:cubicBezTo>
                  <a:cubicBezTo>
                    <a:pt x="7890" y="1749"/>
                    <a:pt x="7942" y="1607"/>
                    <a:pt x="8096" y="1593"/>
                  </a:cubicBezTo>
                  <a:cubicBezTo>
                    <a:pt x="8117" y="1588"/>
                    <a:pt x="8146" y="1555"/>
                    <a:pt x="8171" y="1540"/>
                  </a:cubicBezTo>
                  <a:cubicBezTo>
                    <a:pt x="8213" y="1514"/>
                    <a:pt x="8254" y="1485"/>
                    <a:pt x="8298" y="1462"/>
                  </a:cubicBezTo>
                  <a:cubicBezTo>
                    <a:pt x="8310" y="1458"/>
                    <a:pt x="8322" y="1457"/>
                    <a:pt x="8335" y="1457"/>
                  </a:cubicBezTo>
                  <a:cubicBezTo>
                    <a:pt x="8362" y="1457"/>
                    <a:pt x="8389" y="1466"/>
                    <a:pt x="8417" y="1477"/>
                  </a:cubicBezTo>
                  <a:cubicBezTo>
                    <a:pt x="8432" y="1452"/>
                    <a:pt x="8449" y="1424"/>
                    <a:pt x="8460" y="1407"/>
                  </a:cubicBezTo>
                  <a:cubicBezTo>
                    <a:pt x="8502" y="1405"/>
                    <a:pt x="8535" y="1398"/>
                    <a:pt x="8576" y="1384"/>
                  </a:cubicBezTo>
                  <a:close/>
                  <a:moveTo>
                    <a:pt x="13143" y="17917"/>
                  </a:moveTo>
                  <a:lnTo>
                    <a:pt x="13143" y="17917"/>
                  </a:lnTo>
                  <a:cubicBezTo>
                    <a:pt x="13143" y="17917"/>
                    <a:pt x="13143" y="17917"/>
                    <a:pt x="13142" y="17918"/>
                  </a:cubicBezTo>
                  <a:lnTo>
                    <a:pt x="13142" y="17918"/>
                  </a:lnTo>
                  <a:cubicBezTo>
                    <a:pt x="13143" y="17917"/>
                    <a:pt x="13143" y="17917"/>
                    <a:pt x="13143" y="17917"/>
                  </a:cubicBezTo>
                  <a:close/>
                  <a:moveTo>
                    <a:pt x="12463" y="18155"/>
                  </a:moveTo>
                  <a:lnTo>
                    <a:pt x="12473" y="18168"/>
                  </a:lnTo>
                  <a:lnTo>
                    <a:pt x="12385" y="18262"/>
                  </a:lnTo>
                  <a:lnTo>
                    <a:pt x="12373" y="18249"/>
                  </a:lnTo>
                  <a:lnTo>
                    <a:pt x="12463" y="18155"/>
                  </a:lnTo>
                  <a:close/>
                  <a:moveTo>
                    <a:pt x="12255" y="18658"/>
                  </a:moveTo>
                  <a:lnTo>
                    <a:pt x="12255" y="18658"/>
                  </a:lnTo>
                  <a:cubicBezTo>
                    <a:pt x="12252" y="18669"/>
                    <a:pt x="12249" y="18680"/>
                    <a:pt x="12247" y="18689"/>
                  </a:cubicBezTo>
                  <a:lnTo>
                    <a:pt x="12247" y="18689"/>
                  </a:lnTo>
                  <a:cubicBezTo>
                    <a:pt x="12244" y="18686"/>
                    <a:pt x="12240" y="18683"/>
                    <a:pt x="12237" y="18679"/>
                  </a:cubicBezTo>
                  <a:lnTo>
                    <a:pt x="12237" y="18679"/>
                  </a:lnTo>
                  <a:cubicBezTo>
                    <a:pt x="12243" y="18673"/>
                    <a:pt x="12249" y="18666"/>
                    <a:pt x="12255" y="18658"/>
                  </a:cubicBezTo>
                  <a:close/>
                  <a:moveTo>
                    <a:pt x="11312" y="19532"/>
                  </a:moveTo>
                  <a:lnTo>
                    <a:pt x="11288" y="19584"/>
                  </a:lnTo>
                  <a:lnTo>
                    <a:pt x="11288" y="19584"/>
                  </a:lnTo>
                  <a:cubicBezTo>
                    <a:pt x="11279" y="19571"/>
                    <a:pt x="11286" y="19554"/>
                    <a:pt x="11290" y="19537"/>
                  </a:cubicBezTo>
                  <a:lnTo>
                    <a:pt x="11312" y="19532"/>
                  </a:lnTo>
                  <a:close/>
                  <a:moveTo>
                    <a:pt x="11288" y="19585"/>
                  </a:moveTo>
                  <a:lnTo>
                    <a:pt x="11287" y="19587"/>
                  </a:lnTo>
                  <a:lnTo>
                    <a:pt x="11274" y="19589"/>
                  </a:lnTo>
                  <a:lnTo>
                    <a:pt x="11274" y="19589"/>
                  </a:lnTo>
                  <a:lnTo>
                    <a:pt x="11274" y="19588"/>
                  </a:lnTo>
                  <a:cubicBezTo>
                    <a:pt x="11278" y="19588"/>
                    <a:pt x="11283" y="19587"/>
                    <a:pt x="11288" y="19585"/>
                  </a:cubicBezTo>
                  <a:close/>
                  <a:moveTo>
                    <a:pt x="10928" y="19572"/>
                  </a:moveTo>
                  <a:lnTo>
                    <a:pt x="10964" y="19619"/>
                  </a:lnTo>
                  <a:lnTo>
                    <a:pt x="10942" y="19642"/>
                  </a:lnTo>
                  <a:lnTo>
                    <a:pt x="10889" y="19609"/>
                  </a:lnTo>
                  <a:lnTo>
                    <a:pt x="10928" y="19572"/>
                  </a:lnTo>
                  <a:close/>
                  <a:moveTo>
                    <a:pt x="11273" y="19590"/>
                  </a:moveTo>
                  <a:cubicBezTo>
                    <a:pt x="11281" y="19603"/>
                    <a:pt x="11277" y="19621"/>
                    <a:pt x="11271" y="19638"/>
                  </a:cubicBezTo>
                  <a:lnTo>
                    <a:pt x="11248" y="19644"/>
                  </a:lnTo>
                  <a:lnTo>
                    <a:pt x="11273" y="19590"/>
                  </a:lnTo>
                  <a:close/>
                  <a:moveTo>
                    <a:pt x="11030" y="19944"/>
                  </a:moveTo>
                  <a:lnTo>
                    <a:pt x="11051" y="19973"/>
                  </a:lnTo>
                  <a:lnTo>
                    <a:pt x="11034" y="19988"/>
                  </a:lnTo>
                  <a:lnTo>
                    <a:pt x="11012" y="19959"/>
                  </a:lnTo>
                  <a:lnTo>
                    <a:pt x="11030" y="19944"/>
                  </a:lnTo>
                  <a:close/>
                  <a:moveTo>
                    <a:pt x="27727" y="19997"/>
                  </a:moveTo>
                  <a:lnTo>
                    <a:pt x="27734" y="20013"/>
                  </a:lnTo>
                  <a:lnTo>
                    <a:pt x="27634" y="20051"/>
                  </a:lnTo>
                  <a:lnTo>
                    <a:pt x="27625" y="20022"/>
                  </a:lnTo>
                  <a:cubicBezTo>
                    <a:pt x="27659" y="20013"/>
                    <a:pt x="27693" y="20006"/>
                    <a:pt x="27727" y="19997"/>
                  </a:cubicBezTo>
                  <a:close/>
                  <a:moveTo>
                    <a:pt x="26331" y="20037"/>
                  </a:moveTo>
                  <a:lnTo>
                    <a:pt x="26363" y="20091"/>
                  </a:lnTo>
                  <a:lnTo>
                    <a:pt x="26312" y="20104"/>
                  </a:lnTo>
                  <a:lnTo>
                    <a:pt x="26303" y="20047"/>
                  </a:lnTo>
                  <a:lnTo>
                    <a:pt x="26331" y="20037"/>
                  </a:lnTo>
                  <a:close/>
                  <a:moveTo>
                    <a:pt x="27543" y="20053"/>
                  </a:moveTo>
                  <a:cubicBezTo>
                    <a:pt x="27553" y="20109"/>
                    <a:pt x="27559" y="20140"/>
                    <a:pt x="27567" y="20178"/>
                  </a:cubicBezTo>
                  <a:cubicBezTo>
                    <a:pt x="27518" y="20184"/>
                    <a:pt x="27484" y="20188"/>
                    <a:pt x="27422" y="20196"/>
                  </a:cubicBezTo>
                  <a:cubicBezTo>
                    <a:pt x="27464" y="20147"/>
                    <a:pt x="27494" y="20112"/>
                    <a:pt x="27543" y="20053"/>
                  </a:cubicBezTo>
                  <a:close/>
                  <a:moveTo>
                    <a:pt x="10481" y="20269"/>
                  </a:moveTo>
                  <a:lnTo>
                    <a:pt x="10487" y="20280"/>
                  </a:lnTo>
                  <a:lnTo>
                    <a:pt x="10436" y="20321"/>
                  </a:lnTo>
                  <a:lnTo>
                    <a:pt x="10430" y="20310"/>
                  </a:lnTo>
                  <a:lnTo>
                    <a:pt x="10481" y="20269"/>
                  </a:lnTo>
                  <a:close/>
                  <a:moveTo>
                    <a:pt x="26624" y="20291"/>
                  </a:moveTo>
                  <a:lnTo>
                    <a:pt x="26629" y="20327"/>
                  </a:lnTo>
                  <a:lnTo>
                    <a:pt x="26609" y="20331"/>
                  </a:lnTo>
                  <a:lnTo>
                    <a:pt x="26603" y="20297"/>
                  </a:lnTo>
                  <a:lnTo>
                    <a:pt x="26624" y="20291"/>
                  </a:lnTo>
                  <a:close/>
                  <a:moveTo>
                    <a:pt x="10719" y="20291"/>
                  </a:moveTo>
                  <a:cubicBezTo>
                    <a:pt x="10718" y="20338"/>
                    <a:pt x="10717" y="20378"/>
                    <a:pt x="10715" y="20452"/>
                  </a:cubicBezTo>
                  <a:cubicBezTo>
                    <a:pt x="10674" y="20416"/>
                    <a:pt x="10650" y="20397"/>
                    <a:pt x="10622" y="20374"/>
                  </a:cubicBezTo>
                  <a:cubicBezTo>
                    <a:pt x="10664" y="20338"/>
                    <a:pt x="10686" y="20319"/>
                    <a:pt x="10719" y="20291"/>
                  </a:cubicBezTo>
                  <a:close/>
                  <a:moveTo>
                    <a:pt x="27286" y="20425"/>
                  </a:moveTo>
                  <a:lnTo>
                    <a:pt x="27299" y="20494"/>
                  </a:lnTo>
                  <a:lnTo>
                    <a:pt x="27268" y="20502"/>
                  </a:lnTo>
                  <a:lnTo>
                    <a:pt x="27255" y="20433"/>
                  </a:lnTo>
                  <a:lnTo>
                    <a:pt x="27286" y="20425"/>
                  </a:lnTo>
                  <a:close/>
                  <a:moveTo>
                    <a:pt x="24729" y="20521"/>
                  </a:moveTo>
                  <a:lnTo>
                    <a:pt x="24729" y="20533"/>
                  </a:lnTo>
                  <a:lnTo>
                    <a:pt x="24668" y="20543"/>
                  </a:lnTo>
                  <a:lnTo>
                    <a:pt x="24667" y="20533"/>
                  </a:lnTo>
                  <a:lnTo>
                    <a:pt x="24729" y="20521"/>
                  </a:lnTo>
                  <a:close/>
                  <a:moveTo>
                    <a:pt x="25580" y="20506"/>
                  </a:moveTo>
                  <a:lnTo>
                    <a:pt x="25585" y="20541"/>
                  </a:lnTo>
                  <a:cubicBezTo>
                    <a:pt x="25579" y="20541"/>
                    <a:pt x="25572" y="20543"/>
                    <a:pt x="25564" y="20544"/>
                  </a:cubicBezTo>
                  <a:lnTo>
                    <a:pt x="25560" y="20509"/>
                  </a:lnTo>
                  <a:lnTo>
                    <a:pt x="25580" y="20506"/>
                  </a:lnTo>
                  <a:close/>
                  <a:moveTo>
                    <a:pt x="26790" y="20428"/>
                  </a:moveTo>
                  <a:cubicBezTo>
                    <a:pt x="26763" y="20481"/>
                    <a:pt x="26743" y="20521"/>
                    <a:pt x="26722" y="20562"/>
                  </a:cubicBezTo>
                  <a:lnTo>
                    <a:pt x="26688" y="20556"/>
                  </a:lnTo>
                  <a:cubicBezTo>
                    <a:pt x="26684" y="20528"/>
                    <a:pt x="26681" y="20502"/>
                    <a:pt x="26675" y="20469"/>
                  </a:cubicBezTo>
                  <a:lnTo>
                    <a:pt x="26676" y="20469"/>
                  </a:lnTo>
                  <a:cubicBezTo>
                    <a:pt x="26704" y="20459"/>
                    <a:pt x="26731" y="20450"/>
                    <a:pt x="26790" y="20428"/>
                  </a:cubicBezTo>
                  <a:close/>
                  <a:moveTo>
                    <a:pt x="26154" y="20515"/>
                  </a:moveTo>
                  <a:lnTo>
                    <a:pt x="26164" y="20584"/>
                  </a:lnTo>
                  <a:lnTo>
                    <a:pt x="26134" y="20590"/>
                  </a:lnTo>
                  <a:lnTo>
                    <a:pt x="26123" y="20519"/>
                  </a:lnTo>
                  <a:cubicBezTo>
                    <a:pt x="26135" y="20518"/>
                    <a:pt x="26144" y="20516"/>
                    <a:pt x="26154" y="20515"/>
                  </a:cubicBezTo>
                  <a:close/>
                  <a:moveTo>
                    <a:pt x="26628" y="20594"/>
                  </a:moveTo>
                  <a:lnTo>
                    <a:pt x="26629" y="20606"/>
                  </a:lnTo>
                  <a:lnTo>
                    <a:pt x="26568" y="20621"/>
                  </a:lnTo>
                  <a:lnTo>
                    <a:pt x="26566" y="20609"/>
                  </a:lnTo>
                  <a:lnTo>
                    <a:pt x="26628" y="20594"/>
                  </a:lnTo>
                  <a:close/>
                  <a:moveTo>
                    <a:pt x="9900" y="20577"/>
                  </a:moveTo>
                  <a:lnTo>
                    <a:pt x="9906" y="20587"/>
                  </a:lnTo>
                  <a:lnTo>
                    <a:pt x="9853" y="20625"/>
                  </a:lnTo>
                  <a:lnTo>
                    <a:pt x="9847" y="20615"/>
                  </a:lnTo>
                  <a:lnTo>
                    <a:pt x="9900" y="20577"/>
                  </a:lnTo>
                  <a:close/>
                  <a:moveTo>
                    <a:pt x="9887" y="20803"/>
                  </a:moveTo>
                  <a:lnTo>
                    <a:pt x="9893" y="20814"/>
                  </a:lnTo>
                  <a:lnTo>
                    <a:pt x="9838" y="20852"/>
                  </a:lnTo>
                  <a:lnTo>
                    <a:pt x="9832" y="20842"/>
                  </a:lnTo>
                  <a:lnTo>
                    <a:pt x="9887" y="20803"/>
                  </a:lnTo>
                  <a:close/>
                  <a:moveTo>
                    <a:pt x="7414" y="20831"/>
                  </a:moveTo>
                  <a:lnTo>
                    <a:pt x="7414" y="20831"/>
                  </a:lnTo>
                  <a:cubicBezTo>
                    <a:pt x="7379" y="20879"/>
                    <a:pt x="7349" y="20894"/>
                    <a:pt x="7323" y="20894"/>
                  </a:cubicBezTo>
                  <a:cubicBezTo>
                    <a:pt x="7294" y="20894"/>
                    <a:pt x="7269" y="20874"/>
                    <a:pt x="7249" y="20858"/>
                  </a:cubicBezTo>
                  <a:cubicBezTo>
                    <a:pt x="7302" y="20849"/>
                    <a:pt x="7355" y="20840"/>
                    <a:pt x="7414" y="20831"/>
                  </a:cubicBezTo>
                  <a:close/>
                  <a:moveTo>
                    <a:pt x="23324" y="20880"/>
                  </a:moveTo>
                  <a:lnTo>
                    <a:pt x="23324" y="20892"/>
                  </a:lnTo>
                  <a:lnTo>
                    <a:pt x="23262" y="20897"/>
                  </a:lnTo>
                  <a:lnTo>
                    <a:pt x="23262" y="20886"/>
                  </a:lnTo>
                  <a:lnTo>
                    <a:pt x="23324" y="20880"/>
                  </a:lnTo>
                  <a:close/>
                  <a:moveTo>
                    <a:pt x="7521" y="20727"/>
                  </a:moveTo>
                  <a:cubicBezTo>
                    <a:pt x="7599" y="20784"/>
                    <a:pt x="7569" y="20867"/>
                    <a:pt x="7549" y="20942"/>
                  </a:cubicBezTo>
                  <a:lnTo>
                    <a:pt x="7549" y="20942"/>
                  </a:lnTo>
                  <a:cubicBezTo>
                    <a:pt x="7530" y="20949"/>
                    <a:pt x="7516" y="20953"/>
                    <a:pt x="7506" y="20953"/>
                  </a:cubicBezTo>
                  <a:cubicBezTo>
                    <a:pt x="7448" y="20953"/>
                    <a:pt x="7528" y="20835"/>
                    <a:pt x="7521" y="20727"/>
                  </a:cubicBezTo>
                  <a:close/>
                  <a:moveTo>
                    <a:pt x="25695" y="20920"/>
                  </a:moveTo>
                  <a:lnTo>
                    <a:pt x="25721" y="20971"/>
                  </a:lnTo>
                  <a:lnTo>
                    <a:pt x="25721" y="20971"/>
                  </a:lnTo>
                  <a:cubicBezTo>
                    <a:pt x="25666" y="20967"/>
                    <a:pt x="25661" y="20948"/>
                    <a:pt x="25655" y="20928"/>
                  </a:cubicBezTo>
                  <a:lnTo>
                    <a:pt x="25695" y="20920"/>
                  </a:lnTo>
                  <a:close/>
                  <a:moveTo>
                    <a:pt x="7643" y="20940"/>
                  </a:moveTo>
                  <a:cubicBezTo>
                    <a:pt x="7650" y="20940"/>
                    <a:pt x="7652" y="20953"/>
                    <a:pt x="7658" y="20962"/>
                  </a:cubicBezTo>
                  <a:lnTo>
                    <a:pt x="7658" y="20962"/>
                  </a:lnTo>
                  <a:cubicBezTo>
                    <a:pt x="7641" y="20969"/>
                    <a:pt x="7628" y="20972"/>
                    <a:pt x="7618" y="20972"/>
                  </a:cubicBezTo>
                  <a:cubicBezTo>
                    <a:pt x="7616" y="20972"/>
                    <a:pt x="7614" y="20971"/>
                    <a:pt x="7612" y="20971"/>
                  </a:cubicBezTo>
                  <a:lnTo>
                    <a:pt x="7612" y="20971"/>
                  </a:lnTo>
                  <a:cubicBezTo>
                    <a:pt x="7628" y="20948"/>
                    <a:pt x="7637" y="20940"/>
                    <a:pt x="7643" y="20940"/>
                  </a:cubicBezTo>
                  <a:close/>
                  <a:moveTo>
                    <a:pt x="26101" y="20987"/>
                  </a:moveTo>
                  <a:lnTo>
                    <a:pt x="26114" y="20992"/>
                  </a:lnTo>
                  <a:cubicBezTo>
                    <a:pt x="26109" y="20990"/>
                    <a:pt x="26104" y="20989"/>
                    <a:pt x="26101" y="20987"/>
                  </a:cubicBezTo>
                  <a:close/>
                  <a:moveTo>
                    <a:pt x="26139" y="20952"/>
                  </a:moveTo>
                  <a:lnTo>
                    <a:pt x="26162" y="20959"/>
                  </a:lnTo>
                  <a:lnTo>
                    <a:pt x="26114" y="20992"/>
                  </a:lnTo>
                  <a:cubicBezTo>
                    <a:pt x="26113" y="20975"/>
                    <a:pt x="26126" y="20964"/>
                    <a:pt x="26139" y="20952"/>
                  </a:cubicBezTo>
                  <a:close/>
                  <a:moveTo>
                    <a:pt x="13984" y="20955"/>
                  </a:moveTo>
                  <a:lnTo>
                    <a:pt x="14005" y="20964"/>
                  </a:lnTo>
                  <a:lnTo>
                    <a:pt x="13989" y="20995"/>
                  </a:lnTo>
                  <a:lnTo>
                    <a:pt x="13968" y="20986"/>
                  </a:lnTo>
                  <a:lnTo>
                    <a:pt x="13984" y="20955"/>
                  </a:lnTo>
                  <a:close/>
                  <a:moveTo>
                    <a:pt x="7676" y="20964"/>
                  </a:moveTo>
                  <a:cubicBezTo>
                    <a:pt x="7718" y="20964"/>
                    <a:pt x="7728" y="20982"/>
                    <a:pt x="7740" y="20999"/>
                  </a:cubicBezTo>
                  <a:lnTo>
                    <a:pt x="7706" y="21020"/>
                  </a:lnTo>
                  <a:lnTo>
                    <a:pt x="7656" y="20968"/>
                  </a:lnTo>
                  <a:lnTo>
                    <a:pt x="7662" y="20965"/>
                  </a:lnTo>
                  <a:lnTo>
                    <a:pt x="7662" y="20965"/>
                  </a:lnTo>
                  <a:cubicBezTo>
                    <a:pt x="7667" y="20965"/>
                    <a:pt x="7671" y="20964"/>
                    <a:pt x="7676" y="20964"/>
                  </a:cubicBezTo>
                  <a:close/>
                  <a:moveTo>
                    <a:pt x="26101" y="20987"/>
                  </a:moveTo>
                  <a:cubicBezTo>
                    <a:pt x="26101" y="21003"/>
                    <a:pt x="26088" y="21017"/>
                    <a:pt x="26075" y="21027"/>
                  </a:cubicBezTo>
                  <a:lnTo>
                    <a:pt x="26075" y="21028"/>
                  </a:lnTo>
                  <a:lnTo>
                    <a:pt x="26053" y="21021"/>
                  </a:lnTo>
                  <a:lnTo>
                    <a:pt x="26101" y="20987"/>
                  </a:lnTo>
                  <a:close/>
                  <a:moveTo>
                    <a:pt x="6959" y="21049"/>
                  </a:moveTo>
                  <a:lnTo>
                    <a:pt x="6969" y="21064"/>
                  </a:lnTo>
                  <a:lnTo>
                    <a:pt x="6883" y="21120"/>
                  </a:lnTo>
                  <a:lnTo>
                    <a:pt x="6869" y="21093"/>
                  </a:lnTo>
                  <a:lnTo>
                    <a:pt x="6959" y="21049"/>
                  </a:lnTo>
                  <a:close/>
                  <a:moveTo>
                    <a:pt x="25714" y="21004"/>
                  </a:moveTo>
                  <a:cubicBezTo>
                    <a:pt x="25824" y="21038"/>
                    <a:pt x="25688" y="21087"/>
                    <a:pt x="25729" y="21134"/>
                  </a:cubicBezTo>
                  <a:cubicBezTo>
                    <a:pt x="25672" y="21136"/>
                    <a:pt x="25644" y="21136"/>
                    <a:pt x="25583" y="21137"/>
                  </a:cubicBezTo>
                  <a:cubicBezTo>
                    <a:pt x="25630" y="21089"/>
                    <a:pt x="25671" y="21047"/>
                    <a:pt x="25714" y="21004"/>
                  </a:cubicBezTo>
                  <a:close/>
                  <a:moveTo>
                    <a:pt x="6577" y="21143"/>
                  </a:moveTo>
                  <a:cubicBezTo>
                    <a:pt x="6591" y="21143"/>
                    <a:pt x="6604" y="21144"/>
                    <a:pt x="6616" y="21145"/>
                  </a:cubicBezTo>
                  <a:lnTo>
                    <a:pt x="6602" y="21162"/>
                  </a:lnTo>
                  <a:lnTo>
                    <a:pt x="6554" y="21152"/>
                  </a:lnTo>
                  <a:cubicBezTo>
                    <a:pt x="6556" y="21149"/>
                    <a:pt x="6559" y="21145"/>
                    <a:pt x="6560" y="21143"/>
                  </a:cubicBezTo>
                  <a:cubicBezTo>
                    <a:pt x="6566" y="21143"/>
                    <a:pt x="6572" y="21143"/>
                    <a:pt x="6577" y="21143"/>
                  </a:cubicBezTo>
                  <a:close/>
                  <a:moveTo>
                    <a:pt x="14258" y="21226"/>
                  </a:moveTo>
                  <a:cubicBezTo>
                    <a:pt x="14259" y="21227"/>
                    <a:pt x="14260" y="21228"/>
                    <a:pt x="14260" y="21229"/>
                  </a:cubicBezTo>
                  <a:lnTo>
                    <a:pt x="14260" y="21229"/>
                  </a:lnTo>
                  <a:cubicBezTo>
                    <a:pt x="14259" y="21227"/>
                    <a:pt x="14258" y="21226"/>
                    <a:pt x="14258" y="21226"/>
                  </a:cubicBezTo>
                  <a:close/>
                  <a:moveTo>
                    <a:pt x="14260" y="21229"/>
                  </a:moveTo>
                  <a:cubicBezTo>
                    <a:pt x="14262" y="21230"/>
                    <a:pt x="14263" y="21232"/>
                    <a:pt x="14264" y="21234"/>
                  </a:cubicBezTo>
                  <a:lnTo>
                    <a:pt x="14266" y="21234"/>
                  </a:lnTo>
                  <a:cubicBezTo>
                    <a:pt x="14264" y="21232"/>
                    <a:pt x="14262" y="21230"/>
                    <a:pt x="14260" y="21229"/>
                  </a:cubicBezTo>
                  <a:close/>
                  <a:moveTo>
                    <a:pt x="7848" y="21268"/>
                  </a:moveTo>
                  <a:lnTo>
                    <a:pt x="7862" y="21301"/>
                  </a:lnTo>
                  <a:lnTo>
                    <a:pt x="7843" y="21311"/>
                  </a:lnTo>
                  <a:lnTo>
                    <a:pt x="7829" y="21278"/>
                  </a:lnTo>
                  <a:lnTo>
                    <a:pt x="7848" y="21268"/>
                  </a:lnTo>
                  <a:close/>
                  <a:moveTo>
                    <a:pt x="21560" y="21301"/>
                  </a:moveTo>
                  <a:lnTo>
                    <a:pt x="21558" y="21336"/>
                  </a:lnTo>
                  <a:lnTo>
                    <a:pt x="21537" y="21337"/>
                  </a:lnTo>
                  <a:lnTo>
                    <a:pt x="21539" y="21302"/>
                  </a:lnTo>
                  <a:lnTo>
                    <a:pt x="21560" y="21301"/>
                  </a:lnTo>
                  <a:close/>
                  <a:moveTo>
                    <a:pt x="20577" y="21356"/>
                  </a:moveTo>
                  <a:lnTo>
                    <a:pt x="20639" y="21359"/>
                  </a:lnTo>
                  <a:lnTo>
                    <a:pt x="20639" y="21371"/>
                  </a:lnTo>
                  <a:lnTo>
                    <a:pt x="20575" y="21368"/>
                  </a:lnTo>
                  <a:lnTo>
                    <a:pt x="20577" y="21356"/>
                  </a:lnTo>
                  <a:close/>
                  <a:moveTo>
                    <a:pt x="14540" y="21412"/>
                  </a:moveTo>
                  <a:lnTo>
                    <a:pt x="14540" y="21412"/>
                  </a:lnTo>
                  <a:cubicBezTo>
                    <a:pt x="14540" y="21414"/>
                    <a:pt x="14537" y="21420"/>
                    <a:pt x="14534" y="21427"/>
                  </a:cubicBezTo>
                  <a:lnTo>
                    <a:pt x="14545" y="21430"/>
                  </a:lnTo>
                  <a:lnTo>
                    <a:pt x="14545" y="21430"/>
                  </a:lnTo>
                  <a:cubicBezTo>
                    <a:pt x="14543" y="21424"/>
                    <a:pt x="14541" y="21418"/>
                    <a:pt x="14540" y="21412"/>
                  </a:cubicBezTo>
                  <a:close/>
                  <a:moveTo>
                    <a:pt x="8554" y="21398"/>
                  </a:moveTo>
                  <a:lnTo>
                    <a:pt x="8569" y="21424"/>
                  </a:lnTo>
                  <a:lnTo>
                    <a:pt x="8418" y="21512"/>
                  </a:lnTo>
                  <a:lnTo>
                    <a:pt x="8408" y="21498"/>
                  </a:lnTo>
                  <a:lnTo>
                    <a:pt x="8554" y="21398"/>
                  </a:lnTo>
                  <a:close/>
                  <a:moveTo>
                    <a:pt x="7902" y="21493"/>
                  </a:moveTo>
                  <a:lnTo>
                    <a:pt x="7908" y="21504"/>
                  </a:lnTo>
                  <a:lnTo>
                    <a:pt x="7851" y="21534"/>
                  </a:lnTo>
                  <a:lnTo>
                    <a:pt x="7846" y="21524"/>
                  </a:lnTo>
                  <a:lnTo>
                    <a:pt x="7902" y="21493"/>
                  </a:lnTo>
                  <a:close/>
                  <a:moveTo>
                    <a:pt x="24798" y="21502"/>
                  </a:moveTo>
                  <a:cubicBezTo>
                    <a:pt x="24808" y="21524"/>
                    <a:pt x="24815" y="21539"/>
                    <a:pt x="24827" y="21562"/>
                  </a:cubicBezTo>
                  <a:cubicBezTo>
                    <a:pt x="24777" y="21571"/>
                    <a:pt x="24734" y="21579"/>
                    <a:pt x="24693" y="21586"/>
                  </a:cubicBezTo>
                  <a:cubicBezTo>
                    <a:pt x="24690" y="21567"/>
                    <a:pt x="24690" y="21555"/>
                    <a:pt x="24687" y="21536"/>
                  </a:cubicBezTo>
                  <a:lnTo>
                    <a:pt x="24687" y="21534"/>
                  </a:lnTo>
                  <a:cubicBezTo>
                    <a:pt x="24720" y="21526"/>
                    <a:pt x="24755" y="21515"/>
                    <a:pt x="24798" y="21502"/>
                  </a:cubicBezTo>
                  <a:close/>
                  <a:moveTo>
                    <a:pt x="6256" y="21557"/>
                  </a:moveTo>
                  <a:lnTo>
                    <a:pt x="6259" y="21568"/>
                  </a:lnTo>
                  <a:lnTo>
                    <a:pt x="6203" y="21589"/>
                  </a:lnTo>
                  <a:lnTo>
                    <a:pt x="6198" y="21579"/>
                  </a:lnTo>
                  <a:lnTo>
                    <a:pt x="6256" y="21557"/>
                  </a:lnTo>
                  <a:close/>
                  <a:moveTo>
                    <a:pt x="23710" y="21537"/>
                  </a:moveTo>
                  <a:cubicBezTo>
                    <a:pt x="23710" y="21564"/>
                    <a:pt x="23712" y="21589"/>
                    <a:pt x="23715" y="21645"/>
                  </a:cubicBezTo>
                  <a:cubicBezTo>
                    <a:pt x="23650" y="21608"/>
                    <a:pt x="23621" y="21592"/>
                    <a:pt x="23575" y="21565"/>
                  </a:cubicBezTo>
                  <a:cubicBezTo>
                    <a:pt x="23637" y="21552"/>
                    <a:pt x="23665" y="21546"/>
                    <a:pt x="23710" y="21537"/>
                  </a:cubicBezTo>
                  <a:close/>
                  <a:moveTo>
                    <a:pt x="5810" y="21601"/>
                  </a:moveTo>
                  <a:cubicBezTo>
                    <a:pt x="5826" y="21629"/>
                    <a:pt x="5841" y="21655"/>
                    <a:pt x="5859" y="21686"/>
                  </a:cubicBezTo>
                  <a:cubicBezTo>
                    <a:pt x="5891" y="21680"/>
                    <a:pt x="5925" y="21676"/>
                    <a:pt x="5997" y="21664"/>
                  </a:cubicBezTo>
                  <a:lnTo>
                    <a:pt x="5997" y="21664"/>
                  </a:lnTo>
                  <a:cubicBezTo>
                    <a:pt x="5925" y="21701"/>
                    <a:pt x="5882" y="21723"/>
                    <a:pt x="5820" y="21754"/>
                  </a:cubicBezTo>
                  <a:cubicBezTo>
                    <a:pt x="5804" y="21696"/>
                    <a:pt x="5792" y="21654"/>
                    <a:pt x="5781" y="21612"/>
                  </a:cubicBezTo>
                  <a:lnTo>
                    <a:pt x="5810" y="21601"/>
                  </a:lnTo>
                  <a:close/>
                  <a:moveTo>
                    <a:pt x="19192" y="21876"/>
                  </a:moveTo>
                  <a:lnTo>
                    <a:pt x="19214" y="21879"/>
                  </a:lnTo>
                  <a:lnTo>
                    <a:pt x="19209" y="21913"/>
                  </a:lnTo>
                  <a:lnTo>
                    <a:pt x="19209" y="21914"/>
                  </a:lnTo>
                  <a:lnTo>
                    <a:pt x="19188" y="21910"/>
                  </a:lnTo>
                  <a:lnTo>
                    <a:pt x="19192" y="21876"/>
                  </a:lnTo>
                  <a:close/>
                  <a:moveTo>
                    <a:pt x="5560" y="21832"/>
                  </a:moveTo>
                  <a:cubicBezTo>
                    <a:pt x="5570" y="21870"/>
                    <a:pt x="5579" y="21904"/>
                    <a:pt x="5594" y="21958"/>
                  </a:cubicBezTo>
                  <a:cubicBezTo>
                    <a:pt x="5539" y="21921"/>
                    <a:pt x="5505" y="21899"/>
                    <a:pt x="5469" y="21873"/>
                  </a:cubicBezTo>
                  <a:cubicBezTo>
                    <a:pt x="5497" y="21860"/>
                    <a:pt x="5522" y="21849"/>
                    <a:pt x="5560" y="21832"/>
                  </a:cubicBezTo>
                  <a:close/>
                  <a:moveTo>
                    <a:pt x="4968" y="21979"/>
                  </a:moveTo>
                  <a:lnTo>
                    <a:pt x="4976" y="22014"/>
                  </a:lnTo>
                  <a:lnTo>
                    <a:pt x="4957" y="22020"/>
                  </a:lnTo>
                  <a:lnTo>
                    <a:pt x="4949" y="21985"/>
                  </a:lnTo>
                  <a:lnTo>
                    <a:pt x="4968" y="21979"/>
                  </a:lnTo>
                  <a:close/>
                  <a:moveTo>
                    <a:pt x="7339" y="22008"/>
                  </a:moveTo>
                  <a:lnTo>
                    <a:pt x="7361" y="22064"/>
                  </a:lnTo>
                  <a:cubicBezTo>
                    <a:pt x="7350" y="22070"/>
                    <a:pt x="7342" y="22074"/>
                    <a:pt x="7333" y="22080"/>
                  </a:cubicBezTo>
                  <a:lnTo>
                    <a:pt x="7289" y="22035"/>
                  </a:lnTo>
                  <a:cubicBezTo>
                    <a:pt x="7306" y="22026"/>
                    <a:pt x="7322" y="22017"/>
                    <a:pt x="7339" y="22008"/>
                  </a:cubicBezTo>
                  <a:close/>
                  <a:moveTo>
                    <a:pt x="4434" y="22044"/>
                  </a:moveTo>
                  <a:lnTo>
                    <a:pt x="4446" y="22114"/>
                  </a:lnTo>
                  <a:lnTo>
                    <a:pt x="4418" y="22121"/>
                  </a:lnTo>
                  <a:lnTo>
                    <a:pt x="4405" y="22051"/>
                  </a:lnTo>
                  <a:lnTo>
                    <a:pt x="4434" y="22044"/>
                  </a:lnTo>
                  <a:close/>
                  <a:moveTo>
                    <a:pt x="4248" y="22055"/>
                  </a:moveTo>
                  <a:lnTo>
                    <a:pt x="4280" y="22107"/>
                  </a:lnTo>
                  <a:lnTo>
                    <a:pt x="4230" y="22123"/>
                  </a:lnTo>
                  <a:lnTo>
                    <a:pt x="4221" y="22066"/>
                  </a:lnTo>
                  <a:lnTo>
                    <a:pt x="4248" y="22055"/>
                  </a:lnTo>
                  <a:close/>
                  <a:moveTo>
                    <a:pt x="19715" y="22166"/>
                  </a:moveTo>
                  <a:lnTo>
                    <a:pt x="19779" y="22169"/>
                  </a:lnTo>
                  <a:lnTo>
                    <a:pt x="19778" y="22180"/>
                  </a:lnTo>
                  <a:lnTo>
                    <a:pt x="19713" y="22177"/>
                  </a:lnTo>
                  <a:lnTo>
                    <a:pt x="19715" y="22166"/>
                  </a:lnTo>
                  <a:close/>
                  <a:moveTo>
                    <a:pt x="5458" y="22117"/>
                  </a:moveTo>
                  <a:cubicBezTo>
                    <a:pt x="5491" y="22142"/>
                    <a:pt x="5460" y="22172"/>
                    <a:pt x="5342" y="22182"/>
                  </a:cubicBezTo>
                  <a:cubicBezTo>
                    <a:pt x="5383" y="22161"/>
                    <a:pt x="5425" y="22138"/>
                    <a:pt x="5458" y="22117"/>
                  </a:cubicBezTo>
                  <a:close/>
                  <a:moveTo>
                    <a:pt x="21919" y="22148"/>
                  </a:moveTo>
                  <a:lnTo>
                    <a:pt x="21923" y="22166"/>
                  </a:lnTo>
                  <a:cubicBezTo>
                    <a:pt x="21866" y="22172"/>
                    <a:pt x="21808" y="22179"/>
                    <a:pt x="21751" y="22185"/>
                  </a:cubicBezTo>
                  <a:lnTo>
                    <a:pt x="21746" y="22154"/>
                  </a:lnTo>
                  <a:lnTo>
                    <a:pt x="21919" y="22148"/>
                  </a:lnTo>
                  <a:close/>
                  <a:moveTo>
                    <a:pt x="21020" y="22216"/>
                  </a:moveTo>
                  <a:lnTo>
                    <a:pt x="21018" y="22227"/>
                  </a:lnTo>
                  <a:lnTo>
                    <a:pt x="20953" y="22230"/>
                  </a:lnTo>
                  <a:lnTo>
                    <a:pt x="20953" y="22217"/>
                  </a:lnTo>
                  <a:cubicBezTo>
                    <a:pt x="20975" y="22217"/>
                    <a:pt x="20998" y="22217"/>
                    <a:pt x="21020" y="22216"/>
                  </a:cubicBezTo>
                  <a:close/>
                  <a:moveTo>
                    <a:pt x="4559" y="22133"/>
                  </a:moveTo>
                  <a:lnTo>
                    <a:pt x="4559" y="22133"/>
                  </a:lnTo>
                  <a:cubicBezTo>
                    <a:pt x="4548" y="22155"/>
                    <a:pt x="4533" y="22183"/>
                    <a:pt x="4505" y="22239"/>
                  </a:cubicBezTo>
                  <a:cubicBezTo>
                    <a:pt x="4481" y="22194"/>
                    <a:pt x="4474" y="22179"/>
                    <a:pt x="4462" y="22157"/>
                  </a:cubicBezTo>
                  <a:cubicBezTo>
                    <a:pt x="4508" y="22145"/>
                    <a:pt x="4548" y="22136"/>
                    <a:pt x="4559" y="22133"/>
                  </a:cubicBezTo>
                  <a:close/>
                  <a:moveTo>
                    <a:pt x="18642" y="22244"/>
                  </a:moveTo>
                  <a:lnTo>
                    <a:pt x="18707" y="22252"/>
                  </a:lnTo>
                  <a:lnTo>
                    <a:pt x="18705" y="22264"/>
                  </a:lnTo>
                  <a:cubicBezTo>
                    <a:pt x="18683" y="22261"/>
                    <a:pt x="18661" y="22258"/>
                    <a:pt x="18639" y="22255"/>
                  </a:cubicBezTo>
                  <a:lnTo>
                    <a:pt x="18642" y="22244"/>
                  </a:lnTo>
                  <a:close/>
                  <a:moveTo>
                    <a:pt x="3650" y="22204"/>
                  </a:moveTo>
                  <a:lnTo>
                    <a:pt x="3650" y="22204"/>
                  </a:lnTo>
                  <a:cubicBezTo>
                    <a:pt x="3677" y="22222"/>
                    <a:pt x="3683" y="22244"/>
                    <a:pt x="3688" y="22266"/>
                  </a:cubicBezTo>
                  <a:lnTo>
                    <a:pt x="3650" y="22276"/>
                  </a:lnTo>
                  <a:lnTo>
                    <a:pt x="3621" y="22211"/>
                  </a:lnTo>
                  <a:cubicBezTo>
                    <a:pt x="3634" y="22208"/>
                    <a:pt x="3647" y="22205"/>
                    <a:pt x="3650" y="22204"/>
                  </a:cubicBezTo>
                  <a:close/>
                  <a:moveTo>
                    <a:pt x="19722" y="22226"/>
                  </a:moveTo>
                  <a:lnTo>
                    <a:pt x="19756" y="22227"/>
                  </a:lnTo>
                  <a:lnTo>
                    <a:pt x="19746" y="22298"/>
                  </a:lnTo>
                  <a:lnTo>
                    <a:pt x="19713" y="22297"/>
                  </a:lnTo>
                  <a:lnTo>
                    <a:pt x="19722" y="22226"/>
                  </a:lnTo>
                  <a:close/>
                  <a:moveTo>
                    <a:pt x="21073" y="22311"/>
                  </a:moveTo>
                  <a:lnTo>
                    <a:pt x="21073" y="22311"/>
                  </a:lnTo>
                  <a:cubicBezTo>
                    <a:pt x="21073" y="22311"/>
                    <a:pt x="21073" y="22311"/>
                    <a:pt x="21073" y="22311"/>
                  </a:cubicBezTo>
                  <a:cubicBezTo>
                    <a:pt x="21073" y="22311"/>
                    <a:pt x="21073" y="22311"/>
                    <a:pt x="21073" y="22311"/>
                  </a:cubicBezTo>
                  <a:close/>
                  <a:moveTo>
                    <a:pt x="19372" y="22285"/>
                  </a:moveTo>
                  <a:lnTo>
                    <a:pt x="19372" y="22286"/>
                  </a:lnTo>
                  <a:cubicBezTo>
                    <a:pt x="19413" y="22288"/>
                    <a:pt x="19450" y="22289"/>
                    <a:pt x="19485" y="22291"/>
                  </a:cubicBezTo>
                  <a:lnTo>
                    <a:pt x="19504" y="22307"/>
                  </a:lnTo>
                  <a:cubicBezTo>
                    <a:pt x="19453" y="22314"/>
                    <a:pt x="19401" y="22320"/>
                    <a:pt x="19366" y="22325"/>
                  </a:cubicBezTo>
                  <a:cubicBezTo>
                    <a:pt x="19366" y="22323"/>
                    <a:pt x="19369" y="22307"/>
                    <a:pt x="19372" y="22285"/>
                  </a:cubicBezTo>
                  <a:close/>
                  <a:moveTo>
                    <a:pt x="18523" y="22291"/>
                  </a:moveTo>
                  <a:lnTo>
                    <a:pt x="18564" y="22325"/>
                  </a:lnTo>
                  <a:cubicBezTo>
                    <a:pt x="18558" y="22327"/>
                    <a:pt x="18552" y="22329"/>
                    <a:pt x="18552" y="22329"/>
                  </a:cubicBezTo>
                  <a:cubicBezTo>
                    <a:pt x="18533" y="22320"/>
                    <a:pt x="18517" y="22310"/>
                    <a:pt x="18501" y="22300"/>
                  </a:cubicBezTo>
                  <a:lnTo>
                    <a:pt x="18523" y="22291"/>
                  </a:lnTo>
                  <a:close/>
                  <a:moveTo>
                    <a:pt x="19826" y="22310"/>
                  </a:moveTo>
                  <a:lnTo>
                    <a:pt x="19957" y="22317"/>
                  </a:lnTo>
                  <a:lnTo>
                    <a:pt x="19956" y="22335"/>
                  </a:lnTo>
                  <a:cubicBezTo>
                    <a:pt x="19912" y="22332"/>
                    <a:pt x="19868" y="22330"/>
                    <a:pt x="19823" y="22327"/>
                  </a:cubicBezTo>
                  <a:lnTo>
                    <a:pt x="19826" y="22310"/>
                  </a:lnTo>
                  <a:close/>
                  <a:moveTo>
                    <a:pt x="20240" y="22357"/>
                  </a:moveTo>
                  <a:lnTo>
                    <a:pt x="20262" y="22358"/>
                  </a:lnTo>
                  <a:lnTo>
                    <a:pt x="20257" y="22394"/>
                  </a:lnTo>
                  <a:lnTo>
                    <a:pt x="20235" y="22392"/>
                  </a:lnTo>
                  <a:lnTo>
                    <a:pt x="20240" y="22357"/>
                  </a:lnTo>
                  <a:close/>
                  <a:moveTo>
                    <a:pt x="5873" y="22453"/>
                  </a:moveTo>
                  <a:lnTo>
                    <a:pt x="5876" y="22464"/>
                  </a:lnTo>
                  <a:cubicBezTo>
                    <a:pt x="5856" y="22472"/>
                    <a:pt x="5835" y="22479"/>
                    <a:pt x="5816" y="22485"/>
                  </a:cubicBezTo>
                  <a:lnTo>
                    <a:pt x="5811" y="22473"/>
                  </a:lnTo>
                  <a:lnTo>
                    <a:pt x="5873" y="22454"/>
                  </a:lnTo>
                  <a:lnTo>
                    <a:pt x="5873" y="22453"/>
                  </a:lnTo>
                  <a:close/>
                  <a:moveTo>
                    <a:pt x="4189" y="22435"/>
                  </a:moveTo>
                  <a:lnTo>
                    <a:pt x="4189" y="22435"/>
                  </a:lnTo>
                  <a:cubicBezTo>
                    <a:pt x="4220" y="22472"/>
                    <a:pt x="4233" y="22505"/>
                    <a:pt x="4110" y="22505"/>
                  </a:cubicBezTo>
                  <a:cubicBezTo>
                    <a:pt x="4098" y="22505"/>
                    <a:pt x="4084" y="22505"/>
                    <a:pt x="4070" y="22504"/>
                  </a:cubicBezTo>
                  <a:cubicBezTo>
                    <a:pt x="4117" y="22478"/>
                    <a:pt x="4150" y="22457"/>
                    <a:pt x="4189" y="22435"/>
                  </a:cubicBezTo>
                  <a:close/>
                  <a:moveTo>
                    <a:pt x="3475" y="22528"/>
                  </a:moveTo>
                  <a:lnTo>
                    <a:pt x="3477" y="22545"/>
                  </a:lnTo>
                  <a:lnTo>
                    <a:pt x="3355" y="22561"/>
                  </a:lnTo>
                  <a:cubicBezTo>
                    <a:pt x="3355" y="22556"/>
                    <a:pt x="3353" y="22550"/>
                    <a:pt x="3353" y="22544"/>
                  </a:cubicBezTo>
                  <a:lnTo>
                    <a:pt x="3475" y="22528"/>
                  </a:lnTo>
                  <a:close/>
                  <a:moveTo>
                    <a:pt x="6194" y="22644"/>
                  </a:moveTo>
                  <a:lnTo>
                    <a:pt x="6197" y="22656"/>
                  </a:lnTo>
                  <a:lnTo>
                    <a:pt x="6134" y="22676"/>
                  </a:lnTo>
                  <a:lnTo>
                    <a:pt x="6132" y="22664"/>
                  </a:lnTo>
                  <a:lnTo>
                    <a:pt x="6194" y="22644"/>
                  </a:lnTo>
                  <a:close/>
                  <a:moveTo>
                    <a:pt x="2133" y="22695"/>
                  </a:moveTo>
                  <a:lnTo>
                    <a:pt x="2133" y="22707"/>
                  </a:lnTo>
                  <a:lnTo>
                    <a:pt x="2072" y="22710"/>
                  </a:lnTo>
                  <a:lnTo>
                    <a:pt x="2072" y="22698"/>
                  </a:lnTo>
                  <a:lnTo>
                    <a:pt x="2133" y="22695"/>
                  </a:lnTo>
                  <a:close/>
                  <a:moveTo>
                    <a:pt x="2256" y="22795"/>
                  </a:moveTo>
                  <a:lnTo>
                    <a:pt x="2256" y="22807"/>
                  </a:lnTo>
                  <a:lnTo>
                    <a:pt x="2194" y="22810"/>
                  </a:lnTo>
                  <a:lnTo>
                    <a:pt x="2194" y="22810"/>
                  </a:lnTo>
                  <a:lnTo>
                    <a:pt x="2194" y="22798"/>
                  </a:lnTo>
                  <a:lnTo>
                    <a:pt x="2256" y="22795"/>
                  </a:lnTo>
                  <a:close/>
                  <a:moveTo>
                    <a:pt x="2132" y="22801"/>
                  </a:moveTo>
                  <a:lnTo>
                    <a:pt x="2130" y="22813"/>
                  </a:lnTo>
                  <a:lnTo>
                    <a:pt x="2070" y="22816"/>
                  </a:lnTo>
                  <a:lnTo>
                    <a:pt x="2069" y="22804"/>
                  </a:lnTo>
                  <a:lnTo>
                    <a:pt x="2132" y="22801"/>
                  </a:lnTo>
                  <a:close/>
                  <a:moveTo>
                    <a:pt x="1080" y="22809"/>
                  </a:moveTo>
                  <a:lnTo>
                    <a:pt x="1142" y="22810"/>
                  </a:lnTo>
                  <a:lnTo>
                    <a:pt x="1142" y="22823"/>
                  </a:lnTo>
                  <a:lnTo>
                    <a:pt x="1079" y="22820"/>
                  </a:lnTo>
                  <a:lnTo>
                    <a:pt x="1080" y="22809"/>
                  </a:lnTo>
                  <a:close/>
                  <a:moveTo>
                    <a:pt x="5439" y="22853"/>
                  </a:moveTo>
                  <a:lnTo>
                    <a:pt x="5442" y="22863"/>
                  </a:lnTo>
                  <a:lnTo>
                    <a:pt x="5379" y="22882"/>
                  </a:lnTo>
                  <a:lnTo>
                    <a:pt x="5377" y="22870"/>
                  </a:lnTo>
                  <a:lnTo>
                    <a:pt x="5439" y="22853"/>
                  </a:lnTo>
                  <a:close/>
                  <a:moveTo>
                    <a:pt x="843" y="23029"/>
                  </a:moveTo>
                  <a:cubicBezTo>
                    <a:pt x="875" y="23047"/>
                    <a:pt x="909" y="23065"/>
                    <a:pt x="971" y="23097"/>
                  </a:cubicBezTo>
                  <a:cubicBezTo>
                    <a:pt x="892" y="23101"/>
                    <a:pt x="856" y="23103"/>
                    <a:pt x="812" y="23106"/>
                  </a:cubicBezTo>
                  <a:cubicBezTo>
                    <a:pt x="806" y="23082"/>
                    <a:pt x="803" y="23067"/>
                    <a:pt x="799" y="23051"/>
                  </a:cubicBezTo>
                  <a:lnTo>
                    <a:pt x="843" y="23029"/>
                  </a:lnTo>
                  <a:close/>
                  <a:moveTo>
                    <a:pt x="602" y="23065"/>
                  </a:moveTo>
                  <a:lnTo>
                    <a:pt x="602" y="23065"/>
                  </a:lnTo>
                  <a:cubicBezTo>
                    <a:pt x="607" y="23095"/>
                    <a:pt x="615" y="23125"/>
                    <a:pt x="571" y="23125"/>
                  </a:cubicBezTo>
                  <a:cubicBezTo>
                    <a:pt x="549" y="23125"/>
                    <a:pt x="514" y="23118"/>
                    <a:pt x="461" y="23100"/>
                  </a:cubicBezTo>
                  <a:cubicBezTo>
                    <a:pt x="512" y="23087"/>
                    <a:pt x="553" y="23076"/>
                    <a:pt x="602" y="23065"/>
                  </a:cubicBezTo>
                  <a:close/>
                  <a:moveTo>
                    <a:pt x="1221" y="23090"/>
                  </a:moveTo>
                  <a:lnTo>
                    <a:pt x="1239" y="23148"/>
                  </a:lnTo>
                  <a:cubicBezTo>
                    <a:pt x="1221" y="23150"/>
                    <a:pt x="1202" y="23150"/>
                    <a:pt x="1184" y="23150"/>
                  </a:cubicBezTo>
                  <a:lnTo>
                    <a:pt x="1190" y="23091"/>
                  </a:lnTo>
                  <a:lnTo>
                    <a:pt x="1221" y="23090"/>
                  </a:lnTo>
                  <a:close/>
                  <a:moveTo>
                    <a:pt x="775" y="23137"/>
                  </a:moveTo>
                  <a:lnTo>
                    <a:pt x="780" y="23168"/>
                  </a:lnTo>
                  <a:cubicBezTo>
                    <a:pt x="745" y="23166"/>
                    <a:pt x="709" y="23165"/>
                    <a:pt x="675" y="23163"/>
                  </a:cubicBezTo>
                  <a:lnTo>
                    <a:pt x="671" y="23145"/>
                  </a:lnTo>
                  <a:cubicBezTo>
                    <a:pt x="706" y="23143"/>
                    <a:pt x="742" y="23140"/>
                    <a:pt x="775" y="23137"/>
                  </a:cubicBezTo>
                  <a:close/>
                  <a:moveTo>
                    <a:pt x="1548" y="23241"/>
                  </a:moveTo>
                  <a:lnTo>
                    <a:pt x="1548" y="23253"/>
                  </a:lnTo>
                  <a:lnTo>
                    <a:pt x="1483" y="23253"/>
                  </a:lnTo>
                  <a:cubicBezTo>
                    <a:pt x="1483" y="23248"/>
                    <a:pt x="1485" y="23244"/>
                    <a:pt x="1485" y="23241"/>
                  </a:cubicBezTo>
                  <a:close/>
                  <a:moveTo>
                    <a:pt x="739" y="23243"/>
                  </a:moveTo>
                  <a:lnTo>
                    <a:pt x="759" y="23244"/>
                  </a:lnTo>
                  <a:lnTo>
                    <a:pt x="755" y="23279"/>
                  </a:lnTo>
                  <a:lnTo>
                    <a:pt x="734" y="23278"/>
                  </a:lnTo>
                  <a:lnTo>
                    <a:pt x="739" y="23243"/>
                  </a:lnTo>
                  <a:close/>
                  <a:moveTo>
                    <a:pt x="2506" y="23387"/>
                  </a:moveTo>
                  <a:lnTo>
                    <a:pt x="2506" y="23399"/>
                  </a:lnTo>
                  <a:cubicBezTo>
                    <a:pt x="2485" y="23400"/>
                    <a:pt x="2463" y="23401"/>
                    <a:pt x="2441" y="23401"/>
                  </a:cubicBezTo>
                  <a:lnTo>
                    <a:pt x="2441" y="23390"/>
                  </a:lnTo>
                  <a:lnTo>
                    <a:pt x="2506" y="23387"/>
                  </a:lnTo>
                  <a:close/>
                  <a:moveTo>
                    <a:pt x="8688" y="1"/>
                  </a:moveTo>
                  <a:cubicBezTo>
                    <a:pt x="8675" y="1"/>
                    <a:pt x="8662" y="1"/>
                    <a:pt x="8649" y="2"/>
                  </a:cubicBezTo>
                  <a:cubicBezTo>
                    <a:pt x="8477" y="15"/>
                    <a:pt x="8299" y="13"/>
                    <a:pt x="8145" y="53"/>
                  </a:cubicBezTo>
                  <a:cubicBezTo>
                    <a:pt x="8135" y="54"/>
                    <a:pt x="8121" y="65"/>
                    <a:pt x="8067" y="96"/>
                  </a:cubicBezTo>
                  <a:cubicBezTo>
                    <a:pt x="8057" y="102"/>
                    <a:pt x="8014" y="135"/>
                    <a:pt x="7958" y="177"/>
                  </a:cubicBezTo>
                  <a:cubicBezTo>
                    <a:pt x="7771" y="196"/>
                    <a:pt x="7625" y="274"/>
                    <a:pt x="7474" y="346"/>
                  </a:cubicBezTo>
                  <a:cubicBezTo>
                    <a:pt x="7331" y="427"/>
                    <a:pt x="7234" y="541"/>
                    <a:pt x="7152" y="662"/>
                  </a:cubicBezTo>
                  <a:cubicBezTo>
                    <a:pt x="7102" y="653"/>
                    <a:pt x="7068" y="647"/>
                    <a:pt x="7033" y="640"/>
                  </a:cubicBezTo>
                  <a:cubicBezTo>
                    <a:pt x="6946" y="731"/>
                    <a:pt x="6883" y="830"/>
                    <a:pt x="6797" y="918"/>
                  </a:cubicBezTo>
                  <a:cubicBezTo>
                    <a:pt x="6718" y="1011"/>
                    <a:pt x="6621" y="1089"/>
                    <a:pt x="6524" y="1196"/>
                  </a:cubicBezTo>
                  <a:cubicBezTo>
                    <a:pt x="6512" y="1264"/>
                    <a:pt x="6497" y="1343"/>
                    <a:pt x="6481" y="1439"/>
                  </a:cubicBezTo>
                  <a:cubicBezTo>
                    <a:pt x="6435" y="1435"/>
                    <a:pt x="6412" y="1432"/>
                    <a:pt x="6372" y="1427"/>
                  </a:cubicBezTo>
                  <a:cubicBezTo>
                    <a:pt x="6303" y="1524"/>
                    <a:pt x="6226" y="1623"/>
                    <a:pt x="6172" y="1748"/>
                  </a:cubicBezTo>
                  <a:cubicBezTo>
                    <a:pt x="6157" y="1758"/>
                    <a:pt x="6129" y="1780"/>
                    <a:pt x="6100" y="1804"/>
                  </a:cubicBezTo>
                  <a:cubicBezTo>
                    <a:pt x="6059" y="1961"/>
                    <a:pt x="5989" y="2088"/>
                    <a:pt x="5847" y="2200"/>
                  </a:cubicBezTo>
                  <a:cubicBezTo>
                    <a:pt x="5914" y="2326"/>
                    <a:pt x="5763" y="2397"/>
                    <a:pt x="5739" y="2507"/>
                  </a:cubicBezTo>
                  <a:cubicBezTo>
                    <a:pt x="5710" y="2651"/>
                    <a:pt x="5638" y="2759"/>
                    <a:pt x="5564" y="2869"/>
                  </a:cubicBezTo>
                  <a:cubicBezTo>
                    <a:pt x="5578" y="2891"/>
                    <a:pt x="5592" y="2913"/>
                    <a:pt x="5605" y="2934"/>
                  </a:cubicBezTo>
                  <a:cubicBezTo>
                    <a:pt x="5535" y="3219"/>
                    <a:pt x="5311" y="3447"/>
                    <a:pt x="5341" y="3730"/>
                  </a:cubicBezTo>
                  <a:cubicBezTo>
                    <a:pt x="5305" y="3819"/>
                    <a:pt x="5274" y="3883"/>
                    <a:pt x="5257" y="3950"/>
                  </a:cubicBezTo>
                  <a:cubicBezTo>
                    <a:pt x="5236" y="4033"/>
                    <a:pt x="5230" y="4121"/>
                    <a:pt x="5211" y="4203"/>
                  </a:cubicBezTo>
                  <a:cubicBezTo>
                    <a:pt x="5194" y="4278"/>
                    <a:pt x="5161" y="4348"/>
                    <a:pt x="5142" y="4423"/>
                  </a:cubicBezTo>
                  <a:cubicBezTo>
                    <a:pt x="5105" y="4602"/>
                    <a:pt x="5080" y="4785"/>
                    <a:pt x="5133" y="4918"/>
                  </a:cubicBezTo>
                  <a:cubicBezTo>
                    <a:pt x="5088" y="5041"/>
                    <a:pt x="5051" y="5139"/>
                    <a:pt x="5014" y="5236"/>
                  </a:cubicBezTo>
                  <a:cubicBezTo>
                    <a:pt x="5030" y="5254"/>
                    <a:pt x="5048" y="5273"/>
                    <a:pt x="5076" y="5299"/>
                  </a:cubicBezTo>
                  <a:cubicBezTo>
                    <a:pt x="5054" y="5364"/>
                    <a:pt x="5033" y="5424"/>
                    <a:pt x="5013" y="5483"/>
                  </a:cubicBezTo>
                  <a:cubicBezTo>
                    <a:pt x="5026" y="5517"/>
                    <a:pt x="5035" y="5542"/>
                    <a:pt x="5043" y="5566"/>
                  </a:cubicBezTo>
                  <a:cubicBezTo>
                    <a:pt x="5027" y="5595"/>
                    <a:pt x="5011" y="5626"/>
                    <a:pt x="4988" y="5670"/>
                  </a:cubicBezTo>
                  <a:cubicBezTo>
                    <a:pt x="5023" y="5760"/>
                    <a:pt x="5055" y="5842"/>
                    <a:pt x="5068" y="5875"/>
                  </a:cubicBezTo>
                  <a:cubicBezTo>
                    <a:pt x="5073" y="6060"/>
                    <a:pt x="5071" y="6184"/>
                    <a:pt x="5085" y="6304"/>
                  </a:cubicBezTo>
                  <a:cubicBezTo>
                    <a:pt x="5060" y="6363"/>
                    <a:pt x="5032" y="6426"/>
                    <a:pt x="5001" y="6500"/>
                  </a:cubicBezTo>
                  <a:cubicBezTo>
                    <a:pt x="5035" y="6526"/>
                    <a:pt x="5054" y="6541"/>
                    <a:pt x="5076" y="6559"/>
                  </a:cubicBezTo>
                  <a:cubicBezTo>
                    <a:pt x="5064" y="6600"/>
                    <a:pt x="5052" y="6641"/>
                    <a:pt x="5041" y="6679"/>
                  </a:cubicBezTo>
                  <a:cubicBezTo>
                    <a:pt x="5052" y="6719"/>
                    <a:pt x="5061" y="6750"/>
                    <a:pt x="5071" y="6782"/>
                  </a:cubicBezTo>
                  <a:cubicBezTo>
                    <a:pt x="5045" y="6825"/>
                    <a:pt x="5023" y="6860"/>
                    <a:pt x="4999" y="6896"/>
                  </a:cubicBezTo>
                  <a:cubicBezTo>
                    <a:pt x="5061" y="6991"/>
                    <a:pt x="5033" y="7080"/>
                    <a:pt x="5005" y="7152"/>
                  </a:cubicBezTo>
                  <a:cubicBezTo>
                    <a:pt x="5027" y="7297"/>
                    <a:pt x="5126" y="7406"/>
                    <a:pt x="5045" y="7558"/>
                  </a:cubicBezTo>
                  <a:lnTo>
                    <a:pt x="5117" y="7696"/>
                  </a:lnTo>
                  <a:cubicBezTo>
                    <a:pt x="5095" y="7737"/>
                    <a:pt x="5076" y="7776"/>
                    <a:pt x="5055" y="7815"/>
                  </a:cubicBezTo>
                  <a:cubicBezTo>
                    <a:pt x="5098" y="7905"/>
                    <a:pt x="5098" y="8011"/>
                    <a:pt x="5096" y="8117"/>
                  </a:cubicBezTo>
                  <a:cubicBezTo>
                    <a:pt x="5102" y="8223"/>
                    <a:pt x="5108" y="8329"/>
                    <a:pt x="5158" y="8417"/>
                  </a:cubicBezTo>
                  <a:cubicBezTo>
                    <a:pt x="5149" y="8438"/>
                    <a:pt x="5139" y="8461"/>
                    <a:pt x="5130" y="8486"/>
                  </a:cubicBezTo>
                  <a:cubicBezTo>
                    <a:pt x="5163" y="8611"/>
                    <a:pt x="5211" y="8735"/>
                    <a:pt x="5224" y="8860"/>
                  </a:cubicBezTo>
                  <a:cubicBezTo>
                    <a:pt x="5239" y="8979"/>
                    <a:pt x="5210" y="9101"/>
                    <a:pt x="5213" y="9204"/>
                  </a:cubicBezTo>
                  <a:cubicBezTo>
                    <a:pt x="5305" y="9413"/>
                    <a:pt x="5367" y="9610"/>
                    <a:pt x="5344" y="9835"/>
                  </a:cubicBezTo>
                  <a:cubicBezTo>
                    <a:pt x="5339" y="9881"/>
                    <a:pt x="5347" y="9943"/>
                    <a:pt x="5358" y="9991"/>
                  </a:cubicBezTo>
                  <a:cubicBezTo>
                    <a:pt x="5383" y="10091"/>
                    <a:pt x="5427" y="10174"/>
                    <a:pt x="5450" y="10285"/>
                  </a:cubicBezTo>
                  <a:cubicBezTo>
                    <a:pt x="5466" y="10380"/>
                    <a:pt x="5507" y="10474"/>
                    <a:pt x="5535" y="10561"/>
                  </a:cubicBezTo>
                  <a:cubicBezTo>
                    <a:pt x="5530" y="10590"/>
                    <a:pt x="5526" y="10611"/>
                    <a:pt x="5522" y="10634"/>
                  </a:cubicBezTo>
                  <a:cubicBezTo>
                    <a:pt x="5555" y="10649"/>
                    <a:pt x="5579" y="10659"/>
                    <a:pt x="5613" y="10674"/>
                  </a:cubicBezTo>
                  <a:cubicBezTo>
                    <a:pt x="5608" y="10727"/>
                    <a:pt x="5604" y="10771"/>
                    <a:pt x="5600" y="10815"/>
                  </a:cubicBezTo>
                  <a:cubicBezTo>
                    <a:pt x="5614" y="10834"/>
                    <a:pt x="5631" y="10856"/>
                    <a:pt x="5644" y="10874"/>
                  </a:cubicBezTo>
                  <a:cubicBezTo>
                    <a:pt x="5648" y="10965"/>
                    <a:pt x="5654" y="11050"/>
                    <a:pt x="5658" y="11134"/>
                  </a:cubicBezTo>
                  <a:cubicBezTo>
                    <a:pt x="5700" y="11155"/>
                    <a:pt x="5726" y="11168"/>
                    <a:pt x="5753" y="11181"/>
                  </a:cubicBezTo>
                  <a:cubicBezTo>
                    <a:pt x="5778" y="11573"/>
                    <a:pt x="5739" y="11955"/>
                    <a:pt x="6003" y="12313"/>
                  </a:cubicBezTo>
                  <a:cubicBezTo>
                    <a:pt x="5964" y="12488"/>
                    <a:pt x="6144" y="12686"/>
                    <a:pt x="6112" y="12844"/>
                  </a:cubicBezTo>
                  <a:cubicBezTo>
                    <a:pt x="6162" y="12916"/>
                    <a:pt x="6212" y="12987"/>
                    <a:pt x="6257" y="13054"/>
                  </a:cubicBezTo>
                  <a:cubicBezTo>
                    <a:pt x="6269" y="13196"/>
                    <a:pt x="6335" y="13413"/>
                    <a:pt x="6385" y="13471"/>
                  </a:cubicBezTo>
                  <a:lnTo>
                    <a:pt x="6491" y="13559"/>
                  </a:lnTo>
                  <a:lnTo>
                    <a:pt x="6487" y="13634"/>
                  </a:lnTo>
                  <a:cubicBezTo>
                    <a:pt x="6681" y="13888"/>
                    <a:pt x="6769" y="14068"/>
                    <a:pt x="6816" y="14297"/>
                  </a:cubicBezTo>
                  <a:cubicBezTo>
                    <a:pt x="6862" y="14346"/>
                    <a:pt x="6925" y="14386"/>
                    <a:pt x="6955" y="14442"/>
                  </a:cubicBezTo>
                  <a:cubicBezTo>
                    <a:pt x="6996" y="14523"/>
                    <a:pt x="7052" y="14571"/>
                    <a:pt x="7097" y="14637"/>
                  </a:cubicBezTo>
                  <a:cubicBezTo>
                    <a:pt x="7139" y="14698"/>
                    <a:pt x="7168" y="14771"/>
                    <a:pt x="7203" y="14840"/>
                  </a:cubicBezTo>
                  <a:cubicBezTo>
                    <a:pt x="7239" y="14908"/>
                    <a:pt x="7268" y="14986"/>
                    <a:pt x="7311" y="15042"/>
                  </a:cubicBezTo>
                  <a:cubicBezTo>
                    <a:pt x="7352" y="15096"/>
                    <a:pt x="7381" y="15179"/>
                    <a:pt x="7415" y="15205"/>
                  </a:cubicBezTo>
                  <a:cubicBezTo>
                    <a:pt x="7499" y="15274"/>
                    <a:pt x="7461" y="15326"/>
                    <a:pt x="7503" y="15404"/>
                  </a:cubicBezTo>
                  <a:cubicBezTo>
                    <a:pt x="7520" y="15416"/>
                    <a:pt x="7549" y="15439"/>
                    <a:pt x="7583" y="15464"/>
                  </a:cubicBezTo>
                  <a:cubicBezTo>
                    <a:pt x="7630" y="15542"/>
                    <a:pt x="7684" y="15625"/>
                    <a:pt x="7731" y="15710"/>
                  </a:cubicBezTo>
                  <a:cubicBezTo>
                    <a:pt x="7780" y="15795"/>
                    <a:pt x="7839" y="15858"/>
                    <a:pt x="7904" y="15925"/>
                  </a:cubicBezTo>
                  <a:cubicBezTo>
                    <a:pt x="7962" y="15986"/>
                    <a:pt x="8014" y="16069"/>
                    <a:pt x="8077" y="16151"/>
                  </a:cubicBezTo>
                  <a:cubicBezTo>
                    <a:pt x="8082" y="16256"/>
                    <a:pt x="8173" y="16369"/>
                    <a:pt x="8258" y="16441"/>
                  </a:cubicBezTo>
                  <a:cubicBezTo>
                    <a:pt x="8330" y="16498"/>
                    <a:pt x="8374" y="16562"/>
                    <a:pt x="8421" y="16628"/>
                  </a:cubicBezTo>
                  <a:cubicBezTo>
                    <a:pt x="8597" y="16857"/>
                    <a:pt x="8792" y="17065"/>
                    <a:pt x="8973" y="17293"/>
                  </a:cubicBezTo>
                  <a:cubicBezTo>
                    <a:pt x="8985" y="17309"/>
                    <a:pt x="9020" y="17316"/>
                    <a:pt x="9045" y="17328"/>
                  </a:cubicBezTo>
                  <a:cubicBezTo>
                    <a:pt x="9051" y="17352"/>
                    <a:pt x="9057" y="17377"/>
                    <a:pt x="9064" y="17408"/>
                  </a:cubicBezTo>
                  <a:cubicBezTo>
                    <a:pt x="9147" y="17471"/>
                    <a:pt x="9238" y="17528"/>
                    <a:pt x="9317" y="17603"/>
                  </a:cubicBezTo>
                  <a:cubicBezTo>
                    <a:pt x="9401" y="17681"/>
                    <a:pt x="9485" y="17774"/>
                    <a:pt x="9551" y="17868"/>
                  </a:cubicBezTo>
                  <a:cubicBezTo>
                    <a:pt x="9612" y="17958"/>
                    <a:pt x="9726" y="17990"/>
                    <a:pt x="9773" y="18093"/>
                  </a:cubicBezTo>
                  <a:cubicBezTo>
                    <a:pt x="9818" y="18108"/>
                    <a:pt x="9869" y="18126"/>
                    <a:pt x="9910" y="18139"/>
                  </a:cubicBezTo>
                  <a:cubicBezTo>
                    <a:pt x="9982" y="18230"/>
                    <a:pt x="10052" y="18315"/>
                    <a:pt x="10144" y="18430"/>
                  </a:cubicBezTo>
                  <a:lnTo>
                    <a:pt x="10256" y="18430"/>
                  </a:lnTo>
                  <a:cubicBezTo>
                    <a:pt x="10284" y="18489"/>
                    <a:pt x="10322" y="18537"/>
                    <a:pt x="10363" y="18579"/>
                  </a:cubicBezTo>
                  <a:lnTo>
                    <a:pt x="10363" y="18579"/>
                  </a:lnTo>
                  <a:cubicBezTo>
                    <a:pt x="10337" y="18615"/>
                    <a:pt x="10311" y="18652"/>
                    <a:pt x="10284" y="18682"/>
                  </a:cubicBezTo>
                  <a:cubicBezTo>
                    <a:pt x="10287" y="18707"/>
                    <a:pt x="10290" y="18732"/>
                    <a:pt x="10293" y="18752"/>
                  </a:cubicBezTo>
                  <a:cubicBezTo>
                    <a:pt x="10271" y="18772"/>
                    <a:pt x="10256" y="18785"/>
                    <a:pt x="10233" y="18804"/>
                  </a:cubicBezTo>
                  <a:cubicBezTo>
                    <a:pt x="10202" y="18785"/>
                    <a:pt x="10169" y="18764"/>
                    <a:pt x="10125" y="18736"/>
                  </a:cubicBezTo>
                  <a:cubicBezTo>
                    <a:pt x="10093" y="18794"/>
                    <a:pt x="10072" y="18830"/>
                    <a:pt x="10049" y="18872"/>
                  </a:cubicBezTo>
                  <a:cubicBezTo>
                    <a:pt x="9882" y="18944"/>
                    <a:pt x="9738" y="19054"/>
                    <a:pt x="9619" y="19206"/>
                  </a:cubicBezTo>
                  <a:cubicBezTo>
                    <a:pt x="9597" y="19197"/>
                    <a:pt x="9576" y="19188"/>
                    <a:pt x="9545" y="19173"/>
                  </a:cubicBezTo>
                  <a:cubicBezTo>
                    <a:pt x="9516" y="19216"/>
                    <a:pt x="9492" y="19251"/>
                    <a:pt x="9467" y="19286"/>
                  </a:cubicBezTo>
                  <a:cubicBezTo>
                    <a:pt x="9464" y="19286"/>
                    <a:pt x="9460" y="19286"/>
                    <a:pt x="9456" y="19286"/>
                  </a:cubicBezTo>
                  <a:cubicBezTo>
                    <a:pt x="9383" y="19286"/>
                    <a:pt x="9319" y="19354"/>
                    <a:pt x="9260" y="19407"/>
                  </a:cubicBezTo>
                  <a:cubicBezTo>
                    <a:pt x="9206" y="19456"/>
                    <a:pt x="9172" y="19520"/>
                    <a:pt x="9117" y="19570"/>
                  </a:cubicBezTo>
                  <a:cubicBezTo>
                    <a:pt x="9067" y="19617"/>
                    <a:pt x="9006" y="19653"/>
                    <a:pt x="8960" y="19707"/>
                  </a:cubicBezTo>
                  <a:cubicBezTo>
                    <a:pt x="8920" y="19704"/>
                    <a:pt x="8882" y="19703"/>
                    <a:pt x="8844" y="19700"/>
                  </a:cubicBezTo>
                  <a:lnTo>
                    <a:pt x="8844" y="19700"/>
                  </a:lnTo>
                  <a:cubicBezTo>
                    <a:pt x="8855" y="19719"/>
                    <a:pt x="8867" y="19738"/>
                    <a:pt x="8886" y="19769"/>
                  </a:cubicBezTo>
                  <a:cubicBezTo>
                    <a:pt x="8816" y="19797"/>
                    <a:pt x="8773" y="19813"/>
                    <a:pt x="8735" y="19829"/>
                  </a:cubicBezTo>
                  <a:cubicBezTo>
                    <a:pt x="8720" y="19850"/>
                    <a:pt x="8710" y="19868"/>
                    <a:pt x="8695" y="19888"/>
                  </a:cubicBezTo>
                  <a:cubicBezTo>
                    <a:pt x="8666" y="19872"/>
                    <a:pt x="8647" y="19860"/>
                    <a:pt x="8626" y="19848"/>
                  </a:cubicBezTo>
                  <a:cubicBezTo>
                    <a:pt x="8560" y="19962"/>
                    <a:pt x="8498" y="20066"/>
                    <a:pt x="8423" y="20191"/>
                  </a:cubicBezTo>
                  <a:cubicBezTo>
                    <a:pt x="8386" y="20124"/>
                    <a:pt x="8354" y="20065"/>
                    <a:pt x="8313" y="19990"/>
                  </a:cubicBezTo>
                  <a:cubicBezTo>
                    <a:pt x="8267" y="20115"/>
                    <a:pt x="8168" y="20137"/>
                    <a:pt x="8074" y="20165"/>
                  </a:cubicBezTo>
                  <a:cubicBezTo>
                    <a:pt x="8123" y="20207"/>
                    <a:pt x="8161" y="20240"/>
                    <a:pt x="8199" y="20274"/>
                  </a:cubicBezTo>
                  <a:cubicBezTo>
                    <a:pt x="8201" y="20274"/>
                    <a:pt x="8179" y="20291"/>
                    <a:pt x="8170" y="20302"/>
                  </a:cubicBezTo>
                  <a:cubicBezTo>
                    <a:pt x="8148" y="20290"/>
                    <a:pt x="8127" y="20278"/>
                    <a:pt x="8104" y="20263"/>
                  </a:cubicBezTo>
                  <a:cubicBezTo>
                    <a:pt x="8087" y="20290"/>
                    <a:pt x="8076" y="20310"/>
                    <a:pt x="8062" y="20330"/>
                  </a:cubicBezTo>
                  <a:cubicBezTo>
                    <a:pt x="8015" y="20318"/>
                    <a:pt x="7965" y="20305"/>
                    <a:pt x="7929" y="20296"/>
                  </a:cubicBezTo>
                  <a:cubicBezTo>
                    <a:pt x="7859" y="20356"/>
                    <a:pt x="7805" y="20403"/>
                    <a:pt x="7743" y="20456"/>
                  </a:cubicBezTo>
                  <a:cubicBezTo>
                    <a:pt x="7756" y="20483"/>
                    <a:pt x="7770" y="20508"/>
                    <a:pt x="7783" y="20534"/>
                  </a:cubicBezTo>
                  <a:cubicBezTo>
                    <a:pt x="7763" y="20541"/>
                    <a:pt x="7746" y="20544"/>
                    <a:pt x="7730" y="20544"/>
                  </a:cubicBezTo>
                  <a:cubicBezTo>
                    <a:pt x="7675" y="20544"/>
                    <a:pt x="7641" y="20508"/>
                    <a:pt x="7584" y="20508"/>
                  </a:cubicBezTo>
                  <a:cubicBezTo>
                    <a:pt x="7554" y="20508"/>
                    <a:pt x="7517" y="20518"/>
                    <a:pt x="7468" y="20549"/>
                  </a:cubicBezTo>
                  <a:cubicBezTo>
                    <a:pt x="7500" y="20584"/>
                    <a:pt x="7531" y="20616"/>
                    <a:pt x="7575" y="20666"/>
                  </a:cubicBezTo>
                  <a:cubicBezTo>
                    <a:pt x="7492" y="20669"/>
                    <a:pt x="7430" y="20672"/>
                    <a:pt x="7342" y="20677"/>
                  </a:cubicBezTo>
                  <a:cubicBezTo>
                    <a:pt x="7381" y="20715"/>
                    <a:pt x="7406" y="20740"/>
                    <a:pt x="7434" y="20768"/>
                  </a:cubicBezTo>
                  <a:cubicBezTo>
                    <a:pt x="7193" y="20814"/>
                    <a:pt x="6968" y="20836"/>
                    <a:pt x="6740" y="20924"/>
                  </a:cubicBezTo>
                  <a:cubicBezTo>
                    <a:pt x="6743" y="20958"/>
                    <a:pt x="6746" y="20993"/>
                    <a:pt x="6747" y="21018"/>
                  </a:cubicBezTo>
                  <a:cubicBezTo>
                    <a:pt x="6650" y="21039"/>
                    <a:pt x="6562" y="21058"/>
                    <a:pt x="6469" y="21077"/>
                  </a:cubicBezTo>
                  <a:cubicBezTo>
                    <a:pt x="6479" y="21103"/>
                    <a:pt x="6485" y="21121"/>
                    <a:pt x="6491" y="21137"/>
                  </a:cubicBezTo>
                  <a:cubicBezTo>
                    <a:pt x="6466" y="21174"/>
                    <a:pt x="6443" y="21212"/>
                    <a:pt x="6419" y="21248"/>
                  </a:cubicBezTo>
                  <a:cubicBezTo>
                    <a:pt x="6394" y="21253"/>
                    <a:pt x="6378" y="21256"/>
                    <a:pt x="6347" y="21264"/>
                  </a:cubicBezTo>
                  <a:cubicBezTo>
                    <a:pt x="6337" y="21236"/>
                    <a:pt x="6326" y="21205"/>
                    <a:pt x="6315" y="21174"/>
                  </a:cubicBezTo>
                  <a:cubicBezTo>
                    <a:pt x="6260" y="21236"/>
                    <a:pt x="6204" y="21295"/>
                    <a:pt x="6145" y="21352"/>
                  </a:cubicBezTo>
                  <a:cubicBezTo>
                    <a:pt x="6126" y="21336"/>
                    <a:pt x="6107" y="21321"/>
                    <a:pt x="6085" y="21303"/>
                  </a:cubicBezTo>
                  <a:cubicBezTo>
                    <a:pt x="6029" y="21368"/>
                    <a:pt x="5978" y="21429"/>
                    <a:pt x="5931" y="21483"/>
                  </a:cubicBezTo>
                  <a:cubicBezTo>
                    <a:pt x="5920" y="21487"/>
                    <a:pt x="5911" y="21488"/>
                    <a:pt x="5903" y="21488"/>
                  </a:cubicBezTo>
                  <a:cubicBezTo>
                    <a:pt x="5860" y="21488"/>
                    <a:pt x="5841" y="21447"/>
                    <a:pt x="5807" y="21447"/>
                  </a:cubicBezTo>
                  <a:cubicBezTo>
                    <a:pt x="5790" y="21447"/>
                    <a:pt x="5770" y="21457"/>
                    <a:pt x="5742" y="21487"/>
                  </a:cubicBezTo>
                  <a:cubicBezTo>
                    <a:pt x="5767" y="21509"/>
                    <a:pt x="5789" y="21532"/>
                    <a:pt x="5841" y="21577"/>
                  </a:cubicBezTo>
                  <a:cubicBezTo>
                    <a:pt x="5806" y="21578"/>
                    <a:pt x="5777" y="21578"/>
                    <a:pt x="5753" y="21578"/>
                  </a:cubicBezTo>
                  <a:cubicBezTo>
                    <a:pt x="5704" y="21578"/>
                    <a:pt x="5672" y="21577"/>
                    <a:pt x="5642" y="21577"/>
                  </a:cubicBezTo>
                  <a:cubicBezTo>
                    <a:pt x="5620" y="21533"/>
                    <a:pt x="5601" y="21493"/>
                    <a:pt x="5582" y="21455"/>
                  </a:cubicBezTo>
                  <a:cubicBezTo>
                    <a:pt x="5514" y="21512"/>
                    <a:pt x="5455" y="21561"/>
                    <a:pt x="5400" y="21608"/>
                  </a:cubicBezTo>
                  <a:cubicBezTo>
                    <a:pt x="5422" y="21617"/>
                    <a:pt x="5448" y="21627"/>
                    <a:pt x="5498" y="21648"/>
                  </a:cubicBezTo>
                  <a:cubicBezTo>
                    <a:pt x="5451" y="21679"/>
                    <a:pt x="5410" y="21705"/>
                    <a:pt x="5369" y="21732"/>
                  </a:cubicBezTo>
                  <a:cubicBezTo>
                    <a:pt x="5326" y="21714"/>
                    <a:pt x="5261" y="21689"/>
                    <a:pt x="5157" y="21639"/>
                  </a:cubicBezTo>
                  <a:lnTo>
                    <a:pt x="5157" y="21639"/>
                  </a:lnTo>
                  <a:cubicBezTo>
                    <a:pt x="5174" y="21715"/>
                    <a:pt x="5186" y="21760"/>
                    <a:pt x="5198" y="21801"/>
                  </a:cubicBezTo>
                  <a:cubicBezTo>
                    <a:pt x="5219" y="21802"/>
                    <a:pt x="5236" y="21805"/>
                    <a:pt x="5254" y="21810"/>
                  </a:cubicBezTo>
                  <a:lnTo>
                    <a:pt x="5238" y="21826"/>
                  </a:lnTo>
                  <a:lnTo>
                    <a:pt x="5191" y="21808"/>
                  </a:lnTo>
                  <a:cubicBezTo>
                    <a:pt x="5194" y="21805"/>
                    <a:pt x="5198" y="21801"/>
                    <a:pt x="5198" y="21801"/>
                  </a:cubicBezTo>
                  <a:lnTo>
                    <a:pt x="5198" y="21801"/>
                  </a:lnTo>
                  <a:cubicBezTo>
                    <a:pt x="5196" y="21801"/>
                    <a:pt x="5194" y="21801"/>
                    <a:pt x="5192" y="21801"/>
                  </a:cubicBezTo>
                  <a:cubicBezTo>
                    <a:pt x="5164" y="21801"/>
                    <a:pt x="5137" y="21798"/>
                    <a:pt x="5111" y="21798"/>
                  </a:cubicBezTo>
                  <a:cubicBezTo>
                    <a:pt x="5066" y="21798"/>
                    <a:pt x="5025" y="21807"/>
                    <a:pt x="4993" y="21855"/>
                  </a:cubicBezTo>
                  <a:cubicBezTo>
                    <a:pt x="4935" y="21845"/>
                    <a:pt x="4880" y="21836"/>
                    <a:pt x="4830" y="21827"/>
                  </a:cubicBezTo>
                  <a:cubicBezTo>
                    <a:pt x="4792" y="21857"/>
                    <a:pt x="4768" y="21874"/>
                    <a:pt x="4743" y="21893"/>
                  </a:cubicBezTo>
                  <a:cubicBezTo>
                    <a:pt x="4723" y="21870"/>
                    <a:pt x="4707" y="21852"/>
                    <a:pt x="4685" y="21827"/>
                  </a:cubicBezTo>
                  <a:cubicBezTo>
                    <a:pt x="4601" y="21893"/>
                    <a:pt x="4524" y="21954"/>
                    <a:pt x="4455" y="22008"/>
                  </a:cubicBezTo>
                  <a:cubicBezTo>
                    <a:pt x="4443" y="22008"/>
                    <a:pt x="4432" y="22008"/>
                    <a:pt x="4421" y="22008"/>
                  </a:cubicBezTo>
                  <a:cubicBezTo>
                    <a:pt x="4326" y="22008"/>
                    <a:pt x="4248" y="22024"/>
                    <a:pt x="4139" y="22060"/>
                  </a:cubicBezTo>
                  <a:cubicBezTo>
                    <a:pt x="4142" y="22086"/>
                    <a:pt x="4146" y="22113"/>
                    <a:pt x="4155" y="22172"/>
                  </a:cubicBezTo>
                  <a:cubicBezTo>
                    <a:pt x="4092" y="22132"/>
                    <a:pt x="4056" y="22111"/>
                    <a:pt x="4006" y="22080"/>
                  </a:cubicBezTo>
                  <a:cubicBezTo>
                    <a:pt x="3971" y="22133"/>
                    <a:pt x="3955" y="22169"/>
                    <a:pt x="3924" y="22199"/>
                  </a:cubicBezTo>
                  <a:cubicBezTo>
                    <a:pt x="3908" y="22219"/>
                    <a:pt x="3872" y="22230"/>
                    <a:pt x="3828" y="22254"/>
                  </a:cubicBezTo>
                  <a:cubicBezTo>
                    <a:pt x="3812" y="22210"/>
                    <a:pt x="3799" y="22180"/>
                    <a:pt x="3787" y="22149"/>
                  </a:cubicBezTo>
                  <a:cubicBezTo>
                    <a:pt x="3724" y="22160"/>
                    <a:pt x="3644" y="22139"/>
                    <a:pt x="3649" y="22204"/>
                  </a:cubicBezTo>
                  <a:cubicBezTo>
                    <a:pt x="3552" y="22222"/>
                    <a:pt x="3475" y="22230"/>
                    <a:pt x="3403" y="22241"/>
                  </a:cubicBezTo>
                  <a:cubicBezTo>
                    <a:pt x="3394" y="22285"/>
                    <a:pt x="3387" y="22319"/>
                    <a:pt x="3381" y="22351"/>
                  </a:cubicBezTo>
                  <a:cubicBezTo>
                    <a:pt x="3340" y="22344"/>
                    <a:pt x="3307" y="22338"/>
                    <a:pt x="3275" y="22330"/>
                  </a:cubicBezTo>
                  <a:lnTo>
                    <a:pt x="3204" y="22377"/>
                  </a:lnTo>
                  <a:lnTo>
                    <a:pt x="3156" y="22348"/>
                  </a:lnTo>
                  <a:cubicBezTo>
                    <a:pt x="3102" y="22352"/>
                    <a:pt x="3043" y="22368"/>
                    <a:pt x="2986" y="22368"/>
                  </a:cubicBezTo>
                  <a:cubicBezTo>
                    <a:pt x="2947" y="22368"/>
                    <a:pt x="2908" y="22360"/>
                    <a:pt x="2872" y="22335"/>
                  </a:cubicBezTo>
                  <a:cubicBezTo>
                    <a:pt x="2793" y="22417"/>
                    <a:pt x="2717" y="22497"/>
                    <a:pt x="2631" y="22586"/>
                  </a:cubicBezTo>
                  <a:cubicBezTo>
                    <a:pt x="2594" y="22511"/>
                    <a:pt x="2563" y="22445"/>
                    <a:pt x="2532" y="22379"/>
                  </a:cubicBezTo>
                  <a:cubicBezTo>
                    <a:pt x="2494" y="22397"/>
                    <a:pt x="2457" y="22414"/>
                    <a:pt x="2422" y="22428"/>
                  </a:cubicBezTo>
                  <a:cubicBezTo>
                    <a:pt x="2389" y="22411"/>
                    <a:pt x="2367" y="22400"/>
                    <a:pt x="2341" y="22386"/>
                  </a:cubicBezTo>
                  <a:cubicBezTo>
                    <a:pt x="2279" y="22433"/>
                    <a:pt x="2217" y="22480"/>
                    <a:pt x="2209" y="22540"/>
                  </a:cubicBezTo>
                  <a:lnTo>
                    <a:pt x="2209" y="22540"/>
                  </a:lnTo>
                  <a:cubicBezTo>
                    <a:pt x="2213" y="22539"/>
                    <a:pt x="2216" y="22538"/>
                    <a:pt x="2220" y="22538"/>
                  </a:cubicBezTo>
                  <a:cubicBezTo>
                    <a:pt x="2221" y="22538"/>
                    <a:pt x="2221" y="22538"/>
                    <a:pt x="2222" y="22538"/>
                  </a:cubicBezTo>
                  <a:cubicBezTo>
                    <a:pt x="2230" y="22538"/>
                    <a:pt x="2239" y="22550"/>
                    <a:pt x="2208" y="22558"/>
                  </a:cubicBezTo>
                  <a:cubicBezTo>
                    <a:pt x="2208" y="22561"/>
                    <a:pt x="2203" y="22562"/>
                    <a:pt x="2194" y="22562"/>
                  </a:cubicBezTo>
                  <a:cubicBezTo>
                    <a:pt x="2180" y="22562"/>
                    <a:pt x="2157" y="22560"/>
                    <a:pt x="2135" y="22557"/>
                  </a:cubicBezTo>
                  <a:cubicBezTo>
                    <a:pt x="2147" y="22554"/>
                    <a:pt x="2159" y="22551"/>
                    <a:pt x="2171" y="22548"/>
                  </a:cubicBezTo>
                  <a:lnTo>
                    <a:pt x="2171" y="22548"/>
                  </a:lnTo>
                  <a:cubicBezTo>
                    <a:pt x="2182" y="22551"/>
                    <a:pt x="2195" y="22555"/>
                    <a:pt x="2208" y="22558"/>
                  </a:cubicBezTo>
                  <a:cubicBezTo>
                    <a:pt x="2208" y="22552"/>
                    <a:pt x="2208" y="22546"/>
                    <a:pt x="2209" y="22540"/>
                  </a:cubicBezTo>
                  <a:lnTo>
                    <a:pt x="2209" y="22540"/>
                  </a:lnTo>
                  <a:cubicBezTo>
                    <a:pt x="2196" y="22542"/>
                    <a:pt x="2183" y="22545"/>
                    <a:pt x="2171" y="22548"/>
                  </a:cubicBezTo>
                  <a:lnTo>
                    <a:pt x="2171" y="22548"/>
                  </a:lnTo>
                  <a:cubicBezTo>
                    <a:pt x="2096" y="22528"/>
                    <a:pt x="2069" y="22521"/>
                    <a:pt x="2041" y="22513"/>
                  </a:cubicBezTo>
                  <a:cubicBezTo>
                    <a:pt x="2035" y="22517"/>
                    <a:pt x="2029" y="22523"/>
                    <a:pt x="2020" y="22526"/>
                  </a:cubicBezTo>
                  <a:cubicBezTo>
                    <a:pt x="1958" y="22541"/>
                    <a:pt x="1895" y="22558"/>
                    <a:pt x="1823" y="22572"/>
                  </a:cubicBezTo>
                  <a:cubicBezTo>
                    <a:pt x="1821" y="22600"/>
                    <a:pt x="1820" y="22626"/>
                    <a:pt x="1820" y="22648"/>
                  </a:cubicBezTo>
                  <a:cubicBezTo>
                    <a:pt x="1680" y="22632"/>
                    <a:pt x="1548" y="22617"/>
                    <a:pt x="1412" y="22601"/>
                  </a:cubicBezTo>
                  <a:cubicBezTo>
                    <a:pt x="1407" y="22629"/>
                    <a:pt x="1398" y="22657"/>
                    <a:pt x="1387" y="22697"/>
                  </a:cubicBezTo>
                  <a:cubicBezTo>
                    <a:pt x="1359" y="22697"/>
                    <a:pt x="1320" y="22692"/>
                    <a:pt x="1290" y="22692"/>
                  </a:cubicBezTo>
                  <a:cubicBezTo>
                    <a:pt x="1272" y="22692"/>
                    <a:pt x="1257" y="22694"/>
                    <a:pt x="1249" y="22700"/>
                  </a:cubicBezTo>
                  <a:cubicBezTo>
                    <a:pt x="1226" y="22714"/>
                    <a:pt x="1206" y="22719"/>
                    <a:pt x="1189" y="22719"/>
                  </a:cubicBezTo>
                  <a:cubicBezTo>
                    <a:pt x="1162" y="22719"/>
                    <a:pt x="1139" y="22708"/>
                    <a:pt x="1114" y="22695"/>
                  </a:cubicBezTo>
                  <a:cubicBezTo>
                    <a:pt x="1093" y="22717"/>
                    <a:pt x="1073" y="22741"/>
                    <a:pt x="1049" y="22767"/>
                  </a:cubicBezTo>
                  <a:cubicBezTo>
                    <a:pt x="998" y="22748"/>
                    <a:pt x="959" y="22736"/>
                    <a:pt x="917" y="22722"/>
                  </a:cubicBezTo>
                  <a:cubicBezTo>
                    <a:pt x="902" y="22759"/>
                    <a:pt x="890" y="22789"/>
                    <a:pt x="874" y="22829"/>
                  </a:cubicBezTo>
                  <a:cubicBezTo>
                    <a:pt x="761" y="22806"/>
                    <a:pt x="659" y="22789"/>
                    <a:pt x="565" y="22767"/>
                  </a:cubicBezTo>
                  <a:cubicBezTo>
                    <a:pt x="512" y="22804"/>
                    <a:pt x="466" y="22837"/>
                    <a:pt x="415" y="22873"/>
                  </a:cubicBezTo>
                  <a:cubicBezTo>
                    <a:pt x="343" y="22854"/>
                    <a:pt x="284" y="22838"/>
                    <a:pt x="218" y="22820"/>
                  </a:cubicBezTo>
                  <a:cubicBezTo>
                    <a:pt x="153" y="22838"/>
                    <a:pt x="80" y="22859"/>
                    <a:pt x="0" y="22879"/>
                  </a:cubicBezTo>
                  <a:cubicBezTo>
                    <a:pt x="93" y="22969"/>
                    <a:pt x="175" y="23048"/>
                    <a:pt x="261" y="23131"/>
                  </a:cubicBezTo>
                  <a:cubicBezTo>
                    <a:pt x="261" y="23131"/>
                    <a:pt x="240" y="23141"/>
                    <a:pt x="196" y="23163"/>
                  </a:cubicBezTo>
                  <a:cubicBezTo>
                    <a:pt x="319" y="23175"/>
                    <a:pt x="421" y="23184"/>
                    <a:pt x="502" y="23191"/>
                  </a:cubicBezTo>
                  <a:cubicBezTo>
                    <a:pt x="536" y="23263"/>
                    <a:pt x="564" y="23321"/>
                    <a:pt x="603" y="23403"/>
                  </a:cubicBezTo>
                  <a:cubicBezTo>
                    <a:pt x="665" y="23360"/>
                    <a:pt x="705" y="23332"/>
                    <a:pt x="739" y="23309"/>
                  </a:cubicBezTo>
                  <a:cubicBezTo>
                    <a:pt x="817" y="23329"/>
                    <a:pt x="877" y="23346"/>
                    <a:pt x="942" y="23363"/>
                  </a:cubicBezTo>
                  <a:cubicBezTo>
                    <a:pt x="962" y="23318"/>
                    <a:pt x="976" y="23285"/>
                    <a:pt x="990" y="23251"/>
                  </a:cubicBezTo>
                  <a:cubicBezTo>
                    <a:pt x="1030" y="23256"/>
                    <a:pt x="1059" y="23260"/>
                    <a:pt x="1099" y="23266"/>
                  </a:cubicBezTo>
                  <a:cubicBezTo>
                    <a:pt x="1093" y="23321"/>
                    <a:pt x="1087" y="23372"/>
                    <a:pt x="1083" y="23418"/>
                  </a:cubicBezTo>
                  <a:cubicBezTo>
                    <a:pt x="1121" y="23441"/>
                    <a:pt x="1145" y="23454"/>
                    <a:pt x="1146" y="23456"/>
                  </a:cubicBezTo>
                  <a:cubicBezTo>
                    <a:pt x="1155" y="23457"/>
                    <a:pt x="1163" y="23457"/>
                    <a:pt x="1172" y="23457"/>
                  </a:cubicBezTo>
                  <a:cubicBezTo>
                    <a:pt x="1230" y="23457"/>
                    <a:pt x="1280" y="23438"/>
                    <a:pt x="1323" y="23438"/>
                  </a:cubicBezTo>
                  <a:cubicBezTo>
                    <a:pt x="1352" y="23438"/>
                    <a:pt x="1378" y="23446"/>
                    <a:pt x="1401" y="23477"/>
                  </a:cubicBezTo>
                  <a:cubicBezTo>
                    <a:pt x="1436" y="23466"/>
                    <a:pt x="1471" y="23454"/>
                    <a:pt x="1505" y="23444"/>
                  </a:cubicBezTo>
                  <a:cubicBezTo>
                    <a:pt x="1526" y="23454"/>
                    <a:pt x="1546" y="23465"/>
                    <a:pt x="1601" y="23490"/>
                  </a:cubicBezTo>
                  <a:lnTo>
                    <a:pt x="1691" y="23401"/>
                  </a:lnTo>
                  <a:lnTo>
                    <a:pt x="1736" y="23419"/>
                  </a:lnTo>
                  <a:cubicBezTo>
                    <a:pt x="1716" y="23446"/>
                    <a:pt x="1695" y="23474"/>
                    <a:pt x="1677" y="23496"/>
                  </a:cubicBezTo>
                  <a:cubicBezTo>
                    <a:pt x="1704" y="23527"/>
                    <a:pt x="1730" y="23554"/>
                    <a:pt x="1754" y="23581"/>
                  </a:cubicBezTo>
                  <a:cubicBezTo>
                    <a:pt x="1802" y="23581"/>
                    <a:pt x="1845" y="23579"/>
                    <a:pt x="1949" y="23579"/>
                  </a:cubicBezTo>
                  <a:cubicBezTo>
                    <a:pt x="1985" y="23559"/>
                    <a:pt x="2051" y="23521"/>
                    <a:pt x="2107" y="23487"/>
                  </a:cubicBezTo>
                  <a:cubicBezTo>
                    <a:pt x="2111" y="23494"/>
                    <a:pt x="2125" y="23515"/>
                    <a:pt x="2133" y="23531"/>
                  </a:cubicBezTo>
                  <a:cubicBezTo>
                    <a:pt x="2216" y="23527"/>
                    <a:pt x="2289" y="23522"/>
                    <a:pt x="2358" y="23519"/>
                  </a:cubicBezTo>
                  <a:cubicBezTo>
                    <a:pt x="2375" y="23493"/>
                    <a:pt x="2388" y="23472"/>
                    <a:pt x="2406" y="23441"/>
                  </a:cubicBezTo>
                  <a:cubicBezTo>
                    <a:pt x="2450" y="23493"/>
                    <a:pt x="2486" y="23535"/>
                    <a:pt x="2523" y="23578"/>
                  </a:cubicBezTo>
                  <a:cubicBezTo>
                    <a:pt x="2598" y="23587"/>
                    <a:pt x="2673" y="23587"/>
                    <a:pt x="2750" y="23593"/>
                  </a:cubicBezTo>
                  <a:cubicBezTo>
                    <a:pt x="2760" y="23575"/>
                    <a:pt x="2773" y="23553"/>
                    <a:pt x="2785" y="23532"/>
                  </a:cubicBezTo>
                  <a:cubicBezTo>
                    <a:pt x="2843" y="23527"/>
                    <a:pt x="2894" y="23522"/>
                    <a:pt x="2943" y="23518"/>
                  </a:cubicBezTo>
                  <a:cubicBezTo>
                    <a:pt x="2960" y="23541"/>
                    <a:pt x="2973" y="23560"/>
                    <a:pt x="2994" y="23588"/>
                  </a:cubicBezTo>
                  <a:cubicBezTo>
                    <a:pt x="3087" y="23563"/>
                    <a:pt x="3172" y="23543"/>
                    <a:pt x="3260" y="23516"/>
                  </a:cubicBezTo>
                  <a:cubicBezTo>
                    <a:pt x="3284" y="23537"/>
                    <a:pt x="3306" y="23559"/>
                    <a:pt x="3325" y="23577"/>
                  </a:cubicBezTo>
                  <a:cubicBezTo>
                    <a:pt x="3441" y="23560"/>
                    <a:pt x="3550" y="23544"/>
                    <a:pt x="3722" y="23519"/>
                  </a:cubicBezTo>
                  <a:cubicBezTo>
                    <a:pt x="3728" y="23509"/>
                    <a:pt x="3749" y="23474"/>
                    <a:pt x="3775" y="23425"/>
                  </a:cubicBezTo>
                  <a:cubicBezTo>
                    <a:pt x="3808" y="23465"/>
                    <a:pt x="3824" y="23482"/>
                    <a:pt x="3833" y="23494"/>
                  </a:cubicBezTo>
                  <a:cubicBezTo>
                    <a:pt x="3927" y="23491"/>
                    <a:pt x="4006" y="23485"/>
                    <a:pt x="4089" y="23478"/>
                  </a:cubicBezTo>
                  <a:cubicBezTo>
                    <a:pt x="4161" y="23472"/>
                    <a:pt x="4268" y="23474"/>
                    <a:pt x="4302" y="23449"/>
                  </a:cubicBezTo>
                  <a:cubicBezTo>
                    <a:pt x="4423" y="23363"/>
                    <a:pt x="4570" y="23381"/>
                    <a:pt x="4715" y="23319"/>
                  </a:cubicBezTo>
                  <a:cubicBezTo>
                    <a:pt x="4752" y="23337"/>
                    <a:pt x="4790" y="23356"/>
                    <a:pt x="4830" y="23375"/>
                  </a:cubicBezTo>
                  <a:cubicBezTo>
                    <a:pt x="4879" y="23334"/>
                    <a:pt x="4914" y="23303"/>
                    <a:pt x="4952" y="23271"/>
                  </a:cubicBezTo>
                  <a:cubicBezTo>
                    <a:pt x="5032" y="23290"/>
                    <a:pt x="5114" y="23312"/>
                    <a:pt x="5191" y="23326"/>
                  </a:cubicBezTo>
                  <a:cubicBezTo>
                    <a:pt x="5239" y="23294"/>
                    <a:pt x="5269" y="23275"/>
                    <a:pt x="5292" y="23260"/>
                  </a:cubicBezTo>
                  <a:cubicBezTo>
                    <a:pt x="5332" y="23262"/>
                    <a:pt x="5369" y="23262"/>
                    <a:pt x="5400" y="23263"/>
                  </a:cubicBezTo>
                  <a:cubicBezTo>
                    <a:pt x="5450" y="23228"/>
                    <a:pt x="5488" y="23203"/>
                    <a:pt x="5525" y="23178"/>
                  </a:cubicBezTo>
                  <a:cubicBezTo>
                    <a:pt x="5564" y="23184"/>
                    <a:pt x="5589" y="23188"/>
                    <a:pt x="5589" y="23188"/>
                  </a:cubicBezTo>
                  <a:cubicBezTo>
                    <a:pt x="5703" y="23144"/>
                    <a:pt x="5795" y="23103"/>
                    <a:pt x="5884" y="23060"/>
                  </a:cubicBezTo>
                  <a:cubicBezTo>
                    <a:pt x="5889" y="23037"/>
                    <a:pt x="5894" y="23015"/>
                    <a:pt x="5897" y="23001"/>
                  </a:cubicBezTo>
                  <a:cubicBezTo>
                    <a:pt x="6007" y="22987"/>
                    <a:pt x="6100" y="22973"/>
                    <a:pt x="6190" y="22960"/>
                  </a:cubicBezTo>
                  <a:cubicBezTo>
                    <a:pt x="6259" y="22894"/>
                    <a:pt x="6353" y="22878"/>
                    <a:pt x="6438" y="22847"/>
                  </a:cubicBezTo>
                  <a:cubicBezTo>
                    <a:pt x="6460" y="22864"/>
                    <a:pt x="6479" y="22881"/>
                    <a:pt x="6499" y="22895"/>
                  </a:cubicBezTo>
                  <a:cubicBezTo>
                    <a:pt x="6529" y="22866"/>
                    <a:pt x="6556" y="22842"/>
                    <a:pt x="6585" y="22816"/>
                  </a:cubicBezTo>
                  <a:cubicBezTo>
                    <a:pt x="6629" y="22814"/>
                    <a:pt x="6663" y="22814"/>
                    <a:pt x="6706" y="22813"/>
                  </a:cubicBezTo>
                  <a:cubicBezTo>
                    <a:pt x="6709" y="22794"/>
                    <a:pt x="6712" y="22776"/>
                    <a:pt x="6715" y="22747"/>
                  </a:cubicBezTo>
                  <a:cubicBezTo>
                    <a:pt x="6775" y="22706"/>
                    <a:pt x="6850" y="22660"/>
                    <a:pt x="6916" y="22610"/>
                  </a:cubicBezTo>
                  <a:cubicBezTo>
                    <a:pt x="7066" y="22588"/>
                    <a:pt x="7205" y="22567"/>
                    <a:pt x="7284" y="22556"/>
                  </a:cubicBezTo>
                  <a:cubicBezTo>
                    <a:pt x="7433" y="22488"/>
                    <a:pt x="7524" y="22442"/>
                    <a:pt x="7648" y="22377"/>
                  </a:cubicBezTo>
                  <a:cubicBezTo>
                    <a:pt x="7651" y="22373"/>
                    <a:pt x="7678" y="22335"/>
                    <a:pt x="7708" y="22297"/>
                  </a:cubicBezTo>
                  <a:lnTo>
                    <a:pt x="7780" y="22297"/>
                  </a:lnTo>
                  <a:cubicBezTo>
                    <a:pt x="7804" y="22272"/>
                    <a:pt x="7829" y="22244"/>
                    <a:pt x="7840" y="22230"/>
                  </a:cubicBezTo>
                  <a:cubicBezTo>
                    <a:pt x="7936" y="22202"/>
                    <a:pt x="8012" y="22182"/>
                    <a:pt x="8132" y="22139"/>
                  </a:cubicBezTo>
                  <a:cubicBezTo>
                    <a:pt x="8143" y="22098"/>
                    <a:pt x="8155" y="22054"/>
                    <a:pt x="8168" y="22005"/>
                  </a:cubicBezTo>
                  <a:cubicBezTo>
                    <a:pt x="8379" y="21923"/>
                    <a:pt x="8569" y="21849"/>
                    <a:pt x="8780" y="21752"/>
                  </a:cubicBezTo>
                  <a:cubicBezTo>
                    <a:pt x="8826" y="21710"/>
                    <a:pt x="8876" y="21627"/>
                    <a:pt x="9000" y="21618"/>
                  </a:cubicBezTo>
                  <a:cubicBezTo>
                    <a:pt x="9041" y="21615"/>
                    <a:pt x="9132" y="21565"/>
                    <a:pt x="9161" y="21527"/>
                  </a:cubicBezTo>
                  <a:cubicBezTo>
                    <a:pt x="9257" y="21406"/>
                    <a:pt x="9394" y="21337"/>
                    <a:pt x="9519" y="21261"/>
                  </a:cubicBezTo>
                  <a:cubicBezTo>
                    <a:pt x="9684" y="21158"/>
                    <a:pt x="9799" y="21025"/>
                    <a:pt x="9922" y="20905"/>
                  </a:cubicBezTo>
                  <a:cubicBezTo>
                    <a:pt x="10156" y="20825"/>
                    <a:pt x="10153" y="20819"/>
                    <a:pt x="10249" y="20708"/>
                  </a:cubicBezTo>
                  <a:cubicBezTo>
                    <a:pt x="10403" y="20643"/>
                    <a:pt x="10556" y="20583"/>
                    <a:pt x="10705" y="20512"/>
                  </a:cubicBezTo>
                  <a:cubicBezTo>
                    <a:pt x="10731" y="20484"/>
                    <a:pt x="10770" y="20438"/>
                    <a:pt x="10814" y="20397"/>
                  </a:cubicBezTo>
                  <a:cubicBezTo>
                    <a:pt x="10859" y="20356"/>
                    <a:pt x="10911" y="20318"/>
                    <a:pt x="10956" y="20282"/>
                  </a:cubicBezTo>
                  <a:cubicBezTo>
                    <a:pt x="10948" y="20250"/>
                    <a:pt x="10943" y="20232"/>
                    <a:pt x="10934" y="20202"/>
                  </a:cubicBezTo>
                  <a:cubicBezTo>
                    <a:pt x="11006" y="20154"/>
                    <a:pt x="11090" y="20072"/>
                    <a:pt x="11133" y="20068"/>
                  </a:cubicBezTo>
                  <a:cubicBezTo>
                    <a:pt x="11227" y="20059"/>
                    <a:pt x="11233" y="19920"/>
                    <a:pt x="11312" y="19920"/>
                  </a:cubicBezTo>
                  <a:cubicBezTo>
                    <a:pt x="11316" y="19920"/>
                    <a:pt x="11320" y="19920"/>
                    <a:pt x="11324" y="19921"/>
                  </a:cubicBezTo>
                  <a:cubicBezTo>
                    <a:pt x="11324" y="19921"/>
                    <a:pt x="11324" y="19921"/>
                    <a:pt x="11325" y="19921"/>
                  </a:cubicBezTo>
                  <a:cubicBezTo>
                    <a:pt x="11332" y="19921"/>
                    <a:pt x="11368" y="19891"/>
                    <a:pt x="11371" y="19882"/>
                  </a:cubicBezTo>
                  <a:cubicBezTo>
                    <a:pt x="11402" y="19781"/>
                    <a:pt x="11510" y="19728"/>
                    <a:pt x="11580" y="19651"/>
                  </a:cubicBezTo>
                  <a:cubicBezTo>
                    <a:pt x="11561" y="19604"/>
                    <a:pt x="11553" y="19577"/>
                    <a:pt x="11567" y="19544"/>
                  </a:cubicBezTo>
                  <a:lnTo>
                    <a:pt x="11567" y="19544"/>
                  </a:lnTo>
                  <a:cubicBezTo>
                    <a:pt x="11623" y="19572"/>
                    <a:pt x="11707" y="19616"/>
                    <a:pt x="11799" y="19663"/>
                  </a:cubicBezTo>
                  <a:cubicBezTo>
                    <a:pt x="11910" y="19787"/>
                    <a:pt x="11911" y="19784"/>
                    <a:pt x="12097" y="19875"/>
                  </a:cubicBezTo>
                  <a:cubicBezTo>
                    <a:pt x="12275" y="19965"/>
                    <a:pt x="12442" y="20069"/>
                    <a:pt x="12545" y="20193"/>
                  </a:cubicBezTo>
                  <a:cubicBezTo>
                    <a:pt x="12688" y="20256"/>
                    <a:pt x="12800" y="20305"/>
                    <a:pt x="12907" y="20353"/>
                  </a:cubicBezTo>
                  <a:cubicBezTo>
                    <a:pt x="12979" y="20371"/>
                    <a:pt x="13051" y="20387"/>
                    <a:pt x="13131" y="20406"/>
                  </a:cubicBezTo>
                  <a:cubicBezTo>
                    <a:pt x="13123" y="20427"/>
                    <a:pt x="13118" y="20441"/>
                    <a:pt x="13113" y="20455"/>
                  </a:cubicBezTo>
                  <a:cubicBezTo>
                    <a:pt x="13112" y="20455"/>
                    <a:pt x="13112" y="20455"/>
                    <a:pt x="13111" y="20455"/>
                  </a:cubicBezTo>
                  <a:cubicBezTo>
                    <a:pt x="13077" y="20455"/>
                    <a:pt x="13013" y="20421"/>
                    <a:pt x="12983" y="20421"/>
                  </a:cubicBezTo>
                  <a:cubicBezTo>
                    <a:pt x="12963" y="20421"/>
                    <a:pt x="12956" y="20435"/>
                    <a:pt x="12979" y="20481"/>
                  </a:cubicBezTo>
                  <a:cubicBezTo>
                    <a:pt x="13215" y="20559"/>
                    <a:pt x="13226" y="20569"/>
                    <a:pt x="13434" y="20719"/>
                  </a:cubicBezTo>
                  <a:cubicBezTo>
                    <a:pt x="13538" y="20793"/>
                    <a:pt x="13651" y="20883"/>
                    <a:pt x="13792" y="20883"/>
                  </a:cubicBezTo>
                  <a:cubicBezTo>
                    <a:pt x="13794" y="20883"/>
                    <a:pt x="13797" y="20883"/>
                    <a:pt x="13799" y="20883"/>
                  </a:cubicBezTo>
                  <a:cubicBezTo>
                    <a:pt x="13805" y="20884"/>
                    <a:pt x="13821" y="20900"/>
                    <a:pt x="13834" y="20912"/>
                  </a:cubicBezTo>
                  <a:cubicBezTo>
                    <a:pt x="13796" y="20937"/>
                    <a:pt x="13756" y="20962"/>
                    <a:pt x="13700" y="20996"/>
                  </a:cubicBezTo>
                  <a:cubicBezTo>
                    <a:pt x="13777" y="21005"/>
                    <a:pt x="13813" y="21009"/>
                    <a:pt x="13852" y="21014"/>
                  </a:cubicBezTo>
                  <a:cubicBezTo>
                    <a:pt x="13877" y="21009"/>
                    <a:pt x="13905" y="21005"/>
                    <a:pt x="13952" y="20997"/>
                  </a:cubicBezTo>
                  <a:cubicBezTo>
                    <a:pt x="13981" y="21055"/>
                    <a:pt x="14003" y="21095"/>
                    <a:pt x="14022" y="21131"/>
                  </a:cubicBezTo>
                  <a:cubicBezTo>
                    <a:pt x="14078" y="21134"/>
                    <a:pt x="14114" y="21136"/>
                    <a:pt x="14149" y="21137"/>
                  </a:cubicBezTo>
                  <a:cubicBezTo>
                    <a:pt x="14190" y="21171"/>
                    <a:pt x="14225" y="21199"/>
                    <a:pt x="14258" y="21226"/>
                  </a:cubicBezTo>
                  <a:cubicBezTo>
                    <a:pt x="14274" y="21221"/>
                    <a:pt x="14293" y="21218"/>
                    <a:pt x="14311" y="21215"/>
                  </a:cubicBezTo>
                  <a:lnTo>
                    <a:pt x="14325" y="21234"/>
                  </a:lnTo>
                  <a:lnTo>
                    <a:pt x="14266" y="21234"/>
                  </a:lnTo>
                  <a:cubicBezTo>
                    <a:pt x="14311" y="21280"/>
                    <a:pt x="14458" y="21382"/>
                    <a:pt x="14540" y="21411"/>
                  </a:cubicBezTo>
                  <a:cubicBezTo>
                    <a:pt x="14540" y="21411"/>
                    <a:pt x="14540" y="21411"/>
                    <a:pt x="14540" y="21412"/>
                  </a:cubicBezTo>
                  <a:lnTo>
                    <a:pt x="14540" y="21412"/>
                  </a:lnTo>
                  <a:cubicBezTo>
                    <a:pt x="14540" y="21411"/>
                    <a:pt x="14541" y="21411"/>
                    <a:pt x="14541" y="21411"/>
                  </a:cubicBezTo>
                  <a:lnTo>
                    <a:pt x="14541" y="21411"/>
                  </a:lnTo>
                  <a:cubicBezTo>
                    <a:pt x="14586" y="21412"/>
                    <a:pt x="14626" y="21427"/>
                    <a:pt x="14665" y="21443"/>
                  </a:cubicBezTo>
                  <a:lnTo>
                    <a:pt x="14661" y="21465"/>
                  </a:lnTo>
                  <a:lnTo>
                    <a:pt x="14545" y="21430"/>
                  </a:lnTo>
                  <a:lnTo>
                    <a:pt x="14545" y="21430"/>
                  </a:lnTo>
                  <a:cubicBezTo>
                    <a:pt x="14571" y="21502"/>
                    <a:pt x="14670" y="21538"/>
                    <a:pt x="14771" y="21629"/>
                  </a:cubicBezTo>
                  <a:cubicBezTo>
                    <a:pt x="14740" y="21558"/>
                    <a:pt x="14732" y="21539"/>
                    <a:pt x="14718" y="21509"/>
                  </a:cubicBezTo>
                  <a:lnTo>
                    <a:pt x="14718" y="21509"/>
                  </a:lnTo>
                  <a:cubicBezTo>
                    <a:pt x="14761" y="21527"/>
                    <a:pt x="14796" y="21542"/>
                    <a:pt x="14827" y="21555"/>
                  </a:cubicBezTo>
                  <a:cubicBezTo>
                    <a:pt x="14832" y="21584"/>
                    <a:pt x="14836" y="21607"/>
                    <a:pt x="14837" y="21612"/>
                  </a:cubicBezTo>
                  <a:cubicBezTo>
                    <a:pt x="14957" y="21670"/>
                    <a:pt x="15057" y="21718"/>
                    <a:pt x="15157" y="21767"/>
                  </a:cubicBezTo>
                  <a:cubicBezTo>
                    <a:pt x="15182" y="21777"/>
                    <a:pt x="15216" y="21780"/>
                    <a:pt x="15241" y="21785"/>
                  </a:cubicBezTo>
                  <a:cubicBezTo>
                    <a:pt x="15258" y="21768"/>
                    <a:pt x="15270" y="21755"/>
                    <a:pt x="15286" y="21739"/>
                  </a:cubicBezTo>
                  <a:cubicBezTo>
                    <a:pt x="15388" y="21815"/>
                    <a:pt x="15497" y="21785"/>
                    <a:pt x="15630" y="21843"/>
                  </a:cubicBezTo>
                  <a:cubicBezTo>
                    <a:pt x="15600" y="21786"/>
                    <a:pt x="15585" y="21758"/>
                    <a:pt x="15557" y="21708"/>
                  </a:cubicBezTo>
                  <a:lnTo>
                    <a:pt x="15557" y="21708"/>
                  </a:lnTo>
                  <a:cubicBezTo>
                    <a:pt x="15648" y="21746"/>
                    <a:pt x="15717" y="21774"/>
                    <a:pt x="15814" y="21815"/>
                  </a:cubicBezTo>
                  <a:cubicBezTo>
                    <a:pt x="15828" y="21817"/>
                    <a:pt x="15879" y="21823"/>
                    <a:pt x="15967" y="21833"/>
                  </a:cubicBezTo>
                  <a:cubicBezTo>
                    <a:pt x="15914" y="21855"/>
                    <a:pt x="15892" y="21864"/>
                    <a:pt x="15831" y="21891"/>
                  </a:cubicBezTo>
                  <a:cubicBezTo>
                    <a:pt x="15941" y="21899"/>
                    <a:pt x="15995" y="21904"/>
                    <a:pt x="16056" y="21910"/>
                  </a:cubicBezTo>
                  <a:cubicBezTo>
                    <a:pt x="16157" y="21970"/>
                    <a:pt x="16270" y="22020"/>
                    <a:pt x="16379" y="22067"/>
                  </a:cubicBezTo>
                  <a:cubicBezTo>
                    <a:pt x="16453" y="22064"/>
                    <a:pt x="16520" y="22053"/>
                    <a:pt x="16589" y="22053"/>
                  </a:cubicBezTo>
                  <a:cubicBezTo>
                    <a:pt x="16627" y="22053"/>
                    <a:pt x="16665" y="22056"/>
                    <a:pt x="16706" y="22066"/>
                  </a:cubicBezTo>
                  <a:cubicBezTo>
                    <a:pt x="16722" y="22058"/>
                    <a:pt x="16740" y="22052"/>
                    <a:pt x="16757" y="22046"/>
                  </a:cubicBezTo>
                  <a:lnTo>
                    <a:pt x="16775" y="22061"/>
                  </a:lnTo>
                  <a:lnTo>
                    <a:pt x="16713" y="22073"/>
                  </a:lnTo>
                  <a:cubicBezTo>
                    <a:pt x="16710" y="22070"/>
                    <a:pt x="16706" y="22066"/>
                    <a:pt x="16706" y="22066"/>
                  </a:cubicBezTo>
                  <a:cubicBezTo>
                    <a:pt x="16703" y="22089"/>
                    <a:pt x="16696" y="22110"/>
                    <a:pt x="16684" y="22148"/>
                  </a:cubicBezTo>
                  <a:cubicBezTo>
                    <a:pt x="16774" y="22148"/>
                    <a:pt x="16828" y="22147"/>
                    <a:pt x="16880" y="22147"/>
                  </a:cubicBezTo>
                  <a:lnTo>
                    <a:pt x="17119" y="22239"/>
                  </a:lnTo>
                  <a:cubicBezTo>
                    <a:pt x="17153" y="22201"/>
                    <a:pt x="17175" y="22174"/>
                    <a:pt x="17214" y="22130"/>
                  </a:cubicBezTo>
                  <a:cubicBezTo>
                    <a:pt x="17230" y="22180"/>
                    <a:pt x="17236" y="22202"/>
                    <a:pt x="17243" y="22222"/>
                  </a:cubicBezTo>
                  <a:cubicBezTo>
                    <a:pt x="17294" y="22219"/>
                    <a:pt x="17342" y="22216"/>
                    <a:pt x="17387" y="22213"/>
                  </a:cubicBezTo>
                  <a:cubicBezTo>
                    <a:pt x="17414" y="22252"/>
                    <a:pt x="17433" y="22283"/>
                    <a:pt x="17467" y="22336"/>
                  </a:cubicBezTo>
                  <a:cubicBezTo>
                    <a:pt x="17527" y="22302"/>
                    <a:pt x="17561" y="22285"/>
                    <a:pt x="17595" y="22266"/>
                  </a:cubicBezTo>
                  <a:cubicBezTo>
                    <a:pt x="17667" y="22298"/>
                    <a:pt x="17742" y="22316"/>
                    <a:pt x="17830" y="22347"/>
                  </a:cubicBezTo>
                  <a:cubicBezTo>
                    <a:pt x="17874" y="22325"/>
                    <a:pt x="17915" y="22304"/>
                    <a:pt x="17954" y="22285"/>
                  </a:cubicBezTo>
                  <a:cubicBezTo>
                    <a:pt x="17934" y="22276"/>
                    <a:pt x="17918" y="22266"/>
                    <a:pt x="17902" y="22255"/>
                  </a:cubicBezTo>
                  <a:lnTo>
                    <a:pt x="17926" y="22247"/>
                  </a:lnTo>
                  <a:lnTo>
                    <a:pt x="17965" y="22282"/>
                  </a:lnTo>
                  <a:cubicBezTo>
                    <a:pt x="17959" y="22283"/>
                    <a:pt x="17954" y="22285"/>
                    <a:pt x="17954" y="22285"/>
                  </a:cubicBezTo>
                  <a:cubicBezTo>
                    <a:pt x="18020" y="22280"/>
                    <a:pt x="18082" y="22276"/>
                    <a:pt x="18161" y="22270"/>
                  </a:cubicBezTo>
                  <a:lnTo>
                    <a:pt x="18161" y="22270"/>
                  </a:lnTo>
                  <a:cubicBezTo>
                    <a:pt x="18120" y="22308"/>
                    <a:pt x="18095" y="22332"/>
                    <a:pt x="18048" y="22376"/>
                  </a:cubicBezTo>
                  <a:cubicBezTo>
                    <a:pt x="18171" y="22360"/>
                    <a:pt x="18251" y="22350"/>
                    <a:pt x="18274" y="22347"/>
                  </a:cubicBezTo>
                  <a:cubicBezTo>
                    <a:pt x="18395" y="22367"/>
                    <a:pt x="18468" y="22380"/>
                    <a:pt x="18544" y="22394"/>
                  </a:cubicBezTo>
                  <a:cubicBezTo>
                    <a:pt x="18549" y="22363"/>
                    <a:pt x="18554" y="22345"/>
                    <a:pt x="18552" y="22329"/>
                  </a:cubicBezTo>
                  <a:lnTo>
                    <a:pt x="18552" y="22329"/>
                  </a:lnTo>
                  <a:cubicBezTo>
                    <a:pt x="18588" y="22345"/>
                    <a:pt x="18621" y="22358"/>
                    <a:pt x="18642" y="22369"/>
                  </a:cubicBezTo>
                  <a:cubicBezTo>
                    <a:pt x="18716" y="22352"/>
                    <a:pt x="18786" y="22339"/>
                    <a:pt x="18875" y="22320"/>
                  </a:cubicBezTo>
                  <a:cubicBezTo>
                    <a:pt x="18879" y="22373"/>
                    <a:pt x="18882" y="22405"/>
                    <a:pt x="18885" y="22436"/>
                  </a:cubicBezTo>
                  <a:cubicBezTo>
                    <a:pt x="18928" y="22450"/>
                    <a:pt x="18966" y="22455"/>
                    <a:pt x="19001" y="22455"/>
                  </a:cubicBezTo>
                  <a:cubicBezTo>
                    <a:pt x="19117" y="22455"/>
                    <a:pt x="19203" y="22398"/>
                    <a:pt x="19340" y="22398"/>
                  </a:cubicBezTo>
                  <a:cubicBezTo>
                    <a:pt x="19351" y="22398"/>
                    <a:pt x="19364" y="22399"/>
                    <a:pt x="19376" y="22400"/>
                  </a:cubicBezTo>
                  <a:cubicBezTo>
                    <a:pt x="19388" y="22414"/>
                    <a:pt x="19409" y="22439"/>
                    <a:pt x="19459" y="22500"/>
                  </a:cubicBezTo>
                  <a:cubicBezTo>
                    <a:pt x="19519" y="22451"/>
                    <a:pt x="19551" y="22425"/>
                    <a:pt x="19581" y="22401"/>
                  </a:cubicBezTo>
                  <a:cubicBezTo>
                    <a:pt x="19616" y="22417"/>
                    <a:pt x="19635" y="22425"/>
                    <a:pt x="19662" y="22438"/>
                  </a:cubicBezTo>
                  <a:cubicBezTo>
                    <a:pt x="19681" y="22394"/>
                    <a:pt x="19694" y="22363"/>
                    <a:pt x="19712" y="22325"/>
                  </a:cubicBezTo>
                  <a:cubicBezTo>
                    <a:pt x="19754" y="22352"/>
                    <a:pt x="19784" y="22370"/>
                    <a:pt x="19813" y="22389"/>
                  </a:cubicBezTo>
                  <a:cubicBezTo>
                    <a:pt x="19790" y="22403"/>
                    <a:pt x="19768" y="22414"/>
                    <a:pt x="19732" y="22435"/>
                  </a:cubicBezTo>
                  <a:cubicBezTo>
                    <a:pt x="19819" y="22439"/>
                    <a:pt x="19871" y="22442"/>
                    <a:pt x="19919" y="22445"/>
                  </a:cubicBezTo>
                  <a:cubicBezTo>
                    <a:pt x="19938" y="22422"/>
                    <a:pt x="19954" y="22401"/>
                    <a:pt x="19972" y="22379"/>
                  </a:cubicBezTo>
                  <a:cubicBezTo>
                    <a:pt x="20006" y="22383"/>
                    <a:pt x="20037" y="22388"/>
                    <a:pt x="20074" y="22391"/>
                  </a:cubicBezTo>
                  <a:cubicBezTo>
                    <a:pt x="20052" y="22411"/>
                    <a:pt x="20035" y="22426"/>
                    <a:pt x="19999" y="22461"/>
                  </a:cubicBezTo>
                  <a:cubicBezTo>
                    <a:pt x="20152" y="22447"/>
                    <a:pt x="20278" y="22436"/>
                    <a:pt x="20391" y="22426"/>
                  </a:cubicBezTo>
                  <a:cubicBezTo>
                    <a:pt x="20411" y="22403"/>
                    <a:pt x="20424" y="22385"/>
                    <a:pt x="20433" y="22376"/>
                  </a:cubicBezTo>
                  <a:cubicBezTo>
                    <a:pt x="20493" y="22391"/>
                    <a:pt x="20537" y="22403"/>
                    <a:pt x="20580" y="22413"/>
                  </a:cubicBezTo>
                  <a:cubicBezTo>
                    <a:pt x="20605" y="22382"/>
                    <a:pt x="20621" y="22363"/>
                    <a:pt x="20639" y="22339"/>
                  </a:cubicBezTo>
                  <a:cubicBezTo>
                    <a:pt x="20687" y="22367"/>
                    <a:pt x="20731" y="22392"/>
                    <a:pt x="20786" y="22423"/>
                  </a:cubicBezTo>
                  <a:cubicBezTo>
                    <a:pt x="20803" y="22385"/>
                    <a:pt x="20820" y="22351"/>
                    <a:pt x="20837" y="22311"/>
                  </a:cubicBezTo>
                  <a:cubicBezTo>
                    <a:pt x="20886" y="22337"/>
                    <a:pt x="20930" y="22356"/>
                    <a:pt x="20972" y="22356"/>
                  </a:cubicBezTo>
                  <a:cubicBezTo>
                    <a:pt x="21006" y="22356"/>
                    <a:pt x="21039" y="22343"/>
                    <a:pt x="21073" y="22311"/>
                  </a:cubicBezTo>
                  <a:cubicBezTo>
                    <a:pt x="21052" y="22305"/>
                    <a:pt x="21036" y="22298"/>
                    <a:pt x="21018" y="22291"/>
                  </a:cubicBezTo>
                  <a:lnTo>
                    <a:pt x="21039" y="22279"/>
                  </a:lnTo>
                  <a:lnTo>
                    <a:pt x="21083" y="22307"/>
                  </a:lnTo>
                  <a:cubicBezTo>
                    <a:pt x="21079" y="22308"/>
                    <a:pt x="21075" y="22311"/>
                    <a:pt x="21073" y="22311"/>
                  </a:cubicBezTo>
                  <a:lnTo>
                    <a:pt x="21073" y="22311"/>
                  </a:lnTo>
                  <a:cubicBezTo>
                    <a:pt x="21135" y="22301"/>
                    <a:pt x="21192" y="22291"/>
                    <a:pt x="21255" y="22279"/>
                  </a:cubicBezTo>
                  <a:cubicBezTo>
                    <a:pt x="21280" y="22298"/>
                    <a:pt x="21313" y="22304"/>
                    <a:pt x="21355" y="22304"/>
                  </a:cubicBezTo>
                  <a:cubicBezTo>
                    <a:pt x="21408" y="22304"/>
                    <a:pt x="21476" y="22295"/>
                    <a:pt x="21559" y="22295"/>
                  </a:cubicBezTo>
                  <a:cubicBezTo>
                    <a:pt x="21563" y="22295"/>
                    <a:pt x="21566" y="22295"/>
                    <a:pt x="21570" y="22295"/>
                  </a:cubicBezTo>
                  <a:cubicBezTo>
                    <a:pt x="21579" y="22283"/>
                    <a:pt x="21601" y="22251"/>
                    <a:pt x="21624" y="22219"/>
                  </a:cubicBezTo>
                  <a:cubicBezTo>
                    <a:pt x="21676" y="22263"/>
                    <a:pt x="21711" y="22295"/>
                    <a:pt x="21751" y="22327"/>
                  </a:cubicBezTo>
                  <a:cubicBezTo>
                    <a:pt x="21807" y="22298"/>
                    <a:pt x="21852" y="22273"/>
                    <a:pt x="21913" y="22242"/>
                  </a:cubicBezTo>
                  <a:cubicBezTo>
                    <a:pt x="21974" y="22239"/>
                    <a:pt x="22045" y="22238"/>
                    <a:pt x="22114" y="22235"/>
                  </a:cubicBezTo>
                  <a:cubicBezTo>
                    <a:pt x="22124" y="22213"/>
                    <a:pt x="22132" y="22197"/>
                    <a:pt x="22138" y="22180"/>
                  </a:cubicBezTo>
                  <a:cubicBezTo>
                    <a:pt x="22217" y="22167"/>
                    <a:pt x="22292" y="22154"/>
                    <a:pt x="22438" y="22129"/>
                  </a:cubicBezTo>
                  <a:cubicBezTo>
                    <a:pt x="22441" y="22133"/>
                    <a:pt x="22458" y="22167"/>
                    <a:pt x="22482" y="22214"/>
                  </a:cubicBezTo>
                  <a:cubicBezTo>
                    <a:pt x="22545" y="22152"/>
                    <a:pt x="22581" y="22121"/>
                    <a:pt x="22614" y="22085"/>
                  </a:cubicBezTo>
                  <a:cubicBezTo>
                    <a:pt x="22666" y="22105"/>
                    <a:pt x="22719" y="22127"/>
                    <a:pt x="22776" y="22151"/>
                  </a:cubicBezTo>
                  <a:cubicBezTo>
                    <a:pt x="22845" y="22108"/>
                    <a:pt x="22898" y="22076"/>
                    <a:pt x="22956" y="22042"/>
                  </a:cubicBezTo>
                  <a:cubicBezTo>
                    <a:pt x="23006" y="22052"/>
                    <a:pt x="23048" y="22061"/>
                    <a:pt x="23112" y="22074"/>
                  </a:cubicBezTo>
                  <a:cubicBezTo>
                    <a:pt x="23225" y="22001"/>
                    <a:pt x="23375" y="21958"/>
                    <a:pt x="23572" y="21951"/>
                  </a:cubicBezTo>
                  <a:cubicBezTo>
                    <a:pt x="23537" y="21908"/>
                    <a:pt x="23516" y="21883"/>
                    <a:pt x="23481" y="21840"/>
                  </a:cubicBezTo>
                  <a:lnTo>
                    <a:pt x="23481" y="21840"/>
                  </a:lnTo>
                  <a:cubicBezTo>
                    <a:pt x="23600" y="21857"/>
                    <a:pt x="23694" y="21870"/>
                    <a:pt x="23788" y="21882"/>
                  </a:cubicBezTo>
                  <a:cubicBezTo>
                    <a:pt x="23811" y="21854"/>
                    <a:pt x="23803" y="21809"/>
                    <a:pt x="23872" y="21809"/>
                  </a:cubicBezTo>
                  <a:cubicBezTo>
                    <a:pt x="23885" y="21809"/>
                    <a:pt x="23901" y="21810"/>
                    <a:pt x="23921" y="21814"/>
                  </a:cubicBezTo>
                  <a:cubicBezTo>
                    <a:pt x="23931" y="21845"/>
                    <a:pt x="23943" y="21876"/>
                    <a:pt x="23956" y="21914"/>
                  </a:cubicBezTo>
                  <a:cubicBezTo>
                    <a:pt x="23999" y="21879"/>
                    <a:pt x="24031" y="21852"/>
                    <a:pt x="24062" y="21826"/>
                  </a:cubicBezTo>
                  <a:cubicBezTo>
                    <a:pt x="24093" y="21808"/>
                    <a:pt x="24124" y="21792"/>
                    <a:pt x="24161" y="21773"/>
                  </a:cubicBezTo>
                  <a:cubicBezTo>
                    <a:pt x="24189" y="21804"/>
                    <a:pt x="24205" y="21823"/>
                    <a:pt x="24247" y="21871"/>
                  </a:cubicBezTo>
                  <a:cubicBezTo>
                    <a:pt x="24255" y="21788"/>
                    <a:pt x="24258" y="21743"/>
                    <a:pt x="24262" y="21690"/>
                  </a:cubicBezTo>
                  <a:cubicBezTo>
                    <a:pt x="24303" y="21705"/>
                    <a:pt x="24327" y="21714"/>
                    <a:pt x="24389" y="21738"/>
                  </a:cubicBezTo>
                  <a:cubicBezTo>
                    <a:pt x="24412" y="21702"/>
                    <a:pt x="24437" y="21667"/>
                    <a:pt x="24481" y="21607"/>
                  </a:cubicBezTo>
                  <a:cubicBezTo>
                    <a:pt x="24502" y="21667"/>
                    <a:pt x="24512" y="21698"/>
                    <a:pt x="24521" y="21724"/>
                  </a:cubicBezTo>
                  <a:cubicBezTo>
                    <a:pt x="24562" y="21693"/>
                    <a:pt x="24604" y="21662"/>
                    <a:pt x="24642" y="21632"/>
                  </a:cubicBezTo>
                  <a:cubicBezTo>
                    <a:pt x="24708" y="21654"/>
                    <a:pt x="24754" y="21668"/>
                    <a:pt x="24801" y="21685"/>
                  </a:cubicBezTo>
                  <a:cubicBezTo>
                    <a:pt x="24821" y="21655"/>
                    <a:pt x="24840" y="21627"/>
                    <a:pt x="24861" y="21596"/>
                  </a:cubicBezTo>
                  <a:cubicBezTo>
                    <a:pt x="24906" y="21602"/>
                    <a:pt x="24949" y="21606"/>
                    <a:pt x="24994" y="21606"/>
                  </a:cubicBezTo>
                  <a:cubicBezTo>
                    <a:pt x="25088" y="21606"/>
                    <a:pt x="25182" y="21590"/>
                    <a:pt x="25283" y="21552"/>
                  </a:cubicBezTo>
                  <a:cubicBezTo>
                    <a:pt x="25251" y="21518"/>
                    <a:pt x="25230" y="21496"/>
                    <a:pt x="25193" y="21458"/>
                  </a:cubicBezTo>
                  <a:lnTo>
                    <a:pt x="25193" y="21458"/>
                  </a:lnTo>
                  <a:cubicBezTo>
                    <a:pt x="25296" y="21465"/>
                    <a:pt x="25358" y="21470"/>
                    <a:pt x="25433" y="21476"/>
                  </a:cubicBezTo>
                  <a:cubicBezTo>
                    <a:pt x="25445" y="21429"/>
                    <a:pt x="25455" y="21390"/>
                    <a:pt x="25464" y="21352"/>
                  </a:cubicBezTo>
                  <a:cubicBezTo>
                    <a:pt x="25566" y="21351"/>
                    <a:pt x="25651" y="21351"/>
                    <a:pt x="25733" y="21351"/>
                  </a:cubicBezTo>
                  <a:cubicBezTo>
                    <a:pt x="25753" y="21314"/>
                    <a:pt x="25766" y="21290"/>
                    <a:pt x="25778" y="21268"/>
                  </a:cubicBezTo>
                  <a:cubicBezTo>
                    <a:pt x="25815" y="21273"/>
                    <a:pt x="25852" y="21281"/>
                    <a:pt x="25889" y="21281"/>
                  </a:cubicBezTo>
                  <a:cubicBezTo>
                    <a:pt x="25927" y="21281"/>
                    <a:pt x="25965" y="21272"/>
                    <a:pt x="26004" y="21240"/>
                  </a:cubicBezTo>
                  <a:cubicBezTo>
                    <a:pt x="25982" y="21230"/>
                    <a:pt x="25964" y="21221"/>
                    <a:pt x="25935" y="21206"/>
                  </a:cubicBezTo>
                  <a:cubicBezTo>
                    <a:pt x="26035" y="21178"/>
                    <a:pt x="26120" y="21202"/>
                    <a:pt x="26212" y="21156"/>
                  </a:cubicBezTo>
                  <a:cubicBezTo>
                    <a:pt x="26285" y="21121"/>
                    <a:pt x="26394" y="21100"/>
                    <a:pt x="26488" y="21073"/>
                  </a:cubicBezTo>
                  <a:cubicBezTo>
                    <a:pt x="26473" y="21070"/>
                    <a:pt x="26460" y="21068"/>
                    <a:pt x="26447" y="21067"/>
                  </a:cubicBezTo>
                  <a:cubicBezTo>
                    <a:pt x="26488" y="21052"/>
                    <a:pt x="26529" y="21036"/>
                    <a:pt x="26548" y="21030"/>
                  </a:cubicBezTo>
                  <a:cubicBezTo>
                    <a:pt x="26496" y="20981"/>
                    <a:pt x="26453" y="20943"/>
                    <a:pt x="26401" y="20896"/>
                  </a:cubicBezTo>
                  <a:cubicBezTo>
                    <a:pt x="26460" y="20883"/>
                    <a:pt x="26488" y="20875"/>
                    <a:pt x="26512" y="20869"/>
                  </a:cubicBezTo>
                  <a:cubicBezTo>
                    <a:pt x="26550" y="20911"/>
                    <a:pt x="26585" y="20949"/>
                    <a:pt x="26615" y="20980"/>
                  </a:cubicBezTo>
                  <a:cubicBezTo>
                    <a:pt x="26712" y="20940"/>
                    <a:pt x="26781" y="20911"/>
                    <a:pt x="26852" y="20883"/>
                  </a:cubicBezTo>
                  <a:cubicBezTo>
                    <a:pt x="26860" y="20859"/>
                    <a:pt x="26869" y="20836"/>
                    <a:pt x="26872" y="20830"/>
                  </a:cubicBezTo>
                  <a:cubicBezTo>
                    <a:pt x="26994" y="20781"/>
                    <a:pt x="27096" y="20741"/>
                    <a:pt x="27196" y="20702"/>
                  </a:cubicBezTo>
                  <a:cubicBezTo>
                    <a:pt x="27290" y="20662"/>
                    <a:pt x="27364" y="20618"/>
                    <a:pt x="27419" y="20549"/>
                  </a:cubicBezTo>
                  <a:cubicBezTo>
                    <a:pt x="27459" y="20500"/>
                    <a:pt x="27599" y="20465"/>
                    <a:pt x="27700" y="20421"/>
                  </a:cubicBezTo>
                  <a:cubicBezTo>
                    <a:pt x="27683" y="20325"/>
                    <a:pt x="27668" y="20241"/>
                    <a:pt x="27652" y="20156"/>
                  </a:cubicBezTo>
                  <a:lnTo>
                    <a:pt x="27652" y="20156"/>
                  </a:lnTo>
                  <a:cubicBezTo>
                    <a:pt x="27728" y="20168"/>
                    <a:pt x="27793" y="20177"/>
                    <a:pt x="27859" y="20187"/>
                  </a:cubicBezTo>
                  <a:cubicBezTo>
                    <a:pt x="27790" y="20081"/>
                    <a:pt x="28098" y="19966"/>
                    <a:pt x="27933" y="19869"/>
                  </a:cubicBezTo>
                  <a:cubicBezTo>
                    <a:pt x="27917" y="19866"/>
                    <a:pt x="27865" y="19860"/>
                    <a:pt x="27809" y="19851"/>
                  </a:cubicBezTo>
                  <a:cubicBezTo>
                    <a:pt x="27789" y="19891"/>
                    <a:pt x="27774" y="19919"/>
                    <a:pt x="27748" y="19969"/>
                  </a:cubicBezTo>
                  <a:cubicBezTo>
                    <a:pt x="27723" y="19909"/>
                    <a:pt x="27703" y="19865"/>
                    <a:pt x="27681" y="19812"/>
                  </a:cubicBezTo>
                  <a:cubicBezTo>
                    <a:pt x="27646" y="19844"/>
                    <a:pt x="27617" y="19863"/>
                    <a:pt x="27609" y="19879"/>
                  </a:cubicBezTo>
                  <a:cubicBezTo>
                    <a:pt x="27599" y="19909"/>
                    <a:pt x="27606" y="19938"/>
                    <a:pt x="27600" y="19968"/>
                  </a:cubicBezTo>
                  <a:cubicBezTo>
                    <a:pt x="27599" y="19973"/>
                    <a:pt x="27575" y="19981"/>
                    <a:pt x="27540" y="20000"/>
                  </a:cubicBezTo>
                  <a:cubicBezTo>
                    <a:pt x="27531" y="19950"/>
                    <a:pt x="27522" y="19906"/>
                    <a:pt x="27515" y="19866"/>
                  </a:cubicBezTo>
                  <a:cubicBezTo>
                    <a:pt x="27465" y="19872"/>
                    <a:pt x="27437" y="19875"/>
                    <a:pt x="27402" y="19879"/>
                  </a:cubicBezTo>
                  <a:cubicBezTo>
                    <a:pt x="27389" y="19835"/>
                    <a:pt x="27374" y="19794"/>
                    <a:pt x="27361" y="19751"/>
                  </a:cubicBezTo>
                  <a:lnTo>
                    <a:pt x="27328" y="19759"/>
                  </a:lnTo>
                  <a:cubicBezTo>
                    <a:pt x="27322" y="19797"/>
                    <a:pt x="27318" y="19835"/>
                    <a:pt x="27305" y="19916"/>
                  </a:cubicBezTo>
                  <a:cubicBezTo>
                    <a:pt x="27271" y="19850"/>
                    <a:pt x="27255" y="19819"/>
                    <a:pt x="27234" y="19779"/>
                  </a:cubicBezTo>
                  <a:cubicBezTo>
                    <a:pt x="27150" y="19776"/>
                    <a:pt x="27058" y="19772"/>
                    <a:pt x="26962" y="19769"/>
                  </a:cubicBezTo>
                  <a:cubicBezTo>
                    <a:pt x="26943" y="19809"/>
                    <a:pt x="26931" y="19835"/>
                    <a:pt x="26921" y="19859"/>
                  </a:cubicBezTo>
                  <a:cubicBezTo>
                    <a:pt x="26898" y="19862"/>
                    <a:pt x="26880" y="19864"/>
                    <a:pt x="26863" y="19864"/>
                  </a:cubicBezTo>
                  <a:cubicBezTo>
                    <a:pt x="26753" y="19864"/>
                    <a:pt x="26767" y="19789"/>
                    <a:pt x="26721" y="19759"/>
                  </a:cubicBezTo>
                  <a:cubicBezTo>
                    <a:pt x="26691" y="19766"/>
                    <a:pt x="26672" y="19770"/>
                    <a:pt x="26640" y="19778"/>
                  </a:cubicBezTo>
                  <a:cubicBezTo>
                    <a:pt x="26634" y="19815"/>
                    <a:pt x="26628" y="19853"/>
                    <a:pt x="26621" y="19897"/>
                  </a:cubicBezTo>
                  <a:cubicBezTo>
                    <a:pt x="26566" y="19881"/>
                    <a:pt x="26528" y="19868"/>
                    <a:pt x="26472" y="19850"/>
                  </a:cubicBezTo>
                  <a:cubicBezTo>
                    <a:pt x="26397" y="19876"/>
                    <a:pt x="26312" y="19906"/>
                    <a:pt x="26220" y="19938"/>
                  </a:cubicBezTo>
                  <a:cubicBezTo>
                    <a:pt x="26212" y="19935"/>
                    <a:pt x="26195" y="19931"/>
                    <a:pt x="26181" y="19925"/>
                  </a:cubicBezTo>
                  <a:lnTo>
                    <a:pt x="26062" y="20028"/>
                  </a:lnTo>
                  <a:cubicBezTo>
                    <a:pt x="26001" y="20043"/>
                    <a:pt x="25941" y="20049"/>
                    <a:pt x="25875" y="20062"/>
                  </a:cubicBezTo>
                  <a:cubicBezTo>
                    <a:pt x="25853" y="20088"/>
                    <a:pt x="25828" y="20116"/>
                    <a:pt x="25807" y="20141"/>
                  </a:cubicBezTo>
                  <a:cubicBezTo>
                    <a:pt x="25826" y="20144"/>
                    <a:pt x="25844" y="20150"/>
                    <a:pt x="25863" y="20156"/>
                  </a:cubicBezTo>
                  <a:lnTo>
                    <a:pt x="25845" y="20169"/>
                  </a:lnTo>
                  <a:lnTo>
                    <a:pt x="25798" y="20149"/>
                  </a:lnTo>
                  <a:cubicBezTo>
                    <a:pt x="25803" y="20146"/>
                    <a:pt x="25807" y="20141"/>
                    <a:pt x="25807" y="20141"/>
                  </a:cubicBezTo>
                  <a:lnTo>
                    <a:pt x="25807" y="20141"/>
                  </a:lnTo>
                  <a:cubicBezTo>
                    <a:pt x="25805" y="20141"/>
                    <a:pt x="25804" y="20141"/>
                    <a:pt x="25802" y="20141"/>
                  </a:cubicBezTo>
                  <a:cubicBezTo>
                    <a:pt x="25757" y="20141"/>
                    <a:pt x="25714" y="20130"/>
                    <a:pt x="25670" y="20130"/>
                  </a:cubicBezTo>
                  <a:cubicBezTo>
                    <a:pt x="25637" y="20130"/>
                    <a:pt x="25604" y="20137"/>
                    <a:pt x="25569" y="20160"/>
                  </a:cubicBezTo>
                  <a:cubicBezTo>
                    <a:pt x="25560" y="20184"/>
                    <a:pt x="25551" y="20204"/>
                    <a:pt x="25538" y="20234"/>
                  </a:cubicBezTo>
                  <a:cubicBezTo>
                    <a:pt x="25505" y="20203"/>
                    <a:pt x="25485" y="20184"/>
                    <a:pt x="25464" y="20163"/>
                  </a:cubicBezTo>
                  <a:cubicBezTo>
                    <a:pt x="25355" y="20206"/>
                    <a:pt x="25261" y="20244"/>
                    <a:pt x="25177" y="20277"/>
                  </a:cubicBezTo>
                  <a:cubicBezTo>
                    <a:pt x="25111" y="20277"/>
                    <a:pt x="25048" y="20277"/>
                    <a:pt x="24961" y="20278"/>
                  </a:cubicBezTo>
                  <a:cubicBezTo>
                    <a:pt x="24930" y="20313"/>
                    <a:pt x="24899" y="20349"/>
                    <a:pt x="24873" y="20378"/>
                  </a:cubicBezTo>
                  <a:cubicBezTo>
                    <a:pt x="24737" y="20402"/>
                    <a:pt x="24615" y="20424"/>
                    <a:pt x="24484" y="20446"/>
                  </a:cubicBezTo>
                  <a:cubicBezTo>
                    <a:pt x="24453" y="20484"/>
                    <a:pt x="24421" y="20524"/>
                    <a:pt x="24389" y="20563"/>
                  </a:cubicBezTo>
                  <a:cubicBezTo>
                    <a:pt x="24368" y="20563"/>
                    <a:pt x="24346" y="20562"/>
                    <a:pt x="24323" y="20562"/>
                  </a:cubicBezTo>
                  <a:cubicBezTo>
                    <a:pt x="24198" y="20562"/>
                    <a:pt x="24043" y="20573"/>
                    <a:pt x="23940" y="20603"/>
                  </a:cubicBezTo>
                  <a:cubicBezTo>
                    <a:pt x="23666" y="20683"/>
                    <a:pt x="23384" y="20744"/>
                    <a:pt x="23056" y="20797"/>
                  </a:cubicBezTo>
                  <a:cubicBezTo>
                    <a:pt x="23041" y="20814"/>
                    <a:pt x="23010" y="20847"/>
                    <a:pt x="22981" y="20880"/>
                  </a:cubicBezTo>
                  <a:cubicBezTo>
                    <a:pt x="22915" y="20865"/>
                    <a:pt x="22872" y="20856"/>
                    <a:pt x="22825" y="20846"/>
                  </a:cubicBezTo>
                  <a:cubicBezTo>
                    <a:pt x="22709" y="20921"/>
                    <a:pt x="22561" y="20908"/>
                    <a:pt x="22445" y="20922"/>
                  </a:cubicBezTo>
                  <a:cubicBezTo>
                    <a:pt x="22370" y="20948"/>
                    <a:pt x="22293" y="20991"/>
                    <a:pt x="22246" y="20991"/>
                  </a:cubicBezTo>
                  <a:cubicBezTo>
                    <a:pt x="22242" y="20991"/>
                    <a:pt x="22238" y="20991"/>
                    <a:pt x="22235" y="20990"/>
                  </a:cubicBezTo>
                  <a:cubicBezTo>
                    <a:pt x="22214" y="20986"/>
                    <a:pt x="22194" y="20984"/>
                    <a:pt x="22175" y="20984"/>
                  </a:cubicBezTo>
                  <a:cubicBezTo>
                    <a:pt x="22096" y="20984"/>
                    <a:pt x="22027" y="21012"/>
                    <a:pt x="21948" y="21012"/>
                  </a:cubicBezTo>
                  <a:cubicBezTo>
                    <a:pt x="21945" y="21012"/>
                    <a:pt x="21942" y="21012"/>
                    <a:pt x="21939" y="21012"/>
                  </a:cubicBezTo>
                  <a:cubicBezTo>
                    <a:pt x="21932" y="21012"/>
                    <a:pt x="21925" y="21012"/>
                    <a:pt x="21918" y="21012"/>
                  </a:cubicBezTo>
                  <a:cubicBezTo>
                    <a:pt x="21823" y="21012"/>
                    <a:pt x="21722" y="21038"/>
                    <a:pt x="21624" y="21052"/>
                  </a:cubicBezTo>
                  <a:lnTo>
                    <a:pt x="21277" y="21098"/>
                  </a:lnTo>
                  <a:cubicBezTo>
                    <a:pt x="21172" y="21112"/>
                    <a:pt x="21068" y="21139"/>
                    <a:pt x="20969" y="21139"/>
                  </a:cubicBezTo>
                  <a:cubicBezTo>
                    <a:pt x="20966" y="21139"/>
                    <a:pt x="20963" y="21139"/>
                    <a:pt x="20961" y="21139"/>
                  </a:cubicBezTo>
                  <a:cubicBezTo>
                    <a:pt x="20905" y="21139"/>
                    <a:pt x="20859" y="21167"/>
                    <a:pt x="20803" y="21167"/>
                  </a:cubicBezTo>
                  <a:cubicBezTo>
                    <a:pt x="20779" y="21167"/>
                    <a:pt x="20753" y="21162"/>
                    <a:pt x="20724" y="21148"/>
                  </a:cubicBezTo>
                  <a:cubicBezTo>
                    <a:pt x="20709" y="21140"/>
                    <a:pt x="20687" y="21137"/>
                    <a:pt x="20660" y="21137"/>
                  </a:cubicBezTo>
                  <a:cubicBezTo>
                    <a:pt x="20597" y="21137"/>
                    <a:pt x="20511" y="21153"/>
                    <a:pt x="20446" y="21164"/>
                  </a:cubicBezTo>
                  <a:cubicBezTo>
                    <a:pt x="20356" y="21177"/>
                    <a:pt x="20265" y="21185"/>
                    <a:pt x="20173" y="21185"/>
                  </a:cubicBezTo>
                  <a:cubicBezTo>
                    <a:pt x="20106" y="21185"/>
                    <a:pt x="20040" y="21181"/>
                    <a:pt x="19974" y="21171"/>
                  </a:cubicBezTo>
                  <a:cubicBezTo>
                    <a:pt x="19966" y="21170"/>
                    <a:pt x="19959" y="21169"/>
                    <a:pt x="19952" y="21169"/>
                  </a:cubicBezTo>
                  <a:cubicBezTo>
                    <a:pt x="19905" y="21169"/>
                    <a:pt x="19859" y="21192"/>
                    <a:pt x="19816" y="21192"/>
                  </a:cubicBezTo>
                  <a:cubicBezTo>
                    <a:pt x="19792" y="21192"/>
                    <a:pt x="19769" y="21185"/>
                    <a:pt x="19747" y="21165"/>
                  </a:cubicBezTo>
                  <a:cubicBezTo>
                    <a:pt x="19686" y="21186"/>
                    <a:pt x="19624" y="21194"/>
                    <a:pt x="19561" y="21194"/>
                  </a:cubicBezTo>
                  <a:cubicBezTo>
                    <a:pt x="19454" y="21194"/>
                    <a:pt x="19346" y="21173"/>
                    <a:pt x="19241" y="21167"/>
                  </a:cubicBezTo>
                  <a:cubicBezTo>
                    <a:pt x="19072" y="21149"/>
                    <a:pt x="18904" y="21112"/>
                    <a:pt x="18735" y="21084"/>
                  </a:cubicBezTo>
                  <a:cubicBezTo>
                    <a:pt x="18714" y="21080"/>
                    <a:pt x="18692" y="21077"/>
                    <a:pt x="18672" y="21075"/>
                  </a:cubicBezTo>
                  <a:cubicBezTo>
                    <a:pt x="18517" y="21070"/>
                    <a:pt x="18363" y="21064"/>
                    <a:pt x="18195" y="21056"/>
                  </a:cubicBezTo>
                  <a:cubicBezTo>
                    <a:pt x="18187" y="21050"/>
                    <a:pt x="18168" y="21036"/>
                    <a:pt x="18139" y="21015"/>
                  </a:cubicBezTo>
                  <a:cubicBezTo>
                    <a:pt x="18088" y="21017"/>
                    <a:pt x="18032" y="21035"/>
                    <a:pt x="17976" y="21035"/>
                  </a:cubicBezTo>
                  <a:cubicBezTo>
                    <a:pt x="17935" y="21035"/>
                    <a:pt x="17894" y="21025"/>
                    <a:pt x="17856" y="20990"/>
                  </a:cubicBezTo>
                  <a:cubicBezTo>
                    <a:pt x="17827" y="20991"/>
                    <a:pt x="17796" y="20993"/>
                    <a:pt x="17766" y="20993"/>
                  </a:cubicBezTo>
                  <a:cubicBezTo>
                    <a:pt x="17708" y="20993"/>
                    <a:pt x="17652" y="20984"/>
                    <a:pt x="17611" y="20931"/>
                  </a:cubicBezTo>
                  <a:cubicBezTo>
                    <a:pt x="17584" y="20939"/>
                    <a:pt x="17559" y="20942"/>
                    <a:pt x="17535" y="20942"/>
                  </a:cubicBezTo>
                  <a:cubicBezTo>
                    <a:pt x="17461" y="20942"/>
                    <a:pt x="17398" y="20910"/>
                    <a:pt x="17344" y="20869"/>
                  </a:cubicBezTo>
                  <a:cubicBezTo>
                    <a:pt x="17269" y="20865"/>
                    <a:pt x="17205" y="20868"/>
                    <a:pt x="17140" y="20856"/>
                  </a:cubicBezTo>
                  <a:cubicBezTo>
                    <a:pt x="17047" y="20837"/>
                    <a:pt x="16943" y="20828"/>
                    <a:pt x="16878" y="20766"/>
                  </a:cubicBezTo>
                  <a:cubicBezTo>
                    <a:pt x="16856" y="20775"/>
                    <a:pt x="16833" y="20778"/>
                    <a:pt x="16811" y="20778"/>
                  </a:cubicBezTo>
                  <a:cubicBezTo>
                    <a:pt x="16728" y="20778"/>
                    <a:pt x="16645" y="20733"/>
                    <a:pt x="16562" y="20727"/>
                  </a:cubicBezTo>
                  <a:cubicBezTo>
                    <a:pt x="16448" y="20721"/>
                    <a:pt x="16341" y="20700"/>
                    <a:pt x="16231" y="20684"/>
                  </a:cubicBezTo>
                  <a:cubicBezTo>
                    <a:pt x="16056" y="20653"/>
                    <a:pt x="15885" y="20605"/>
                    <a:pt x="15738" y="20510"/>
                  </a:cubicBezTo>
                  <a:cubicBezTo>
                    <a:pt x="15731" y="20511"/>
                    <a:pt x="15724" y="20511"/>
                    <a:pt x="15717" y="20511"/>
                  </a:cubicBezTo>
                  <a:cubicBezTo>
                    <a:pt x="15521" y="20511"/>
                    <a:pt x="15326" y="20366"/>
                    <a:pt x="15128" y="20366"/>
                  </a:cubicBezTo>
                  <a:cubicBezTo>
                    <a:pt x="15120" y="20366"/>
                    <a:pt x="15112" y="20366"/>
                    <a:pt x="15104" y="20366"/>
                  </a:cubicBezTo>
                  <a:cubicBezTo>
                    <a:pt x="15080" y="20340"/>
                    <a:pt x="15070" y="20316"/>
                    <a:pt x="15048" y="20303"/>
                  </a:cubicBezTo>
                  <a:cubicBezTo>
                    <a:pt x="14823" y="20169"/>
                    <a:pt x="14537" y="20118"/>
                    <a:pt x="14333" y="19954"/>
                  </a:cubicBezTo>
                  <a:cubicBezTo>
                    <a:pt x="14331" y="19952"/>
                    <a:pt x="14326" y="19952"/>
                    <a:pt x="14321" y="19952"/>
                  </a:cubicBezTo>
                  <a:cubicBezTo>
                    <a:pt x="14310" y="19952"/>
                    <a:pt x="14295" y="19954"/>
                    <a:pt x="14282" y="19954"/>
                  </a:cubicBezTo>
                  <a:cubicBezTo>
                    <a:pt x="14274" y="19954"/>
                    <a:pt x="14267" y="19953"/>
                    <a:pt x="14261" y="19951"/>
                  </a:cubicBezTo>
                  <a:cubicBezTo>
                    <a:pt x="14230" y="19943"/>
                    <a:pt x="14168" y="19918"/>
                    <a:pt x="14092" y="19884"/>
                  </a:cubicBezTo>
                  <a:cubicBezTo>
                    <a:pt x="14019" y="19843"/>
                    <a:pt x="13931" y="19793"/>
                    <a:pt x="13843" y="19741"/>
                  </a:cubicBezTo>
                  <a:cubicBezTo>
                    <a:pt x="13668" y="19638"/>
                    <a:pt x="13491" y="19531"/>
                    <a:pt x="13424" y="19484"/>
                  </a:cubicBezTo>
                  <a:cubicBezTo>
                    <a:pt x="13290" y="19389"/>
                    <a:pt x="13150" y="19306"/>
                    <a:pt x="13029" y="19281"/>
                  </a:cubicBezTo>
                  <a:cubicBezTo>
                    <a:pt x="12935" y="19204"/>
                    <a:pt x="12872" y="19150"/>
                    <a:pt x="12806" y="19100"/>
                  </a:cubicBezTo>
                  <a:cubicBezTo>
                    <a:pt x="12687" y="19009"/>
                    <a:pt x="12555" y="18932"/>
                    <a:pt x="12433" y="18845"/>
                  </a:cubicBezTo>
                  <a:lnTo>
                    <a:pt x="12433" y="18845"/>
                  </a:lnTo>
                  <a:cubicBezTo>
                    <a:pt x="12441" y="18841"/>
                    <a:pt x="12450" y="18836"/>
                    <a:pt x="12460" y="18832"/>
                  </a:cubicBezTo>
                  <a:cubicBezTo>
                    <a:pt x="12536" y="18801"/>
                    <a:pt x="12598" y="18726"/>
                    <a:pt x="12647" y="18638"/>
                  </a:cubicBezTo>
                  <a:cubicBezTo>
                    <a:pt x="12692" y="18555"/>
                    <a:pt x="12759" y="18473"/>
                    <a:pt x="12809" y="18393"/>
                  </a:cubicBezTo>
                  <a:cubicBezTo>
                    <a:pt x="12842" y="18377"/>
                    <a:pt x="12875" y="18364"/>
                    <a:pt x="12907" y="18348"/>
                  </a:cubicBezTo>
                  <a:cubicBezTo>
                    <a:pt x="12947" y="18260"/>
                    <a:pt x="12995" y="18177"/>
                    <a:pt x="13012" y="18107"/>
                  </a:cubicBezTo>
                  <a:cubicBezTo>
                    <a:pt x="13028" y="18037"/>
                    <a:pt x="13013" y="17980"/>
                    <a:pt x="13013" y="17914"/>
                  </a:cubicBezTo>
                  <a:cubicBezTo>
                    <a:pt x="13028" y="17881"/>
                    <a:pt x="13050" y="17837"/>
                    <a:pt x="13071" y="17795"/>
                  </a:cubicBezTo>
                  <a:cubicBezTo>
                    <a:pt x="13094" y="17783"/>
                    <a:pt x="13123" y="17768"/>
                    <a:pt x="13150" y="17755"/>
                  </a:cubicBezTo>
                  <a:cubicBezTo>
                    <a:pt x="13174" y="17706"/>
                    <a:pt x="13193" y="17670"/>
                    <a:pt x="13219" y="17617"/>
                  </a:cubicBezTo>
                  <a:cubicBezTo>
                    <a:pt x="13235" y="17645"/>
                    <a:pt x="13244" y="17661"/>
                    <a:pt x="13253" y="17675"/>
                  </a:cubicBezTo>
                  <a:cubicBezTo>
                    <a:pt x="13199" y="17746"/>
                    <a:pt x="13147" y="17812"/>
                    <a:pt x="13097" y="17876"/>
                  </a:cubicBezTo>
                  <a:cubicBezTo>
                    <a:pt x="13118" y="17895"/>
                    <a:pt x="13129" y="17908"/>
                    <a:pt x="13143" y="17917"/>
                  </a:cubicBezTo>
                  <a:cubicBezTo>
                    <a:pt x="13160" y="17905"/>
                    <a:pt x="13178" y="17898"/>
                    <a:pt x="13196" y="17890"/>
                  </a:cubicBezTo>
                  <a:lnTo>
                    <a:pt x="13196" y="17890"/>
                  </a:lnTo>
                  <a:lnTo>
                    <a:pt x="13190" y="17914"/>
                  </a:lnTo>
                  <a:lnTo>
                    <a:pt x="13141" y="17928"/>
                  </a:lnTo>
                  <a:lnTo>
                    <a:pt x="13141" y="17928"/>
                  </a:lnTo>
                  <a:cubicBezTo>
                    <a:pt x="13142" y="17925"/>
                    <a:pt x="13142" y="17921"/>
                    <a:pt x="13142" y="17918"/>
                  </a:cubicBezTo>
                  <a:lnTo>
                    <a:pt x="13142" y="17918"/>
                  </a:lnTo>
                  <a:cubicBezTo>
                    <a:pt x="13142" y="17920"/>
                    <a:pt x="13141" y="17924"/>
                    <a:pt x="13140" y="17928"/>
                  </a:cubicBezTo>
                  <a:lnTo>
                    <a:pt x="13141" y="17928"/>
                  </a:lnTo>
                  <a:lnTo>
                    <a:pt x="13141" y="17928"/>
                  </a:lnTo>
                  <a:cubicBezTo>
                    <a:pt x="13137" y="17959"/>
                    <a:pt x="13133" y="17987"/>
                    <a:pt x="13128" y="18017"/>
                  </a:cubicBezTo>
                  <a:cubicBezTo>
                    <a:pt x="13194" y="17971"/>
                    <a:pt x="13240" y="17940"/>
                    <a:pt x="13290" y="17906"/>
                  </a:cubicBezTo>
                  <a:cubicBezTo>
                    <a:pt x="13294" y="17833"/>
                    <a:pt x="13299" y="17755"/>
                    <a:pt x="13306" y="17650"/>
                  </a:cubicBezTo>
                  <a:cubicBezTo>
                    <a:pt x="13384" y="17634"/>
                    <a:pt x="13449" y="17621"/>
                    <a:pt x="13507" y="17608"/>
                  </a:cubicBezTo>
                  <a:cubicBezTo>
                    <a:pt x="13585" y="17461"/>
                    <a:pt x="13669" y="17331"/>
                    <a:pt x="13741" y="17266"/>
                  </a:cubicBezTo>
                  <a:cubicBezTo>
                    <a:pt x="13813" y="17202"/>
                    <a:pt x="13830" y="17131"/>
                    <a:pt x="13865" y="17060"/>
                  </a:cubicBezTo>
                  <a:lnTo>
                    <a:pt x="13818" y="17016"/>
                  </a:lnTo>
                  <a:lnTo>
                    <a:pt x="13843" y="16980"/>
                  </a:lnTo>
                  <a:lnTo>
                    <a:pt x="13906" y="17007"/>
                  </a:lnTo>
                  <a:cubicBezTo>
                    <a:pt x="13944" y="16997"/>
                    <a:pt x="13983" y="16985"/>
                    <a:pt x="14024" y="16974"/>
                  </a:cubicBezTo>
                  <a:cubicBezTo>
                    <a:pt x="14081" y="16872"/>
                    <a:pt x="14133" y="16771"/>
                    <a:pt x="14103" y="16694"/>
                  </a:cubicBezTo>
                  <a:cubicBezTo>
                    <a:pt x="14142" y="16649"/>
                    <a:pt x="14174" y="16610"/>
                    <a:pt x="14200" y="16579"/>
                  </a:cubicBezTo>
                  <a:cubicBezTo>
                    <a:pt x="14228" y="16590"/>
                    <a:pt x="14245" y="16594"/>
                    <a:pt x="14267" y="16603"/>
                  </a:cubicBezTo>
                  <a:cubicBezTo>
                    <a:pt x="14317" y="16531"/>
                    <a:pt x="14364" y="16465"/>
                    <a:pt x="14415" y="16393"/>
                  </a:cubicBezTo>
                  <a:cubicBezTo>
                    <a:pt x="14387" y="16381"/>
                    <a:pt x="14373" y="16375"/>
                    <a:pt x="14355" y="16369"/>
                  </a:cubicBezTo>
                  <a:cubicBezTo>
                    <a:pt x="14340" y="16407"/>
                    <a:pt x="14330" y="16435"/>
                    <a:pt x="14305" y="16501"/>
                  </a:cubicBezTo>
                  <a:cubicBezTo>
                    <a:pt x="14275" y="16419"/>
                    <a:pt x="14253" y="16357"/>
                    <a:pt x="14233" y="16300"/>
                  </a:cubicBezTo>
                  <a:cubicBezTo>
                    <a:pt x="14280" y="16237"/>
                    <a:pt x="14323" y="16178"/>
                    <a:pt x="14368" y="16116"/>
                  </a:cubicBezTo>
                  <a:cubicBezTo>
                    <a:pt x="14396" y="16216"/>
                    <a:pt x="14441" y="16275"/>
                    <a:pt x="14485" y="16275"/>
                  </a:cubicBezTo>
                  <a:cubicBezTo>
                    <a:pt x="14494" y="16275"/>
                    <a:pt x="14503" y="16272"/>
                    <a:pt x="14512" y="16267"/>
                  </a:cubicBezTo>
                  <a:cubicBezTo>
                    <a:pt x="14518" y="16242"/>
                    <a:pt x="14523" y="16217"/>
                    <a:pt x="14527" y="16201"/>
                  </a:cubicBezTo>
                  <a:cubicBezTo>
                    <a:pt x="14587" y="16153"/>
                    <a:pt x="14643" y="16109"/>
                    <a:pt x="14698" y="16064"/>
                  </a:cubicBezTo>
                  <a:cubicBezTo>
                    <a:pt x="14690" y="16035"/>
                    <a:pt x="14682" y="16006"/>
                    <a:pt x="14674" y="15976"/>
                  </a:cubicBezTo>
                  <a:cubicBezTo>
                    <a:pt x="14801" y="15853"/>
                    <a:pt x="14954" y="15797"/>
                    <a:pt x="14923" y="15583"/>
                  </a:cubicBezTo>
                  <a:lnTo>
                    <a:pt x="14923" y="15583"/>
                  </a:lnTo>
                  <a:cubicBezTo>
                    <a:pt x="15008" y="15607"/>
                    <a:pt x="15024" y="15620"/>
                    <a:pt x="15048" y="15639"/>
                  </a:cubicBezTo>
                  <a:cubicBezTo>
                    <a:pt x="15127" y="15374"/>
                    <a:pt x="15277" y="15161"/>
                    <a:pt x="15416" y="14951"/>
                  </a:cubicBezTo>
                  <a:cubicBezTo>
                    <a:pt x="15401" y="14915"/>
                    <a:pt x="15392" y="14892"/>
                    <a:pt x="15377" y="14858"/>
                  </a:cubicBezTo>
                  <a:cubicBezTo>
                    <a:pt x="15470" y="14842"/>
                    <a:pt x="15501" y="14706"/>
                    <a:pt x="15557" y="14665"/>
                  </a:cubicBezTo>
                  <a:cubicBezTo>
                    <a:pt x="15647" y="14598"/>
                    <a:pt x="15669" y="14533"/>
                    <a:pt x="15707" y="14425"/>
                  </a:cubicBezTo>
                  <a:cubicBezTo>
                    <a:pt x="15733" y="14349"/>
                    <a:pt x="15760" y="14220"/>
                    <a:pt x="15860" y="14169"/>
                  </a:cubicBezTo>
                  <a:cubicBezTo>
                    <a:pt x="15879" y="14062"/>
                    <a:pt x="15898" y="13961"/>
                    <a:pt x="15916" y="13865"/>
                  </a:cubicBezTo>
                  <a:cubicBezTo>
                    <a:pt x="15963" y="13828"/>
                    <a:pt x="16016" y="13786"/>
                    <a:pt x="16075" y="13738"/>
                  </a:cubicBezTo>
                  <a:cubicBezTo>
                    <a:pt x="16038" y="13662"/>
                    <a:pt x="16009" y="13599"/>
                    <a:pt x="15981" y="13541"/>
                  </a:cubicBezTo>
                  <a:cubicBezTo>
                    <a:pt x="16035" y="13443"/>
                    <a:pt x="16085" y="13353"/>
                    <a:pt x="16134" y="13265"/>
                  </a:cubicBezTo>
                  <a:cubicBezTo>
                    <a:pt x="16156" y="13278"/>
                    <a:pt x="16172" y="13288"/>
                    <a:pt x="16187" y="13297"/>
                  </a:cubicBezTo>
                  <a:cubicBezTo>
                    <a:pt x="16206" y="13251"/>
                    <a:pt x="16262" y="13197"/>
                    <a:pt x="16201" y="13191"/>
                  </a:cubicBezTo>
                  <a:cubicBezTo>
                    <a:pt x="16095" y="13172"/>
                    <a:pt x="16200" y="12981"/>
                    <a:pt x="16150" y="12915"/>
                  </a:cubicBezTo>
                  <a:cubicBezTo>
                    <a:pt x="16166" y="12892"/>
                    <a:pt x="16184" y="12869"/>
                    <a:pt x="16209" y="12832"/>
                  </a:cubicBezTo>
                  <a:cubicBezTo>
                    <a:pt x="16229" y="12888"/>
                    <a:pt x="16247" y="12937"/>
                    <a:pt x="16265" y="12981"/>
                  </a:cubicBezTo>
                  <a:cubicBezTo>
                    <a:pt x="16240" y="13054"/>
                    <a:pt x="16217" y="13123"/>
                    <a:pt x="16201" y="13191"/>
                  </a:cubicBezTo>
                  <a:cubicBezTo>
                    <a:pt x="16260" y="13097"/>
                    <a:pt x="16303" y="13029"/>
                    <a:pt x="16353" y="12948"/>
                  </a:cubicBezTo>
                  <a:cubicBezTo>
                    <a:pt x="16331" y="12903"/>
                    <a:pt x="16301" y="12837"/>
                    <a:pt x="16273" y="12778"/>
                  </a:cubicBezTo>
                  <a:cubicBezTo>
                    <a:pt x="16334" y="12751"/>
                    <a:pt x="16391" y="12726"/>
                    <a:pt x="16454" y="12698"/>
                  </a:cubicBezTo>
                  <a:lnTo>
                    <a:pt x="16454" y="12698"/>
                  </a:lnTo>
                  <a:cubicBezTo>
                    <a:pt x="16444" y="12764"/>
                    <a:pt x="16434" y="12831"/>
                    <a:pt x="16416" y="12941"/>
                  </a:cubicBezTo>
                  <a:cubicBezTo>
                    <a:pt x="16515" y="12753"/>
                    <a:pt x="16612" y="12614"/>
                    <a:pt x="16572" y="12488"/>
                  </a:cubicBezTo>
                  <a:cubicBezTo>
                    <a:pt x="16621" y="12389"/>
                    <a:pt x="16659" y="12314"/>
                    <a:pt x="16696" y="12239"/>
                  </a:cubicBezTo>
                  <a:cubicBezTo>
                    <a:pt x="16665" y="12211"/>
                    <a:pt x="16644" y="12192"/>
                    <a:pt x="16622" y="12173"/>
                  </a:cubicBezTo>
                  <a:cubicBezTo>
                    <a:pt x="16634" y="12132"/>
                    <a:pt x="16644" y="12095"/>
                    <a:pt x="16656" y="12052"/>
                  </a:cubicBezTo>
                  <a:cubicBezTo>
                    <a:pt x="16613" y="12027"/>
                    <a:pt x="16574" y="12004"/>
                    <a:pt x="16531" y="11983"/>
                  </a:cubicBezTo>
                  <a:cubicBezTo>
                    <a:pt x="16530" y="11983"/>
                    <a:pt x="16530" y="11983"/>
                    <a:pt x="16529" y="11983"/>
                  </a:cubicBezTo>
                  <a:cubicBezTo>
                    <a:pt x="16522" y="11983"/>
                    <a:pt x="16509" y="11998"/>
                    <a:pt x="16507" y="11999"/>
                  </a:cubicBezTo>
                  <a:cubicBezTo>
                    <a:pt x="16497" y="12073"/>
                    <a:pt x="16488" y="12142"/>
                    <a:pt x="16475" y="12238"/>
                  </a:cubicBezTo>
                  <a:cubicBezTo>
                    <a:pt x="16431" y="12213"/>
                    <a:pt x="16407" y="12198"/>
                    <a:pt x="16384" y="12185"/>
                  </a:cubicBezTo>
                  <a:lnTo>
                    <a:pt x="16450" y="12139"/>
                  </a:lnTo>
                  <a:cubicBezTo>
                    <a:pt x="16425" y="12119"/>
                    <a:pt x="16401" y="12099"/>
                    <a:pt x="16378" y="12082"/>
                  </a:cubicBezTo>
                  <a:cubicBezTo>
                    <a:pt x="16413" y="12057"/>
                    <a:pt x="16425" y="12047"/>
                    <a:pt x="16457" y="12021"/>
                  </a:cubicBezTo>
                  <a:cubicBezTo>
                    <a:pt x="16447" y="11980"/>
                    <a:pt x="16435" y="11936"/>
                    <a:pt x="16425" y="11893"/>
                  </a:cubicBezTo>
                  <a:cubicBezTo>
                    <a:pt x="16463" y="11866"/>
                    <a:pt x="16484" y="11851"/>
                    <a:pt x="16509" y="11835"/>
                  </a:cubicBezTo>
                  <a:cubicBezTo>
                    <a:pt x="16607" y="11891"/>
                    <a:pt x="16707" y="11946"/>
                    <a:pt x="16802" y="12001"/>
                  </a:cubicBezTo>
                  <a:cubicBezTo>
                    <a:pt x="16788" y="12049"/>
                    <a:pt x="16780" y="12083"/>
                    <a:pt x="16766" y="12130"/>
                  </a:cubicBezTo>
                  <a:cubicBezTo>
                    <a:pt x="16831" y="12044"/>
                    <a:pt x="16890" y="11980"/>
                    <a:pt x="16933" y="11904"/>
                  </a:cubicBezTo>
                  <a:cubicBezTo>
                    <a:pt x="16969" y="11839"/>
                    <a:pt x="16990" y="11760"/>
                    <a:pt x="17033" y="11640"/>
                  </a:cubicBezTo>
                  <a:cubicBezTo>
                    <a:pt x="17019" y="11617"/>
                    <a:pt x="16991" y="11567"/>
                    <a:pt x="16960" y="11511"/>
                  </a:cubicBezTo>
                  <a:cubicBezTo>
                    <a:pt x="17000" y="11487"/>
                    <a:pt x="17037" y="11464"/>
                    <a:pt x="17068" y="11445"/>
                  </a:cubicBezTo>
                  <a:cubicBezTo>
                    <a:pt x="17080" y="11486"/>
                    <a:pt x="17086" y="11512"/>
                    <a:pt x="17093" y="11539"/>
                  </a:cubicBezTo>
                  <a:cubicBezTo>
                    <a:pt x="17143" y="11473"/>
                    <a:pt x="17187" y="11414"/>
                    <a:pt x="17231" y="11356"/>
                  </a:cubicBezTo>
                  <a:cubicBezTo>
                    <a:pt x="17214" y="11317"/>
                    <a:pt x="17200" y="11289"/>
                    <a:pt x="17187" y="11261"/>
                  </a:cubicBezTo>
                  <a:cubicBezTo>
                    <a:pt x="17283" y="11134"/>
                    <a:pt x="17377" y="10917"/>
                    <a:pt x="17436" y="10796"/>
                  </a:cubicBezTo>
                  <a:cubicBezTo>
                    <a:pt x="17520" y="10615"/>
                    <a:pt x="17528" y="10434"/>
                    <a:pt x="17617" y="10238"/>
                  </a:cubicBezTo>
                  <a:cubicBezTo>
                    <a:pt x="17603" y="10207"/>
                    <a:pt x="17590" y="10175"/>
                    <a:pt x="17577" y="10147"/>
                  </a:cubicBezTo>
                  <a:cubicBezTo>
                    <a:pt x="17653" y="10060"/>
                    <a:pt x="17712" y="9993"/>
                    <a:pt x="17770" y="9928"/>
                  </a:cubicBezTo>
                  <a:cubicBezTo>
                    <a:pt x="17777" y="9850"/>
                    <a:pt x="17784" y="9765"/>
                    <a:pt x="17790" y="9690"/>
                  </a:cubicBezTo>
                  <a:cubicBezTo>
                    <a:pt x="17827" y="9635"/>
                    <a:pt x="17856" y="9591"/>
                    <a:pt x="17886" y="9545"/>
                  </a:cubicBezTo>
                  <a:cubicBezTo>
                    <a:pt x="17864" y="9507"/>
                    <a:pt x="17848" y="9481"/>
                    <a:pt x="17831" y="9451"/>
                  </a:cubicBezTo>
                  <a:cubicBezTo>
                    <a:pt x="17876" y="9388"/>
                    <a:pt x="17908" y="9342"/>
                    <a:pt x="17942" y="9292"/>
                  </a:cubicBezTo>
                  <a:cubicBezTo>
                    <a:pt x="17923" y="9254"/>
                    <a:pt x="17906" y="9225"/>
                    <a:pt x="17892" y="9195"/>
                  </a:cubicBezTo>
                  <a:cubicBezTo>
                    <a:pt x="17904" y="9161"/>
                    <a:pt x="17914" y="9131"/>
                    <a:pt x="17889" y="9119"/>
                  </a:cubicBezTo>
                  <a:cubicBezTo>
                    <a:pt x="17902" y="9109"/>
                    <a:pt x="17914" y="9100"/>
                    <a:pt x="17924" y="9091"/>
                  </a:cubicBezTo>
                  <a:lnTo>
                    <a:pt x="17924" y="9091"/>
                  </a:lnTo>
                  <a:cubicBezTo>
                    <a:pt x="17912" y="9096"/>
                    <a:pt x="17896" y="9097"/>
                    <a:pt x="17889" y="9108"/>
                  </a:cubicBezTo>
                  <a:cubicBezTo>
                    <a:pt x="17887" y="9111"/>
                    <a:pt x="17885" y="9114"/>
                    <a:pt x="17883" y="9116"/>
                  </a:cubicBezTo>
                  <a:lnTo>
                    <a:pt x="17883" y="9116"/>
                  </a:lnTo>
                  <a:cubicBezTo>
                    <a:pt x="17848" y="9098"/>
                    <a:pt x="17843" y="9063"/>
                    <a:pt x="17833" y="9000"/>
                  </a:cubicBezTo>
                  <a:lnTo>
                    <a:pt x="17833" y="9000"/>
                  </a:lnTo>
                  <a:cubicBezTo>
                    <a:pt x="17874" y="9017"/>
                    <a:pt x="17915" y="9013"/>
                    <a:pt x="17929" y="9045"/>
                  </a:cubicBezTo>
                  <a:cubicBezTo>
                    <a:pt x="17937" y="9065"/>
                    <a:pt x="17937" y="9076"/>
                    <a:pt x="17934" y="9083"/>
                  </a:cubicBezTo>
                  <a:lnTo>
                    <a:pt x="17934" y="9083"/>
                  </a:lnTo>
                  <a:cubicBezTo>
                    <a:pt x="17962" y="9059"/>
                    <a:pt x="17978" y="9040"/>
                    <a:pt x="17998" y="9019"/>
                  </a:cubicBezTo>
                  <a:cubicBezTo>
                    <a:pt x="17973" y="8983"/>
                    <a:pt x="17958" y="8963"/>
                    <a:pt x="17937" y="8933"/>
                  </a:cubicBezTo>
                  <a:cubicBezTo>
                    <a:pt x="18014" y="8883"/>
                    <a:pt x="18032" y="8804"/>
                    <a:pt x="18037" y="8713"/>
                  </a:cubicBezTo>
                  <a:lnTo>
                    <a:pt x="18037" y="8713"/>
                  </a:lnTo>
                  <a:cubicBezTo>
                    <a:pt x="17986" y="8719"/>
                    <a:pt x="17946" y="8724"/>
                    <a:pt x="17906" y="8730"/>
                  </a:cubicBezTo>
                  <a:lnTo>
                    <a:pt x="17906" y="8674"/>
                  </a:lnTo>
                  <a:cubicBezTo>
                    <a:pt x="17943" y="8654"/>
                    <a:pt x="17980" y="8633"/>
                    <a:pt x="18012" y="8614"/>
                  </a:cubicBezTo>
                  <a:cubicBezTo>
                    <a:pt x="18008" y="8567"/>
                    <a:pt x="18007" y="8544"/>
                    <a:pt x="18005" y="8526"/>
                  </a:cubicBezTo>
                  <a:cubicBezTo>
                    <a:pt x="18026" y="8499"/>
                    <a:pt x="18040" y="8483"/>
                    <a:pt x="18059" y="8460"/>
                  </a:cubicBezTo>
                  <a:cubicBezTo>
                    <a:pt x="18034" y="8402"/>
                    <a:pt x="18015" y="8357"/>
                    <a:pt x="17995" y="8311"/>
                  </a:cubicBezTo>
                  <a:cubicBezTo>
                    <a:pt x="18018" y="8288"/>
                    <a:pt x="18043" y="8262"/>
                    <a:pt x="18065" y="8240"/>
                  </a:cubicBezTo>
                  <a:cubicBezTo>
                    <a:pt x="18082" y="8273"/>
                    <a:pt x="18096" y="8305"/>
                    <a:pt x="18117" y="8349"/>
                  </a:cubicBezTo>
                  <a:cubicBezTo>
                    <a:pt x="18151" y="8267"/>
                    <a:pt x="18177" y="8204"/>
                    <a:pt x="18198" y="8152"/>
                  </a:cubicBezTo>
                  <a:cubicBezTo>
                    <a:pt x="18226" y="8151"/>
                    <a:pt x="18243" y="8149"/>
                    <a:pt x="18265" y="8148"/>
                  </a:cubicBezTo>
                  <a:cubicBezTo>
                    <a:pt x="18255" y="8077"/>
                    <a:pt x="18248" y="8017"/>
                    <a:pt x="18239" y="7955"/>
                  </a:cubicBezTo>
                  <a:cubicBezTo>
                    <a:pt x="18270" y="7908"/>
                    <a:pt x="18295" y="7871"/>
                    <a:pt x="18315" y="7837"/>
                  </a:cubicBezTo>
                  <a:cubicBezTo>
                    <a:pt x="18336" y="7690"/>
                    <a:pt x="18270" y="7684"/>
                    <a:pt x="18227" y="7646"/>
                  </a:cubicBezTo>
                  <a:cubicBezTo>
                    <a:pt x="18232" y="7611"/>
                    <a:pt x="18237" y="7580"/>
                    <a:pt x="18239" y="7552"/>
                  </a:cubicBezTo>
                  <a:cubicBezTo>
                    <a:pt x="18240" y="7524"/>
                    <a:pt x="18237" y="7499"/>
                    <a:pt x="18233" y="7447"/>
                  </a:cubicBezTo>
                  <a:lnTo>
                    <a:pt x="18233" y="7447"/>
                  </a:lnTo>
                  <a:cubicBezTo>
                    <a:pt x="18289" y="7472"/>
                    <a:pt x="18304" y="7566"/>
                    <a:pt x="18350" y="7566"/>
                  </a:cubicBezTo>
                  <a:cubicBezTo>
                    <a:pt x="18363" y="7566"/>
                    <a:pt x="18377" y="7559"/>
                    <a:pt x="18395" y="7543"/>
                  </a:cubicBezTo>
                  <a:cubicBezTo>
                    <a:pt x="18376" y="7514"/>
                    <a:pt x="18358" y="7486"/>
                    <a:pt x="18330" y="7442"/>
                  </a:cubicBezTo>
                  <a:cubicBezTo>
                    <a:pt x="18383" y="7349"/>
                    <a:pt x="18435" y="7264"/>
                    <a:pt x="18477" y="7188"/>
                  </a:cubicBezTo>
                  <a:cubicBezTo>
                    <a:pt x="18483" y="7087"/>
                    <a:pt x="18488" y="6999"/>
                    <a:pt x="18493" y="6899"/>
                  </a:cubicBezTo>
                  <a:cubicBezTo>
                    <a:pt x="18467" y="6890"/>
                    <a:pt x="18441" y="6882"/>
                    <a:pt x="18411" y="6874"/>
                  </a:cubicBezTo>
                  <a:cubicBezTo>
                    <a:pt x="18438" y="6825"/>
                    <a:pt x="18458" y="6788"/>
                    <a:pt x="18470" y="6765"/>
                  </a:cubicBezTo>
                  <a:cubicBezTo>
                    <a:pt x="18446" y="6679"/>
                    <a:pt x="18426" y="6609"/>
                    <a:pt x="18407" y="6538"/>
                  </a:cubicBezTo>
                  <a:lnTo>
                    <a:pt x="18304" y="6510"/>
                  </a:lnTo>
                  <a:lnTo>
                    <a:pt x="18270" y="6557"/>
                  </a:lnTo>
                  <a:cubicBezTo>
                    <a:pt x="18270" y="6541"/>
                    <a:pt x="18270" y="6525"/>
                    <a:pt x="18249" y="6480"/>
                  </a:cubicBezTo>
                  <a:lnTo>
                    <a:pt x="18249" y="6480"/>
                  </a:lnTo>
                  <a:cubicBezTo>
                    <a:pt x="18239" y="6483"/>
                    <a:pt x="18230" y="6485"/>
                    <a:pt x="18221" y="6485"/>
                  </a:cubicBezTo>
                  <a:cubicBezTo>
                    <a:pt x="18217" y="6485"/>
                    <a:pt x="18214" y="6459"/>
                    <a:pt x="18235" y="6451"/>
                  </a:cubicBezTo>
                  <a:cubicBezTo>
                    <a:pt x="18236" y="6447"/>
                    <a:pt x="18238" y="6446"/>
                    <a:pt x="18241" y="6446"/>
                  </a:cubicBezTo>
                  <a:cubicBezTo>
                    <a:pt x="18249" y="6446"/>
                    <a:pt x="18262" y="6458"/>
                    <a:pt x="18276" y="6471"/>
                  </a:cubicBezTo>
                  <a:cubicBezTo>
                    <a:pt x="18270" y="6472"/>
                    <a:pt x="18264" y="6474"/>
                    <a:pt x="18258" y="6477"/>
                  </a:cubicBezTo>
                  <a:lnTo>
                    <a:pt x="18258" y="6477"/>
                  </a:lnTo>
                  <a:cubicBezTo>
                    <a:pt x="18286" y="6505"/>
                    <a:pt x="18294" y="6508"/>
                    <a:pt x="18304" y="6510"/>
                  </a:cubicBezTo>
                  <a:cubicBezTo>
                    <a:pt x="18327" y="6475"/>
                    <a:pt x="18346" y="6457"/>
                    <a:pt x="18362" y="6457"/>
                  </a:cubicBezTo>
                  <a:cubicBezTo>
                    <a:pt x="18382" y="6457"/>
                    <a:pt x="18397" y="6484"/>
                    <a:pt x="18407" y="6538"/>
                  </a:cubicBezTo>
                  <a:cubicBezTo>
                    <a:pt x="18429" y="6507"/>
                    <a:pt x="18451" y="6476"/>
                    <a:pt x="18479" y="6438"/>
                  </a:cubicBezTo>
                  <a:cubicBezTo>
                    <a:pt x="18482" y="6439"/>
                    <a:pt x="18486" y="6439"/>
                    <a:pt x="18489" y="6439"/>
                  </a:cubicBezTo>
                  <a:cubicBezTo>
                    <a:pt x="18517" y="6439"/>
                    <a:pt x="18550" y="6420"/>
                    <a:pt x="18584" y="6420"/>
                  </a:cubicBezTo>
                  <a:cubicBezTo>
                    <a:pt x="18607" y="6420"/>
                    <a:pt x="18631" y="6429"/>
                    <a:pt x="18655" y="6460"/>
                  </a:cubicBezTo>
                  <a:cubicBezTo>
                    <a:pt x="18646" y="6338"/>
                    <a:pt x="18639" y="6254"/>
                    <a:pt x="18633" y="6173"/>
                  </a:cubicBezTo>
                  <a:cubicBezTo>
                    <a:pt x="18585" y="6195"/>
                    <a:pt x="18549" y="6212"/>
                    <a:pt x="18513" y="6228"/>
                  </a:cubicBezTo>
                  <a:lnTo>
                    <a:pt x="18511" y="6166"/>
                  </a:lnTo>
                  <a:cubicBezTo>
                    <a:pt x="18563" y="6138"/>
                    <a:pt x="18614" y="6110"/>
                    <a:pt x="18666" y="6082"/>
                  </a:cubicBezTo>
                  <a:cubicBezTo>
                    <a:pt x="18660" y="6063"/>
                    <a:pt x="18654" y="6037"/>
                    <a:pt x="18646" y="6012"/>
                  </a:cubicBezTo>
                  <a:cubicBezTo>
                    <a:pt x="18661" y="5991"/>
                    <a:pt x="18676" y="5970"/>
                    <a:pt x="18695" y="5944"/>
                  </a:cubicBezTo>
                  <a:cubicBezTo>
                    <a:pt x="18666" y="5889"/>
                    <a:pt x="18638" y="5838"/>
                    <a:pt x="18610" y="5785"/>
                  </a:cubicBezTo>
                  <a:cubicBezTo>
                    <a:pt x="18638" y="5773"/>
                    <a:pt x="18660" y="5764"/>
                    <a:pt x="18674" y="5757"/>
                  </a:cubicBezTo>
                  <a:cubicBezTo>
                    <a:pt x="18666" y="5633"/>
                    <a:pt x="18658" y="5514"/>
                    <a:pt x="18644" y="5383"/>
                  </a:cubicBezTo>
                  <a:cubicBezTo>
                    <a:pt x="18685" y="5336"/>
                    <a:pt x="18716" y="5299"/>
                    <a:pt x="18751" y="5260"/>
                  </a:cubicBezTo>
                  <a:cubicBezTo>
                    <a:pt x="18738" y="5088"/>
                    <a:pt x="18805" y="4910"/>
                    <a:pt x="18741" y="4749"/>
                  </a:cubicBezTo>
                  <a:cubicBezTo>
                    <a:pt x="18798" y="4665"/>
                    <a:pt x="18739" y="4551"/>
                    <a:pt x="18761" y="4430"/>
                  </a:cubicBezTo>
                  <a:cubicBezTo>
                    <a:pt x="18797" y="4275"/>
                    <a:pt x="18835" y="4067"/>
                    <a:pt x="18779" y="3886"/>
                  </a:cubicBezTo>
                  <a:cubicBezTo>
                    <a:pt x="18730" y="3744"/>
                    <a:pt x="18730" y="3663"/>
                    <a:pt x="18685" y="3471"/>
                  </a:cubicBezTo>
                  <a:cubicBezTo>
                    <a:pt x="18654" y="3318"/>
                    <a:pt x="18616" y="3171"/>
                    <a:pt x="18561" y="2998"/>
                  </a:cubicBezTo>
                  <a:cubicBezTo>
                    <a:pt x="18511" y="2907"/>
                    <a:pt x="18424" y="2807"/>
                    <a:pt x="18348" y="2712"/>
                  </a:cubicBezTo>
                  <a:cubicBezTo>
                    <a:pt x="18335" y="2672"/>
                    <a:pt x="18327" y="2647"/>
                    <a:pt x="18320" y="2626"/>
                  </a:cubicBezTo>
                  <a:cubicBezTo>
                    <a:pt x="18276" y="2589"/>
                    <a:pt x="18233" y="2554"/>
                    <a:pt x="18198" y="2526"/>
                  </a:cubicBezTo>
                  <a:cubicBezTo>
                    <a:pt x="18036" y="2259"/>
                    <a:pt x="17789" y="2119"/>
                    <a:pt x="17484" y="2119"/>
                  </a:cubicBezTo>
                  <a:cubicBezTo>
                    <a:pt x="17462" y="2119"/>
                    <a:pt x="17439" y="2120"/>
                    <a:pt x="17417" y="2122"/>
                  </a:cubicBezTo>
                  <a:cubicBezTo>
                    <a:pt x="17322" y="2094"/>
                    <a:pt x="17223" y="2040"/>
                    <a:pt x="17159" y="2040"/>
                  </a:cubicBezTo>
                  <a:cubicBezTo>
                    <a:pt x="17152" y="2040"/>
                    <a:pt x="17146" y="2041"/>
                    <a:pt x="17140" y="2042"/>
                  </a:cubicBezTo>
                  <a:cubicBezTo>
                    <a:pt x="16960" y="2064"/>
                    <a:pt x="16772" y="2039"/>
                    <a:pt x="16593" y="2089"/>
                  </a:cubicBezTo>
                  <a:cubicBezTo>
                    <a:pt x="16512" y="2105"/>
                    <a:pt x="16422" y="2123"/>
                    <a:pt x="16337" y="2141"/>
                  </a:cubicBezTo>
                  <a:cubicBezTo>
                    <a:pt x="16253" y="2164"/>
                    <a:pt x="16166" y="2200"/>
                    <a:pt x="16115" y="2230"/>
                  </a:cubicBezTo>
                  <a:cubicBezTo>
                    <a:pt x="15991" y="2301"/>
                    <a:pt x="15836" y="2298"/>
                    <a:pt x="15766" y="2407"/>
                  </a:cubicBezTo>
                  <a:cubicBezTo>
                    <a:pt x="15758" y="2419"/>
                    <a:pt x="15655" y="2463"/>
                    <a:pt x="15629" y="2466"/>
                  </a:cubicBezTo>
                  <a:cubicBezTo>
                    <a:pt x="15545" y="2470"/>
                    <a:pt x="15469" y="2535"/>
                    <a:pt x="15395" y="2584"/>
                  </a:cubicBezTo>
                  <a:cubicBezTo>
                    <a:pt x="15246" y="2684"/>
                    <a:pt x="15116" y="2797"/>
                    <a:pt x="14973" y="2929"/>
                  </a:cubicBezTo>
                  <a:cubicBezTo>
                    <a:pt x="14971" y="2929"/>
                    <a:pt x="14948" y="2937"/>
                    <a:pt x="14907" y="2948"/>
                  </a:cubicBezTo>
                  <a:cubicBezTo>
                    <a:pt x="14880" y="2988"/>
                    <a:pt x="14852" y="3031"/>
                    <a:pt x="14826" y="3071"/>
                  </a:cubicBezTo>
                  <a:cubicBezTo>
                    <a:pt x="14802" y="3081"/>
                    <a:pt x="14774" y="3088"/>
                    <a:pt x="14705" y="3119"/>
                  </a:cubicBezTo>
                  <a:cubicBezTo>
                    <a:pt x="14699" y="3166"/>
                    <a:pt x="14693" y="3210"/>
                    <a:pt x="14686" y="3260"/>
                  </a:cubicBezTo>
                  <a:cubicBezTo>
                    <a:pt x="14652" y="3253"/>
                    <a:pt x="14629" y="3247"/>
                    <a:pt x="14605" y="3241"/>
                  </a:cubicBezTo>
                  <a:cubicBezTo>
                    <a:pt x="14505" y="3382"/>
                    <a:pt x="14426" y="3519"/>
                    <a:pt x="14350" y="3647"/>
                  </a:cubicBezTo>
                  <a:cubicBezTo>
                    <a:pt x="14355" y="3671"/>
                    <a:pt x="14358" y="3691"/>
                    <a:pt x="14368" y="3749"/>
                  </a:cubicBezTo>
                  <a:cubicBezTo>
                    <a:pt x="14311" y="3718"/>
                    <a:pt x="14281" y="3702"/>
                    <a:pt x="14240" y="3680"/>
                  </a:cubicBezTo>
                  <a:cubicBezTo>
                    <a:pt x="14175" y="3813"/>
                    <a:pt x="14124" y="3937"/>
                    <a:pt x="13993" y="4005"/>
                  </a:cubicBezTo>
                  <a:cubicBezTo>
                    <a:pt x="13964" y="4021"/>
                    <a:pt x="13896" y="4112"/>
                    <a:pt x="13897" y="4134"/>
                  </a:cubicBezTo>
                  <a:cubicBezTo>
                    <a:pt x="13899" y="4220"/>
                    <a:pt x="13799" y="4258"/>
                    <a:pt x="13777" y="4345"/>
                  </a:cubicBezTo>
                  <a:cubicBezTo>
                    <a:pt x="13762" y="4411"/>
                    <a:pt x="13688" y="4505"/>
                    <a:pt x="13646" y="4592"/>
                  </a:cubicBezTo>
                  <a:cubicBezTo>
                    <a:pt x="13600" y="4682"/>
                    <a:pt x="13556" y="4801"/>
                    <a:pt x="13462" y="4889"/>
                  </a:cubicBezTo>
                  <a:cubicBezTo>
                    <a:pt x="13412" y="4938"/>
                    <a:pt x="13357" y="5036"/>
                    <a:pt x="13335" y="5110"/>
                  </a:cubicBezTo>
                  <a:cubicBezTo>
                    <a:pt x="13300" y="5220"/>
                    <a:pt x="13262" y="5299"/>
                    <a:pt x="13175" y="5363"/>
                  </a:cubicBezTo>
                  <a:cubicBezTo>
                    <a:pt x="13150" y="5382"/>
                    <a:pt x="13119" y="5429"/>
                    <a:pt x="13106" y="5466"/>
                  </a:cubicBezTo>
                  <a:cubicBezTo>
                    <a:pt x="13072" y="5550"/>
                    <a:pt x="13026" y="5645"/>
                    <a:pt x="13023" y="5716"/>
                  </a:cubicBezTo>
                  <a:cubicBezTo>
                    <a:pt x="13019" y="5776"/>
                    <a:pt x="12994" y="5813"/>
                    <a:pt x="12963" y="5845"/>
                  </a:cubicBezTo>
                  <a:cubicBezTo>
                    <a:pt x="12928" y="5889"/>
                    <a:pt x="12910" y="5891"/>
                    <a:pt x="12912" y="5909"/>
                  </a:cubicBezTo>
                  <a:cubicBezTo>
                    <a:pt x="12912" y="5947"/>
                    <a:pt x="12879" y="5970"/>
                    <a:pt x="12885" y="6013"/>
                  </a:cubicBezTo>
                  <a:cubicBezTo>
                    <a:pt x="12890" y="6073"/>
                    <a:pt x="12841" y="6073"/>
                    <a:pt x="12848" y="6123"/>
                  </a:cubicBezTo>
                  <a:cubicBezTo>
                    <a:pt x="12857" y="6201"/>
                    <a:pt x="12823" y="6207"/>
                    <a:pt x="12813" y="6251"/>
                  </a:cubicBezTo>
                  <a:cubicBezTo>
                    <a:pt x="12806" y="6282"/>
                    <a:pt x="12801" y="6322"/>
                    <a:pt x="12794" y="6362"/>
                  </a:cubicBezTo>
                  <a:cubicBezTo>
                    <a:pt x="12781" y="6354"/>
                    <a:pt x="12767" y="6347"/>
                    <a:pt x="12759" y="6341"/>
                  </a:cubicBezTo>
                  <a:cubicBezTo>
                    <a:pt x="12757" y="6350"/>
                    <a:pt x="12723" y="6490"/>
                    <a:pt x="12723" y="6490"/>
                  </a:cubicBezTo>
                  <a:lnTo>
                    <a:pt x="12704" y="6450"/>
                  </a:lnTo>
                  <a:cubicBezTo>
                    <a:pt x="12703" y="6503"/>
                    <a:pt x="12701" y="6553"/>
                    <a:pt x="12700" y="6603"/>
                  </a:cubicBezTo>
                  <a:cubicBezTo>
                    <a:pt x="12692" y="6594"/>
                    <a:pt x="12686" y="6589"/>
                    <a:pt x="12680" y="6589"/>
                  </a:cubicBezTo>
                  <a:cubicBezTo>
                    <a:pt x="12666" y="6589"/>
                    <a:pt x="12656" y="6618"/>
                    <a:pt x="12645" y="6710"/>
                  </a:cubicBezTo>
                  <a:cubicBezTo>
                    <a:pt x="12638" y="6780"/>
                    <a:pt x="12622" y="6899"/>
                    <a:pt x="12607" y="6899"/>
                  </a:cubicBezTo>
                  <a:cubicBezTo>
                    <a:pt x="12605" y="6899"/>
                    <a:pt x="12603" y="6897"/>
                    <a:pt x="12601" y="6893"/>
                  </a:cubicBezTo>
                  <a:cubicBezTo>
                    <a:pt x="12595" y="6876"/>
                    <a:pt x="12588" y="6870"/>
                    <a:pt x="12582" y="6870"/>
                  </a:cubicBezTo>
                  <a:cubicBezTo>
                    <a:pt x="12555" y="6870"/>
                    <a:pt x="12529" y="6992"/>
                    <a:pt x="12509" y="7002"/>
                  </a:cubicBezTo>
                  <a:cubicBezTo>
                    <a:pt x="12494" y="7090"/>
                    <a:pt x="12482" y="7152"/>
                    <a:pt x="12473" y="7202"/>
                  </a:cubicBezTo>
                  <a:cubicBezTo>
                    <a:pt x="12469" y="7280"/>
                    <a:pt x="12464" y="7361"/>
                    <a:pt x="12460" y="7437"/>
                  </a:cubicBezTo>
                  <a:cubicBezTo>
                    <a:pt x="12457" y="7453"/>
                    <a:pt x="12454" y="7468"/>
                    <a:pt x="12451" y="7486"/>
                  </a:cubicBezTo>
                  <a:cubicBezTo>
                    <a:pt x="12454" y="7394"/>
                    <a:pt x="12457" y="7303"/>
                    <a:pt x="12460" y="7214"/>
                  </a:cubicBezTo>
                  <a:lnTo>
                    <a:pt x="12460" y="7214"/>
                  </a:lnTo>
                  <a:cubicBezTo>
                    <a:pt x="12455" y="7244"/>
                    <a:pt x="12451" y="7267"/>
                    <a:pt x="12450" y="7277"/>
                  </a:cubicBezTo>
                  <a:lnTo>
                    <a:pt x="12450" y="7277"/>
                  </a:lnTo>
                  <a:cubicBezTo>
                    <a:pt x="12447" y="7262"/>
                    <a:pt x="12444" y="7255"/>
                    <a:pt x="12441" y="7255"/>
                  </a:cubicBezTo>
                  <a:cubicBezTo>
                    <a:pt x="12431" y="7255"/>
                    <a:pt x="12417" y="7310"/>
                    <a:pt x="12400" y="7384"/>
                  </a:cubicBezTo>
                  <a:cubicBezTo>
                    <a:pt x="12385" y="7462"/>
                    <a:pt x="12375" y="7487"/>
                    <a:pt x="12369" y="7487"/>
                  </a:cubicBezTo>
                  <a:cubicBezTo>
                    <a:pt x="12364" y="7487"/>
                    <a:pt x="12360" y="7472"/>
                    <a:pt x="12357" y="7455"/>
                  </a:cubicBezTo>
                  <a:cubicBezTo>
                    <a:pt x="12367" y="7377"/>
                    <a:pt x="12376" y="7302"/>
                    <a:pt x="12388" y="7215"/>
                  </a:cubicBezTo>
                  <a:lnTo>
                    <a:pt x="12388" y="7215"/>
                  </a:lnTo>
                  <a:cubicBezTo>
                    <a:pt x="12381" y="7246"/>
                    <a:pt x="12375" y="7271"/>
                    <a:pt x="12369" y="7293"/>
                  </a:cubicBezTo>
                  <a:cubicBezTo>
                    <a:pt x="12375" y="7236"/>
                    <a:pt x="12379" y="7178"/>
                    <a:pt x="12385" y="7127"/>
                  </a:cubicBezTo>
                  <a:lnTo>
                    <a:pt x="12385" y="7127"/>
                  </a:lnTo>
                  <a:cubicBezTo>
                    <a:pt x="12372" y="7158"/>
                    <a:pt x="12361" y="7180"/>
                    <a:pt x="12353" y="7196"/>
                  </a:cubicBezTo>
                  <a:cubicBezTo>
                    <a:pt x="12332" y="7289"/>
                    <a:pt x="12316" y="7364"/>
                    <a:pt x="12301" y="7431"/>
                  </a:cubicBezTo>
                  <a:cubicBezTo>
                    <a:pt x="12301" y="7431"/>
                    <a:pt x="12301" y="7431"/>
                    <a:pt x="12301" y="7431"/>
                  </a:cubicBezTo>
                  <a:lnTo>
                    <a:pt x="12301" y="7431"/>
                  </a:lnTo>
                  <a:cubicBezTo>
                    <a:pt x="12294" y="7447"/>
                    <a:pt x="12286" y="7458"/>
                    <a:pt x="12278" y="7470"/>
                  </a:cubicBezTo>
                  <a:cubicBezTo>
                    <a:pt x="12289" y="7393"/>
                    <a:pt x="12301" y="7315"/>
                    <a:pt x="12310" y="7255"/>
                  </a:cubicBezTo>
                  <a:cubicBezTo>
                    <a:pt x="12292" y="7212"/>
                    <a:pt x="12275" y="7172"/>
                    <a:pt x="12257" y="7130"/>
                  </a:cubicBezTo>
                  <a:cubicBezTo>
                    <a:pt x="12264" y="7077"/>
                    <a:pt x="12276" y="7008"/>
                    <a:pt x="12286" y="6934"/>
                  </a:cubicBezTo>
                  <a:cubicBezTo>
                    <a:pt x="12284" y="6860"/>
                    <a:pt x="12272" y="6829"/>
                    <a:pt x="12249" y="6829"/>
                  </a:cubicBezTo>
                  <a:cubicBezTo>
                    <a:pt x="12234" y="6829"/>
                    <a:pt x="12215" y="6841"/>
                    <a:pt x="12191" y="6862"/>
                  </a:cubicBezTo>
                  <a:cubicBezTo>
                    <a:pt x="12242" y="6685"/>
                    <a:pt x="12194" y="6768"/>
                    <a:pt x="12173" y="6715"/>
                  </a:cubicBezTo>
                  <a:cubicBezTo>
                    <a:pt x="12185" y="6685"/>
                    <a:pt x="12210" y="6616"/>
                    <a:pt x="12241" y="6529"/>
                  </a:cubicBezTo>
                  <a:lnTo>
                    <a:pt x="12241" y="6529"/>
                  </a:lnTo>
                  <a:cubicBezTo>
                    <a:pt x="12205" y="6556"/>
                    <a:pt x="12183" y="6563"/>
                    <a:pt x="12164" y="6569"/>
                  </a:cubicBezTo>
                  <a:cubicBezTo>
                    <a:pt x="12176" y="6506"/>
                    <a:pt x="12186" y="6444"/>
                    <a:pt x="12198" y="6376"/>
                  </a:cubicBezTo>
                  <a:lnTo>
                    <a:pt x="12198" y="6376"/>
                  </a:lnTo>
                  <a:cubicBezTo>
                    <a:pt x="12172" y="6412"/>
                    <a:pt x="12145" y="6447"/>
                    <a:pt x="12114" y="6488"/>
                  </a:cubicBezTo>
                  <a:cubicBezTo>
                    <a:pt x="12113" y="6446"/>
                    <a:pt x="12111" y="6410"/>
                    <a:pt x="12110" y="6384"/>
                  </a:cubicBezTo>
                  <a:cubicBezTo>
                    <a:pt x="12133" y="6344"/>
                    <a:pt x="12147" y="6323"/>
                    <a:pt x="12157" y="6306"/>
                  </a:cubicBezTo>
                  <a:cubicBezTo>
                    <a:pt x="12151" y="6266"/>
                    <a:pt x="12147" y="6229"/>
                    <a:pt x="12145" y="6207"/>
                  </a:cubicBezTo>
                  <a:cubicBezTo>
                    <a:pt x="12119" y="6197"/>
                    <a:pt x="12102" y="6188"/>
                    <a:pt x="12052" y="6181"/>
                  </a:cubicBezTo>
                  <a:lnTo>
                    <a:pt x="12052" y="6181"/>
                  </a:lnTo>
                  <a:cubicBezTo>
                    <a:pt x="12045" y="6189"/>
                    <a:pt x="12039" y="6197"/>
                    <a:pt x="12032" y="6204"/>
                  </a:cubicBezTo>
                  <a:cubicBezTo>
                    <a:pt x="12031" y="6205"/>
                    <a:pt x="12030" y="6205"/>
                    <a:pt x="12030" y="6205"/>
                  </a:cubicBezTo>
                  <a:cubicBezTo>
                    <a:pt x="12026" y="6205"/>
                    <a:pt x="12022" y="6195"/>
                    <a:pt x="12035" y="6179"/>
                  </a:cubicBezTo>
                  <a:cubicBezTo>
                    <a:pt x="12034" y="6174"/>
                    <a:pt x="12042" y="6169"/>
                    <a:pt x="12053" y="6163"/>
                  </a:cubicBezTo>
                  <a:lnTo>
                    <a:pt x="12053" y="6163"/>
                  </a:lnTo>
                  <a:cubicBezTo>
                    <a:pt x="12123" y="6097"/>
                    <a:pt x="12109" y="6053"/>
                    <a:pt x="12132" y="6000"/>
                  </a:cubicBezTo>
                  <a:lnTo>
                    <a:pt x="12132" y="6000"/>
                  </a:lnTo>
                  <a:cubicBezTo>
                    <a:pt x="12086" y="6019"/>
                    <a:pt x="12055" y="6031"/>
                    <a:pt x="12019" y="6042"/>
                  </a:cubicBezTo>
                  <a:cubicBezTo>
                    <a:pt x="12022" y="6014"/>
                    <a:pt x="12023" y="5992"/>
                    <a:pt x="12026" y="5959"/>
                  </a:cubicBezTo>
                  <a:cubicBezTo>
                    <a:pt x="12060" y="5966"/>
                    <a:pt x="12082" y="5969"/>
                    <a:pt x="12111" y="5972"/>
                  </a:cubicBezTo>
                  <a:cubicBezTo>
                    <a:pt x="12107" y="5941"/>
                    <a:pt x="12102" y="5914"/>
                    <a:pt x="12100" y="5885"/>
                  </a:cubicBezTo>
                  <a:cubicBezTo>
                    <a:pt x="12066" y="5876"/>
                    <a:pt x="12033" y="5866"/>
                    <a:pt x="11997" y="5851"/>
                  </a:cubicBezTo>
                  <a:cubicBezTo>
                    <a:pt x="12026" y="5801"/>
                    <a:pt x="12098" y="5876"/>
                    <a:pt x="12085" y="5760"/>
                  </a:cubicBezTo>
                  <a:cubicBezTo>
                    <a:pt x="12084" y="5760"/>
                    <a:pt x="12084" y="5759"/>
                    <a:pt x="12084" y="5759"/>
                  </a:cubicBezTo>
                  <a:lnTo>
                    <a:pt x="12084" y="5759"/>
                  </a:lnTo>
                  <a:cubicBezTo>
                    <a:pt x="12165" y="5651"/>
                    <a:pt x="12042" y="5570"/>
                    <a:pt x="12033" y="5477"/>
                  </a:cubicBezTo>
                  <a:cubicBezTo>
                    <a:pt x="12079" y="5314"/>
                    <a:pt x="11999" y="5166"/>
                    <a:pt x="11935" y="5020"/>
                  </a:cubicBezTo>
                  <a:cubicBezTo>
                    <a:pt x="11958" y="4992"/>
                    <a:pt x="11977" y="4968"/>
                    <a:pt x="11992" y="4949"/>
                  </a:cubicBezTo>
                  <a:cubicBezTo>
                    <a:pt x="11955" y="4879"/>
                    <a:pt x="11921" y="4814"/>
                    <a:pt x="11889" y="4752"/>
                  </a:cubicBezTo>
                  <a:cubicBezTo>
                    <a:pt x="11894" y="4724"/>
                    <a:pt x="11898" y="4699"/>
                    <a:pt x="11904" y="4670"/>
                  </a:cubicBezTo>
                  <a:cubicBezTo>
                    <a:pt x="11879" y="4626"/>
                    <a:pt x="11855" y="4584"/>
                    <a:pt x="11836" y="4549"/>
                  </a:cubicBezTo>
                  <a:cubicBezTo>
                    <a:pt x="11832" y="4474"/>
                    <a:pt x="11827" y="4406"/>
                    <a:pt x="11823" y="4339"/>
                  </a:cubicBezTo>
                  <a:lnTo>
                    <a:pt x="11782" y="4300"/>
                  </a:lnTo>
                  <a:lnTo>
                    <a:pt x="11805" y="4274"/>
                  </a:lnTo>
                  <a:cubicBezTo>
                    <a:pt x="11782" y="4193"/>
                    <a:pt x="11764" y="4074"/>
                    <a:pt x="11729" y="4037"/>
                  </a:cubicBezTo>
                  <a:cubicBezTo>
                    <a:pt x="11657" y="3961"/>
                    <a:pt x="11704" y="3897"/>
                    <a:pt x="11676" y="3828"/>
                  </a:cubicBezTo>
                  <a:cubicBezTo>
                    <a:pt x="11614" y="3669"/>
                    <a:pt x="11511" y="3575"/>
                    <a:pt x="11448" y="3416"/>
                  </a:cubicBezTo>
                  <a:cubicBezTo>
                    <a:pt x="11424" y="3363"/>
                    <a:pt x="11357" y="3340"/>
                    <a:pt x="11282" y="3282"/>
                  </a:cubicBezTo>
                  <a:cubicBezTo>
                    <a:pt x="11370" y="3221"/>
                    <a:pt x="11371" y="3103"/>
                    <a:pt x="11345" y="2960"/>
                  </a:cubicBezTo>
                  <a:cubicBezTo>
                    <a:pt x="11309" y="2957"/>
                    <a:pt x="11274" y="2956"/>
                    <a:pt x="11221" y="2953"/>
                  </a:cubicBezTo>
                  <a:cubicBezTo>
                    <a:pt x="11249" y="2881"/>
                    <a:pt x="11268" y="2831"/>
                    <a:pt x="11286" y="2782"/>
                  </a:cubicBezTo>
                  <a:lnTo>
                    <a:pt x="11234" y="2726"/>
                  </a:lnTo>
                  <a:cubicBezTo>
                    <a:pt x="11239" y="2703"/>
                    <a:pt x="11240" y="2685"/>
                    <a:pt x="11245" y="2662"/>
                  </a:cubicBezTo>
                  <a:cubicBezTo>
                    <a:pt x="11187" y="2606"/>
                    <a:pt x="11130" y="2551"/>
                    <a:pt x="11068" y="2491"/>
                  </a:cubicBezTo>
                  <a:cubicBezTo>
                    <a:pt x="11083" y="2470"/>
                    <a:pt x="11098" y="2451"/>
                    <a:pt x="11112" y="2432"/>
                  </a:cubicBezTo>
                  <a:cubicBezTo>
                    <a:pt x="10981" y="2230"/>
                    <a:pt x="10898" y="2020"/>
                    <a:pt x="10834" y="1789"/>
                  </a:cubicBezTo>
                  <a:cubicBezTo>
                    <a:pt x="10700" y="1693"/>
                    <a:pt x="10689" y="1542"/>
                    <a:pt x="10622" y="1382"/>
                  </a:cubicBezTo>
                  <a:cubicBezTo>
                    <a:pt x="10577" y="1359"/>
                    <a:pt x="10528" y="1337"/>
                    <a:pt x="10481" y="1314"/>
                  </a:cubicBezTo>
                  <a:cubicBezTo>
                    <a:pt x="10434" y="1209"/>
                    <a:pt x="10371" y="1117"/>
                    <a:pt x="10309" y="1027"/>
                  </a:cubicBezTo>
                  <a:cubicBezTo>
                    <a:pt x="10274" y="978"/>
                    <a:pt x="10234" y="933"/>
                    <a:pt x="10194" y="886"/>
                  </a:cubicBezTo>
                  <a:cubicBezTo>
                    <a:pt x="10149" y="842"/>
                    <a:pt x="10103" y="796"/>
                    <a:pt x="10065" y="749"/>
                  </a:cubicBezTo>
                  <a:cubicBezTo>
                    <a:pt x="10007" y="680"/>
                    <a:pt x="9956" y="624"/>
                    <a:pt x="9893" y="562"/>
                  </a:cubicBezTo>
                  <a:cubicBezTo>
                    <a:pt x="9824" y="509"/>
                    <a:pt x="9750" y="452"/>
                    <a:pt x="9678" y="394"/>
                  </a:cubicBezTo>
                  <a:cubicBezTo>
                    <a:pt x="9641" y="366"/>
                    <a:pt x="9603" y="338"/>
                    <a:pt x="9563" y="313"/>
                  </a:cubicBezTo>
                  <a:cubicBezTo>
                    <a:pt x="9520" y="290"/>
                    <a:pt x="9472" y="269"/>
                    <a:pt x="9426" y="247"/>
                  </a:cubicBezTo>
                  <a:cubicBezTo>
                    <a:pt x="9334" y="205"/>
                    <a:pt x="9245" y="156"/>
                    <a:pt x="9148" y="105"/>
                  </a:cubicBezTo>
                  <a:cubicBezTo>
                    <a:pt x="9004" y="49"/>
                    <a:pt x="8847" y="1"/>
                    <a:pt x="8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1173850" y="4327725"/>
              <a:ext cx="4475" cy="6150"/>
            </a:xfrm>
            <a:custGeom>
              <a:avLst/>
              <a:gdLst/>
              <a:ahLst/>
              <a:cxnLst/>
              <a:rect l="l" t="t" r="r" b="b"/>
              <a:pathLst>
                <a:path w="179" h="246" extrusionOk="0">
                  <a:moveTo>
                    <a:pt x="179" y="0"/>
                  </a:moveTo>
                  <a:cubicBezTo>
                    <a:pt x="152" y="12"/>
                    <a:pt x="127" y="25"/>
                    <a:pt x="89" y="41"/>
                  </a:cubicBezTo>
                  <a:cubicBezTo>
                    <a:pt x="70" y="87"/>
                    <a:pt x="43" y="149"/>
                    <a:pt x="1" y="246"/>
                  </a:cubicBezTo>
                  <a:cubicBezTo>
                    <a:pt x="67" y="212"/>
                    <a:pt x="105" y="193"/>
                    <a:pt x="136" y="177"/>
                  </a:cubicBezTo>
                  <a:cubicBezTo>
                    <a:pt x="152" y="110"/>
                    <a:pt x="165" y="56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1464500" y="4486575"/>
              <a:ext cx="5275" cy="3875"/>
            </a:xfrm>
            <a:custGeom>
              <a:avLst/>
              <a:gdLst/>
              <a:ahLst/>
              <a:cxnLst/>
              <a:rect l="l" t="t" r="r" b="b"/>
              <a:pathLst>
                <a:path w="211" h="155" extrusionOk="0">
                  <a:moveTo>
                    <a:pt x="183" y="0"/>
                  </a:moveTo>
                  <a:cubicBezTo>
                    <a:pt x="140" y="11"/>
                    <a:pt x="94" y="22"/>
                    <a:pt x="0" y="44"/>
                  </a:cubicBezTo>
                  <a:cubicBezTo>
                    <a:pt x="59" y="89"/>
                    <a:pt x="100" y="119"/>
                    <a:pt x="146" y="155"/>
                  </a:cubicBezTo>
                  <a:cubicBezTo>
                    <a:pt x="196" y="99"/>
                    <a:pt x="111" y="55"/>
                    <a:pt x="211" y="9"/>
                  </a:cubicBezTo>
                  <a:cubicBezTo>
                    <a:pt x="203" y="8"/>
                    <a:pt x="194" y="5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1466150" y="4502575"/>
              <a:ext cx="6100" cy="1750"/>
            </a:xfrm>
            <a:custGeom>
              <a:avLst/>
              <a:gdLst/>
              <a:ahLst/>
              <a:cxnLst/>
              <a:rect l="l" t="t" r="r" b="b"/>
              <a:pathLst>
                <a:path w="244" h="70" extrusionOk="0">
                  <a:moveTo>
                    <a:pt x="0" y="0"/>
                  </a:moveTo>
                  <a:cubicBezTo>
                    <a:pt x="20" y="36"/>
                    <a:pt x="27" y="49"/>
                    <a:pt x="39" y="69"/>
                  </a:cubicBezTo>
                  <a:cubicBezTo>
                    <a:pt x="101" y="53"/>
                    <a:pt x="153" y="37"/>
                    <a:pt x="243" y="14"/>
                  </a:cubicBezTo>
                  <a:cubicBezTo>
                    <a:pt x="148" y="8"/>
                    <a:pt x="92" y="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1372800" y="4541500"/>
              <a:ext cx="2875" cy="1675"/>
            </a:xfrm>
            <a:custGeom>
              <a:avLst/>
              <a:gdLst/>
              <a:ahLst/>
              <a:cxnLst/>
              <a:rect l="l" t="t" r="r" b="b"/>
              <a:pathLst>
                <a:path w="115" h="67" extrusionOk="0">
                  <a:moveTo>
                    <a:pt x="39" y="1"/>
                  </a:moveTo>
                  <a:cubicBezTo>
                    <a:pt x="34" y="1"/>
                    <a:pt x="29" y="1"/>
                    <a:pt x="23" y="1"/>
                  </a:cubicBezTo>
                  <a:cubicBezTo>
                    <a:pt x="33" y="26"/>
                    <a:pt x="0" y="67"/>
                    <a:pt x="71" y="67"/>
                  </a:cubicBezTo>
                  <a:cubicBezTo>
                    <a:pt x="77" y="67"/>
                    <a:pt x="83" y="67"/>
                    <a:pt x="90" y="66"/>
                  </a:cubicBezTo>
                  <a:cubicBezTo>
                    <a:pt x="81" y="41"/>
                    <a:pt x="115" y="1"/>
                    <a:pt x="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850650" y="4553475"/>
              <a:ext cx="3025" cy="1175"/>
            </a:xfrm>
            <a:custGeom>
              <a:avLst/>
              <a:gdLst/>
              <a:ahLst/>
              <a:cxnLst/>
              <a:rect l="l" t="t" r="r" b="b"/>
              <a:pathLst>
                <a:path w="121" h="47" extrusionOk="0">
                  <a:moveTo>
                    <a:pt x="73" y="0"/>
                  </a:moveTo>
                  <a:lnTo>
                    <a:pt x="1" y="46"/>
                  </a:lnTo>
                  <a:lnTo>
                    <a:pt x="120" y="3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1451225" y="4514275"/>
              <a:ext cx="1075" cy="1975"/>
            </a:xfrm>
            <a:custGeom>
              <a:avLst/>
              <a:gdLst/>
              <a:ahLst/>
              <a:cxnLst/>
              <a:rect l="l" t="t" r="r" b="b"/>
              <a:pathLst>
                <a:path w="43" h="79" extrusionOk="0">
                  <a:moveTo>
                    <a:pt x="31" y="0"/>
                  </a:moveTo>
                  <a:lnTo>
                    <a:pt x="0" y="7"/>
                  </a:lnTo>
                  <a:lnTo>
                    <a:pt x="12" y="78"/>
                  </a:lnTo>
                  <a:lnTo>
                    <a:pt x="43" y="7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929375" y="4523375"/>
              <a:ext cx="2850" cy="1975"/>
            </a:xfrm>
            <a:custGeom>
              <a:avLst/>
              <a:gdLst/>
              <a:ahLst/>
              <a:cxnLst/>
              <a:rect l="l" t="t" r="r" b="b"/>
              <a:pathLst>
                <a:path w="114" h="79" extrusionOk="0">
                  <a:moveTo>
                    <a:pt x="102" y="1"/>
                  </a:moveTo>
                  <a:lnTo>
                    <a:pt x="0" y="51"/>
                  </a:lnTo>
                  <a:lnTo>
                    <a:pt x="14" y="79"/>
                  </a:lnTo>
                  <a:lnTo>
                    <a:pt x="114" y="2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1234500" y="4158125"/>
              <a:ext cx="1875" cy="2075"/>
            </a:xfrm>
            <a:custGeom>
              <a:avLst/>
              <a:gdLst/>
              <a:ahLst/>
              <a:cxnLst/>
              <a:rect l="l" t="t" r="r" b="b"/>
              <a:pathLst>
                <a:path w="75" h="83" extrusionOk="0">
                  <a:moveTo>
                    <a:pt x="1" y="0"/>
                  </a:moveTo>
                  <a:cubicBezTo>
                    <a:pt x="14" y="56"/>
                    <a:pt x="15" y="83"/>
                    <a:pt x="21" y="83"/>
                  </a:cubicBezTo>
                  <a:cubicBezTo>
                    <a:pt x="37" y="83"/>
                    <a:pt x="57" y="74"/>
                    <a:pt x="74" y="68"/>
                  </a:cubicBezTo>
                  <a:cubicBezTo>
                    <a:pt x="55" y="50"/>
                    <a:pt x="37" y="3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1042150" y="4513025"/>
              <a:ext cx="2925" cy="2525"/>
            </a:xfrm>
            <a:custGeom>
              <a:avLst/>
              <a:gdLst/>
              <a:ahLst/>
              <a:cxnLst/>
              <a:rect l="l" t="t" r="r" b="b"/>
              <a:pathLst>
                <a:path w="117" h="101" extrusionOk="0">
                  <a:moveTo>
                    <a:pt x="106" y="0"/>
                  </a:moveTo>
                  <a:lnTo>
                    <a:pt x="0" y="85"/>
                  </a:lnTo>
                  <a:lnTo>
                    <a:pt x="10" y="100"/>
                  </a:lnTo>
                  <a:lnTo>
                    <a:pt x="116" y="1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1009625" y="3996550"/>
              <a:ext cx="2225" cy="2025"/>
            </a:xfrm>
            <a:custGeom>
              <a:avLst/>
              <a:gdLst/>
              <a:ahLst/>
              <a:cxnLst/>
              <a:rect l="l" t="t" r="r" b="b"/>
              <a:pathLst>
                <a:path w="89" h="81" extrusionOk="0">
                  <a:moveTo>
                    <a:pt x="43" y="0"/>
                  </a:moveTo>
                  <a:lnTo>
                    <a:pt x="1" y="57"/>
                  </a:lnTo>
                  <a:lnTo>
                    <a:pt x="45" y="81"/>
                  </a:lnTo>
                  <a:lnTo>
                    <a:pt x="89" y="24"/>
                  </a:lnTo>
                  <a:cubicBezTo>
                    <a:pt x="73" y="16"/>
                    <a:pt x="58" y="9"/>
                    <a:pt x="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928275" y="4194425"/>
              <a:ext cx="975" cy="3075"/>
            </a:xfrm>
            <a:custGeom>
              <a:avLst/>
              <a:gdLst/>
              <a:ahLst/>
              <a:cxnLst/>
              <a:rect l="l" t="t" r="r" b="b"/>
              <a:pathLst>
                <a:path w="39" h="123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40"/>
                    <a:pt x="3" y="81"/>
                    <a:pt x="8" y="122"/>
                  </a:cubicBezTo>
                  <a:lnTo>
                    <a:pt x="38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1132625" y="4532800"/>
              <a:ext cx="3600" cy="2225"/>
            </a:xfrm>
            <a:custGeom>
              <a:avLst/>
              <a:gdLst/>
              <a:ahLst/>
              <a:cxnLst/>
              <a:rect l="l" t="t" r="r" b="b"/>
              <a:pathLst>
                <a:path w="144" h="89" extrusionOk="0">
                  <a:moveTo>
                    <a:pt x="0" y="1"/>
                  </a:moveTo>
                  <a:cubicBezTo>
                    <a:pt x="36" y="21"/>
                    <a:pt x="70" y="43"/>
                    <a:pt x="143" y="89"/>
                  </a:cubicBezTo>
                  <a:cubicBezTo>
                    <a:pt x="109" y="45"/>
                    <a:pt x="103" y="27"/>
                    <a:pt x="95" y="24"/>
                  </a:cubicBezTo>
                  <a:cubicBezTo>
                    <a:pt x="64" y="14"/>
                    <a:pt x="31" y="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770025" y="4569400"/>
              <a:ext cx="1650" cy="475"/>
            </a:xfrm>
            <a:custGeom>
              <a:avLst/>
              <a:gdLst/>
              <a:ahLst/>
              <a:cxnLst/>
              <a:rect l="l" t="t" r="r" b="b"/>
              <a:pathLst>
                <a:path w="66" h="19" extrusionOk="0">
                  <a:moveTo>
                    <a:pt x="2" y="1"/>
                  </a:moveTo>
                  <a:lnTo>
                    <a:pt x="1" y="12"/>
                  </a:lnTo>
                  <a:lnTo>
                    <a:pt x="63" y="18"/>
                  </a:lnTo>
                  <a:lnTo>
                    <a:pt x="66" y="6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780075" y="4565875"/>
              <a:ext cx="1600" cy="450"/>
            </a:xfrm>
            <a:custGeom>
              <a:avLst/>
              <a:gdLst/>
              <a:ahLst/>
              <a:cxnLst/>
              <a:rect l="l" t="t" r="r" b="b"/>
              <a:pathLst>
                <a:path w="64" h="18" extrusionOk="0">
                  <a:moveTo>
                    <a:pt x="2" y="0"/>
                  </a:moveTo>
                  <a:lnTo>
                    <a:pt x="1" y="12"/>
                  </a:lnTo>
                  <a:lnTo>
                    <a:pt x="61" y="18"/>
                  </a:lnTo>
                  <a:lnTo>
                    <a:pt x="64" y="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805275" y="4582750"/>
              <a:ext cx="1725" cy="950"/>
            </a:xfrm>
            <a:custGeom>
              <a:avLst/>
              <a:gdLst/>
              <a:ahLst/>
              <a:cxnLst/>
              <a:rect l="l" t="t" r="r" b="b"/>
              <a:pathLst>
                <a:path w="69" h="38" extrusionOk="0">
                  <a:moveTo>
                    <a:pt x="55" y="1"/>
                  </a:moveTo>
                  <a:lnTo>
                    <a:pt x="0" y="26"/>
                  </a:lnTo>
                  <a:lnTo>
                    <a:pt x="21" y="37"/>
                  </a:lnTo>
                  <a:lnTo>
                    <a:pt x="68" y="8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859750" y="4549675"/>
              <a:ext cx="600" cy="1000"/>
            </a:xfrm>
            <a:custGeom>
              <a:avLst/>
              <a:gdLst/>
              <a:ahLst/>
              <a:cxnLst/>
              <a:rect l="l" t="t" r="r" b="b"/>
              <a:pathLst>
                <a:path w="24" h="40" extrusionOk="0">
                  <a:moveTo>
                    <a:pt x="21" y="1"/>
                  </a:moveTo>
                  <a:lnTo>
                    <a:pt x="0" y="4"/>
                  </a:lnTo>
                  <a:lnTo>
                    <a:pt x="5" y="39"/>
                  </a:lnTo>
                  <a:lnTo>
                    <a:pt x="24" y="36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898650" y="4538975"/>
              <a:ext cx="700" cy="1025"/>
            </a:xfrm>
            <a:custGeom>
              <a:avLst/>
              <a:gdLst/>
              <a:ahLst/>
              <a:cxnLst/>
              <a:rect l="l" t="t" r="r" b="b"/>
              <a:pathLst>
                <a:path w="28" h="41" extrusionOk="0">
                  <a:moveTo>
                    <a:pt x="19" y="1"/>
                  </a:moveTo>
                  <a:lnTo>
                    <a:pt x="1" y="5"/>
                  </a:lnTo>
                  <a:lnTo>
                    <a:pt x="8" y="41"/>
                  </a:lnTo>
                  <a:lnTo>
                    <a:pt x="27" y="35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914400" y="4530225"/>
              <a:ext cx="1575" cy="625"/>
            </a:xfrm>
            <a:custGeom>
              <a:avLst/>
              <a:gdLst/>
              <a:ahLst/>
              <a:cxnLst/>
              <a:rect l="l" t="t" r="r" b="b"/>
              <a:pathLst>
                <a:path w="63" h="25" extrusionOk="0">
                  <a:moveTo>
                    <a:pt x="15" y="1"/>
                  </a:moveTo>
                  <a:lnTo>
                    <a:pt x="1" y="18"/>
                  </a:lnTo>
                  <a:cubicBezTo>
                    <a:pt x="18" y="20"/>
                    <a:pt x="36" y="23"/>
                    <a:pt x="54" y="24"/>
                  </a:cubicBezTo>
                  <a:lnTo>
                    <a:pt x="62" y="14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945875" y="4562350"/>
              <a:ext cx="1650" cy="975"/>
            </a:xfrm>
            <a:custGeom>
              <a:avLst/>
              <a:gdLst/>
              <a:ahLst/>
              <a:cxnLst/>
              <a:rect l="l" t="t" r="r" b="b"/>
              <a:pathLst>
                <a:path w="66" h="39" extrusionOk="0">
                  <a:moveTo>
                    <a:pt x="63" y="0"/>
                  </a:moveTo>
                  <a:lnTo>
                    <a:pt x="1" y="28"/>
                  </a:lnTo>
                  <a:lnTo>
                    <a:pt x="5" y="38"/>
                  </a:lnTo>
                  <a:lnTo>
                    <a:pt x="66" y="1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991450" y="4488225"/>
              <a:ext cx="1500" cy="550"/>
            </a:xfrm>
            <a:custGeom>
              <a:avLst/>
              <a:gdLst/>
              <a:ahLst/>
              <a:cxnLst/>
              <a:rect l="l" t="t" r="r" b="b"/>
              <a:pathLst>
                <a:path w="60" h="22" extrusionOk="0">
                  <a:moveTo>
                    <a:pt x="10" y="0"/>
                  </a:moveTo>
                  <a:lnTo>
                    <a:pt x="1" y="21"/>
                  </a:lnTo>
                  <a:lnTo>
                    <a:pt x="54" y="15"/>
                  </a:lnTo>
                  <a:lnTo>
                    <a:pt x="6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1061200" y="4486600"/>
              <a:ext cx="1525" cy="800"/>
            </a:xfrm>
            <a:custGeom>
              <a:avLst/>
              <a:gdLst/>
              <a:ahLst/>
              <a:cxnLst/>
              <a:rect l="l" t="t" r="r" b="b"/>
              <a:pathLst>
                <a:path w="61" h="32" extrusionOk="0">
                  <a:moveTo>
                    <a:pt x="61" y="1"/>
                  </a:moveTo>
                  <a:lnTo>
                    <a:pt x="6" y="17"/>
                  </a:lnTo>
                  <a:lnTo>
                    <a:pt x="0" y="32"/>
                  </a:lnTo>
                  <a:cubicBezTo>
                    <a:pt x="16" y="29"/>
                    <a:pt x="34" y="26"/>
                    <a:pt x="52" y="23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915700" y="4530550"/>
              <a:ext cx="1550" cy="625"/>
            </a:xfrm>
            <a:custGeom>
              <a:avLst/>
              <a:gdLst/>
              <a:ahLst/>
              <a:cxnLst/>
              <a:rect l="l" t="t" r="r" b="b"/>
              <a:pathLst>
                <a:path w="62" h="25" extrusionOk="0">
                  <a:moveTo>
                    <a:pt x="9" y="1"/>
                  </a:moveTo>
                  <a:lnTo>
                    <a:pt x="0" y="11"/>
                  </a:lnTo>
                  <a:lnTo>
                    <a:pt x="47" y="24"/>
                  </a:lnTo>
                  <a:lnTo>
                    <a:pt x="62" y="7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1118375" y="4421125"/>
              <a:ext cx="1025" cy="1400"/>
            </a:xfrm>
            <a:custGeom>
              <a:avLst/>
              <a:gdLst/>
              <a:ahLst/>
              <a:cxnLst/>
              <a:rect l="l" t="t" r="r" b="b"/>
              <a:pathLst>
                <a:path w="41" h="56" extrusionOk="0">
                  <a:moveTo>
                    <a:pt x="41" y="1"/>
                  </a:moveTo>
                  <a:lnTo>
                    <a:pt x="1" y="52"/>
                  </a:lnTo>
                  <a:lnTo>
                    <a:pt x="36" y="55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1189550" y="4304175"/>
              <a:ext cx="1075" cy="1650"/>
            </a:xfrm>
            <a:custGeom>
              <a:avLst/>
              <a:gdLst/>
              <a:ahLst/>
              <a:cxnLst/>
              <a:rect l="l" t="t" r="r" b="b"/>
              <a:pathLst>
                <a:path w="43" h="66" extrusionOk="0">
                  <a:moveTo>
                    <a:pt x="32" y="0"/>
                  </a:moveTo>
                  <a:lnTo>
                    <a:pt x="1" y="59"/>
                  </a:lnTo>
                  <a:lnTo>
                    <a:pt x="11" y="65"/>
                  </a:lnTo>
                  <a:lnTo>
                    <a:pt x="42" y="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936825" y="4091775"/>
              <a:ext cx="1025" cy="750"/>
            </a:xfrm>
            <a:custGeom>
              <a:avLst/>
              <a:gdLst/>
              <a:ahLst/>
              <a:cxnLst/>
              <a:rect l="l" t="t" r="r" b="b"/>
              <a:pathLst>
                <a:path w="41" h="30" extrusionOk="0">
                  <a:moveTo>
                    <a:pt x="7" y="0"/>
                  </a:moveTo>
                  <a:lnTo>
                    <a:pt x="1" y="18"/>
                  </a:lnTo>
                  <a:lnTo>
                    <a:pt x="35" y="30"/>
                  </a:lnTo>
                  <a:lnTo>
                    <a:pt x="41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930475" y="4129800"/>
              <a:ext cx="975" cy="675"/>
            </a:xfrm>
            <a:custGeom>
              <a:avLst/>
              <a:gdLst/>
              <a:ahLst/>
              <a:cxnLst/>
              <a:rect l="l" t="t" r="r" b="b"/>
              <a:pathLst>
                <a:path w="39" h="27" extrusionOk="0">
                  <a:moveTo>
                    <a:pt x="3" y="0"/>
                  </a:moveTo>
                  <a:lnTo>
                    <a:pt x="0" y="21"/>
                  </a:lnTo>
                  <a:lnTo>
                    <a:pt x="34" y="27"/>
                  </a:lnTo>
                  <a:lnTo>
                    <a:pt x="39" y="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928200" y="4145675"/>
              <a:ext cx="450" cy="1575"/>
            </a:xfrm>
            <a:custGeom>
              <a:avLst/>
              <a:gdLst/>
              <a:ahLst/>
              <a:cxnLst/>
              <a:rect l="l" t="t" r="r" b="b"/>
              <a:pathLst>
                <a:path w="18" h="63" extrusionOk="0">
                  <a:moveTo>
                    <a:pt x="6" y="1"/>
                  </a:moveTo>
                  <a:lnTo>
                    <a:pt x="0" y="61"/>
                  </a:lnTo>
                  <a:lnTo>
                    <a:pt x="12" y="63"/>
                  </a:lnTo>
                  <a:lnTo>
                    <a:pt x="18" y="2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928275" y="4150475"/>
              <a:ext cx="975" cy="1500"/>
            </a:xfrm>
            <a:custGeom>
              <a:avLst/>
              <a:gdLst/>
              <a:ahLst/>
              <a:cxnLst/>
              <a:rect l="l" t="t" r="r" b="b"/>
              <a:pathLst>
                <a:path w="39" h="60" extrusionOk="0">
                  <a:moveTo>
                    <a:pt x="28" y="0"/>
                  </a:moveTo>
                  <a:lnTo>
                    <a:pt x="0" y="47"/>
                  </a:lnTo>
                  <a:lnTo>
                    <a:pt x="6" y="59"/>
                  </a:lnTo>
                  <a:lnTo>
                    <a:pt x="38" y="2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934950" y="4340625"/>
              <a:ext cx="950" cy="1650"/>
            </a:xfrm>
            <a:custGeom>
              <a:avLst/>
              <a:gdLst/>
              <a:ahLst/>
              <a:cxnLst/>
              <a:rect l="l" t="t" r="r" b="b"/>
              <a:pathLst>
                <a:path w="38" h="66" extrusionOk="0">
                  <a:moveTo>
                    <a:pt x="11" y="0"/>
                  </a:moveTo>
                  <a:lnTo>
                    <a:pt x="1" y="5"/>
                  </a:lnTo>
                  <a:lnTo>
                    <a:pt x="26" y="65"/>
                  </a:lnTo>
                  <a:lnTo>
                    <a:pt x="38" y="6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997225" y="4434500"/>
              <a:ext cx="1325" cy="1450"/>
            </a:xfrm>
            <a:custGeom>
              <a:avLst/>
              <a:gdLst/>
              <a:ahLst/>
              <a:cxnLst/>
              <a:rect l="l" t="t" r="r" b="b"/>
              <a:pathLst>
                <a:path w="53" h="58" extrusionOk="0">
                  <a:moveTo>
                    <a:pt x="10" y="0"/>
                  </a:moveTo>
                  <a:lnTo>
                    <a:pt x="1" y="7"/>
                  </a:lnTo>
                  <a:lnTo>
                    <a:pt x="43" y="57"/>
                  </a:lnTo>
                  <a:lnTo>
                    <a:pt x="52" y="5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1117825" y="4521225"/>
              <a:ext cx="1350" cy="1150"/>
            </a:xfrm>
            <a:custGeom>
              <a:avLst/>
              <a:gdLst/>
              <a:ahLst/>
              <a:cxnLst/>
              <a:rect l="l" t="t" r="r" b="b"/>
              <a:pathLst>
                <a:path w="54" h="46" extrusionOk="0">
                  <a:moveTo>
                    <a:pt x="16" y="0"/>
                  </a:moveTo>
                  <a:lnTo>
                    <a:pt x="1" y="2"/>
                  </a:lnTo>
                  <a:lnTo>
                    <a:pt x="29" y="46"/>
                  </a:lnTo>
                  <a:lnTo>
                    <a:pt x="54" y="4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1131625" y="4531325"/>
              <a:ext cx="1425" cy="1125"/>
            </a:xfrm>
            <a:custGeom>
              <a:avLst/>
              <a:gdLst/>
              <a:ahLst/>
              <a:cxnLst/>
              <a:rect l="l" t="t" r="r" b="b"/>
              <a:pathLst>
                <a:path w="57" h="45" extrusionOk="0">
                  <a:moveTo>
                    <a:pt x="26" y="1"/>
                  </a:moveTo>
                  <a:lnTo>
                    <a:pt x="1" y="2"/>
                  </a:lnTo>
                  <a:lnTo>
                    <a:pt x="40" y="45"/>
                  </a:lnTo>
                  <a:lnTo>
                    <a:pt x="57" y="45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1172975" y="4545500"/>
              <a:ext cx="875" cy="1050"/>
            </a:xfrm>
            <a:custGeom>
              <a:avLst/>
              <a:gdLst/>
              <a:ahLst/>
              <a:cxnLst/>
              <a:rect l="l" t="t" r="r" b="b"/>
              <a:pathLst>
                <a:path w="35" h="42" extrusionOk="0">
                  <a:moveTo>
                    <a:pt x="12" y="0"/>
                  </a:moveTo>
                  <a:lnTo>
                    <a:pt x="0" y="34"/>
                  </a:lnTo>
                  <a:lnTo>
                    <a:pt x="21" y="41"/>
                  </a:lnTo>
                  <a:lnTo>
                    <a:pt x="34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1263450" y="4558000"/>
              <a:ext cx="1725" cy="400"/>
            </a:xfrm>
            <a:custGeom>
              <a:avLst/>
              <a:gdLst/>
              <a:ahLst/>
              <a:cxnLst/>
              <a:rect l="l" t="t" r="r" b="b"/>
              <a:pathLst>
                <a:path w="69" h="16" extrusionOk="0">
                  <a:moveTo>
                    <a:pt x="2" y="0"/>
                  </a:moveTo>
                  <a:lnTo>
                    <a:pt x="1" y="12"/>
                  </a:lnTo>
                  <a:lnTo>
                    <a:pt x="67" y="15"/>
                  </a:lnTo>
                  <a:lnTo>
                    <a:pt x="68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1304025" y="4554350"/>
              <a:ext cx="600" cy="925"/>
            </a:xfrm>
            <a:custGeom>
              <a:avLst/>
              <a:gdLst/>
              <a:ahLst/>
              <a:cxnLst/>
              <a:rect l="l" t="t" r="r" b="b"/>
              <a:pathLst>
                <a:path w="24" h="37" extrusionOk="0">
                  <a:moveTo>
                    <a:pt x="2" y="1"/>
                  </a:moveTo>
                  <a:lnTo>
                    <a:pt x="0" y="36"/>
                  </a:lnTo>
                  <a:lnTo>
                    <a:pt x="22" y="36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1236075" y="4160400"/>
              <a:ext cx="725" cy="1825"/>
            </a:xfrm>
            <a:custGeom>
              <a:avLst/>
              <a:gdLst/>
              <a:ahLst/>
              <a:cxnLst/>
              <a:rect l="l" t="t" r="r" b="b"/>
              <a:pathLst>
                <a:path w="29" h="73" extrusionOk="0">
                  <a:moveTo>
                    <a:pt x="10" y="0"/>
                  </a:moveTo>
                  <a:lnTo>
                    <a:pt x="1" y="12"/>
                  </a:lnTo>
                  <a:lnTo>
                    <a:pt x="14" y="72"/>
                  </a:lnTo>
                  <a:lnTo>
                    <a:pt x="29" y="5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1375050" y="4543150"/>
              <a:ext cx="1700" cy="700"/>
            </a:xfrm>
            <a:custGeom>
              <a:avLst/>
              <a:gdLst/>
              <a:ahLst/>
              <a:cxnLst/>
              <a:rect l="l" t="t" r="r" b="b"/>
              <a:pathLst>
                <a:path w="68" h="28" extrusionOk="0">
                  <a:moveTo>
                    <a:pt x="68" y="2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1376550" y="4543725"/>
              <a:ext cx="1725" cy="825"/>
            </a:xfrm>
            <a:custGeom>
              <a:avLst/>
              <a:gdLst/>
              <a:ahLst/>
              <a:cxnLst/>
              <a:rect l="l" t="t" r="r" b="b"/>
              <a:pathLst>
                <a:path w="69" h="33" extrusionOk="0">
                  <a:moveTo>
                    <a:pt x="14" y="1"/>
                  </a:moveTo>
                  <a:lnTo>
                    <a:pt x="1" y="9"/>
                  </a:lnTo>
                  <a:lnTo>
                    <a:pt x="48" y="33"/>
                  </a:lnTo>
                  <a:lnTo>
                    <a:pt x="68" y="20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1386250" y="4540825"/>
              <a:ext cx="1700" cy="575"/>
            </a:xfrm>
            <a:custGeom>
              <a:avLst/>
              <a:gdLst/>
              <a:ahLst/>
              <a:cxnLst/>
              <a:rect l="l" t="t" r="r" b="b"/>
              <a:pathLst>
                <a:path w="68" h="23" extrusionOk="0">
                  <a:moveTo>
                    <a:pt x="66" y="0"/>
                  </a:moveTo>
                  <a:lnTo>
                    <a:pt x="1" y="11"/>
                  </a:lnTo>
                  <a:lnTo>
                    <a:pt x="2" y="22"/>
                  </a:lnTo>
                  <a:lnTo>
                    <a:pt x="67" y="1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1392600" y="4538825"/>
              <a:ext cx="1625" cy="575"/>
            </a:xfrm>
            <a:custGeom>
              <a:avLst/>
              <a:gdLst/>
              <a:ahLst/>
              <a:cxnLst/>
              <a:rect l="l" t="t" r="r" b="b"/>
              <a:pathLst>
                <a:path w="65" h="23" extrusionOk="0">
                  <a:moveTo>
                    <a:pt x="63" y="1"/>
                  </a:moveTo>
                  <a:lnTo>
                    <a:pt x="0" y="11"/>
                  </a:lnTo>
                  <a:lnTo>
                    <a:pt x="1" y="23"/>
                  </a:lnTo>
                  <a:lnTo>
                    <a:pt x="65" y="1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1428825" y="4525200"/>
              <a:ext cx="675" cy="975"/>
            </a:xfrm>
            <a:custGeom>
              <a:avLst/>
              <a:gdLst/>
              <a:ahLst/>
              <a:cxnLst/>
              <a:rect l="l" t="t" r="r" b="b"/>
              <a:pathLst>
                <a:path w="27" h="39" extrusionOk="0">
                  <a:moveTo>
                    <a:pt x="22" y="0"/>
                  </a:moveTo>
                  <a:lnTo>
                    <a:pt x="0" y="3"/>
                  </a:lnTo>
                  <a:lnTo>
                    <a:pt x="5" y="38"/>
                  </a:lnTo>
                  <a:lnTo>
                    <a:pt x="27" y="3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1066925" y="4102800"/>
              <a:ext cx="1025" cy="1650"/>
            </a:xfrm>
            <a:custGeom>
              <a:avLst/>
              <a:gdLst/>
              <a:ahLst/>
              <a:cxnLst/>
              <a:rect l="l" t="t" r="r" b="b"/>
              <a:pathLst>
                <a:path w="41" h="66" extrusionOk="0">
                  <a:moveTo>
                    <a:pt x="1" y="0"/>
                  </a:moveTo>
                  <a:lnTo>
                    <a:pt x="17" y="65"/>
                  </a:lnTo>
                  <a:lnTo>
                    <a:pt x="40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1461450" y="4510100"/>
              <a:ext cx="1600" cy="700"/>
            </a:xfrm>
            <a:custGeom>
              <a:avLst/>
              <a:gdLst/>
              <a:ahLst/>
              <a:cxnLst/>
              <a:rect l="l" t="t" r="r" b="b"/>
              <a:pathLst>
                <a:path w="64" h="28" extrusionOk="0">
                  <a:moveTo>
                    <a:pt x="62" y="1"/>
                  </a:moveTo>
                  <a:lnTo>
                    <a:pt x="0" y="16"/>
                  </a:lnTo>
                  <a:lnTo>
                    <a:pt x="3" y="27"/>
                  </a:lnTo>
                  <a:lnTo>
                    <a:pt x="63" y="13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1460975" y="4490200"/>
              <a:ext cx="1600" cy="650"/>
            </a:xfrm>
            <a:custGeom>
              <a:avLst/>
              <a:gdLst/>
              <a:ahLst/>
              <a:cxnLst/>
              <a:rect l="l" t="t" r="r" b="b"/>
              <a:pathLst>
                <a:path w="64" h="26" extrusionOk="0">
                  <a:moveTo>
                    <a:pt x="60" y="1"/>
                  </a:moveTo>
                  <a:lnTo>
                    <a:pt x="0" y="16"/>
                  </a:lnTo>
                  <a:lnTo>
                    <a:pt x="3" y="26"/>
                  </a:lnTo>
                  <a:lnTo>
                    <a:pt x="63" y="13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1473625" y="4503500"/>
              <a:ext cx="725" cy="1000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1" y="0"/>
                  </a:moveTo>
                  <a:lnTo>
                    <a:pt x="0" y="6"/>
                  </a:lnTo>
                  <a:lnTo>
                    <a:pt x="8" y="40"/>
                  </a:lnTo>
                  <a:lnTo>
                    <a:pt x="28" y="3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1476000" y="4499300"/>
              <a:ext cx="700" cy="1025"/>
            </a:xfrm>
            <a:custGeom>
              <a:avLst/>
              <a:gdLst/>
              <a:ahLst/>
              <a:cxnLst/>
              <a:rect l="l" t="t" r="r" b="b"/>
              <a:pathLst>
                <a:path w="28" h="41" extrusionOk="0">
                  <a:moveTo>
                    <a:pt x="21" y="0"/>
                  </a:moveTo>
                  <a:lnTo>
                    <a:pt x="1" y="5"/>
                  </a:lnTo>
                  <a:lnTo>
                    <a:pt x="7" y="40"/>
                  </a:lnTo>
                  <a:lnTo>
                    <a:pt x="27" y="3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26"/>
          <p:cNvSpPr/>
          <p:nvPr/>
        </p:nvSpPr>
        <p:spPr>
          <a:xfrm>
            <a:off x="6138050" y="1888186"/>
            <a:ext cx="2292713" cy="2180335"/>
          </a:xfrm>
          <a:custGeom>
            <a:avLst/>
            <a:gdLst/>
            <a:ahLst/>
            <a:cxnLst/>
            <a:rect l="l" t="t" r="r" b="b"/>
            <a:pathLst>
              <a:path w="77818" h="74010" extrusionOk="0">
                <a:moveTo>
                  <a:pt x="26885" y="0"/>
                </a:moveTo>
                <a:lnTo>
                  <a:pt x="27475" y="21266"/>
                </a:lnTo>
                <a:lnTo>
                  <a:pt x="7432" y="14134"/>
                </a:lnTo>
                <a:lnTo>
                  <a:pt x="20407" y="30993"/>
                </a:lnTo>
                <a:lnTo>
                  <a:pt x="0" y="37004"/>
                </a:lnTo>
                <a:lnTo>
                  <a:pt x="20407" y="43017"/>
                </a:lnTo>
                <a:lnTo>
                  <a:pt x="7432" y="59874"/>
                </a:lnTo>
                <a:lnTo>
                  <a:pt x="27475" y="52744"/>
                </a:lnTo>
                <a:lnTo>
                  <a:pt x="26885" y="74010"/>
                </a:lnTo>
                <a:lnTo>
                  <a:pt x="26885" y="74010"/>
                </a:lnTo>
                <a:lnTo>
                  <a:pt x="38909" y="56460"/>
                </a:lnTo>
                <a:lnTo>
                  <a:pt x="50933" y="74010"/>
                </a:lnTo>
                <a:lnTo>
                  <a:pt x="50933" y="74010"/>
                </a:lnTo>
                <a:lnTo>
                  <a:pt x="50344" y="52744"/>
                </a:lnTo>
                <a:lnTo>
                  <a:pt x="70387" y="59874"/>
                </a:lnTo>
                <a:lnTo>
                  <a:pt x="57412" y="43017"/>
                </a:lnTo>
                <a:lnTo>
                  <a:pt x="77818" y="37004"/>
                </a:lnTo>
                <a:lnTo>
                  <a:pt x="57412" y="30993"/>
                </a:lnTo>
                <a:lnTo>
                  <a:pt x="70387" y="14134"/>
                </a:lnTo>
                <a:lnTo>
                  <a:pt x="70387" y="14134"/>
                </a:lnTo>
                <a:lnTo>
                  <a:pt x="50344" y="21266"/>
                </a:lnTo>
                <a:lnTo>
                  <a:pt x="50933" y="0"/>
                </a:lnTo>
                <a:lnTo>
                  <a:pt x="38909" y="17550"/>
                </a:lnTo>
                <a:lnTo>
                  <a:pt x="2688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8" name="Google Shape;208;p26">
            <a:hlinkClick r:id="" action="ppaction://hlinkshowjump?jump=nextslide"/>
          </p:cNvPr>
          <p:cNvSpPr/>
          <p:nvPr/>
        </p:nvSpPr>
        <p:spPr>
          <a:xfrm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6"/>
          <p:cNvSpPr/>
          <p:nvPr/>
        </p:nvSpPr>
        <p:spPr>
          <a:xfrm>
            <a:off x="360602" y="234196"/>
            <a:ext cx="400943" cy="393566"/>
          </a:xfrm>
          <a:custGeom>
            <a:avLst/>
            <a:gdLst/>
            <a:ahLst/>
            <a:cxnLst/>
            <a:rect l="l" t="t" r="r" b="b"/>
            <a:pathLst>
              <a:path w="31739" h="31155" extrusionOk="0">
                <a:moveTo>
                  <a:pt x="3472" y="909"/>
                </a:moveTo>
                <a:cubicBezTo>
                  <a:pt x="3765" y="909"/>
                  <a:pt x="4058" y="1020"/>
                  <a:pt x="4281" y="1244"/>
                </a:cubicBezTo>
                <a:lnTo>
                  <a:pt x="5803" y="2766"/>
                </a:lnTo>
                <a:lnTo>
                  <a:pt x="2769" y="5802"/>
                </a:lnTo>
                <a:lnTo>
                  <a:pt x="1246" y="4280"/>
                </a:lnTo>
                <a:cubicBezTo>
                  <a:pt x="1030" y="4065"/>
                  <a:pt x="910" y="3777"/>
                  <a:pt x="910" y="3470"/>
                </a:cubicBezTo>
                <a:cubicBezTo>
                  <a:pt x="910" y="3164"/>
                  <a:pt x="1030" y="2878"/>
                  <a:pt x="1246" y="2660"/>
                </a:cubicBezTo>
                <a:lnTo>
                  <a:pt x="2663" y="1244"/>
                </a:lnTo>
                <a:cubicBezTo>
                  <a:pt x="2886" y="1020"/>
                  <a:pt x="3179" y="909"/>
                  <a:pt x="3472" y="909"/>
                </a:cubicBezTo>
                <a:close/>
                <a:moveTo>
                  <a:pt x="15701" y="7696"/>
                </a:moveTo>
                <a:cubicBezTo>
                  <a:pt x="15584" y="7696"/>
                  <a:pt x="15468" y="7741"/>
                  <a:pt x="15378" y="7829"/>
                </a:cubicBezTo>
                <a:cubicBezTo>
                  <a:pt x="15201" y="8008"/>
                  <a:pt x="15201" y="8297"/>
                  <a:pt x="15378" y="8474"/>
                </a:cubicBezTo>
                <a:lnTo>
                  <a:pt x="18366" y="11463"/>
                </a:lnTo>
                <a:cubicBezTo>
                  <a:pt x="18455" y="11552"/>
                  <a:pt x="18572" y="11598"/>
                  <a:pt x="18690" y="11598"/>
                </a:cubicBezTo>
                <a:cubicBezTo>
                  <a:pt x="18806" y="11598"/>
                  <a:pt x="18923" y="11552"/>
                  <a:pt x="19014" y="11463"/>
                </a:cubicBezTo>
                <a:cubicBezTo>
                  <a:pt x="19191" y="11286"/>
                  <a:pt x="19191" y="10997"/>
                  <a:pt x="19014" y="10818"/>
                </a:cubicBezTo>
                <a:lnTo>
                  <a:pt x="16025" y="7829"/>
                </a:lnTo>
                <a:cubicBezTo>
                  <a:pt x="15935" y="7741"/>
                  <a:pt x="15818" y="7696"/>
                  <a:pt x="15701" y="7696"/>
                </a:cubicBezTo>
                <a:close/>
                <a:moveTo>
                  <a:pt x="12509" y="2718"/>
                </a:moveTo>
                <a:cubicBezTo>
                  <a:pt x="12802" y="2718"/>
                  <a:pt x="13078" y="2831"/>
                  <a:pt x="13285" y="3039"/>
                </a:cubicBezTo>
                <a:lnTo>
                  <a:pt x="20810" y="10566"/>
                </a:lnTo>
                <a:cubicBezTo>
                  <a:pt x="21019" y="10771"/>
                  <a:pt x="21133" y="11047"/>
                  <a:pt x="21133" y="11341"/>
                </a:cubicBezTo>
                <a:cubicBezTo>
                  <a:pt x="21133" y="11634"/>
                  <a:pt x="21019" y="11910"/>
                  <a:pt x="20810" y="12117"/>
                </a:cubicBezTo>
                <a:lnTo>
                  <a:pt x="20237" y="12689"/>
                </a:lnTo>
                <a:lnTo>
                  <a:pt x="19665" y="13263"/>
                </a:lnTo>
                <a:cubicBezTo>
                  <a:pt x="19456" y="13469"/>
                  <a:pt x="19182" y="13585"/>
                  <a:pt x="18888" y="13585"/>
                </a:cubicBezTo>
                <a:cubicBezTo>
                  <a:pt x="18595" y="13585"/>
                  <a:pt x="18319" y="13472"/>
                  <a:pt x="18113" y="13263"/>
                </a:cubicBezTo>
                <a:lnTo>
                  <a:pt x="13069" y="8220"/>
                </a:lnTo>
                <a:lnTo>
                  <a:pt x="10588" y="5739"/>
                </a:lnTo>
                <a:cubicBezTo>
                  <a:pt x="10156" y="5311"/>
                  <a:pt x="10156" y="4614"/>
                  <a:pt x="10585" y="4187"/>
                </a:cubicBezTo>
                <a:lnTo>
                  <a:pt x="11734" y="3039"/>
                </a:lnTo>
                <a:cubicBezTo>
                  <a:pt x="11941" y="2833"/>
                  <a:pt x="12215" y="2718"/>
                  <a:pt x="12509" y="2718"/>
                </a:cubicBezTo>
                <a:close/>
                <a:moveTo>
                  <a:pt x="10088" y="6533"/>
                </a:moveTo>
                <a:lnTo>
                  <a:pt x="12098" y="8542"/>
                </a:lnTo>
                <a:lnTo>
                  <a:pt x="6870" y="13770"/>
                </a:lnTo>
                <a:lnTo>
                  <a:pt x="4862" y="11761"/>
                </a:lnTo>
                <a:lnTo>
                  <a:pt x="10088" y="6533"/>
                </a:lnTo>
                <a:close/>
                <a:moveTo>
                  <a:pt x="13922" y="13735"/>
                </a:moveTo>
                <a:cubicBezTo>
                  <a:pt x="13805" y="13735"/>
                  <a:pt x="13688" y="13780"/>
                  <a:pt x="13598" y="13868"/>
                </a:cubicBezTo>
                <a:lnTo>
                  <a:pt x="13171" y="14297"/>
                </a:lnTo>
                <a:cubicBezTo>
                  <a:pt x="12993" y="14474"/>
                  <a:pt x="12993" y="14763"/>
                  <a:pt x="13171" y="14941"/>
                </a:cubicBezTo>
                <a:cubicBezTo>
                  <a:pt x="13259" y="15031"/>
                  <a:pt x="13377" y="15076"/>
                  <a:pt x="13494" y="15076"/>
                </a:cubicBezTo>
                <a:cubicBezTo>
                  <a:pt x="13612" y="15076"/>
                  <a:pt x="13727" y="15031"/>
                  <a:pt x="13818" y="14941"/>
                </a:cubicBezTo>
                <a:lnTo>
                  <a:pt x="14246" y="14513"/>
                </a:lnTo>
                <a:cubicBezTo>
                  <a:pt x="14423" y="14336"/>
                  <a:pt x="14423" y="14047"/>
                  <a:pt x="14246" y="13868"/>
                </a:cubicBezTo>
                <a:cubicBezTo>
                  <a:pt x="14156" y="13780"/>
                  <a:pt x="14039" y="13735"/>
                  <a:pt x="13922" y="13735"/>
                </a:cubicBezTo>
                <a:close/>
                <a:moveTo>
                  <a:pt x="15368" y="16074"/>
                </a:moveTo>
                <a:cubicBezTo>
                  <a:pt x="15131" y="16074"/>
                  <a:pt x="14931" y="16257"/>
                  <a:pt x="14915" y="16499"/>
                </a:cubicBezTo>
                <a:cubicBezTo>
                  <a:pt x="14882" y="16998"/>
                  <a:pt x="15065" y="17486"/>
                  <a:pt x="15416" y="17838"/>
                </a:cubicBezTo>
                <a:cubicBezTo>
                  <a:pt x="15742" y="18164"/>
                  <a:pt x="16180" y="18342"/>
                  <a:pt x="16639" y="18342"/>
                </a:cubicBezTo>
                <a:cubicBezTo>
                  <a:pt x="16678" y="18342"/>
                  <a:pt x="16718" y="18341"/>
                  <a:pt x="16759" y="18339"/>
                </a:cubicBezTo>
                <a:cubicBezTo>
                  <a:pt x="17010" y="18323"/>
                  <a:pt x="17199" y="18105"/>
                  <a:pt x="17181" y="17853"/>
                </a:cubicBezTo>
                <a:cubicBezTo>
                  <a:pt x="17164" y="17612"/>
                  <a:pt x="16964" y="17428"/>
                  <a:pt x="16727" y="17428"/>
                </a:cubicBezTo>
                <a:cubicBezTo>
                  <a:pt x="16716" y="17428"/>
                  <a:pt x="16705" y="17429"/>
                  <a:pt x="16694" y="17430"/>
                </a:cubicBezTo>
                <a:cubicBezTo>
                  <a:pt x="16675" y="17431"/>
                  <a:pt x="16656" y="17432"/>
                  <a:pt x="16637" y="17432"/>
                </a:cubicBezTo>
                <a:cubicBezTo>
                  <a:pt x="16422" y="17432"/>
                  <a:pt x="16215" y="17345"/>
                  <a:pt x="16062" y="17192"/>
                </a:cubicBezTo>
                <a:cubicBezTo>
                  <a:pt x="15896" y="17026"/>
                  <a:pt x="15810" y="16795"/>
                  <a:pt x="15825" y="16561"/>
                </a:cubicBezTo>
                <a:cubicBezTo>
                  <a:pt x="15843" y="16310"/>
                  <a:pt x="15654" y="16092"/>
                  <a:pt x="15401" y="16075"/>
                </a:cubicBezTo>
                <a:cubicBezTo>
                  <a:pt x="15390" y="16074"/>
                  <a:pt x="15379" y="16074"/>
                  <a:pt x="15368" y="16074"/>
                </a:cubicBezTo>
                <a:close/>
                <a:moveTo>
                  <a:pt x="19063" y="18876"/>
                </a:moveTo>
                <a:cubicBezTo>
                  <a:pt x="18946" y="18876"/>
                  <a:pt x="18830" y="18920"/>
                  <a:pt x="18741" y="19008"/>
                </a:cubicBezTo>
                <a:lnTo>
                  <a:pt x="18313" y="19437"/>
                </a:lnTo>
                <a:cubicBezTo>
                  <a:pt x="18136" y="19614"/>
                  <a:pt x="18136" y="19904"/>
                  <a:pt x="18313" y="20081"/>
                </a:cubicBezTo>
                <a:cubicBezTo>
                  <a:pt x="18402" y="20171"/>
                  <a:pt x="18519" y="20216"/>
                  <a:pt x="18637" y="20216"/>
                </a:cubicBezTo>
                <a:cubicBezTo>
                  <a:pt x="18754" y="20216"/>
                  <a:pt x="18870" y="20171"/>
                  <a:pt x="18961" y="20081"/>
                </a:cubicBezTo>
                <a:lnTo>
                  <a:pt x="19388" y="19655"/>
                </a:lnTo>
                <a:cubicBezTo>
                  <a:pt x="19566" y="19476"/>
                  <a:pt x="19566" y="19187"/>
                  <a:pt x="19388" y="19008"/>
                </a:cubicBezTo>
                <a:cubicBezTo>
                  <a:pt x="19298" y="18920"/>
                  <a:pt x="19180" y="18876"/>
                  <a:pt x="19063" y="18876"/>
                </a:cubicBezTo>
                <a:close/>
                <a:moveTo>
                  <a:pt x="12745" y="9188"/>
                </a:moveTo>
                <a:lnTo>
                  <a:pt x="17467" y="13911"/>
                </a:lnTo>
                <a:cubicBezTo>
                  <a:pt x="17848" y="14291"/>
                  <a:pt x="18351" y="14498"/>
                  <a:pt x="18888" y="14498"/>
                </a:cubicBezTo>
                <a:cubicBezTo>
                  <a:pt x="19426" y="14498"/>
                  <a:pt x="19931" y="14291"/>
                  <a:pt x="20309" y="13911"/>
                </a:cubicBezTo>
                <a:lnTo>
                  <a:pt x="20561" y="13658"/>
                </a:lnTo>
                <a:lnTo>
                  <a:pt x="25630" y="18727"/>
                </a:lnTo>
                <a:cubicBezTo>
                  <a:pt x="25926" y="19023"/>
                  <a:pt x="26091" y="19420"/>
                  <a:pt x="26091" y="19839"/>
                </a:cubicBezTo>
                <a:cubicBezTo>
                  <a:pt x="26091" y="20042"/>
                  <a:pt x="26053" y="20239"/>
                  <a:pt x="25979" y="20422"/>
                </a:cubicBezTo>
                <a:cubicBezTo>
                  <a:pt x="25978" y="20425"/>
                  <a:pt x="25975" y="20430"/>
                  <a:pt x="25973" y="20436"/>
                </a:cubicBezTo>
                <a:cubicBezTo>
                  <a:pt x="25896" y="20626"/>
                  <a:pt x="25780" y="20802"/>
                  <a:pt x="25630" y="20952"/>
                </a:cubicBezTo>
                <a:lnTo>
                  <a:pt x="20954" y="25627"/>
                </a:lnTo>
                <a:cubicBezTo>
                  <a:pt x="20647" y="25934"/>
                  <a:pt x="20244" y="26087"/>
                  <a:pt x="19841" y="26087"/>
                </a:cubicBezTo>
                <a:cubicBezTo>
                  <a:pt x="19438" y="26087"/>
                  <a:pt x="19036" y="25934"/>
                  <a:pt x="18729" y="25627"/>
                </a:cubicBezTo>
                <a:lnTo>
                  <a:pt x="7518" y="14415"/>
                </a:lnTo>
                <a:lnTo>
                  <a:pt x="12745" y="9188"/>
                </a:lnTo>
                <a:close/>
                <a:moveTo>
                  <a:pt x="29827" y="27160"/>
                </a:moveTo>
                <a:cubicBezTo>
                  <a:pt x="30541" y="29125"/>
                  <a:pt x="30131" y="29782"/>
                  <a:pt x="29958" y="29956"/>
                </a:cubicBezTo>
                <a:cubicBezTo>
                  <a:pt x="29773" y="30140"/>
                  <a:pt x="29468" y="30231"/>
                  <a:pt x="29064" y="30231"/>
                </a:cubicBezTo>
                <a:cubicBezTo>
                  <a:pt x="28566" y="30231"/>
                  <a:pt x="27919" y="30093"/>
                  <a:pt x="27166" y="29823"/>
                </a:cubicBezTo>
                <a:cubicBezTo>
                  <a:pt x="27547" y="29369"/>
                  <a:pt x="27976" y="28906"/>
                  <a:pt x="28440" y="28441"/>
                </a:cubicBezTo>
                <a:cubicBezTo>
                  <a:pt x="28908" y="27973"/>
                  <a:pt x="29373" y="27545"/>
                  <a:pt x="29827" y="27160"/>
                </a:cubicBezTo>
                <a:close/>
                <a:moveTo>
                  <a:pt x="3475" y="0"/>
                </a:moveTo>
                <a:cubicBezTo>
                  <a:pt x="2948" y="0"/>
                  <a:pt x="2421" y="201"/>
                  <a:pt x="2019" y="602"/>
                </a:cubicBezTo>
                <a:lnTo>
                  <a:pt x="603" y="2019"/>
                </a:lnTo>
                <a:cubicBezTo>
                  <a:pt x="215" y="2406"/>
                  <a:pt x="0" y="2924"/>
                  <a:pt x="0" y="3473"/>
                </a:cubicBezTo>
                <a:cubicBezTo>
                  <a:pt x="0" y="4022"/>
                  <a:pt x="215" y="4540"/>
                  <a:pt x="603" y="4929"/>
                </a:cubicBezTo>
                <a:lnTo>
                  <a:pt x="2125" y="6452"/>
                </a:lnTo>
                <a:lnTo>
                  <a:pt x="1951" y="6626"/>
                </a:lnTo>
                <a:cubicBezTo>
                  <a:pt x="1482" y="7095"/>
                  <a:pt x="1223" y="7719"/>
                  <a:pt x="1223" y="8383"/>
                </a:cubicBezTo>
                <a:cubicBezTo>
                  <a:pt x="1223" y="8634"/>
                  <a:pt x="1428" y="8839"/>
                  <a:pt x="1679" y="8839"/>
                </a:cubicBezTo>
                <a:cubicBezTo>
                  <a:pt x="1930" y="8839"/>
                  <a:pt x="2135" y="8634"/>
                  <a:pt x="2135" y="8383"/>
                </a:cubicBezTo>
                <a:cubicBezTo>
                  <a:pt x="2135" y="7964"/>
                  <a:pt x="2298" y="7567"/>
                  <a:pt x="2596" y="7271"/>
                </a:cubicBezTo>
                <a:lnTo>
                  <a:pt x="3094" y="6773"/>
                </a:lnTo>
                <a:lnTo>
                  <a:pt x="6774" y="3093"/>
                </a:lnTo>
                <a:lnTo>
                  <a:pt x="7270" y="2598"/>
                </a:lnTo>
                <a:cubicBezTo>
                  <a:pt x="7567" y="2300"/>
                  <a:pt x="7962" y="2137"/>
                  <a:pt x="8383" y="2137"/>
                </a:cubicBezTo>
                <a:cubicBezTo>
                  <a:pt x="8802" y="2137"/>
                  <a:pt x="9198" y="2299"/>
                  <a:pt x="9495" y="2598"/>
                </a:cubicBezTo>
                <a:lnTo>
                  <a:pt x="10191" y="3294"/>
                </a:lnTo>
                <a:lnTo>
                  <a:pt x="9940" y="3546"/>
                </a:lnTo>
                <a:cubicBezTo>
                  <a:pt x="9330" y="4154"/>
                  <a:pt x="9194" y="5061"/>
                  <a:pt x="9533" y="5802"/>
                </a:cubicBezTo>
                <a:lnTo>
                  <a:pt x="4216" y="11120"/>
                </a:lnTo>
                <a:lnTo>
                  <a:pt x="3020" y="9924"/>
                </a:lnTo>
                <a:cubicBezTo>
                  <a:pt x="2931" y="9835"/>
                  <a:pt x="2815" y="9790"/>
                  <a:pt x="2698" y="9790"/>
                </a:cubicBezTo>
                <a:cubicBezTo>
                  <a:pt x="2581" y="9790"/>
                  <a:pt x="2464" y="9835"/>
                  <a:pt x="2375" y="9924"/>
                </a:cubicBezTo>
                <a:cubicBezTo>
                  <a:pt x="2198" y="10101"/>
                  <a:pt x="2198" y="10390"/>
                  <a:pt x="2375" y="10569"/>
                </a:cubicBezTo>
                <a:lnTo>
                  <a:pt x="18085" y="26278"/>
                </a:lnTo>
                <a:cubicBezTo>
                  <a:pt x="18569" y="26762"/>
                  <a:pt x="19206" y="27005"/>
                  <a:pt x="19842" y="27005"/>
                </a:cubicBezTo>
                <a:cubicBezTo>
                  <a:pt x="20063" y="27005"/>
                  <a:pt x="20284" y="26974"/>
                  <a:pt x="20500" y="26915"/>
                </a:cubicBezTo>
                <a:cubicBezTo>
                  <a:pt x="22070" y="28208"/>
                  <a:pt x="24075" y="29475"/>
                  <a:pt x="25796" y="30254"/>
                </a:cubicBezTo>
                <a:cubicBezTo>
                  <a:pt x="27121" y="30854"/>
                  <a:pt x="28210" y="31155"/>
                  <a:pt x="29059" y="31155"/>
                </a:cubicBezTo>
                <a:cubicBezTo>
                  <a:pt x="29721" y="31155"/>
                  <a:pt x="30238" y="30972"/>
                  <a:pt x="30605" y="30607"/>
                </a:cubicBezTo>
                <a:cubicBezTo>
                  <a:pt x="31738" y="29466"/>
                  <a:pt x="30877" y="27023"/>
                  <a:pt x="29957" y="25176"/>
                </a:cubicBezTo>
                <a:cubicBezTo>
                  <a:pt x="29877" y="25017"/>
                  <a:pt x="29716" y="24923"/>
                  <a:pt x="29548" y="24923"/>
                </a:cubicBezTo>
                <a:cubicBezTo>
                  <a:pt x="29480" y="24923"/>
                  <a:pt x="29411" y="24939"/>
                  <a:pt x="29345" y="24972"/>
                </a:cubicBezTo>
                <a:cubicBezTo>
                  <a:pt x="29120" y="25084"/>
                  <a:pt x="29028" y="25358"/>
                  <a:pt x="29141" y="25583"/>
                </a:cubicBezTo>
                <a:cubicBezTo>
                  <a:pt x="29262" y="25827"/>
                  <a:pt x="29370" y="26057"/>
                  <a:pt x="29468" y="26276"/>
                </a:cubicBezTo>
                <a:cubicBezTo>
                  <a:pt x="28922" y="26723"/>
                  <a:pt x="28360" y="27232"/>
                  <a:pt x="27797" y="27795"/>
                </a:cubicBezTo>
                <a:cubicBezTo>
                  <a:pt x="27234" y="28359"/>
                  <a:pt x="26725" y="28919"/>
                  <a:pt x="26279" y="29466"/>
                </a:cubicBezTo>
                <a:cubicBezTo>
                  <a:pt x="26243" y="29450"/>
                  <a:pt x="26208" y="29435"/>
                  <a:pt x="26173" y="29419"/>
                </a:cubicBezTo>
                <a:cubicBezTo>
                  <a:pt x="24632" y="28721"/>
                  <a:pt x="22851" y="27611"/>
                  <a:pt x="21392" y="26458"/>
                </a:cubicBezTo>
                <a:cubicBezTo>
                  <a:pt x="21463" y="26401"/>
                  <a:pt x="21534" y="26339"/>
                  <a:pt x="21599" y="26272"/>
                </a:cubicBezTo>
                <a:lnTo>
                  <a:pt x="26274" y="21597"/>
                </a:lnTo>
                <a:cubicBezTo>
                  <a:pt x="26341" y="21531"/>
                  <a:pt x="26403" y="21460"/>
                  <a:pt x="26461" y="21389"/>
                </a:cubicBezTo>
                <a:cubicBezTo>
                  <a:pt x="27024" y="22102"/>
                  <a:pt x="27584" y="22901"/>
                  <a:pt x="28098" y="23729"/>
                </a:cubicBezTo>
                <a:cubicBezTo>
                  <a:pt x="28186" y="23868"/>
                  <a:pt x="28333" y="23944"/>
                  <a:pt x="28486" y="23944"/>
                </a:cubicBezTo>
                <a:cubicBezTo>
                  <a:pt x="28568" y="23944"/>
                  <a:pt x="28651" y="23923"/>
                  <a:pt x="28726" y="23876"/>
                </a:cubicBezTo>
                <a:cubicBezTo>
                  <a:pt x="28940" y="23744"/>
                  <a:pt x="29006" y="23463"/>
                  <a:pt x="28875" y="23248"/>
                </a:cubicBezTo>
                <a:cubicBezTo>
                  <a:pt x="28263" y="22264"/>
                  <a:pt x="27588" y="21318"/>
                  <a:pt x="26915" y="20499"/>
                </a:cubicBezTo>
                <a:cubicBezTo>
                  <a:pt x="26972" y="20287"/>
                  <a:pt x="27002" y="20066"/>
                  <a:pt x="27002" y="19841"/>
                </a:cubicBezTo>
                <a:cubicBezTo>
                  <a:pt x="27002" y="19176"/>
                  <a:pt x="26744" y="18553"/>
                  <a:pt x="26274" y="18084"/>
                </a:cubicBezTo>
                <a:lnTo>
                  <a:pt x="21205" y="13015"/>
                </a:lnTo>
                <a:lnTo>
                  <a:pt x="21458" y="12763"/>
                </a:lnTo>
                <a:cubicBezTo>
                  <a:pt x="21838" y="12383"/>
                  <a:pt x="22046" y="11879"/>
                  <a:pt x="22046" y="11342"/>
                </a:cubicBezTo>
                <a:cubicBezTo>
                  <a:pt x="22046" y="10805"/>
                  <a:pt x="21838" y="10299"/>
                  <a:pt x="21458" y="9921"/>
                </a:cubicBezTo>
                <a:lnTo>
                  <a:pt x="13931" y="2395"/>
                </a:lnTo>
                <a:cubicBezTo>
                  <a:pt x="13551" y="2015"/>
                  <a:pt x="13047" y="1807"/>
                  <a:pt x="12510" y="1807"/>
                </a:cubicBezTo>
                <a:cubicBezTo>
                  <a:pt x="11973" y="1807"/>
                  <a:pt x="11469" y="2015"/>
                  <a:pt x="11090" y="2395"/>
                </a:cubicBezTo>
                <a:lnTo>
                  <a:pt x="10838" y="2647"/>
                </a:lnTo>
                <a:lnTo>
                  <a:pt x="10141" y="1950"/>
                </a:lnTo>
                <a:cubicBezTo>
                  <a:pt x="9672" y="1481"/>
                  <a:pt x="9048" y="1222"/>
                  <a:pt x="8384" y="1222"/>
                </a:cubicBezTo>
                <a:cubicBezTo>
                  <a:pt x="7720" y="1222"/>
                  <a:pt x="7096" y="1481"/>
                  <a:pt x="6627" y="1950"/>
                </a:cubicBezTo>
                <a:lnTo>
                  <a:pt x="6453" y="2124"/>
                </a:lnTo>
                <a:lnTo>
                  <a:pt x="4930" y="602"/>
                </a:lnTo>
                <a:cubicBezTo>
                  <a:pt x="4529" y="201"/>
                  <a:pt x="4002" y="0"/>
                  <a:pt x="34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6"/>
          <p:cNvSpPr txBox="1">
            <a:spLocks noGrp="1"/>
          </p:cNvSpPr>
          <p:nvPr>
            <p:ph type="title"/>
          </p:nvPr>
        </p:nvSpPr>
        <p:spPr>
          <a:xfrm>
            <a:off x="731525" y="713950"/>
            <a:ext cx="4755000" cy="9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</a:t>
            </a:r>
            <a:endParaRPr dirty="0"/>
          </a:p>
        </p:txBody>
      </p:sp>
      <p:grpSp>
        <p:nvGrpSpPr>
          <p:cNvPr id="603" name="Google Shape;603;p36"/>
          <p:cNvGrpSpPr/>
          <p:nvPr/>
        </p:nvGrpSpPr>
        <p:grpSpPr>
          <a:xfrm>
            <a:off x="836025" y="1709963"/>
            <a:ext cx="706675" cy="589825"/>
            <a:chOff x="770025" y="3995925"/>
            <a:chExt cx="706675" cy="589825"/>
          </a:xfrm>
        </p:grpSpPr>
        <p:sp>
          <p:nvSpPr>
            <p:cNvPr id="604" name="Google Shape;604;p36"/>
            <p:cNvSpPr/>
            <p:nvPr/>
          </p:nvSpPr>
          <p:spPr>
            <a:xfrm>
              <a:off x="771775" y="3995925"/>
              <a:ext cx="702450" cy="589825"/>
            </a:xfrm>
            <a:custGeom>
              <a:avLst/>
              <a:gdLst/>
              <a:ahLst/>
              <a:cxnLst/>
              <a:rect l="l" t="t" r="r" b="b"/>
              <a:pathLst>
                <a:path w="28098" h="23593" extrusionOk="0">
                  <a:moveTo>
                    <a:pt x="8978" y="1162"/>
                  </a:moveTo>
                  <a:lnTo>
                    <a:pt x="8978" y="1162"/>
                  </a:lnTo>
                  <a:cubicBezTo>
                    <a:pt x="8970" y="1183"/>
                    <a:pt x="8964" y="1198"/>
                    <a:pt x="8954" y="1227"/>
                  </a:cubicBezTo>
                  <a:cubicBezTo>
                    <a:pt x="8917" y="1208"/>
                    <a:pt x="8901" y="1199"/>
                    <a:pt x="8889" y="1193"/>
                  </a:cubicBezTo>
                  <a:cubicBezTo>
                    <a:pt x="8913" y="1184"/>
                    <a:pt x="8942" y="1176"/>
                    <a:pt x="8978" y="1162"/>
                  </a:cubicBezTo>
                  <a:close/>
                  <a:moveTo>
                    <a:pt x="8223" y="1230"/>
                  </a:moveTo>
                  <a:lnTo>
                    <a:pt x="8233" y="1265"/>
                  </a:lnTo>
                  <a:lnTo>
                    <a:pt x="8218" y="1271"/>
                  </a:lnTo>
                  <a:lnTo>
                    <a:pt x="8208" y="1237"/>
                  </a:lnTo>
                  <a:lnTo>
                    <a:pt x="8223" y="1230"/>
                  </a:lnTo>
                  <a:close/>
                  <a:moveTo>
                    <a:pt x="8894" y="1401"/>
                  </a:moveTo>
                  <a:lnTo>
                    <a:pt x="8904" y="1410"/>
                  </a:lnTo>
                  <a:lnTo>
                    <a:pt x="8882" y="1437"/>
                  </a:lnTo>
                  <a:lnTo>
                    <a:pt x="8873" y="1429"/>
                  </a:lnTo>
                  <a:lnTo>
                    <a:pt x="8894" y="1401"/>
                  </a:lnTo>
                  <a:close/>
                  <a:moveTo>
                    <a:pt x="6619" y="1358"/>
                  </a:moveTo>
                  <a:cubicBezTo>
                    <a:pt x="6640" y="1368"/>
                    <a:pt x="6659" y="1376"/>
                    <a:pt x="6715" y="1402"/>
                  </a:cubicBezTo>
                  <a:cubicBezTo>
                    <a:pt x="6628" y="1437"/>
                    <a:pt x="6591" y="1452"/>
                    <a:pt x="6538" y="1473"/>
                  </a:cubicBezTo>
                  <a:cubicBezTo>
                    <a:pt x="6574" y="1424"/>
                    <a:pt x="6593" y="1398"/>
                    <a:pt x="6619" y="1358"/>
                  </a:cubicBezTo>
                  <a:close/>
                  <a:moveTo>
                    <a:pt x="8014" y="1437"/>
                  </a:moveTo>
                  <a:lnTo>
                    <a:pt x="8032" y="1464"/>
                  </a:lnTo>
                  <a:lnTo>
                    <a:pt x="7923" y="1536"/>
                  </a:lnTo>
                  <a:lnTo>
                    <a:pt x="7911" y="1521"/>
                  </a:lnTo>
                  <a:lnTo>
                    <a:pt x="8014" y="1437"/>
                  </a:lnTo>
                  <a:close/>
                  <a:moveTo>
                    <a:pt x="7683" y="1573"/>
                  </a:moveTo>
                  <a:cubicBezTo>
                    <a:pt x="7750" y="1573"/>
                    <a:pt x="7820" y="1585"/>
                    <a:pt x="7892" y="1596"/>
                  </a:cubicBezTo>
                  <a:cubicBezTo>
                    <a:pt x="7855" y="1621"/>
                    <a:pt x="7823" y="1638"/>
                    <a:pt x="7781" y="1670"/>
                  </a:cubicBezTo>
                  <a:cubicBezTo>
                    <a:pt x="7770" y="1665"/>
                    <a:pt x="7751" y="1655"/>
                    <a:pt x="7731" y="1645"/>
                  </a:cubicBezTo>
                  <a:cubicBezTo>
                    <a:pt x="7705" y="1658"/>
                    <a:pt x="7676" y="1673"/>
                    <a:pt x="7648" y="1685"/>
                  </a:cubicBezTo>
                  <a:cubicBezTo>
                    <a:pt x="7648" y="1649"/>
                    <a:pt x="7646" y="1613"/>
                    <a:pt x="7646" y="1574"/>
                  </a:cubicBezTo>
                  <a:cubicBezTo>
                    <a:pt x="7658" y="1573"/>
                    <a:pt x="7671" y="1573"/>
                    <a:pt x="7683" y="1573"/>
                  </a:cubicBezTo>
                  <a:close/>
                  <a:moveTo>
                    <a:pt x="7709" y="1704"/>
                  </a:moveTo>
                  <a:lnTo>
                    <a:pt x="7721" y="1716"/>
                  </a:lnTo>
                  <a:lnTo>
                    <a:pt x="7662" y="1785"/>
                  </a:lnTo>
                  <a:lnTo>
                    <a:pt x="7640" y="1763"/>
                  </a:lnTo>
                  <a:lnTo>
                    <a:pt x="7709" y="1704"/>
                  </a:lnTo>
                  <a:close/>
                  <a:moveTo>
                    <a:pt x="7578" y="1808"/>
                  </a:moveTo>
                  <a:lnTo>
                    <a:pt x="7599" y="1829"/>
                  </a:lnTo>
                  <a:lnTo>
                    <a:pt x="7531" y="1888"/>
                  </a:lnTo>
                  <a:lnTo>
                    <a:pt x="7517" y="1876"/>
                  </a:lnTo>
                  <a:lnTo>
                    <a:pt x="7578" y="1808"/>
                  </a:lnTo>
                  <a:close/>
                  <a:moveTo>
                    <a:pt x="7137" y="1870"/>
                  </a:moveTo>
                  <a:lnTo>
                    <a:pt x="7144" y="1879"/>
                  </a:lnTo>
                  <a:lnTo>
                    <a:pt x="7108" y="1921"/>
                  </a:lnTo>
                  <a:cubicBezTo>
                    <a:pt x="7106" y="1919"/>
                    <a:pt x="7102" y="1916"/>
                    <a:pt x="7100" y="1913"/>
                  </a:cubicBezTo>
                  <a:lnTo>
                    <a:pt x="7137" y="1870"/>
                  </a:lnTo>
                  <a:close/>
                  <a:moveTo>
                    <a:pt x="7411" y="2023"/>
                  </a:moveTo>
                  <a:lnTo>
                    <a:pt x="7436" y="2048"/>
                  </a:lnTo>
                  <a:lnTo>
                    <a:pt x="7425" y="2061"/>
                  </a:lnTo>
                  <a:lnTo>
                    <a:pt x="7400" y="2035"/>
                  </a:lnTo>
                  <a:lnTo>
                    <a:pt x="7411" y="2023"/>
                  </a:lnTo>
                  <a:close/>
                  <a:moveTo>
                    <a:pt x="7305" y="2110"/>
                  </a:moveTo>
                  <a:lnTo>
                    <a:pt x="7314" y="2117"/>
                  </a:lnTo>
                  <a:lnTo>
                    <a:pt x="7280" y="2155"/>
                  </a:lnTo>
                  <a:lnTo>
                    <a:pt x="7271" y="2148"/>
                  </a:lnTo>
                  <a:lnTo>
                    <a:pt x="7305" y="2110"/>
                  </a:lnTo>
                  <a:close/>
                  <a:moveTo>
                    <a:pt x="7063" y="2276"/>
                  </a:moveTo>
                  <a:lnTo>
                    <a:pt x="7093" y="2298"/>
                  </a:lnTo>
                  <a:lnTo>
                    <a:pt x="7083" y="2313"/>
                  </a:lnTo>
                  <a:lnTo>
                    <a:pt x="7055" y="2292"/>
                  </a:lnTo>
                  <a:lnTo>
                    <a:pt x="7063" y="2276"/>
                  </a:lnTo>
                  <a:close/>
                  <a:moveTo>
                    <a:pt x="6908" y="2275"/>
                  </a:moveTo>
                  <a:lnTo>
                    <a:pt x="6922" y="2286"/>
                  </a:lnTo>
                  <a:lnTo>
                    <a:pt x="6860" y="2383"/>
                  </a:lnTo>
                  <a:lnTo>
                    <a:pt x="6846" y="2373"/>
                  </a:lnTo>
                  <a:lnTo>
                    <a:pt x="6908" y="2275"/>
                  </a:lnTo>
                  <a:close/>
                  <a:moveTo>
                    <a:pt x="6994" y="2348"/>
                  </a:moveTo>
                  <a:lnTo>
                    <a:pt x="6989" y="2394"/>
                  </a:lnTo>
                  <a:lnTo>
                    <a:pt x="6989" y="2394"/>
                  </a:lnTo>
                  <a:cubicBezTo>
                    <a:pt x="6977" y="2381"/>
                    <a:pt x="6976" y="2369"/>
                    <a:pt x="6975" y="2356"/>
                  </a:cubicBezTo>
                  <a:lnTo>
                    <a:pt x="6994" y="2348"/>
                  </a:lnTo>
                  <a:close/>
                  <a:moveTo>
                    <a:pt x="16921" y="2426"/>
                  </a:moveTo>
                  <a:lnTo>
                    <a:pt x="17008" y="2429"/>
                  </a:lnTo>
                  <a:lnTo>
                    <a:pt x="17005" y="2441"/>
                  </a:lnTo>
                  <a:lnTo>
                    <a:pt x="16918" y="2438"/>
                  </a:lnTo>
                  <a:cubicBezTo>
                    <a:pt x="16919" y="2433"/>
                    <a:pt x="16921" y="2429"/>
                    <a:pt x="16921" y="2426"/>
                  </a:cubicBezTo>
                  <a:close/>
                  <a:moveTo>
                    <a:pt x="6983" y="2420"/>
                  </a:moveTo>
                  <a:cubicBezTo>
                    <a:pt x="6990" y="2451"/>
                    <a:pt x="6979" y="2476"/>
                    <a:pt x="6963" y="2511"/>
                  </a:cubicBezTo>
                  <a:cubicBezTo>
                    <a:pt x="6938" y="2501"/>
                    <a:pt x="6921" y="2492"/>
                    <a:pt x="6877" y="2473"/>
                  </a:cubicBezTo>
                  <a:cubicBezTo>
                    <a:pt x="6924" y="2449"/>
                    <a:pt x="6953" y="2435"/>
                    <a:pt x="6983" y="2420"/>
                  </a:cubicBezTo>
                  <a:close/>
                  <a:moveTo>
                    <a:pt x="15931" y="2447"/>
                  </a:moveTo>
                  <a:lnTo>
                    <a:pt x="15953" y="2516"/>
                  </a:lnTo>
                  <a:lnTo>
                    <a:pt x="15917" y="2532"/>
                  </a:lnTo>
                  <a:lnTo>
                    <a:pt x="15894" y="2464"/>
                  </a:lnTo>
                  <a:lnTo>
                    <a:pt x="15931" y="2447"/>
                  </a:lnTo>
                  <a:close/>
                  <a:moveTo>
                    <a:pt x="6735" y="2532"/>
                  </a:moveTo>
                  <a:lnTo>
                    <a:pt x="6765" y="2553"/>
                  </a:lnTo>
                  <a:lnTo>
                    <a:pt x="6756" y="2569"/>
                  </a:lnTo>
                  <a:lnTo>
                    <a:pt x="6725" y="2550"/>
                  </a:lnTo>
                  <a:lnTo>
                    <a:pt x="6735" y="2532"/>
                  </a:lnTo>
                  <a:close/>
                  <a:moveTo>
                    <a:pt x="15776" y="2722"/>
                  </a:moveTo>
                  <a:lnTo>
                    <a:pt x="15791" y="2754"/>
                  </a:lnTo>
                  <a:lnTo>
                    <a:pt x="15770" y="2767"/>
                  </a:lnTo>
                  <a:lnTo>
                    <a:pt x="15754" y="2735"/>
                  </a:lnTo>
                  <a:lnTo>
                    <a:pt x="15776" y="2722"/>
                  </a:lnTo>
                  <a:close/>
                  <a:moveTo>
                    <a:pt x="18148" y="2694"/>
                  </a:moveTo>
                  <a:cubicBezTo>
                    <a:pt x="18198" y="2785"/>
                    <a:pt x="18233" y="2867"/>
                    <a:pt x="18274" y="3013"/>
                  </a:cubicBezTo>
                  <a:cubicBezTo>
                    <a:pt x="18208" y="2884"/>
                    <a:pt x="18158" y="2813"/>
                    <a:pt x="18092" y="2734"/>
                  </a:cubicBezTo>
                  <a:lnTo>
                    <a:pt x="18090" y="2734"/>
                  </a:lnTo>
                  <a:cubicBezTo>
                    <a:pt x="18112" y="2717"/>
                    <a:pt x="18129" y="2707"/>
                    <a:pt x="18148" y="2694"/>
                  </a:cubicBezTo>
                  <a:close/>
                  <a:moveTo>
                    <a:pt x="6738" y="3006"/>
                  </a:moveTo>
                  <a:lnTo>
                    <a:pt x="6771" y="3022"/>
                  </a:lnTo>
                  <a:lnTo>
                    <a:pt x="6762" y="3040"/>
                  </a:lnTo>
                  <a:lnTo>
                    <a:pt x="6731" y="3023"/>
                  </a:lnTo>
                  <a:lnTo>
                    <a:pt x="6738" y="3006"/>
                  </a:lnTo>
                  <a:close/>
                  <a:moveTo>
                    <a:pt x="6588" y="3103"/>
                  </a:moveTo>
                  <a:lnTo>
                    <a:pt x="6600" y="3109"/>
                  </a:lnTo>
                  <a:lnTo>
                    <a:pt x="6575" y="3162"/>
                  </a:lnTo>
                  <a:lnTo>
                    <a:pt x="6565" y="3156"/>
                  </a:lnTo>
                  <a:lnTo>
                    <a:pt x="6588" y="3103"/>
                  </a:lnTo>
                  <a:close/>
                  <a:moveTo>
                    <a:pt x="10072" y="3178"/>
                  </a:moveTo>
                  <a:lnTo>
                    <a:pt x="10084" y="3206"/>
                  </a:lnTo>
                  <a:lnTo>
                    <a:pt x="10034" y="3243"/>
                  </a:lnTo>
                  <a:lnTo>
                    <a:pt x="10015" y="3196"/>
                  </a:lnTo>
                  <a:lnTo>
                    <a:pt x="10072" y="3178"/>
                  </a:lnTo>
                  <a:close/>
                  <a:moveTo>
                    <a:pt x="14882" y="3188"/>
                  </a:moveTo>
                  <a:lnTo>
                    <a:pt x="14889" y="3197"/>
                  </a:lnTo>
                  <a:cubicBezTo>
                    <a:pt x="14870" y="3213"/>
                    <a:pt x="14852" y="3229"/>
                    <a:pt x="14836" y="3247"/>
                  </a:cubicBezTo>
                  <a:lnTo>
                    <a:pt x="14829" y="3238"/>
                  </a:lnTo>
                  <a:cubicBezTo>
                    <a:pt x="14845" y="3221"/>
                    <a:pt x="14862" y="3204"/>
                    <a:pt x="14882" y="3188"/>
                  </a:cubicBezTo>
                  <a:close/>
                  <a:moveTo>
                    <a:pt x="6401" y="3154"/>
                  </a:moveTo>
                  <a:lnTo>
                    <a:pt x="6401" y="3156"/>
                  </a:lnTo>
                  <a:lnTo>
                    <a:pt x="6419" y="3159"/>
                  </a:lnTo>
                  <a:cubicBezTo>
                    <a:pt x="6410" y="3193"/>
                    <a:pt x="6404" y="3226"/>
                    <a:pt x="6397" y="3260"/>
                  </a:cubicBezTo>
                  <a:lnTo>
                    <a:pt x="6368" y="3251"/>
                  </a:lnTo>
                  <a:lnTo>
                    <a:pt x="6401" y="3154"/>
                  </a:lnTo>
                  <a:close/>
                  <a:moveTo>
                    <a:pt x="15728" y="3215"/>
                  </a:moveTo>
                  <a:cubicBezTo>
                    <a:pt x="15739" y="3234"/>
                    <a:pt x="15750" y="3251"/>
                    <a:pt x="15782" y="3304"/>
                  </a:cubicBezTo>
                  <a:cubicBezTo>
                    <a:pt x="15710" y="3290"/>
                    <a:pt x="15680" y="3284"/>
                    <a:pt x="15645" y="3276"/>
                  </a:cubicBezTo>
                  <a:cubicBezTo>
                    <a:pt x="15673" y="3256"/>
                    <a:pt x="15697" y="3238"/>
                    <a:pt x="15728" y="3215"/>
                  </a:cubicBezTo>
                  <a:close/>
                  <a:moveTo>
                    <a:pt x="17739" y="3325"/>
                  </a:moveTo>
                  <a:lnTo>
                    <a:pt x="17764" y="3384"/>
                  </a:lnTo>
                  <a:lnTo>
                    <a:pt x="17753" y="3390"/>
                  </a:lnTo>
                  <a:lnTo>
                    <a:pt x="17728" y="3331"/>
                  </a:lnTo>
                  <a:lnTo>
                    <a:pt x="17739" y="3325"/>
                  </a:lnTo>
                  <a:close/>
                  <a:moveTo>
                    <a:pt x="16912" y="3540"/>
                  </a:moveTo>
                  <a:lnTo>
                    <a:pt x="16921" y="3541"/>
                  </a:lnTo>
                  <a:lnTo>
                    <a:pt x="16908" y="3577"/>
                  </a:lnTo>
                  <a:lnTo>
                    <a:pt x="16900" y="3575"/>
                  </a:lnTo>
                  <a:lnTo>
                    <a:pt x="16912" y="3540"/>
                  </a:lnTo>
                  <a:close/>
                  <a:moveTo>
                    <a:pt x="15285" y="3618"/>
                  </a:moveTo>
                  <a:lnTo>
                    <a:pt x="15308" y="3646"/>
                  </a:lnTo>
                  <a:cubicBezTo>
                    <a:pt x="15302" y="3650"/>
                    <a:pt x="15297" y="3655"/>
                    <a:pt x="15292" y="3660"/>
                  </a:cubicBezTo>
                  <a:lnTo>
                    <a:pt x="15269" y="3634"/>
                  </a:lnTo>
                  <a:lnTo>
                    <a:pt x="15285" y="3618"/>
                  </a:lnTo>
                  <a:close/>
                  <a:moveTo>
                    <a:pt x="18048" y="3961"/>
                  </a:moveTo>
                  <a:lnTo>
                    <a:pt x="18051" y="3983"/>
                  </a:lnTo>
                  <a:lnTo>
                    <a:pt x="18015" y="3984"/>
                  </a:lnTo>
                  <a:lnTo>
                    <a:pt x="18014" y="3984"/>
                  </a:lnTo>
                  <a:lnTo>
                    <a:pt x="18012" y="3964"/>
                  </a:lnTo>
                  <a:lnTo>
                    <a:pt x="18048" y="3961"/>
                  </a:lnTo>
                  <a:close/>
                  <a:moveTo>
                    <a:pt x="10496" y="4068"/>
                  </a:moveTo>
                  <a:lnTo>
                    <a:pt x="10512" y="4128"/>
                  </a:lnTo>
                  <a:lnTo>
                    <a:pt x="10500" y="4130"/>
                  </a:lnTo>
                  <a:lnTo>
                    <a:pt x="10484" y="4071"/>
                  </a:lnTo>
                  <a:lnTo>
                    <a:pt x="10496" y="4068"/>
                  </a:lnTo>
                  <a:close/>
                  <a:moveTo>
                    <a:pt x="6469" y="4220"/>
                  </a:moveTo>
                  <a:lnTo>
                    <a:pt x="6503" y="4230"/>
                  </a:lnTo>
                  <a:lnTo>
                    <a:pt x="6499" y="4249"/>
                  </a:lnTo>
                  <a:lnTo>
                    <a:pt x="6465" y="4239"/>
                  </a:lnTo>
                  <a:lnTo>
                    <a:pt x="6469" y="4220"/>
                  </a:lnTo>
                  <a:close/>
                  <a:moveTo>
                    <a:pt x="18180" y="4495"/>
                  </a:moveTo>
                  <a:lnTo>
                    <a:pt x="18215" y="4498"/>
                  </a:lnTo>
                  <a:lnTo>
                    <a:pt x="18215" y="4520"/>
                  </a:lnTo>
                  <a:lnTo>
                    <a:pt x="18180" y="4517"/>
                  </a:lnTo>
                  <a:lnTo>
                    <a:pt x="18180" y="4495"/>
                  </a:lnTo>
                  <a:close/>
                  <a:moveTo>
                    <a:pt x="6144" y="4498"/>
                  </a:moveTo>
                  <a:lnTo>
                    <a:pt x="6178" y="4508"/>
                  </a:lnTo>
                  <a:cubicBezTo>
                    <a:pt x="6176" y="4515"/>
                    <a:pt x="6175" y="4521"/>
                    <a:pt x="6173" y="4527"/>
                  </a:cubicBezTo>
                  <a:lnTo>
                    <a:pt x="6140" y="4518"/>
                  </a:lnTo>
                  <a:cubicBezTo>
                    <a:pt x="6141" y="4511"/>
                    <a:pt x="6142" y="4505"/>
                    <a:pt x="6144" y="4498"/>
                  </a:cubicBezTo>
                  <a:close/>
                  <a:moveTo>
                    <a:pt x="18652" y="4580"/>
                  </a:moveTo>
                  <a:lnTo>
                    <a:pt x="18664" y="4581"/>
                  </a:lnTo>
                  <a:lnTo>
                    <a:pt x="18661" y="4652"/>
                  </a:lnTo>
                  <a:lnTo>
                    <a:pt x="18649" y="4651"/>
                  </a:lnTo>
                  <a:lnTo>
                    <a:pt x="18652" y="4580"/>
                  </a:lnTo>
                  <a:close/>
                  <a:moveTo>
                    <a:pt x="10908" y="4774"/>
                  </a:moveTo>
                  <a:lnTo>
                    <a:pt x="10912" y="4795"/>
                  </a:lnTo>
                  <a:lnTo>
                    <a:pt x="10877" y="4801"/>
                  </a:lnTo>
                  <a:lnTo>
                    <a:pt x="10873" y="4780"/>
                  </a:lnTo>
                  <a:lnTo>
                    <a:pt x="10908" y="4774"/>
                  </a:lnTo>
                  <a:close/>
                  <a:moveTo>
                    <a:pt x="10722" y="4926"/>
                  </a:moveTo>
                  <a:lnTo>
                    <a:pt x="10730" y="4957"/>
                  </a:lnTo>
                  <a:lnTo>
                    <a:pt x="10659" y="4967"/>
                  </a:lnTo>
                  <a:lnTo>
                    <a:pt x="10652" y="4938"/>
                  </a:lnTo>
                  <a:lnTo>
                    <a:pt x="10722" y="4926"/>
                  </a:lnTo>
                  <a:close/>
                  <a:moveTo>
                    <a:pt x="18599" y="4995"/>
                  </a:moveTo>
                  <a:lnTo>
                    <a:pt x="18611" y="4996"/>
                  </a:lnTo>
                  <a:cubicBezTo>
                    <a:pt x="18610" y="5020"/>
                    <a:pt x="18608" y="5043"/>
                    <a:pt x="18607" y="5066"/>
                  </a:cubicBezTo>
                  <a:lnTo>
                    <a:pt x="18595" y="5064"/>
                  </a:lnTo>
                  <a:lnTo>
                    <a:pt x="18599" y="4995"/>
                  </a:lnTo>
                  <a:close/>
                  <a:moveTo>
                    <a:pt x="5407" y="5071"/>
                  </a:moveTo>
                  <a:lnTo>
                    <a:pt x="5419" y="5074"/>
                  </a:lnTo>
                  <a:lnTo>
                    <a:pt x="5408" y="5138"/>
                  </a:lnTo>
                  <a:lnTo>
                    <a:pt x="5397" y="5136"/>
                  </a:lnTo>
                  <a:lnTo>
                    <a:pt x="5407" y="5071"/>
                  </a:lnTo>
                  <a:close/>
                  <a:moveTo>
                    <a:pt x="5972" y="5279"/>
                  </a:moveTo>
                  <a:lnTo>
                    <a:pt x="6006" y="5286"/>
                  </a:lnTo>
                  <a:lnTo>
                    <a:pt x="6003" y="5305"/>
                  </a:lnTo>
                  <a:lnTo>
                    <a:pt x="5967" y="5299"/>
                  </a:lnTo>
                  <a:lnTo>
                    <a:pt x="5972" y="5279"/>
                  </a:lnTo>
                  <a:close/>
                  <a:moveTo>
                    <a:pt x="6125" y="5289"/>
                  </a:moveTo>
                  <a:lnTo>
                    <a:pt x="6137" y="5291"/>
                  </a:lnTo>
                  <a:lnTo>
                    <a:pt x="6126" y="5351"/>
                  </a:lnTo>
                  <a:lnTo>
                    <a:pt x="6115" y="5349"/>
                  </a:lnTo>
                  <a:lnTo>
                    <a:pt x="6125" y="5289"/>
                  </a:lnTo>
                  <a:close/>
                  <a:moveTo>
                    <a:pt x="13431" y="5358"/>
                  </a:moveTo>
                  <a:lnTo>
                    <a:pt x="13440" y="5364"/>
                  </a:lnTo>
                  <a:lnTo>
                    <a:pt x="13406" y="5422"/>
                  </a:lnTo>
                  <a:lnTo>
                    <a:pt x="13396" y="5414"/>
                  </a:lnTo>
                  <a:lnTo>
                    <a:pt x="13431" y="5358"/>
                  </a:lnTo>
                  <a:close/>
                  <a:moveTo>
                    <a:pt x="12008" y="5525"/>
                  </a:moveTo>
                  <a:lnTo>
                    <a:pt x="12013" y="5547"/>
                  </a:lnTo>
                  <a:lnTo>
                    <a:pt x="11977" y="5550"/>
                  </a:lnTo>
                  <a:lnTo>
                    <a:pt x="11973" y="5529"/>
                  </a:lnTo>
                  <a:lnTo>
                    <a:pt x="12008" y="5525"/>
                  </a:lnTo>
                  <a:close/>
                  <a:moveTo>
                    <a:pt x="18569" y="5566"/>
                  </a:moveTo>
                  <a:lnTo>
                    <a:pt x="18604" y="5573"/>
                  </a:lnTo>
                  <a:lnTo>
                    <a:pt x="18601" y="5595"/>
                  </a:lnTo>
                  <a:lnTo>
                    <a:pt x="18566" y="5589"/>
                  </a:lnTo>
                  <a:lnTo>
                    <a:pt x="18569" y="5566"/>
                  </a:lnTo>
                  <a:close/>
                  <a:moveTo>
                    <a:pt x="5798" y="5667"/>
                  </a:moveTo>
                  <a:lnTo>
                    <a:pt x="5809" y="5670"/>
                  </a:lnTo>
                  <a:lnTo>
                    <a:pt x="5803" y="5732"/>
                  </a:lnTo>
                  <a:lnTo>
                    <a:pt x="5791" y="5731"/>
                  </a:lnTo>
                  <a:lnTo>
                    <a:pt x="5798" y="5667"/>
                  </a:lnTo>
                  <a:close/>
                  <a:moveTo>
                    <a:pt x="12052" y="5700"/>
                  </a:moveTo>
                  <a:lnTo>
                    <a:pt x="12088" y="5750"/>
                  </a:lnTo>
                  <a:cubicBezTo>
                    <a:pt x="12087" y="5753"/>
                    <a:pt x="12085" y="5757"/>
                    <a:pt x="12084" y="5759"/>
                  </a:cubicBezTo>
                  <a:lnTo>
                    <a:pt x="12084" y="5759"/>
                  </a:lnTo>
                  <a:cubicBezTo>
                    <a:pt x="12070" y="5748"/>
                    <a:pt x="12058" y="5735"/>
                    <a:pt x="12045" y="5722"/>
                  </a:cubicBezTo>
                  <a:cubicBezTo>
                    <a:pt x="12048" y="5714"/>
                    <a:pt x="12051" y="5707"/>
                    <a:pt x="12052" y="5700"/>
                  </a:cubicBezTo>
                  <a:close/>
                  <a:moveTo>
                    <a:pt x="6100" y="5739"/>
                  </a:moveTo>
                  <a:lnTo>
                    <a:pt x="6134" y="5745"/>
                  </a:lnTo>
                  <a:lnTo>
                    <a:pt x="6132" y="5766"/>
                  </a:lnTo>
                  <a:lnTo>
                    <a:pt x="6097" y="5760"/>
                  </a:lnTo>
                  <a:lnTo>
                    <a:pt x="6100" y="5739"/>
                  </a:lnTo>
                  <a:close/>
                  <a:moveTo>
                    <a:pt x="11323" y="5779"/>
                  </a:moveTo>
                  <a:lnTo>
                    <a:pt x="11333" y="5842"/>
                  </a:lnTo>
                  <a:lnTo>
                    <a:pt x="11321" y="5844"/>
                  </a:lnTo>
                  <a:lnTo>
                    <a:pt x="11309" y="5781"/>
                  </a:lnTo>
                  <a:lnTo>
                    <a:pt x="11323" y="5779"/>
                  </a:lnTo>
                  <a:close/>
                  <a:moveTo>
                    <a:pt x="12073" y="6154"/>
                  </a:moveTo>
                  <a:cubicBezTo>
                    <a:pt x="12066" y="6157"/>
                    <a:pt x="12059" y="6160"/>
                    <a:pt x="12053" y="6163"/>
                  </a:cubicBezTo>
                  <a:lnTo>
                    <a:pt x="12053" y="6163"/>
                  </a:lnTo>
                  <a:cubicBezTo>
                    <a:pt x="12047" y="6168"/>
                    <a:pt x="12041" y="6174"/>
                    <a:pt x="12035" y="6179"/>
                  </a:cubicBezTo>
                  <a:cubicBezTo>
                    <a:pt x="12041" y="6180"/>
                    <a:pt x="12046" y="6181"/>
                    <a:pt x="12052" y="6181"/>
                  </a:cubicBezTo>
                  <a:lnTo>
                    <a:pt x="12052" y="6181"/>
                  </a:lnTo>
                  <a:cubicBezTo>
                    <a:pt x="12059" y="6172"/>
                    <a:pt x="12066" y="6163"/>
                    <a:pt x="12073" y="6154"/>
                  </a:cubicBezTo>
                  <a:close/>
                  <a:moveTo>
                    <a:pt x="11936" y="6156"/>
                  </a:moveTo>
                  <a:lnTo>
                    <a:pt x="11938" y="6169"/>
                  </a:lnTo>
                  <a:lnTo>
                    <a:pt x="11905" y="6190"/>
                  </a:lnTo>
                  <a:lnTo>
                    <a:pt x="11905" y="6188"/>
                  </a:lnTo>
                  <a:lnTo>
                    <a:pt x="11904" y="6175"/>
                  </a:lnTo>
                  <a:lnTo>
                    <a:pt x="11936" y="6156"/>
                  </a:lnTo>
                  <a:close/>
                  <a:moveTo>
                    <a:pt x="12931" y="6257"/>
                  </a:moveTo>
                  <a:cubicBezTo>
                    <a:pt x="12947" y="6287"/>
                    <a:pt x="12960" y="6312"/>
                    <a:pt x="12994" y="6370"/>
                  </a:cubicBezTo>
                  <a:cubicBezTo>
                    <a:pt x="12951" y="6356"/>
                    <a:pt x="12935" y="6345"/>
                    <a:pt x="12909" y="6329"/>
                  </a:cubicBezTo>
                  <a:cubicBezTo>
                    <a:pt x="12918" y="6297"/>
                    <a:pt x="12923" y="6282"/>
                    <a:pt x="12931" y="6257"/>
                  </a:cubicBezTo>
                  <a:close/>
                  <a:moveTo>
                    <a:pt x="12891" y="6341"/>
                  </a:moveTo>
                  <a:lnTo>
                    <a:pt x="12909" y="6384"/>
                  </a:lnTo>
                  <a:lnTo>
                    <a:pt x="12904" y="6393"/>
                  </a:lnTo>
                  <a:lnTo>
                    <a:pt x="12887" y="6350"/>
                  </a:lnTo>
                  <a:lnTo>
                    <a:pt x="12891" y="6341"/>
                  </a:lnTo>
                  <a:close/>
                  <a:moveTo>
                    <a:pt x="18235" y="6451"/>
                  </a:moveTo>
                  <a:lnTo>
                    <a:pt x="18235" y="6451"/>
                  </a:lnTo>
                  <a:cubicBezTo>
                    <a:pt x="18240" y="6462"/>
                    <a:pt x="18245" y="6471"/>
                    <a:pt x="18249" y="6480"/>
                  </a:cubicBezTo>
                  <a:lnTo>
                    <a:pt x="18249" y="6480"/>
                  </a:lnTo>
                  <a:cubicBezTo>
                    <a:pt x="18252" y="6479"/>
                    <a:pt x="18255" y="6478"/>
                    <a:pt x="18258" y="6477"/>
                  </a:cubicBezTo>
                  <a:lnTo>
                    <a:pt x="18258" y="6477"/>
                  </a:lnTo>
                  <a:cubicBezTo>
                    <a:pt x="18252" y="6470"/>
                    <a:pt x="18244" y="6461"/>
                    <a:pt x="18235" y="6451"/>
                  </a:cubicBezTo>
                  <a:close/>
                  <a:moveTo>
                    <a:pt x="12725" y="6643"/>
                  </a:moveTo>
                  <a:cubicBezTo>
                    <a:pt x="12753" y="6740"/>
                    <a:pt x="12769" y="6778"/>
                    <a:pt x="12784" y="6818"/>
                  </a:cubicBezTo>
                  <a:lnTo>
                    <a:pt x="12779" y="6871"/>
                  </a:lnTo>
                  <a:cubicBezTo>
                    <a:pt x="12769" y="6856"/>
                    <a:pt x="12756" y="6849"/>
                    <a:pt x="12748" y="6819"/>
                  </a:cubicBezTo>
                  <a:cubicBezTo>
                    <a:pt x="12741" y="6797"/>
                    <a:pt x="12738" y="6750"/>
                    <a:pt x="12725" y="6643"/>
                  </a:cubicBezTo>
                  <a:close/>
                  <a:moveTo>
                    <a:pt x="13106" y="6866"/>
                  </a:moveTo>
                  <a:lnTo>
                    <a:pt x="13123" y="6912"/>
                  </a:lnTo>
                  <a:lnTo>
                    <a:pt x="13115" y="6928"/>
                  </a:lnTo>
                  <a:lnTo>
                    <a:pt x="13097" y="6881"/>
                  </a:lnTo>
                  <a:lnTo>
                    <a:pt x="13106" y="6866"/>
                  </a:lnTo>
                  <a:close/>
                  <a:moveTo>
                    <a:pt x="17249" y="6881"/>
                  </a:moveTo>
                  <a:lnTo>
                    <a:pt x="17305" y="6899"/>
                  </a:lnTo>
                  <a:cubicBezTo>
                    <a:pt x="17303" y="6909"/>
                    <a:pt x="17302" y="6918"/>
                    <a:pt x="17300" y="6928"/>
                  </a:cubicBezTo>
                  <a:lnTo>
                    <a:pt x="17240" y="6935"/>
                  </a:lnTo>
                  <a:lnTo>
                    <a:pt x="17249" y="6881"/>
                  </a:lnTo>
                  <a:close/>
                  <a:moveTo>
                    <a:pt x="6087" y="6959"/>
                  </a:moveTo>
                  <a:lnTo>
                    <a:pt x="6097" y="7061"/>
                  </a:lnTo>
                  <a:lnTo>
                    <a:pt x="6066" y="7063"/>
                  </a:lnTo>
                  <a:lnTo>
                    <a:pt x="6066" y="7063"/>
                  </a:lnTo>
                  <a:lnTo>
                    <a:pt x="6070" y="6962"/>
                  </a:lnTo>
                  <a:lnTo>
                    <a:pt x="6087" y="6959"/>
                  </a:lnTo>
                  <a:close/>
                  <a:moveTo>
                    <a:pt x="12684" y="6893"/>
                  </a:moveTo>
                  <a:cubicBezTo>
                    <a:pt x="12688" y="6937"/>
                    <a:pt x="12691" y="6968"/>
                    <a:pt x="12695" y="6999"/>
                  </a:cubicBezTo>
                  <a:lnTo>
                    <a:pt x="12688" y="7068"/>
                  </a:lnTo>
                  <a:cubicBezTo>
                    <a:pt x="12678" y="7050"/>
                    <a:pt x="12669" y="7033"/>
                    <a:pt x="12653" y="6994"/>
                  </a:cubicBezTo>
                  <a:cubicBezTo>
                    <a:pt x="12669" y="6944"/>
                    <a:pt x="12675" y="6921"/>
                    <a:pt x="12684" y="6893"/>
                  </a:cubicBezTo>
                  <a:close/>
                  <a:moveTo>
                    <a:pt x="6240" y="6906"/>
                  </a:moveTo>
                  <a:cubicBezTo>
                    <a:pt x="6237" y="6959"/>
                    <a:pt x="6235" y="7015"/>
                    <a:pt x="6232" y="7083"/>
                  </a:cubicBezTo>
                  <a:cubicBezTo>
                    <a:pt x="6203" y="6980"/>
                    <a:pt x="6203" y="6980"/>
                    <a:pt x="6240" y="6906"/>
                  </a:cubicBezTo>
                  <a:close/>
                  <a:moveTo>
                    <a:pt x="12529" y="7078"/>
                  </a:moveTo>
                  <a:lnTo>
                    <a:pt x="12528" y="7111"/>
                  </a:lnTo>
                  <a:lnTo>
                    <a:pt x="12517" y="7133"/>
                  </a:lnTo>
                  <a:lnTo>
                    <a:pt x="12520" y="7099"/>
                  </a:lnTo>
                  <a:lnTo>
                    <a:pt x="12529" y="7078"/>
                  </a:lnTo>
                  <a:close/>
                  <a:moveTo>
                    <a:pt x="12757" y="7165"/>
                  </a:moveTo>
                  <a:lnTo>
                    <a:pt x="12763" y="7236"/>
                  </a:lnTo>
                  <a:lnTo>
                    <a:pt x="12757" y="7247"/>
                  </a:lnTo>
                  <a:lnTo>
                    <a:pt x="12751" y="7178"/>
                  </a:lnTo>
                  <a:lnTo>
                    <a:pt x="12757" y="7165"/>
                  </a:lnTo>
                  <a:close/>
                  <a:moveTo>
                    <a:pt x="11917" y="7334"/>
                  </a:moveTo>
                  <a:lnTo>
                    <a:pt x="11924" y="7392"/>
                  </a:lnTo>
                  <a:lnTo>
                    <a:pt x="11916" y="7412"/>
                  </a:lnTo>
                  <a:lnTo>
                    <a:pt x="11910" y="7353"/>
                  </a:lnTo>
                  <a:lnTo>
                    <a:pt x="11908" y="7353"/>
                  </a:lnTo>
                  <a:lnTo>
                    <a:pt x="11917" y="7334"/>
                  </a:lnTo>
                  <a:close/>
                  <a:moveTo>
                    <a:pt x="12557" y="7258"/>
                  </a:moveTo>
                  <a:lnTo>
                    <a:pt x="12557" y="7399"/>
                  </a:lnTo>
                  <a:lnTo>
                    <a:pt x="12545" y="7434"/>
                  </a:lnTo>
                  <a:lnTo>
                    <a:pt x="12551" y="7277"/>
                  </a:lnTo>
                  <a:lnTo>
                    <a:pt x="12557" y="7258"/>
                  </a:lnTo>
                  <a:close/>
                  <a:moveTo>
                    <a:pt x="12301" y="7431"/>
                  </a:moveTo>
                  <a:lnTo>
                    <a:pt x="12301" y="7431"/>
                  </a:lnTo>
                  <a:cubicBezTo>
                    <a:pt x="12298" y="7468"/>
                    <a:pt x="12295" y="7500"/>
                    <a:pt x="12292" y="7533"/>
                  </a:cubicBezTo>
                  <a:lnTo>
                    <a:pt x="12285" y="7555"/>
                  </a:lnTo>
                  <a:lnTo>
                    <a:pt x="12285" y="7555"/>
                  </a:lnTo>
                  <a:lnTo>
                    <a:pt x="12298" y="7440"/>
                  </a:lnTo>
                  <a:cubicBezTo>
                    <a:pt x="12300" y="7437"/>
                    <a:pt x="12301" y="7431"/>
                    <a:pt x="12301" y="7431"/>
                  </a:cubicBezTo>
                  <a:close/>
                  <a:moveTo>
                    <a:pt x="6253" y="7593"/>
                  </a:moveTo>
                  <a:lnTo>
                    <a:pt x="6253" y="7614"/>
                  </a:lnTo>
                  <a:lnTo>
                    <a:pt x="6218" y="7612"/>
                  </a:lnTo>
                  <a:lnTo>
                    <a:pt x="6218" y="7593"/>
                  </a:lnTo>
                  <a:close/>
                  <a:moveTo>
                    <a:pt x="18179" y="7575"/>
                  </a:moveTo>
                  <a:lnTo>
                    <a:pt x="18190" y="7578"/>
                  </a:lnTo>
                  <a:lnTo>
                    <a:pt x="18173" y="7642"/>
                  </a:lnTo>
                  <a:lnTo>
                    <a:pt x="18162" y="7639"/>
                  </a:lnTo>
                  <a:lnTo>
                    <a:pt x="18179" y="7575"/>
                  </a:lnTo>
                  <a:close/>
                  <a:moveTo>
                    <a:pt x="6209" y="7693"/>
                  </a:moveTo>
                  <a:lnTo>
                    <a:pt x="6210" y="7755"/>
                  </a:lnTo>
                  <a:lnTo>
                    <a:pt x="6198" y="7755"/>
                  </a:lnTo>
                  <a:lnTo>
                    <a:pt x="6197" y="7693"/>
                  </a:lnTo>
                  <a:close/>
                  <a:moveTo>
                    <a:pt x="17758" y="7774"/>
                  </a:moveTo>
                  <a:lnTo>
                    <a:pt x="17768" y="7777"/>
                  </a:lnTo>
                  <a:lnTo>
                    <a:pt x="17751" y="7840"/>
                  </a:lnTo>
                  <a:lnTo>
                    <a:pt x="17751" y="7840"/>
                  </a:lnTo>
                  <a:lnTo>
                    <a:pt x="17740" y="7836"/>
                  </a:lnTo>
                  <a:lnTo>
                    <a:pt x="17758" y="7774"/>
                  </a:lnTo>
                  <a:close/>
                  <a:moveTo>
                    <a:pt x="6038" y="7764"/>
                  </a:moveTo>
                  <a:lnTo>
                    <a:pt x="6041" y="7867"/>
                  </a:lnTo>
                  <a:lnTo>
                    <a:pt x="6023" y="7870"/>
                  </a:lnTo>
                  <a:lnTo>
                    <a:pt x="6007" y="7765"/>
                  </a:lnTo>
                  <a:lnTo>
                    <a:pt x="6038" y="7764"/>
                  </a:lnTo>
                  <a:close/>
                  <a:moveTo>
                    <a:pt x="17505" y="7842"/>
                  </a:moveTo>
                  <a:lnTo>
                    <a:pt x="17539" y="7853"/>
                  </a:lnTo>
                  <a:lnTo>
                    <a:pt x="17533" y="7874"/>
                  </a:lnTo>
                  <a:lnTo>
                    <a:pt x="17499" y="7862"/>
                  </a:lnTo>
                  <a:lnTo>
                    <a:pt x="17505" y="7842"/>
                  </a:lnTo>
                  <a:close/>
                  <a:moveTo>
                    <a:pt x="11061" y="7952"/>
                  </a:moveTo>
                  <a:lnTo>
                    <a:pt x="11076" y="7976"/>
                  </a:lnTo>
                  <a:lnTo>
                    <a:pt x="11061" y="8086"/>
                  </a:lnTo>
                  <a:cubicBezTo>
                    <a:pt x="11058" y="8082"/>
                    <a:pt x="11055" y="8077"/>
                    <a:pt x="11052" y="8070"/>
                  </a:cubicBezTo>
                  <a:lnTo>
                    <a:pt x="11052" y="8070"/>
                  </a:lnTo>
                  <a:cubicBezTo>
                    <a:pt x="11058" y="8126"/>
                    <a:pt x="11055" y="8167"/>
                    <a:pt x="11052" y="8210"/>
                  </a:cubicBezTo>
                  <a:lnTo>
                    <a:pt x="11039" y="8183"/>
                  </a:lnTo>
                  <a:lnTo>
                    <a:pt x="11052" y="8068"/>
                  </a:lnTo>
                  <a:lnTo>
                    <a:pt x="11061" y="8084"/>
                  </a:lnTo>
                  <a:cubicBezTo>
                    <a:pt x="11055" y="8029"/>
                    <a:pt x="11058" y="7990"/>
                    <a:pt x="11061" y="7952"/>
                  </a:cubicBezTo>
                  <a:close/>
                  <a:moveTo>
                    <a:pt x="6069" y="8207"/>
                  </a:moveTo>
                  <a:lnTo>
                    <a:pt x="6070" y="8227"/>
                  </a:lnTo>
                  <a:lnTo>
                    <a:pt x="6035" y="8227"/>
                  </a:lnTo>
                  <a:lnTo>
                    <a:pt x="6032" y="8207"/>
                  </a:lnTo>
                  <a:close/>
                  <a:moveTo>
                    <a:pt x="12278" y="8170"/>
                  </a:moveTo>
                  <a:lnTo>
                    <a:pt x="12279" y="8183"/>
                  </a:lnTo>
                  <a:cubicBezTo>
                    <a:pt x="12273" y="8226"/>
                    <a:pt x="12267" y="8267"/>
                    <a:pt x="12261" y="8308"/>
                  </a:cubicBezTo>
                  <a:lnTo>
                    <a:pt x="12260" y="8292"/>
                  </a:lnTo>
                  <a:lnTo>
                    <a:pt x="12278" y="8170"/>
                  </a:lnTo>
                  <a:close/>
                  <a:moveTo>
                    <a:pt x="11192" y="8335"/>
                  </a:moveTo>
                  <a:lnTo>
                    <a:pt x="11196" y="8371"/>
                  </a:lnTo>
                  <a:lnTo>
                    <a:pt x="11168" y="8418"/>
                  </a:lnTo>
                  <a:lnTo>
                    <a:pt x="11164" y="8380"/>
                  </a:lnTo>
                  <a:lnTo>
                    <a:pt x="11192" y="8335"/>
                  </a:lnTo>
                  <a:close/>
                  <a:moveTo>
                    <a:pt x="6285" y="8368"/>
                  </a:moveTo>
                  <a:lnTo>
                    <a:pt x="6291" y="8429"/>
                  </a:lnTo>
                  <a:lnTo>
                    <a:pt x="6279" y="8429"/>
                  </a:lnTo>
                  <a:lnTo>
                    <a:pt x="6273" y="8368"/>
                  </a:lnTo>
                  <a:close/>
                  <a:moveTo>
                    <a:pt x="17611" y="8489"/>
                  </a:moveTo>
                  <a:lnTo>
                    <a:pt x="17627" y="8491"/>
                  </a:lnTo>
                  <a:cubicBezTo>
                    <a:pt x="17621" y="8527"/>
                    <a:pt x="17614" y="8563"/>
                    <a:pt x="17606" y="8598"/>
                  </a:cubicBezTo>
                  <a:lnTo>
                    <a:pt x="17577" y="8591"/>
                  </a:lnTo>
                  <a:lnTo>
                    <a:pt x="17611" y="8489"/>
                  </a:lnTo>
                  <a:close/>
                  <a:moveTo>
                    <a:pt x="5906" y="8772"/>
                  </a:moveTo>
                  <a:lnTo>
                    <a:pt x="5907" y="8794"/>
                  </a:lnTo>
                  <a:lnTo>
                    <a:pt x="5872" y="8794"/>
                  </a:lnTo>
                  <a:lnTo>
                    <a:pt x="5870" y="8773"/>
                  </a:lnTo>
                  <a:lnTo>
                    <a:pt x="5906" y="8772"/>
                  </a:lnTo>
                  <a:close/>
                  <a:moveTo>
                    <a:pt x="17934" y="9083"/>
                  </a:moveTo>
                  <a:cubicBezTo>
                    <a:pt x="17931" y="9086"/>
                    <a:pt x="17927" y="9088"/>
                    <a:pt x="17924" y="9091"/>
                  </a:cubicBezTo>
                  <a:lnTo>
                    <a:pt x="17924" y="9091"/>
                  </a:lnTo>
                  <a:cubicBezTo>
                    <a:pt x="17928" y="9089"/>
                    <a:pt x="17932" y="9087"/>
                    <a:pt x="17934" y="9083"/>
                  </a:cubicBezTo>
                  <a:close/>
                  <a:moveTo>
                    <a:pt x="12205" y="8797"/>
                  </a:moveTo>
                  <a:lnTo>
                    <a:pt x="12205" y="8797"/>
                  </a:lnTo>
                  <a:cubicBezTo>
                    <a:pt x="12189" y="8932"/>
                    <a:pt x="12180" y="9007"/>
                    <a:pt x="12169" y="9108"/>
                  </a:cubicBezTo>
                  <a:cubicBezTo>
                    <a:pt x="12164" y="9041"/>
                    <a:pt x="12160" y="8988"/>
                    <a:pt x="12154" y="8894"/>
                  </a:cubicBezTo>
                  <a:cubicBezTo>
                    <a:pt x="12176" y="8860"/>
                    <a:pt x="12188" y="8835"/>
                    <a:pt x="12205" y="8797"/>
                  </a:cubicBezTo>
                  <a:close/>
                  <a:moveTo>
                    <a:pt x="5357" y="9094"/>
                  </a:moveTo>
                  <a:cubicBezTo>
                    <a:pt x="5358" y="9113"/>
                    <a:pt x="5364" y="9132"/>
                    <a:pt x="5367" y="9151"/>
                  </a:cubicBezTo>
                  <a:lnTo>
                    <a:pt x="5273" y="9156"/>
                  </a:lnTo>
                  <a:lnTo>
                    <a:pt x="5266" y="9123"/>
                  </a:lnTo>
                  <a:lnTo>
                    <a:pt x="5357" y="9094"/>
                  </a:lnTo>
                  <a:close/>
                  <a:moveTo>
                    <a:pt x="12510" y="9095"/>
                  </a:moveTo>
                  <a:lnTo>
                    <a:pt x="12506" y="9217"/>
                  </a:lnTo>
                  <a:lnTo>
                    <a:pt x="12497" y="9241"/>
                  </a:lnTo>
                  <a:cubicBezTo>
                    <a:pt x="12498" y="9200"/>
                    <a:pt x="12500" y="9160"/>
                    <a:pt x="12501" y="9119"/>
                  </a:cubicBezTo>
                  <a:lnTo>
                    <a:pt x="12510" y="9095"/>
                  </a:lnTo>
                  <a:close/>
                  <a:moveTo>
                    <a:pt x="17508" y="9223"/>
                  </a:moveTo>
                  <a:lnTo>
                    <a:pt x="17572" y="9251"/>
                  </a:lnTo>
                  <a:lnTo>
                    <a:pt x="17562" y="9282"/>
                  </a:lnTo>
                  <a:lnTo>
                    <a:pt x="17496" y="9254"/>
                  </a:lnTo>
                  <a:lnTo>
                    <a:pt x="17508" y="9223"/>
                  </a:lnTo>
                  <a:close/>
                  <a:moveTo>
                    <a:pt x="6279" y="9685"/>
                  </a:moveTo>
                  <a:lnTo>
                    <a:pt x="6284" y="9706"/>
                  </a:lnTo>
                  <a:lnTo>
                    <a:pt x="6248" y="9710"/>
                  </a:lnTo>
                  <a:lnTo>
                    <a:pt x="6245" y="9690"/>
                  </a:lnTo>
                  <a:lnTo>
                    <a:pt x="6279" y="9685"/>
                  </a:lnTo>
                  <a:close/>
                  <a:moveTo>
                    <a:pt x="12988" y="9545"/>
                  </a:moveTo>
                  <a:lnTo>
                    <a:pt x="12994" y="9578"/>
                  </a:lnTo>
                  <a:lnTo>
                    <a:pt x="12923" y="9809"/>
                  </a:lnTo>
                  <a:lnTo>
                    <a:pt x="12918" y="9740"/>
                  </a:lnTo>
                  <a:lnTo>
                    <a:pt x="12988" y="9545"/>
                  </a:lnTo>
                  <a:close/>
                  <a:moveTo>
                    <a:pt x="17202" y="9784"/>
                  </a:moveTo>
                  <a:lnTo>
                    <a:pt x="17206" y="9844"/>
                  </a:lnTo>
                  <a:lnTo>
                    <a:pt x="17206" y="9844"/>
                  </a:lnTo>
                  <a:cubicBezTo>
                    <a:pt x="17191" y="9835"/>
                    <a:pt x="17188" y="9818"/>
                    <a:pt x="17184" y="9798"/>
                  </a:cubicBezTo>
                  <a:lnTo>
                    <a:pt x="17202" y="9784"/>
                  </a:lnTo>
                  <a:close/>
                  <a:moveTo>
                    <a:pt x="17206" y="9844"/>
                  </a:moveTo>
                  <a:lnTo>
                    <a:pt x="17206" y="9846"/>
                  </a:lnTo>
                  <a:lnTo>
                    <a:pt x="17194" y="9854"/>
                  </a:lnTo>
                  <a:lnTo>
                    <a:pt x="17194" y="9853"/>
                  </a:lnTo>
                  <a:lnTo>
                    <a:pt x="17206" y="9844"/>
                  </a:lnTo>
                  <a:close/>
                  <a:moveTo>
                    <a:pt x="17195" y="9854"/>
                  </a:moveTo>
                  <a:cubicBezTo>
                    <a:pt x="17209" y="9862"/>
                    <a:pt x="17212" y="9881"/>
                    <a:pt x="17215" y="9899"/>
                  </a:cubicBezTo>
                  <a:lnTo>
                    <a:pt x="17199" y="9912"/>
                  </a:lnTo>
                  <a:lnTo>
                    <a:pt x="17195" y="9854"/>
                  </a:lnTo>
                  <a:close/>
                  <a:moveTo>
                    <a:pt x="17333" y="10004"/>
                  </a:moveTo>
                  <a:lnTo>
                    <a:pt x="17364" y="10019"/>
                  </a:lnTo>
                  <a:lnTo>
                    <a:pt x="17356" y="10040"/>
                  </a:lnTo>
                  <a:lnTo>
                    <a:pt x="17324" y="10025"/>
                  </a:lnTo>
                  <a:lnTo>
                    <a:pt x="17333" y="10004"/>
                  </a:lnTo>
                  <a:close/>
                  <a:moveTo>
                    <a:pt x="16120" y="10104"/>
                  </a:moveTo>
                  <a:lnTo>
                    <a:pt x="16131" y="10109"/>
                  </a:lnTo>
                  <a:lnTo>
                    <a:pt x="16107" y="10166"/>
                  </a:lnTo>
                  <a:lnTo>
                    <a:pt x="16097" y="10162"/>
                  </a:lnTo>
                  <a:lnTo>
                    <a:pt x="16120" y="10104"/>
                  </a:lnTo>
                  <a:close/>
                  <a:moveTo>
                    <a:pt x="17455" y="10281"/>
                  </a:moveTo>
                  <a:lnTo>
                    <a:pt x="17517" y="10284"/>
                  </a:lnTo>
                  <a:lnTo>
                    <a:pt x="17497" y="10338"/>
                  </a:lnTo>
                  <a:lnTo>
                    <a:pt x="17445" y="10312"/>
                  </a:lnTo>
                  <a:lnTo>
                    <a:pt x="17455" y="10281"/>
                  </a:lnTo>
                  <a:close/>
                  <a:moveTo>
                    <a:pt x="11904" y="10525"/>
                  </a:moveTo>
                  <a:cubicBezTo>
                    <a:pt x="11907" y="10556"/>
                    <a:pt x="11908" y="10586"/>
                    <a:pt x="11911" y="10616"/>
                  </a:cubicBezTo>
                  <a:cubicBezTo>
                    <a:pt x="11908" y="10634"/>
                    <a:pt x="11907" y="10650"/>
                    <a:pt x="11904" y="10668"/>
                  </a:cubicBezTo>
                  <a:lnTo>
                    <a:pt x="11896" y="10574"/>
                  </a:lnTo>
                  <a:cubicBezTo>
                    <a:pt x="11899" y="10558"/>
                    <a:pt x="11902" y="10540"/>
                    <a:pt x="11904" y="10525"/>
                  </a:cubicBezTo>
                  <a:close/>
                  <a:moveTo>
                    <a:pt x="16753" y="10705"/>
                  </a:moveTo>
                  <a:lnTo>
                    <a:pt x="16763" y="10709"/>
                  </a:lnTo>
                  <a:lnTo>
                    <a:pt x="16738" y="10768"/>
                  </a:lnTo>
                  <a:lnTo>
                    <a:pt x="16727" y="10762"/>
                  </a:lnTo>
                  <a:lnTo>
                    <a:pt x="16753" y="10705"/>
                  </a:lnTo>
                  <a:close/>
                  <a:moveTo>
                    <a:pt x="16928" y="11014"/>
                  </a:moveTo>
                  <a:lnTo>
                    <a:pt x="16938" y="11018"/>
                  </a:lnTo>
                  <a:lnTo>
                    <a:pt x="16913" y="11078"/>
                  </a:lnTo>
                  <a:cubicBezTo>
                    <a:pt x="16909" y="11077"/>
                    <a:pt x="16906" y="11075"/>
                    <a:pt x="16903" y="11073"/>
                  </a:cubicBezTo>
                  <a:lnTo>
                    <a:pt x="16928" y="11014"/>
                  </a:lnTo>
                  <a:close/>
                  <a:moveTo>
                    <a:pt x="17044" y="11246"/>
                  </a:moveTo>
                  <a:lnTo>
                    <a:pt x="17075" y="11264"/>
                  </a:lnTo>
                  <a:lnTo>
                    <a:pt x="17066" y="11283"/>
                  </a:lnTo>
                  <a:lnTo>
                    <a:pt x="17035" y="11267"/>
                  </a:lnTo>
                  <a:lnTo>
                    <a:pt x="17044" y="11246"/>
                  </a:lnTo>
                  <a:close/>
                  <a:moveTo>
                    <a:pt x="16903" y="11387"/>
                  </a:moveTo>
                  <a:lnTo>
                    <a:pt x="16965" y="11421"/>
                  </a:lnTo>
                  <a:lnTo>
                    <a:pt x="16952" y="11451"/>
                  </a:lnTo>
                  <a:lnTo>
                    <a:pt x="16888" y="11417"/>
                  </a:lnTo>
                  <a:lnTo>
                    <a:pt x="16903" y="11387"/>
                  </a:lnTo>
                  <a:close/>
                  <a:moveTo>
                    <a:pt x="16741" y="11476"/>
                  </a:moveTo>
                  <a:cubicBezTo>
                    <a:pt x="16775" y="11551"/>
                    <a:pt x="16799" y="11601"/>
                    <a:pt x="16824" y="11658"/>
                  </a:cubicBezTo>
                  <a:cubicBezTo>
                    <a:pt x="16780" y="11683"/>
                    <a:pt x="16741" y="11704"/>
                    <a:pt x="16691" y="11732"/>
                  </a:cubicBezTo>
                  <a:cubicBezTo>
                    <a:pt x="16707" y="11645"/>
                    <a:pt x="16721" y="11580"/>
                    <a:pt x="16741" y="11476"/>
                  </a:cubicBezTo>
                  <a:close/>
                  <a:moveTo>
                    <a:pt x="5831" y="11660"/>
                  </a:moveTo>
                  <a:cubicBezTo>
                    <a:pt x="5853" y="11705"/>
                    <a:pt x="5875" y="11751"/>
                    <a:pt x="5889" y="11783"/>
                  </a:cubicBezTo>
                  <a:cubicBezTo>
                    <a:pt x="5889" y="11783"/>
                    <a:pt x="5873" y="11786"/>
                    <a:pt x="5853" y="11791"/>
                  </a:cubicBezTo>
                  <a:cubicBezTo>
                    <a:pt x="5841" y="11752"/>
                    <a:pt x="5831" y="11717"/>
                    <a:pt x="5822" y="11682"/>
                  </a:cubicBezTo>
                  <a:lnTo>
                    <a:pt x="5831" y="11660"/>
                  </a:lnTo>
                  <a:close/>
                  <a:moveTo>
                    <a:pt x="15179" y="12185"/>
                  </a:moveTo>
                  <a:lnTo>
                    <a:pt x="15179" y="12185"/>
                  </a:lnTo>
                  <a:cubicBezTo>
                    <a:pt x="15147" y="12216"/>
                    <a:pt x="15122" y="12240"/>
                    <a:pt x="15100" y="12259"/>
                  </a:cubicBezTo>
                  <a:lnTo>
                    <a:pt x="15100" y="12259"/>
                  </a:lnTo>
                  <a:cubicBezTo>
                    <a:pt x="15104" y="12246"/>
                    <a:pt x="15109" y="12234"/>
                    <a:pt x="15114" y="12222"/>
                  </a:cubicBezTo>
                  <a:cubicBezTo>
                    <a:pt x="15118" y="12213"/>
                    <a:pt x="15135" y="12208"/>
                    <a:pt x="15179" y="12185"/>
                  </a:cubicBezTo>
                  <a:close/>
                  <a:moveTo>
                    <a:pt x="15108" y="12277"/>
                  </a:moveTo>
                  <a:cubicBezTo>
                    <a:pt x="15109" y="12277"/>
                    <a:pt x="15098" y="12292"/>
                    <a:pt x="15086" y="12307"/>
                  </a:cubicBezTo>
                  <a:lnTo>
                    <a:pt x="15086" y="12305"/>
                  </a:lnTo>
                  <a:cubicBezTo>
                    <a:pt x="15087" y="12303"/>
                    <a:pt x="15088" y="12300"/>
                    <a:pt x="15089" y="12297"/>
                  </a:cubicBezTo>
                  <a:lnTo>
                    <a:pt x="15089" y="12297"/>
                  </a:lnTo>
                  <a:cubicBezTo>
                    <a:pt x="15102" y="12283"/>
                    <a:pt x="15107" y="12277"/>
                    <a:pt x="15108" y="12277"/>
                  </a:cubicBezTo>
                  <a:close/>
                  <a:moveTo>
                    <a:pt x="15005" y="12277"/>
                  </a:moveTo>
                  <a:lnTo>
                    <a:pt x="15063" y="12290"/>
                  </a:lnTo>
                  <a:lnTo>
                    <a:pt x="15063" y="12290"/>
                  </a:lnTo>
                  <a:cubicBezTo>
                    <a:pt x="15033" y="12312"/>
                    <a:pt x="15016" y="12318"/>
                    <a:pt x="15005" y="12318"/>
                  </a:cubicBezTo>
                  <a:cubicBezTo>
                    <a:pt x="14998" y="12318"/>
                    <a:pt x="14993" y="12316"/>
                    <a:pt x="14988" y="12314"/>
                  </a:cubicBezTo>
                  <a:lnTo>
                    <a:pt x="15005" y="12277"/>
                  </a:lnTo>
                  <a:close/>
                  <a:moveTo>
                    <a:pt x="14899" y="12403"/>
                  </a:moveTo>
                  <a:cubicBezTo>
                    <a:pt x="14899" y="12403"/>
                    <a:pt x="14893" y="12407"/>
                    <a:pt x="14890" y="12408"/>
                  </a:cubicBezTo>
                  <a:lnTo>
                    <a:pt x="14890" y="12409"/>
                  </a:lnTo>
                  <a:lnTo>
                    <a:pt x="14890" y="12409"/>
                  </a:lnTo>
                  <a:cubicBezTo>
                    <a:pt x="14893" y="12407"/>
                    <a:pt x="14896" y="12405"/>
                    <a:pt x="14899" y="12403"/>
                  </a:cubicBezTo>
                  <a:close/>
                  <a:moveTo>
                    <a:pt x="16515" y="12447"/>
                  </a:moveTo>
                  <a:lnTo>
                    <a:pt x="16585" y="12460"/>
                  </a:lnTo>
                  <a:cubicBezTo>
                    <a:pt x="16580" y="12473"/>
                    <a:pt x="16573" y="12485"/>
                    <a:pt x="16572" y="12488"/>
                  </a:cubicBezTo>
                  <a:lnTo>
                    <a:pt x="16572" y="12488"/>
                  </a:lnTo>
                  <a:cubicBezTo>
                    <a:pt x="16559" y="12494"/>
                    <a:pt x="16549" y="12496"/>
                    <a:pt x="16539" y="12496"/>
                  </a:cubicBezTo>
                  <a:cubicBezTo>
                    <a:pt x="16524" y="12496"/>
                    <a:pt x="16511" y="12490"/>
                    <a:pt x="16498" y="12485"/>
                  </a:cubicBezTo>
                  <a:cubicBezTo>
                    <a:pt x="16503" y="12473"/>
                    <a:pt x="16509" y="12460"/>
                    <a:pt x="16515" y="12447"/>
                  </a:cubicBezTo>
                  <a:close/>
                  <a:moveTo>
                    <a:pt x="16010" y="12891"/>
                  </a:moveTo>
                  <a:lnTo>
                    <a:pt x="16060" y="12923"/>
                  </a:lnTo>
                  <a:lnTo>
                    <a:pt x="16048" y="12951"/>
                  </a:lnTo>
                  <a:lnTo>
                    <a:pt x="15987" y="12941"/>
                  </a:lnTo>
                  <a:lnTo>
                    <a:pt x="16010" y="12891"/>
                  </a:lnTo>
                  <a:close/>
                  <a:moveTo>
                    <a:pt x="15928" y="13131"/>
                  </a:moveTo>
                  <a:lnTo>
                    <a:pt x="15938" y="13138"/>
                  </a:lnTo>
                  <a:lnTo>
                    <a:pt x="15906" y="13196"/>
                  </a:lnTo>
                  <a:lnTo>
                    <a:pt x="15895" y="13188"/>
                  </a:lnTo>
                  <a:lnTo>
                    <a:pt x="15928" y="13131"/>
                  </a:lnTo>
                  <a:close/>
                  <a:moveTo>
                    <a:pt x="16009" y="13246"/>
                  </a:moveTo>
                  <a:lnTo>
                    <a:pt x="16009" y="13246"/>
                  </a:lnTo>
                  <a:cubicBezTo>
                    <a:pt x="15967" y="13321"/>
                    <a:pt x="15942" y="13365"/>
                    <a:pt x="15917" y="13409"/>
                  </a:cubicBezTo>
                  <a:cubicBezTo>
                    <a:pt x="15881" y="13360"/>
                    <a:pt x="15844" y="13312"/>
                    <a:pt x="15797" y="13250"/>
                  </a:cubicBezTo>
                  <a:cubicBezTo>
                    <a:pt x="15870" y="13249"/>
                    <a:pt x="15929" y="13247"/>
                    <a:pt x="16009" y="13246"/>
                  </a:cubicBezTo>
                  <a:close/>
                  <a:moveTo>
                    <a:pt x="15828" y="13531"/>
                  </a:moveTo>
                  <a:lnTo>
                    <a:pt x="15838" y="13538"/>
                  </a:lnTo>
                  <a:lnTo>
                    <a:pt x="15806" y="13594"/>
                  </a:lnTo>
                  <a:lnTo>
                    <a:pt x="15795" y="13588"/>
                  </a:lnTo>
                  <a:lnTo>
                    <a:pt x="15828" y="13531"/>
                  </a:lnTo>
                  <a:close/>
                  <a:moveTo>
                    <a:pt x="7784" y="13544"/>
                  </a:moveTo>
                  <a:lnTo>
                    <a:pt x="7809" y="13602"/>
                  </a:lnTo>
                  <a:lnTo>
                    <a:pt x="7798" y="13606"/>
                  </a:lnTo>
                  <a:lnTo>
                    <a:pt x="7774" y="13550"/>
                  </a:lnTo>
                  <a:lnTo>
                    <a:pt x="7784" y="13544"/>
                  </a:lnTo>
                  <a:close/>
                  <a:moveTo>
                    <a:pt x="15828" y="13793"/>
                  </a:moveTo>
                  <a:lnTo>
                    <a:pt x="15857" y="13812"/>
                  </a:lnTo>
                  <a:lnTo>
                    <a:pt x="15847" y="13831"/>
                  </a:lnTo>
                  <a:lnTo>
                    <a:pt x="15816" y="13812"/>
                  </a:lnTo>
                  <a:cubicBezTo>
                    <a:pt x="15820" y="13805"/>
                    <a:pt x="15825" y="13799"/>
                    <a:pt x="15828" y="13793"/>
                  </a:cubicBezTo>
                  <a:close/>
                  <a:moveTo>
                    <a:pt x="7829" y="13880"/>
                  </a:moveTo>
                  <a:lnTo>
                    <a:pt x="7839" y="13897"/>
                  </a:lnTo>
                  <a:lnTo>
                    <a:pt x="7805" y="13911"/>
                  </a:lnTo>
                  <a:lnTo>
                    <a:pt x="7796" y="13891"/>
                  </a:lnTo>
                  <a:lnTo>
                    <a:pt x="7829" y="13880"/>
                  </a:lnTo>
                  <a:close/>
                  <a:moveTo>
                    <a:pt x="7993" y="13994"/>
                  </a:moveTo>
                  <a:lnTo>
                    <a:pt x="8052" y="14081"/>
                  </a:lnTo>
                  <a:lnTo>
                    <a:pt x="8026" y="14096"/>
                  </a:lnTo>
                  <a:lnTo>
                    <a:pt x="7979" y="14005"/>
                  </a:lnTo>
                  <a:lnTo>
                    <a:pt x="7993" y="13994"/>
                  </a:lnTo>
                  <a:close/>
                  <a:moveTo>
                    <a:pt x="15183" y="14270"/>
                  </a:moveTo>
                  <a:lnTo>
                    <a:pt x="15196" y="14280"/>
                  </a:lnTo>
                  <a:lnTo>
                    <a:pt x="15130" y="14390"/>
                  </a:lnTo>
                  <a:cubicBezTo>
                    <a:pt x="15124" y="14387"/>
                    <a:pt x="15120" y="14383"/>
                    <a:pt x="15116" y="14380"/>
                  </a:cubicBezTo>
                  <a:lnTo>
                    <a:pt x="15183" y="14270"/>
                  </a:lnTo>
                  <a:close/>
                  <a:moveTo>
                    <a:pt x="15522" y="14377"/>
                  </a:moveTo>
                  <a:lnTo>
                    <a:pt x="15551" y="14398"/>
                  </a:lnTo>
                  <a:lnTo>
                    <a:pt x="15539" y="14415"/>
                  </a:lnTo>
                  <a:lnTo>
                    <a:pt x="15510" y="14396"/>
                  </a:lnTo>
                  <a:lnTo>
                    <a:pt x="15522" y="14377"/>
                  </a:lnTo>
                  <a:close/>
                  <a:moveTo>
                    <a:pt x="15249" y="14417"/>
                  </a:moveTo>
                  <a:lnTo>
                    <a:pt x="15307" y="14458"/>
                  </a:lnTo>
                  <a:lnTo>
                    <a:pt x="15289" y="14486"/>
                  </a:lnTo>
                  <a:lnTo>
                    <a:pt x="15232" y="14443"/>
                  </a:lnTo>
                  <a:lnTo>
                    <a:pt x="15249" y="14417"/>
                  </a:lnTo>
                  <a:close/>
                  <a:moveTo>
                    <a:pt x="13869" y="14481"/>
                  </a:moveTo>
                  <a:lnTo>
                    <a:pt x="13883" y="14492"/>
                  </a:lnTo>
                  <a:cubicBezTo>
                    <a:pt x="13849" y="14545"/>
                    <a:pt x="13813" y="14595"/>
                    <a:pt x="13780" y="14646"/>
                  </a:cubicBezTo>
                  <a:cubicBezTo>
                    <a:pt x="13774" y="14643"/>
                    <a:pt x="13769" y="14640"/>
                    <a:pt x="13765" y="14636"/>
                  </a:cubicBezTo>
                  <a:lnTo>
                    <a:pt x="13869" y="14481"/>
                  </a:lnTo>
                  <a:close/>
                  <a:moveTo>
                    <a:pt x="15352" y="14652"/>
                  </a:moveTo>
                  <a:lnTo>
                    <a:pt x="15410" y="14693"/>
                  </a:lnTo>
                  <a:lnTo>
                    <a:pt x="15392" y="14721"/>
                  </a:lnTo>
                  <a:lnTo>
                    <a:pt x="15335" y="14680"/>
                  </a:lnTo>
                  <a:lnTo>
                    <a:pt x="15352" y="14652"/>
                  </a:lnTo>
                  <a:close/>
                  <a:moveTo>
                    <a:pt x="15323" y="14539"/>
                  </a:moveTo>
                  <a:lnTo>
                    <a:pt x="15314" y="14645"/>
                  </a:lnTo>
                  <a:cubicBezTo>
                    <a:pt x="15241" y="14684"/>
                    <a:pt x="15166" y="14724"/>
                    <a:pt x="15058" y="14782"/>
                  </a:cubicBezTo>
                  <a:cubicBezTo>
                    <a:pt x="15110" y="14718"/>
                    <a:pt x="15135" y="14679"/>
                    <a:pt x="15163" y="14655"/>
                  </a:cubicBezTo>
                  <a:cubicBezTo>
                    <a:pt x="15216" y="14612"/>
                    <a:pt x="15270" y="14577"/>
                    <a:pt x="15323" y="14539"/>
                  </a:cubicBezTo>
                  <a:close/>
                  <a:moveTo>
                    <a:pt x="14642" y="14776"/>
                  </a:moveTo>
                  <a:lnTo>
                    <a:pt x="14671" y="14798"/>
                  </a:lnTo>
                  <a:cubicBezTo>
                    <a:pt x="14667" y="14804"/>
                    <a:pt x="14662" y="14809"/>
                    <a:pt x="14659" y="14815"/>
                  </a:cubicBezTo>
                  <a:lnTo>
                    <a:pt x="14632" y="14793"/>
                  </a:lnTo>
                  <a:lnTo>
                    <a:pt x="14642" y="14776"/>
                  </a:lnTo>
                  <a:close/>
                  <a:moveTo>
                    <a:pt x="15169" y="14924"/>
                  </a:moveTo>
                  <a:cubicBezTo>
                    <a:pt x="15198" y="14933"/>
                    <a:pt x="15213" y="14937"/>
                    <a:pt x="15236" y="14945"/>
                  </a:cubicBezTo>
                  <a:cubicBezTo>
                    <a:pt x="15219" y="14982"/>
                    <a:pt x="15202" y="15014"/>
                    <a:pt x="15152" y="15115"/>
                  </a:cubicBezTo>
                  <a:cubicBezTo>
                    <a:pt x="15160" y="15020"/>
                    <a:pt x="15164" y="14983"/>
                    <a:pt x="15169" y="14924"/>
                  </a:cubicBezTo>
                  <a:close/>
                  <a:moveTo>
                    <a:pt x="15048" y="15217"/>
                  </a:moveTo>
                  <a:lnTo>
                    <a:pt x="15048" y="15217"/>
                  </a:lnTo>
                  <a:cubicBezTo>
                    <a:pt x="15015" y="15314"/>
                    <a:pt x="14988" y="15401"/>
                    <a:pt x="14954" y="15499"/>
                  </a:cubicBezTo>
                  <a:cubicBezTo>
                    <a:pt x="14989" y="15494"/>
                    <a:pt x="15020" y="15489"/>
                    <a:pt x="15052" y="15485"/>
                  </a:cubicBezTo>
                  <a:lnTo>
                    <a:pt x="15052" y="15485"/>
                  </a:lnTo>
                  <a:cubicBezTo>
                    <a:pt x="15020" y="15557"/>
                    <a:pt x="14997" y="15578"/>
                    <a:pt x="14980" y="15578"/>
                  </a:cubicBezTo>
                  <a:cubicBezTo>
                    <a:pt x="14956" y="15578"/>
                    <a:pt x="14943" y="15536"/>
                    <a:pt x="14934" y="15536"/>
                  </a:cubicBezTo>
                  <a:cubicBezTo>
                    <a:pt x="14930" y="15536"/>
                    <a:pt x="14926" y="15548"/>
                    <a:pt x="14923" y="15583"/>
                  </a:cubicBezTo>
                  <a:cubicBezTo>
                    <a:pt x="14899" y="15452"/>
                    <a:pt x="14921" y="15330"/>
                    <a:pt x="15048" y="15217"/>
                  </a:cubicBezTo>
                  <a:close/>
                  <a:moveTo>
                    <a:pt x="8800" y="15644"/>
                  </a:moveTo>
                  <a:lnTo>
                    <a:pt x="8832" y="15695"/>
                  </a:lnTo>
                  <a:lnTo>
                    <a:pt x="8822" y="15703"/>
                  </a:lnTo>
                  <a:lnTo>
                    <a:pt x="8789" y="15650"/>
                  </a:lnTo>
                  <a:lnTo>
                    <a:pt x="8800" y="15644"/>
                  </a:lnTo>
                  <a:close/>
                  <a:moveTo>
                    <a:pt x="14364" y="15872"/>
                  </a:moveTo>
                  <a:lnTo>
                    <a:pt x="14392" y="15895"/>
                  </a:lnTo>
                  <a:lnTo>
                    <a:pt x="14378" y="15913"/>
                  </a:lnTo>
                  <a:lnTo>
                    <a:pt x="14352" y="15891"/>
                  </a:lnTo>
                  <a:lnTo>
                    <a:pt x="14364" y="15872"/>
                  </a:lnTo>
                  <a:close/>
                  <a:moveTo>
                    <a:pt x="14530" y="16013"/>
                  </a:moveTo>
                  <a:lnTo>
                    <a:pt x="14589" y="16029"/>
                  </a:lnTo>
                  <a:lnTo>
                    <a:pt x="14559" y="16078"/>
                  </a:lnTo>
                  <a:lnTo>
                    <a:pt x="14514" y="16039"/>
                  </a:lnTo>
                  <a:lnTo>
                    <a:pt x="14530" y="16013"/>
                  </a:lnTo>
                  <a:close/>
                  <a:moveTo>
                    <a:pt x="14124" y="16163"/>
                  </a:moveTo>
                  <a:lnTo>
                    <a:pt x="14112" y="16220"/>
                  </a:lnTo>
                  <a:cubicBezTo>
                    <a:pt x="14100" y="16209"/>
                    <a:pt x="14102" y="16189"/>
                    <a:pt x="14103" y="16172"/>
                  </a:cubicBezTo>
                  <a:lnTo>
                    <a:pt x="14124" y="16163"/>
                  </a:lnTo>
                  <a:close/>
                  <a:moveTo>
                    <a:pt x="14099" y="16226"/>
                  </a:moveTo>
                  <a:cubicBezTo>
                    <a:pt x="14111" y="16238"/>
                    <a:pt x="14109" y="16257"/>
                    <a:pt x="14108" y="16275"/>
                  </a:cubicBezTo>
                  <a:lnTo>
                    <a:pt x="14086" y="16285"/>
                  </a:lnTo>
                  <a:cubicBezTo>
                    <a:pt x="14090" y="16266"/>
                    <a:pt x="14095" y="16245"/>
                    <a:pt x="14099" y="16226"/>
                  </a:cubicBezTo>
                  <a:close/>
                  <a:moveTo>
                    <a:pt x="14137" y="16538"/>
                  </a:moveTo>
                  <a:lnTo>
                    <a:pt x="14165" y="16562"/>
                  </a:lnTo>
                  <a:lnTo>
                    <a:pt x="14152" y="16579"/>
                  </a:lnTo>
                  <a:lnTo>
                    <a:pt x="14124" y="16556"/>
                  </a:lnTo>
                  <a:lnTo>
                    <a:pt x="14137" y="16538"/>
                  </a:lnTo>
                  <a:close/>
                  <a:moveTo>
                    <a:pt x="9766" y="16550"/>
                  </a:moveTo>
                  <a:lnTo>
                    <a:pt x="9806" y="16596"/>
                  </a:lnTo>
                  <a:lnTo>
                    <a:pt x="9797" y="16603"/>
                  </a:lnTo>
                  <a:lnTo>
                    <a:pt x="9757" y="16556"/>
                  </a:lnTo>
                  <a:lnTo>
                    <a:pt x="9766" y="16550"/>
                  </a:lnTo>
                  <a:close/>
                  <a:moveTo>
                    <a:pt x="9388" y="16688"/>
                  </a:moveTo>
                  <a:lnTo>
                    <a:pt x="9401" y="16704"/>
                  </a:lnTo>
                  <a:lnTo>
                    <a:pt x="9372" y="16725"/>
                  </a:lnTo>
                  <a:lnTo>
                    <a:pt x="9359" y="16709"/>
                  </a:lnTo>
                  <a:lnTo>
                    <a:pt x="9388" y="16688"/>
                  </a:lnTo>
                  <a:close/>
                  <a:moveTo>
                    <a:pt x="8766" y="16696"/>
                  </a:moveTo>
                  <a:lnTo>
                    <a:pt x="8804" y="16749"/>
                  </a:lnTo>
                  <a:lnTo>
                    <a:pt x="8794" y="16754"/>
                  </a:lnTo>
                  <a:lnTo>
                    <a:pt x="8755" y="16701"/>
                  </a:lnTo>
                  <a:lnTo>
                    <a:pt x="8766" y="16696"/>
                  </a:lnTo>
                  <a:close/>
                  <a:moveTo>
                    <a:pt x="13915" y="16794"/>
                  </a:moveTo>
                  <a:lnTo>
                    <a:pt x="13908" y="16834"/>
                  </a:lnTo>
                  <a:cubicBezTo>
                    <a:pt x="13925" y="16818"/>
                    <a:pt x="13943" y="16809"/>
                    <a:pt x="13959" y="16800"/>
                  </a:cubicBezTo>
                  <a:lnTo>
                    <a:pt x="13961" y="16800"/>
                  </a:lnTo>
                  <a:lnTo>
                    <a:pt x="13956" y="16824"/>
                  </a:lnTo>
                  <a:lnTo>
                    <a:pt x="13906" y="16841"/>
                  </a:lnTo>
                  <a:lnTo>
                    <a:pt x="13909" y="16825"/>
                  </a:lnTo>
                  <a:lnTo>
                    <a:pt x="13909" y="16825"/>
                  </a:lnTo>
                  <a:cubicBezTo>
                    <a:pt x="13884" y="16863"/>
                    <a:pt x="13858" y="16893"/>
                    <a:pt x="13825" y="16932"/>
                  </a:cubicBezTo>
                  <a:cubicBezTo>
                    <a:pt x="13808" y="16913"/>
                    <a:pt x="13796" y="16899"/>
                    <a:pt x="13780" y="16879"/>
                  </a:cubicBezTo>
                  <a:cubicBezTo>
                    <a:pt x="13833" y="16846"/>
                    <a:pt x="13874" y="16821"/>
                    <a:pt x="13915" y="16794"/>
                  </a:cubicBezTo>
                  <a:close/>
                  <a:moveTo>
                    <a:pt x="9782" y="17094"/>
                  </a:moveTo>
                  <a:lnTo>
                    <a:pt x="9796" y="17110"/>
                  </a:lnTo>
                  <a:lnTo>
                    <a:pt x="9766" y="17133"/>
                  </a:lnTo>
                  <a:lnTo>
                    <a:pt x="9753" y="17116"/>
                  </a:lnTo>
                  <a:lnTo>
                    <a:pt x="9782" y="17094"/>
                  </a:lnTo>
                  <a:close/>
                  <a:moveTo>
                    <a:pt x="13410" y="17112"/>
                  </a:moveTo>
                  <a:lnTo>
                    <a:pt x="13437" y="17137"/>
                  </a:lnTo>
                  <a:lnTo>
                    <a:pt x="13422" y="17153"/>
                  </a:lnTo>
                  <a:lnTo>
                    <a:pt x="13397" y="17130"/>
                  </a:lnTo>
                  <a:lnTo>
                    <a:pt x="13410" y="17112"/>
                  </a:lnTo>
                  <a:close/>
                  <a:moveTo>
                    <a:pt x="13738" y="17052"/>
                  </a:moveTo>
                  <a:cubicBezTo>
                    <a:pt x="13756" y="17059"/>
                    <a:pt x="13771" y="17066"/>
                    <a:pt x="13788" y="17074"/>
                  </a:cubicBezTo>
                  <a:cubicBezTo>
                    <a:pt x="13765" y="17133"/>
                    <a:pt x="13741" y="17170"/>
                    <a:pt x="13712" y="17170"/>
                  </a:cubicBezTo>
                  <a:cubicBezTo>
                    <a:pt x="13698" y="17170"/>
                    <a:pt x="13682" y="17162"/>
                    <a:pt x="13665" y="17143"/>
                  </a:cubicBezTo>
                  <a:cubicBezTo>
                    <a:pt x="13697" y="17103"/>
                    <a:pt x="13715" y="17080"/>
                    <a:pt x="13738" y="17052"/>
                  </a:cubicBezTo>
                  <a:close/>
                  <a:moveTo>
                    <a:pt x="13313" y="17184"/>
                  </a:moveTo>
                  <a:lnTo>
                    <a:pt x="13356" y="17225"/>
                  </a:lnTo>
                  <a:lnTo>
                    <a:pt x="13337" y="17252"/>
                  </a:lnTo>
                  <a:lnTo>
                    <a:pt x="13279" y="17231"/>
                  </a:lnTo>
                  <a:lnTo>
                    <a:pt x="13313" y="17184"/>
                  </a:lnTo>
                  <a:close/>
                  <a:moveTo>
                    <a:pt x="13474" y="17265"/>
                  </a:moveTo>
                  <a:lnTo>
                    <a:pt x="13531" y="17286"/>
                  </a:lnTo>
                  <a:lnTo>
                    <a:pt x="13499" y="17331"/>
                  </a:lnTo>
                  <a:lnTo>
                    <a:pt x="13456" y="17291"/>
                  </a:lnTo>
                  <a:lnTo>
                    <a:pt x="13474" y="17265"/>
                  </a:lnTo>
                  <a:close/>
                  <a:moveTo>
                    <a:pt x="13194" y="17278"/>
                  </a:moveTo>
                  <a:lnTo>
                    <a:pt x="13194" y="17278"/>
                  </a:lnTo>
                  <a:cubicBezTo>
                    <a:pt x="13188" y="17350"/>
                    <a:pt x="13184" y="17396"/>
                    <a:pt x="13178" y="17464"/>
                  </a:cubicBezTo>
                  <a:cubicBezTo>
                    <a:pt x="13126" y="17405"/>
                    <a:pt x="13126" y="17405"/>
                    <a:pt x="13194" y="17278"/>
                  </a:cubicBezTo>
                  <a:close/>
                  <a:moveTo>
                    <a:pt x="13353" y="17480"/>
                  </a:moveTo>
                  <a:lnTo>
                    <a:pt x="13362" y="17487"/>
                  </a:lnTo>
                  <a:lnTo>
                    <a:pt x="13318" y="17537"/>
                  </a:lnTo>
                  <a:lnTo>
                    <a:pt x="13310" y="17528"/>
                  </a:lnTo>
                  <a:lnTo>
                    <a:pt x="13353" y="17480"/>
                  </a:lnTo>
                  <a:close/>
                  <a:moveTo>
                    <a:pt x="8576" y="1384"/>
                  </a:moveTo>
                  <a:cubicBezTo>
                    <a:pt x="8589" y="1402"/>
                    <a:pt x="8607" y="1429"/>
                    <a:pt x="8633" y="1467"/>
                  </a:cubicBezTo>
                  <a:cubicBezTo>
                    <a:pt x="8637" y="1468"/>
                    <a:pt x="8642" y="1469"/>
                    <a:pt x="8646" y="1469"/>
                  </a:cubicBezTo>
                  <a:cubicBezTo>
                    <a:pt x="8650" y="1469"/>
                    <a:pt x="8654" y="1468"/>
                    <a:pt x="8659" y="1468"/>
                  </a:cubicBezTo>
                  <a:cubicBezTo>
                    <a:pt x="8665" y="1468"/>
                    <a:pt x="8672" y="1469"/>
                    <a:pt x="8679" y="1471"/>
                  </a:cubicBezTo>
                  <a:cubicBezTo>
                    <a:pt x="8697" y="1483"/>
                    <a:pt x="8713" y="1495"/>
                    <a:pt x="8722" y="1514"/>
                  </a:cubicBezTo>
                  <a:cubicBezTo>
                    <a:pt x="8745" y="1561"/>
                    <a:pt x="8797" y="1539"/>
                    <a:pt x="8835" y="1583"/>
                  </a:cubicBezTo>
                  <a:cubicBezTo>
                    <a:pt x="8873" y="1627"/>
                    <a:pt x="8922" y="1639"/>
                    <a:pt x="8960" y="1699"/>
                  </a:cubicBezTo>
                  <a:cubicBezTo>
                    <a:pt x="9004" y="1760"/>
                    <a:pt x="9058" y="1789"/>
                    <a:pt x="9122" y="1832"/>
                  </a:cubicBezTo>
                  <a:cubicBezTo>
                    <a:pt x="9172" y="1870"/>
                    <a:pt x="9214" y="1930"/>
                    <a:pt x="9273" y="1992"/>
                  </a:cubicBezTo>
                  <a:cubicBezTo>
                    <a:pt x="9275" y="2004"/>
                    <a:pt x="9272" y="2036"/>
                    <a:pt x="9285" y="2058"/>
                  </a:cubicBezTo>
                  <a:cubicBezTo>
                    <a:pt x="9350" y="2161"/>
                    <a:pt x="9423" y="2254"/>
                    <a:pt x="9490" y="2360"/>
                  </a:cubicBezTo>
                  <a:cubicBezTo>
                    <a:pt x="9551" y="2472"/>
                    <a:pt x="9616" y="2581"/>
                    <a:pt x="9662" y="2704"/>
                  </a:cubicBezTo>
                  <a:cubicBezTo>
                    <a:pt x="9671" y="2728"/>
                    <a:pt x="9700" y="2745"/>
                    <a:pt x="9718" y="2765"/>
                  </a:cubicBezTo>
                  <a:cubicBezTo>
                    <a:pt x="9713" y="2790"/>
                    <a:pt x="9710" y="2804"/>
                    <a:pt x="9709" y="2817"/>
                  </a:cubicBezTo>
                  <a:cubicBezTo>
                    <a:pt x="9734" y="2840"/>
                    <a:pt x="9757" y="2862"/>
                    <a:pt x="9782" y="2885"/>
                  </a:cubicBezTo>
                  <a:cubicBezTo>
                    <a:pt x="9781" y="2926"/>
                    <a:pt x="9771" y="2959"/>
                    <a:pt x="9781" y="2988"/>
                  </a:cubicBezTo>
                  <a:cubicBezTo>
                    <a:pt x="9801" y="3050"/>
                    <a:pt x="9824" y="3119"/>
                    <a:pt x="9851" y="3181"/>
                  </a:cubicBezTo>
                  <a:cubicBezTo>
                    <a:pt x="9881" y="3246"/>
                    <a:pt x="9944" y="3321"/>
                    <a:pt x="9944" y="3365"/>
                  </a:cubicBezTo>
                  <a:cubicBezTo>
                    <a:pt x="9943" y="3443"/>
                    <a:pt x="9953" y="3478"/>
                    <a:pt x="10006" y="3527"/>
                  </a:cubicBezTo>
                  <a:cubicBezTo>
                    <a:pt x="10024" y="3543"/>
                    <a:pt x="10037" y="3599"/>
                    <a:pt x="10043" y="3635"/>
                  </a:cubicBezTo>
                  <a:cubicBezTo>
                    <a:pt x="10047" y="3662"/>
                    <a:pt x="10037" y="3688"/>
                    <a:pt x="10034" y="3719"/>
                  </a:cubicBezTo>
                  <a:cubicBezTo>
                    <a:pt x="10071" y="3730"/>
                    <a:pt x="10093" y="3736"/>
                    <a:pt x="10113" y="3741"/>
                  </a:cubicBezTo>
                  <a:cubicBezTo>
                    <a:pt x="10103" y="3802"/>
                    <a:pt x="10093" y="3856"/>
                    <a:pt x="10082" y="3921"/>
                  </a:cubicBezTo>
                  <a:cubicBezTo>
                    <a:pt x="10130" y="3947"/>
                    <a:pt x="10160" y="3967"/>
                    <a:pt x="10199" y="3989"/>
                  </a:cubicBezTo>
                  <a:cubicBezTo>
                    <a:pt x="10171" y="4139"/>
                    <a:pt x="10244" y="4277"/>
                    <a:pt x="10271" y="4421"/>
                  </a:cubicBezTo>
                  <a:cubicBezTo>
                    <a:pt x="10299" y="4571"/>
                    <a:pt x="10353" y="4698"/>
                    <a:pt x="10438" y="4804"/>
                  </a:cubicBezTo>
                  <a:cubicBezTo>
                    <a:pt x="10425" y="4842"/>
                    <a:pt x="10412" y="4882"/>
                    <a:pt x="10403" y="4908"/>
                  </a:cubicBezTo>
                  <a:cubicBezTo>
                    <a:pt x="10450" y="5043"/>
                    <a:pt x="10496" y="5173"/>
                    <a:pt x="10534" y="5285"/>
                  </a:cubicBezTo>
                  <a:cubicBezTo>
                    <a:pt x="10533" y="5332"/>
                    <a:pt x="10531" y="5369"/>
                    <a:pt x="10530" y="5407"/>
                  </a:cubicBezTo>
                  <a:cubicBezTo>
                    <a:pt x="10564" y="5426"/>
                    <a:pt x="10590" y="5442"/>
                    <a:pt x="10627" y="5463"/>
                  </a:cubicBezTo>
                  <a:cubicBezTo>
                    <a:pt x="10602" y="5483"/>
                    <a:pt x="10584" y="5498"/>
                    <a:pt x="10556" y="5523"/>
                  </a:cubicBezTo>
                  <a:cubicBezTo>
                    <a:pt x="10583" y="5626"/>
                    <a:pt x="10612" y="5735"/>
                    <a:pt x="10642" y="5850"/>
                  </a:cubicBezTo>
                  <a:cubicBezTo>
                    <a:pt x="10634" y="5856"/>
                    <a:pt x="10617" y="5872"/>
                    <a:pt x="10592" y="5894"/>
                  </a:cubicBezTo>
                  <a:cubicBezTo>
                    <a:pt x="10612" y="5957"/>
                    <a:pt x="10633" y="6019"/>
                    <a:pt x="10647" y="6063"/>
                  </a:cubicBezTo>
                  <a:cubicBezTo>
                    <a:pt x="10647" y="6112"/>
                    <a:pt x="10671" y="6270"/>
                    <a:pt x="10687" y="6376"/>
                  </a:cubicBezTo>
                  <a:cubicBezTo>
                    <a:pt x="10706" y="6509"/>
                    <a:pt x="10727" y="6646"/>
                    <a:pt x="10755" y="6774"/>
                  </a:cubicBezTo>
                  <a:cubicBezTo>
                    <a:pt x="10777" y="6875"/>
                    <a:pt x="10814" y="6958"/>
                    <a:pt x="10836" y="7055"/>
                  </a:cubicBezTo>
                  <a:cubicBezTo>
                    <a:pt x="10864" y="7178"/>
                    <a:pt x="10877" y="7324"/>
                    <a:pt x="10900" y="7453"/>
                  </a:cubicBezTo>
                  <a:cubicBezTo>
                    <a:pt x="10922" y="7567"/>
                    <a:pt x="10951" y="7668"/>
                    <a:pt x="10952" y="7671"/>
                  </a:cubicBezTo>
                  <a:lnTo>
                    <a:pt x="10952" y="7671"/>
                  </a:lnTo>
                  <a:cubicBezTo>
                    <a:pt x="10968" y="7839"/>
                    <a:pt x="10983" y="7986"/>
                    <a:pt x="10995" y="8111"/>
                  </a:cubicBezTo>
                  <a:cubicBezTo>
                    <a:pt x="11003" y="8242"/>
                    <a:pt x="11015" y="8348"/>
                    <a:pt x="11034" y="8411"/>
                  </a:cubicBezTo>
                  <a:cubicBezTo>
                    <a:pt x="11096" y="8626"/>
                    <a:pt x="11117" y="8870"/>
                    <a:pt x="11143" y="9141"/>
                  </a:cubicBezTo>
                  <a:cubicBezTo>
                    <a:pt x="11168" y="9372"/>
                    <a:pt x="11177" y="9687"/>
                    <a:pt x="11214" y="9847"/>
                  </a:cubicBezTo>
                  <a:cubicBezTo>
                    <a:pt x="11258" y="10052"/>
                    <a:pt x="11237" y="10377"/>
                    <a:pt x="11271" y="10584"/>
                  </a:cubicBezTo>
                  <a:cubicBezTo>
                    <a:pt x="11289" y="10687"/>
                    <a:pt x="11295" y="10878"/>
                    <a:pt x="11315" y="10942"/>
                  </a:cubicBezTo>
                  <a:cubicBezTo>
                    <a:pt x="11362" y="11089"/>
                    <a:pt x="11374" y="11336"/>
                    <a:pt x="11382" y="11639"/>
                  </a:cubicBezTo>
                  <a:cubicBezTo>
                    <a:pt x="11383" y="11698"/>
                    <a:pt x="11384" y="11791"/>
                    <a:pt x="11390" y="11802"/>
                  </a:cubicBezTo>
                  <a:cubicBezTo>
                    <a:pt x="11449" y="11919"/>
                    <a:pt x="11437" y="12294"/>
                    <a:pt x="11442" y="12670"/>
                  </a:cubicBezTo>
                  <a:cubicBezTo>
                    <a:pt x="11449" y="12669"/>
                    <a:pt x="11456" y="12668"/>
                    <a:pt x="11463" y="12668"/>
                  </a:cubicBezTo>
                  <a:cubicBezTo>
                    <a:pt x="11516" y="12668"/>
                    <a:pt x="11555" y="12739"/>
                    <a:pt x="11527" y="13353"/>
                  </a:cubicBezTo>
                  <a:cubicBezTo>
                    <a:pt x="11531" y="13351"/>
                    <a:pt x="11534" y="13350"/>
                    <a:pt x="11537" y="13350"/>
                  </a:cubicBezTo>
                  <a:cubicBezTo>
                    <a:pt x="11563" y="13350"/>
                    <a:pt x="11578" y="13414"/>
                    <a:pt x="11585" y="13507"/>
                  </a:cubicBezTo>
                  <a:cubicBezTo>
                    <a:pt x="11593" y="13607"/>
                    <a:pt x="11592" y="13774"/>
                    <a:pt x="11590" y="13883"/>
                  </a:cubicBezTo>
                  <a:lnTo>
                    <a:pt x="11615" y="14003"/>
                  </a:lnTo>
                  <a:lnTo>
                    <a:pt x="11771" y="13496"/>
                  </a:lnTo>
                  <a:cubicBezTo>
                    <a:pt x="11844" y="13256"/>
                    <a:pt x="11916" y="13019"/>
                    <a:pt x="11985" y="12785"/>
                  </a:cubicBezTo>
                  <a:cubicBezTo>
                    <a:pt x="11986" y="12869"/>
                    <a:pt x="11986" y="12932"/>
                    <a:pt x="11988" y="13003"/>
                  </a:cubicBezTo>
                  <a:cubicBezTo>
                    <a:pt x="12035" y="12784"/>
                    <a:pt x="12076" y="12588"/>
                    <a:pt x="12100" y="12482"/>
                  </a:cubicBezTo>
                  <a:cubicBezTo>
                    <a:pt x="12205" y="12208"/>
                    <a:pt x="12300" y="11952"/>
                    <a:pt x="12394" y="11727"/>
                  </a:cubicBezTo>
                  <a:cubicBezTo>
                    <a:pt x="12491" y="11490"/>
                    <a:pt x="12586" y="11064"/>
                    <a:pt x="12682" y="10874"/>
                  </a:cubicBezTo>
                  <a:cubicBezTo>
                    <a:pt x="12691" y="10786"/>
                    <a:pt x="12701" y="10697"/>
                    <a:pt x="12709" y="10622"/>
                  </a:cubicBezTo>
                  <a:cubicBezTo>
                    <a:pt x="12776" y="10400"/>
                    <a:pt x="12854" y="10265"/>
                    <a:pt x="12893" y="10009"/>
                  </a:cubicBezTo>
                  <a:cubicBezTo>
                    <a:pt x="12944" y="9925"/>
                    <a:pt x="12994" y="9843"/>
                    <a:pt x="13031" y="9782"/>
                  </a:cubicBezTo>
                  <a:cubicBezTo>
                    <a:pt x="13091" y="9566"/>
                    <a:pt x="13140" y="9398"/>
                    <a:pt x="13181" y="9269"/>
                  </a:cubicBezTo>
                  <a:cubicBezTo>
                    <a:pt x="13184" y="9198"/>
                    <a:pt x="13184" y="9153"/>
                    <a:pt x="13187" y="9073"/>
                  </a:cubicBezTo>
                  <a:cubicBezTo>
                    <a:pt x="13228" y="9008"/>
                    <a:pt x="13260" y="8957"/>
                    <a:pt x="13294" y="8904"/>
                  </a:cubicBezTo>
                  <a:cubicBezTo>
                    <a:pt x="13313" y="8826"/>
                    <a:pt x="13338" y="8730"/>
                    <a:pt x="13366" y="8629"/>
                  </a:cubicBezTo>
                  <a:cubicBezTo>
                    <a:pt x="13396" y="8639"/>
                    <a:pt x="13418" y="8645"/>
                    <a:pt x="13459" y="8655"/>
                  </a:cubicBezTo>
                  <a:cubicBezTo>
                    <a:pt x="13477" y="8516"/>
                    <a:pt x="13490" y="8408"/>
                    <a:pt x="13503" y="8301"/>
                  </a:cubicBezTo>
                  <a:cubicBezTo>
                    <a:pt x="13556" y="8229"/>
                    <a:pt x="13591" y="8171"/>
                    <a:pt x="13634" y="8117"/>
                  </a:cubicBezTo>
                  <a:cubicBezTo>
                    <a:pt x="13690" y="7918"/>
                    <a:pt x="13738" y="7723"/>
                    <a:pt x="13840" y="7646"/>
                  </a:cubicBezTo>
                  <a:cubicBezTo>
                    <a:pt x="13869" y="7550"/>
                    <a:pt x="13908" y="7464"/>
                    <a:pt x="13925" y="7392"/>
                  </a:cubicBezTo>
                  <a:cubicBezTo>
                    <a:pt x="13939" y="7330"/>
                    <a:pt x="13930" y="7286"/>
                    <a:pt x="13930" y="7225"/>
                  </a:cubicBezTo>
                  <a:cubicBezTo>
                    <a:pt x="13964" y="7221"/>
                    <a:pt x="13987" y="7216"/>
                    <a:pt x="14025" y="7212"/>
                  </a:cubicBezTo>
                  <a:cubicBezTo>
                    <a:pt x="14050" y="7136"/>
                    <a:pt x="14075" y="7061"/>
                    <a:pt x="14106" y="6971"/>
                  </a:cubicBezTo>
                  <a:cubicBezTo>
                    <a:pt x="14136" y="6934"/>
                    <a:pt x="14177" y="6882"/>
                    <a:pt x="14215" y="6835"/>
                  </a:cubicBezTo>
                  <a:cubicBezTo>
                    <a:pt x="14230" y="6769"/>
                    <a:pt x="14239" y="6728"/>
                    <a:pt x="14248" y="6685"/>
                  </a:cubicBezTo>
                  <a:cubicBezTo>
                    <a:pt x="14273" y="6654"/>
                    <a:pt x="14305" y="6606"/>
                    <a:pt x="14320" y="6591"/>
                  </a:cubicBezTo>
                  <a:cubicBezTo>
                    <a:pt x="14334" y="6574"/>
                    <a:pt x="14349" y="6556"/>
                    <a:pt x="14362" y="6538"/>
                  </a:cubicBezTo>
                  <a:cubicBezTo>
                    <a:pt x="14389" y="6503"/>
                    <a:pt x="14411" y="6466"/>
                    <a:pt x="14431" y="6428"/>
                  </a:cubicBezTo>
                  <a:cubicBezTo>
                    <a:pt x="14471" y="6348"/>
                    <a:pt x="14499" y="6256"/>
                    <a:pt x="14527" y="6128"/>
                  </a:cubicBezTo>
                  <a:lnTo>
                    <a:pt x="14527" y="6128"/>
                  </a:lnTo>
                  <a:cubicBezTo>
                    <a:pt x="14511" y="6141"/>
                    <a:pt x="14496" y="6150"/>
                    <a:pt x="14481" y="6160"/>
                  </a:cubicBezTo>
                  <a:lnTo>
                    <a:pt x="14481" y="6137"/>
                  </a:lnTo>
                  <a:lnTo>
                    <a:pt x="14527" y="6116"/>
                  </a:lnTo>
                  <a:cubicBezTo>
                    <a:pt x="14527" y="6122"/>
                    <a:pt x="14527" y="6125"/>
                    <a:pt x="14527" y="6128"/>
                  </a:cubicBezTo>
                  <a:cubicBezTo>
                    <a:pt x="14574" y="6020"/>
                    <a:pt x="14677" y="5936"/>
                    <a:pt x="14676" y="5825"/>
                  </a:cubicBezTo>
                  <a:cubicBezTo>
                    <a:pt x="14729" y="5781"/>
                    <a:pt x="14779" y="5739"/>
                    <a:pt x="14829" y="5697"/>
                  </a:cubicBezTo>
                  <a:cubicBezTo>
                    <a:pt x="14832" y="5654"/>
                    <a:pt x="14835" y="5611"/>
                    <a:pt x="14837" y="5551"/>
                  </a:cubicBezTo>
                  <a:cubicBezTo>
                    <a:pt x="14882" y="5508"/>
                    <a:pt x="14933" y="5460"/>
                    <a:pt x="14993" y="5401"/>
                  </a:cubicBezTo>
                  <a:cubicBezTo>
                    <a:pt x="15015" y="5185"/>
                    <a:pt x="15277" y="5057"/>
                    <a:pt x="15311" y="4845"/>
                  </a:cubicBezTo>
                  <a:cubicBezTo>
                    <a:pt x="15355" y="4818"/>
                    <a:pt x="15391" y="4798"/>
                    <a:pt x="15435" y="4771"/>
                  </a:cubicBezTo>
                  <a:cubicBezTo>
                    <a:pt x="15436" y="4707"/>
                    <a:pt x="15436" y="4648"/>
                    <a:pt x="15439" y="4586"/>
                  </a:cubicBezTo>
                  <a:cubicBezTo>
                    <a:pt x="15464" y="4596"/>
                    <a:pt x="15480" y="4602"/>
                    <a:pt x="15510" y="4614"/>
                  </a:cubicBezTo>
                  <a:cubicBezTo>
                    <a:pt x="15554" y="4564"/>
                    <a:pt x="15600" y="4501"/>
                    <a:pt x="15653" y="4456"/>
                  </a:cubicBezTo>
                  <a:cubicBezTo>
                    <a:pt x="15710" y="4412"/>
                    <a:pt x="15716" y="4349"/>
                    <a:pt x="15794" y="4302"/>
                  </a:cubicBezTo>
                  <a:cubicBezTo>
                    <a:pt x="15897" y="4234"/>
                    <a:pt x="16000" y="4136"/>
                    <a:pt x="16089" y="4043"/>
                  </a:cubicBezTo>
                  <a:cubicBezTo>
                    <a:pt x="16182" y="3961"/>
                    <a:pt x="16259" y="3864"/>
                    <a:pt x="16348" y="3788"/>
                  </a:cubicBezTo>
                  <a:cubicBezTo>
                    <a:pt x="16355" y="3789"/>
                    <a:pt x="16361" y="3789"/>
                    <a:pt x="16368" y="3789"/>
                  </a:cubicBezTo>
                  <a:cubicBezTo>
                    <a:pt x="16441" y="3789"/>
                    <a:pt x="16512" y="3760"/>
                    <a:pt x="16551" y="3715"/>
                  </a:cubicBezTo>
                  <a:cubicBezTo>
                    <a:pt x="16587" y="3675"/>
                    <a:pt x="16621" y="3700"/>
                    <a:pt x="16644" y="3675"/>
                  </a:cubicBezTo>
                  <a:cubicBezTo>
                    <a:pt x="16663" y="3655"/>
                    <a:pt x="16682" y="3665"/>
                    <a:pt x="16702" y="3643"/>
                  </a:cubicBezTo>
                  <a:cubicBezTo>
                    <a:pt x="16710" y="3634"/>
                    <a:pt x="16721" y="3633"/>
                    <a:pt x="16733" y="3633"/>
                  </a:cubicBezTo>
                  <a:cubicBezTo>
                    <a:pt x="16742" y="3633"/>
                    <a:pt x="16751" y="3634"/>
                    <a:pt x="16760" y="3634"/>
                  </a:cubicBezTo>
                  <a:cubicBezTo>
                    <a:pt x="16765" y="3634"/>
                    <a:pt x="16769" y="3633"/>
                    <a:pt x="16774" y="3633"/>
                  </a:cubicBezTo>
                  <a:cubicBezTo>
                    <a:pt x="16777" y="3632"/>
                    <a:pt x="16780" y="3632"/>
                    <a:pt x="16783" y="3632"/>
                  </a:cubicBezTo>
                  <a:cubicBezTo>
                    <a:pt x="16790" y="3632"/>
                    <a:pt x="16796" y="3633"/>
                    <a:pt x="16802" y="3633"/>
                  </a:cubicBezTo>
                  <a:cubicBezTo>
                    <a:pt x="16821" y="3633"/>
                    <a:pt x="16840" y="3631"/>
                    <a:pt x="16866" y="3615"/>
                  </a:cubicBezTo>
                  <a:cubicBezTo>
                    <a:pt x="16880" y="3608"/>
                    <a:pt x="16898" y="3603"/>
                    <a:pt x="16915" y="3603"/>
                  </a:cubicBezTo>
                  <a:cubicBezTo>
                    <a:pt x="16938" y="3603"/>
                    <a:pt x="16959" y="3612"/>
                    <a:pt x="16956" y="3635"/>
                  </a:cubicBezTo>
                  <a:cubicBezTo>
                    <a:pt x="16997" y="3683"/>
                    <a:pt x="17066" y="3672"/>
                    <a:pt x="17069" y="3747"/>
                  </a:cubicBezTo>
                  <a:cubicBezTo>
                    <a:pt x="17068" y="3806"/>
                    <a:pt x="17124" y="3844"/>
                    <a:pt x="17083" y="3908"/>
                  </a:cubicBezTo>
                  <a:cubicBezTo>
                    <a:pt x="17105" y="3914"/>
                    <a:pt x="17127" y="3921"/>
                    <a:pt x="17156" y="3933"/>
                  </a:cubicBezTo>
                  <a:cubicBezTo>
                    <a:pt x="17147" y="3965"/>
                    <a:pt x="17138" y="3997"/>
                    <a:pt x="17136" y="4008"/>
                  </a:cubicBezTo>
                  <a:cubicBezTo>
                    <a:pt x="17162" y="4097"/>
                    <a:pt x="17178" y="4177"/>
                    <a:pt x="17194" y="4265"/>
                  </a:cubicBezTo>
                  <a:lnTo>
                    <a:pt x="17284" y="4265"/>
                  </a:lnTo>
                  <a:cubicBezTo>
                    <a:pt x="17287" y="4299"/>
                    <a:pt x="17287" y="4323"/>
                    <a:pt x="17287" y="4355"/>
                  </a:cubicBezTo>
                  <a:cubicBezTo>
                    <a:pt x="17253" y="4362"/>
                    <a:pt x="17219" y="4370"/>
                    <a:pt x="17174" y="4378"/>
                  </a:cubicBezTo>
                  <a:cubicBezTo>
                    <a:pt x="17212" y="4489"/>
                    <a:pt x="17252" y="4599"/>
                    <a:pt x="17181" y="4702"/>
                  </a:cubicBezTo>
                  <a:cubicBezTo>
                    <a:pt x="17175" y="4711"/>
                    <a:pt x="17174" y="4748"/>
                    <a:pt x="17180" y="4755"/>
                  </a:cubicBezTo>
                  <a:cubicBezTo>
                    <a:pt x="17237" y="4837"/>
                    <a:pt x="17177" y="4942"/>
                    <a:pt x="17191" y="5038"/>
                  </a:cubicBezTo>
                  <a:cubicBezTo>
                    <a:pt x="17206" y="5143"/>
                    <a:pt x="17169" y="5270"/>
                    <a:pt x="17162" y="5386"/>
                  </a:cubicBezTo>
                  <a:cubicBezTo>
                    <a:pt x="17158" y="5427"/>
                    <a:pt x="17168" y="5469"/>
                    <a:pt x="17172" y="5508"/>
                  </a:cubicBezTo>
                  <a:cubicBezTo>
                    <a:pt x="17144" y="5541"/>
                    <a:pt x="17119" y="5572"/>
                    <a:pt x="17103" y="5589"/>
                  </a:cubicBezTo>
                  <a:cubicBezTo>
                    <a:pt x="17109" y="5725"/>
                    <a:pt x="17113" y="5854"/>
                    <a:pt x="17102" y="5984"/>
                  </a:cubicBezTo>
                  <a:cubicBezTo>
                    <a:pt x="17087" y="6131"/>
                    <a:pt x="17043" y="6279"/>
                    <a:pt x="17019" y="6429"/>
                  </a:cubicBezTo>
                  <a:cubicBezTo>
                    <a:pt x="16991" y="6572"/>
                    <a:pt x="16983" y="6716"/>
                    <a:pt x="16956" y="6860"/>
                  </a:cubicBezTo>
                  <a:cubicBezTo>
                    <a:pt x="16934" y="6975"/>
                    <a:pt x="16891" y="7083"/>
                    <a:pt x="16903" y="7206"/>
                  </a:cubicBezTo>
                  <a:cubicBezTo>
                    <a:pt x="16909" y="7275"/>
                    <a:pt x="16896" y="7394"/>
                    <a:pt x="16863" y="7442"/>
                  </a:cubicBezTo>
                  <a:cubicBezTo>
                    <a:pt x="16805" y="7528"/>
                    <a:pt x="16794" y="7627"/>
                    <a:pt x="16766" y="7718"/>
                  </a:cubicBezTo>
                  <a:cubicBezTo>
                    <a:pt x="16743" y="7799"/>
                    <a:pt x="16753" y="7920"/>
                    <a:pt x="16721" y="7962"/>
                  </a:cubicBezTo>
                  <a:cubicBezTo>
                    <a:pt x="16653" y="8052"/>
                    <a:pt x="16697" y="8137"/>
                    <a:pt x="16656" y="8218"/>
                  </a:cubicBezTo>
                  <a:cubicBezTo>
                    <a:pt x="16649" y="8233"/>
                    <a:pt x="16678" y="8274"/>
                    <a:pt x="16637" y="8302"/>
                  </a:cubicBezTo>
                  <a:cubicBezTo>
                    <a:pt x="16557" y="8360"/>
                    <a:pt x="16628" y="8423"/>
                    <a:pt x="16593" y="8496"/>
                  </a:cubicBezTo>
                  <a:cubicBezTo>
                    <a:pt x="16515" y="8523"/>
                    <a:pt x="16532" y="8648"/>
                    <a:pt x="16488" y="8727"/>
                  </a:cubicBezTo>
                  <a:cubicBezTo>
                    <a:pt x="16440" y="8819"/>
                    <a:pt x="16406" y="8933"/>
                    <a:pt x="16368" y="9039"/>
                  </a:cubicBezTo>
                  <a:cubicBezTo>
                    <a:pt x="16332" y="9141"/>
                    <a:pt x="16295" y="9245"/>
                    <a:pt x="16268" y="9325"/>
                  </a:cubicBezTo>
                  <a:cubicBezTo>
                    <a:pt x="16288" y="9362"/>
                    <a:pt x="16298" y="9378"/>
                    <a:pt x="16316" y="9410"/>
                  </a:cubicBezTo>
                  <a:cubicBezTo>
                    <a:pt x="16272" y="9416"/>
                    <a:pt x="16248" y="9419"/>
                    <a:pt x="16222" y="9423"/>
                  </a:cubicBezTo>
                  <a:cubicBezTo>
                    <a:pt x="16266" y="9529"/>
                    <a:pt x="16147" y="9604"/>
                    <a:pt x="16142" y="9719"/>
                  </a:cubicBezTo>
                  <a:cubicBezTo>
                    <a:pt x="16137" y="9823"/>
                    <a:pt x="16067" y="9956"/>
                    <a:pt x="16016" y="10102"/>
                  </a:cubicBezTo>
                  <a:cubicBezTo>
                    <a:pt x="15876" y="10246"/>
                    <a:pt x="15879" y="10458"/>
                    <a:pt x="15831" y="10653"/>
                  </a:cubicBezTo>
                  <a:cubicBezTo>
                    <a:pt x="15782" y="10719"/>
                    <a:pt x="15735" y="10787"/>
                    <a:pt x="15689" y="10849"/>
                  </a:cubicBezTo>
                  <a:cubicBezTo>
                    <a:pt x="15666" y="10852"/>
                    <a:pt x="15644" y="10853"/>
                    <a:pt x="15622" y="10855"/>
                  </a:cubicBezTo>
                  <a:cubicBezTo>
                    <a:pt x="15583" y="10971"/>
                    <a:pt x="15552" y="11073"/>
                    <a:pt x="15517" y="11173"/>
                  </a:cubicBezTo>
                  <a:cubicBezTo>
                    <a:pt x="15480" y="11270"/>
                    <a:pt x="15444" y="11368"/>
                    <a:pt x="15410" y="11461"/>
                  </a:cubicBezTo>
                  <a:cubicBezTo>
                    <a:pt x="15392" y="11477"/>
                    <a:pt x="15376" y="11490"/>
                    <a:pt x="15358" y="11507"/>
                  </a:cubicBezTo>
                  <a:cubicBezTo>
                    <a:pt x="15376" y="11537"/>
                    <a:pt x="15389" y="11560"/>
                    <a:pt x="15405" y="11587"/>
                  </a:cubicBezTo>
                  <a:cubicBezTo>
                    <a:pt x="15367" y="11595"/>
                    <a:pt x="15336" y="11601"/>
                    <a:pt x="15305" y="11607"/>
                  </a:cubicBezTo>
                  <a:cubicBezTo>
                    <a:pt x="15248" y="11717"/>
                    <a:pt x="15335" y="11817"/>
                    <a:pt x="15217" y="11926"/>
                  </a:cubicBezTo>
                  <a:cubicBezTo>
                    <a:pt x="15196" y="11927"/>
                    <a:pt x="15171" y="11929"/>
                    <a:pt x="15139" y="11932"/>
                  </a:cubicBezTo>
                  <a:cubicBezTo>
                    <a:pt x="15117" y="11995"/>
                    <a:pt x="15095" y="12055"/>
                    <a:pt x="15070" y="12126"/>
                  </a:cubicBezTo>
                  <a:cubicBezTo>
                    <a:pt x="14985" y="12173"/>
                    <a:pt x="14960" y="12311"/>
                    <a:pt x="14899" y="12403"/>
                  </a:cubicBezTo>
                  <a:cubicBezTo>
                    <a:pt x="14902" y="12419"/>
                    <a:pt x="14905" y="12438"/>
                    <a:pt x="14907" y="12456"/>
                  </a:cubicBezTo>
                  <a:lnTo>
                    <a:pt x="14887" y="12466"/>
                  </a:lnTo>
                  <a:lnTo>
                    <a:pt x="14887" y="12466"/>
                  </a:lnTo>
                  <a:lnTo>
                    <a:pt x="14890" y="12409"/>
                  </a:lnTo>
                  <a:lnTo>
                    <a:pt x="14890" y="12409"/>
                  </a:lnTo>
                  <a:cubicBezTo>
                    <a:pt x="14866" y="12426"/>
                    <a:pt x="14839" y="12439"/>
                    <a:pt x="14830" y="12457"/>
                  </a:cubicBezTo>
                  <a:cubicBezTo>
                    <a:pt x="14757" y="12617"/>
                    <a:pt x="14684" y="12778"/>
                    <a:pt x="14615" y="12929"/>
                  </a:cubicBezTo>
                  <a:cubicBezTo>
                    <a:pt x="14595" y="13025"/>
                    <a:pt x="14640" y="13090"/>
                    <a:pt x="14571" y="13201"/>
                  </a:cubicBezTo>
                  <a:cubicBezTo>
                    <a:pt x="14546" y="13201"/>
                    <a:pt x="14523" y="13200"/>
                    <a:pt x="14511" y="13200"/>
                  </a:cubicBezTo>
                  <a:cubicBezTo>
                    <a:pt x="14453" y="13285"/>
                    <a:pt x="14402" y="13363"/>
                    <a:pt x="14349" y="13440"/>
                  </a:cubicBezTo>
                  <a:cubicBezTo>
                    <a:pt x="14286" y="13544"/>
                    <a:pt x="14223" y="13647"/>
                    <a:pt x="14139" y="13784"/>
                  </a:cubicBezTo>
                  <a:cubicBezTo>
                    <a:pt x="14147" y="13813"/>
                    <a:pt x="14161" y="13855"/>
                    <a:pt x="14172" y="13893"/>
                  </a:cubicBezTo>
                  <a:cubicBezTo>
                    <a:pt x="14111" y="13941"/>
                    <a:pt x="14077" y="13968"/>
                    <a:pt x="14062" y="13980"/>
                  </a:cubicBezTo>
                  <a:cubicBezTo>
                    <a:pt x="14019" y="14069"/>
                    <a:pt x="13990" y="14140"/>
                    <a:pt x="13952" y="14206"/>
                  </a:cubicBezTo>
                  <a:cubicBezTo>
                    <a:pt x="13912" y="14278"/>
                    <a:pt x="13864" y="14345"/>
                    <a:pt x="13819" y="14414"/>
                  </a:cubicBezTo>
                  <a:cubicBezTo>
                    <a:pt x="13781" y="14474"/>
                    <a:pt x="13749" y="14573"/>
                    <a:pt x="13716" y="14590"/>
                  </a:cubicBezTo>
                  <a:cubicBezTo>
                    <a:pt x="13618" y="14645"/>
                    <a:pt x="13671" y="14730"/>
                    <a:pt x="13613" y="14782"/>
                  </a:cubicBezTo>
                  <a:cubicBezTo>
                    <a:pt x="13585" y="14799"/>
                    <a:pt x="13558" y="14815"/>
                    <a:pt x="13532" y="14832"/>
                  </a:cubicBezTo>
                  <a:cubicBezTo>
                    <a:pt x="13507" y="14899"/>
                    <a:pt x="13485" y="14960"/>
                    <a:pt x="13463" y="15018"/>
                  </a:cubicBezTo>
                  <a:cubicBezTo>
                    <a:pt x="13485" y="15015"/>
                    <a:pt x="13506" y="15011"/>
                    <a:pt x="13547" y="15005"/>
                  </a:cubicBezTo>
                  <a:lnTo>
                    <a:pt x="13547" y="15005"/>
                  </a:lnTo>
                  <a:cubicBezTo>
                    <a:pt x="13506" y="15054"/>
                    <a:pt x="13482" y="15080"/>
                    <a:pt x="13466" y="15099"/>
                  </a:cubicBezTo>
                  <a:cubicBezTo>
                    <a:pt x="13440" y="15090"/>
                    <a:pt x="13425" y="15086"/>
                    <a:pt x="13396" y="15076"/>
                  </a:cubicBezTo>
                  <a:cubicBezTo>
                    <a:pt x="13357" y="15214"/>
                    <a:pt x="13204" y="15211"/>
                    <a:pt x="13168" y="15392"/>
                  </a:cubicBezTo>
                  <a:cubicBezTo>
                    <a:pt x="13146" y="15501"/>
                    <a:pt x="12975" y="15614"/>
                    <a:pt x="12947" y="15742"/>
                  </a:cubicBezTo>
                  <a:cubicBezTo>
                    <a:pt x="12784" y="15872"/>
                    <a:pt x="12678" y="16051"/>
                    <a:pt x="12554" y="16204"/>
                  </a:cubicBezTo>
                  <a:cubicBezTo>
                    <a:pt x="12420" y="16365"/>
                    <a:pt x="12266" y="16512"/>
                    <a:pt x="12169" y="16701"/>
                  </a:cubicBezTo>
                  <a:cubicBezTo>
                    <a:pt x="12035" y="16809"/>
                    <a:pt x="11974" y="17007"/>
                    <a:pt x="11808" y="17081"/>
                  </a:cubicBezTo>
                  <a:cubicBezTo>
                    <a:pt x="11799" y="17122"/>
                    <a:pt x="11791" y="17163"/>
                    <a:pt x="11782" y="17205"/>
                  </a:cubicBezTo>
                  <a:cubicBezTo>
                    <a:pt x="11741" y="17216"/>
                    <a:pt x="11702" y="17228"/>
                    <a:pt x="11671" y="17237"/>
                  </a:cubicBezTo>
                  <a:cubicBezTo>
                    <a:pt x="11502" y="17440"/>
                    <a:pt x="11302" y="17609"/>
                    <a:pt x="11183" y="17812"/>
                  </a:cubicBezTo>
                  <a:cubicBezTo>
                    <a:pt x="11170" y="17821"/>
                    <a:pt x="11158" y="17829"/>
                    <a:pt x="11147" y="17836"/>
                  </a:cubicBezTo>
                  <a:lnTo>
                    <a:pt x="11147" y="17836"/>
                  </a:lnTo>
                  <a:cubicBezTo>
                    <a:pt x="10964" y="17684"/>
                    <a:pt x="10802" y="17552"/>
                    <a:pt x="10643" y="17421"/>
                  </a:cubicBezTo>
                  <a:cubicBezTo>
                    <a:pt x="10615" y="17425"/>
                    <a:pt x="10590" y="17430"/>
                    <a:pt x="10564" y="17436"/>
                  </a:cubicBezTo>
                  <a:cubicBezTo>
                    <a:pt x="10541" y="17411"/>
                    <a:pt x="10524" y="17390"/>
                    <a:pt x="10505" y="17368"/>
                  </a:cubicBezTo>
                  <a:cubicBezTo>
                    <a:pt x="10543" y="17364"/>
                    <a:pt x="10577" y="17359"/>
                    <a:pt x="10639" y="17350"/>
                  </a:cubicBezTo>
                  <a:cubicBezTo>
                    <a:pt x="10553" y="17283"/>
                    <a:pt x="10499" y="17238"/>
                    <a:pt x="10434" y="17187"/>
                  </a:cubicBezTo>
                  <a:cubicBezTo>
                    <a:pt x="10431" y="17166"/>
                    <a:pt x="10424" y="17127"/>
                    <a:pt x="10418" y="17085"/>
                  </a:cubicBezTo>
                  <a:cubicBezTo>
                    <a:pt x="10390" y="17069"/>
                    <a:pt x="10359" y="17056"/>
                    <a:pt x="10334" y="17034"/>
                  </a:cubicBezTo>
                  <a:cubicBezTo>
                    <a:pt x="10269" y="16978"/>
                    <a:pt x="10234" y="16888"/>
                    <a:pt x="10150" y="16854"/>
                  </a:cubicBezTo>
                  <a:cubicBezTo>
                    <a:pt x="10040" y="16810"/>
                    <a:pt x="10063" y="16701"/>
                    <a:pt x="9994" y="16638"/>
                  </a:cubicBezTo>
                  <a:cubicBezTo>
                    <a:pt x="9940" y="16590"/>
                    <a:pt x="9884" y="16540"/>
                    <a:pt x="9835" y="16497"/>
                  </a:cubicBezTo>
                  <a:cubicBezTo>
                    <a:pt x="9804" y="16438"/>
                    <a:pt x="9771" y="16388"/>
                    <a:pt x="9740" y="16317"/>
                  </a:cubicBezTo>
                  <a:cubicBezTo>
                    <a:pt x="9693" y="16304"/>
                    <a:pt x="9648" y="16292"/>
                    <a:pt x="9604" y="16281"/>
                  </a:cubicBezTo>
                  <a:cubicBezTo>
                    <a:pt x="9598" y="16238"/>
                    <a:pt x="9595" y="16215"/>
                    <a:pt x="9593" y="16192"/>
                  </a:cubicBezTo>
                  <a:cubicBezTo>
                    <a:pt x="9570" y="16181"/>
                    <a:pt x="9548" y="16170"/>
                    <a:pt x="9515" y="16153"/>
                  </a:cubicBezTo>
                  <a:cubicBezTo>
                    <a:pt x="9503" y="16117"/>
                    <a:pt x="9491" y="16079"/>
                    <a:pt x="9479" y="16042"/>
                  </a:cubicBezTo>
                  <a:cubicBezTo>
                    <a:pt x="9457" y="16031"/>
                    <a:pt x="9435" y="16017"/>
                    <a:pt x="9410" y="16003"/>
                  </a:cubicBezTo>
                  <a:cubicBezTo>
                    <a:pt x="9392" y="15953"/>
                    <a:pt x="9376" y="15906"/>
                    <a:pt x="9356" y="15845"/>
                  </a:cubicBezTo>
                  <a:cubicBezTo>
                    <a:pt x="9294" y="15831"/>
                    <a:pt x="9239" y="15817"/>
                    <a:pt x="9206" y="15808"/>
                  </a:cubicBezTo>
                  <a:cubicBezTo>
                    <a:pt x="9122" y="15666"/>
                    <a:pt x="9041" y="15535"/>
                    <a:pt x="8982" y="15402"/>
                  </a:cubicBezTo>
                  <a:cubicBezTo>
                    <a:pt x="8882" y="15264"/>
                    <a:pt x="8795" y="15120"/>
                    <a:pt x="8689" y="15007"/>
                  </a:cubicBezTo>
                  <a:cubicBezTo>
                    <a:pt x="8572" y="14876"/>
                    <a:pt x="8524" y="14689"/>
                    <a:pt x="8388" y="14581"/>
                  </a:cubicBezTo>
                  <a:cubicBezTo>
                    <a:pt x="8386" y="14552"/>
                    <a:pt x="8383" y="14521"/>
                    <a:pt x="8382" y="14478"/>
                  </a:cubicBezTo>
                  <a:cubicBezTo>
                    <a:pt x="8332" y="14442"/>
                    <a:pt x="8286" y="14409"/>
                    <a:pt x="8239" y="14373"/>
                  </a:cubicBezTo>
                  <a:cubicBezTo>
                    <a:pt x="8254" y="14349"/>
                    <a:pt x="8265" y="14328"/>
                    <a:pt x="8280" y="14303"/>
                  </a:cubicBezTo>
                  <a:cubicBezTo>
                    <a:pt x="8165" y="14240"/>
                    <a:pt x="8176" y="14125"/>
                    <a:pt x="8151" y="14034"/>
                  </a:cubicBezTo>
                  <a:cubicBezTo>
                    <a:pt x="8032" y="13965"/>
                    <a:pt x="8018" y="13843"/>
                    <a:pt x="7982" y="13744"/>
                  </a:cubicBezTo>
                  <a:cubicBezTo>
                    <a:pt x="7955" y="13740"/>
                    <a:pt x="7932" y="13735"/>
                    <a:pt x="7912" y="13731"/>
                  </a:cubicBezTo>
                  <a:cubicBezTo>
                    <a:pt x="7890" y="13640"/>
                    <a:pt x="7873" y="13560"/>
                    <a:pt x="7858" y="13499"/>
                  </a:cubicBezTo>
                  <a:cubicBezTo>
                    <a:pt x="7793" y="13468"/>
                    <a:pt x="7749" y="13446"/>
                    <a:pt x="7702" y="13422"/>
                  </a:cubicBezTo>
                  <a:cubicBezTo>
                    <a:pt x="7737" y="13278"/>
                    <a:pt x="7565" y="13126"/>
                    <a:pt x="7595" y="13007"/>
                  </a:cubicBezTo>
                  <a:cubicBezTo>
                    <a:pt x="7496" y="12898"/>
                    <a:pt x="7403" y="12788"/>
                    <a:pt x="7324" y="12679"/>
                  </a:cubicBezTo>
                  <a:cubicBezTo>
                    <a:pt x="7317" y="12550"/>
                    <a:pt x="7300" y="12429"/>
                    <a:pt x="7252" y="12304"/>
                  </a:cubicBezTo>
                  <a:cubicBezTo>
                    <a:pt x="7181" y="12116"/>
                    <a:pt x="7094" y="11935"/>
                    <a:pt x="7037" y="11742"/>
                  </a:cubicBezTo>
                  <a:cubicBezTo>
                    <a:pt x="7011" y="11732"/>
                    <a:pt x="6984" y="11721"/>
                    <a:pt x="6943" y="11705"/>
                  </a:cubicBezTo>
                  <a:cubicBezTo>
                    <a:pt x="6959" y="11623"/>
                    <a:pt x="6978" y="11571"/>
                    <a:pt x="6980" y="11511"/>
                  </a:cubicBezTo>
                  <a:cubicBezTo>
                    <a:pt x="6980" y="11454"/>
                    <a:pt x="6962" y="11387"/>
                    <a:pt x="6946" y="11287"/>
                  </a:cubicBezTo>
                  <a:cubicBezTo>
                    <a:pt x="6931" y="11279"/>
                    <a:pt x="6891" y="11255"/>
                    <a:pt x="6859" y="11234"/>
                  </a:cubicBezTo>
                  <a:cubicBezTo>
                    <a:pt x="6863" y="11131"/>
                    <a:pt x="6878" y="11056"/>
                    <a:pt x="6866" y="10978"/>
                  </a:cubicBezTo>
                  <a:cubicBezTo>
                    <a:pt x="6856" y="10915"/>
                    <a:pt x="6802" y="10853"/>
                    <a:pt x="6807" y="10775"/>
                  </a:cubicBezTo>
                  <a:lnTo>
                    <a:pt x="6807" y="10775"/>
                  </a:lnTo>
                  <a:cubicBezTo>
                    <a:pt x="6787" y="10779"/>
                    <a:pt x="6771" y="10781"/>
                    <a:pt x="6753" y="10833"/>
                  </a:cubicBezTo>
                  <a:lnTo>
                    <a:pt x="6753" y="10833"/>
                  </a:lnTo>
                  <a:cubicBezTo>
                    <a:pt x="6751" y="10829"/>
                    <a:pt x="6749" y="10824"/>
                    <a:pt x="6747" y="10820"/>
                  </a:cubicBezTo>
                  <a:lnTo>
                    <a:pt x="6747" y="10820"/>
                  </a:lnTo>
                  <a:cubicBezTo>
                    <a:pt x="6746" y="10833"/>
                    <a:pt x="6745" y="10847"/>
                    <a:pt x="6744" y="10862"/>
                  </a:cubicBezTo>
                  <a:cubicBezTo>
                    <a:pt x="6747" y="10851"/>
                    <a:pt x="6750" y="10842"/>
                    <a:pt x="6753" y="10833"/>
                  </a:cubicBezTo>
                  <a:lnTo>
                    <a:pt x="6753" y="10833"/>
                  </a:lnTo>
                  <a:cubicBezTo>
                    <a:pt x="6758" y="10845"/>
                    <a:pt x="6762" y="10857"/>
                    <a:pt x="6766" y="10870"/>
                  </a:cubicBezTo>
                  <a:cubicBezTo>
                    <a:pt x="6768" y="10874"/>
                    <a:pt x="6765" y="10880"/>
                    <a:pt x="6760" y="10880"/>
                  </a:cubicBezTo>
                  <a:cubicBezTo>
                    <a:pt x="6756" y="10880"/>
                    <a:pt x="6750" y="10876"/>
                    <a:pt x="6744" y="10862"/>
                  </a:cubicBezTo>
                  <a:cubicBezTo>
                    <a:pt x="6737" y="10862"/>
                    <a:pt x="6735" y="10825"/>
                    <a:pt x="6734" y="10787"/>
                  </a:cubicBezTo>
                  <a:lnTo>
                    <a:pt x="6734" y="10787"/>
                  </a:lnTo>
                  <a:cubicBezTo>
                    <a:pt x="6738" y="10798"/>
                    <a:pt x="6743" y="10809"/>
                    <a:pt x="6747" y="10820"/>
                  </a:cubicBezTo>
                  <a:lnTo>
                    <a:pt x="6747" y="10820"/>
                  </a:lnTo>
                  <a:cubicBezTo>
                    <a:pt x="6754" y="10722"/>
                    <a:pt x="6756" y="10676"/>
                    <a:pt x="6759" y="10630"/>
                  </a:cubicBezTo>
                  <a:cubicBezTo>
                    <a:pt x="6724" y="10609"/>
                    <a:pt x="6697" y="10594"/>
                    <a:pt x="6653" y="10569"/>
                  </a:cubicBezTo>
                  <a:cubicBezTo>
                    <a:pt x="6699" y="10549"/>
                    <a:pt x="6730" y="10536"/>
                    <a:pt x="6768" y="10518"/>
                  </a:cubicBezTo>
                  <a:cubicBezTo>
                    <a:pt x="6727" y="10387"/>
                    <a:pt x="6731" y="10252"/>
                    <a:pt x="6650" y="10128"/>
                  </a:cubicBezTo>
                  <a:cubicBezTo>
                    <a:pt x="6621" y="10084"/>
                    <a:pt x="6597" y="9979"/>
                    <a:pt x="6629" y="9910"/>
                  </a:cubicBezTo>
                  <a:cubicBezTo>
                    <a:pt x="6638" y="9891"/>
                    <a:pt x="6624" y="9834"/>
                    <a:pt x="6619" y="9796"/>
                  </a:cubicBezTo>
                  <a:cubicBezTo>
                    <a:pt x="6585" y="9747"/>
                    <a:pt x="6551" y="9698"/>
                    <a:pt x="6522" y="9656"/>
                  </a:cubicBezTo>
                  <a:cubicBezTo>
                    <a:pt x="6506" y="9507"/>
                    <a:pt x="6569" y="9370"/>
                    <a:pt x="6476" y="9257"/>
                  </a:cubicBezTo>
                  <a:cubicBezTo>
                    <a:pt x="6475" y="9197"/>
                    <a:pt x="6475" y="9148"/>
                    <a:pt x="6475" y="9104"/>
                  </a:cubicBezTo>
                  <a:cubicBezTo>
                    <a:pt x="6443" y="9095"/>
                    <a:pt x="6425" y="9091"/>
                    <a:pt x="6418" y="9088"/>
                  </a:cubicBezTo>
                  <a:cubicBezTo>
                    <a:pt x="6412" y="8991"/>
                    <a:pt x="6409" y="8901"/>
                    <a:pt x="6410" y="8870"/>
                  </a:cubicBezTo>
                  <a:cubicBezTo>
                    <a:pt x="6353" y="8764"/>
                    <a:pt x="6319" y="8701"/>
                    <a:pt x="6285" y="8641"/>
                  </a:cubicBezTo>
                  <a:cubicBezTo>
                    <a:pt x="6301" y="8608"/>
                    <a:pt x="6307" y="8592"/>
                    <a:pt x="6316" y="8579"/>
                  </a:cubicBezTo>
                  <a:cubicBezTo>
                    <a:pt x="6322" y="8570"/>
                    <a:pt x="6331" y="8569"/>
                    <a:pt x="6338" y="8561"/>
                  </a:cubicBezTo>
                  <a:cubicBezTo>
                    <a:pt x="6344" y="8583"/>
                    <a:pt x="6348" y="8602"/>
                    <a:pt x="6353" y="8619"/>
                  </a:cubicBezTo>
                  <a:cubicBezTo>
                    <a:pt x="6360" y="8636"/>
                    <a:pt x="6368" y="8651"/>
                    <a:pt x="6388" y="8701"/>
                  </a:cubicBezTo>
                  <a:cubicBezTo>
                    <a:pt x="6378" y="8502"/>
                    <a:pt x="6328" y="8352"/>
                    <a:pt x="6288" y="8201"/>
                  </a:cubicBezTo>
                  <a:cubicBezTo>
                    <a:pt x="6309" y="8187"/>
                    <a:pt x="6328" y="8176"/>
                    <a:pt x="6350" y="8161"/>
                  </a:cubicBezTo>
                  <a:cubicBezTo>
                    <a:pt x="6319" y="8126"/>
                    <a:pt x="6294" y="8093"/>
                    <a:pt x="6268" y="8062"/>
                  </a:cubicBezTo>
                  <a:lnTo>
                    <a:pt x="6226" y="7986"/>
                  </a:lnTo>
                  <a:lnTo>
                    <a:pt x="6260" y="7940"/>
                  </a:lnTo>
                  <a:cubicBezTo>
                    <a:pt x="6270" y="7909"/>
                    <a:pt x="6281" y="7877"/>
                    <a:pt x="6288" y="7853"/>
                  </a:cubicBezTo>
                  <a:cubicBezTo>
                    <a:pt x="6273" y="7809"/>
                    <a:pt x="6262" y="7768"/>
                    <a:pt x="6247" y="7721"/>
                  </a:cubicBezTo>
                  <a:cubicBezTo>
                    <a:pt x="6276" y="7703"/>
                    <a:pt x="6297" y="7692"/>
                    <a:pt x="6321" y="7677"/>
                  </a:cubicBezTo>
                  <a:cubicBezTo>
                    <a:pt x="6319" y="7633"/>
                    <a:pt x="6318" y="7584"/>
                    <a:pt x="6316" y="7539"/>
                  </a:cubicBezTo>
                  <a:cubicBezTo>
                    <a:pt x="6293" y="7497"/>
                    <a:pt x="6222" y="7525"/>
                    <a:pt x="6251" y="7411"/>
                  </a:cubicBezTo>
                  <a:cubicBezTo>
                    <a:pt x="6272" y="7397"/>
                    <a:pt x="6291" y="7386"/>
                    <a:pt x="6316" y="7369"/>
                  </a:cubicBezTo>
                  <a:cubicBezTo>
                    <a:pt x="6312" y="7318"/>
                    <a:pt x="6307" y="7264"/>
                    <a:pt x="6303" y="7224"/>
                  </a:cubicBezTo>
                  <a:cubicBezTo>
                    <a:pt x="6266" y="7240"/>
                    <a:pt x="6238" y="7252"/>
                    <a:pt x="6201" y="7268"/>
                  </a:cubicBezTo>
                  <a:cubicBezTo>
                    <a:pt x="6204" y="7211"/>
                    <a:pt x="6206" y="7183"/>
                    <a:pt x="6207" y="7158"/>
                  </a:cubicBezTo>
                  <a:cubicBezTo>
                    <a:pt x="6244" y="7149"/>
                    <a:pt x="6276" y="7140"/>
                    <a:pt x="6312" y="7130"/>
                  </a:cubicBezTo>
                  <a:cubicBezTo>
                    <a:pt x="6294" y="7099"/>
                    <a:pt x="6284" y="7077"/>
                    <a:pt x="6273" y="7056"/>
                  </a:cubicBezTo>
                  <a:cubicBezTo>
                    <a:pt x="6285" y="7035"/>
                    <a:pt x="6297" y="7015"/>
                    <a:pt x="6310" y="6990"/>
                  </a:cubicBezTo>
                  <a:cubicBezTo>
                    <a:pt x="6287" y="6959"/>
                    <a:pt x="6265" y="6931"/>
                    <a:pt x="6240" y="6906"/>
                  </a:cubicBezTo>
                  <a:cubicBezTo>
                    <a:pt x="6259" y="6768"/>
                    <a:pt x="6197" y="6728"/>
                    <a:pt x="6109" y="6649"/>
                  </a:cubicBezTo>
                  <a:lnTo>
                    <a:pt x="6109" y="6649"/>
                  </a:lnTo>
                  <a:cubicBezTo>
                    <a:pt x="6191" y="6656"/>
                    <a:pt x="6235" y="6660"/>
                    <a:pt x="6282" y="6665"/>
                  </a:cubicBezTo>
                  <a:cubicBezTo>
                    <a:pt x="6284" y="6616"/>
                    <a:pt x="6285" y="6588"/>
                    <a:pt x="6285" y="6554"/>
                  </a:cubicBezTo>
                  <a:cubicBezTo>
                    <a:pt x="6251" y="6543"/>
                    <a:pt x="6219" y="6531"/>
                    <a:pt x="6187" y="6519"/>
                  </a:cubicBezTo>
                  <a:cubicBezTo>
                    <a:pt x="6195" y="6416"/>
                    <a:pt x="6220" y="6320"/>
                    <a:pt x="6263" y="6235"/>
                  </a:cubicBezTo>
                  <a:cubicBezTo>
                    <a:pt x="6218" y="6229"/>
                    <a:pt x="6172" y="6223"/>
                    <a:pt x="6110" y="6216"/>
                  </a:cubicBezTo>
                  <a:cubicBezTo>
                    <a:pt x="6157" y="6087"/>
                    <a:pt x="6193" y="5985"/>
                    <a:pt x="6238" y="5856"/>
                  </a:cubicBezTo>
                  <a:lnTo>
                    <a:pt x="6238" y="5856"/>
                  </a:lnTo>
                  <a:cubicBezTo>
                    <a:pt x="6197" y="5884"/>
                    <a:pt x="6181" y="5895"/>
                    <a:pt x="6169" y="5903"/>
                  </a:cubicBezTo>
                  <a:cubicBezTo>
                    <a:pt x="6117" y="5741"/>
                    <a:pt x="6240" y="5716"/>
                    <a:pt x="6259" y="5600"/>
                  </a:cubicBezTo>
                  <a:cubicBezTo>
                    <a:pt x="6235" y="5572"/>
                    <a:pt x="6213" y="5548"/>
                    <a:pt x="6194" y="5527"/>
                  </a:cubicBezTo>
                  <a:cubicBezTo>
                    <a:pt x="6198" y="5477"/>
                    <a:pt x="6203" y="5429"/>
                    <a:pt x="6207" y="5385"/>
                  </a:cubicBezTo>
                  <a:cubicBezTo>
                    <a:pt x="6235" y="5376"/>
                    <a:pt x="6257" y="5367"/>
                    <a:pt x="6281" y="5358"/>
                  </a:cubicBezTo>
                  <a:cubicBezTo>
                    <a:pt x="6272" y="5330"/>
                    <a:pt x="6265" y="5307"/>
                    <a:pt x="6257" y="5285"/>
                  </a:cubicBezTo>
                  <a:cubicBezTo>
                    <a:pt x="6272" y="5266"/>
                    <a:pt x="6278" y="5257"/>
                    <a:pt x="6282" y="5252"/>
                  </a:cubicBezTo>
                  <a:cubicBezTo>
                    <a:pt x="6296" y="5071"/>
                    <a:pt x="6307" y="4914"/>
                    <a:pt x="6319" y="4751"/>
                  </a:cubicBezTo>
                  <a:cubicBezTo>
                    <a:pt x="6344" y="4690"/>
                    <a:pt x="6366" y="4620"/>
                    <a:pt x="6401" y="4552"/>
                  </a:cubicBezTo>
                  <a:cubicBezTo>
                    <a:pt x="6412" y="4577"/>
                    <a:pt x="6419" y="4596"/>
                    <a:pt x="6426" y="4611"/>
                  </a:cubicBezTo>
                  <a:cubicBezTo>
                    <a:pt x="6468" y="4515"/>
                    <a:pt x="6515" y="4431"/>
                    <a:pt x="6546" y="4339"/>
                  </a:cubicBezTo>
                  <a:cubicBezTo>
                    <a:pt x="6581" y="4233"/>
                    <a:pt x="6603" y="4118"/>
                    <a:pt x="6631" y="4008"/>
                  </a:cubicBezTo>
                  <a:cubicBezTo>
                    <a:pt x="6594" y="3994"/>
                    <a:pt x="6571" y="3987"/>
                    <a:pt x="6547" y="3978"/>
                  </a:cubicBezTo>
                  <a:cubicBezTo>
                    <a:pt x="6541" y="3908"/>
                    <a:pt x="6549" y="3844"/>
                    <a:pt x="6550" y="3780"/>
                  </a:cubicBezTo>
                  <a:cubicBezTo>
                    <a:pt x="6619" y="3737"/>
                    <a:pt x="6684" y="3699"/>
                    <a:pt x="6744" y="3662"/>
                  </a:cubicBezTo>
                  <a:cubicBezTo>
                    <a:pt x="6787" y="3528"/>
                    <a:pt x="6852" y="3409"/>
                    <a:pt x="6837" y="3287"/>
                  </a:cubicBezTo>
                  <a:cubicBezTo>
                    <a:pt x="6980" y="3154"/>
                    <a:pt x="7022" y="2982"/>
                    <a:pt x="7063" y="2815"/>
                  </a:cubicBezTo>
                  <a:cubicBezTo>
                    <a:pt x="7086" y="2795"/>
                    <a:pt x="7103" y="2788"/>
                    <a:pt x="7108" y="2785"/>
                  </a:cubicBezTo>
                  <a:cubicBezTo>
                    <a:pt x="7130" y="2703"/>
                    <a:pt x="7147" y="2637"/>
                    <a:pt x="7159" y="2588"/>
                  </a:cubicBezTo>
                  <a:cubicBezTo>
                    <a:pt x="7203" y="2553"/>
                    <a:pt x="7231" y="2531"/>
                    <a:pt x="7280" y="2491"/>
                  </a:cubicBezTo>
                  <a:cubicBezTo>
                    <a:pt x="7222" y="2448"/>
                    <a:pt x="7177" y="2414"/>
                    <a:pt x="7130" y="2379"/>
                  </a:cubicBezTo>
                  <a:cubicBezTo>
                    <a:pt x="7152" y="2339"/>
                    <a:pt x="7162" y="2314"/>
                    <a:pt x="7177" y="2294"/>
                  </a:cubicBezTo>
                  <a:cubicBezTo>
                    <a:pt x="7189" y="2273"/>
                    <a:pt x="7211" y="2261"/>
                    <a:pt x="7228" y="2247"/>
                  </a:cubicBezTo>
                  <a:cubicBezTo>
                    <a:pt x="7230" y="2278"/>
                    <a:pt x="7230" y="2301"/>
                    <a:pt x="7234" y="2329"/>
                  </a:cubicBezTo>
                  <a:cubicBezTo>
                    <a:pt x="7368" y="2292"/>
                    <a:pt x="7370" y="2303"/>
                    <a:pt x="7415" y="2179"/>
                  </a:cubicBezTo>
                  <a:cubicBezTo>
                    <a:pt x="7436" y="2175"/>
                    <a:pt x="7456" y="2170"/>
                    <a:pt x="7474" y="2164"/>
                  </a:cubicBezTo>
                  <a:cubicBezTo>
                    <a:pt x="7537" y="2044"/>
                    <a:pt x="7523" y="2035"/>
                    <a:pt x="7670" y="1961"/>
                  </a:cubicBezTo>
                  <a:cubicBezTo>
                    <a:pt x="7677" y="1957"/>
                    <a:pt x="7678" y="1938"/>
                    <a:pt x="7683" y="1926"/>
                  </a:cubicBezTo>
                  <a:cubicBezTo>
                    <a:pt x="7664" y="1926"/>
                    <a:pt x="7645" y="1926"/>
                    <a:pt x="7609" y="1927"/>
                  </a:cubicBezTo>
                  <a:cubicBezTo>
                    <a:pt x="7642" y="1896"/>
                    <a:pt x="7665" y="1876"/>
                    <a:pt x="7684" y="1858"/>
                  </a:cubicBezTo>
                  <a:cubicBezTo>
                    <a:pt x="7712" y="1873"/>
                    <a:pt x="7733" y="1882"/>
                    <a:pt x="7755" y="1892"/>
                  </a:cubicBezTo>
                  <a:cubicBezTo>
                    <a:pt x="7761" y="1871"/>
                    <a:pt x="7762" y="1849"/>
                    <a:pt x="7770" y="1844"/>
                  </a:cubicBezTo>
                  <a:cubicBezTo>
                    <a:pt x="7890" y="1749"/>
                    <a:pt x="7942" y="1607"/>
                    <a:pt x="8096" y="1593"/>
                  </a:cubicBezTo>
                  <a:cubicBezTo>
                    <a:pt x="8117" y="1588"/>
                    <a:pt x="8146" y="1555"/>
                    <a:pt x="8171" y="1540"/>
                  </a:cubicBezTo>
                  <a:cubicBezTo>
                    <a:pt x="8213" y="1514"/>
                    <a:pt x="8254" y="1485"/>
                    <a:pt x="8298" y="1462"/>
                  </a:cubicBezTo>
                  <a:cubicBezTo>
                    <a:pt x="8310" y="1458"/>
                    <a:pt x="8322" y="1457"/>
                    <a:pt x="8335" y="1457"/>
                  </a:cubicBezTo>
                  <a:cubicBezTo>
                    <a:pt x="8362" y="1457"/>
                    <a:pt x="8389" y="1466"/>
                    <a:pt x="8417" y="1477"/>
                  </a:cubicBezTo>
                  <a:cubicBezTo>
                    <a:pt x="8432" y="1452"/>
                    <a:pt x="8449" y="1424"/>
                    <a:pt x="8460" y="1407"/>
                  </a:cubicBezTo>
                  <a:cubicBezTo>
                    <a:pt x="8502" y="1405"/>
                    <a:pt x="8535" y="1398"/>
                    <a:pt x="8576" y="1384"/>
                  </a:cubicBezTo>
                  <a:close/>
                  <a:moveTo>
                    <a:pt x="13143" y="17917"/>
                  </a:moveTo>
                  <a:lnTo>
                    <a:pt x="13143" y="17917"/>
                  </a:lnTo>
                  <a:cubicBezTo>
                    <a:pt x="13143" y="17917"/>
                    <a:pt x="13143" y="17917"/>
                    <a:pt x="13142" y="17918"/>
                  </a:cubicBezTo>
                  <a:lnTo>
                    <a:pt x="13142" y="17918"/>
                  </a:lnTo>
                  <a:cubicBezTo>
                    <a:pt x="13143" y="17917"/>
                    <a:pt x="13143" y="17917"/>
                    <a:pt x="13143" y="17917"/>
                  </a:cubicBezTo>
                  <a:close/>
                  <a:moveTo>
                    <a:pt x="12463" y="18155"/>
                  </a:moveTo>
                  <a:lnTo>
                    <a:pt x="12473" y="18168"/>
                  </a:lnTo>
                  <a:lnTo>
                    <a:pt x="12385" y="18262"/>
                  </a:lnTo>
                  <a:lnTo>
                    <a:pt x="12373" y="18249"/>
                  </a:lnTo>
                  <a:lnTo>
                    <a:pt x="12463" y="18155"/>
                  </a:lnTo>
                  <a:close/>
                  <a:moveTo>
                    <a:pt x="12255" y="18658"/>
                  </a:moveTo>
                  <a:lnTo>
                    <a:pt x="12255" y="18658"/>
                  </a:lnTo>
                  <a:cubicBezTo>
                    <a:pt x="12252" y="18669"/>
                    <a:pt x="12249" y="18680"/>
                    <a:pt x="12247" y="18689"/>
                  </a:cubicBezTo>
                  <a:lnTo>
                    <a:pt x="12247" y="18689"/>
                  </a:lnTo>
                  <a:cubicBezTo>
                    <a:pt x="12244" y="18686"/>
                    <a:pt x="12240" y="18683"/>
                    <a:pt x="12237" y="18679"/>
                  </a:cubicBezTo>
                  <a:lnTo>
                    <a:pt x="12237" y="18679"/>
                  </a:lnTo>
                  <a:cubicBezTo>
                    <a:pt x="12243" y="18673"/>
                    <a:pt x="12249" y="18666"/>
                    <a:pt x="12255" y="18658"/>
                  </a:cubicBezTo>
                  <a:close/>
                  <a:moveTo>
                    <a:pt x="11312" y="19532"/>
                  </a:moveTo>
                  <a:lnTo>
                    <a:pt x="11288" y="19584"/>
                  </a:lnTo>
                  <a:lnTo>
                    <a:pt x="11288" y="19584"/>
                  </a:lnTo>
                  <a:cubicBezTo>
                    <a:pt x="11279" y="19571"/>
                    <a:pt x="11286" y="19554"/>
                    <a:pt x="11290" y="19537"/>
                  </a:cubicBezTo>
                  <a:lnTo>
                    <a:pt x="11312" y="19532"/>
                  </a:lnTo>
                  <a:close/>
                  <a:moveTo>
                    <a:pt x="11288" y="19585"/>
                  </a:moveTo>
                  <a:lnTo>
                    <a:pt x="11287" y="19587"/>
                  </a:lnTo>
                  <a:lnTo>
                    <a:pt x="11274" y="19589"/>
                  </a:lnTo>
                  <a:lnTo>
                    <a:pt x="11274" y="19589"/>
                  </a:lnTo>
                  <a:lnTo>
                    <a:pt x="11274" y="19588"/>
                  </a:lnTo>
                  <a:cubicBezTo>
                    <a:pt x="11278" y="19588"/>
                    <a:pt x="11283" y="19587"/>
                    <a:pt x="11288" y="19585"/>
                  </a:cubicBezTo>
                  <a:close/>
                  <a:moveTo>
                    <a:pt x="10928" y="19572"/>
                  </a:moveTo>
                  <a:lnTo>
                    <a:pt x="10964" y="19619"/>
                  </a:lnTo>
                  <a:lnTo>
                    <a:pt x="10942" y="19642"/>
                  </a:lnTo>
                  <a:lnTo>
                    <a:pt x="10889" y="19609"/>
                  </a:lnTo>
                  <a:lnTo>
                    <a:pt x="10928" y="19572"/>
                  </a:lnTo>
                  <a:close/>
                  <a:moveTo>
                    <a:pt x="11273" y="19590"/>
                  </a:moveTo>
                  <a:cubicBezTo>
                    <a:pt x="11281" y="19603"/>
                    <a:pt x="11277" y="19621"/>
                    <a:pt x="11271" y="19638"/>
                  </a:cubicBezTo>
                  <a:lnTo>
                    <a:pt x="11248" y="19644"/>
                  </a:lnTo>
                  <a:lnTo>
                    <a:pt x="11273" y="19590"/>
                  </a:lnTo>
                  <a:close/>
                  <a:moveTo>
                    <a:pt x="11030" y="19944"/>
                  </a:moveTo>
                  <a:lnTo>
                    <a:pt x="11051" y="19973"/>
                  </a:lnTo>
                  <a:lnTo>
                    <a:pt x="11034" y="19988"/>
                  </a:lnTo>
                  <a:lnTo>
                    <a:pt x="11012" y="19959"/>
                  </a:lnTo>
                  <a:lnTo>
                    <a:pt x="11030" y="19944"/>
                  </a:lnTo>
                  <a:close/>
                  <a:moveTo>
                    <a:pt x="27727" y="19997"/>
                  </a:moveTo>
                  <a:lnTo>
                    <a:pt x="27734" y="20013"/>
                  </a:lnTo>
                  <a:lnTo>
                    <a:pt x="27634" y="20051"/>
                  </a:lnTo>
                  <a:lnTo>
                    <a:pt x="27625" y="20022"/>
                  </a:lnTo>
                  <a:cubicBezTo>
                    <a:pt x="27659" y="20013"/>
                    <a:pt x="27693" y="20006"/>
                    <a:pt x="27727" y="19997"/>
                  </a:cubicBezTo>
                  <a:close/>
                  <a:moveTo>
                    <a:pt x="26331" y="20037"/>
                  </a:moveTo>
                  <a:lnTo>
                    <a:pt x="26363" y="20091"/>
                  </a:lnTo>
                  <a:lnTo>
                    <a:pt x="26312" y="20104"/>
                  </a:lnTo>
                  <a:lnTo>
                    <a:pt x="26303" y="20047"/>
                  </a:lnTo>
                  <a:lnTo>
                    <a:pt x="26331" y="20037"/>
                  </a:lnTo>
                  <a:close/>
                  <a:moveTo>
                    <a:pt x="27543" y="20053"/>
                  </a:moveTo>
                  <a:cubicBezTo>
                    <a:pt x="27553" y="20109"/>
                    <a:pt x="27559" y="20140"/>
                    <a:pt x="27567" y="20178"/>
                  </a:cubicBezTo>
                  <a:cubicBezTo>
                    <a:pt x="27518" y="20184"/>
                    <a:pt x="27484" y="20188"/>
                    <a:pt x="27422" y="20196"/>
                  </a:cubicBezTo>
                  <a:cubicBezTo>
                    <a:pt x="27464" y="20147"/>
                    <a:pt x="27494" y="20112"/>
                    <a:pt x="27543" y="20053"/>
                  </a:cubicBezTo>
                  <a:close/>
                  <a:moveTo>
                    <a:pt x="10481" y="20269"/>
                  </a:moveTo>
                  <a:lnTo>
                    <a:pt x="10487" y="20280"/>
                  </a:lnTo>
                  <a:lnTo>
                    <a:pt x="10436" y="20321"/>
                  </a:lnTo>
                  <a:lnTo>
                    <a:pt x="10430" y="20310"/>
                  </a:lnTo>
                  <a:lnTo>
                    <a:pt x="10481" y="20269"/>
                  </a:lnTo>
                  <a:close/>
                  <a:moveTo>
                    <a:pt x="26624" y="20291"/>
                  </a:moveTo>
                  <a:lnTo>
                    <a:pt x="26629" y="20327"/>
                  </a:lnTo>
                  <a:lnTo>
                    <a:pt x="26609" y="20331"/>
                  </a:lnTo>
                  <a:lnTo>
                    <a:pt x="26603" y="20297"/>
                  </a:lnTo>
                  <a:lnTo>
                    <a:pt x="26624" y="20291"/>
                  </a:lnTo>
                  <a:close/>
                  <a:moveTo>
                    <a:pt x="10719" y="20291"/>
                  </a:moveTo>
                  <a:cubicBezTo>
                    <a:pt x="10718" y="20338"/>
                    <a:pt x="10717" y="20378"/>
                    <a:pt x="10715" y="20452"/>
                  </a:cubicBezTo>
                  <a:cubicBezTo>
                    <a:pt x="10674" y="20416"/>
                    <a:pt x="10650" y="20397"/>
                    <a:pt x="10622" y="20374"/>
                  </a:cubicBezTo>
                  <a:cubicBezTo>
                    <a:pt x="10664" y="20338"/>
                    <a:pt x="10686" y="20319"/>
                    <a:pt x="10719" y="20291"/>
                  </a:cubicBezTo>
                  <a:close/>
                  <a:moveTo>
                    <a:pt x="27286" y="20425"/>
                  </a:moveTo>
                  <a:lnTo>
                    <a:pt x="27299" y="20494"/>
                  </a:lnTo>
                  <a:lnTo>
                    <a:pt x="27268" y="20502"/>
                  </a:lnTo>
                  <a:lnTo>
                    <a:pt x="27255" y="20433"/>
                  </a:lnTo>
                  <a:lnTo>
                    <a:pt x="27286" y="20425"/>
                  </a:lnTo>
                  <a:close/>
                  <a:moveTo>
                    <a:pt x="24729" y="20521"/>
                  </a:moveTo>
                  <a:lnTo>
                    <a:pt x="24729" y="20533"/>
                  </a:lnTo>
                  <a:lnTo>
                    <a:pt x="24668" y="20543"/>
                  </a:lnTo>
                  <a:lnTo>
                    <a:pt x="24667" y="20533"/>
                  </a:lnTo>
                  <a:lnTo>
                    <a:pt x="24729" y="20521"/>
                  </a:lnTo>
                  <a:close/>
                  <a:moveTo>
                    <a:pt x="25580" y="20506"/>
                  </a:moveTo>
                  <a:lnTo>
                    <a:pt x="25585" y="20541"/>
                  </a:lnTo>
                  <a:cubicBezTo>
                    <a:pt x="25579" y="20541"/>
                    <a:pt x="25572" y="20543"/>
                    <a:pt x="25564" y="20544"/>
                  </a:cubicBezTo>
                  <a:lnTo>
                    <a:pt x="25560" y="20509"/>
                  </a:lnTo>
                  <a:lnTo>
                    <a:pt x="25580" y="20506"/>
                  </a:lnTo>
                  <a:close/>
                  <a:moveTo>
                    <a:pt x="26790" y="20428"/>
                  </a:moveTo>
                  <a:cubicBezTo>
                    <a:pt x="26763" y="20481"/>
                    <a:pt x="26743" y="20521"/>
                    <a:pt x="26722" y="20562"/>
                  </a:cubicBezTo>
                  <a:lnTo>
                    <a:pt x="26688" y="20556"/>
                  </a:lnTo>
                  <a:cubicBezTo>
                    <a:pt x="26684" y="20528"/>
                    <a:pt x="26681" y="20502"/>
                    <a:pt x="26675" y="20469"/>
                  </a:cubicBezTo>
                  <a:lnTo>
                    <a:pt x="26676" y="20469"/>
                  </a:lnTo>
                  <a:cubicBezTo>
                    <a:pt x="26704" y="20459"/>
                    <a:pt x="26731" y="20450"/>
                    <a:pt x="26790" y="20428"/>
                  </a:cubicBezTo>
                  <a:close/>
                  <a:moveTo>
                    <a:pt x="26154" y="20515"/>
                  </a:moveTo>
                  <a:lnTo>
                    <a:pt x="26164" y="20584"/>
                  </a:lnTo>
                  <a:lnTo>
                    <a:pt x="26134" y="20590"/>
                  </a:lnTo>
                  <a:lnTo>
                    <a:pt x="26123" y="20519"/>
                  </a:lnTo>
                  <a:cubicBezTo>
                    <a:pt x="26135" y="20518"/>
                    <a:pt x="26144" y="20516"/>
                    <a:pt x="26154" y="20515"/>
                  </a:cubicBezTo>
                  <a:close/>
                  <a:moveTo>
                    <a:pt x="26628" y="20594"/>
                  </a:moveTo>
                  <a:lnTo>
                    <a:pt x="26629" y="20606"/>
                  </a:lnTo>
                  <a:lnTo>
                    <a:pt x="26568" y="20621"/>
                  </a:lnTo>
                  <a:lnTo>
                    <a:pt x="26566" y="20609"/>
                  </a:lnTo>
                  <a:lnTo>
                    <a:pt x="26628" y="20594"/>
                  </a:lnTo>
                  <a:close/>
                  <a:moveTo>
                    <a:pt x="9900" y="20577"/>
                  </a:moveTo>
                  <a:lnTo>
                    <a:pt x="9906" y="20587"/>
                  </a:lnTo>
                  <a:lnTo>
                    <a:pt x="9853" y="20625"/>
                  </a:lnTo>
                  <a:lnTo>
                    <a:pt x="9847" y="20615"/>
                  </a:lnTo>
                  <a:lnTo>
                    <a:pt x="9900" y="20577"/>
                  </a:lnTo>
                  <a:close/>
                  <a:moveTo>
                    <a:pt x="9887" y="20803"/>
                  </a:moveTo>
                  <a:lnTo>
                    <a:pt x="9893" y="20814"/>
                  </a:lnTo>
                  <a:lnTo>
                    <a:pt x="9838" y="20852"/>
                  </a:lnTo>
                  <a:lnTo>
                    <a:pt x="9832" y="20842"/>
                  </a:lnTo>
                  <a:lnTo>
                    <a:pt x="9887" y="20803"/>
                  </a:lnTo>
                  <a:close/>
                  <a:moveTo>
                    <a:pt x="7414" y="20831"/>
                  </a:moveTo>
                  <a:lnTo>
                    <a:pt x="7414" y="20831"/>
                  </a:lnTo>
                  <a:cubicBezTo>
                    <a:pt x="7379" y="20879"/>
                    <a:pt x="7349" y="20894"/>
                    <a:pt x="7323" y="20894"/>
                  </a:cubicBezTo>
                  <a:cubicBezTo>
                    <a:pt x="7294" y="20894"/>
                    <a:pt x="7269" y="20874"/>
                    <a:pt x="7249" y="20858"/>
                  </a:cubicBezTo>
                  <a:cubicBezTo>
                    <a:pt x="7302" y="20849"/>
                    <a:pt x="7355" y="20840"/>
                    <a:pt x="7414" y="20831"/>
                  </a:cubicBezTo>
                  <a:close/>
                  <a:moveTo>
                    <a:pt x="23324" y="20880"/>
                  </a:moveTo>
                  <a:lnTo>
                    <a:pt x="23324" y="20892"/>
                  </a:lnTo>
                  <a:lnTo>
                    <a:pt x="23262" y="20897"/>
                  </a:lnTo>
                  <a:lnTo>
                    <a:pt x="23262" y="20886"/>
                  </a:lnTo>
                  <a:lnTo>
                    <a:pt x="23324" y="20880"/>
                  </a:lnTo>
                  <a:close/>
                  <a:moveTo>
                    <a:pt x="7521" y="20727"/>
                  </a:moveTo>
                  <a:cubicBezTo>
                    <a:pt x="7599" y="20784"/>
                    <a:pt x="7569" y="20867"/>
                    <a:pt x="7549" y="20942"/>
                  </a:cubicBezTo>
                  <a:lnTo>
                    <a:pt x="7549" y="20942"/>
                  </a:lnTo>
                  <a:cubicBezTo>
                    <a:pt x="7530" y="20949"/>
                    <a:pt x="7516" y="20953"/>
                    <a:pt x="7506" y="20953"/>
                  </a:cubicBezTo>
                  <a:cubicBezTo>
                    <a:pt x="7448" y="20953"/>
                    <a:pt x="7528" y="20835"/>
                    <a:pt x="7521" y="20727"/>
                  </a:cubicBezTo>
                  <a:close/>
                  <a:moveTo>
                    <a:pt x="25695" y="20920"/>
                  </a:moveTo>
                  <a:lnTo>
                    <a:pt x="25721" y="20971"/>
                  </a:lnTo>
                  <a:lnTo>
                    <a:pt x="25721" y="20971"/>
                  </a:lnTo>
                  <a:cubicBezTo>
                    <a:pt x="25666" y="20967"/>
                    <a:pt x="25661" y="20948"/>
                    <a:pt x="25655" y="20928"/>
                  </a:cubicBezTo>
                  <a:lnTo>
                    <a:pt x="25695" y="20920"/>
                  </a:lnTo>
                  <a:close/>
                  <a:moveTo>
                    <a:pt x="7643" y="20940"/>
                  </a:moveTo>
                  <a:cubicBezTo>
                    <a:pt x="7650" y="20940"/>
                    <a:pt x="7652" y="20953"/>
                    <a:pt x="7658" y="20962"/>
                  </a:cubicBezTo>
                  <a:lnTo>
                    <a:pt x="7658" y="20962"/>
                  </a:lnTo>
                  <a:cubicBezTo>
                    <a:pt x="7641" y="20969"/>
                    <a:pt x="7628" y="20972"/>
                    <a:pt x="7618" y="20972"/>
                  </a:cubicBezTo>
                  <a:cubicBezTo>
                    <a:pt x="7616" y="20972"/>
                    <a:pt x="7614" y="20971"/>
                    <a:pt x="7612" y="20971"/>
                  </a:cubicBezTo>
                  <a:lnTo>
                    <a:pt x="7612" y="20971"/>
                  </a:lnTo>
                  <a:cubicBezTo>
                    <a:pt x="7628" y="20948"/>
                    <a:pt x="7637" y="20940"/>
                    <a:pt x="7643" y="20940"/>
                  </a:cubicBezTo>
                  <a:close/>
                  <a:moveTo>
                    <a:pt x="26101" y="20987"/>
                  </a:moveTo>
                  <a:lnTo>
                    <a:pt x="26114" y="20992"/>
                  </a:lnTo>
                  <a:cubicBezTo>
                    <a:pt x="26109" y="20990"/>
                    <a:pt x="26104" y="20989"/>
                    <a:pt x="26101" y="20987"/>
                  </a:cubicBezTo>
                  <a:close/>
                  <a:moveTo>
                    <a:pt x="26139" y="20952"/>
                  </a:moveTo>
                  <a:lnTo>
                    <a:pt x="26162" y="20959"/>
                  </a:lnTo>
                  <a:lnTo>
                    <a:pt x="26114" y="20992"/>
                  </a:lnTo>
                  <a:cubicBezTo>
                    <a:pt x="26113" y="20975"/>
                    <a:pt x="26126" y="20964"/>
                    <a:pt x="26139" y="20952"/>
                  </a:cubicBezTo>
                  <a:close/>
                  <a:moveTo>
                    <a:pt x="13984" y="20955"/>
                  </a:moveTo>
                  <a:lnTo>
                    <a:pt x="14005" y="20964"/>
                  </a:lnTo>
                  <a:lnTo>
                    <a:pt x="13989" y="20995"/>
                  </a:lnTo>
                  <a:lnTo>
                    <a:pt x="13968" y="20986"/>
                  </a:lnTo>
                  <a:lnTo>
                    <a:pt x="13984" y="20955"/>
                  </a:lnTo>
                  <a:close/>
                  <a:moveTo>
                    <a:pt x="7676" y="20964"/>
                  </a:moveTo>
                  <a:cubicBezTo>
                    <a:pt x="7718" y="20964"/>
                    <a:pt x="7728" y="20982"/>
                    <a:pt x="7740" y="20999"/>
                  </a:cubicBezTo>
                  <a:lnTo>
                    <a:pt x="7706" y="21020"/>
                  </a:lnTo>
                  <a:lnTo>
                    <a:pt x="7656" y="20968"/>
                  </a:lnTo>
                  <a:lnTo>
                    <a:pt x="7662" y="20965"/>
                  </a:lnTo>
                  <a:lnTo>
                    <a:pt x="7662" y="20965"/>
                  </a:lnTo>
                  <a:cubicBezTo>
                    <a:pt x="7667" y="20965"/>
                    <a:pt x="7671" y="20964"/>
                    <a:pt x="7676" y="20964"/>
                  </a:cubicBezTo>
                  <a:close/>
                  <a:moveTo>
                    <a:pt x="26101" y="20987"/>
                  </a:moveTo>
                  <a:cubicBezTo>
                    <a:pt x="26101" y="21003"/>
                    <a:pt x="26088" y="21017"/>
                    <a:pt x="26075" y="21027"/>
                  </a:cubicBezTo>
                  <a:lnTo>
                    <a:pt x="26075" y="21028"/>
                  </a:lnTo>
                  <a:lnTo>
                    <a:pt x="26053" y="21021"/>
                  </a:lnTo>
                  <a:lnTo>
                    <a:pt x="26101" y="20987"/>
                  </a:lnTo>
                  <a:close/>
                  <a:moveTo>
                    <a:pt x="6959" y="21049"/>
                  </a:moveTo>
                  <a:lnTo>
                    <a:pt x="6969" y="21064"/>
                  </a:lnTo>
                  <a:lnTo>
                    <a:pt x="6883" y="21120"/>
                  </a:lnTo>
                  <a:lnTo>
                    <a:pt x="6869" y="21093"/>
                  </a:lnTo>
                  <a:lnTo>
                    <a:pt x="6959" y="21049"/>
                  </a:lnTo>
                  <a:close/>
                  <a:moveTo>
                    <a:pt x="25714" y="21004"/>
                  </a:moveTo>
                  <a:cubicBezTo>
                    <a:pt x="25824" y="21038"/>
                    <a:pt x="25688" y="21087"/>
                    <a:pt x="25729" y="21134"/>
                  </a:cubicBezTo>
                  <a:cubicBezTo>
                    <a:pt x="25672" y="21136"/>
                    <a:pt x="25644" y="21136"/>
                    <a:pt x="25583" y="21137"/>
                  </a:cubicBezTo>
                  <a:cubicBezTo>
                    <a:pt x="25630" y="21089"/>
                    <a:pt x="25671" y="21047"/>
                    <a:pt x="25714" y="21004"/>
                  </a:cubicBezTo>
                  <a:close/>
                  <a:moveTo>
                    <a:pt x="6577" y="21143"/>
                  </a:moveTo>
                  <a:cubicBezTo>
                    <a:pt x="6591" y="21143"/>
                    <a:pt x="6604" y="21144"/>
                    <a:pt x="6616" y="21145"/>
                  </a:cubicBezTo>
                  <a:lnTo>
                    <a:pt x="6602" y="21162"/>
                  </a:lnTo>
                  <a:lnTo>
                    <a:pt x="6554" y="21152"/>
                  </a:lnTo>
                  <a:cubicBezTo>
                    <a:pt x="6556" y="21149"/>
                    <a:pt x="6559" y="21145"/>
                    <a:pt x="6560" y="21143"/>
                  </a:cubicBezTo>
                  <a:cubicBezTo>
                    <a:pt x="6566" y="21143"/>
                    <a:pt x="6572" y="21143"/>
                    <a:pt x="6577" y="21143"/>
                  </a:cubicBezTo>
                  <a:close/>
                  <a:moveTo>
                    <a:pt x="14258" y="21226"/>
                  </a:moveTo>
                  <a:cubicBezTo>
                    <a:pt x="14259" y="21227"/>
                    <a:pt x="14260" y="21228"/>
                    <a:pt x="14260" y="21229"/>
                  </a:cubicBezTo>
                  <a:lnTo>
                    <a:pt x="14260" y="21229"/>
                  </a:lnTo>
                  <a:cubicBezTo>
                    <a:pt x="14259" y="21227"/>
                    <a:pt x="14258" y="21226"/>
                    <a:pt x="14258" y="21226"/>
                  </a:cubicBezTo>
                  <a:close/>
                  <a:moveTo>
                    <a:pt x="14260" y="21229"/>
                  </a:moveTo>
                  <a:cubicBezTo>
                    <a:pt x="14262" y="21230"/>
                    <a:pt x="14263" y="21232"/>
                    <a:pt x="14264" y="21234"/>
                  </a:cubicBezTo>
                  <a:lnTo>
                    <a:pt x="14266" y="21234"/>
                  </a:lnTo>
                  <a:cubicBezTo>
                    <a:pt x="14264" y="21232"/>
                    <a:pt x="14262" y="21230"/>
                    <a:pt x="14260" y="21229"/>
                  </a:cubicBezTo>
                  <a:close/>
                  <a:moveTo>
                    <a:pt x="7848" y="21268"/>
                  </a:moveTo>
                  <a:lnTo>
                    <a:pt x="7862" y="21301"/>
                  </a:lnTo>
                  <a:lnTo>
                    <a:pt x="7843" y="21311"/>
                  </a:lnTo>
                  <a:lnTo>
                    <a:pt x="7829" y="21278"/>
                  </a:lnTo>
                  <a:lnTo>
                    <a:pt x="7848" y="21268"/>
                  </a:lnTo>
                  <a:close/>
                  <a:moveTo>
                    <a:pt x="21560" y="21301"/>
                  </a:moveTo>
                  <a:lnTo>
                    <a:pt x="21558" y="21336"/>
                  </a:lnTo>
                  <a:lnTo>
                    <a:pt x="21537" y="21337"/>
                  </a:lnTo>
                  <a:lnTo>
                    <a:pt x="21539" y="21302"/>
                  </a:lnTo>
                  <a:lnTo>
                    <a:pt x="21560" y="21301"/>
                  </a:lnTo>
                  <a:close/>
                  <a:moveTo>
                    <a:pt x="20577" y="21356"/>
                  </a:moveTo>
                  <a:lnTo>
                    <a:pt x="20639" y="21359"/>
                  </a:lnTo>
                  <a:lnTo>
                    <a:pt x="20639" y="21371"/>
                  </a:lnTo>
                  <a:lnTo>
                    <a:pt x="20575" y="21368"/>
                  </a:lnTo>
                  <a:lnTo>
                    <a:pt x="20577" y="21356"/>
                  </a:lnTo>
                  <a:close/>
                  <a:moveTo>
                    <a:pt x="14540" y="21412"/>
                  </a:moveTo>
                  <a:lnTo>
                    <a:pt x="14540" y="21412"/>
                  </a:lnTo>
                  <a:cubicBezTo>
                    <a:pt x="14540" y="21414"/>
                    <a:pt x="14537" y="21420"/>
                    <a:pt x="14534" y="21427"/>
                  </a:cubicBezTo>
                  <a:lnTo>
                    <a:pt x="14545" y="21430"/>
                  </a:lnTo>
                  <a:lnTo>
                    <a:pt x="14545" y="21430"/>
                  </a:lnTo>
                  <a:cubicBezTo>
                    <a:pt x="14543" y="21424"/>
                    <a:pt x="14541" y="21418"/>
                    <a:pt x="14540" y="21412"/>
                  </a:cubicBezTo>
                  <a:close/>
                  <a:moveTo>
                    <a:pt x="8554" y="21398"/>
                  </a:moveTo>
                  <a:lnTo>
                    <a:pt x="8569" y="21424"/>
                  </a:lnTo>
                  <a:lnTo>
                    <a:pt x="8418" y="21512"/>
                  </a:lnTo>
                  <a:lnTo>
                    <a:pt x="8408" y="21498"/>
                  </a:lnTo>
                  <a:lnTo>
                    <a:pt x="8554" y="21398"/>
                  </a:lnTo>
                  <a:close/>
                  <a:moveTo>
                    <a:pt x="7902" y="21493"/>
                  </a:moveTo>
                  <a:lnTo>
                    <a:pt x="7908" y="21504"/>
                  </a:lnTo>
                  <a:lnTo>
                    <a:pt x="7851" y="21534"/>
                  </a:lnTo>
                  <a:lnTo>
                    <a:pt x="7846" y="21524"/>
                  </a:lnTo>
                  <a:lnTo>
                    <a:pt x="7902" y="21493"/>
                  </a:lnTo>
                  <a:close/>
                  <a:moveTo>
                    <a:pt x="24798" y="21502"/>
                  </a:moveTo>
                  <a:cubicBezTo>
                    <a:pt x="24808" y="21524"/>
                    <a:pt x="24815" y="21539"/>
                    <a:pt x="24827" y="21562"/>
                  </a:cubicBezTo>
                  <a:cubicBezTo>
                    <a:pt x="24777" y="21571"/>
                    <a:pt x="24734" y="21579"/>
                    <a:pt x="24693" y="21586"/>
                  </a:cubicBezTo>
                  <a:cubicBezTo>
                    <a:pt x="24690" y="21567"/>
                    <a:pt x="24690" y="21555"/>
                    <a:pt x="24687" y="21536"/>
                  </a:cubicBezTo>
                  <a:lnTo>
                    <a:pt x="24687" y="21534"/>
                  </a:lnTo>
                  <a:cubicBezTo>
                    <a:pt x="24720" y="21526"/>
                    <a:pt x="24755" y="21515"/>
                    <a:pt x="24798" y="21502"/>
                  </a:cubicBezTo>
                  <a:close/>
                  <a:moveTo>
                    <a:pt x="6256" y="21557"/>
                  </a:moveTo>
                  <a:lnTo>
                    <a:pt x="6259" y="21568"/>
                  </a:lnTo>
                  <a:lnTo>
                    <a:pt x="6203" y="21589"/>
                  </a:lnTo>
                  <a:lnTo>
                    <a:pt x="6198" y="21579"/>
                  </a:lnTo>
                  <a:lnTo>
                    <a:pt x="6256" y="21557"/>
                  </a:lnTo>
                  <a:close/>
                  <a:moveTo>
                    <a:pt x="23710" y="21537"/>
                  </a:moveTo>
                  <a:cubicBezTo>
                    <a:pt x="23710" y="21564"/>
                    <a:pt x="23712" y="21589"/>
                    <a:pt x="23715" y="21645"/>
                  </a:cubicBezTo>
                  <a:cubicBezTo>
                    <a:pt x="23650" y="21608"/>
                    <a:pt x="23621" y="21592"/>
                    <a:pt x="23575" y="21565"/>
                  </a:cubicBezTo>
                  <a:cubicBezTo>
                    <a:pt x="23637" y="21552"/>
                    <a:pt x="23665" y="21546"/>
                    <a:pt x="23710" y="21537"/>
                  </a:cubicBezTo>
                  <a:close/>
                  <a:moveTo>
                    <a:pt x="5810" y="21601"/>
                  </a:moveTo>
                  <a:cubicBezTo>
                    <a:pt x="5826" y="21629"/>
                    <a:pt x="5841" y="21655"/>
                    <a:pt x="5859" y="21686"/>
                  </a:cubicBezTo>
                  <a:cubicBezTo>
                    <a:pt x="5891" y="21680"/>
                    <a:pt x="5925" y="21676"/>
                    <a:pt x="5997" y="21664"/>
                  </a:cubicBezTo>
                  <a:lnTo>
                    <a:pt x="5997" y="21664"/>
                  </a:lnTo>
                  <a:cubicBezTo>
                    <a:pt x="5925" y="21701"/>
                    <a:pt x="5882" y="21723"/>
                    <a:pt x="5820" y="21754"/>
                  </a:cubicBezTo>
                  <a:cubicBezTo>
                    <a:pt x="5804" y="21696"/>
                    <a:pt x="5792" y="21654"/>
                    <a:pt x="5781" y="21612"/>
                  </a:cubicBezTo>
                  <a:lnTo>
                    <a:pt x="5810" y="21601"/>
                  </a:lnTo>
                  <a:close/>
                  <a:moveTo>
                    <a:pt x="19192" y="21876"/>
                  </a:moveTo>
                  <a:lnTo>
                    <a:pt x="19214" y="21879"/>
                  </a:lnTo>
                  <a:lnTo>
                    <a:pt x="19209" y="21913"/>
                  </a:lnTo>
                  <a:lnTo>
                    <a:pt x="19209" y="21914"/>
                  </a:lnTo>
                  <a:lnTo>
                    <a:pt x="19188" y="21910"/>
                  </a:lnTo>
                  <a:lnTo>
                    <a:pt x="19192" y="21876"/>
                  </a:lnTo>
                  <a:close/>
                  <a:moveTo>
                    <a:pt x="5560" y="21832"/>
                  </a:moveTo>
                  <a:cubicBezTo>
                    <a:pt x="5570" y="21870"/>
                    <a:pt x="5579" y="21904"/>
                    <a:pt x="5594" y="21958"/>
                  </a:cubicBezTo>
                  <a:cubicBezTo>
                    <a:pt x="5539" y="21921"/>
                    <a:pt x="5505" y="21899"/>
                    <a:pt x="5469" y="21873"/>
                  </a:cubicBezTo>
                  <a:cubicBezTo>
                    <a:pt x="5497" y="21860"/>
                    <a:pt x="5522" y="21849"/>
                    <a:pt x="5560" y="21832"/>
                  </a:cubicBezTo>
                  <a:close/>
                  <a:moveTo>
                    <a:pt x="4968" y="21979"/>
                  </a:moveTo>
                  <a:lnTo>
                    <a:pt x="4976" y="22014"/>
                  </a:lnTo>
                  <a:lnTo>
                    <a:pt x="4957" y="22020"/>
                  </a:lnTo>
                  <a:lnTo>
                    <a:pt x="4949" y="21985"/>
                  </a:lnTo>
                  <a:lnTo>
                    <a:pt x="4968" y="21979"/>
                  </a:lnTo>
                  <a:close/>
                  <a:moveTo>
                    <a:pt x="7339" y="22008"/>
                  </a:moveTo>
                  <a:lnTo>
                    <a:pt x="7361" y="22064"/>
                  </a:lnTo>
                  <a:cubicBezTo>
                    <a:pt x="7350" y="22070"/>
                    <a:pt x="7342" y="22074"/>
                    <a:pt x="7333" y="22080"/>
                  </a:cubicBezTo>
                  <a:lnTo>
                    <a:pt x="7289" y="22035"/>
                  </a:lnTo>
                  <a:cubicBezTo>
                    <a:pt x="7306" y="22026"/>
                    <a:pt x="7322" y="22017"/>
                    <a:pt x="7339" y="22008"/>
                  </a:cubicBezTo>
                  <a:close/>
                  <a:moveTo>
                    <a:pt x="4434" y="22044"/>
                  </a:moveTo>
                  <a:lnTo>
                    <a:pt x="4446" y="22114"/>
                  </a:lnTo>
                  <a:lnTo>
                    <a:pt x="4418" y="22121"/>
                  </a:lnTo>
                  <a:lnTo>
                    <a:pt x="4405" y="22051"/>
                  </a:lnTo>
                  <a:lnTo>
                    <a:pt x="4434" y="22044"/>
                  </a:lnTo>
                  <a:close/>
                  <a:moveTo>
                    <a:pt x="4248" y="22055"/>
                  </a:moveTo>
                  <a:lnTo>
                    <a:pt x="4280" y="22107"/>
                  </a:lnTo>
                  <a:lnTo>
                    <a:pt x="4230" y="22123"/>
                  </a:lnTo>
                  <a:lnTo>
                    <a:pt x="4221" y="22066"/>
                  </a:lnTo>
                  <a:lnTo>
                    <a:pt x="4248" y="22055"/>
                  </a:lnTo>
                  <a:close/>
                  <a:moveTo>
                    <a:pt x="19715" y="22166"/>
                  </a:moveTo>
                  <a:lnTo>
                    <a:pt x="19779" y="22169"/>
                  </a:lnTo>
                  <a:lnTo>
                    <a:pt x="19778" y="22180"/>
                  </a:lnTo>
                  <a:lnTo>
                    <a:pt x="19713" y="22177"/>
                  </a:lnTo>
                  <a:lnTo>
                    <a:pt x="19715" y="22166"/>
                  </a:lnTo>
                  <a:close/>
                  <a:moveTo>
                    <a:pt x="5458" y="22117"/>
                  </a:moveTo>
                  <a:cubicBezTo>
                    <a:pt x="5491" y="22142"/>
                    <a:pt x="5460" y="22172"/>
                    <a:pt x="5342" y="22182"/>
                  </a:cubicBezTo>
                  <a:cubicBezTo>
                    <a:pt x="5383" y="22161"/>
                    <a:pt x="5425" y="22138"/>
                    <a:pt x="5458" y="22117"/>
                  </a:cubicBezTo>
                  <a:close/>
                  <a:moveTo>
                    <a:pt x="21919" y="22148"/>
                  </a:moveTo>
                  <a:lnTo>
                    <a:pt x="21923" y="22166"/>
                  </a:lnTo>
                  <a:cubicBezTo>
                    <a:pt x="21866" y="22172"/>
                    <a:pt x="21808" y="22179"/>
                    <a:pt x="21751" y="22185"/>
                  </a:cubicBezTo>
                  <a:lnTo>
                    <a:pt x="21746" y="22154"/>
                  </a:lnTo>
                  <a:lnTo>
                    <a:pt x="21919" y="22148"/>
                  </a:lnTo>
                  <a:close/>
                  <a:moveTo>
                    <a:pt x="21020" y="22216"/>
                  </a:moveTo>
                  <a:lnTo>
                    <a:pt x="21018" y="22227"/>
                  </a:lnTo>
                  <a:lnTo>
                    <a:pt x="20953" y="22230"/>
                  </a:lnTo>
                  <a:lnTo>
                    <a:pt x="20953" y="22217"/>
                  </a:lnTo>
                  <a:cubicBezTo>
                    <a:pt x="20975" y="22217"/>
                    <a:pt x="20998" y="22217"/>
                    <a:pt x="21020" y="22216"/>
                  </a:cubicBezTo>
                  <a:close/>
                  <a:moveTo>
                    <a:pt x="4559" y="22133"/>
                  </a:moveTo>
                  <a:lnTo>
                    <a:pt x="4559" y="22133"/>
                  </a:lnTo>
                  <a:cubicBezTo>
                    <a:pt x="4548" y="22155"/>
                    <a:pt x="4533" y="22183"/>
                    <a:pt x="4505" y="22239"/>
                  </a:cubicBezTo>
                  <a:cubicBezTo>
                    <a:pt x="4481" y="22194"/>
                    <a:pt x="4474" y="22179"/>
                    <a:pt x="4462" y="22157"/>
                  </a:cubicBezTo>
                  <a:cubicBezTo>
                    <a:pt x="4508" y="22145"/>
                    <a:pt x="4548" y="22136"/>
                    <a:pt x="4559" y="22133"/>
                  </a:cubicBezTo>
                  <a:close/>
                  <a:moveTo>
                    <a:pt x="18642" y="22244"/>
                  </a:moveTo>
                  <a:lnTo>
                    <a:pt x="18707" y="22252"/>
                  </a:lnTo>
                  <a:lnTo>
                    <a:pt x="18705" y="22264"/>
                  </a:lnTo>
                  <a:cubicBezTo>
                    <a:pt x="18683" y="22261"/>
                    <a:pt x="18661" y="22258"/>
                    <a:pt x="18639" y="22255"/>
                  </a:cubicBezTo>
                  <a:lnTo>
                    <a:pt x="18642" y="22244"/>
                  </a:lnTo>
                  <a:close/>
                  <a:moveTo>
                    <a:pt x="3650" y="22204"/>
                  </a:moveTo>
                  <a:lnTo>
                    <a:pt x="3650" y="22204"/>
                  </a:lnTo>
                  <a:cubicBezTo>
                    <a:pt x="3677" y="22222"/>
                    <a:pt x="3683" y="22244"/>
                    <a:pt x="3688" y="22266"/>
                  </a:cubicBezTo>
                  <a:lnTo>
                    <a:pt x="3650" y="22276"/>
                  </a:lnTo>
                  <a:lnTo>
                    <a:pt x="3621" y="22211"/>
                  </a:lnTo>
                  <a:cubicBezTo>
                    <a:pt x="3634" y="22208"/>
                    <a:pt x="3647" y="22205"/>
                    <a:pt x="3650" y="22204"/>
                  </a:cubicBezTo>
                  <a:close/>
                  <a:moveTo>
                    <a:pt x="19722" y="22226"/>
                  </a:moveTo>
                  <a:lnTo>
                    <a:pt x="19756" y="22227"/>
                  </a:lnTo>
                  <a:lnTo>
                    <a:pt x="19746" y="22298"/>
                  </a:lnTo>
                  <a:lnTo>
                    <a:pt x="19713" y="22297"/>
                  </a:lnTo>
                  <a:lnTo>
                    <a:pt x="19722" y="22226"/>
                  </a:lnTo>
                  <a:close/>
                  <a:moveTo>
                    <a:pt x="21073" y="22311"/>
                  </a:moveTo>
                  <a:lnTo>
                    <a:pt x="21073" y="22311"/>
                  </a:lnTo>
                  <a:cubicBezTo>
                    <a:pt x="21073" y="22311"/>
                    <a:pt x="21073" y="22311"/>
                    <a:pt x="21073" y="22311"/>
                  </a:cubicBezTo>
                  <a:cubicBezTo>
                    <a:pt x="21073" y="22311"/>
                    <a:pt x="21073" y="22311"/>
                    <a:pt x="21073" y="22311"/>
                  </a:cubicBezTo>
                  <a:close/>
                  <a:moveTo>
                    <a:pt x="19372" y="22285"/>
                  </a:moveTo>
                  <a:lnTo>
                    <a:pt x="19372" y="22286"/>
                  </a:lnTo>
                  <a:cubicBezTo>
                    <a:pt x="19413" y="22288"/>
                    <a:pt x="19450" y="22289"/>
                    <a:pt x="19485" y="22291"/>
                  </a:cubicBezTo>
                  <a:lnTo>
                    <a:pt x="19504" y="22307"/>
                  </a:lnTo>
                  <a:cubicBezTo>
                    <a:pt x="19453" y="22314"/>
                    <a:pt x="19401" y="22320"/>
                    <a:pt x="19366" y="22325"/>
                  </a:cubicBezTo>
                  <a:cubicBezTo>
                    <a:pt x="19366" y="22323"/>
                    <a:pt x="19369" y="22307"/>
                    <a:pt x="19372" y="22285"/>
                  </a:cubicBezTo>
                  <a:close/>
                  <a:moveTo>
                    <a:pt x="18523" y="22291"/>
                  </a:moveTo>
                  <a:lnTo>
                    <a:pt x="18564" y="22325"/>
                  </a:lnTo>
                  <a:cubicBezTo>
                    <a:pt x="18558" y="22327"/>
                    <a:pt x="18552" y="22329"/>
                    <a:pt x="18552" y="22329"/>
                  </a:cubicBezTo>
                  <a:cubicBezTo>
                    <a:pt x="18533" y="22320"/>
                    <a:pt x="18517" y="22310"/>
                    <a:pt x="18501" y="22300"/>
                  </a:cubicBezTo>
                  <a:lnTo>
                    <a:pt x="18523" y="22291"/>
                  </a:lnTo>
                  <a:close/>
                  <a:moveTo>
                    <a:pt x="19826" y="22310"/>
                  </a:moveTo>
                  <a:lnTo>
                    <a:pt x="19957" y="22317"/>
                  </a:lnTo>
                  <a:lnTo>
                    <a:pt x="19956" y="22335"/>
                  </a:lnTo>
                  <a:cubicBezTo>
                    <a:pt x="19912" y="22332"/>
                    <a:pt x="19868" y="22330"/>
                    <a:pt x="19823" y="22327"/>
                  </a:cubicBezTo>
                  <a:lnTo>
                    <a:pt x="19826" y="22310"/>
                  </a:lnTo>
                  <a:close/>
                  <a:moveTo>
                    <a:pt x="20240" y="22357"/>
                  </a:moveTo>
                  <a:lnTo>
                    <a:pt x="20262" y="22358"/>
                  </a:lnTo>
                  <a:lnTo>
                    <a:pt x="20257" y="22394"/>
                  </a:lnTo>
                  <a:lnTo>
                    <a:pt x="20235" y="22392"/>
                  </a:lnTo>
                  <a:lnTo>
                    <a:pt x="20240" y="22357"/>
                  </a:lnTo>
                  <a:close/>
                  <a:moveTo>
                    <a:pt x="5873" y="22453"/>
                  </a:moveTo>
                  <a:lnTo>
                    <a:pt x="5876" y="22464"/>
                  </a:lnTo>
                  <a:cubicBezTo>
                    <a:pt x="5856" y="22472"/>
                    <a:pt x="5835" y="22479"/>
                    <a:pt x="5816" y="22485"/>
                  </a:cubicBezTo>
                  <a:lnTo>
                    <a:pt x="5811" y="22473"/>
                  </a:lnTo>
                  <a:lnTo>
                    <a:pt x="5873" y="22454"/>
                  </a:lnTo>
                  <a:lnTo>
                    <a:pt x="5873" y="22453"/>
                  </a:lnTo>
                  <a:close/>
                  <a:moveTo>
                    <a:pt x="4189" y="22435"/>
                  </a:moveTo>
                  <a:lnTo>
                    <a:pt x="4189" y="22435"/>
                  </a:lnTo>
                  <a:cubicBezTo>
                    <a:pt x="4220" y="22472"/>
                    <a:pt x="4233" y="22505"/>
                    <a:pt x="4110" y="22505"/>
                  </a:cubicBezTo>
                  <a:cubicBezTo>
                    <a:pt x="4098" y="22505"/>
                    <a:pt x="4084" y="22505"/>
                    <a:pt x="4070" y="22504"/>
                  </a:cubicBezTo>
                  <a:cubicBezTo>
                    <a:pt x="4117" y="22478"/>
                    <a:pt x="4150" y="22457"/>
                    <a:pt x="4189" y="22435"/>
                  </a:cubicBezTo>
                  <a:close/>
                  <a:moveTo>
                    <a:pt x="3475" y="22528"/>
                  </a:moveTo>
                  <a:lnTo>
                    <a:pt x="3477" y="22545"/>
                  </a:lnTo>
                  <a:lnTo>
                    <a:pt x="3355" y="22561"/>
                  </a:lnTo>
                  <a:cubicBezTo>
                    <a:pt x="3355" y="22556"/>
                    <a:pt x="3353" y="22550"/>
                    <a:pt x="3353" y="22544"/>
                  </a:cubicBezTo>
                  <a:lnTo>
                    <a:pt x="3475" y="22528"/>
                  </a:lnTo>
                  <a:close/>
                  <a:moveTo>
                    <a:pt x="6194" y="22644"/>
                  </a:moveTo>
                  <a:lnTo>
                    <a:pt x="6197" y="22656"/>
                  </a:lnTo>
                  <a:lnTo>
                    <a:pt x="6134" y="22676"/>
                  </a:lnTo>
                  <a:lnTo>
                    <a:pt x="6132" y="22664"/>
                  </a:lnTo>
                  <a:lnTo>
                    <a:pt x="6194" y="22644"/>
                  </a:lnTo>
                  <a:close/>
                  <a:moveTo>
                    <a:pt x="2133" y="22695"/>
                  </a:moveTo>
                  <a:lnTo>
                    <a:pt x="2133" y="22707"/>
                  </a:lnTo>
                  <a:lnTo>
                    <a:pt x="2072" y="22710"/>
                  </a:lnTo>
                  <a:lnTo>
                    <a:pt x="2072" y="22698"/>
                  </a:lnTo>
                  <a:lnTo>
                    <a:pt x="2133" y="22695"/>
                  </a:lnTo>
                  <a:close/>
                  <a:moveTo>
                    <a:pt x="2256" y="22795"/>
                  </a:moveTo>
                  <a:lnTo>
                    <a:pt x="2256" y="22807"/>
                  </a:lnTo>
                  <a:lnTo>
                    <a:pt x="2194" y="22810"/>
                  </a:lnTo>
                  <a:lnTo>
                    <a:pt x="2194" y="22810"/>
                  </a:lnTo>
                  <a:lnTo>
                    <a:pt x="2194" y="22798"/>
                  </a:lnTo>
                  <a:lnTo>
                    <a:pt x="2256" y="22795"/>
                  </a:lnTo>
                  <a:close/>
                  <a:moveTo>
                    <a:pt x="2132" y="22801"/>
                  </a:moveTo>
                  <a:lnTo>
                    <a:pt x="2130" y="22813"/>
                  </a:lnTo>
                  <a:lnTo>
                    <a:pt x="2070" y="22816"/>
                  </a:lnTo>
                  <a:lnTo>
                    <a:pt x="2069" y="22804"/>
                  </a:lnTo>
                  <a:lnTo>
                    <a:pt x="2132" y="22801"/>
                  </a:lnTo>
                  <a:close/>
                  <a:moveTo>
                    <a:pt x="1080" y="22809"/>
                  </a:moveTo>
                  <a:lnTo>
                    <a:pt x="1142" y="22810"/>
                  </a:lnTo>
                  <a:lnTo>
                    <a:pt x="1142" y="22823"/>
                  </a:lnTo>
                  <a:lnTo>
                    <a:pt x="1079" y="22820"/>
                  </a:lnTo>
                  <a:lnTo>
                    <a:pt x="1080" y="22809"/>
                  </a:lnTo>
                  <a:close/>
                  <a:moveTo>
                    <a:pt x="5439" y="22853"/>
                  </a:moveTo>
                  <a:lnTo>
                    <a:pt x="5442" y="22863"/>
                  </a:lnTo>
                  <a:lnTo>
                    <a:pt x="5379" y="22882"/>
                  </a:lnTo>
                  <a:lnTo>
                    <a:pt x="5377" y="22870"/>
                  </a:lnTo>
                  <a:lnTo>
                    <a:pt x="5439" y="22853"/>
                  </a:lnTo>
                  <a:close/>
                  <a:moveTo>
                    <a:pt x="843" y="23029"/>
                  </a:moveTo>
                  <a:cubicBezTo>
                    <a:pt x="875" y="23047"/>
                    <a:pt x="909" y="23065"/>
                    <a:pt x="971" y="23097"/>
                  </a:cubicBezTo>
                  <a:cubicBezTo>
                    <a:pt x="892" y="23101"/>
                    <a:pt x="856" y="23103"/>
                    <a:pt x="812" y="23106"/>
                  </a:cubicBezTo>
                  <a:cubicBezTo>
                    <a:pt x="806" y="23082"/>
                    <a:pt x="803" y="23067"/>
                    <a:pt x="799" y="23051"/>
                  </a:cubicBezTo>
                  <a:lnTo>
                    <a:pt x="843" y="23029"/>
                  </a:lnTo>
                  <a:close/>
                  <a:moveTo>
                    <a:pt x="602" y="23065"/>
                  </a:moveTo>
                  <a:lnTo>
                    <a:pt x="602" y="23065"/>
                  </a:lnTo>
                  <a:cubicBezTo>
                    <a:pt x="607" y="23095"/>
                    <a:pt x="615" y="23125"/>
                    <a:pt x="571" y="23125"/>
                  </a:cubicBezTo>
                  <a:cubicBezTo>
                    <a:pt x="549" y="23125"/>
                    <a:pt x="514" y="23118"/>
                    <a:pt x="461" y="23100"/>
                  </a:cubicBezTo>
                  <a:cubicBezTo>
                    <a:pt x="512" y="23087"/>
                    <a:pt x="553" y="23076"/>
                    <a:pt x="602" y="23065"/>
                  </a:cubicBezTo>
                  <a:close/>
                  <a:moveTo>
                    <a:pt x="1221" y="23090"/>
                  </a:moveTo>
                  <a:lnTo>
                    <a:pt x="1239" y="23148"/>
                  </a:lnTo>
                  <a:cubicBezTo>
                    <a:pt x="1221" y="23150"/>
                    <a:pt x="1202" y="23150"/>
                    <a:pt x="1184" y="23150"/>
                  </a:cubicBezTo>
                  <a:lnTo>
                    <a:pt x="1190" y="23091"/>
                  </a:lnTo>
                  <a:lnTo>
                    <a:pt x="1221" y="23090"/>
                  </a:lnTo>
                  <a:close/>
                  <a:moveTo>
                    <a:pt x="775" y="23137"/>
                  </a:moveTo>
                  <a:lnTo>
                    <a:pt x="780" y="23168"/>
                  </a:lnTo>
                  <a:cubicBezTo>
                    <a:pt x="745" y="23166"/>
                    <a:pt x="709" y="23165"/>
                    <a:pt x="675" y="23163"/>
                  </a:cubicBezTo>
                  <a:lnTo>
                    <a:pt x="671" y="23145"/>
                  </a:lnTo>
                  <a:cubicBezTo>
                    <a:pt x="706" y="23143"/>
                    <a:pt x="742" y="23140"/>
                    <a:pt x="775" y="23137"/>
                  </a:cubicBezTo>
                  <a:close/>
                  <a:moveTo>
                    <a:pt x="1548" y="23241"/>
                  </a:moveTo>
                  <a:lnTo>
                    <a:pt x="1548" y="23253"/>
                  </a:lnTo>
                  <a:lnTo>
                    <a:pt x="1483" y="23253"/>
                  </a:lnTo>
                  <a:cubicBezTo>
                    <a:pt x="1483" y="23248"/>
                    <a:pt x="1485" y="23244"/>
                    <a:pt x="1485" y="23241"/>
                  </a:cubicBezTo>
                  <a:close/>
                  <a:moveTo>
                    <a:pt x="739" y="23243"/>
                  </a:moveTo>
                  <a:lnTo>
                    <a:pt x="759" y="23244"/>
                  </a:lnTo>
                  <a:lnTo>
                    <a:pt x="755" y="23279"/>
                  </a:lnTo>
                  <a:lnTo>
                    <a:pt x="734" y="23278"/>
                  </a:lnTo>
                  <a:lnTo>
                    <a:pt x="739" y="23243"/>
                  </a:lnTo>
                  <a:close/>
                  <a:moveTo>
                    <a:pt x="2506" y="23387"/>
                  </a:moveTo>
                  <a:lnTo>
                    <a:pt x="2506" y="23399"/>
                  </a:lnTo>
                  <a:cubicBezTo>
                    <a:pt x="2485" y="23400"/>
                    <a:pt x="2463" y="23401"/>
                    <a:pt x="2441" y="23401"/>
                  </a:cubicBezTo>
                  <a:lnTo>
                    <a:pt x="2441" y="23390"/>
                  </a:lnTo>
                  <a:lnTo>
                    <a:pt x="2506" y="23387"/>
                  </a:lnTo>
                  <a:close/>
                  <a:moveTo>
                    <a:pt x="8688" y="1"/>
                  </a:moveTo>
                  <a:cubicBezTo>
                    <a:pt x="8675" y="1"/>
                    <a:pt x="8662" y="1"/>
                    <a:pt x="8649" y="2"/>
                  </a:cubicBezTo>
                  <a:cubicBezTo>
                    <a:pt x="8477" y="15"/>
                    <a:pt x="8299" y="13"/>
                    <a:pt x="8145" y="53"/>
                  </a:cubicBezTo>
                  <a:cubicBezTo>
                    <a:pt x="8135" y="54"/>
                    <a:pt x="8121" y="65"/>
                    <a:pt x="8067" y="96"/>
                  </a:cubicBezTo>
                  <a:cubicBezTo>
                    <a:pt x="8057" y="102"/>
                    <a:pt x="8014" y="135"/>
                    <a:pt x="7958" y="177"/>
                  </a:cubicBezTo>
                  <a:cubicBezTo>
                    <a:pt x="7771" y="196"/>
                    <a:pt x="7625" y="274"/>
                    <a:pt x="7474" y="346"/>
                  </a:cubicBezTo>
                  <a:cubicBezTo>
                    <a:pt x="7331" y="427"/>
                    <a:pt x="7234" y="541"/>
                    <a:pt x="7152" y="662"/>
                  </a:cubicBezTo>
                  <a:cubicBezTo>
                    <a:pt x="7102" y="653"/>
                    <a:pt x="7068" y="647"/>
                    <a:pt x="7033" y="640"/>
                  </a:cubicBezTo>
                  <a:cubicBezTo>
                    <a:pt x="6946" y="731"/>
                    <a:pt x="6883" y="830"/>
                    <a:pt x="6797" y="918"/>
                  </a:cubicBezTo>
                  <a:cubicBezTo>
                    <a:pt x="6718" y="1011"/>
                    <a:pt x="6621" y="1089"/>
                    <a:pt x="6524" y="1196"/>
                  </a:cubicBezTo>
                  <a:cubicBezTo>
                    <a:pt x="6512" y="1264"/>
                    <a:pt x="6497" y="1343"/>
                    <a:pt x="6481" y="1439"/>
                  </a:cubicBezTo>
                  <a:cubicBezTo>
                    <a:pt x="6435" y="1435"/>
                    <a:pt x="6412" y="1432"/>
                    <a:pt x="6372" y="1427"/>
                  </a:cubicBezTo>
                  <a:cubicBezTo>
                    <a:pt x="6303" y="1524"/>
                    <a:pt x="6226" y="1623"/>
                    <a:pt x="6172" y="1748"/>
                  </a:cubicBezTo>
                  <a:cubicBezTo>
                    <a:pt x="6157" y="1758"/>
                    <a:pt x="6129" y="1780"/>
                    <a:pt x="6100" y="1804"/>
                  </a:cubicBezTo>
                  <a:cubicBezTo>
                    <a:pt x="6059" y="1961"/>
                    <a:pt x="5989" y="2088"/>
                    <a:pt x="5847" y="2200"/>
                  </a:cubicBezTo>
                  <a:cubicBezTo>
                    <a:pt x="5914" y="2326"/>
                    <a:pt x="5763" y="2397"/>
                    <a:pt x="5739" y="2507"/>
                  </a:cubicBezTo>
                  <a:cubicBezTo>
                    <a:pt x="5710" y="2651"/>
                    <a:pt x="5638" y="2759"/>
                    <a:pt x="5564" y="2869"/>
                  </a:cubicBezTo>
                  <a:cubicBezTo>
                    <a:pt x="5578" y="2891"/>
                    <a:pt x="5592" y="2913"/>
                    <a:pt x="5605" y="2934"/>
                  </a:cubicBezTo>
                  <a:cubicBezTo>
                    <a:pt x="5535" y="3219"/>
                    <a:pt x="5311" y="3447"/>
                    <a:pt x="5341" y="3730"/>
                  </a:cubicBezTo>
                  <a:cubicBezTo>
                    <a:pt x="5305" y="3819"/>
                    <a:pt x="5274" y="3883"/>
                    <a:pt x="5257" y="3950"/>
                  </a:cubicBezTo>
                  <a:cubicBezTo>
                    <a:pt x="5236" y="4033"/>
                    <a:pt x="5230" y="4121"/>
                    <a:pt x="5211" y="4203"/>
                  </a:cubicBezTo>
                  <a:cubicBezTo>
                    <a:pt x="5194" y="4278"/>
                    <a:pt x="5161" y="4348"/>
                    <a:pt x="5142" y="4423"/>
                  </a:cubicBezTo>
                  <a:cubicBezTo>
                    <a:pt x="5105" y="4602"/>
                    <a:pt x="5080" y="4785"/>
                    <a:pt x="5133" y="4918"/>
                  </a:cubicBezTo>
                  <a:cubicBezTo>
                    <a:pt x="5088" y="5041"/>
                    <a:pt x="5051" y="5139"/>
                    <a:pt x="5014" y="5236"/>
                  </a:cubicBezTo>
                  <a:cubicBezTo>
                    <a:pt x="5030" y="5254"/>
                    <a:pt x="5048" y="5273"/>
                    <a:pt x="5076" y="5299"/>
                  </a:cubicBezTo>
                  <a:cubicBezTo>
                    <a:pt x="5054" y="5364"/>
                    <a:pt x="5033" y="5424"/>
                    <a:pt x="5013" y="5483"/>
                  </a:cubicBezTo>
                  <a:cubicBezTo>
                    <a:pt x="5026" y="5517"/>
                    <a:pt x="5035" y="5542"/>
                    <a:pt x="5043" y="5566"/>
                  </a:cubicBezTo>
                  <a:cubicBezTo>
                    <a:pt x="5027" y="5595"/>
                    <a:pt x="5011" y="5626"/>
                    <a:pt x="4988" y="5670"/>
                  </a:cubicBezTo>
                  <a:cubicBezTo>
                    <a:pt x="5023" y="5760"/>
                    <a:pt x="5055" y="5842"/>
                    <a:pt x="5068" y="5875"/>
                  </a:cubicBezTo>
                  <a:cubicBezTo>
                    <a:pt x="5073" y="6060"/>
                    <a:pt x="5071" y="6184"/>
                    <a:pt x="5085" y="6304"/>
                  </a:cubicBezTo>
                  <a:cubicBezTo>
                    <a:pt x="5060" y="6363"/>
                    <a:pt x="5032" y="6426"/>
                    <a:pt x="5001" y="6500"/>
                  </a:cubicBezTo>
                  <a:cubicBezTo>
                    <a:pt x="5035" y="6526"/>
                    <a:pt x="5054" y="6541"/>
                    <a:pt x="5076" y="6559"/>
                  </a:cubicBezTo>
                  <a:cubicBezTo>
                    <a:pt x="5064" y="6600"/>
                    <a:pt x="5052" y="6641"/>
                    <a:pt x="5041" y="6679"/>
                  </a:cubicBezTo>
                  <a:cubicBezTo>
                    <a:pt x="5052" y="6719"/>
                    <a:pt x="5061" y="6750"/>
                    <a:pt x="5071" y="6782"/>
                  </a:cubicBezTo>
                  <a:cubicBezTo>
                    <a:pt x="5045" y="6825"/>
                    <a:pt x="5023" y="6860"/>
                    <a:pt x="4999" y="6896"/>
                  </a:cubicBezTo>
                  <a:cubicBezTo>
                    <a:pt x="5061" y="6991"/>
                    <a:pt x="5033" y="7080"/>
                    <a:pt x="5005" y="7152"/>
                  </a:cubicBezTo>
                  <a:cubicBezTo>
                    <a:pt x="5027" y="7297"/>
                    <a:pt x="5126" y="7406"/>
                    <a:pt x="5045" y="7558"/>
                  </a:cubicBezTo>
                  <a:lnTo>
                    <a:pt x="5117" y="7696"/>
                  </a:lnTo>
                  <a:cubicBezTo>
                    <a:pt x="5095" y="7737"/>
                    <a:pt x="5076" y="7776"/>
                    <a:pt x="5055" y="7815"/>
                  </a:cubicBezTo>
                  <a:cubicBezTo>
                    <a:pt x="5098" y="7905"/>
                    <a:pt x="5098" y="8011"/>
                    <a:pt x="5096" y="8117"/>
                  </a:cubicBezTo>
                  <a:cubicBezTo>
                    <a:pt x="5102" y="8223"/>
                    <a:pt x="5108" y="8329"/>
                    <a:pt x="5158" y="8417"/>
                  </a:cubicBezTo>
                  <a:cubicBezTo>
                    <a:pt x="5149" y="8438"/>
                    <a:pt x="5139" y="8461"/>
                    <a:pt x="5130" y="8486"/>
                  </a:cubicBezTo>
                  <a:cubicBezTo>
                    <a:pt x="5163" y="8611"/>
                    <a:pt x="5211" y="8735"/>
                    <a:pt x="5224" y="8860"/>
                  </a:cubicBezTo>
                  <a:cubicBezTo>
                    <a:pt x="5239" y="8979"/>
                    <a:pt x="5210" y="9101"/>
                    <a:pt x="5213" y="9204"/>
                  </a:cubicBezTo>
                  <a:cubicBezTo>
                    <a:pt x="5305" y="9413"/>
                    <a:pt x="5367" y="9610"/>
                    <a:pt x="5344" y="9835"/>
                  </a:cubicBezTo>
                  <a:cubicBezTo>
                    <a:pt x="5339" y="9881"/>
                    <a:pt x="5347" y="9943"/>
                    <a:pt x="5358" y="9991"/>
                  </a:cubicBezTo>
                  <a:cubicBezTo>
                    <a:pt x="5383" y="10091"/>
                    <a:pt x="5427" y="10174"/>
                    <a:pt x="5450" y="10285"/>
                  </a:cubicBezTo>
                  <a:cubicBezTo>
                    <a:pt x="5466" y="10380"/>
                    <a:pt x="5507" y="10474"/>
                    <a:pt x="5535" y="10561"/>
                  </a:cubicBezTo>
                  <a:cubicBezTo>
                    <a:pt x="5530" y="10590"/>
                    <a:pt x="5526" y="10611"/>
                    <a:pt x="5522" y="10634"/>
                  </a:cubicBezTo>
                  <a:cubicBezTo>
                    <a:pt x="5555" y="10649"/>
                    <a:pt x="5579" y="10659"/>
                    <a:pt x="5613" y="10674"/>
                  </a:cubicBezTo>
                  <a:cubicBezTo>
                    <a:pt x="5608" y="10727"/>
                    <a:pt x="5604" y="10771"/>
                    <a:pt x="5600" y="10815"/>
                  </a:cubicBezTo>
                  <a:cubicBezTo>
                    <a:pt x="5614" y="10834"/>
                    <a:pt x="5631" y="10856"/>
                    <a:pt x="5644" y="10874"/>
                  </a:cubicBezTo>
                  <a:cubicBezTo>
                    <a:pt x="5648" y="10965"/>
                    <a:pt x="5654" y="11050"/>
                    <a:pt x="5658" y="11134"/>
                  </a:cubicBezTo>
                  <a:cubicBezTo>
                    <a:pt x="5700" y="11155"/>
                    <a:pt x="5726" y="11168"/>
                    <a:pt x="5753" y="11181"/>
                  </a:cubicBezTo>
                  <a:cubicBezTo>
                    <a:pt x="5778" y="11573"/>
                    <a:pt x="5739" y="11955"/>
                    <a:pt x="6003" y="12313"/>
                  </a:cubicBezTo>
                  <a:cubicBezTo>
                    <a:pt x="5964" y="12488"/>
                    <a:pt x="6144" y="12686"/>
                    <a:pt x="6112" y="12844"/>
                  </a:cubicBezTo>
                  <a:cubicBezTo>
                    <a:pt x="6162" y="12916"/>
                    <a:pt x="6212" y="12987"/>
                    <a:pt x="6257" y="13054"/>
                  </a:cubicBezTo>
                  <a:cubicBezTo>
                    <a:pt x="6269" y="13196"/>
                    <a:pt x="6335" y="13413"/>
                    <a:pt x="6385" y="13471"/>
                  </a:cubicBezTo>
                  <a:lnTo>
                    <a:pt x="6491" y="13559"/>
                  </a:lnTo>
                  <a:lnTo>
                    <a:pt x="6487" y="13634"/>
                  </a:lnTo>
                  <a:cubicBezTo>
                    <a:pt x="6681" y="13888"/>
                    <a:pt x="6769" y="14068"/>
                    <a:pt x="6816" y="14297"/>
                  </a:cubicBezTo>
                  <a:cubicBezTo>
                    <a:pt x="6862" y="14346"/>
                    <a:pt x="6925" y="14386"/>
                    <a:pt x="6955" y="14442"/>
                  </a:cubicBezTo>
                  <a:cubicBezTo>
                    <a:pt x="6996" y="14523"/>
                    <a:pt x="7052" y="14571"/>
                    <a:pt x="7097" y="14637"/>
                  </a:cubicBezTo>
                  <a:cubicBezTo>
                    <a:pt x="7139" y="14698"/>
                    <a:pt x="7168" y="14771"/>
                    <a:pt x="7203" y="14840"/>
                  </a:cubicBezTo>
                  <a:cubicBezTo>
                    <a:pt x="7239" y="14908"/>
                    <a:pt x="7268" y="14986"/>
                    <a:pt x="7311" y="15042"/>
                  </a:cubicBezTo>
                  <a:cubicBezTo>
                    <a:pt x="7352" y="15096"/>
                    <a:pt x="7381" y="15179"/>
                    <a:pt x="7415" y="15205"/>
                  </a:cubicBezTo>
                  <a:cubicBezTo>
                    <a:pt x="7499" y="15274"/>
                    <a:pt x="7461" y="15326"/>
                    <a:pt x="7503" y="15404"/>
                  </a:cubicBezTo>
                  <a:cubicBezTo>
                    <a:pt x="7520" y="15416"/>
                    <a:pt x="7549" y="15439"/>
                    <a:pt x="7583" y="15464"/>
                  </a:cubicBezTo>
                  <a:cubicBezTo>
                    <a:pt x="7630" y="15542"/>
                    <a:pt x="7684" y="15625"/>
                    <a:pt x="7731" y="15710"/>
                  </a:cubicBezTo>
                  <a:cubicBezTo>
                    <a:pt x="7780" y="15795"/>
                    <a:pt x="7839" y="15858"/>
                    <a:pt x="7904" y="15925"/>
                  </a:cubicBezTo>
                  <a:cubicBezTo>
                    <a:pt x="7962" y="15986"/>
                    <a:pt x="8014" y="16069"/>
                    <a:pt x="8077" y="16151"/>
                  </a:cubicBezTo>
                  <a:cubicBezTo>
                    <a:pt x="8082" y="16256"/>
                    <a:pt x="8173" y="16369"/>
                    <a:pt x="8258" y="16441"/>
                  </a:cubicBezTo>
                  <a:cubicBezTo>
                    <a:pt x="8330" y="16498"/>
                    <a:pt x="8374" y="16562"/>
                    <a:pt x="8421" y="16628"/>
                  </a:cubicBezTo>
                  <a:cubicBezTo>
                    <a:pt x="8597" y="16857"/>
                    <a:pt x="8792" y="17065"/>
                    <a:pt x="8973" y="17293"/>
                  </a:cubicBezTo>
                  <a:cubicBezTo>
                    <a:pt x="8985" y="17309"/>
                    <a:pt x="9020" y="17316"/>
                    <a:pt x="9045" y="17328"/>
                  </a:cubicBezTo>
                  <a:cubicBezTo>
                    <a:pt x="9051" y="17352"/>
                    <a:pt x="9057" y="17377"/>
                    <a:pt x="9064" y="17408"/>
                  </a:cubicBezTo>
                  <a:cubicBezTo>
                    <a:pt x="9147" y="17471"/>
                    <a:pt x="9238" y="17528"/>
                    <a:pt x="9317" y="17603"/>
                  </a:cubicBezTo>
                  <a:cubicBezTo>
                    <a:pt x="9401" y="17681"/>
                    <a:pt x="9485" y="17774"/>
                    <a:pt x="9551" y="17868"/>
                  </a:cubicBezTo>
                  <a:cubicBezTo>
                    <a:pt x="9612" y="17958"/>
                    <a:pt x="9726" y="17990"/>
                    <a:pt x="9773" y="18093"/>
                  </a:cubicBezTo>
                  <a:cubicBezTo>
                    <a:pt x="9818" y="18108"/>
                    <a:pt x="9869" y="18126"/>
                    <a:pt x="9910" y="18139"/>
                  </a:cubicBezTo>
                  <a:cubicBezTo>
                    <a:pt x="9982" y="18230"/>
                    <a:pt x="10052" y="18315"/>
                    <a:pt x="10144" y="18430"/>
                  </a:cubicBezTo>
                  <a:lnTo>
                    <a:pt x="10256" y="18430"/>
                  </a:lnTo>
                  <a:cubicBezTo>
                    <a:pt x="10284" y="18489"/>
                    <a:pt x="10322" y="18537"/>
                    <a:pt x="10363" y="18579"/>
                  </a:cubicBezTo>
                  <a:lnTo>
                    <a:pt x="10363" y="18579"/>
                  </a:lnTo>
                  <a:cubicBezTo>
                    <a:pt x="10337" y="18615"/>
                    <a:pt x="10311" y="18652"/>
                    <a:pt x="10284" y="18682"/>
                  </a:cubicBezTo>
                  <a:cubicBezTo>
                    <a:pt x="10287" y="18707"/>
                    <a:pt x="10290" y="18732"/>
                    <a:pt x="10293" y="18752"/>
                  </a:cubicBezTo>
                  <a:cubicBezTo>
                    <a:pt x="10271" y="18772"/>
                    <a:pt x="10256" y="18785"/>
                    <a:pt x="10233" y="18804"/>
                  </a:cubicBezTo>
                  <a:cubicBezTo>
                    <a:pt x="10202" y="18785"/>
                    <a:pt x="10169" y="18764"/>
                    <a:pt x="10125" y="18736"/>
                  </a:cubicBezTo>
                  <a:cubicBezTo>
                    <a:pt x="10093" y="18794"/>
                    <a:pt x="10072" y="18830"/>
                    <a:pt x="10049" y="18872"/>
                  </a:cubicBezTo>
                  <a:cubicBezTo>
                    <a:pt x="9882" y="18944"/>
                    <a:pt x="9738" y="19054"/>
                    <a:pt x="9619" y="19206"/>
                  </a:cubicBezTo>
                  <a:cubicBezTo>
                    <a:pt x="9597" y="19197"/>
                    <a:pt x="9576" y="19188"/>
                    <a:pt x="9545" y="19173"/>
                  </a:cubicBezTo>
                  <a:cubicBezTo>
                    <a:pt x="9516" y="19216"/>
                    <a:pt x="9492" y="19251"/>
                    <a:pt x="9467" y="19286"/>
                  </a:cubicBezTo>
                  <a:cubicBezTo>
                    <a:pt x="9464" y="19286"/>
                    <a:pt x="9460" y="19286"/>
                    <a:pt x="9456" y="19286"/>
                  </a:cubicBezTo>
                  <a:cubicBezTo>
                    <a:pt x="9383" y="19286"/>
                    <a:pt x="9319" y="19354"/>
                    <a:pt x="9260" y="19407"/>
                  </a:cubicBezTo>
                  <a:cubicBezTo>
                    <a:pt x="9206" y="19456"/>
                    <a:pt x="9172" y="19520"/>
                    <a:pt x="9117" y="19570"/>
                  </a:cubicBezTo>
                  <a:cubicBezTo>
                    <a:pt x="9067" y="19617"/>
                    <a:pt x="9006" y="19653"/>
                    <a:pt x="8960" y="19707"/>
                  </a:cubicBezTo>
                  <a:cubicBezTo>
                    <a:pt x="8920" y="19704"/>
                    <a:pt x="8882" y="19703"/>
                    <a:pt x="8844" y="19700"/>
                  </a:cubicBezTo>
                  <a:lnTo>
                    <a:pt x="8844" y="19700"/>
                  </a:lnTo>
                  <a:cubicBezTo>
                    <a:pt x="8855" y="19719"/>
                    <a:pt x="8867" y="19738"/>
                    <a:pt x="8886" y="19769"/>
                  </a:cubicBezTo>
                  <a:cubicBezTo>
                    <a:pt x="8816" y="19797"/>
                    <a:pt x="8773" y="19813"/>
                    <a:pt x="8735" y="19829"/>
                  </a:cubicBezTo>
                  <a:cubicBezTo>
                    <a:pt x="8720" y="19850"/>
                    <a:pt x="8710" y="19868"/>
                    <a:pt x="8695" y="19888"/>
                  </a:cubicBezTo>
                  <a:cubicBezTo>
                    <a:pt x="8666" y="19872"/>
                    <a:pt x="8647" y="19860"/>
                    <a:pt x="8626" y="19848"/>
                  </a:cubicBezTo>
                  <a:cubicBezTo>
                    <a:pt x="8560" y="19962"/>
                    <a:pt x="8498" y="20066"/>
                    <a:pt x="8423" y="20191"/>
                  </a:cubicBezTo>
                  <a:cubicBezTo>
                    <a:pt x="8386" y="20124"/>
                    <a:pt x="8354" y="20065"/>
                    <a:pt x="8313" y="19990"/>
                  </a:cubicBezTo>
                  <a:cubicBezTo>
                    <a:pt x="8267" y="20115"/>
                    <a:pt x="8168" y="20137"/>
                    <a:pt x="8074" y="20165"/>
                  </a:cubicBezTo>
                  <a:cubicBezTo>
                    <a:pt x="8123" y="20207"/>
                    <a:pt x="8161" y="20240"/>
                    <a:pt x="8199" y="20274"/>
                  </a:cubicBezTo>
                  <a:cubicBezTo>
                    <a:pt x="8201" y="20274"/>
                    <a:pt x="8179" y="20291"/>
                    <a:pt x="8170" y="20302"/>
                  </a:cubicBezTo>
                  <a:cubicBezTo>
                    <a:pt x="8148" y="20290"/>
                    <a:pt x="8127" y="20278"/>
                    <a:pt x="8104" y="20263"/>
                  </a:cubicBezTo>
                  <a:cubicBezTo>
                    <a:pt x="8087" y="20290"/>
                    <a:pt x="8076" y="20310"/>
                    <a:pt x="8062" y="20330"/>
                  </a:cubicBezTo>
                  <a:cubicBezTo>
                    <a:pt x="8015" y="20318"/>
                    <a:pt x="7965" y="20305"/>
                    <a:pt x="7929" y="20296"/>
                  </a:cubicBezTo>
                  <a:cubicBezTo>
                    <a:pt x="7859" y="20356"/>
                    <a:pt x="7805" y="20403"/>
                    <a:pt x="7743" y="20456"/>
                  </a:cubicBezTo>
                  <a:cubicBezTo>
                    <a:pt x="7756" y="20483"/>
                    <a:pt x="7770" y="20508"/>
                    <a:pt x="7783" y="20534"/>
                  </a:cubicBezTo>
                  <a:cubicBezTo>
                    <a:pt x="7763" y="20541"/>
                    <a:pt x="7746" y="20544"/>
                    <a:pt x="7730" y="20544"/>
                  </a:cubicBezTo>
                  <a:cubicBezTo>
                    <a:pt x="7675" y="20544"/>
                    <a:pt x="7641" y="20508"/>
                    <a:pt x="7584" y="20508"/>
                  </a:cubicBezTo>
                  <a:cubicBezTo>
                    <a:pt x="7554" y="20508"/>
                    <a:pt x="7517" y="20518"/>
                    <a:pt x="7468" y="20549"/>
                  </a:cubicBezTo>
                  <a:cubicBezTo>
                    <a:pt x="7500" y="20584"/>
                    <a:pt x="7531" y="20616"/>
                    <a:pt x="7575" y="20666"/>
                  </a:cubicBezTo>
                  <a:cubicBezTo>
                    <a:pt x="7492" y="20669"/>
                    <a:pt x="7430" y="20672"/>
                    <a:pt x="7342" y="20677"/>
                  </a:cubicBezTo>
                  <a:cubicBezTo>
                    <a:pt x="7381" y="20715"/>
                    <a:pt x="7406" y="20740"/>
                    <a:pt x="7434" y="20768"/>
                  </a:cubicBezTo>
                  <a:cubicBezTo>
                    <a:pt x="7193" y="20814"/>
                    <a:pt x="6968" y="20836"/>
                    <a:pt x="6740" y="20924"/>
                  </a:cubicBezTo>
                  <a:cubicBezTo>
                    <a:pt x="6743" y="20958"/>
                    <a:pt x="6746" y="20993"/>
                    <a:pt x="6747" y="21018"/>
                  </a:cubicBezTo>
                  <a:cubicBezTo>
                    <a:pt x="6650" y="21039"/>
                    <a:pt x="6562" y="21058"/>
                    <a:pt x="6469" y="21077"/>
                  </a:cubicBezTo>
                  <a:cubicBezTo>
                    <a:pt x="6479" y="21103"/>
                    <a:pt x="6485" y="21121"/>
                    <a:pt x="6491" y="21137"/>
                  </a:cubicBezTo>
                  <a:cubicBezTo>
                    <a:pt x="6466" y="21174"/>
                    <a:pt x="6443" y="21212"/>
                    <a:pt x="6419" y="21248"/>
                  </a:cubicBezTo>
                  <a:cubicBezTo>
                    <a:pt x="6394" y="21253"/>
                    <a:pt x="6378" y="21256"/>
                    <a:pt x="6347" y="21264"/>
                  </a:cubicBezTo>
                  <a:cubicBezTo>
                    <a:pt x="6337" y="21236"/>
                    <a:pt x="6326" y="21205"/>
                    <a:pt x="6315" y="21174"/>
                  </a:cubicBezTo>
                  <a:cubicBezTo>
                    <a:pt x="6260" y="21236"/>
                    <a:pt x="6204" y="21295"/>
                    <a:pt x="6145" y="21352"/>
                  </a:cubicBezTo>
                  <a:cubicBezTo>
                    <a:pt x="6126" y="21336"/>
                    <a:pt x="6107" y="21321"/>
                    <a:pt x="6085" y="21303"/>
                  </a:cubicBezTo>
                  <a:cubicBezTo>
                    <a:pt x="6029" y="21368"/>
                    <a:pt x="5978" y="21429"/>
                    <a:pt x="5931" y="21483"/>
                  </a:cubicBezTo>
                  <a:cubicBezTo>
                    <a:pt x="5920" y="21487"/>
                    <a:pt x="5911" y="21488"/>
                    <a:pt x="5903" y="21488"/>
                  </a:cubicBezTo>
                  <a:cubicBezTo>
                    <a:pt x="5860" y="21488"/>
                    <a:pt x="5841" y="21447"/>
                    <a:pt x="5807" y="21447"/>
                  </a:cubicBezTo>
                  <a:cubicBezTo>
                    <a:pt x="5790" y="21447"/>
                    <a:pt x="5770" y="21457"/>
                    <a:pt x="5742" y="21487"/>
                  </a:cubicBezTo>
                  <a:cubicBezTo>
                    <a:pt x="5767" y="21509"/>
                    <a:pt x="5789" y="21532"/>
                    <a:pt x="5841" y="21577"/>
                  </a:cubicBezTo>
                  <a:cubicBezTo>
                    <a:pt x="5806" y="21578"/>
                    <a:pt x="5777" y="21578"/>
                    <a:pt x="5753" y="21578"/>
                  </a:cubicBezTo>
                  <a:cubicBezTo>
                    <a:pt x="5704" y="21578"/>
                    <a:pt x="5672" y="21577"/>
                    <a:pt x="5642" y="21577"/>
                  </a:cubicBezTo>
                  <a:cubicBezTo>
                    <a:pt x="5620" y="21533"/>
                    <a:pt x="5601" y="21493"/>
                    <a:pt x="5582" y="21455"/>
                  </a:cubicBezTo>
                  <a:cubicBezTo>
                    <a:pt x="5514" y="21512"/>
                    <a:pt x="5455" y="21561"/>
                    <a:pt x="5400" y="21608"/>
                  </a:cubicBezTo>
                  <a:cubicBezTo>
                    <a:pt x="5422" y="21617"/>
                    <a:pt x="5448" y="21627"/>
                    <a:pt x="5498" y="21648"/>
                  </a:cubicBezTo>
                  <a:cubicBezTo>
                    <a:pt x="5451" y="21679"/>
                    <a:pt x="5410" y="21705"/>
                    <a:pt x="5369" y="21732"/>
                  </a:cubicBezTo>
                  <a:cubicBezTo>
                    <a:pt x="5326" y="21714"/>
                    <a:pt x="5261" y="21689"/>
                    <a:pt x="5157" y="21639"/>
                  </a:cubicBezTo>
                  <a:lnTo>
                    <a:pt x="5157" y="21639"/>
                  </a:lnTo>
                  <a:cubicBezTo>
                    <a:pt x="5174" y="21715"/>
                    <a:pt x="5186" y="21760"/>
                    <a:pt x="5198" y="21801"/>
                  </a:cubicBezTo>
                  <a:cubicBezTo>
                    <a:pt x="5219" y="21802"/>
                    <a:pt x="5236" y="21805"/>
                    <a:pt x="5254" y="21810"/>
                  </a:cubicBezTo>
                  <a:lnTo>
                    <a:pt x="5238" y="21826"/>
                  </a:lnTo>
                  <a:lnTo>
                    <a:pt x="5191" y="21808"/>
                  </a:lnTo>
                  <a:cubicBezTo>
                    <a:pt x="5194" y="21805"/>
                    <a:pt x="5198" y="21801"/>
                    <a:pt x="5198" y="21801"/>
                  </a:cubicBezTo>
                  <a:lnTo>
                    <a:pt x="5198" y="21801"/>
                  </a:lnTo>
                  <a:cubicBezTo>
                    <a:pt x="5196" y="21801"/>
                    <a:pt x="5194" y="21801"/>
                    <a:pt x="5192" y="21801"/>
                  </a:cubicBezTo>
                  <a:cubicBezTo>
                    <a:pt x="5164" y="21801"/>
                    <a:pt x="5137" y="21798"/>
                    <a:pt x="5111" y="21798"/>
                  </a:cubicBezTo>
                  <a:cubicBezTo>
                    <a:pt x="5066" y="21798"/>
                    <a:pt x="5025" y="21807"/>
                    <a:pt x="4993" y="21855"/>
                  </a:cubicBezTo>
                  <a:cubicBezTo>
                    <a:pt x="4935" y="21845"/>
                    <a:pt x="4880" y="21836"/>
                    <a:pt x="4830" y="21827"/>
                  </a:cubicBezTo>
                  <a:cubicBezTo>
                    <a:pt x="4792" y="21857"/>
                    <a:pt x="4768" y="21874"/>
                    <a:pt x="4743" y="21893"/>
                  </a:cubicBezTo>
                  <a:cubicBezTo>
                    <a:pt x="4723" y="21870"/>
                    <a:pt x="4707" y="21852"/>
                    <a:pt x="4685" y="21827"/>
                  </a:cubicBezTo>
                  <a:cubicBezTo>
                    <a:pt x="4601" y="21893"/>
                    <a:pt x="4524" y="21954"/>
                    <a:pt x="4455" y="22008"/>
                  </a:cubicBezTo>
                  <a:cubicBezTo>
                    <a:pt x="4443" y="22008"/>
                    <a:pt x="4432" y="22008"/>
                    <a:pt x="4421" y="22008"/>
                  </a:cubicBezTo>
                  <a:cubicBezTo>
                    <a:pt x="4326" y="22008"/>
                    <a:pt x="4248" y="22024"/>
                    <a:pt x="4139" y="22060"/>
                  </a:cubicBezTo>
                  <a:cubicBezTo>
                    <a:pt x="4142" y="22086"/>
                    <a:pt x="4146" y="22113"/>
                    <a:pt x="4155" y="22172"/>
                  </a:cubicBezTo>
                  <a:cubicBezTo>
                    <a:pt x="4092" y="22132"/>
                    <a:pt x="4056" y="22111"/>
                    <a:pt x="4006" y="22080"/>
                  </a:cubicBezTo>
                  <a:cubicBezTo>
                    <a:pt x="3971" y="22133"/>
                    <a:pt x="3955" y="22169"/>
                    <a:pt x="3924" y="22199"/>
                  </a:cubicBezTo>
                  <a:cubicBezTo>
                    <a:pt x="3908" y="22219"/>
                    <a:pt x="3872" y="22230"/>
                    <a:pt x="3828" y="22254"/>
                  </a:cubicBezTo>
                  <a:cubicBezTo>
                    <a:pt x="3812" y="22210"/>
                    <a:pt x="3799" y="22180"/>
                    <a:pt x="3787" y="22149"/>
                  </a:cubicBezTo>
                  <a:cubicBezTo>
                    <a:pt x="3724" y="22160"/>
                    <a:pt x="3644" y="22139"/>
                    <a:pt x="3649" y="22204"/>
                  </a:cubicBezTo>
                  <a:cubicBezTo>
                    <a:pt x="3552" y="22222"/>
                    <a:pt x="3475" y="22230"/>
                    <a:pt x="3403" y="22241"/>
                  </a:cubicBezTo>
                  <a:cubicBezTo>
                    <a:pt x="3394" y="22285"/>
                    <a:pt x="3387" y="22319"/>
                    <a:pt x="3381" y="22351"/>
                  </a:cubicBezTo>
                  <a:cubicBezTo>
                    <a:pt x="3340" y="22344"/>
                    <a:pt x="3307" y="22338"/>
                    <a:pt x="3275" y="22330"/>
                  </a:cubicBezTo>
                  <a:lnTo>
                    <a:pt x="3204" y="22377"/>
                  </a:lnTo>
                  <a:lnTo>
                    <a:pt x="3156" y="22348"/>
                  </a:lnTo>
                  <a:cubicBezTo>
                    <a:pt x="3102" y="22352"/>
                    <a:pt x="3043" y="22368"/>
                    <a:pt x="2986" y="22368"/>
                  </a:cubicBezTo>
                  <a:cubicBezTo>
                    <a:pt x="2947" y="22368"/>
                    <a:pt x="2908" y="22360"/>
                    <a:pt x="2872" y="22335"/>
                  </a:cubicBezTo>
                  <a:cubicBezTo>
                    <a:pt x="2793" y="22417"/>
                    <a:pt x="2717" y="22497"/>
                    <a:pt x="2631" y="22586"/>
                  </a:cubicBezTo>
                  <a:cubicBezTo>
                    <a:pt x="2594" y="22511"/>
                    <a:pt x="2563" y="22445"/>
                    <a:pt x="2532" y="22379"/>
                  </a:cubicBezTo>
                  <a:cubicBezTo>
                    <a:pt x="2494" y="22397"/>
                    <a:pt x="2457" y="22414"/>
                    <a:pt x="2422" y="22428"/>
                  </a:cubicBezTo>
                  <a:cubicBezTo>
                    <a:pt x="2389" y="22411"/>
                    <a:pt x="2367" y="22400"/>
                    <a:pt x="2341" y="22386"/>
                  </a:cubicBezTo>
                  <a:cubicBezTo>
                    <a:pt x="2279" y="22433"/>
                    <a:pt x="2217" y="22480"/>
                    <a:pt x="2209" y="22540"/>
                  </a:cubicBezTo>
                  <a:lnTo>
                    <a:pt x="2209" y="22540"/>
                  </a:lnTo>
                  <a:cubicBezTo>
                    <a:pt x="2213" y="22539"/>
                    <a:pt x="2216" y="22538"/>
                    <a:pt x="2220" y="22538"/>
                  </a:cubicBezTo>
                  <a:cubicBezTo>
                    <a:pt x="2221" y="22538"/>
                    <a:pt x="2221" y="22538"/>
                    <a:pt x="2222" y="22538"/>
                  </a:cubicBezTo>
                  <a:cubicBezTo>
                    <a:pt x="2230" y="22538"/>
                    <a:pt x="2239" y="22550"/>
                    <a:pt x="2208" y="22558"/>
                  </a:cubicBezTo>
                  <a:cubicBezTo>
                    <a:pt x="2208" y="22561"/>
                    <a:pt x="2203" y="22562"/>
                    <a:pt x="2194" y="22562"/>
                  </a:cubicBezTo>
                  <a:cubicBezTo>
                    <a:pt x="2180" y="22562"/>
                    <a:pt x="2157" y="22560"/>
                    <a:pt x="2135" y="22557"/>
                  </a:cubicBezTo>
                  <a:cubicBezTo>
                    <a:pt x="2147" y="22554"/>
                    <a:pt x="2159" y="22551"/>
                    <a:pt x="2171" y="22548"/>
                  </a:cubicBezTo>
                  <a:lnTo>
                    <a:pt x="2171" y="22548"/>
                  </a:lnTo>
                  <a:cubicBezTo>
                    <a:pt x="2182" y="22551"/>
                    <a:pt x="2195" y="22555"/>
                    <a:pt x="2208" y="22558"/>
                  </a:cubicBezTo>
                  <a:cubicBezTo>
                    <a:pt x="2208" y="22552"/>
                    <a:pt x="2208" y="22546"/>
                    <a:pt x="2209" y="22540"/>
                  </a:cubicBezTo>
                  <a:lnTo>
                    <a:pt x="2209" y="22540"/>
                  </a:lnTo>
                  <a:cubicBezTo>
                    <a:pt x="2196" y="22542"/>
                    <a:pt x="2183" y="22545"/>
                    <a:pt x="2171" y="22548"/>
                  </a:cubicBezTo>
                  <a:lnTo>
                    <a:pt x="2171" y="22548"/>
                  </a:lnTo>
                  <a:cubicBezTo>
                    <a:pt x="2096" y="22528"/>
                    <a:pt x="2069" y="22521"/>
                    <a:pt x="2041" y="22513"/>
                  </a:cubicBezTo>
                  <a:cubicBezTo>
                    <a:pt x="2035" y="22517"/>
                    <a:pt x="2029" y="22523"/>
                    <a:pt x="2020" y="22526"/>
                  </a:cubicBezTo>
                  <a:cubicBezTo>
                    <a:pt x="1958" y="22541"/>
                    <a:pt x="1895" y="22558"/>
                    <a:pt x="1823" y="22572"/>
                  </a:cubicBezTo>
                  <a:cubicBezTo>
                    <a:pt x="1821" y="22600"/>
                    <a:pt x="1820" y="22626"/>
                    <a:pt x="1820" y="22648"/>
                  </a:cubicBezTo>
                  <a:cubicBezTo>
                    <a:pt x="1680" y="22632"/>
                    <a:pt x="1548" y="22617"/>
                    <a:pt x="1412" y="22601"/>
                  </a:cubicBezTo>
                  <a:cubicBezTo>
                    <a:pt x="1407" y="22629"/>
                    <a:pt x="1398" y="22657"/>
                    <a:pt x="1387" y="22697"/>
                  </a:cubicBezTo>
                  <a:cubicBezTo>
                    <a:pt x="1359" y="22697"/>
                    <a:pt x="1320" y="22692"/>
                    <a:pt x="1290" y="22692"/>
                  </a:cubicBezTo>
                  <a:cubicBezTo>
                    <a:pt x="1272" y="22692"/>
                    <a:pt x="1257" y="22694"/>
                    <a:pt x="1249" y="22700"/>
                  </a:cubicBezTo>
                  <a:cubicBezTo>
                    <a:pt x="1226" y="22714"/>
                    <a:pt x="1206" y="22719"/>
                    <a:pt x="1189" y="22719"/>
                  </a:cubicBezTo>
                  <a:cubicBezTo>
                    <a:pt x="1162" y="22719"/>
                    <a:pt x="1139" y="22708"/>
                    <a:pt x="1114" y="22695"/>
                  </a:cubicBezTo>
                  <a:cubicBezTo>
                    <a:pt x="1093" y="22717"/>
                    <a:pt x="1073" y="22741"/>
                    <a:pt x="1049" y="22767"/>
                  </a:cubicBezTo>
                  <a:cubicBezTo>
                    <a:pt x="998" y="22748"/>
                    <a:pt x="959" y="22736"/>
                    <a:pt x="917" y="22722"/>
                  </a:cubicBezTo>
                  <a:cubicBezTo>
                    <a:pt x="902" y="22759"/>
                    <a:pt x="890" y="22789"/>
                    <a:pt x="874" y="22829"/>
                  </a:cubicBezTo>
                  <a:cubicBezTo>
                    <a:pt x="761" y="22806"/>
                    <a:pt x="659" y="22789"/>
                    <a:pt x="565" y="22767"/>
                  </a:cubicBezTo>
                  <a:cubicBezTo>
                    <a:pt x="512" y="22804"/>
                    <a:pt x="466" y="22837"/>
                    <a:pt x="415" y="22873"/>
                  </a:cubicBezTo>
                  <a:cubicBezTo>
                    <a:pt x="343" y="22854"/>
                    <a:pt x="284" y="22838"/>
                    <a:pt x="218" y="22820"/>
                  </a:cubicBezTo>
                  <a:cubicBezTo>
                    <a:pt x="153" y="22838"/>
                    <a:pt x="80" y="22859"/>
                    <a:pt x="0" y="22879"/>
                  </a:cubicBezTo>
                  <a:cubicBezTo>
                    <a:pt x="93" y="22969"/>
                    <a:pt x="175" y="23048"/>
                    <a:pt x="261" y="23131"/>
                  </a:cubicBezTo>
                  <a:cubicBezTo>
                    <a:pt x="261" y="23131"/>
                    <a:pt x="240" y="23141"/>
                    <a:pt x="196" y="23163"/>
                  </a:cubicBezTo>
                  <a:cubicBezTo>
                    <a:pt x="319" y="23175"/>
                    <a:pt x="421" y="23184"/>
                    <a:pt x="502" y="23191"/>
                  </a:cubicBezTo>
                  <a:cubicBezTo>
                    <a:pt x="536" y="23263"/>
                    <a:pt x="564" y="23321"/>
                    <a:pt x="603" y="23403"/>
                  </a:cubicBezTo>
                  <a:cubicBezTo>
                    <a:pt x="665" y="23360"/>
                    <a:pt x="705" y="23332"/>
                    <a:pt x="739" y="23309"/>
                  </a:cubicBezTo>
                  <a:cubicBezTo>
                    <a:pt x="817" y="23329"/>
                    <a:pt x="877" y="23346"/>
                    <a:pt x="942" y="23363"/>
                  </a:cubicBezTo>
                  <a:cubicBezTo>
                    <a:pt x="962" y="23318"/>
                    <a:pt x="976" y="23285"/>
                    <a:pt x="990" y="23251"/>
                  </a:cubicBezTo>
                  <a:cubicBezTo>
                    <a:pt x="1030" y="23256"/>
                    <a:pt x="1059" y="23260"/>
                    <a:pt x="1099" y="23266"/>
                  </a:cubicBezTo>
                  <a:cubicBezTo>
                    <a:pt x="1093" y="23321"/>
                    <a:pt x="1087" y="23372"/>
                    <a:pt x="1083" y="23418"/>
                  </a:cubicBezTo>
                  <a:cubicBezTo>
                    <a:pt x="1121" y="23441"/>
                    <a:pt x="1145" y="23454"/>
                    <a:pt x="1146" y="23456"/>
                  </a:cubicBezTo>
                  <a:cubicBezTo>
                    <a:pt x="1155" y="23457"/>
                    <a:pt x="1163" y="23457"/>
                    <a:pt x="1172" y="23457"/>
                  </a:cubicBezTo>
                  <a:cubicBezTo>
                    <a:pt x="1230" y="23457"/>
                    <a:pt x="1280" y="23438"/>
                    <a:pt x="1323" y="23438"/>
                  </a:cubicBezTo>
                  <a:cubicBezTo>
                    <a:pt x="1352" y="23438"/>
                    <a:pt x="1378" y="23446"/>
                    <a:pt x="1401" y="23477"/>
                  </a:cubicBezTo>
                  <a:cubicBezTo>
                    <a:pt x="1436" y="23466"/>
                    <a:pt x="1471" y="23454"/>
                    <a:pt x="1505" y="23444"/>
                  </a:cubicBezTo>
                  <a:cubicBezTo>
                    <a:pt x="1526" y="23454"/>
                    <a:pt x="1546" y="23465"/>
                    <a:pt x="1601" y="23490"/>
                  </a:cubicBezTo>
                  <a:lnTo>
                    <a:pt x="1691" y="23401"/>
                  </a:lnTo>
                  <a:lnTo>
                    <a:pt x="1736" y="23419"/>
                  </a:lnTo>
                  <a:cubicBezTo>
                    <a:pt x="1716" y="23446"/>
                    <a:pt x="1695" y="23474"/>
                    <a:pt x="1677" y="23496"/>
                  </a:cubicBezTo>
                  <a:cubicBezTo>
                    <a:pt x="1704" y="23527"/>
                    <a:pt x="1730" y="23554"/>
                    <a:pt x="1754" y="23581"/>
                  </a:cubicBezTo>
                  <a:cubicBezTo>
                    <a:pt x="1802" y="23581"/>
                    <a:pt x="1845" y="23579"/>
                    <a:pt x="1949" y="23579"/>
                  </a:cubicBezTo>
                  <a:cubicBezTo>
                    <a:pt x="1985" y="23559"/>
                    <a:pt x="2051" y="23521"/>
                    <a:pt x="2107" y="23487"/>
                  </a:cubicBezTo>
                  <a:cubicBezTo>
                    <a:pt x="2111" y="23494"/>
                    <a:pt x="2125" y="23515"/>
                    <a:pt x="2133" y="23531"/>
                  </a:cubicBezTo>
                  <a:cubicBezTo>
                    <a:pt x="2216" y="23527"/>
                    <a:pt x="2289" y="23522"/>
                    <a:pt x="2358" y="23519"/>
                  </a:cubicBezTo>
                  <a:cubicBezTo>
                    <a:pt x="2375" y="23493"/>
                    <a:pt x="2388" y="23472"/>
                    <a:pt x="2406" y="23441"/>
                  </a:cubicBezTo>
                  <a:cubicBezTo>
                    <a:pt x="2450" y="23493"/>
                    <a:pt x="2486" y="23535"/>
                    <a:pt x="2523" y="23578"/>
                  </a:cubicBezTo>
                  <a:cubicBezTo>
                    <a:pt x="2598" y="23587"/>
                    <a:pt x="2673" y="23587"/>
                    <a:pt x="2750" y="23593"/>
                  </a:cubicBezTo>
                  <a:cubicBezTo>
                    <a:pt x="2760" y="23575"/>
                    <a:pt x="2773" y="23553"/>
                    <a:pt x="2785" y="23532"/>
                  </a:cubicBezTo>
                  <a:cubicBezTo>
                    <a:pt x="2843" y="23527"/>
                    <a:pt x="2894" y="23522"/>
                    <a:pt x="2943" y="23518"/>
                  </a:cubicBezTo>
                  <a:cubicBezTo>
                    <a:pt x="2960" y="23541"/>
                    <a:pt x="2973" y="23560"/>
                    <a:pt x="2994" y="23588"/>
                  </a:cubicBezTo>
                  <a:cubicBezTo>
                    <a:pt x="3087" y="23563"/>
                    <a:pt x="3172" y="23543"/>
                    <a:pt x="3260" y="23516"/>
                  </a:cubicBezTo>
                  <a:cubicBezTo>
                    <a:pt x="3284" y="23537"/>
                    <a:pt x="3306" y="23559"/>
                    <a:pt x="3325" y="23577"/>
                  </a:cubicBezTo>
                  <a:cubicBezTo>
                    <a:pt x="3441" y="23560"/>
                    <a:pt x="3550" y="23544"/>
                    <a:pt x="3722" y="23519"/>
                  </a:cubicBezTo>
                  <a:cubicBezTo>
                    <a:pt x="3728" y="23509"/>
                    <a:pt x="3749" y="23474"/>
                    <a:pt x="3775" y="23425"/>
                  </a:cubicBezTo>
                  <a:cubicBezTo>
                    <a:pt x="3808" y="23465"/>
                    <a:pt x="3824" y="23482"/>
                    <a:pt x="3833" y="23494"/>
                  </a:cubicBezTo>
                  <a:cubicBezTo>
                    <a:pt x="3927" y="23491"/>
                    <a:pt x="4006" y="23485"/>
                    <a:pt x="4089" y="23478"/>
                  </a:cubicBezTo>
                  <a:cubicBezTo>
                    <a:pt x="4161" y="23472"/>
                    <a:pt x="4268" y="23474"/>
                    <a:pt x="4302" y="23449"/>
                  </a:cubicBezTo>
                  <a:cubicBezTo>
                    <a:pt x="4423" y="23363"/>
                    <a:pt x="4570" y="23381"/>
                    <a:pt x="4715" y="23319"/>
                  </a:cubicBezTo>
                  <a:cubicBezTo>
                    <a:pt x="4752" y="23337"/>
                    <a:pt x="4790" y="23356"/>
                    <a:pt x="4830" y="23375"/>
                  </a:cubicBezTo>
                  <a:cubicBezTo>
                    <a:pt x="4879" y="23334"/>
                    <a:pt x="4914" y="23303"/>
                    <a:pt x="4952" y="23271"/>
                  </a:cubicBezTo>
                  <a:cubicBezTo>
                    <a:pt x="5032" y="23290"/>
                    <a:pt x="5114" y="23312"/>
                    <a:pt x="5191" y="23326"/>
                  </a:cubicBezTo>
                  <a:cubicBezTo>
                    <a:pt x="5239" y="23294"/>
                    <a:pt x="5269" y="23275"/>
                    <a:pt x="5292" y="23260"/>
                  </a:cubicBezTo>
                  <a:cubicBezTo>
                    <a:pt x="5332" y="23262"/>
                    <a:pt x="5369" y="23262"/>
                    <a:pt x="5400" y="23263"/>
                  </a:cubicBezTo>
                  <a:cubicBezTo>
                    <a:pt x="5450" y="23228"/>
                    <a:pt x="5488" y="23203"/>
                    <a:pt x="5525" y="23178"/>
                  </a:cubicBezTo>
                  <a:cubicBezTo>
                    <a:pt x="5564" y="23184"/>
                    <a:pt x="5589" y="23188"/>
                    <a:pt x="5589" y="23188"/>
                  </a:cubicBezTo>
                  <a:cubicBezTo>
                    <a:pt x="5703" y="23144"/>
                    <a:pt x="5795" y="23103"/>
                    <a:pt x="5884" y="23060"/>
                  </a:cubicBezTo>
                  <a:cubicBezTo>
                    <a:pt x="5889" y="23037"/>
                    <a:pt x="5894" y="23015"/>
                    <a:pt x="5897" y="23001"/>
                  </a:cubicBezTo>
                  <a:cubicBezTo>
                    <a:pt x="6007" y="22987"/>
                    <a:pt x="6100" y="22973"/>
                    <a:pt x="6190" y="22960"/>
                  </a:cubicBezTo>
                  <a:cubicBezTo>
                    <a:pt x="6259" y="22894"/>
                    <a:pt x="6353" y="22878"/>
                    <a:pt x="6438" y="22847"/>
                  </a:cubicBezTo>
                  <a:cubicBezTo>
                    <a:pt x="6460" y="22864"/>
                    <a:pt x="6479" y="22881"/>
                    <a:pt x="6499" y="22895"/>
                  </a:cubicBezTo>
                  <a:cubicBezTo>
                    <a:pt x="6529" y="22866"/>
                    <a:pt x="6556" y="22842"/>
                    <a:pt x="6585" y="22816"/>
                  </a:cubicBezTo>
                  <a:cubicBezTo>
                    <a:pt x="6629" y="22814"/>
                    <a:pt x="6663" y="22814"/>
                    <a:pt x="6706" y="22813"/>
                  </a:cubicBezTo>
                  <a:cubicBezTo>
                    <a:pt x="6709" y="22794"/>
                    <a:pt x="6712" y="22776"/>
                    <a:pt x="6715" y="22747"/>
                  </a:cubicBezTo>
                  <a:cubicBezTo>
                    <a:pt x="6775" y="22706"/>
                    <a:pt x="6850" y="22660"/>
                    <a:pt x="6916" y="22610"/>
                  </a:cubicBezTo>
                  <a:cubicBezTo>
                    <a:pt x="7066" y="22588"/>
                    <a:pt x="7205" y="22567"/>
                    <a:pt x="7284" y="22556"/>
                  </a:cubicBezTo>
                  <a:cubicBezTo>
                    <a:pt x="7433" y="22488"/>
                    <a:pt x="7524" y="22442"/>
                    <a:pt x="7648" y="22377"/>
                  </a:cubicBezTo>
                  <a:cubicBezTo>
                    <a:pt x="7651" y="22373"/>
                    <a:pt x="7678" y="22335"/>
                    <a:pt x="7708" y="22297"/>
                  </a:cubicBezTo>
                  <a:lnTo>
                    <a:pt x="7780" y="22297"/>
                  </a:lnTo>
                  <a:cubicBezTo>
                    <a:pt x="7804" y="22272"/>
                    <a:pt x="7829" y="22244"/>
                    <a:pt x="7840" y="22230"/>
                  </a:cubicBezTo>
                  <a:cubicBezTo>
                    <a:pt x="7936" y="22202"/>
                    <a:pt x="8012" y="22182"/>
                    <a:pt x="8132" y="22139"/>
                  </a:cubicBezTo>
                  <a:cubicBezTo>
                    <a:pt x="8143" y="22098"/>
                    <a:pt x="8155" y="22054"/>
                    <a:pt x="8168" y="22005"/>
                  </a:cubicBezTo>
                  <a:cubicBezTo>
                    <a:pt x="8379" y="21923"/>
                    <a:pt x="8569" y="21849"/>
                    <a:pt x="8780" y="21752"/>
                  </a:cubicBezTo>
                  <a:cubicBezTo>
                    <a:pt x="8826" y="21710"/>
                    <a:pt x="8876" y="21627"/>
                    <a:pt x="9000" y="21618"/>
                  </a:cubicBezTo>
                  <a:cubicBezTo>
                    <a:pt x="9041" y="21615"/>
                    <a:pt x="9132" y="21565"/>
                    <a:pt x="9161" y="21527"/>
                  </a:cubicBezTo>
                  <a:cubicBezTo>
                    <a:pt x="9257" y="21406"/>
                    <a:pt x="9394" y="21337"/>
                    <a:pt x="9519" y="21261"/>
                  </a:cubicBezTo>
                  <a:cubicBezTo>
                    <a:pt x="9684" y="21158"/>
                    <a:pt x="9799" y="21025"/>
                    <a:pt x="9922" y="20905"/>
                  </a:cubicBezTo>
                  <a:cubicBezTo>
                    <a:pt x="10156" y="20825"/>
                    <a:pt x="10153" y="20819"/>
                    <a:pt x="10249" y="20708"/>
                  </a:cubicBezTo>
                  <a:cubicBezTo>
                    <a:pt x="10403" y="20643"/>
                    <a:pt x="10556" y="20583"/>
                    <a:pt x="10705" y="20512"/>
                  </a:cubicBezTo>
                  <a:cubicBezTo>
                    <a:pt x="10731" y="20484"/>
                    <a:pt x="10770" y="20438"/>
                    <a:pt x="10814" y="20397"/>
                  </a:cubicBezTo>
                  <a:cubicBezTo>
                    <a:pt x="10859" y="20356"/>
                    <a:pt x="10911" y="20318"/>
                    <a:pt x="10956" y="20282"/>
                  </a:cubicBezTo>
                  <a:cubicBezTo>
                    <a:pt x="10948" y="20250"/>
                    <a:pt x="10943" y="20232"/>
                    <a:pt x="10934" y="20202"/>
                  </a:cubicBezTo>
                  <a:cubicBezTo>
                    <a:pt x="11006" y="20154"/>
                    <a:pt x="11090" y="20072"/>
                    <a:pt x="11133" y="20068"/>
                  </a:cubicBezTo>
                  <a:cubicBezTo>
                    <a:pt x="11227" y="20059"/>
                    <a:pt x="11233" y="19920"/>
                    <a:pt x="11312" y="19920"/>
                  </a:cubicBezTo>
                  <a:cubicBezTo>
                    <a:pt x="11316" y="19920"/>
                    <a:pt x="11320" y="19920"/>
                    <a:pt x="11324" y="19921"/>
                  </a:cubicBezTo>
                  <a:cubicBezTo>
                    <a:pt x="11324" y="19921"/>
                    <a:pt x="11324" y="19921"/>
                    <a:pt x="11325" y="19921"/>
                  </a:cubicBezTo>
                  <a:cubicBezTo>
                    <a:pt x="11332" y="19921"/>
                    <a:pt x="11368" y="19891"/>
                    <a:pt x="11371" y="19882"/>
                  </a:cubicBezTo>
                  <a:cubicBezTo>
                    <a:pt x="11402" y="19781"/>
                    <a:pt x="11510" y="19728"/>
                    <a:pt x="11580" y="19651"/>
                  </a:cubicBezTo>
                  <a:cubicBezTo>
                    <a:pt x="11561" y="19604"/>
                    <a:pt x="11553" y="19577"/>
                    <a:pt x="11567" y="19544"/>
                  </a:cubicBezTo>
                  <a:lnTo>
                    <a:pt x="11567" y="19544"/>
                  </a:lnTo>
                  <a:cubicBezTo>
                    <a:pt x="11623" y="19572"/>
                    <a:pt x="11707" y="19616"/>
                    <a:pt x="11799" y="19663"/>
                  </a:cubicBezTo>
                  <a:cubicBezTo>
                    <a:pt x="11910" y="19787"/>
                    <a:pt x="11911" y="19784"/>
                    <a:pt x="12097" y="19875"/>
                  </a:cubicBezTo>
                  <a:cubicBezTo>
                    <a:pt x="12275" y="19965"/>
                    <a:pt x="12442" y="20069"/>
                    <a:pt x="12545" y="20193"/>
                  </a:cubicBezTo>
                  <a:cubicBezTo>
                    <a:pt x="12688" y="20256"/>
                    <a:pt x="12800" y="20305"/>
                    <a:pt x="12907" y="20353"/>
                  </a:cubicBezTo>
                  <a:cubicBezTo>
                    <a:pt x="12979" y="20371"/>
                    <a:pt x="13051" y="20387"/>
                    <a:pt x="13131" y="20406"/>
                  </a:cubicBezTo>
                  <a:cubicBezTo>
                    <a:pt x="13123" y="20427"/>
                    <a:pt x="13118" y="20441"/>
                    <a:pt x="13113" y="20455"/>
                  </a:cubicBezTo>
                  <a:cubicBezTo>
                    <a:pt x="13112" y="20455"/>
                    <a:pt x="13112" y="20455"/>
                    <a:pt x="13111" y="20455"/>
                  </a:cubicBezTo>
                  <a:cubicBezTo>
                    <a:pt x="13077" y="20455"/>
                    <a:pt x="13013" y="20421"/>
                    <a:pt x="12983" y="20421"/>
                  </a:cubicBezTo>
                  <a:cubicBezTo>
                    <a:pt x="12963" y="20421"/>
                    <a:pt x="12956" y="20435"/>
                    <a:pt x="12979" y="20481"/>
                  </a:cubicBezTo>
                  <a:cubicBezTo>
                    <a:pt x="13215" y="20559"/>
                    <a:pt x="13226" y="20569"/>
                    <a:pt x="13434" y="20719"/>
                  </a:cubicBezTo>
                  <a:cubicBezTo>
                    <a:pt x="13538" y="20793"/>
                    <a:pt x="13651" y="20883"/>
                    <a:pt x="13792" y="20883"/>
                  </a:cubicBezTo>
                  <a:cubicBezTo>
                    <a:pt x="13794" y="20883"/>
                    <a:pt x="13797" y="20883"/>
                    <a:pt x="13799" y="20883"/>
                  </a:cubicBezTo>
                  <a:cubicBezTo>
                    <a:pt x="13805" y="20884"/>
                    <a:pt x="13821" y="20900"/>
                    <a:pt x="13834" y="20912"/>
                  </a:cubicBezTo>
                  <a:cubicBezTo>
                    <a:pt x="13796" y="20937"/>
                    <a:pt x="13756" y="20962"/>
                    <a:pt x="13700" y="20996"/>
                  </a:cubicBezTo>
                  <a:cubicBezTo>
                    <a:pt x="13777" y="21005"/>
                    <a:pt x="13813" y="21009"/>
                    <a:pt x="13852" y="21014"/>
                  </a:cubicBezTo>
                  <a:cubicBezTo>
                    <a:pt x="13877" y="21009"/>
                    <a:pt x="13905" y="21005"/>
                    <a:pt x="13952" y="20997"/>
                  </a:cubicBezTo>
                  <a:cubicBezTo>
                    <a:pt x="13981" y="21055"/>
                    <a:pt x="14003" y="21095"/>
                    <a:pt x="14022" y="21131"/>
                  </a:cubicBezTo>
                  <a:cubicBezTo>
                    <a:pt x="14078" y="21134"/>
                    <a:pt x="14114" y="21136"/>
                    <a:pt x="14149" y="21137"/>
                  </a:cubicBezTo>
                  <a:cubicBezTo>
                    <a:pt x="14190" y="21171"/>
                    <a:pt x="14225" y="21199"/>
                    <a:pt x="14258" y="21226"/>
                  </a:cubicBezTo>
                  <a:cubicBezTo>
                    <a:pt x="14274" y="21221"/>
                    <a:pt x="14293" y="21218"/>
                    <a:pt x="14311" y="21215"/>
                  </a:cubicBezTo>
                  <a:lnTo>
                    <a:pt x="14325" y="21234"/>
                  </a:lnTo>
                  <a:lnTo>
                    <a:pt x="14266" y="21234"/>
                  </a:lnTo>
                  <a:cubicBezTo>
                    <a:pt x="14311" y="21280"/>
                    <a:pt x="14458" y="21382"/>
                    <a:pt x="14540" y="21411"/>
                  </a:cubicBezTo>
                  <a:cubicBezTo>
                    <a:pt x="14540" y="21411"/>
                    <a:pt x="14540" y="21411"/>
                    <a:pt x="14540" y="21412"/>
                  </a:cubicBezTo>
                  <a:lnTo>
                    <a:pt x="14540" y="21412"/>
                  </a:lnTo>
                  <a:cubicBezTo>
                    <a:pt x="14540" y="21411"/>
                    <a:pt x="14541" y="21411"/>
                    <a:pt x="14541" y="21411"/>
                  </a:cubicBezTo>
                  <a:lnTo>
                    <a:pt x="14541" y="21411"/>
                  </a:lnTo>
                  <a:cubicBezTo>
                    <a:pt x="14586" y="21412"/>
                    <a:pt x="14626" y="21427"/>
                    <a:pt x="14665" y="21443"/>
                  </a:cubicBezTo>
                  <a:lnTo>
                    <a:pt x="14661" y="21465"/>
                  </a:lnTo>
                  <a:lnTo>
                    <a:pt x="14545" y="21430"/>
                  </a:lnTo>
                  <a:lnTo>
                    <a:pt x="14545" y="21430"/>
                  </a:lnTo>
                  <a:cubicBezTo>
                    <a:pt x="14571" y="21502"/>
                    <a:pt x="14670" y="21538"/>
                    <a:pt x="14771" y="21629"/>
                  </a:cubicBezTo>
                  <a:cubicBezTo>
                    <a:pt x="14740" y="21558"/>
                    <a:pt x="14732" y="21539"/>
                    <a:pt x="14718" y="21509"/>
                  </a:cubicBezTo>
                  <a:lnTo>
                    <a:pt x="14718" y="21509"/>
                  </a:lnTo>
                  <a:cubicBezTo>
                    <a:pt x="14761" y="21527"/>
                    <a:pt x="14796" y="21542"/>
                    <a:pt x="14827" y="21555"/>
                  </a:cubicBezTo>
                  <a:cubicBezTo>
                    <a:pt x="14832" y="21584"/>
                    <a:pt x="14836" y="21607"/>
                    <a:pt x="14837" y="21612"/>
                  </a:cubicBezTo>
                  <a:cubicBezTo>
                    <a:pt x="14957" y="21670"/>
                    <a:pt x="15057" y="21718"/>
                    <a:pt x="15157" y="21767"/>
                  </a:cubicBezTo>
                  <a:cubicBezTo>
                    <a:pt x="15182" y="21777"/>
                    <a:pt x="15216" y="21780"/>
                    <a:pt x="15241" y="21785"/>
                  </a:cubicBezTo>
                  <a:cubicBezTo>
                    <a:pt x="15258" y="21768"/>
                    <a:pt x="15270" y="21755"/>
                    <a:pt x="15286" y="21739"/>
                  </a:cubicBezTo>
                  <a:cubicBezTo>
                    <a:pt x="15388" y="21815"/>
                    <a:pt x="15497" y="21785"/>
                    <a:pt x="15630" y="21843"/>
                  </a:cubicBezTo>
                  <a:cubicBezTo>
                    <a:pt x="15600" y="21786"/>
                    <a:pt x="15585" y="21758"/>
                    <a:pt x="15557" y="21708"/>
                  </a:cubicBezTo>
                  <a:lnTo>
                    <a:pt x="15557" y="21708"/>
                  </a:lnTo>
                  <a:cubicBezTo>
                    <a:pt x="15648" y="21746"/>
                    <a:pt x="15717" y="21774"/>
                    <a:pt x="15814" y="21815"/>
                  </a:cubicBezTo>
                  <a:cubicBezTo>
                    <a:pt x="15828" y="21817"/>
                    <a:pt x="15879" y="21823"/>
                    <a:pt x="15967" y="21833"/>
                  </a:cubicBezTo>
                  <a:cubicBezTo>
                    <a:pt x="15914" y="21855"/>
                    <a:pt x="15892" y="21864"/>
                    <a:pt x="15831" y="21891"/>
                  </a:cubicBezTo>
                  <a:cubicBezTo>
                    <a:pt x="15941" y="21899"/>
                    <a:pt x="15995" y="21904"/>
                    <a:pt x="16056" y="21910"/>
                  </a:cubicBezTo>
                  <a:cubicBezTo>
                    <a:pt x="16157" y="21970"/>
                    <a:pt x="16270" y="22020"/>
                    <a:pt x="16379" y="22067"/>
                  </a:cubicBezTo>
                  <a:cubicBezTo>
                    <a:pt x="16453" y="22064"/>
                    <a:pt x="16520" y="22053"/>
                    <a:pt x="16589" y="22053"/>
                  </a:cubicBezTo>
                  <a:cubicBezTo>
                    <a:pt x="16627" y="22053"/>
                    <a:pt x="16665" y="22056"/>
                    <a:pt x="16706" y="22066"/>
                  </a:cubicBezTo>
                  <a:cubicBezTo>
                    <a:pt x="16722" y="22058"/>
                    <a:pt x="16740" y="22052"/>
                    <a:pt x="16757" y="22046"/>
                  </a:cubicBezTo>
                  <a:lnTo>
                    <a:pt x="16775" y="22061"/>
                  </a:lnTo>
                  <a:lnTo>
                    <a:pt x="16713" y="22073"/>
                  </a:lnTo>
                  <a:cubicBezTo>
                    <a:pt x="16710" y="22070"/>
                    <a:pt x="16706" y="22066"/>
                    <a:pt x="16706" y="22066"/>
                  </a:cubicBezTo>
                  <a:cubicBezTo>
                    <a:pt x="16703" y="22089"/>
                    <a:pt x="16696" y="22110"/>
                    <a:pt x="16684" y="22148"/>
                  </a:cubicBezTo>
                  <a:cubicBezTo>
                    <a:pt x="16774" y="22148"/>
                    <a:pt x="16828" y="22147"/>
                    <a:pt x="16880" y="22147"/>
                  </a:cubicBezTo>
                  <a:lnTo>
                    <a:pt x="17119" y="22239"/>
                  </a:lnTo>
                  <a:cubicBezTo>
                    <a:pt x="17153" y="22201"/>
                    <a:pt x="17175" y="22174"/>
                    <a:pt x="17214" y="22130"/>
                  </a:cubicBezTo>
                  <a:cubicBezTo>
                    <a:pt x="17230" y="22180"/>
                    <a:pt x="17236" y="22202"/>
                    <a:pt x="17243" y="22222"/>
                  </a:cubicBezTo>
                  <a:cubicBezTo>
                    <a:pt x="17294" y="22219"/>
                    <a:pt x="17342" y="22216"/>
                    <a:pt x="17387" y="22213"/>
                  </a:cubicBezTo>
                  <a:cubicBezTo>
                    <a:pt x="17414" y="22252"/>
                    <a:pt x="17433" y="22283"/>
                    <a:pt x="17467" y="22336"/>
                  </a:cubicBezTo>
                  <a:cubicBezTo>
                    <a:pt x="17527" y="22302"/>
                    <a:pt x="17561" y="22285"/>
                    <a:pt x="17595" y="22266"/>
                  </a:cubicBezTo>
                  <a:cubicBezTo>
                    <a:pt x="17667" y="22298"/>
                    <a:pt x="17742" y="22316"/>
                    <a:pt x="17830" y="22347"/>
                  </a:cubicBezTo>
                  <a:cubicBezTo>
                    <a:pt x="17874" y="22325"/>
                    <a:pt x="17915" y="22304"/>
                    <a:pt x="17954" y="22285"/>
                  </a:cubicBezTo>
                  <a:cubicBezTo>
                    <a:pt x="17934" y="22276"/>
                    <a:pt x="17918" y="22266"/>
                    <a:pt x="17902" y="22255"/>
                  </a:cubicBezTo>
                  <a:lnTo>
                    <a:pt x="17926" y="22247"/>
                  </a:lnTo>
                  <a:lnTo>
                    <a:pt x="17965" y="22282"/>
                  </a:lnTo>
                  <a:cubicBezTo>
                    <a:pt x="17959" y="22283"/>
                    <a:pt x="17954" y="22285"/>
                    <a:pt x="17954" y="22285"/>
                  </a:cubicBezTo>
                  <a:cubicBezTo>
                    <a:pt x="18020" y="22280"/>
                    <a:pt x="18082" y="22276"/>
                    <a:pt x="18161" y="22270"/>
                  </a:cubicBezTo>
                  <a:lnTo>
                    <a:pt x="18161" y="22270"/>
                  </a:lnTo>
                  <a:cubicBezTo>
                    <a:pt x="18120" y="22308"/>
                    <a:pt x="18095" y="22332"/>
                    <a:pt x="18048" y="22376"/>
                  </a:cubicBezTo>
                  <a:cubicBezTo>
                    <a:pt x="18171" y="22360"/>
                    <a:pt x="18251" y="22350"/>
                    <a:pt x="18274" y="22347"/>
                  </a:cubicBezTo>
                  <a:cubicBezTo>
                    <a:pt x="18395" y="22367"/>
                    <a:pt x="18468" y="22380"/>
                    <a:pt x="18544" y="22394"/>
                  </a:cubicBezTo>
                  <a:cubicBezTo>
                    <a:pt x="18549" y="22363"/>
                    <a:pt x="18554" y="22345"/>
                    <a:pt x="18552" y="22329"/>
                  </a:cubicBezTo>
                  <a:lnTo>
                    <a:pt x="18552" y="22329"/>
                  </a:lnTo>
                  <a:cubicBezTo>
                    <a:pt x="18588" y="22345"/>
                    <a:pt x="18621" y="22358"/>
                    <a:pt x="18642" y="22369"/>
                  </a:cubicBezTo>
                  <a:cubicBezTo>
                    <a:pt x="18716" y="22352"/>
                    <a:pt x="18786" y="22339"/>
                    <a:pt x="18875" y="22320"/>
                  </a:cubicBezTo>
                  <a:cubicBezTo>
                    <a:pt x="18879" y="22373"/>
                    <a:pt x="18882" y="22405"/>
                    <a:pt x="18885" y="22436"/>
                  </a:cubicBezTo>
                  <a:cubicBezTo>
                    <a:pt x="18928" y="22450"/>
                    <a:pt x="18966" y="22455"/>
                    <a:pt x="19001" y="22455"/>
                  </a:cubicBezTo>
                  <a:cubicBezTo>
                    <a:pt x="19117" y="22455"/>
                    <a:pt x="19203" y="22398"/>
                    <a:pt x="19340" y="22398"/>
                  </a:cubicBezTo>
                  <a:cubicBezTo>
                    <a:pt x="19351" y="22398"/>
                    <a:pt x="19364" y="22399"/>
                    <a:pt x="19376" y="22400"/>
                  </a:cubicBezTo>
                  <a:cubicBezTo>
                    <a:pt x="19388" y="22414"/>
                    <a:pt x="19409" y="22439"/>
                    <a:pt x="19459" y="22500"/>
                  </a:cubicBezTo>
                  <a:cubicBezTo>
                    <a:pt x="19519" y="22451"/>
                    <a:pt x="19551" y="22425"/>
                    <a:pt x="19581" y="22401"/>
                  </a:cubicBezTo>
                  <a:cubicBezTo>
                    <a:pt x="19616" y="22417"/>
                    <a:pt x="19635" y="22425"/>
                    <a:pt x="19662" y="22438"/>
                  </a:cubicBezTo>
                  <a:cubicBezTo>
                    <a:pt x="19681" y="22394"/>
                    <a:pt x="19694" y="22363"/>
                    <a:pt x="19712" y="22325"/>
                  </a:cubicBezTo>
                  <a:cubicBezTo>
                    <a:pt x="19754" y="22352"/>
                    <a:pt x="19784" y="22370"/>
                    <a:pt x="19813" y="22389"/>
                  </a:cubicBezTo>
                  <a:cubicBezTo>
                    <a:pt x="19790" y="22403"/>
                    <a:pt x="19768" y="22414"/>
                    <a:pt x="19732" y="22435"/>
                  </a:cubicBezTo>
                  <a:cubicBezTo>
                    <a:pt x="19819" y="22439"/>
                    <a:pt x="19871" y="22442"/>
                    <a:pt x="19919" y="22445"/>
                  </a:cubicBezTo>
                  <a:cubicBezTo>
                    <a:pt x="19938" y="22422"/>
                    <a:pt x="19954" y="22401"/>
                    <a:pt x="19972" y="22379"/>
                  </a:cubicBezTo>
                  <a:cubicBezTo>
                    <a:pt x="20006" y="22383"/>
                    <a:pt x="20037" y="22388"/>
                    <a:pt x="20074" y="22391"/>
                  </a:cubicBezTo>
                  <a:cubicBezTo>
                    <a:pt x="20052" y="22411"/>
                    <a:pt x="20035" y="22426"/>
                    <a:pt x="19999" y="22461"/>
                  </a:cubicBezTo>
                  <a:cubicBezTo>
                    <a:pt x="20152" y="22447"/>
                    <a:pt x="20278" y="22436"/>
                    <a:pt x="20391" y="22426"/>
                  </a:cubicBezTo>
                  <a:cubicBezTo>
                    <a:pt x="20411" y="22403"/>
                    <a:pt x="20424" y="22385"/>
                    <a:pt x="20433" y="22376"/>
                  </a:cubicBezTo>
                  <a:cubicBezTo>
                    <a:pt x="20493" y="22391"/>
                    <a:pt x="20537" y="22403"/>
                    <a:pt x="20580" y="22413"/>
                  </a:cubicBezTo>
                  <a:cubicBezTo>
                    <a:pt x="20605" y="22382"/>
                    <a:pt x="20621" y="22363"/>
                    <a:pt x="20639" y="22339"/>
                  </a:cubicBezTo>
                  <a:cubicBezTo>
                    <a:pt x="20687" y="22367"/>
                    <a:pt x="20731" y="22392"/>
                    <a:pt x="20786" y="22423"/>
                  </a:cubicBezTo>
                  <a:cubicBezTo>
                    <a:pt x="20803" y="22385"/>
                    <a:pt x="20820" y="22351"/>
                    <a:pt x="20837" y="22311"/>
                  </a:cubicBezTo>
                  <a:cubicBezTo>
                    <a:pt x="20886" y="22337"/>
                    <a:pt x="20930" y="22356"/>
                    <a:pt x="20972" y="22356"/>
                  </a:cubicBezTo>
                  <a:cubicBezTo>
                    <a:pt x="21006" y="22356"/>
                    <a:pt x="21039" y="22343"/>
                    <a:pt x="21073" y="22311"/>
                  </a:cubicBezTo>
                  <a:cubicBezTo>
                    <a:pt x="21052" y="22305"/>
                    <a:pt x="21036" y="22298"/>
                    <a:pt x="21018" y="22291"/>
                  </a:cubicBezTo>
                  <a:lnTo>
                    <a:pt x="21039" y="22279"/>
                  </a:lnTo>
                  <a:lnTo>
                    <a:pt x="21083" y="22307"/>
                  </a:lnTo>
                  <a:cubicBezTo>
                    <a:pt x="21079" y="22308"/>
                    <a:pt x="21075" y="22311"/>
                    <a:pt x="21073" y="22311"/>
                  </a:cubicBezTo>
                  <a:lnTo>
                    <a:pt x="21073" y="22311"/>
                  </a:lnTo>
                  <a:cubicBezTo>
                    <a:pt x="21135" y="22301"/>
                    <a:pt x="21192" y="22291"/>
                    <a:pt x="21255" y="22279"/>
                  </a:cubicBezTo>
                  <a:cubicBezTo>
                    <a:pt x="21280" y="22298"/>
                    <a:pt x="21313" y="22304"/>
                    <a:pt x="21355" y="22304"/>
                  </a:cubicBezTo>
                  <a:cubicBezTo>
                    <a:pt x="21408" y="22304"/>
                    <a:pt x="21476" y="22295"/>
                    <a:pt x="21559" y="22295"/>
                  </a:cubicBezTo>
                  <a:cubicBezTo>
                    <a:pt x="21563" y="22295"/>
                    <a:pt x="21566" y="22295"/>
                    <a:pt x="21570" y="22295"/>
                  </a:cubicBezTo>
                  <a:cubicBezTo>
                    <a:pt x="21579" y="22283"/>
                    <a:pt x="21601" y="22251"/>
                    <a:pt x="21624" y="22219"/>
                  </a:cubicBezTo>
                  <a:cubicBezTo>
                    <a:pt x="21676" y="22263"/>
                    <a:pt x="21711" y="22295"/>
                    <a:pt x="21751" y="22327"/>
                  </a:cubicBezTo>
                  <a:cubicBezTo>
                    <a:pt x="21807" y="22298"/>
                    <a:pt x="21852" y="22273"/>
                    <a:pt x="21913" y="22242"/>
                  </a:cubicBezTo>
                  <a:cubicBezTo>
                    <a:pt x="21974" y="22239"/>
                    <a:pt x="22045" y="22238"/>
                    <a:pt x="22114" y="22235"/>
                  </a:cubicBezTo>
                  <a:cubicBezTo>
                    <a:pt x="22124" y="22213"/>
                    <a:pt x="22132" y="22197"/>
                    <a:pt x="22138" y="22180"/>
                  </a:cubicBezTo>
                  <a:cubicBezTo>
                    <a:pt x="22217" y="22167"/>
                    <a:pt x="22292" y="22154"/>
                    <a:pt x="22438" y="22129"/>
                  </a:cubicBezTo>
                  <a:cubicBezTo>
                    <a:pt x="22441" y="22133"/>
                    <a:pt x="22458" y="22167"/>
                    <a:pt x="22482" y="22214"/>
                  </a:cubicBezTo>
                  <a:cubicBezTo>
                    <a:pt x="22545" y="22152"/>
                    <a:pt x="22581" y="22121"/>
                    <a:pt x="22614" y="22085"/>
                  </a:cubicBezTo>
                  <a:cubicBezTo>
                    <a:pt x="22666" y="22105"/>
                    <a:pt x="22719" y="22127"/>
                    <a:pt x="22776" y="22151"/>
                  </a:cubicBezTo>
                  <a:cubicBezTo>
                    <a:pt x="22845" y="22108"/>
                    <a:pt x="22898" y="22076"/>
                    <a:pt x="22956" y="22042"/>
                  </a:cubicBezTo>
                  <a:cubicBezTo>
                    <a:pt x="23006" y="22052"/>
                    <a:pt x="23048" y="22061"/>
                    <a:pt x="23112" y="22074"/>
                  </a:cubicBezTo>
                  <a:cubicBezTo>
                    <a:pt x="23225" y="22001"/>
                    <a:pt x="23375" y="21958"/>
                    <a:pt x="23572" y="21951"/>
                  </a:cubicBezTo>
                  <a:cubicBezTo>
                    <a:pt x="23537" y="21908"/>
                    <a:pt x="23516" y="21883"/>
                    <a:pt x="23481" y="21840"/>
                  </a:cubicBezTo>
                  <a:lnTo>
                    <a:pt x="23481" y="21840"/>
                  </a:lnTo>
                  <a:cubicBezTo>
                    <a:pt x="23600" y="21857"/>
                    <a:pt x="23694" y="21870"/>
                    <a:pt x="23788" y="21882"/>
                  </a:cubicBezTo>
                  <a:cubicBezTo>
                    <a:pt x="23811" y="21854"/>
                    <a:pt x="23803" y="21809"/>
                    <a:pt x="23872" y="21809"/>
                  </a:cubicBezTo>
                  <a:cubicBezTo>
                    <a:pt x="23885" y="21809"/>
                    <a:pt x="23901" y="21810"/>
                    <a:pt x="23921" y="21814"/>
                  </a:cubicBezTo>
                  <a:cubicBezTo>
                    <a:pt x="23931" y="21845"/>
                    <a:pt x="23943" y="21876"/>
                    <a:pt x="23956" y="21914"/>
                  </a:cubicBezTo>
                  <a:cubicBezTo>
                    <a:pt x="23999" y="21879"/>
                    <a:pt x="24031" y="21852"/>
                    <a:pt x="24062" y="21826"/>
                  </a:cubicBezTo>
                  <a:cubicBezTo>
                    <a:pt x="24093" y="21808"/>
                    <a:pt x="24124" y="21792"/>
                    <a:pt x="24161" y="21773"/>
                  </a:cubicBezTo>
                  <a:cubicBezTo>
                    <a:pt x="24189" y="21804"/>
                    <a:pt x="24205" y="21823"/>
                    <a:pt x="24247" y="21871"/>
                  </a:cubicBezTo>
                  <a:cubicBezTo>
                    <a:pt x="24255" y="21788"/>
                    <a:pt x="24258" y="21743"/>
                    <a:pt x="24262" y="21690"/>
                  </a:cubicBezTo>
                  <a:cubicBezTo>
                    <a:pt x="24303" y="21705"/>
                    <a:pt x="24327" y="21714"/>
                    <a:pt x="24389" y="21738"/>
                  </a:cubicBezTo>
                  <a:cubicBezTo>
                    <a:pt x="24412" y="21702"/>
                    <a:pt x="24437" y="21667"/>
                    <a:pt x="24481" y="21607"/>
                  </a:cubicBezTo>
                  <a:cubicBezTo>
                    <a:pt x="24502" y="21667"/>
                    <a:pt x="24512" y="21698"/>
                    <a:pt x="24521" y="21724"/>
                  </a:cubicBezTo>
                  <a:cubicBezTo>
                    <a:pt x="24562" y="21693"/>
                    <a:pt x="24604" y="21662"/>
                    <a:pt x="24642" y="21632"/>
                  </a:cubicBezTo>
                  <a:cubicBezTo>
                    <a:pt x="24708" y="21654"/>
                    <a:pt x="24754" y="21668"/>
                    <a:pt x="24801" y="21685"/>
                  </a:cubicBezTo>
                  <a:cubicBezTo>
                    <a:pt x="24821" y="21655"/>
                    <a:pt x="24840" y="21627"/>
                    <a:pt x="24861" y="21596"/>
                  </a:cubicBezTo>
                  <a:cubicBezTo>
                    <a:pt x="24906" y="21602"/>
                    <a:pt x="24949" y="21606"/>
                    <a:pt x="24994" y="21606"/>
                  </a:cubicBezTo>
                  <a:cubicBezTo>
                    <a:pt x="25088" y="21606"/>
                    <a:pt x="25182" y="21590"/>
                    <a:pt x="25283" y="21552"/>
                  </a:cubicBezTo>
                  <a:cubicBezTo>
                    <a:pt x="25251" y="21518"/>
                    <a:pt x="25230" y="21496"/>
                    <a:pt x="25193" y="21458"/>
                  </a:cubicBezTo>
                  <a:lnTo>
                    <a:pt x="25193" y="21458"/>
                  </a:lnTo>
                  <a:cubicBezTo>
                    <a:pt x="25296" y="21465"/>
                    <a:pt x="25358" y="21470"/>
                    <a:pt x="25433" y="21476"/>
                  </a:cubicBezTo>
                  <a:cubicBezTo>
                    <a:pt x="25445" y="21429"/>
                    <a:pt x="25455" y="21390"/>
                    <a:pt x="25464" y="21352"/>
                  </a:cubicBezTo>
                  <a:cubicBezTo>
                    <a:pt x="25566" y="21351"/>
                    <a:pt x="25651" y="21351"/>
                    <a:pt x="25733" y="21351"/>
                  </a:cubicBezTo>
                  <a:cubicBezTo>
                    <a:pt x="25753" y="21314"/>
                    <a:pt x="25766" y="21290"/>
                    <a:pt x="25778" y="21268"/>
                  </a:cubicBezTo>
                  <a:cubicBezTo>
                    <a:pt x="25815" y="21273"/>
                    <a:pt x="25852" y="21281"/>
                    <a:pt x="25889" y="21281"/>
                  </a:cubicBezTo>
                  <a:cubicBezTo>
                    <a:pt x="25927" y="21281"/>
                    <a:pt x="25965" y="21272"/>
                    <a:pt x="26004" y="21240"/>
                  </a:cubicBezTo>
                  <a:cubicBezTo>
                    <a:pt x="25982" y="21230"/>
                    <a:pt x="25964" y="21221"/>
                    <a:pt x="25935" y="21206"/>
                  </a:cubicBezTo>
                  <a:cubicBezTo>
                    <a:pt x="26035" y="21178"/>
                    <a:pt x="26120" y="21202"/>
                    <a:pt x="26212" y="21156"/>
                  </a:cubicBezTo>
                  <a:cubicBezTo>
                    <a:pt x="26285" y="21121"/>
                    <a:pt x="26394" y="21100"/>
                    <a:pt x="26488" y="21073"/>
                  </a:cubicBezTo>
                  <a:cubicBezTo>
                    <a:pt x="26473" y="21070"/>
                    <a:pt x="26460" y="21068"/>
                    <a:pt x="26447" y="21067"/>
                  </a:cubicBezTo>
                  <a:cubicBezTo>
                    <a:pt x="26488" y="21052"/>
                    <a:pt x="26529" y="21036"/>
                    <a:pt x="26548" y="21030"/>
                  </a:cubicBezTo>
                  <a:cubicBezTo>
                    <a:pt x="26496" y="20981"/>
                    <a:pt x="26453" y="20943"/>
                    <a:pt x="26401" y="20896"/>
                  </a:cubicBezTo>
                  <a:cubicBezTo>
                    <a:pt x="26460" y="20883"/>
                    <a:pt x="26488" y="20875"/>
                    <a:pt x="26512" y="20869"/>
                  </a:cubicBezTo>
                  <a:cubicBezTo>
                    <a:pt x="26550" y="20911"/>
                    <a:pt x="26585" y="20949"/>
                    <a:pt x="26615" y="20980"/>
                  </a:cubicBezTo>
                  <a:cubicBezTo>
                    <a:pt x="26712" y="20940"/>
                    <a:pt x="26781" y="20911"/>
                    <a:pt x="26852" y="20883"/>
                  </a:cubicBezTo>
                  <a:cubicBezTo>
                    <a:pt x="26860" y="20859"/>
                    <a:pt x="26869" y="20836"/>
                    <a:pt x="26872" y="20830"/>
                  </a:cubicBezTo>
                  <a:cubicBezTo>
                    <a:pt x="26994" y="20781"/>
                    <a:pt x="27096" y="20741"/>
                    <a:pt x="27196" y="20702"/>
                  </a:cubicBezTo>
                  <a:cubicBezTo>
                    <a:pt x="27290" y="20662"/>
                    <a:pt x="27364" y="20618"/>
                    <a:pt x="27419" y="20549"/>
                  </a:cubicBezTo>
                  <a:cubicBezTo>
                    <a:pt x="27459" y="20500"/>
                    <a:pt x="27599" y="20465"/>
                    <a:pt x="27700" y="20421"/>
                  </a:cubicBezTo>
                  <a:cubicBezTo>
                    <a:pt x="27683" y="20325"/>
                    <a:pt x="27668" y="20241"/>
                    <a:pt x="27652" y="20156"/>
                  </a:cubicBezTo>
                  <a:lnTo>
                    <a:pt x="27652" y="20156"/>
                  </a:lnTo>
                  <a:cubicBezTo>
                    <a:pt x="27728" y="20168"/>
                    <a:pt x="27793" y="20177"/>
                    <a:pt x="27859" y="20187"/>
                  </a:cubicBezTo>
                  <a:cubicBezTo>
                    <a:pt x="27790" y="20081"/>
                    <a:pt x="28098" y="19966"/>
                    <a:pt x="27933" y="19869"/>
                  </a:cubicBezTo>
                  <a:cubicBezTo>
                    <a:pt x="27917" y="19866"/>
                    <a:pt x="27865" y="19860"/>
                    <a:pt x="27809" y="19851"/>
                  </a:cubicBezTo>
                  <a:cubicBezTo>
                    <a:pt x="27789" y="19891"/>
                    <a:pt x="27774" y="19919"/>
                    <a:pt x="27748" y="19969"/>
                  </a:cubicBezTo>
                  <a:cubicBezTo>
                    <a:pt x="27723" y="19909"/>
                    <a:pt x="27703" y="19865"/>
                    <a:pt x="27681" y="19812"/>
                  </a:cubicBezTo>
                  <a:cubicBezTo>
                    <a:pt x="27646" y="19844"/>
                    <a:pt x="27617" y="19863"/>
                    <a:pt x="27609" y="19879"/>
                  </a:cubicBezTo>
                  <a:cubicBezTo>
                    <a:pt x="27599" y="19909"/>
                    <a:pt x="27606" y="19938"/>
                    <a:pt x="27600" y="19968"/>
                  </a:cubicBezTo>
                  <a:cubicBezTo>
                    <a:pt x="27599" y="19973"/>
                    <a:pt x="27575" y="19981"/>
                    <a:pt x="27540" y="20000"/>
                  </a:cubicBezTo>
                  <a:cubicBezTo>
                    <a:pt x="27531" y="19950"/>
                    <a:pt x="27522" y="19906"/>
                    <a:pt x="27515" y="19866"/>
                  </a:cubicBezTo>
                  <a:cubicBezTo>
                    <a:pt x="27465" y="19872"/>
                    <a:pt x="27437" y="19875"/>
                    <a:pt x="27402" y="19879"/>
                  </a:cubicBezTo>
                  <a:cubicBezTo>
                    <a:pt x="27389" y="19835"/>
                    <a:pt x="27374" y="19794"/>
                    <a:pt x="27361" y="19751"/>
                  </a:cubicBezTo>
                  <a:lnTo>
                    <a:pt x="27328" y="19759"/>
                  </a:lnTo>
                  <a:cubicBezTo>
                    <a:pt x="27322" y="19797"/>
                    <a:pt x="27318" y="19835"/>
                    <a:pt x="27305" y="19916"/>
                  </a:cubicBezTo>
                  <a:cubicBezTo>
                    <a:pt x="27271" y="19850"/>
                    <a:pt x="27255" y="19819"/>
                    <a:pt x="27234" y="19779"/>
                  </a:cubicBezTo>
                  <a:cubicBezTo>
                    <a:pt x="27150" y="19776"/>
                    <a:pt x="27058" y="19772"/>
                    <a:pt x="26962" y="19769"/>
                  </a:cubicBezTo>
                  <a:cubicBezTo>
                    <a:pt x="26943" y="19809"/>
                    <a:pt x="26931" y="19835"/>
                    <a:pt x="26921" y="19859"/>
                  </a:cubicBezTo>
                  <a:cubicBezTo>
                    <a:pt x="26898" y="19862"/>
                    <a:pt x="26880" y="19864"/>
                    <a:pt x="26863" y="19864"/>
                  </a:cubicBezTo>
                  <a:cubicBezTo>
                    <a:pt x="26753" y="19864"/>
                    <a:pt x="26767" y="19789"/>
                    <a:pt x="26721" y="19759"/>
                  </a:cubicBezTo>
                  <a:cubicBezTo>
                    <a:pt x="26691" y="19766"/>
                    <a:pt x="26672" y="19770"/>
                    <a:pt x="26640" y="19778"/>
                  </a:cubicBezTo>
                  <a:cubicBezTo>
                    <a:pt x="26634" y="19815"/>
                    <a:pt x="26628" y="19853"/>
                    <a:pt x="26621" y="19897"/>
                  </a:cubicBezTo>
                  <a:cubicBezTo>
                    <a:pt x="26566" y="19881"/>
                    <a:pt x="26528" y="19868"/>
                    <a:pt x="26472" y="19850"/>
                  </a:cubicBezTo>
                  <a:cubicBezTo>
                    <a:pt x="26397" y="19876"/>
                    <a:pt x="26312" y="19906"/>
                    <a:pt x="26220" y="19938"/>
                  </a:cubicBezTo>
                  <a:cubicBezTo>
                    <a:pt x="26212" y="19935"/>
                    <a:pt x="26195" y="19931"/>
                    <a:pt x="26181" y="19925"/>
                  </a:cubicBezTo>
                  <a:lnTo>
                    <a:pt x="26062" y="20028"/>
                  </a:lnTo>
                  <a:cubicBezTo>
                    <a:pt x="26001" y="20043"/>
                    <a:pt x="25941" y="20049"/>
                    <a:pt x="25875" y="20062"/>
                  </a:cubicBezTo>
                  <a:cubicBezTo>
                    <a:pt x="25853" y="20088"/>
                    <a:pt x="25828" y="20116"/>
                    <a:pt x="25807" y="20141"/>
                  </a:cubicBezTo>
                  <a:cubicBezTo>
                    <a:pt x="25826" y="20144"/>
                    <a:pt x="25844" y="20150"/>
                    <a:pt x="25863" y="20156"/>
                  </a:cubicBezTo>
                  <a:lnTo>
                    <a:pt x="25845" y="20169"/>
                  </a:lnTo>
                  <a:lnTo>
                    <a:pt x="25798" y="20149"/>
                  </a:lnTo>
                  <a:cubicBezTo>
                    <a:pt x="25803" y="20146"/>
                    <a:pt x="25807" y="20141"/>
                    <a:pt x="25807" y="20141"/>
                  </a:cubicBezTo>
                  <a:lnTo>
                    <a:pt x="25807" y="20141"/>
                  </a:lnTo>
                  <a:cubicBezTo>
                    <a:pt x="25805" y="20141"/>
                    <a:pt x="25804" y="20141"/>
                    <a:pt x="25802" y="20141"/>
                  </a:cubicBezTo>
                  <a:cubicBezTo>
                    <a:pt x="25757" y="20141"/>
                    <a:pt x="25714" y="20130"/>
                    <a:pt x="25670" y="20130"/>
                  </a:cubicBezTo>
                  <a:cubicBezTo>
                    <a:pt x="25637" y="20130"/>
                    <a:pt x="25604" y="20137"/>
                    <a:pt x="25569" y="20160"/>
                  </a:cubicBezTo>
                  <a:cubicBezTo>
                    <a:pt x="25560" y="20184"/>
                    <a:pt x="25551" y="20204"/>
                    <a:pt x="25538" y="20234"/>
                  </a:cubicBezTo>
                  <a:cubicBezTo>
                    <a:pt x="25505" y="20203"/>
                    <a:pt x="25485" y="20184"/>
                    <a:pt x="25464" y="20163"/>
                  </a:cubicBezTo>
                  <a:cubicBezTo>
                    <a:pt x="25355" y="20206"/>
                    <a:pt x="25261" y="20244"/>
                    <a:pt x="25177" y="20277"/>
                  </a:cubicBezTo>
                  <a:cubicBezTo>
                    <a:pt x="25111" y="20277"/>
                    <a:pt x="25048" y="20277"/>
                    <a:pt x="24961" y="20278"/>
                  </a:cubicBezTo>
                  <a:cubicBezTo>
                    <a:pt x="24930" y="20313"/>
                    <a:pt x="24899" y="20349"/>
                    <a:pt x="24873" y="20378"/>
                  </a:cubicBezTo>
                  <a:cubicBezTo>
                    <a:pt x="24737" y="20402"/>
                    <a:pt x="24615" y="20424"/>
                    <a:pt x="24484" y="20446"/>
                  </a:cubicBezTo>
                  <a:cubicBezTo>
                    <a:pt x="24453" y="20484"/>
                    <a:pt x="24421" y="20524"/>
                    <a:pt x="24389" y="20563"/>
                  </a:cubicBezTo>
                  <a:cubicBezTo>
                    <a:pt x="24368" y="20563"/>
                    <a:pt x="24346" y="20562"/>
                    <a:pt x="24323" y="20562"/>
                  </a:cubicBezTo>
                  <a:cubicBezTo>
                    <a:pt x="24198" y="20562"/>
                    <a:pt x="24043" y="20573"/>
                    <a:pt x="23940" y="20603"/>
                  </a:cubicBezTo>
                  <a:cubicBezTo>
                    <a:pt x="23666" y="20683"/>
                    <a:pt x="23384" y="20744"/>
                    <a:pt x="23056" y="20797"/>
                  </a:cubicBezTo>
                  <a:cubicBezTo>
                    <a:pt x="23041" y="20814"/>
                    <a:pt x="23010" y="20847"/>
                    <a:pt x="22981" y="20880"/>
                  </a:cubicBezTo>
                  <a:cubicBezTo>
                    <a:pt x="22915" y="20865"/>
                    <a:pt x="22872" y="20856"/>
                    <a:pt x="22825" y="20846"/>
                  </a:cubicBezTo>
                  <a:cubicBezTo>
                    <a:pt x="22709" y="20921"/>
                    <a:pt x="22561" y="20908"/>
                    <a:pt x="22445" y="20922"/>
                  </a:cubicBezTo>
                  <a:cubicBezTo>
                    <a:pt x="22370" y="20948"/>
                    <a:pt x="22293" y="20991"/>
                    <a:pt x="22246" y="20991"/>
                  </a:cubicBezTo>
                  <a:cubicBezTo>
                    <a:pt x="22242" y="20991"/>
                    <a:pt x="22238" y="20991"/>
                    <a:pt x="22235" y="20990"/>
                  </a:cubicBezTo>
                  <a:cubicBezTo>
                    <a:pt x="22214" y="20986"/>
                    <a:pt x="22194" y="20984"/>
                    <a:pt x="22175" y="20984"/>
                  </a:cubicBezTo>
                  <a:cubicBezTo>
                    <a:pt x="22096" y="20984"/>
                    <a:pt x="22027" y="21012"/>
                    <a:pt x="21948" y="21012"/>
                  </a:cubicBezTo>
                  <a:cubicBezTo>
                    <a:pt x="21945" y="21012"/>
                    <a:pt x="21942" y="21012"/>
                    <a:pt x="21939" y="21012"/>
                  </a:cubicBezTo>
                  <a:cubicBezTo>
                    <a:pt x="21932" y="21012"/>
                    <a:pt x="21925" y="21012"/>
                    <a:pt x="21918" y="21012"/>
                  </a:cubicBezTo>
                  <a:cubicBezTo>
                    <a:pt x="21823" y="21012"/>
                    <a:pt x="21722" y="21038"/>
                    <a:pt x="21624" y="21052"/>
                  </a:cubicBezTo>
                  <a:lnTo>
                    <a:pt x="21277" y="21098"/>
                  </a:lnTo>
                  <a:cubicBezTo>
                    <a:pt x="21172" y="21112"/>
                    <a:pt x="21068" y="21139"/>
                    <a:pt x="20969" y="21139"/>
                  </a:cubicBezTo>
                  <a:cubicBezTo>
                    <a:pt x="20966" y="21139"/>
                    <a:pt x="20963" y="21139"/>
                    <a:pt x="20961" y="21139"/>
                  </a:cubicBezTo>
                  <a:cubicBezTo>
                    <a:pt x="20905" y="21139"/>
                    <a:pt x="20859" y="21167"/>
                    <a:pt x="20803" y="21167"/>
                  </a:cubicBezTo>
                  <a:cubicBezTo>
                    <a:pt x="20779" y="21167"/>
                    <a:pt x="20753" y="21162"/>
                    <a:pt x="20724" y="21148"/>
                  </a:cubicBezTo>
                  <a:cubicBezTo>
                    <a:pt x="20709" y="21140"/>
                    <a:pt x="20687" y="21137"/>
                    <a:pt x="20660" y="21137"/>
                  </a:cubicBezTo>
                  <a:cubicBezTo>
                    <a:pt x="20597" y="21137"/>
                    <a:pt x="20511" y="21153"/>
                    <a:pt x="20446" y="21164"/>
                  </a:cubicBezTo>
                  <a:cubicBezTo>
                    <a:pt x="20356" y="21177"/>
                    <a:pt x="20265" y="21185"/>
                    <a:pt x="20173" y="21185"/>
                  </a:cubicBezTo>
                  <a:cubicBezTo>
                    <a:pt x="20106" y="21185"/>
                    <a:pt x="20040" y="21181"/>
                    <a:pt x="19974" y="21171"/>
                  </a:cubicBezTo>
                  <a:cubicBezTo>
                    <a:pt x="19966" y="21170"/>
                    <a:pt x="19959" y="21169"/>
                    <a:pt x="19952" y="21169"/>
                  </a:cubicBezTo>
                  <a:cubicBezTo>
                    <a:pt x="19905" y="21169"/>
                    <a:pt x="19859" y="21192"/>
                    <a:pt x="19816" y="21192"/>
                  </a:cubicBezTo>
                  <a:cubicBezTo>
                    <a:pt x="19792" y="21192"/>
                    <a:pt x="19769" y="21185"/>
                    <a:pt x="19747" y="21165"/>
                  </a:cubicBezTo>
                  <a:cubicBezTo>
                    <a:pt x="19686" y="21186"/>
                    <a:pt x="19624" y="21194"/>
                    <a:pt x="19561" y="21194"/>
                  </a:cubicBezTo>
                  <a:cubicBezTo>
                    <a:pt x="19454" y="21194"/>
                    <a:pt x="19346" y="21173"/>
                    <a:pt x="19241" y="21167"/>
                  </a:cubicBezTo>
                  <a:cubicBezTo>
                    <a:pt x="19072" y="21149"/>
                    <a:pt x="18904" y="21112"/>
                    <a:pt x="18735" y="21084"/>
                  </a:cubicBezTo>
                  <a:cubicBezTo>
                    <a:pt x="18714" y="21080"/>
                    <a:pt x="18692" y="21077"/>
                    <a:pt x="18672" y="21075"/>
                  </a:cubicBezTo>
                  <a:cubicBezTo>
                    <a:pt x="18517" y="21070"/>
                    <a:pt x="18363" y="21064"/>
                    <a:pt x="18195" y="21056"/>
                  </a:cubicBezTo>
                  <a:cubicBezTo>
                    <a:pt x="18187" y="21050"/>
                    <a:pt x="18168" y="21036"/>
                    <a:pt x="18139" y="21015"/>
                  </a:cubicBezTo>
                  <a:cubicBezTo>
                    <a:pt x="18088" y="21017"/>
                    <a:pt x="18032" y="21035"/>
                    <a:pt x="17976" y="21035"/>
                  </a:cubicBezTo>
                  <a:cubicBezTo>
                    <a:pt x="17935" y="21035"/>
                    <a:pt x="17894" y="21025"/>
                    <a:pt x="17856" y="20990"/>
                  </a:cubicBezTo>
                  <a:cubicBezTo>
                    <a:pt x="17827" y="20991"/>
                    <a:pt x="17796" y="20993"/>
                    <a:pt x="17766" y="20993"/>
                  </a:cubicBezTo>
                  <a:cubicBezTo>
                    <a:pt x="17708" y="20993"/>
                    <a:pt x="17652" y="20984"/>
                    <a:pt x="17611" y="20931"/>
                  </a:cubicBezTo>
                  <a:cubicBezTo>
                    <a:pt x="17584" y="20939"/>
                    <a:pt x="17559" y="20942"/>
                    <a:pt x="17535" y="20942"/>
                  </a:cubicBezTo>
                  <a:cubicBezTo>
                    <a:pt x="17461" y="20942"/>
                    <a:pt x="17398" y="20910"/>
                    <a:pt x="17344" y="20869"/>
                  </a:cubicBezTo>
                  <a:cubicBezTo>
                    <a:pt x="17269" y="20865"/>
                    <a:pt x="17205" y="20868"/>
                    <a:pt x="17140" y="20856"/>
                  </a:cubicBezTo>
                  <a:cubicBezTo>
                    <a:pt x="17047" y="20837"/>
                    <a:pt x="16943" y="20828"/>
                    <a:pt x="16878" y="20766"/>
                  </a:cubicBezTo>
                  <a:cubicBezTo>
                    <a:pt x="16856" y="20775"/>
                    <a:pt x="16833" y="20778"/>
                    <a:pt x="16811" y="20778"/>
                  </a:cubicBezTo>
                  <a:cubicBezTo>
                    <a:pt x="16728" y="20778"/>
                    <a:pt x="16645" y="20733"/>
                    <a:pt x="16562" y="20727"/>
                  </a:cubicBezTo>
                  <a:cubicBezTo>
                    <a:pt x="16448" y="20721"/>
                    <a:pt x="16341" y="20700"/>
                    <a:pt x="16231" y="20684"/>
                  </a:cubicBezTo>
                  <a:cubicBezTo>
                    <a:pt x="16056" y="20653"/>
                    <a:pt x="15885" y="20605"/>
                    <a:pt x="15738" y="20510"/>
                  </a:cubicBezTo>
                  <a:cubicBezTo>
                    <a:pt x="15731" y="20511"/>
                    <a:pt x="15724" y="20511"/>
                    <a:pt x="15717" y="20511"/>
                  </a:cubicBezTo>
                  <a:cubicBezTo>
                    <a:pt x="15521" y="20511"/>
                    <a:pt x="15326" y="20366"/>
                    <a:pt x="15128" y="20366"/>
                  </a:cubicBezTo>
                  <a:cubicBezTo>
                    <a:pt x="15120" y="20366"/>
                    <a:pt x="15112" y="20366"/>
                    <a:pt x="15104" y="20366"/>
                  </a:cubicBezTo>
                  <a:cubicBezTo>
                    <a:pt x="15080" y="20340"/>
                    <a:pt x="15070" y="20316"/>
                    <a:pt x="15048" y="20303"/>
                  </a:cubicBezTo>
                  <a:cubicBezTo>
                    <a:pt x="14823" y="20169"/>
                    <a:pt x="14537" y="20118"/>
                    <a:pt x="14333" y="19954"/>
                  </a:cubicBezTo>
                  <a:cubicBezTo>
                    <a:pt x="14331" y="19952"/>
                    <a:pt x="14326" y="19952"/>
                    <a:pt x="14321" y="19952"/>
                  </a:cubicBezTo>
                  <a:cubicBezTo>
                    <a:pt x="14310" y="19952"/>
                    <a:pt x="14295" y="19954"/>
                    <a:pt x="14282" y="19954"/>
                  </a:cubicBezTo>
                  <a:cubicBezTo>
                    <a:pt x="14274" y="19954"/>
                    <a:pt x="14267" y="19953"/>
                    <a:pt x="14261" y="19951"/>
                  </a:cubicBezTo>
                  <a:cubicBezTo>
                    <a:pt x="14230" y="19943"/>
                    <a:pt x="14168" y="19918"/>
                    <a:pt x="14092" y="19884"/>
                  </a:cubicBezTo>
                  <a:cubicBezTo>
                    <a:pt x="14019" y="19843"/>
                    <a:pt x="13931" y="19793"/>
                    <a:pt x="13843" y="19741"/>
                  </a:cubicBezTo>
                  <a:cubicBezTo>
                    <a:pt x="13668" y="19638"/>
                    <a:pt x="13491" y="19531"/>
                    <a:pt x="13424" y="19484"/>
                  </a:cubicBezTo>
                  <a:cubicBezTo>
                    <a:pt x="13290" y="19389"/>
                    <a:pt x="13150" y="19306"/>
                    <a:pt x="13029" y="19281"/>
                  </a:cubicBezTo>
                  <a:cubicBezTo>
                    <a:pt x="12935" y="19204"/>
                    <a:pt x="12872" y="19150"/>
                    <a:pt x="12806" y="19100"/>
                  </a:cubicBezTo>
                  <a:cubicBezTo>
                    <a:pt x="12687" y="19009"/>
                    <a:pt x="12555" y="18932"/>
                    <a:pt x="12433" y="18845"/>
                  </a:cubicBezTo>
                  <a:lnTo>
                    <a:pt x="12433" y="18845"/>
                  </a:lnTo>
                  <a:cubicBezTo>
                    <a:pt x="12441" y="18841"/>
                    <a:pt x="12450" y="18836"/>
                    <a:pt x="12460" y="18832"/>
                  </a:cubicBezTo>
                  <a:cubicBezTo>
                    <a:pt x="12536" y="18801"/>
                    <a:pt x="12598" y="18726"/>
                    <a:pt x="12647" y="18638"/>
                  </a:cubicBezTo>
                  <a:cubicBezTo>
                    <a:pt x="12692" y="18555"/>
                    <a:pt x="12759" y="18473"/>
                    <a:pt x="12809" y="18393"/>
                  </a:cubicBezTo>
                  <a:cubicBezTo>
                    <a:pt x="12842" y="18377"/>
                    <a:pt x="12875" y="18364"/>
                    <a:pt x="12907" y="18348"/>
                  </a:cubicBezTo>
                  <a:cubicBezTo>
                    <a:pt x="12947" y="18260"/>
                    <a:pt x="12995" y="18177"/>
                    <a:pt x="13012" y="18107"/>
                  </a:cubicBezTo>
                  <a:cubicBezTo>
                    <a:pt x="13028" y="18037"/>
                    <a:pt x="13013" y="17980"/>
                    <a:pt x="13013" y="17914"/>
                  </a:cubicBezTo>
                  <a:cubicBezTo>
                    <a:pt x="13028" y="17881"/>
                    <a:pt x="13050" y="17837"/>
                    <a:pt x="13071" y="17795"/>
                  </a:cubicBezTo>
                  <a:cubicBezTo>
                    <a:pt x="13094" y="17783"/>
                    <a:pt x="13123" y="17768"/>
                    <a:pt x="13150" y="17755"/>
                  </a:cubicBezTo>
                  <a:cubicBezTo>
                    <a:pt x="13174" y="17706"/>
                    <a:pt x="13193" y="17670"/>
                    <a:pt x="13219" y="17617"/>
                  </a:cubicBezTo>
                  <a:cubicBezTo>
                    <a:pt x="13235" y="17645"/>
                    <a:pt x="13244" y="17661"/>
                    <a:pt x="13253" y="17675"/>
                  </a:cubicBezTo>
                  <a:cubicBezTo>
                    <a:pt x="13199" y="17746"/>
                    <a:pt x="13147" y="17812"/>
                    <a:pt x="13097" y="17876"/>
                  </a:cubicBezTo>
                  <a:cubicBezTo>
                    <a:pt x="13118" y="17895"/>
                    <a:pt x="13129" y="17908"/>
                    <a:pt x="13143" y="17917"/>
                  </a:cubicBezTo>
                  <a:cubicBezTo>
                    <a:pt x="13160" y="17905"/>
                    <a:pt x="13178" y="17898"/>
                    <a:pt x="13196" y="17890"/>
                  </a:cubicBezTo>
                  <a:lnTo>
                    <a:pt x="13196" y="17890"/>
                  </a:lnTo>
                  <a:lnTo>
                    <a:pt x="13190" y="17914"/>
                  </a:lnTo>
                  <a:lnTo>
                    <a:pt x="13141" y="17928"/>
                  </a:lnTo>
                  <a:lnTo>
                    <a:pt x="13141" y="17928"/>
                  </a:lnTo>
                  <a:cubicBezTo>
                    <a:pt x="13142" y="17925"/>
                    <a:pt x="13142" y="17921"/>
                    <a:pt x="13142" y="17918"/>
                  </a:cubicBezTo>
                  <a:lnTo>
                    <a:pt x="13142" y="17918"/>
                  </a:lnTo>
                  <a:cubicBezTo>
                    <a:pt x="13142" y="17920"/>
                    <a:pt x="13141" y="17924"/>
                    <a:pt x="13140" y="17928"/>
                  </a:cubicBezTo>
                  <a:lnTo>
                    <a:pt x="13141" y="17928"/>
                  </a:lnTo>
                  <a:lnTo>
                    <a:pt x="13141" y="17928"/>
                  </a:lnTo>
                  <a:cubicBezTo>
                    <a:pt x="13137" y="17959"/>
                    <a:pt x="13133" y="17987"/>
                    <a:pt x="13128" y="18017"/>
                  </a:cubicBezTo>
                  <a:cubicBezTo>
                    <a:pt x="13194" y="17971"/>
                    <a:pt x="13240" y="17940"/>
                    <a:pt x="13290" y="17906"/>
                  </a:cubicBezTo>
                  <a:cubicBezTo>
                    <a:pt x="13294" y="17833"/>
                    <a:pt x="13299" y="17755"/>
                    <a:pt x="13306" y="17650"/>
                  </a:cubicBezTo>
                  <a:cubicBezTo>
                    <a:pt x="13384" y="17634"/>
                    <a:pt x="13449" y="17621"/>
                    <a:pt x="13507" y="17608"/>
                  </a:cubicBezTo>
                  <a:cubicBezTo>
                    <a:pt x="13585" y="17461"/>
                    <a:pt x="13669" y="17331"/>
                    <a:pt x="13741" y="17266"/>
                  </a:cubicBezTo>
                  <a:cubicBezTo>
                    <a:pt x="13813" y="17202"/>
                    <a:pt x="13830" y="17131"/>
                    <a:pt x="13865" y="17060"/>
                  </a:cubicBezTo>
                  <a:lnTo>
                    <a:pt x="13818" y="17016"/>
                  </a:lnTo>
                  <a:lnTo>
                    <a:pt x="13843" y="16980"/>
                  </a:lnTo>
                  <a:lnTo>
                    <a:pt x="13906" y="17007"/>
                  </a:lnTo>
                  <a:cubicBezTo>
                    <a:pt x="13944" y="16997"/>
                    <a:pt x="13983" y="16985"/>
                    <a:pt x="14024" y="16974"/>
                  </a:cubicBezTo>
                  <a:cubicBezTo>
                    <a:pt x="14081" y="16872"/>
                    <a:pt x="14133" y="16771"/>
                    <a:pt x="14103" y="16694"/>
                  </a:cubicBezTo>
                  <a:cubicBezTo>
                    <a:pt x="14142" y="16649"/>
                    <a:pt x="14174" y="16610"/>
                    <a:pt x="14200" y="16579"/>
                  </a:cubicBezTo>
                  <a:cubicBezTo>
                    <a:pt x="14228" y="16590"/>
                    <a:pt x="14245" y="16594"/>
                    <a:pt x="14267" y="16603"/>
                  </a:cubicBezTo>
                  <a:cubicBezTo>
                    <a:pt x="14317" y="16531"/>
                    <a:pt x="14364" y="16465"/>
                    <a:pt x="14415" y="16393"/>
                  </a:cubicBezTo>
                  <a:cubicBezTo>
                    <a:pt x="14387" y="16381"/>
                    <a:pt x="14373" y="16375"/>
                    <a:pt x="14355" y="16369"/>
                  </a:cubicBezTo>
                  <a:cubicBezTo>
                    <a:pt x="14340" y="16407"/>
                    <a:pt x="14330" y="16435"/>
                    <a:pt x="14305" y="16501"/>
                  </a:cubicBezTo>
                  <a:cubicBezTo>
                    <a:pt x="14275" y="16419"/>
                    <a:pt x="14253" y="16357"/>
                    <a:pt x="14233" y="16300"/>
                  </a:cubicBezTo>
                  <a:cubicBezTo>
                    <a:pt x="14280" y="16237"/>
                    <a:pt x="14323" y="16178"/>
                    <a:pt x="14368" y="16116"/>
                  </a:cubicBezTo>
                  <a:cubicBezTo>
                    <a:pt x="14396" y="16216"/>
                    <a:pt x="14441" y="16275"/>
                    <a:pt x="14485" y="16275"/>
                  </a:cubicBezTo>
                  <a:cubicBezTo>
                    <a:pt x="14494" y="16275"/>
                    <a:pt x="14503" y="16272"/>
                    <a:pt x="14512" y="16267"/>
                  </a:cubicBezTo>
                  <a:cubicBezTo>
                    <a:pt x="14518" y="16242"/>
                    <a:pt x="14523" y="16217"/>
                    <a:pt x="14527" y="16201"/>
                  </a:cubicBezTo>
                  <a:cubicBezTo>
                    <a:pt x="14587" y="16153"/>
                    <a:pt x="14643" y="16109"/>
                    <a:pt x="14698" y="16064"/>
                  </a:cubicBezTo>
                  <a:cubicBezTo>
                    <a:pt x="14690" y="16035"/>
                    <a:pt x="14682" y="16006"/>
                    <a:pt x="14674" y="15976"/>
                  </a:cubicBezTo>
                  <a:cubicBezTo>
                    <a:pt x="14801" y="15853"/>
                    <a:pt x="14954" y="15797"/>
                    <a:pt x="14923" y="15583"/>
                  </a:cubicBezTo>
                  <a:lnTo>
                    <a:pt x="14923" y="15583"/>
                  </a:lnTo>
                  <a:cubicBezTo>
                    <a:pt x="15008" y="15607"/>
                    <a:pt x="15024" y="15620"/>
                    <a:pt x="15048" y="15639"/>
                  </a:cubicBezTo>
                  <a:cubicBezTo>
                    <a:pt x="15127" y="15374"/>
                    <a:pt x="15277" y="15161"/>
                    <a:pt x="15416" y="14951"/>
                  </a:cubicBezTo>
                  <a:cubicBezTo>
                    <a:pt x="15401" y="14915"/>
                    <a:pt x="15392" y="14892"/>
                    <a:pt x="15377" y="14858"/>
                  </a:cubicBezTo>
                  <a:cubicBezTo>
                    <a:pt x="15470" y="14842"/>
                    <a:pt x="15501" y="14706"/>
                    <a:pt x="15557" y="14665"/>
                  </a:cubicBezTo>
                  <a:cubicBezTo>
                    <a:pt x="15647" y="14598"/>
                    <a:pt x="15669" y="14533"/>
                    <a:pt x="15707" y="14425"/>
                  </a:cubicBezTo>
                  <a:cubicBezTo>
                    <a:pt x="15733" y="14349"/>
                    <a:pt x="15760" y="14220"/>
                    <a:pt x="15860" y="14169"/>
                  </a:cubicBezTo>
                  <a:cubicBezTo>
                    <a:pt x="15879" y="14062"/>
                    <a:pt x="15898" y="13961"/>
                    <a:pt x="15916" y="13865"/>
                  </a:cubicBezTo>
                  <a:cubicBezTo>
                    <a:pt x="15963" y="13828"/>
                    <a:pt x="16016" y="13786"/>
                    <a:pt x="16075" y="13738"/>
                  </a:cubicBezTo>
                  <a:cubicBezTo>
                    <a:pt x="16038" y="13662"/>
                    <a:pt x="16009" y="13599"/>
                    <a:pt x="15981" y="13541"/>
                  </a:cubicBezTo>
                  <a:cubicBezTo>
                    <a:pt x="16035" y="13443"/>
                    <a:pt x="16085" y="13353"/>
                    <a:pt x="16134" y="13265"/>
                  </a:cubicBezTo>
                  <a:cubicBezTo>
                    <a:pt x="16156" y="13278"/>
                    <a:pt x="16172" y="13288"/>
                    <a:pt x="16187" y="13297"/>
                  </a:cubicBezTo>
                  <a:cubicBezTo>
                    <a:pt x="16206" y="13251"/>
                    <a:pt x="16262" y="13197"/>
                    <a:pt x="16201" y="13191"/>
                  </a:cubicBezTo>
                  <a:cubicBezTo>
                    <a:pt x="16095" y="13172"/>
                    <a:pt x="16200" y="12981"/>
                    <a:pt x="16150" y="12915"/>
                  </a:cubicBezTo>
                  <a:cubicBezTo>
                    <a:pt x="16166" y="12892"/>
                    <a:pt x="16184" y="12869"/>
                    <a:pt x="16209" y="12832"/>
                  </a:cubicBezTo>
                  <a:cubicBezTo>
                    <a:pt x="16229" y="12888"/>
                    <a:pt x="16247" y="12937"/>
                    <a:pt x="16265" y="12981"/>
                  </a:cubicBezTo>
                  <a:cubicBezTo>
                    <a:pt x="16240" y="13054"/>
                    <a:pt x="16217" y="13123"/>
                    <a:pt x="16201" y="13191"/>
                  </a:cubicBezTo>
                  <a:cubicBezTo>
                    <a:pt x="16260" y="13097"/>
                    <a:pt x="16303" y="13029"/>
                    <a:pt x="16353" y="12948"/>
                  </a:cubicBezTo>
                  <a:cubicBezTo>
                    <a:pt x="16331" y="12903"/>
                    <a:pt x="16301" y="12837"/>
                    <a:pt x="16273" y="12778"/>
                  </a:cubicBezTo>
                  <a:cubicBezTo>
                    <a:pt x="16334" y="12751"/>
                    <a:pt x="16391" y="12726"/>
                    <a:pt x="16454" y="12698"/>
                  </a:cubicBezTo>
                  <a:lnTo>
                    <a:pt x="16454" y="12698"/>
                  </a:lnTo>
                  <a:cubicBezTo>
                    <a:pt x="16444" y="12764"/>
                    <a:pt x="16434" y="12831"/>
                    <a:pt x="16416" y="12941"/>
                  </a:cubicBezTo>
                  <a:cubicBezTo>
                    <a:pt x="16515" y="12753"/>
                    <a:pt x="16612" y="12614"/>
                    <a:pt x="16572" y="12488"/>
                  </a:cubicBezTo>
                  <a:cubicBezTo>
                    <a:pt x="16621" y="12389"/>
                    <a:pt x="16659" y="12314"/>
                    <a:pt x="16696" y="12239"/>
                  </a:cubicBezTo>
                  <a:cubicBezTo>
                    <a:pt x="16665" y="12211"/>
                    <a:pt x="16644" y="12192"/>
                    <a:pt x="16622" y="12173"/>
                  </a:cubicBezTo>
                  <a:cubicBezTo>
                    <a:pt x="16634" y="12132"/>
                    <a:pt x="16644" y="12095"/>
                    <a:pt x="16656" y="12052"/>
                  </a:cubicBezTo>
                  <a:cubicBezTo>
                    <a:pt x="16613" y="12027"/>
                    <a:pt x="16574" y="12004"/>
                    <a:pt x="16531" y="11983"/>
                  </a:cubicBezTo>
                  <a:cubicBezTo>
                    <a:pt x="16530" y="11983"/>
                    <a:pt x="16530" y="11983"/>
                    <a:pt x="16529" y="11983"/>
                  </a:cubicBezTo>
                  <a:cubicBezTo>
                    <a:pt x="16522" y="11983"/>
                    <a:pt x="16509" y="11998"/>
                    <a:pt x="16507" y="11999"/>
                  </a:cubicBezTo>
                  <a:cubicBezTo>
                    <a:pt x="16497" y="12073"/>
                    <a:pt x="16488" y="12142"/>
                    <a:pt x="16475" y="12238"/>
                  </a:cubicBezTo>
                  <a:cubicBezTo>
                    <a:pt x="16431" y="12213"/>
                    <a:pt x="16407" y="12198"/>
                    <a:pt x="16384" y="12185"/>
                  </a:cubicBezTo>
                  <a:lnTo>
                    <a:pt x="16450" y="12139"/>
                  </a:lnTo>
                  <a:cubicBezTo>
                    <a:pt x="16425" y="12119"/>
                    <a:pt x="16401" y="12099"/>
                    <a:pt x="16378" y="12082"/>
                  </a:cubicBezTo>
                  <a:cubicBezTo>
                    <a:pt x="16413" y="12057"/>
                    <a:pt x="16425" y="12047"/>
                    <a:pt x="16457" y="12021"/>
                  </a:cubicBezTo>
                  <a:cubicBezTo>
                    <a:pt x="16447" y="11980"/>
                    <a:pt x="16435" y="11936"/>
                    <a:pt x="16425" y="11893"/>
                  </a:cubicBezTo>
                  <a:cubicBezTo>
                    <a:pt x="16463" y="11866"/>
                    <a:pt x="16484" y="11851"/>
                    <a:pt x="16509" y="11835"/>
                  </a:cubicBezTo>
                  <a:cubicBezTo>
                    <a:pt x="16607" y="11891"/>
                    <a:pt x="16707" y="11946"/>
                    <a:pt x="16802" y="12001"/>
                  </a:cubicBezTo>
                  <a:cubicBezTo>
                    <a:pt x="16788" y="12049"/>
                    <a:pt x="16780" y="12083"/>
                    <a:pt x="16766" y="12130"/>
                  </a:cubicBezTo>
                  <a:cubicBezTo>
                    <a:pt x="16831" y="12044"/>
                    <a:pt x="16890" y="11980"/>
                    <a:pt x="16933" y="11904"/>
                  </a:cubicBezTo>
                  <a:cubicBezTo>
                    <a:pt x="16969" y="11839"/>
                    <a:pt x="16990" y="11760"/>
                    <a:pt x="17033" y="11640"/>
                  </a:cubicBezTo>
                  <a:cubicBezTo>
                    <a:pt x="17019" y="11617"/>
                    <a:pt x="16991" y="11567"/>
                    <a:pt x="16960" y="11511"/>
                  </a:cubicBezTo>
                  <a:cubicBezTo>
                    <a:pt x="17000" y="11487"/>
                    <a:pt x="17037" y="11464"/>
                    <a:pt x="17068" y="11445"/>
                  </a:cubicBezTo>
                  <a:cubicBezTo>
                    <a:pt x="17080" y="11486"/>
                    <a:pt x="17086" y="11512"/>
                    <a:pt x="17093" y="11539"/>
                  </a:cubicBezTo>
                  <a:cubicBezTo>
                    <a:pt x="17143" y="11473"/>
                    <a:pt x="17187" y="11414"/>
                    <a:pt x="17231" y="11356"/>
                  </a:cubicBezTo>
                  <a:cubicBezTo>
                    <a:pt x="17214" y="11317"/>
                    <a:pt x="17200" y="11289"/>
                    <a:pt x="17187" y="11261"/>
                  </a:cubicBezTo>
                  <a:cubicBezTo>
                    <a:pt x="17283" y="11134"/>
                    <a:pt x="17377" y="10917"/>
                    <a:pt x="17436" y="10796"/>
                  </a:cubicBezTo>
                  <a:cubicBezTo>
                    <a:pt x="17520" y="10615"/>
                    <a:pt x="17528" y="10434"/>
                    <a:pt x="17617" y="10238"/>
                  </a:cubicBezTo>
                  <a:cubicBezTo>
                    <a:pt x="17603" y="10207"/>
                    <a:pt x="17590" y="10175"/>
                    <a:pt x="17577" y="10147"/>
                  </a:cubicBezTo>
                  <a:cubicBezTo>
                    <a:pt x="17653" y="10060"/>
                    <a:pt x="17712" y="9993"/>
                    <a:pt x="17770" y="9928"/>
                  </a:cubicBezTo>
                  <a:cubicBezTo>
                    <a:pt x="17777" y="9850"/>
                    <a:pt x="17784" y="9765"/>
                    <a:pt x="17790" y="9690"/>
                  </a:cubicBezTo>
                  <a:cubicBezTo>
                    <a:pt x="17827" y="9635"/>
                    <a:pt x="17856" y="9591"/>
                    <a:pt x="17886" y="9545"/>
                  </a:cubicBezTo>
                  <a:cubicBezTo>
                    <a:pt x="17864" y="9507"/>
                    <a:pt x="17848" y="9481"/>
                    <a:pt x="17831" y="9451"/>
                  </a:cubicBezTo>
                  <a:cubicBezTo>
                    <a:pt x="17876" y="9388"/>
                    <a:pt x="17908" y="9342"/>
                    <a:pt x="17942" y="9292"/>
                  </a:cubicBezTo>
                  <a:cubicBezTo>
                    <a:pt x="17923" y="9254"/>
                    <a:pt x="17906" y="9225"/>
                    <a:pt x="17892" y="9195"/>
                  </a:cubicBezTo>
                  <a:cubicBezTo>
                    <a:pt x="17904" y="9161"/>
                    <a:pt x="17914" y="9131"/>
                    <a:pt x="17889" y="9119"/>
                  </a:cubicBezTo>
                  <a:cubicBezTo>
                    <a:pt x="17902" y="9109"/>
                    <a:pt x="17914" y="9100"/>
                    <a:pt x="17924" y="9091"/>
                  </a:cubicBezTo>
                  <a:lnTo>
                    <a:pt x="17924" y="9091"/>
                  </a:lnTo>
                  <a:cubicBezTo>
                    <a:pt x="17912" y="9096"/>
                    <a:pt x="17896" y="9097"/>
                    <a:pt x="17889" y="9108"/>
                  </a:cubicBezTo>
                  <a:cubicBezTo>
                    <a:pt x="17887" y="9111"/>
                    <a:pt x="17885" y="9114"/>
                    <a:pt x="17883" y="9116"/>
                  </a:cubicBezTo>
                  <a:lnTo>
                    <a:pt x="17883" y="9116"/>
                  </a:lnTo>
                  <a:cubicBezTo>
                    <a:pt x="17848" y="9098"/>
                    <a:pt x="17843" y="9063"/>
                    <a:pt x="17833" y="9000"/>
                  </a:cubicBezTo>
                  <a:lnTo>
                    <a:pt x="17833" y="9000"/>
                  </a:lnTo>
                  <a:cubicBezTo>
                    <a:pt x="17874" y="9017"/>
                    <a:pt x="17915" y="9013"/>
                    <a:pt x="17929" y="9045"/>
                  </a:cubicBezTo>
                  <a:cubicBezTo>
                    <a:pt x="17937" y="9065"/>
                    <a:pt x="17937" y="9076"/>
                    <a:pt x="17934" y="9083"/>
                  </a:cubicBezTo>
                  <a:lnTo>
                    <a:pt x="17934" y="9083"/>
                  </a:lnTo>
                  <a:cubicBezTo>
                    <a:pt x="17962" y="9059"/>
                    <a:pt x="17978" y="9040"/>
                    <a:pt x="17998" y="9019"/>
                  </a:cubicBezTo>
                  <a:cubicBezTo>
                    <a:pt x="17973" y="8983"/>
                    <a:pt x="17958" y="8963"/>
                    <a:pt x="17937" y="8933"/>
                  </a:cubicBezTo>
                  <a:cubicBezTo>
                    <a:pt x="18014" y="8883"/>
                    <a:pt x="18032" y="8804"/>
                    <a:pt x="18037" y="8713"/>
                  </a:cubicBezTo>
                  <a:lnTo>
                    <a:pt x="18037" y="8713"/>
                  </a:lnTo>
                  <a:cubicBezTo>
                    <a:pt x="17986" y="8719"/>
                    <a:pt x="17946" y="8724"/>
                    <a:pt x="17906" y="8730"/>
                  </a:cubicBezTo>
                  <a:lnTo>
                    <a:pt x="17906" y="8674"/>
                  </a:lnTo>
                  <a:cubicBezTo>
                    <a:pt x="17943" y="8654"/>
                    <a:pt x="17980" y="8633"/>
                    <a:pt x="18012" y="8614"/>
                  </a:cubicBezTo>
                  <a:cubicBezTo>
                    <a:pt x="18008" y="8567"/>
                    <a:pt x="18007" y="8544"/>
                    <a:pt x="18005" y="8526"/>
                  </a:cubicBezTo>
                  <a:cubicBezTo>
                    <a:pt x="18026" y="8499"/>
                    <a:pt x="18040" y="8483"/>
                    <a:pt x="18059" y="8460"/>
                  </a:cubicBezTo>
                  <a:cubicBezTo>
                    <a:pt x="18034" y="8402"/>
                    <a:pt x="18015" y="8357"/>
                    <a:pt x="17995" y="8311"/>
                  </a:cubicBezTo>
                  <a:cubicBezTo>
                    <a:pt x="18018" y="8288"/>
                    <a:pt x="18043" y="8262"/>
                    <a:pt x="18065" y="8240"/>
                  </a:cubicBezTo>
                  <a:cubicBezTo>
                    <a:pt x="18082" y="8273"/>
                    <a:pt x="18096" y="8305"/>
                    <a:pt x="18117" y="8349"/>
                  </a:cubicBezTo>
                  <a:cubicBezTo>
                    <a:pt x="18151" y="8267"/>
                    <a:pt x="18177" y="8204"/>
                    <a:pt x="18198" y="8152"/>
                  </a:cubicBezTo>
                  <a:cubicBezTo>
                    <a:pt x="18226" y="8151"/>
                    <a:pt x="18243" y="8149"/>
                    <a:pt x="18265" y="8148"/>
                  </a:cubicBezTo>
                  <a:cubicBezTo>
                    <a:pt x="18255" y="8077"/>
                    <a:pt x="18248" y="8017"/>
                    <a:pt x="18239" y="7955"/>
                  </a:cubicBezTo>
                  <a:cubicBezTo>
                    <a:pt x="18270" y="7908"/>
                    <a:pt x="18295" y="7871"/>
                    <a:pt x="18315" y="7837"/>
                  </a:cubicBezTo>
                  <a:cubicBezTo>
                    <a:pt x="18336" y="7690"/>
                    <a:pt x="18270" y="7684"/>
                    <a:pt x="18227" y="7646"/>
                  </a:cubicBezTo>
                  <a:cubicBezTo>
                    <a:pt x="18232" y="7611"/>
                    <a:pt x="18237" y="7580"/>
                    <a:pt x="18239" y="7552"/>
                  </a:cubicBezTo>
                  <a:cubicBezTo>
                    <a:pt x="18240" y="7524"/>
                    <a:pt x="18237" y="7499"/>
                    <a:pt x="18233" y="7447"/>
                  </a:cubicBezTo>
                  <a:lnTo>
                    <a:pt x="18233" y="7447"/>
                  </a:lnTo>
                  <a:cubicBezTo>
                    <a:pt x="18289" y="7472"/>
                    <a:pt x="18304" y="7566"/>
                    <a:pt x="18350" y="7566"/>
                  </a:cubicBezTo>
                  <a:cubicBezTo>
                    <a:pt x="18363" y="7566"/>
                    <a:pt x="18377" y="7559"/>
                    <a:pt x="18395" y="7543"/>
                  </a:cubicBezTo>
                  <a:cubicBezTo>
                    <a:pt x="18376" y="7514"/>
                    <a:pt x="18358" y="7486"/>
                    <a:pt x="18330" y="7442"/>
                  </a:cubicBezTo>
                  <a:cubicBezTo>
                    <a:pt x="18383" y="7349"/>
                    <a:pt x="18435" y="7264"/>
                    <a:pt x="18477" y="7188"/>
                  </a:cubicBezTo>
                  <a:cubicBezTo>
                    <a:pt x="18483" y="7087"/>
                    <a:pt x="18488" y="6999"/>
                    <a:pt x="18493" y="6899"/>
                  </a:cubicBezTo>
                  <a:cubicBezTo>
                    <a:pt x="18467" y="6890"/>
                    <a:pt x="18441" y="6882"/>
                    <a:pt x="18411" y="6874"/>
                  </a:cubicBezTo>
                  <a:cubicBezTo>
                    <a:pt x="18438" y="6825"/>
                    <a:pt x="18458" y="6788"/>
                    <a:pt x="18470" y="6765"/>
                  </a:cubicBezTo>
                  <a:cubicBezTo>
                    <a:pt x="18446" y="6679"/>
                    <a:pt x="18426" y="6609"/>
                    <a:pt x="18407" y="6538"/>
                  </a:cubicBezTo>
                  <a:lnTo>
                    <a:pt x="18304" y="6510"/>
                  </a:lnTo>
                  <a:lnTo>
                    <a:pt x="18270" y="6557"/>
                  </a:lnTo>
                  <a:cubicBezTo>
                    <a:pt x="18270" y="6541"/>
                    <a:pt x="18270" y="6525"/>
                    <a:pt x="18249" y="6480"/>
                  </a:cubicBezTo>
                  <a:lnTo>
                    <a:pt x="18249" y="6480"/>
                  </a:lnTo>
                  <a:cubicBezTo>
                    <a:pt x="18239" y="6483"/>
                    <a:pt x="18230" y="6485"/>
                    <a:pt x="18221" y="6485"/>
                  </a:cubicBezTo>
                  <a:cubicBezTo>
                    <a:pt x="18217" y="6485"/>
                    <a:pt x="18214" y="6459"/>
                    <a:pt x="18235" y="6451"/>
                  </a:cubicBezTo>
                  <a:cubicBezTo>
                    <a:pt x="18236" y="6447"/>
                    <a:pt x="18238" y="6446"/>
                    <a:pt x="18241" y="6446"/>
                  </a:cubicBezTo>
                  <a:cubicBezTo>
                    <a:pt x="18249" y="6446"/>
                    <a:pt x="18262" y="6458"/>
                    <a:pt x="18276" y="6471"/>
                  </a:cubicBezTo>
                  <a:cubicBezTo>
                    <a:pt x="18270" y="6472"/>
                    <a:pt x="18264" y="6474"/>
                    <a:pt x="18258" y="6477"/>
                  </a:cubicBezTo>
                  <a:lnTo>
                    <a:pt x="18258" y="6477"/>
                  </a:lnTo>
                  <a:cubicBezTo>
                    <a:pt x="18286" y="6505"/>
                    <a:pt x="18294" y="6508"/>
                    <a:pt x="18304" y="6510"/>
                  </a:cubicBezTo>
                  <a:cubicBezTo>
                    <a:pt x="18327" y="6475"/>
                    <a:pt x="18346" y="6457"/>
                    <a:pt x="18362" y="6457"/>
                  </a:cubicBezTo>
                  <a:cubicBezTo>
                    <a:pt x="18382" y="6457"/>
                    <a:pt x="18397" y="6484"/>
                    <a:pt x="18407" y="6538"/>
                  </a:cubicBezTo>
                  <a:cubicBezTo>
                    <a:pt x="18429" y="6507"/>
                    <a:pt x="18451" y="6476"/>
                    <a:pt x="18479" y="6438"/>
                  </a:cubicBezTo>
                  <a:cubicBezTo>
                    <a:pt x="18482" y="6439"/>
                    <a:pt x="18486" y="6439"/>
                    <a:pt x="18489" y="6439"/>
                  </a:cubicBezTo>
                  <a:cubicBezTo>
                    <a:pt x="18517" y="6439"/>
                    <a:pt x="18550" y="6420"/>
                    <a:pt x="18584" y="6420"/>
                  </a:cubicBezTo>
                  <a:cubicBezTo>
                    <a:pt x="18607" y="6420"/>
                    <a:pt x="18631" y="6429"/>
                    <a:pt x="18655" y="6460"/>
                  </a:cubicBezTo>
                  <a:cubicBezTo>
                    <a:pt x="18646" y="6338"/>
                    <a:pt x="18639" y="6254"/>
                    <a:pt x="18633" y="6173"/>
                  </a:cubicBezTo>
                  <a:cubicBezTo>
                    <a:pt x="18585" y="6195"/>
                    <a:pt x="18549" y="6212"/>
                    <a:pt x="18513" y="6228"/>
                  </a:cubicBezTo>
                  <a:lnTo>
                    <a:pt x="18511" y="6166"/>
                  </a:lnTo>
                  <a:cubicBezTo>
                    <a:pt x="18563" y="6138"/>
                    <a:pt x="18614" y="6110"/>
                    <a:pt x="18666" y="6082"/>
                  </a:cubicBezTo>
                  <a:cubicBezTo>
                    <a:pt x="18660" y="6063"/>
                    <a:pt x="18654" y="6037"/>
                    <a:pt x="18646" y="6012"/>
                  </a:cubicBezTo>
                  <a:cubicBezTo>
                    <a:pt x="18661" y="5991"/>
                    <a:pt x="18676" y="5970"/>
                    <a:pt x="18695" y="5944"/>
                  </a:cubicBezTo>
                  <a:cubicBezTo>
                    <a:pt x="18666" y="5889"/>
                    <a:pt x="18638" y="5838"/>
                    <a:pt x="18610" y="5785"/>
                  </a:cubicBezTo>
                  <a:cubicBezTo>
                    <a:pt x="18638" y="5773"/>
                    <a:pt x="18660" y="5764"/>
                    <a:pt x="18674" y="5757"/>
                  </a:cubicBezTo>
                  <a:cubicBezTo>
                    <a:pt x="18666" y="5633"/>
                    <a:pt x="18658" y="5514"/>
                    <a:pt x="18644" y="5383"/>
                  </a:cubicBezTo>
                  <a:cubicBezTo>
                    <a:pt x="18685" y="5336"/>
                    <a:pt x="18716" y="5299"/>
                    <a:pt x="18751" y="5260"/>
                  </a:cubicBezTo>
                  <a:cubicBezTo>
                    <a:pt x="18738" y="5088"/>
                    <a:pt x="18805" y="4910"/>
                    <a:pt x="18741" y="4749"/>
                  </a:cubicBezTo>
                  <a:cubicBezTo>
                    <a:pt x="18798" y="4665"/>
                    <a:pt x="18739" y="4551"/>
                    <a:pt x="18761" y="4430"/>
                  </a:cubicBezTo>
                  <a:cubicBezTo>
                    <a:pt x="18797" y="4275"/>
                    <a:pt x="18835" y="4067"/>
                    <a:pt x="18779" y="3886"/>
                  </a:cubicBezTo>
                  <a:cubicBezTo>
                    <a:pt x="18730" y="3744"/>
                    <a:pt x="18730" y="3663"/>
                    <a:pt x="18685" y="3471"/>
                  </a:cubicBezTo>
                  <a:cubicBezTo>
                    <a:pt x="18654" y="3318"/>
                    <a:pt x="18616" y="3171"/>
                    <a:pt x="18561" y="2998"/>
                  </a:cubicBezTo>
                  <a:cubicBezTo>
                    <a:pt x="18511" y="2907"/>
                    <a:pt x="18424" y="2807"/>
                    <a:pt x="18348" y="2712"/>
                  </a:cubicBezTo>
                  <a:cubicBezTo>
                    <a:pt x="18335" y="2672"/>
                    <a:pt x="18327" y="2647"/>
                    <a:pt x="18320" y="2626"/>
                  </a:cubicBezTo>
                  <a:cubicBezTo>
                    <a:pt x="18276" y="2589"/>
                    <a:pt x="18233" y="2554"/>
                    <a:pt x="18198" y="2526"/>
                  </a:cubicBezTo>
                  <a:cubicBezTo>
                    <a:pt x="18036" y="2259"/>
                    <a:pt x="17789" y="2119"/>
                    <a:pt x="17484" y="2119"/>
                  </a:cubicBezTo>
                  <a:cubicBezTo>
                    <a:pt x="17462" y="2119"/>
                    <a:pt x="17439" y="2120"/>
                    <a:pt x="17417" y="2122"/>
                  </a:cubicBezTo>
                  <a:cubicBezTo>
                    <a:pt x="17322" y="2094"/>
                    <a:pt x="17223" y="2040"/>
                    <a:pt x="17159" y="2040"/>
                  </a:cubicBezTo>
                  <a:cubicBezTo>
                    <a:pt x="17152" y="2040"/>
                    <a:pt x="17146" y="2041"/>
                    <a:pt x="17140" y="2042"/>
                  </a:cubicBezTo>
                  <a:cubicBezTo>
                    <a:pt x="16960" y="2064"/>
                    <a:pt x="16772" y="2039"/>
                    <a:pt x="16593" y="2089"/>
                  </a:cubicBezTo>
                  <a:cubicBezTo>
                    <a:pt x="16512" y="2105"/>
                    <a:pt x="16422" y="2123"/>
                    <a:pt x="16337" y="2141"/>
                  </a:cubicBezTo>
                  <a:cubicBezTo>
                    <a:pt x="16253" y="2164"/>
                    <a:pt x="16166" y="2200"/>
                    <a:pt x="16115" y="2230"/>
                  </a:cubicBezTo>
                  <a:cubicBezTo>
                    <a:pt x="15991" y="2301"/>
                    <a:pt x="15836" y="2298"/>
                    <a:pt x="15766" y="2407"/>
                  </a:cubicBezTo>
                  <a:cubicBezTo>
                    <a:pt x="15758" y="2419"/>
                    <a:pt x="15655" y="2463"/>
                    <a:pt x="15629" y="2466"/>
                  </a:cubicBezTo>
                  <a:cubicBezTo>
                    <a:pt x="15545" y="2470"/>
                    <a:pt x="15469" y="2535"/>
                    <a:pt x="15395" y="2584"/>
                  </a:cubicBezTo>
                  <a:cubicBezTo>
                    <a:pt x="15246" y="2684"/>
                    <a:pt x="15116" y="2797"/>
                    <a:pt x="14973" y="2929"/>
                  </a:cubicBezTo>
                  <a:cubicBezTo>
                    <a:pt x="14971" y="2929"/>
                    <a:pt x="14948" y="2937"/>
                    <a:pt x="14907" y="2948"/>
                  </a:cubicBezTo>
                  <a:cubicBezTo>
                    <a:pt x="14880" y="2988"/>
                    <a:pt x="14852" y="3031"/>
                    <a:pt x="14826" y="3071"/>
                  </a:cubicBezTo>
                  <a:cubicBezTo>
                    <a:pt x="14802" y="3081"/>
                    <a:pt x="14774" y="3088"/>
                    <a:pt x="14705" y="3119"/>
                  </a:cubicBezTo>
                  <a:cubicBezTo>
                    <a:pt x="14699" y="3166"/>
                    <a:pt x="14693" y="3210"/>
                    <a:pt x="14686" y="3260"/>
                  </a:cubicBezTo>
                  <a:cubicBezTo>
                    <a:pt x="14652" y="3253"/>
                    <a:pt x="14629" y="3247"/>
                    <a:pt x="14605" y="3241"/>
                  </a:cubicBezTo>
                  <a:cubicBezTo>
                    <a:pt x="14505" y="3382"/>
                    <a:pt x="14426" y="3519"/>
                    <a:pt x="14350" y="3647"/>
                  </a:cubicBezTo>
                  <a:cubicBezTo>
                    <a:pt x="14355" y="3671"/>
                    <a:pt x="14358" y="3691"/>
                    <a:pt x="14368" y="3749"/>
                  </a:cubicBezTo>
                  <a:cubicBezTo>
                    <a:pt x="14311" y="3718"/>
                    <a:pt x="14281" y="3702"/>
                    <a:pt x="14240" y="3680"/>
                  </a:cubicBezTo>
                  <a:cubicBezTo>
                    <a:pt x="14175" y="3813"/>
                    <a:pt x="14124" y="3937"/>
                    <a:pt x="13993" y="4005"/>
                  </a:cubicBezTo>
                  <a:cubicBezTo>
                    <a:pt x="13964" y="4021"/>
                    <a:pt x="13896" y="4112"/>
                    <a:pt x="13897" y="4134"/>
                  </a:cubicBezTo>
                  <a:cubicBezTo>
                    <a:pt x="13899" y="4220"/>
                    <a:pt x="13799" y="4258"/>
                    <a:pt x="13777" y="4345"/>
                  </a:cubicBezTo>
                  <a:cubicBezTo>
                    <a:pt x="13762" y="4411"/>
                    <a:pt x="13688" y="4505"/>
                    <a:pt x="13646" y="4592"/>
                  </a:cubicBezTo>
                  <a:cubicBezTo>
                    <a:pt x="13600" y="4682"/>
                    <a:pt x="13556" y="4801"/>
                    <a:pt x="13462" y="4889"/>
                  </a:cubicBezTo>
                  <a:cubicBezTo>
                    <a:pt x="13412" y="4938"/>
                    <a:pt x="13357" y="5036"/>
                    <a:pt x="13335" y="5110"/>
                  </a:cubicBezTo>
                  <a:cubicBezTo>
                    <a:pt x="13300" y="5220"/>
                    <a:pt x="13262" y="5299"/>
                    <a:pt x="13175" y="5363"/>
                  </a:cubicBezTo>
                  <a:cubicBezTo>
                    <a:pt x="13150" y="5382"/>
                    <a:pt x="13119" y="5429"/>
                    <a:pt x="13106" y="5466"/>
                  </a:cubicBezTo>
                  <a:cubicBezTo>
                    <a:pt x="13072" y="5550"/>
                    <a:pt x="13026" y="5645"/>
                    <a:pt x="13023" y="5716"/>
                  </a:cubicBezTo>
                  <a:cubicBezTo>
                    <a:pt x="13019" y="5776"/>
                    <a:pt x="12994" y="5813"/>
                    <a:pt x="12963" y="5845"/>
                  </a:cubicBezTo>
                  <a:cubicBezTo>
                    <a:pt x="12928" y="5889"/>
                    <a:pt x="12910" y="5891"/>
                    <a:pt x="12912" y="5909"/>
                  </a:cubicBezTo>
                  <a:cubicBezTo>
                    <a:pt x="12912" y="5947"/>
                    <a:pt x="12879" y="5970"/>
                    <a:pt x="12885" y="6013"/>
                  </a:cubicBezTo>
                  <a:cubicBezTo>
                    <a:pt x="12890" y="6073"/>
                    <a:pt x="12841" y="6073"/>
                    <a:pt x="12848" y="6123"/>
                  </a:cubicBezTo>
                  <a:cubicBezTo>
                    <a:pt x="12857" y="6201"/>
                    <a:pt x="12823" y="6207"/>
                    <a:pt x="12813" y="6251"/>
                  </a:cubicBezTo>
                  <a:cubicBezTo>
                    <a:pt x="12806" y="6282"/>
                    <a:pt x="12801" y="6322"/>
                    <a:pt x="12794" y="6362"/>
                  </a:cubicBezTo>
                  <a:cubicBezTo>
                    <a:pt x="12781" y="6354"/>
                    <a:pt x="12767" y="6347"/>
                    <a:pt x="12759" y="6341"/>
                  </a:cubicBezTo>
                  <a:cubicBezTo>
                    <a:pt x="12757" y="6350"/>
                    <a:pt x="12723" y="6490"/>
                    <a:pt x="12723" y="6490"/>
                  </a:cubicBezTo>
                  <a:lnTo>
                    <a:pt x="12704" y="6450"/>
                  </a:lnTo>
                  <a:cubicBezTo>
                    <a:pt x="12703" y="6503"/>
                    <a:pt x="12701" y="6553"/>
                    <a:pt x="12700" y="6603"/>
                  </a:cubicBezTo>
                  <a:cubicBezTo>
                    <a:pt x="12692" y="6594"/>
                    <a:pt x="12686" y="6589"/>
                    <a:pt x="12680" y="6589"/>
                  </a:cubicBezTo>
                  <a:cubicBezTo>
                    <a:pt x="12666" y="6589"/>
                    <a:pt x="12656" y="6618"/>
                    <a:pt x="12645" y="6710"/>
                  </a:cubicBezTo>
                  <a:cubicBezTo>
                    <a:pt x="12638" y="6780"/>
                    <a:pt x="12622" y="6899"/>
                    <a:pt x="12607" y="6899"/>
                  </a:cubicBezTo>
                  <a:cubicBezTo>
                    <a:pt x="12605" y="6899"/>
                    <a:pt x="12603" y="6897"/>
                    <a:pt x="12601" y="6893"/>
                  </a:cubicBezTo>
                  <a:cubicBezTo>
                    <a:pt x="12595" y="6876"/>
                    <a:pt x="12588" y="6870"/>
                    <a:pt x="12582" y="6870"/>
                  </a:cubicBezTo>
                  <a:cubicBezTo>
                    <a:pt x="12555" y="6870"/>
                    <a:pt x="12529" y="6992"/>
                    <a:pt x="12509" y="7002"/>
                  </a:cubicBezTo>
                  <a:cubicBezTo>
                    <a:pt x="12494" y="7090"/>
                    <a:pt x="12482" y="7152"/>
                    <a:pt x="12473" y="7202"/>
                  </a:cubicBezTo>
                  <a:cubicBezTo>
                    <a:pt x="12469" y="7280"/>
                    <a:pt x="12464" y="7361"/>
                    <a:pt x="12460" y="7437"/>
                  </a:cubicBezTo>
                  <a:cubicBezTo>
                    <a:pt x="12457" y="7453"/>
                    <a:pt x="12454" y="7468"/>
                    <a:pt x="12451" y="7486"/>
                  </a:cubicBezTo>
                  <a:cubicBezTo>
                    <a:pt x="12454" y="7394"/>
                    <a:pt x="12457" y="7303"/>
                    <a:pt x="12460" y="7214"/>
                  </a:cubicBezTo>
                  <a:lnTo>
                    <a:pt x="12460" y="7214"/>
                  </a:lnTo>
                  <a:cubicBezTo>
                    <a:pt x="12455" y="7244"/>
                    <a:pt x="12451" y="7267"/>
                    <a:pt x="12450" y="7277"/>
                  </a:cubicBezTo>
                  <a:lnTo>
                    <a:pt x="12450" y="7277"/>
                  </a:lnTo>
                  <a:cubicBezTo>
                    <a:pt x="12447" y="7262"/>
                    <a:pt x="12444" y="7255"/>
                    <a:pt x="12441" y="7255"/>
                  </a:cubicBezTo>
                  <a:cubicBezTo>
                    <a:pt x="12431" y="7255"/>
                    <a:pt x="12417" y="7310"/>
                    <a:pt x="12400" y="7384"/>
                  </a:cubicBezTo>
                  <a:cubicBezTo>
                    <a:pt x="12385" y="7462"/>
                    <a:pt x="12375" y="7487"/>
                    <a:pt x="12369" y="7487"/>
                  </a:cubicBezTo>
                  <a:cubicBezTo>
                    <a:pt x="12364" y="7487"/>
                    <a:pt x="12360" y="7472"/>
                    <a:pt x="12357" y="7455"/>
                  </a:cubicBezTo>
                  <a:cubicBezTo>
                    <a:pt x="12367" y="7377"/>
                    <a:pt x="12376" y="7302"/>
                    <a:pt x="12388" y="7215"/>
                  </a:cubicBezTo>
                  <a:lnTo>
                    <a:pt x="12388" y="7215"/>
                  </a:lnTo>
                  <a:cubicBezTo>
                    <a:pt x="12381" y="7246"/>
                    <a:pt x="12375" y="7271"/>
                    <a:pt x="12369" y="7293"/>
                  </a:cubicBezTo>
                  <a:cubicBezTo>
                    <a:pt x="12375" y="7236"/>
                    <a:pt x="12379" y="7178"/>
                    <a:pt x="12385" y="7127"/>
                  </a:cubicBezTo>
                  <a:lnTo>
                    <a:pt x="12385" y="7127"/>
                  </a:lnTo>
                  <a:cubicBezTo>
                    <a:pt x="12372" y="7158"/>
                    <a:pt x="12361" y="7180"/>
                    <a:pt x="12353" y="7196"/>
                  </a:cubicBezTo>
                  <a:cubicBezTo>
                    <a:pt x="12332" y="7289"/>
                    <a:pt x="12316" y="7364"/>
                    <a:pt x="12301" y="7431"/>
                  </a:cubicBezTo>
                  <a:cubicBezTo>
                    <a:pt x="12301" y="7431"/>
                    <a:pt x="12301" y="7431"/>
                    <a:pt x="12301" y="7431"/>
                  </a:cubicBezTo>
                  <a:lnTo>
                    <a:pt x="12301" y="7431"/>
                  </a:lnTo>
                  <a:cubicBezTo>
                    <a:pt x="12294" y="7447"/>
                    <a:pt x="12286" y="7458"/>
                    <a:pt x="12278" y="7470"/>
                  </a:cubicBezTo>
                  <a:cubicBezTo>
                    <a:pt x="12289" y="7393"/>
                    <a:pt x="12301" y="7315"/>
                    <a:pt x="12310" y="7255"/>
                  </a:cubicBezTo>
                  <a:cubicBezTo>
                    <a:pt x="12292" y="7212"/>
                    <a:pt x="12275" y="7172"/>
                    <a:pt x="12257" y="7130"/>
                  </a:cubicBezTo>
                  <a:cubicBezTo>
                    <a:pt x="12264" y="7077"/>
                    <a:pt x="12276" y="7008"/>
                    <a:pt x="12286" y="6934"/>
                  </a:cubicBezTo>
                  <a:cubicBezTo>
                    <a:pt x="12284" y="6860"/>
                    <a:pt x="12272" y="6829"/>
                    <a:pt x="12249" y="6829"/>
                  </a:cubicBezTo>
                  <a:cubicBezTo>
                    <a:pt x="12234" y="6829"/>
                    <a:pt x="12215" y="6841"/>
                    <a:pt x="12191" y="6862"/>
                  </a:cubicBezTo>
                  <a:cubicBezTo>
                    <a:pt x="12242" y="6685"/>
                    <a:pt x="12194" y="6768"/>
                    <a:pt x="12173" y="6715"/>
                  </a:cubicBezTo>
                  <a:cubicBezTo>
                    <a:pt x="12185" y="6685"/>
                    <a:pt x="12210" y="6616"/>
                    <a:pt x="12241" y="6529"/>
                  </a:cubicBezTo>
                  <a:lnTo>
                    <a:pt x="12241" y="6529"/>
                  </a:lnTo>
                  <a:cubicBezTo>
                    <a:pt x="12205" y="6556"/>
                    <a:pt x="12183" y="6563"/>
                    <a:pt x="12164" y="6569"/>
                  </a:cubicBezTo>
                  <a:cubicBezTo>
                    <a:pt x="12176" y="6506"/>
                    <a:pt x="12186" y="6444"/>
                    <a:pt x="12198" y="6376"/>
                  </a:cubicBezTo>
                  <a:lnTo>
                    <a:pt x="12198" y="6376"/>
                  </a:lnTo>
                  <a:cubicBezTo>
                    <a:pt x="12172" y="6412"/>
                    <a:pt x="12145" y="6447"/>
                    <a:pt x="12114" y="6488"/>
                  </a:cubicBezTo>
                  <a:cubicBezTo>
                    <a:pt x="12113" y="6446"/>
                    <a:pt x="12111" y="6410"/>
                    <a:pt x="12110" y="6384"/>
                  </a:cubicBezTo>
                  <a:cubicBezTo>
                    <a:pt x="12133" y="6344"/>
                    <a:pt x="12147" y="6323"/>
                    <a:pt x="12157" y="6306"/>
                  </a:cubicBezTo>
                  <a:cubicBezTo>
                    <a:pt x="12151" y="6266"/>
                    <a:pt x="12147" y="6229"/>
                    <a:pt x="12145" y="6207"/>
                  </a:cubicBezTo>
                  <a:cubicBezTo>
                    <a:pt x="12119" y="6197"/>
                    <a:pt x="12102" y="6188"/>
                    <a:pt x="12052" y="6181"/>
                  </a:cubicBezTo>
                  <a:lnTo>
                    <a:pt x="12052" y="6181"/>
                  </a:lnTo>
                  <a:cubicBezTo>
                    <a:pt x="12045" y="6189"/>
                    <a:pt x="12039" y="6197"/>
                    <a:pt x="12032" y="6204"/>
                  </a:cubicBezTo>
                  <a:cubicBezTo>
                    <a:pt x="12031" y="6205"/>
                    <a:pt x="12030" y="6205"/>
                    <a:pt x="12030" y="6205"/>
                  </a:cubicBezTo>
                  <a:cubicBezTo>
                    <a:pt x="12026" y="6205"/>
                    <a:pt x="12022" y="6195"/>
                    <a:pt x="12035" y="6179"/>
                  </a:cubicBezTo>
                  <a:cubicBezTo>
                    <a:pt x="12034" y="6174"/>
                    <a:pt x="12042" y="6169"/>
                    <a:pt x="12053" y="6163"/>
                  </a:cubicBezTo>
                  <a:lnTo>
                    <a:pt x="12053" y="6163"/>
                  </a:lnTo>
                  <a:cubicBezTo>
                    <a:pt x="12123" y="6097"/>
                    <a:pt x="12109" y="6053"/>
                    <a:pt x="12132" y="6000"/>
                  </a:cubicBezTo>
                  <a:lnTo>
                    <a:pt x="12132" y="6000"/>
                  </a:lnTo>
                  <a:cubicBezTo>
                    <a:pt x="12086" y="6019"/>
                    <a:pt x="12055" y="6031"/>
                    <a:pt x="12019" y="6042"/>
                  </a:cubicBezTo>
                  <a:cubicBezTo>
                    <a:pt x="12022" y="6014"/>
                    <a:pt x="12023" y="5992"/>
                    <a:pt x="12026" y="5959"/>
                  </a:cubicBezTo>
                  <a:cubicBezTo>
                    <a:pt x="12060" y="5966"/>
                    <a:pt x="12082" y="5969"/>
                    <a:pt x="12111" y="5972"/>
                  </a:cubicBezTo>
                  <a:cubicBezTo>
                    <a:pt x="12107" y="5941"/>
                    <a:pt x="12102" y="5914"/>
                    <a:pt x="12100" y="5885"/>
                  </a:cubicBezTo>
                  <a:cubicBezTo>
                    <a:pt x="12066" y="5876"/>
                    <a:pt x="12033" y="5866"/>
                    <a:pt x="11997" y="5851"/>
                  </a:cubicBezTo>
                  <a:cubicBezTo>
                    <a:pt x="12026" y="5801"/>
                    <a:pt x="12098" y="5876"/>
                    <a:pt x="12085" y="5760"/>
                  </a:cubicBezTo>
                  <a:cubicBezTo>
                    <a:pt x="12084" y="5760"/>
                    <a:pt x="12084" y="5759"/>
                    <a:pt x="12084" y="5759"/>
                  </a:cubicBezTo>
                  <a:lnTo>
                    <a:pt x="12084" y="5759"/>
                  </a:lnTo>
                  <a:cubicBezTo>
                    <a:pt x="12165" y="5651"/>
                    <a:pt x="12042" y="5570"/>
                    <a:pt x="12033" y="5477"/>
                  </a:cubicBezTo>
                  <a:cubicBezTo>
                    <a:pt x="12079" y="5314"/>
                    <a:pt x="11999" y="5166"/>
                    <a:pt x="11935" y="5020"/>
                  </a:cubicBezTo>
                  <a:cubicBezTo>
                    <a:pt x="11958" y="4992"/>
                    <a:pt x="11977" y="4968"/>
                    <a:pt x="11992" y="4949"/>
                  </a:cubicBezTo>
                  <a:cubicBezTo>
                    <a:pt x="11955" y="4879"/>
                    <a:pt x="11921" y="4814"/>
                    <a:pt x="11889" y="4752"/>
                  </a:cubicBezTo>
                  <a:cubicBezTo>
                    <a:pt x="11894" y="4724"/>
                    <a:pt x="11898" y="4699"/>
                    <a:pt x="11904" y="4670"/>
                  </a:cubicBezTo>
                  <a:cubicBezTo>
                    <a:pt x="11879" y="4626"/>
                    <a:pt x="11855" y="4584"/>
                    <a:pt x="11836" y="4549"/>
                  </a:cubicBezTo>
                  <a:cubicBezTo>
                    <a:pt x="11832" y="4474"/>
                    <a:pt x="11827" y="4406"/>
                    <a:pt x="11823" y="4339"/>
                  </a:cubicBezTo>
                  <a:lnTo>
                    <a:pt x="11782" y="4300"/>
                  </a:lnTo>
                  <a:lnTo>
                    <a:pt x="11805" y="4274"/>
                  </a:lnTo>
                  <a:cubicBezTo>
                    <a:pt x="11782" y="4193"/>
                    <a:pt x="11764" y="4074"/>
                    <a:pt x="11729" y="4037"/>
                  </a:cubicBezTo>
                  <a:cubicBezTo>
                    <a:pt x="11657" y="3961"/>
                    <a:pt x="11704" y="3897"/>
                    <a:pt x="11676" y="3828"/>
                  </a:cubicBezTo>
                  <a:cubicBezTo>
                    <a:pt x="11614" y="3669"/>
                    <a:pt x="11511" y="3575"/>
                    <a:pt x="11448" y="3416"/>
                  </a:cubicBezTo>
                  <a:cubicBezTo>
                    <a:pt x="11424" y="3363"/>
                    <a:pt x="11357" y="3340"/>
                    <a:pt x="11282" y="3282"/>
                  </a:cubicBezTo>
                  <a:cubicBezTo>
                    <a:pt x="11370" y="3221"/>
                    <a:pt x="11371" y="3103"/>
                    <a:pt x="11345" y="2960"/>
                  </a:cubicBezTo>
                  <a:cubicBezTo>
                    <a:pt x="11309" y="2957"/>
                    <a:pt x="11274" y="2956"/>
                    <a:pt x="11221" y="2953"/>
                  </a:cubicBezTo>
                  <a:cubicBezTo>
                    <a:pt x="11249" y="2881"/>
                    <a:pt x="11268" y="2831"/>
                    <a:pt x="11286" y="2782"/>
                  </a:cubicBezTo>
                  <a:lnTo>
                    <a:pt x="11234" y="2726"/>
                  </a:lnTo>
                  <a:cubicBezTo>
                    <a:pt x="11239" y="2703"/>
                    <a:pt x="11240" y="2685"/>
                    <a:pt x="11245" y="2662"/>
                  </a:cubicBezTo>
                  <a:cubicBezTo>
                    <a:pt x="11187" y="2606"/>
                    <a:pt x="11130" y="2551"/>
                    <a:pt x="11068" y="2491"/>
                  </a:cubicBezTo>
                  <a:cubicBezTo>
                    <a:pt x="11083" y="2470"/>
                    <a:pt x="11098" y="2451"/>
                    <a:pt x="11112" y="2432"/>
                  </a:cubicBezTo>
                  <a:cubicBezTo>
                    <a:pt x="10981" y="2230"/>
                    <a:pt x="10898" y="2020"/>
                    <a:pt x="10834" y="1789"/>
                  </a:cubicBezTo>
                  <a:cubicBezTo>
                    <a:pt x="10700" y="1693"/>
                    <a:pt x="10689" y="1542"/>
                    <a:pt x="10622" y="1382"/>
                  </a:cubicBezTo>
                  <a:cubicBezTo>
                    <a:pt x="10577" y="1359"/>
                    <a:pt x="10528" y="1337"/>
                    <a:pt x="10481" y="1314"/>
                  </a:cubicBezTo>
                  <a:cubicBezTo>
                    <a:pt x="10434" y="1209"/>
                    <a:pt x="10371" y="1117"/>
                    <a:pt x="10309" y="1027"/>
                  </a:cubicBezTo>
                  <a:cubicBezTo>
                    <a:pt x="10274" y="978"/>
                    <a:pt x="10234" y="933"/>
                    <a:pt x="10194" y="886"/>
                  </a:cubicBezTo>
                  <a:cubicBezTo>
                    <a:pt x="10149" y="842"/>
                    <a:pt x="10103" y="796"/>
                    <a:pt x="10065" y="749"/>
                  </a:cubicBezTo>
                  <a:cubicBezTo>
                    <a:pt x="10007" y="680"/>
                    <a:pt x="9956" y="624"/>
                    <a:pt x="9893" y="562"/>
                  </a:cubicBezTo>
                  <a:cubicBezTo>
                    <a:pt x="9824" y="509"/>
                    <a:pt x="9750" y="452"/>
                    <a:pt x="9678" y="394"/>
                  </a:cubicBezTo>
                  <a:cubicBezTo>
                    <a:pt x="9641" y="366"/>
                    <a:pt x="9603" y="338"/>
                    <a:pt x="9563" y="313"/>
                  </a:cubicBezTo>
                  <a:cubicBezTo>
                    <a:pt x="9520" y="290"/>
                    <a:pt x="9472" y="269"/>
                    <a:pt x="9426" y="247"/>
                  </a:cubicBezTo>
                  <a:cubicBezTo>
                    <a:pt x="9334" y="205"/>
                    <a:pt x="9245" y="156"/>
                    <a:pt x="9148" y="105"/>
                  </a:cubicBezTo>
                  <a:cubicBezTo>
                    <a:pt x="9004" y="49"/>
                    <a:pt x="8847" y="1"/>
                    <a:pt x="8688" y="1"/>
                  </a:cubicBez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1173850" y="4327725"/>
              <a:ext cx="4475" cy="6150"/>
            </a:xfrm>
            <a:custGeom>
              <a:avLst/>
              <a:gdLst/>
              <a:ahLst/>
              <a:cxnLst/>
              <a:rect l="l" t="t" r="r" b="b"/>
              <a:pathLst>
                <a:path w="179" h="246" extrusionOk="0">
                  <a:moveTo>
                    <a:pt x="179" y="0"/>
                  </a:moveTo>
                  <a:cubicBezTo>
                    <a:pt x="152" y="12"/>
                    <a:pt x="127" y="25"/>
                    <a:pt x="89" y="41"/>
                  </a:cubicBezTo>
                  <a:cubicBezTo>
                    <a:pt x="70" y="87"/>
                    <a:pt x="43" y="149"/>
                    <a:pt x="1" y="246"/>
                  </a:cubicBezTo>
                  <a:cubicBezTo>
                    <a:pt x="67" y="212"/>
                    <a:pt x="105" y="193"/>
                    <a:pt x="136" y="177"/>
                  </a:cubicBezTo>
                  <a:cubicBezTo>
                    <a:pt x="152" y="110"/>
                    <a:pt x="165" y="56"/>
                    <a:pt x="179" y="0"/>
                  </a:cubicBez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1464500" y="4486575"/>
              <a:ext cx="5275" cy="3875"/>
            </a:xfrm>
            <a:custGeom>
              <a:avLst/>
              <a:gdLst/>
              <a:ahLst/>
              <a:cxnLst/>
              <a:rect l="l" t="t" r="r" b="b"/>
              <a:pathLst>
                <a:path w="211" h="155" extrusionOk="0">
                  <a:moveTo>
                    <a:pt x="183" y="0"/>
                  </a:moveTo>
                  <a:cubicBezTo>
                    <a:pt x="140" y="11"/>
                    <a:pt x="94" y="22"/>
                    <a:pt x="0" y="44"/>
                  </a:cubicBezTo>
                  <a:cubicBezTo>
                    <a:pt x="59" y="89"/>
                    <a:pt x="100" y="119"/>
                    <a:pt x="146" y="155"/>
                  </a:cubicBezTo>
                  <a:cubicBezTo>
                    <a:pt x="196" y="99"/>
                    <a:pt x="111" y="55"/>
                    <a:pt x="211" y="9"/>
                  </a:cubicBezTo>
                  <a:cubicBezTo>
                    <a:pt x="203" y="8"/>
                    <a:pt x="194" y="5"/>
                    <a:pt x="183" y="0"/>
                  </a:cubicBez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1466150" y="4502575"/>
              <a:ext cx="6100" cy="1750"/>
            </a:xfrm>
            <a:custGeom>
              <a:avLst/>
              <a:gdLst/>
              <a:ahLst/>
              <a:cxnLst/>
              <a:rect l="l" t="t" r="r" b="b"/>
              <a:pathLst>
                <a:path w="244" h="70" extrusionOk="0">
                  <a:moveTo>
                    <a:pt x="0" y="0"/>
                  </a:moveTo>
                  <a:cubicBezTo>
                    <a:pt x="20" y="36"/>
                    <a:pt x="27" y="49"/>
                    <a:pt x="39" y="69"/>
                  </a:cubicBezTo>
                  <a:cubicBezTo>
                    <a:pt x="101" y="53"/>
                    <a:pt x="153" y="37"/>
                    <a:pt x="243" y="14"/>
                  </a:cubicBezTo>
                  <a:cubicBezTo>
                    <a:pt x="148" y="8"/>
                    <a:pt x="92" y="5"/>
                    <a:pt x="0" y="0"/>
                  </a:cubicBez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1372800" y="4541500"/>
              <a:ext cx="2875" cy="1675"/>
            </a:xfrm>
            <a:custGeom>
              <a:avLst/>
              <a:gdLst/>
              <a:ahLst/>
              <a:cxnLst/>
              <a:rect l="l" t="t" r="r" b="b"/>
              <a:pathLst>
                <a:path w="115" h="67" extrusionOk="0">
                  <a:moveTo>
                    <a:pt x="39" y="1"/>
                  </a:moveTo>
                  <a:cubicBezTo>
                    <a:pt x="34" y="1"/>
                    <a:pt x="29" y="1"/>
                    <a:pt x="23" y="1"/>
                  </a:cubicBezTo>
                  <a:cubicBezTo>
                    <a:pt x="33" y="26"/>
                    <a:pt x="0" y="67"/>
                    <a:pt x="71" y="67"/>
                  </a:cubicBezTo>
                  <a:cubicBezTo>
                    <a:pt x="77" y="67"/>
                    <a:pt x="83" y="67"/>
                    <a:pt x="90" y="66"/>
                  </a:cubicBezTo>
                  <a:cubicBezTo>
                    <a:pt x="81" y="41"/>
                    <a:pt x="115" y="1"/>
                    <a:pt x="39" y="1"/>
                  </a:cubicBez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850650" y="4553475"/>
              <a:ext cx="3025" cy="1175"/>
            </a:xfrm>
            <a:custGeom>
              <a:avLst/>
              <a:gdLst/>
              <a:ahLst/>
              <a:cxnLst/>
              <a:rect l="l" t="t" r="r" b="b"/>
              <a:pathLst>
                <a:path w="121" h="47" extrusionOk="0">
                  <a:moveTo>
                    <a:pt x="73" y="0"/>
                  </a:moveTo>
                  <a:lnTo>
                    <a:pt x="1" y="46"/>
                  </a:lnTo>
                  <a:lnTo>
                    <a:pt x="120" y="3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1451225" y="4514275"/>
              <a:ext cx="1075" cy="1975"/>
            </a:xfrm>
            <a:custGeom>
              <a:avLst/>
              <a:gdLst/>
              <a:ahLst/>
              <a:cxnLst/>
              <a:rect l="l" t="t" r="r" b="b"/>
              <a:pathLst>
                <a:path w="43" h="79" extrusionOk="0">
                  <a:moveTo>
                    <a:pt x="31" y="0"/>
                  </a:moveTo>
                  <a:lnTo>
                    <a:pt x="0" y="7"/>
                  </a:lnTo>
                  <a:lnTo>
                    <a:pt x="12" y="78"/>
                  </a:lnTo>
                  <a:lnTo>
                    <a:pt x="43" y="7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929375" y="4523375"/>
              <a:ext cx="2850" cy="1975"/>
            </a:xfrm>
            <a:custGeom>
              <a:avLst/>
              <a:gdLst/>
              <a:ahLst/>
              <a:cxnLst/>
              <a:rect l="l" t="t" r="r" b="b"/>
              <a:pathLst>
                <a:path w="114" h="79" extrusionOk="0">
                  <a:moveTo>
                    <a:pt x="102" y="1"/>
                  </a:moveTo>
                  <a:lnTo>
                    <a:pt x="0" y="51"/>
                  </a:lnTo>
                  <a:lnTo>
                    <a:pt x="14" y="79"/>
                  </a:lnTo>
                  <a:lnTo>
                    <a:pt x="114" y="2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1234500" y="4158125"/>
              <a:ext cx="1875" cy="2075"/>
            </a:xfrm>
            <a:custGeom>
              <a:avLst/>
              <a:gdLst/>
              <a:ahLst/>
              <a:cxnLst/>
              <a:rect l="l" t="t" r="r" b="b"/>
              <a:pathLst>
                <a:path w="75" h="83" extrusionOk="0">
                  <a:moveTo>
                    <a:pt x="1" y="0"/>
                  </a:moveTo>
                  <a:cubicBezTo>
                    <a:pt x="14" y="56"/>
                    <a:pt x="15" y="83"/>
                    <a:pt x="21" y="83"/>
                  </a:cubicBezTo>
                  <a:cubicBezTo>
                    <a:pt x="37" y="83"/>
                    <a:pt x="57" y="74"/>
                    <a:pt x="74" y="68"/>
                  </a:cubicBezTo>
                  <a:cubicBezTo>
                    <a:pt x="55" y="50"/>
                    <a:pt x="37" y="34"/>
                    <a:pt x="1" y="0"/>
                  </a:cubicBez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1042150" y="4513025"/>
              <a:ext cx="2925" cy="2525"/>
            </a:xfrm>
            <a:custGeom>
              <a:avLst/>
              <a:gdLst/>
              <a:ahLst/>
              <a:cxnLst/>
              <a:rect l="l" t="t" r="r" b="b"/>
              <a:pathLst>
                <a:path w="117" h="101" extrusionOk="0">
                  <a:moveTo>
                    <a:pt x="106" y="0"/>
                  </a:moveTo>
                  <a:lnTo>
                    <a:pt x="0" y="85"/>
                  </a:lnTo>
                  <a:lnTo>
                    <a:pt x="10" y="100"/>
                  </a:lnTo>
                  <a:lnTo>
                    <a:pt x="116" y="1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1009625" y="3996550"/>
              <a:ext cx="2225" cy="2025"/>
            </a:xfrm>
            <a:custGeom>
              <a:avLst/>
              <a:gdLst/>
              <a:ahLst/>
              <a:cxnLst/>
              <a:rect l="l" t="t" r="r" b="b"/>
              <a:pathLst>
                <a:path w="89" h="81" extrusionOk="0">
                  <a:moveTo>
                    <a:pt x="43" y="0"/>
                  </a:moveTo>
                  <a:lnTo>
                    <a:pt x="1" y="57"/>
                  </a:lnTo>
                  <a:lnTo>
                    <a:pt x="45" y="81"/>
                  </a:lnTo>
                  <a:lnTo>
                    <a:pt x="89" y="24"/>
                  </a:lnTo>
                  <a:cubicBezTo>
                    <a:pt x="73" y="16"/>
                    <a:pt x="58" y="9"/>
                    <a:pt x="43" y="0"/>
                  </a:cubicBez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928275" y="4194425"/>
              <a:ext cx="975" cy="3075"/>
            </a:xfrm>
            <a:custGeom>
              <a:avLst/>
              <a:gdLst/>
              <a:ahLst/>
              <a:cxnLst/>
              <a:rect l="l" t="t" r="r" b="b"/>
              <a:pathLst>
                <a:path w="39" h="123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40"/>
                    <a:pt x="3" y="81"/>
                    <a:pt x="8" y="122"/>
                  </a:cubicBezTo>
                  <a:lnTo>
                    <a:pt x="38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1132625" y="4532800"/>
              <a:ext cx="3600" cy="2225"/>
            </a:xfrm>
            <a:custGeom>
              <a:avLst/>
              <a:gdLst/>
              <a:ahLst/>
              <a:cxnLst/>
              <a:rect l="l" t="t" r="r" b="b"/>
              <a:pathLst>
                <a:path w="144" h="89" extrusionOk="0">
                  <a:moveTo>
                    <a:pt x="0" y="1"/>
                  </a:moveTo>
                  <a:cubicBezTo>
                    <a:pt x="36" y="21"/>
                    <a:pt x="70" y="43"/>
                    <a:pt x="143" y="89"/>
                  </a:cubicBezTo>
                  <a:cubicBezTo>
                    <a:pt x="109" y="45"/>
                    <a:pt x="103" y="27"/>
                    <a:pt x="95" y="24"/>
                  </a:cubicBezTo>
                  <a:cubicBezTo>
                    <a:pt x="64" y="14"/>
                    <a:pt x="31" y="8"/>
                    <a:pt x="0" y="1"/>
                  </a:cubicBez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770025" y="4569400"/>
              <a:ext cx="1650" cy="475"/>
            </a:xfrm>
            <a:custGeom>
              <a:avLst/>
              <a:gdLst/>
              <a:ahLst/>
              <a:cxnLst/>
              <a:rect l="l" t="t" r="r" b="b"/>
              <a:pathLst>
                <a:path w="66" h="19" extrusionOk="0">
                  <a:moveTo>
                    <a:pt x="2" y="1"/>
                  </a:moveTo>
                  <a:lnTo>
                    <a:pt x="1" y="12"/>
                  </a:lnTo>
                  <a:lnTo>
                    <a:pt x="63" y="18"/>
                  </a:lnTo>
                  <a:lnTo>
                    <a:pt x="66" y="6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780075" y="4565875"/>
              <a:ext cx="1600" cy="450"/>
            </a:xfrm>
            <a:custGeom>
              <a:avLst/>
              <a:gdLst/>
              <a:ahLst/>
              <a:cxnLst/>
              <a:rect l="l" t="t" r="r" b="b"/>
              <a:pathLst>
                <a:path w="64" h="18" extrusionOk="0">
                  <a:moveTo>
                    <a:pt x="2" y="0"/>
                  </a:moveTo>
                  <a:lnTo>
                    <a:pt x="1" y="12"/>
                  </a:lnTo>
                  <a:lnTo>
                    <a:pt x="61" y="18"/>
                  </a:lnTo>
                  <a:lnTo>
                    <a:pt x="64" y="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805275" y="4582750"/>
              <a:ext cx="1725" cy="950"/>
            </a:xfrm>
            <a:custGeom>
              <a:avLst/>
              <a:gdLst/>
              <a:ahLst/>
              <a:cxnLst/>
              <a:rect l="l" t="t" r="r" b="b"/>
              <a:pathLst>
                <a:path w="69" h="38" extrusionOk="0">
                  <a:moveTo>
                    <a:pt x="55" y="1"/>
                  </a:moveTo>
                  <a:lnTo>
                    <a:pt x="0" y="26"/>
                  </a:lnTo>
                  <a:lnTo>
                    <a:pt x="21" y="37"/>
                  </a:lnTo>
                  <a:lnTo>
                    <a:pt x="68" y="8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859750" y="4549675"/>
              <a:ext cx="600" cy="1000"/>
            </a:xfrm>
            <a:custGeom>
              <a:avLst/>
              <a:gdLst/>
              <a:ahLst/>
              <a:cxnLst/>
              <a:rect l="l" t="t" r="r" b="b"/>
              <a:pathLst>
                <a:path w="24" h="40" extrusionOk="0">
                  <a:moveTo>
                    <a:pt x="21" y="1"/>
                  </a:moveTo>
                  <a:lnTo>
                    <a:pt x="0" y="4"/>
                  </a:lnTo>
                  <a:lnTo>
                    <a:pt x="5" y="39"/>
                  </a:lnTo>
                  <a:lnTo>
                    <a:pt x="24" y="36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898650" y="4538975"/>
              <a:ext cx="700" cy="1025"/>
            </a:xfrm>
            <a:custGeom>
              <a:avLst/>
              <a:gdLst/>
              <a:ahLst/>
              <a:cxnLst/>
              <a:rect l="l" t="t" r="r" b="b"/>
              <a:pathLst>
                <a:path w="28" h="41" extrusionOk="0">
                  <a:moveTo>
                    <a:pt x="19" y="1"/>
                  </a:moveTo>
                  <a:lnTo>
                    <a:pt x="1" y="5"/>
                  </a:lnTo>
                  <a:lnTo>
                    <a:pt x="8" y="41"/>
                  </a:lnTo>
                  <a:lnTo>
                    <a:pt x="27" y="35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914400" y="4530225"/>
              <a:ext cx="1575" cy="625"/>
            </a:xfrm>
            <a:custGeom>
              <a:avLst/>
              <a:gdLst/>
              <a:ahLst/>
              <a:cxnLst/>
              <a:rect l="l" t="t" r="r" b="b"/>
              <a:pathLst>
                <a:path w="63" h="25" extrusionOk="0">
                  <a:moveTo>
                    <a:pt x="15" y="1"/>
                  </a:moveTo>
                  <a:lnTo>
                    <a:pt x="1" y="18"/>
                  </a:lnTo>
                  <a:cubicBezTo>
                    <a:pt x="18" y="20"/>
                    <a:pt x="36" y="23"/>
                    <a:pt x="54" y="24"/>
                  </a:cubicBezTo>
                  <a:lnTo>
                    <a:pt x="62" y="14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945875" y="4562350"/>
              <a:ext cx="1650" cy="975"/>
            </a:xfrm>
            <a:custGeom>
              <a:avLst/>
              <a:gdLst/>
              <a:ahLst/>
              <a:cxnLst/>
              <a:rect l="l" t="t" r="r" b="b"/>
              <a:pathLst>
                <a:path w="66" h="39" extrusionOk="0">
                  <a:moveTo>
                    <a:pt x="63" y="0"/>
                  </a:moveTo>
                  <a:lnTo>
                    <a:pt x="1" y="28"/>
                  </a:lnTo>
                  <a:lnTo>
                    <a:pt x="5" y="38"/>
                  </a:lnTo>
                  <a:lnTo>
                    <a:pt x="66" y="1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991450" y="4488225"/>
              <a:ext cx="1500" cy="550"/>
            </a:xfrm>
            <a:custGeom>
              <a:avLst/>
              <a:gdLst/>
              <a:ahLst/>
              <a:cxnLst/>
              <a:rect l="l" t="t" r="r" b="b"/>
              <a:pathLst>
                <a:path w="60" h="22" extrusionOk="0">
                  <a:moveTo>
                    <a:pt x="10" y="0"/>
                  </a:moveTo>
                  <a:lnTo>
                    <a:pt x="1" y="21"/>
                  </a:lnTo>
                  <a:lnTo>
                    <a:pt x="54" y="15"/>
                  </a:lnTo>
                  <a:lnTo>
                    <a:pt x="6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1061200" y="4486600"/>
              <a:ext cx="1525" cy="800"/>
            </a:xfrm>
            <a:custGeom>
              <a:avLst/>
              <a:gdLst/>
              <a:ahLst/>
              <a:cxnLst/>
              <a:rect l="l" t="t" r="r" b="b"/>
              <a:pathLst>
                <a:path w="61" h="32" extrusionOk="0">
                  <a:moveTo>
                    <a:pt x="61" y="1"/>
                  </a:moveTo>
                  <a:lnTo>
                    <a:pt x="6" y="17"/>
                  </a:lnTo>
                  <a:lnTo>
                    <a:pt x="0" y="32"/>
                  </a:lnTo>
                  <a:cubicBezTo>
                    <a:pt x="16" y="29"/>
                    <a:pt x="34" y="26"/>
                    <a:pt x="52" y="23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915700" y="4530550"/>
              <a:ext cx="1550" cy="625"/>
            </a:xfrm>
            <a:custGeom>
              <a:avLst/>
              <a:gdLst/>
              <a:ahLst/>
              <a:cxnLst/>
              <a:rect l="l" t="t" r="r" b="b"/>
              <a:pathLst>
                <a:path w="62" h="25" extrusionOk="0">
                  <a:moveTo>
                    <a:pt x="9" y="1"/>
                  </a:moveTo>
                  <a:lnTo>
                    <a:pt x="0" y="11"/>
                  </a:lnTo>
                  <a:lnTo>
                    <a:pt x="47" y="24"/>
                  </a:lnTo>
                  <a:lnTo>
                    <a:pt x="62" y="7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1118375" y="4421125"/>
              <a:ext cx="1025" cy="1400"/>
            </a:xfrm>
            <a:custGeom>
              <a:avLst/>
              <a:gdLst/>
              <a:ahLst/>
              <a:cxnLst/>
              <a:rect l="l" t="t" r="r" b="b"/>
              <a:pathLst>
                <a:path w="41" h="56" extrusionOk="0">
                  <a:moveTo>
                    <a:pt x="41" y="1"/>
                  </a:moveTo>
                  <a:lnTo>
                    <a:pt x="1" y="52"/>
                  </a:lnTo>
                  <a:lnTo>
                    <a:pt x="36" y="55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1189550" y="4304175"/>
              <a:ext cx="1075" cy="1650"/>
            </a:xfrm>
            <a:custGeom>
              <a:avLst/>
              <a:gdLst/>
              <a:ahLst/>
              <a:cxnLst/>
              <a:rect l="l" t="t" r="r" b="b"/>
              <a:pathLst>
                <a:path w="43" h="66" extrusionOk="0">
                  <a:moveTo>
                    <a:pt x="32" y="0"/>
                  </a:moveTo>
                  <a:lnTo>
                    <a:pt x="1" y="59"/>
                  </a:lnTo>
                  <a:lnTo>
                    <a:pt x="11" y="65"/>
                  </a:lnTo>
                  <a:lnTo>
                    <a:pt x="42" y="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936825" y="4091775"/>
              <a:ext cx="1025" cy="750"/>
            </a:xfrm>
            <a:custGeom>
              <a:avLst/>
              <a:gdLst/>
              <a:ahLst/>
              <a:cxnLst/>
              <a:rect l="l" t="t" r="r" b="b"/>
              <a:pathLst>
                <a:path w="41" h="30" extrusionOk="0">
                  <a:moveTo>
                    <a:pt x="7" y="0"/>
                  </a:moveTo>
                  <a:lnTo>
                    <a:pt x="1" y="18"/>
                  </a:lnTo>
                  <a:lnTo>
                    <a:pt x="35" y="30"/>
                  </a:lnTo>
                  <a:lnTo>
                    <a:pt x="41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930475" y="4129800"/>
              <a:ext cx="975" cy="675"/>
            </a:xfrm>
            <a:custGeom>
              <a:avLst/>
              <a:gdLst/>
              <a:ahLst/>
              <a:cxnLst/>
              <a:rect l="l" t="t" r="r" b="b"/>
              <a:pathLst>
                <a:path w="39" h="27" extrusionOk="0">
                  <a:moveTo>
                    <a:pt x="3" y="0"/>
                  </a:moveTo>
                  <a:lnTo>
                    <a:pt x="0" y="21"/>
                  </a:lnTo>
                  <a:lnTo>
                    <a:pt x="34" y="27"/>
                  </a:lnTo>
                  <a:lnTo>
                    <a:pt x="39" y="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928200" y="4145675"/>
              <a:ext cx="450" cy="1575"/>
            </a:xfrm>
            <a:custGeom>
              <a:avLst/>
              <a:gdLst/>
              <a:ahLst/>
              <a:cxnLst/>
              <a:rect l="l" t="t" r="r" b="b"/>
              <a:pathLst>
                <a:path w="18" h="63" extrusionOk="0">
                  <a:moveTo>
                    <a:pt x="6" y="1"/>
                  </a:moveTo>
                  <a:lnTo>
                    <a:pt x="0" y="61"/>
                  </a:lnTo>
                  <a:lnTo>
                    <a:pt x="12" y="63"/>
                  </a:lnTo>
                  <a:lnTo>
                    <a:pt x="18" y="2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928275" y="4150475"/>
              <a:ext cx="975" cy="1500"/>
            </a:xfrm>
            <a:custGeom>
              <a:avLst/>
              <a:gdLst/>
              <a:ahLst/>
              <a:cxnLst/>
              <a:rect l="l" t="t" r="r" b="b"/>
              <a:pathLst>
                <a:path w="39" h="60" extrusionOk="0">
                  <a:moveTo>
                    <a:pt x="28" y="0"/>
                  </a:moveTo>
                  <a:lnTo>
                    <a:pt x="0" y="47"/>
                  </a:lnTo>
                  <a:lnTo>
                    <a:pt x="6" y="59"/>
                  </a:lnTo>
                  <a:lnTo>
                    <a:pt x="38" y="2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934950" y="4340625"/>
              <a:ext cx="950" cy="1650"/>
            </a:xfrm>
            <a:custGeom>
              <a:avLst/>
              <a:gdLst/>
              <a:ahLst/>
              <a:cxnLst/>
              <a:rect l="l" t="t" r="r" b="b"/>
              <a:pathLst>
                <a:path w="38" h="66" extrusionOk="0">
                  <a:moveTo>
                    <a:pt x="11" y="0"/>
                  </a:moveTo>
                  <a:lnTo>
                    <a:pt x="1" y="5"/>
                  </a:lnTo>
                  <a:lnTo>
                    <a:pt x="26" y="65"/>
                  </a:lnTo>
                  <a:lnTo>
                    <a:pt x="38" y="6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997225" y="4434500"/>
              <a:ext cx="1325" cy="1450"/>
            </a:xfrm>
            <a:custGeom>
              <a:avLst/>
              <a:gdLst/>
              <a:ahLst/>
              <a:cxnLst/>
              <a:rect l="l" t="t" r="r" b="b"/>
              <a:pathLst>
                <a:path w="53" h="58" extrusionOk="0">
                  <a:moveTo>
                    <a:pt x="10" y="0"/>
                  </a:moveTo>
                  <a:lnTo>
                    <a:pt x="1" y="7"/>
                  </a:lnTo>
                  <a:lnTo>
                    <a:pt x="43" y="57"/>
                  </a:lnTo>
                  <a:lnTo>
                    <a:pt x="52" y="5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1117825" y="4521225"/>
              <a:ext cx="1350" cy="1150"/>
            </a:xfrm>
            <a:custGeom>
              <a:avLst/>
              <a:gdLst/>
              <a:ahLst/>
              <a:cxnLst/>
              <a:rect l="l" t="t" r="r" b="b"/>
              <a:pathLst>
                <a:path w="54" h="46" extrusionOk="0">
                  <a:moveTo>
                    <a:pt x="16" y="0"/>
                  </a:moveTo>
                  <a:lnTo>
                    <a:pt x="1" y="2"/>
                  </a:lnTo>
                  <a:lnTo>
                    <a:pt x="29" y="46"/>
                  </a:lnTo>
                  <a:lnTo>
                    <a:pt x="54" y="4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1131625" y="4531325"/>
              <a:ext cx="1425" cy="1125"/>
            </a:xfrm>
            <a:custGeom>
              <a:avLst/>
              <a:gdLst/>
              <a:ahLst/>
              <a:cxnLst/>
              <a:rect l="l" t="t" r="r" b="b"/>
              <a:pathLst>
                <a:path w="57" h="45" extrusionOk="0">
                  <a:moveTo>
                    <a:pt x="26" y="1"/>
                  </a:moveTo>
                  <a:lnTo>
                    <a:pt x="1" y="2"/>
                  </a:lnTo>
                  <a:lnTo>
                    <a:pt x="40" y="45"/>
                  </a:lnTo>
                  <a:lnTo>
                    <a:pt x="57" y="45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1172975" y="4545500"/>
              <a:ext cx="875" cy="1050"/>
            </a:xfrm>
            <a:custGeom>
              <a:avLst/>
              <a:gdLst/>
              <a:ahLst/>
              <a:cxnLst/>
              <a:rect l="l" t="t" r="r" b="b"/>
              <a:pathLst>
                <a:path w="35" h="42" extrusionOk="0">
                  <a:moveTo>
                    <a:pt x="12" y="0"/>
                  </a:moveTo>
                  <a:lnTo>
                    <a:pt x="0" y="34"/>
                  </a:lnTo>
                  <a:lnTo>
                    <a:pt x="21" y="41"/>
                  </a:lnTo>
                  <a:lnTo>
                    <a:pt x="34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1263450" y="4558000"/>
              <a:ext cx="1725" cy="400"/>
            </a:xfrm>
            <a:custGeom>
              <a:avLst/>
              <a:gdLst/>
              <a:ahLst/>
              <a:cxnLst/>
              <a:rect l="l" t="t" r="r" b="b"/>
              <a:pathLst>
                <a:path w="69" h="16" extrusionOk="0">
                  <a:moveTo>
                    <a:pt x="2" y="0"/>
                  </a:moveTo>
                  <a:lnTo>
                    <a:pt x="1" y="12"/>
                  </a:lnTo>
                  <a:lnTo>
                    <a:pt x="67" y="15"/>
                  </a:lnTo>
                  <a:lnTo>
                    <a:pt x="68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1304025" y="4554350"/>
              <a:ext cx="600" cy="925"/>
            </a:xfrm>
            <a:custGeom>
              <a:avLst/>
              <a:gdLst/>
              <a:ahLst/>
              <a:cxnLst/>
              <a:rect l="l" t="t" r="r" b="b"/>
              <a:pathLst>
                <a:path w="24" h="37" extrusionOk="0">
                  <a:moveTo>
                    <a:pt x="2" y="1"/>
                  </a:moveTo>
                  <a:lnTo>
                    <a:pt x="0" y="36"/>
                  </a:lnTo>
                  <a:lnTo>
                    <a:pt x="22" y="36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1236075" y="4160400"/>
              <a:ext cx="725" cy="1825"/>
            </a:xfrm>
            <a:custGeom>
              <a:avLst/>
              <a:gdLst/>
              <a:ahLst/>
              <a:cxnLst/>
              <a:rect l="l" t="t" r="r" b="b"/>
              <a:pathLst>
                <a:path w="29" h="73" extrusionOk="0">
                  <a:moveTo>
                    <a:pt x="10" y="0"/>
                  </a:moveTo>
                  <a:lnTo>
                    <a:pt x="1" y="12"/>
                  </a:lnTo>
                  <a:lnTo>
                    <a:pt x="14" y="72"/>
                  </a:lnTo>
                  <a:lnTo>
                    <a:pt x="29" y="5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1375050" y="4543150"/>
              <a:ext cx="1700" cy="700"/>
            </a:xfrm>
            <a:custGeom>
              <a:avLst/>
              <a:gdLst/>
              <a:ahLst/>
              <a:cxnLst/>
              <a:rect l="l" t="t" r="r" b="b"/>
              <a:pathLst>
                <a:path w="68" h="28" extrusionOk="0">
                  <a:moveTo>
                    <a:pt x="68" y="2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1376550" y="4543725"/>
              <a:ext cx="1725" cy="825"/>
            </a:xfrm>
            <a:custGeom>
              <a:avLst/>
              <a:gdLst/>
              <a:ahLst/>
              <a:cxnLst/>
              <a:rect l="l" t="t" r="r" b="b"/>
              <a:pathLst>
                <a:path w="69" h="33" extrusionOk="0">
                  <a:moveTo>
                    <a:pt x="14" y="1"/>
                  </a:moveTo>
                  <a:lnTo>
                    <a:pt x="1" y="9"/>
                  </a:lnTo>
                  <a:lnTo>
                    <a:pt x="48" y="33"/>
                  </a:lnTo>
                  <a:lnTo>
                    <a:pt x="68" y="20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1386250" y="4540825"/>
              <a:ext cx="1700" cy="575"/>
            </a:xfrm>
            <a:custGeom>
              <a:avLst/>
              <a:gdLst/>
              <a:ahLst/>
              <a:cxnLst/>
              <a:rect l="l" t="t" r="r" b="b"/>
              <a:pathLst>
                <a:path w="68" h="23" extrusionOk="0">
                  <a:moveTo>
                    <a:pt x="66" y="0"/>
                  </a:moveTo>
                  <a:lnTo>
                    <a:pt x="1" y="11"/>
                  </a:lnTo>
                  <a:lnTo>
                    <a:pt x="2" y="22"/>
                  </a:lnTo>
                  <a:lnTo>
                    <a:pt x="67" y="1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1392600" y="4538825"/>
              <a:ext cx="1625" cy="575"/>
            </a:xfrm>
            <a:custGeom>
              <a:avLst/>
              <a:gdLst/>
              <a:ahLst/>
              <a:cxnLst/>
              <a:rect l="l" t="t" r="r" b="b"/>
              <a:pathLst>
                <a:path w="65" h="23" extrusionOk="0">
                  <a:moveTo>
                    <a:pt x="63" y="1"/>
                  </a:moveTo>
                  <a:lnTo>
                    <a:pt x="0" y="11"/>
                  </a:lnTo>
                  <a:lnTo>
                    <a:pt x="1" y="23"/>
                  </a:lnTo>
                  <a:lnTo>
                    <a:pt x="65" y="1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1428825" y="4525200"/>
              <a:ext cx="675" cy="975"/>
            </a:xfrm>
            <a:custGeom>
              <a:avLst/>
              <a:gdLst/>
              <a:ahLst/>
              <a:cxnLst/>
              <a:rect l="l" t="t" r="r" b="b"/>
              <a:pathLst>
                <a:path w="27" h="39" extrusionOk="0">
                  <a:moveTo>
                    <a:pt x="22" y="0"/>
                  </a:moveTo>
                  <a:lnTo>
                    <a:pt x="0" y="3"/>
                  </a:lnTo>
                  <a:lnTo>
                    <a:pt x="5" y="38"/>
                  </a:lnTo>
                  <a:lnTo>
                    <a:pt x="27" y="3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1066925" y="4102800"/>
              <a:ext cx="1025" cy="1650"/>
            </a:xfrm>
            <a:custGeom>
              <a:avLst/>
              <a:gdLst/>
              <a:ahLst/>
              <a:cxnLst/>
              <a:rect l="l" t="t" r="r" b="b"/>
              <a:pathLst>
                <a:path w="41" h="66" extrusionOk="0">
                  <a:moveTo>
                    <a:pt x="1" y="0"/>
                  </a:moveTo>
                  <a:lnTo>
                    <a:pt x="17" y="65"/>
                  </a:lnTo>
                  <a:lnTo>
                    <a:pt x="40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1461450" y="4510100"/>
              <a:ext cx="1600" cy="700"/>
            </a:xfrm>
            <a:custGeom>
              <a:avLst/>
              <a:gdLst/>
              <a:ahLst/>
              <a:cxnLst/>
              <a:rect l="l" t="t" r="r" b="b"/>
              <a:pathLst>
                <a:path w="64" h="28" extrusionOk="0">
                  <a:moveTo>
                    <a:pt x="62" y="1"/>
                  </a:moveTo>
                  <a:lnTo>
                    <a:pt x="0" y="16"/>
                  </a:lnTo>
                  <a:lnTo>
                    <a:pt x="3" y="27"/>
                  </a:lnTo>
                  <a:lnTo>
                    <a:pt x="63" y="13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1460975" y="4490200"/>
              <a:ext cx="1600" cy="650"/>
            </a:xfrm>
            <a:custGeom>
              <a:avLst/>
              <a:gdLst/>
              <a:ahLst/>
              <a:cxnLst/>
              <a:rect l="l" t="t" r="r" b="b"/>
              <a:pathLst>
                <a:path w="64" h="26" extrusionOk="0">
                  <a:moveTo>
                    <a:pt x="60" y="1"/>
                  </a:moveTo>
                  <a:lnTo>
                    <a:pt x="0" y="16"/>
                  </a:lnTo>
                  <a:lnTo>
                    <a:pt x="3" y="26"/>
                  </a:lnTo>
                  <a:lnTo>
                    <a:pt x="63" y="13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1473625" y="4503500"/>
              <a:ext cx="725" cy="1000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1" y="0"/>
                  </a:moveTo>
                  <a:lnTo>
                    <a:pt x="0" y="6"/>
                  </a:lnTo>
                  <a:lnTo>
                    <a:pt x="8" y="40"/>
                  </a:lnTo>
                  <a:lnTo>
                    <a:pt x="28" y="3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1476000" y="4499300"/>
              <a:ext cx="700" cy="1025"/>
            </a:xfrm>
            <a:custGeom>
              <a:avLst/>
              <a:gdLst/>
              <a:ahLst/>
              <a:cxnLst/>
              <a:rect l="l" t="t" r="r" b="b"/>
              <a:pathLst>
                <a:path w="28" h="41" extrusionOk="0">
                  <a:moveTo>
                    <a:pt x="21" y="0"/>
                  </a:moveTo>
                  <a:lnTo>
                    <a:pt x="1" y="5"/>
                  </a:lnTo>
                  <a:lnTo>
                    <a:pt x="7" y="40"/>
                  </a:lnTo>
                  <a:lnTo>
                    <a:pt x="27" y="3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351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1" name="Google Shape;651;p36"/>
          <p:cNvSpPr/>
          <p:nvPr/>
        </p:nvSpPr>
        <p:spPr>
          <a:xfrm>
            <a:off x="7793004" y="4524370"/>
            <a:ext cx="1275538" cy="628096"/>
          </a:xfrm>
          <a:custGeom>
            <a:avLst/>
            <a:gdLst/>
            <a:ahLst/>
            <a:cxnLst/>
            <a:rect l="l" t="t" r="r" b="b"/>
            <a:pathLst>
              <a:path w="111158" h="54736" extrusionOk="0">
                <a:moveTo>
                  <a:pt x="45928" y="1"/>
                </a:moveTo>
                <a:lnTo>
                  <a:pt x="46074" y="28622"/>
                </a:lnTo>
                <a:lnTo>
                  <a:pt x="27789" y="6601"/>
                </a:lnTo>
                <a:lnTo>
                  <a:pt x="37717" y="33448"/>
                </a:lnTo>
                <a:lnTo>
                  <a:pt x="37717" y="33448"/>
                </a:lnTo>
                <a:lnTo>
                  <a:pt x="13004" y="19010"/>
                </a:lnTo>
                <a:lnTo>
                  <a:pt x="31512" y="40840"/>
                </a:lnTo>
                <a:lnTo>
                  <a:pt x="31512" y="40840"/>
                </a:lnTo>
                <a:lnTo>
                  <a:pt x="3352" y="35726"/>
                </a:lnTo>
                <a:lnTo>
                  <a:pt x="28212" y="49910"/>
                </a:lnTo>
                <a:lnTo>
                  <a:pt x="0" y="54735"/>
                </a:lnTo>
                <a:lnTo>
                  <a:pt x="111158" y="54735"/>
                </a:lnTo>
                <a:lnTo>
                  <a:pt x="82947" y="49910"/>
                </a:lnTo>
                <a:lnTo>
                  <a:pt x="107807" y="35726"/>
                </a:lnTo>
                <a:lnTo>
                  <a:pt x="79645" y="40840"/>
                </a:lnTo>
                <a:lnTo>
                  <a:pt x="98154" y="19010"/>
                </a:lnTo>
                <a:lnTo>
                  <a:pt x="98154" y="19010"/>
                </a:lnTo>
                <a:lnTo>
                  <a:pt x="73442" y="33448"/>
                </a:lnTo>
                <a:lnTo>
                  <a:pt x="73442" y="33448"/>
                </a:lnTo>
                <a:lnTo>
                  <a:pt x="83369" y="6601"/>
                </a:lnTo>
                <a:lnTo>
                  <a:pt x="83369" y="6601"/>
                </a:lnTo>
                <a:lnTo>
                  <a:pt x="65084" y="28622"/>
                </a:lnTo>
                <a:lnTo>
                  <a:pt x="65229" y="1"/>
                </a:lnTo>
                <a:lnTo>
                  <a:pt x="55579" y="26946"/>
                </a:lnTo>
                <a:lnTo>
                  <a:pt x="4592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36">
            <a:hlinkClick r:id="" action="ppaction://hlinkshowjump?jump=nextslide"/>
          </p:cNvPr>
          <p:cNvSpPr/>
          <p:nvPr/>
        </p:nvSpPr>
        <p:spPr>
          <a:xfrm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7" name="Google Shape;657;p37"/>
          <p:cNvGrpSpPr/>
          <p:nvPr/>
        </p:nvGrpSpPr>
        <p:grpSpPr>
          <a:xfrm>
            <a:off x="910940" y="1514604"/>
            <a:ext cx="3774259" cy="3026088"/>
            <a:chOff x="910940" y="1514604"/>
            <a:chExt cx="3774259" cy="3026088"/>
          </a:xfrm>
        </p:grpSpPr>
        <p:sp>
          <p:nvSpPr>
            <p:cNvPr id="658" name="Google Shape;658;p37"/>
            <p:cNvSpPr/>
            <p:nvPr/>
          </p:nvSpPr>
          <p:spPr>
            <a:xfrm>
              <a:off x="910940" y="3713960"/>
              <a:ext cx="3774207" cy="381373"/>
            </a:xfrm>
            <a:custGeom>
              <a:avLst/>
              <a:gdLst/>
              <a:ahLst/>
              <a:cxnLst/>
              <a:rect l="l" t="t" r="r" b="b"/>
              <a:pathLst>
                <a:path w="216473" h="21874" extrusionOk="0">
                  <a:moveTo>
                    <a:pt x="0" y="1"/>
                  </a:moveTo>
                  <a:lnTo>
                    <a:pt x="0" y="21611"/>
                  </a:lnTo>
                  <a:cubicBezTo>
                    <a:pt x="0" y="21755"/>
                    <a:pt x="118" y="21874"/>
                    <a:pt x="263" y="21874"/>
                  </a:cubicBezTo>
                  <a:lnTo>
                    <a:pt x="216213" y="21874"/>
                  </a:lnTo>
                  <a:cubicBezTo>
                    <a:pt x="216357" y="21874"/>
                    <a:pt x="216472" y="21755"/>
                    <a:pt x="216472" y="21611"/>
                  </a:cubicBezTo>
                  <a:lnTo>
                    <a:pt x="2164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7"/>
            <p:cNvSpPr/>
            <p:nvPr/>
          </p:nvSpPr>
          <p:spPr>
            <a:xfrm>
              <a:off x="2418283" y="4095316"/>
              <a:ext cx="774585" cy="333671"/>
            </a:xfrm>
            <a:custGeom>
              <a:avLst/>
              <a:gdLst/>
              <a:ahLst/>
              <a:cxnLst/>
              <a:rect l="l" t="t" r="r" b="b"/>
              <a:pathLst>
                <a:path w="44427" h="19138" extrusionOk="0">
                  <a:moveTo>
                    <a:pt x="1" y="1"/>
                  </a:moveTo>
                  <a:lnTo>
                    <a:pt x="1" y="19138"/>
                  </a:lnTo>
                  <a:lnTo>
                    <a:pt x="44427" y="19138"/>
                  </a:lnTo>
                  <a:lnTo>
                    <a:pt x="444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910958" y="1514604"/>
              <a:ext cx="3774242" cy="2205562"/>
            </a:xfrm>
            <a:custGeom>
              <a:avLst/>
              <a:gdLst/>
              <a:ahLst/>
              <a:cxnLst/>
              <a:rect l="l" t="t" r="r" b="b"/>
              <a:pathLst>
                <a:path w="216475" h="126502" extrusionOk="0">
                  <a:moveTo>
                    <a:pt x="184" y="1"/>
                  </a:moveTo>
                  <a:cubicBezTo>
                    <a:pt x="83" y="1"/>
                    <a:pt x="1" y="83"/>
                    <a:pt x="1" y="184"/>
                  </a:cubicBezTo>
                  <a:lnTo>
                    <a:pt x="1" y="126502"/>
                  </a:lnTo>
                  <a:lnTo>
                    <a:pt x="216474" y="126502"/>
                  </a:lnTo>
                  <a:lnTo>
                    <a:pt x="216474" y="184"/>
                  </a:lnTo>
                  <a:cubicBezTo>
                    <a:pt x="216474" y="83"/>
                    <a:pt x="216392" y="1"/>
                    <a:pt x="216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1064263" y="1673280"/>
              <a:ext cx="3491150" cy="1910719"/>
            </a:xfrm>
            <a:custGeom>
              <a:avLst/>
              <a:gdLst/>
              <a:ahLst/>
              <a:cxnLst/>
              <a:rect l="l" t="t" r="r" b="b"/>
              <a:pathLst>
                <a:path w="200238" h="109591" extrusionOk="0">
                  <a:moveTo>
                    <a:pt x="0" y="1"/>
                  </a:moveTo>
                  <a:lnTo>
                    <a:pt x="0" y="109591"/>
                  </a:lnTo>
                  <a:lnTo>
                    <a:pt x="200238" y="109591"/>
                  </a:lnTo>
                  <a:lnTo>
                    <a:pt x="200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2072826" y="4428969"/>
              <a:ext cx="1451377" cy="111723"/>
            </a:xfrm>
            <a:custGeom>
              <a:avLst/>
              <a:gdLst/>
              <a:ahLst/>
              <a:cxnLst/>
              <a:rect l="l" t="t" r="r" b="b"/>
              <a:pathLst>
                <a:path w="83245" h="6408" extrusionOk="0">
                  <a:moveTo>
                    <a:pt x="76842" y="1"/>
                  </a:moveTo>
                  <a:cubicBezTo>
                    <a:pt x="76841" y="1"/>
                    <a:pt x="76840" y="1"/>
                    <a:pt x="76839" y="1"/>
                  </a:cubicBezTo>
                  <a:lnTo>
                    <a:pt x="6407" y="1"/>
                  </a:lnTo>
                  <a:cubicBezTo>
                    <a:pt x="2869" y="1"/>
                    <a:pt x="1" y="2869"/>
                    <a:pt x="1" y="6407"/>
                  </a:cubicBezTo>
                  <a:lnTo>
                    <a:pt x="83244" y="6407"/>
                  </a:lnTo>
                  <a:cubicBezTo>
                    <a:pt x="83244" y="2870"/>
                    <a:pt x="80380" y="1"/>
                    <a:pt x="768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3" name="Google Shape;663;p37"/>
          <p:cNvGrpSpPr/>
          <p:nvPr/>
        </p:nvGrpSpPr>
        <p:grpSpPr>
          <a:xfrm>
            <a:off x="3759470" y="3925621"/>
            <a:ext cx="1851318" cy="883170"/>
            <a:chOff x="3759470" y="3925621"/>
            <a:chExt cx="1851318" cy="883170"/>
          </a:xfrm>
        </p:grpSpPr>
        <p:sp>
          <p:nvSpPr>
            <p:cNvPr id="664" name="Google Shape;664;p37"/>
            <p:cNvSpPr/>
            <p:nvPr/>
          </p:nvSpPr>
          <p:spPr>
            <a:xfrm>
              <a:off x="3849261" y="3925621"/>
              <a:ext cx="1761528" cy="327534"/>
            </a:xfrm>
            <a:custGeom>
              <a:avLst/>
              <a:gdLst/>
              <a:ahLst/>
              <a:cxnLst/>
              <a:rect l="l" t="t" r="r" b="b"/>
              <a:pathLst>
                <a:path w="101034" h="18786" extrusionOk="0">
                  <a:moveTo>
                    <a:pt x="9394" y="0"/>
                  </a:moveTo>
                  <a:cubicBezTo>
                    <a:pt x="4208" y="0"/>
                    <a:pt x="0" y="4206"/>
                    <a:pt x="0" y="9392"/>
                  </a:cubicBezTo>
                  <a:cubicBezTo>
                    <a:pt x="0" y="14580"/>
                    <a:pt x="4208" y="18785"/>
                    <a:pt x="9394" y="18785"/>
                  </a:cubicBezTo>
                  <a:lnTo>
                    <a:pt x="101034" y="18785"/>
                  </a:lnTo>
                  <a:lnTo>
                    <a:pt x="101034" y="14349"/>
                  </a:lnTo>
                  <a:lnTo>
                    <a:pt x="10944" y="14349"/>
                  </a:lnTo>
                  <a:cubicBezTo>
                    <a:pt x="8207" y="14349"/>
                    <a:pt x="5989" y="12130"/>
                    <a:pt x="5989" y="9392"/>
                  </a:cubicBezTo>
                  <a:cubicBezTo>
                    <a:pt x="5989" y="6656"/>
                    <a:pt x="8207" y="4437"/>
                    <a:pt x="10944" y="4437"/>
                  </a:cubicBezTo>
                  <a:lnTo>
                    <a:pt x="101034" y="4437"/>
                  </a:lnTo>
                  <a:lnTo>
                    <a:pt x="1010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3953696" y="4002997"/>
              <a:ext cx="1583482" cy="172798"/>
            </a:xfrm>
            <a:custGeom>
              <a:avLst/>
              <a:gdLst/>
              <a:ahLst/>
              <a:cxnLst/>
              <a:rect l="l" t="t" r="r" b="b"/>
              <a:pathLst>
                <a:path w="90822" h="9911" extrusionOk="0">
                  <a:moveTo>
                    <a:pt x="4954" y="0"/>
                  </a:moveTo>
                  <a:cubicBezTo>
                    <a:pt x="2220" y="0"/>
                    <a:pt x="1" y="2220"/>
                    <a:pt x="1" y="4954"/>
                  </a:cubicBezTo>
                  <a:cubicBezTo>
                    <a:pt x="1" y="7692"/>
                    <a:pt x="2220" y="9911"/>
                    <a:pt x="4956" y="9911"/>
                  </a:cubicBezTo>
                  <a:lnTo>
                    <a:pt x="90822" y="9911"/>
                  </a:lnTo>
                  <a:lnTo>
                    <a:pt x="908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3759470" y="4254549"/>
              <a:ext cx="1690044" cy="554241"/>
            </a:xfrm>
            <a:custGeom>
              <a:avLst/>
              <a:gdLst/>
              <a:ahLst/>
              <a:cxnLst/>
              <a:rect l="l" t="t" r="r" b="b"/>
              <a:pathLst>
                <a:path w="96934" h="31789" extrusionOk="0">
                  <a:moveTo>
                    <a:pt x="15896" y="0"/>
                  </a:moveTo>
                  <a:cubicBezTo>
                    <a:pt x="7119" y="0"/>
                    <a:pt x="0" y="7117"/>
                    <a:pt x="0" y="15894"/>
                  </a:cubicBezTo>
                  <a:cubicBezTo>
                    <a:pt x="0" y="24672"/>
                    <a:pt x="7117" y="31789"/>
                    <a:pt x="15896" y="31789"/>
                  </a:cubicBezTo>
                  <a:lnTo>
                    <a:pt x="96934" y="31789"/>
                  </a:lnTo>
                  <a:lnTo>
                    <a:pt x="96934" y="25932"/>
                  </a:lnTo>
                  <a:lnTo>
                    <a:pt x="16898" y="25932"/>
                  </a:lnTo>
                  <a:cubicBezTo>
                    <a:pt x="11380" y="25932"/>
                    <a:pt x="6907" y="21459"/>
                    <a:pt x="6907" y="15941"/>
                  </a:cubicBezTo>
                  <a:cubicBezTo>
                    <a:pt x="6907" y="10421"/>
                    <a:pt x="11380" y="5948"/>
                    <a:pt x="16898" y="5948"/>
                  </a:cubicBezTo>
                  <a:lnTo>
                    <a:pt x="96934" y="5948"/>
                  </a:lnTo>
                  <a:lnTo>
                    <a:pt x="96934" y="2"/>
                  </a:lnTo>
                  <a:lnTo>
                    <a:pt x="15896" y="2"/>
                  </a:lnTo>
                  <a:lnTo>
                    <a:pt x="158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3879894" y="4358235"/>
              <a:ext cx="1499236" cy="348438"/>
            </a:xfrm>
            <a:custGeom>
              <a:avLst/>
              <a:gdLst/>
              <a:ahLst/>
              <a:cxnLst/>
              <a:rect l="l" t="t" r="r" b="b"/>
              <a:pathLst>
                <a:path w="85990" h="19985" extrusionOk="0">
                  <a:moveTo>
                    <a:pt x="9991" y="1"/>
                  </a:moveTo>
                  <a:cubicBezTo>
                    <a:pt x="4475" y="1"/>
                    <a:pt x="0" y="4474"/>
                    <a:pt x="0" y="9994"/>
                  </a:cubicBezTo>
                  <a:cubicBezTo>
                    <a:pt x="0" y="15510"/>
                    <a:pt x="4473" y="19985"/>
                    <a:pt x="9991" y="19985"/>
                  </a:cubicBezTo>
                  <a:lnTo>
                    <a:pt x="85990" y="19985"/>
                  </a:lnTo>
                  <a:lnTo>
                    <a:pt x="859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4131812" y="4474230"/>
              <a:ext cx="157316" cy="173722"/>
            </a:xfrm>
            <a:custGeom>
              <a:avLst/>
              <a:gdLst/>
              <a:ahLst/>
              <a:cxnLst/>
              <a:rect l="l" t="t" r="r" b="b"/>
              <a:pathLst>
                <a:path w="9023" h="9964" extrusionOk="0">
                  <a:moveTo>
                    <a:pt x="1" y="0"/>
                  </a:moveTo>
                  <a:lnTo>
                    <a:pt x="1" y="9964"/>
                  </a:lnTo>
                  <a:lnTo>
                    <a:pt x="4512" y="7249"/>
                  </a:lnTo>
                  <a:lnTo>
                    <a:pt x="9023" y="9964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9" name="Google Shape;669;p37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</a:t>
            </a:r>
            <a:endParaRPr dirty="0"/>
          </a:p>
        </p:txBody>
      </p:sp>
      <p:sp>
        <p:nvSpPr>
          <p:cNvPr id="670" name="Google Shape;670;p37"/>
          <p:cNvSpPr txBox="1">
            <a:spLocks noGrp="1"/>
          </p:cNvSpPr>
          <p:nvPr>
            <p:ph type="subTitle" idx="1"/>
          </p:nvPr>
        </p:nvSpPr>
        <p:spPr>
          <a:xfrm>
            <a:off x="5126750" y="2059500"/>
            <a:ext cx="3157500" cy="11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</a:t>
            </a:r>
            <a:endParaRPr dirty="0"/>
          </a:p>
        </p:txBody>
      </p:sp>
      <p:sp>
        <p:nvSpPr>
          <p:cNvPr id="671" name="Google Shape;671;p37"/>
          <p:cNvSpPr/>
          <p:nvPr/>
        </p:nvSpPr>
        <p:spPr>
          <a:xfrm>
            <a:off x="4938050" y="975925"/>
            <a:ext cx="964050" cy="87200"/>
          </a:xfrm>
          <a:custGeom>
            <a:avLst/>
            <a:gdLst/>
            <a:ahLst/>
            <a:cxnLst/>
            <a:rect l="l" t="t" r="r" b="b"/>
            <a:pathLst>
              <a:path w="38562" h="3488" extrusionOk="0">
                <a:moveTo>
                  <a:pt x="25881" y="208"/>
                </a:moveTo>
                <a:cubicBezTo>
                  <a:pt x="25883" y="227"/>
                  <a:pt x="25884" y="246"/>
                  <a:pt x="25886" y="265"/>
                </a:cubicBezTo>
                <a:lnTo>
                  <a:pt x="25877" y="265"/>
                </a:lnTo>
                <a:cubicBezTo>
                  <a:pt x="25876" y="246"/>
                  <a:pt x="25874" y="227"/>
                  <a:pt x="25873" y="208"/>
                </a:cubicBezTo>
                <a:close/>
                <a:moveTo>
                  <a:pt x="20163" y="181"/>
                </a:moveTo>
                <a:cubicBezTo>
                  <a:pt x="20169" y="212"/>
                  <a:pt x="20174" y="243"/>
                  <a:pt x="20180" y="274"/>
                </a:cubicBezTo>
                <a:cubicBezTo>
                  <a:pt x="20173" y="275"/>
                  <a:pt x="20164" y="278"/>
                  <a:pt x="20157" y="280"/>
                </a:cubicBezTo>
                <a:cubicBezTo>
                  <a:pt x="20154" y="249"/>
                  <a:pt x="20152" y="217"/>
                  <a:pt x="20151" y="186"/>
                </a:cubicBezTo>
                <a:cubicBezTo>
                  <a:pt x="20154" y="184"/>
                  <a:pt x="20158" y="183"/>
                  <a:pt x="20163" y="181"/>
                </a:cubicBezTo>
                <a:close/>
                <a:moveTo>
                  <a:pt x="18637" y="295"/>
                </a:moveTo>
                <a:cubicBezTo>
                  <a:pt x="18639" y="314"/>
                  <a:pt x="18640" y="333"/>
                  <a:pt x="18641" y="352"/>
                </a:cubicBezTo>
                <a:lnTo>
                  <a:pt x="18633" y="352"/>
                </a:lnTo>
                <a:cubicBezTo>
                  <a:pt x="18631" y="333"/>
                  <a:pt x="18630" y="314"/>
                  <a:pt x="18628" y="295"/>
                </a:cubicBezTo>
                <a:close/>
                <a:moveTo>
                  <a:pt x="17509" y="408"/>
                </a:moveTo>
                <a:cubicBezTo>
                  <a:pt x="17510" y="410"/>
                  <a:pt x="17511" y="412"/>
                  <a:pt x="17512" y="414"/>
                </a:cubicBezTo>
                <a:lnTo>
                  <a:pt x="17512" y="414"/>
                </a:lnTo>
                <a:cubicBezTo>
                  <a:pt x="17512" y="414"/>
                  <a:pt x="17512" y="414"/>
                  <a:pt x="17512" y="414"/>
                </a:cubicBezTo>
                <a:cubicBezTo>
                  <a:pt x="17510" y="434"/>
                  <a:pt x="17504" y="451"/>
                  <a:pt x="17498" y="465"/>
                </a:cubicBezTo>
                <a:cubicBezTo>
                  <a:pt x="17495" y="459"/>
                  <a:pt x="17492" y="453"/>
                  <a:pt x="17488" y="448"/>
                </a:cubicBezTo>
                <a:cubicBezTo>
                  <a:pt x="17495" y="434"/>
                  <a:pt x="17503" y="421"/>
                  <a:pt x="17509" y="408"/>
                </a:cubicBezTo>
                <a:close/>
                <a:moveTo>
                  <a:pt x="17528" y="367"/>
                </a:moveTo>
                <a:cubicBezTo>
                  <a:pt x="17531" y="383"/>
                  <a:pt x="17535" y="398"/>
                  <a:pt x="17540" y="414"/>
                </a:cubicBezTo>
                <a:cubicBezTo>
                  <a:pt x="17556" y="414"/>
                  <a:pt x="17573" y="417"/>
                  <a:pt x="17592" y="420"/>
                </a:cubicBezTo>
                <a:cubicBezTo>
                  <a:pt x="17595" y="453"/>
                  <a:pt x="17598" y="478"/>
                  <a:pt x="17603" y="515"/>
                </a:cubicBezTo>
                <a:cubicBezTo>
                  <a:pt x="17585" y="520"/>
                  <a:pt x="17570" y="523"/>
                  <a:pt x="17551" y="527"/>
                </a:cubicBezTo>
                <a:cubicBezTo>
                  <a:pt x="17545" y="481"/>
                  <a:pt x="17542" y="448"/>
                  <a:pt x="17538" y="412"/>
                </a:cubicBezTo>
                <a:cubicBezTo>
                  <a:pt x="17532" y="414"/>
                  <a:pt x="17524" y="414"/>
                  <a:pt x="17515" y="414"/>
                </a:cubicBezTo>
                <a:lnTo>
                  <a:pt x="17515" y="414"/>
                </a:lnTo>
                <a:cubicBezTo>
                  <a:pt x="17518" y="395"/>
                  <a:pt x="17522" y="382"/>
                  <a:pt x="17528" y="367"/>
                </a:cubicBezTo>
                <a:close/>
                <a:moveTo>
                  <a:pt x="15365" y="534"/>
                </a:moveTo>
                <a:cubicBezTo>
                  <a:pt x="15368" y="573"/>
                  <a:pt x="15371" y="609"/>
                  <a:pt x="15372" y="648"/>
                </a:cubicBezTo>
                <a:lnTo>
                  <a:pt x="15359" y="648"/>
                </a:lnTo>
                <a:cubicBezTo>
                  <a:pt x="15356" y="611"/>
                  <a:pt x="15355" y="573"/>
                  <a:pt x="15352" y="534"/>
                </a:cubicBezTo>
                <a:close/>
                <a:moveTo>
                  <a:pt x="10029" y="689"/>
                </a:moveTo>
                <a:cubicBezTo>
                  <a:pt x="10029" y="695"/>
                  <a:pt x="10029" y="701"/>
                  <a:pt x="10029" y="708"/>
                </a:cubicBezTo>
                <a:lnTo>
                  <a:pt x="10001" y="708"/>
                </a:lnTo>
                <a:cubicBezTo>
                  <a:pt x="10001" y="701"/>
                  <a:pt x="10001" y="695"/>
                  <a:pt x="10001" y="689"/>
                </a:cubicBezTo>
                <a:close/>
                <a:moveTo>
                  <a:pt x="9573" y="626"/>
                </a:moveTo>
                <a:cubicBezTo>
                  <a:pt x="9576" y="657"/>
                  <a:pt x="9577" y="689"/>
                  <a:pt x="9580" y="720"/>
                </a:cubicBezTo>
                <a:cubicBezTo>
                  <a:pt x="9576" y="721"/>
                  <a:pt x="9571" y="723"/>
                  <a:pt x="9565" y="723"/>
                </a:cubicBezTo>
                <a:cubicBezTo>
                  <a:pt x="9561" y="692"/>
                  <a:pt x="9555" y="661"/>
                  <a:pt x="9549" y="629"/>
                </a:cubicBezTo>
                <a:cubicBezTo>
                  <a:pt x="9558" y="629"/>
                  <a:pt x="9565" y="627"/>
                  <a:pt x="9573" y="626"/>
                </a:cubicBezTo>
                <a:close/>
                <a:moveTo>
                  <a:pt x="34248" y="632"/>
                </a:moveTo>
                <a:cubicBezTo>
                  <a:pt x="34253" y="662"/>
                  <a:pt x="34259" y="693"/>
                  <a:pt x="34264" y="724"/>
                </a:cubicBezTo>
                <a:cubicBezTo>
                  <a:pt x="34257" y="726"/>
                  <a:pt x="34248" y="727"/>
                  <a:pt x="34241" y="730"/>
                </a:cubicBezTo>
                <a:cubicBezTo>
                  <a:pt x="34239" y="699"/>
                  <a:pt x="34237" y="667"/>
                  <a:pt x="34235" y="636"/>
                </a:cubicBezTo>
                <a:cubicBezTo>
                  <a:pt x="34239" y="634"/>
                  <a:pt x="34244" y="633"/>
                  <a:pt x="34248" y="632"/>
                </a:cubicBezTo>
                <a:close/>
                <a:moveTo>
                  <a:pt x="9726" y="746"/>
                </a:moveTo>
                <a:cubicBezTo>
                  <a:pt x="9726" y="752"/>
                  <a:pt x="9726" y="760"/>
                  <a:pt x="9727" y="765"/>
                </a:cubicBezTo>
                <a:lnTo>
                  <a:pt x="9699" y="765"/>
                </a:lnTo>
                <a:cubicBezTo>
                  <a:pt x="9698" y="760"/>
                  <a:pt x="9698" y="752"/>
                  <a:pt x="9698" y="746"/>
                </a:cubicBezTo>
                <a:close/>
                <a:moveTo>
                  <a:pt x="8418" y="793"/>
                </a:moveTo>
                <a:lnTo>
                  <a:pt x="8418" y="793"/>
                </a:lnTo>
                <a:cubicBezTo>
                  <a:pt x="8418" y="794"/>
                  <a:pt x="8419" y="795"/>
                  <a:pt x="8419" y="796"/>
                </a:cubicBezTo>
                <a:cubicBezTo>
                  <a:pt x="8419" y="796"/>
                  <a:pt x="8419" y="794"/>
                  <a:pt x="8418" y="793"/>
                </a:cubicBezTo>
                <a:close/>
                <a:moveTo>
                  <a:pt x="14932" y="762"/>
                </a:moveTo>
                <a:cubicBezTo>
                  <a:pt x="14932" y="782"/>
                  <a:pt x="14934" y="799"/>
                  <a:pt x="14935" y="818"/>
                </a:cubicBezTo>
                <a:lnTo>
                  <a:pt x="14927" y="818"/>
                </a:lnTo>
                <a:cubicBezTo>
                  <a:pt x="14925" y="799"/>
                  <a:pt x="14924" y="782"/>
                  <a:pt x="14922" y="762"/>
                </a:cubicBezTo>
                <a:close/>
                <a:moveTo>
                  <a:pt x="9276" y="843"/>
                </a:moveTo>
                <a:cubicBezTo>
                  <a:pt x="9277" y="861"/>
                  <a:pt x="9279" y="880"/>
                  <a:pt x="9280" y="899"/>
                </a:cubicBezTo>
                <a:lnTo>
                  <a:pt x="9271" y="899"/>
                </a:lnTo>
                <a:cubicBezTo>
                  <a:pt x="9270" y="880"/>
                  <a:pt x="9268" y="861"/>
                  <a:pt x="9267" y="843"/>
                </a:cubicBezTo>
                <a:close/>
                <a:moveTo>
                  <a:pt x="8325" y="907"/>
                </a:moveTo>
                <a:lnTo>
                  <a:pt x="8325" y="907"/>
                </a:lnTo>
                <a:cubicBezTo>
                  <a:pt x="8323" y="907"/>
                  <a:pt x="8317" y="907"/>
                  <a:pt x="8312" y="908"/>
                </a:cubicBezTo>
                <a:cubicBezTo>
                  <a:pt x="8312" y="909"/>
                  <a:pt x="8312" y="911"/>
                  <a:pt x="8313" y="912"/>
                </a:cubicBezTo>
                <a:lnTo>
                  <a:pt x="8313" y="912"/>
                </a:lnTo>
                <a:cubicBezTo>
                  <a:pt x="8317" y="911"/>
                  <a:pt x="8321" y="909"/>
                  <a:pt x="8325" y="907"/>
                </a:cubicBezTo>
                <a:close/>
                <a:moveTo>
                  <a:pt x="11646" y="826"/>
                </a:moveTo>
                <a:lnTo>
                  <a:pt x="11646" y="826"/>
                </a:lnTo>
                <a:cubicBezTo>
                  <a:pt x="11632" y="857"/>
                  <a:pt x="11621" y="883"/>
                  <a:pt x="11610" y="908"/>
                </a:cubicBezTo>
                <a:lnTo>
                  <a:pt x="11610" y="908"/>
                </a:lnTo>
                <a:cubicBezTo>
                  <a:pt x="11597" y="914"/>
                  <a:pt x="11586" y="916"/>
                  <a:pt x="11578" y="916"/>
                </a:cubicBezTo>
                <a:cubicBezTo>
                  <a:pt x="11550" y="916"/>
                  <a:pt x="11548" y="886"/>
                  <a:pt x="11546" y="846"/>
                </a:cubicBezTo>
                <a:cubicBezTo>
                  <a:pt x="11568" y="842"/>
                  <a:pt x="11593" y="837"/>
                  <a:pt x="11646" y="826"/>
                </a:cubicBezTo>
                <a:close/>
                <a:moveTo>
                  <a:pt x="12577" y="729"/>
                </a:moveTo>
                <a:cubicBezTo>
                  <a:pt x="12583" y="733"/>
                  <a:pt x="12592" y="733"/>
                  <a:pt x="12596" y="742"/>
                </a:cubicBezTo>
                <a:cubicBezTo>
                  <a:pt x="12618" y="801"/>
                  <a:pt x="12639" y="862"/>
                  <a:pt x="12665" y="940"/>
                </a:cubicBezTo>
                <a:lnTo>
                  <a:pt x="12598" y="940"/>
                </a:lnTo>
                <a:cubicBezTo>
                  <a:pt x="12583" y="893"/>
                  <a:pt x="12567" y="842"/>
                  <a:pt x="12551" y="792"/>
                </a:cubicBezTo>
                <a:cubicBezTo>
                  <a:pt x="12558" y="771"/>
                  <a:pt x="12567" y="752"/>
                  <a:pt x="12577" y="729"/>
                </a:cubicBezTo>
                <a:close/>
                <a:moveTo>
                  <a:pt x="5713" y="932"/>
                </a:moveTo>
                <a:cubicBezTo>
                  <a:pt x="5716" y="932"/>
                  <a:pt x="5719" y="933"/>
                  <a:pt x="5723" y="933"/>
                </a:cubicBezTo>
                <a:cubicBezTo>
                  <a:pt x="5723" y="939"/>
                  <a:pt x="5723" y="945"/>
                  <a:pt x="5724" y="951"/>
                </a:cubicBezTo>
                <a:lnTo>
                  <a:pt x="5696" y="951"/>
                </a:lnTo>
                <a:cubicBezTo>
                  <a:pt x="5695" y="945"/>
                  <a:pt x="5695" y="939"/>
                  <a:pt x="5695" y="933"/>
                </a:cubicBezTo>
                <a:cubicBezTo>
                  <a:pt x="5701" y="933"/>
                  <a:pt x="5706" y="932"/>
                  <a:pt x="5713" y="932"/>
                </a:cubicBezTo>
                <a:close/>
                <a:moveTo>
                  <a:pt x="10323" y="605"/>
                </a:moveTo>
                <a:cubicBezTo>
                  <a:pt x="10328" y="620"/>
                  <a:pt x="10332" y="634"/>
                  <a:pt x="10336" y="648"/>
                </a:cubicBezTo>
                <a:cubicBezTo>
                  <a:pt x="10322" y="664"/>
                  <a:pt x="10305" y="679"/>
                  <a:pt x="10291" y="693"/>
                </a:cubicBezTo>
                <a:cubicBezTo>
                  <a:pt x="10295" y="702"/>
                  <a:pt x="10300" y="712"/>
                  <a:pt x="10303" y="721"/>
                </a:cubicBezTo>
                <a:lnTo>
                  <a:pt x="10183" y="721"/>
                </a:lnTo>
                <a:cubicBezTo>
                  <a:pt x="10170" y="801"/>
                  <a:pt x="10158" y="873"/>
                  <a:pt x="10144" y="974"/>
                </a:cubicBezTo>
                <a:cubicBezTo>
                  <a:pt x="10132" y="902"/>
                  <a:pt x="10124" y="857"/>
                  <a:pt x="10116" y="802"/>
                </a:cubicBezTo>
                <a:cubicBezTo>
                  <a:pt x="10104" y="793"/>
                  <a:pt x="10086" y="783"/>
                  <a:pt x="10069" y="770"/>
                </a:cubicBezTo>
                <a:cubicBezTo>
                  <a:pt x="10069" y="758"/>
                  <a:pt x="10069" y="743"/>
                  <a:pt x="10072" y="732"/>
                </a:cubicBezTo>
                <a:cubicBezTo>
                  <a:pt x="10076" y="717"/>
                  <a:pt x="10080" y="696"/>
                  <a:pt x="10088" y="693"/>
                </a:cubicBezTo>
                <a:cubicBezTo>
                  <a:pt x="10166" y="662"/>
                  <a:pt x="10245" y="634"/>
                  <a:pt x="10323" y="605"/>
                </a:cubicBezTo>
                <a:close/>
                <a:moveTo>
                  <a:pt x="18622" y="923"/>
                </a:moveTo>
                <a:cubicBezTo>
                  <a:pt x="18625" y="929"/>
                  <a:pt x="18628" y="935"/>
                  <a:pt x="18633" y="940"/>
                </a:cubicBezTo>
                <a:cubicBezTo>
                  <a:pt x="18625" y="954"/>
                  <a:pt x="18619" y="967"/>
                  <a:pt x="18612" y="980"/>
                </a:cubicBezTo>
                <a:cubicBezTo>
                  <a:pt x="18609" y="976"/>
                  <a:pt x="18608" y="973"/>
                  <a:pt x="18606" y="968"/>
                </a:cubicBezTo>
                <a:lnTo>
                  <a:pt x="18606" y="968"/>
                </a:lnTo>
                <a:cubicBezTo>
                  <a:pt x="18608" y="971"/>
                  <a:pt x="18611" y="976"/>
                  <a:pt x="18612" y="979"/>
                </a:cubicBezTo>
                <a:cubicBezTo>
                  <a:pt x="18612" y="954"/>
                  <a:pt x="18616" y="938"/>
                  <a:pt x="18622" y="923"/>
                </a:cubicBezTo>
                <a:close/>
                <a:moveTo>
                  <a:pt x="12111" y="963"/>
                </a:moveTo>
                <a:cubicBezTo>
                  <a:pt x="12111" y="968"/>
                  <a:pt x="12111" y="974"/>
                  <a:pt x="12112" y="982"/>
                </a:cubicBezTo>
                <a:lnTo>
                  <a:pt x="12084" y="982"/>
                </a:lnTo>
                <a:cubicBezTo>
                  <a:pt x="12083" y="974"/>
                  <a:pt x="12083" y="968"/>
                  <a:pt x="12083" y="963"/>
                </a:cubicBezTo>
                <a:close/>
                <a:moveTo>
                  <a:pt x="11999" y="958"/>
                </a:moveTo>
                <a:cubicBezTo>
                  <a:pt x="11999" y="967"/>
                  <a:pt x="12000" y="977"/>
                  <a:pt x="12000" y="986"/>
                </a:cubicBezTo>
                <a:cubicBezTo>
                  <a:pt x="11981" y="986"/>
                  <a:pt x="11964" y="986"/>
                  <a:pt x="11944" y="988"/>
                </a:cubicBezTo>
                <a:cubicBezTo>
                  <a:pt x="11944" y="977"/>
                  <a:pt x="11943" y="968"/>
                  <a:pt x="11943" y="958"/>
                </a:cubicBezTo>
                <a:close/>
                <a:moveTo>
                  <a:pt x="11712" y="898"/>
                </a:moveTo>
                <a:cubicBezTo>
                  <a:pt x="11715" y="930"/>
                  <a:pt x="11718" y="954"/>
                  <a:pt x="11722" y="990"/>
                </a:cubicBezTo>
                <a:cubicBezTo>
                  <a:pt x="11696" y="990"/>
                  <a:pt x="11671" y="992"/>
                  <a:pt x="11641" y="992"/>
                </a:cubicBezTo>
                <a:cubicBezTo>
                  <a:pt x="11639" y="974"/>
                  <a:pt x="11637" y="955"/>
                  <a:pt x="11635" y="938"/>
                </a:cubicBezTo>
                <a:lnTo>
                  <a:pt x="11635" y="938"/>
                </a:lnTo>
                <a:cubicBezTo>
                  <a:pt x="11675" y="898"/>
                  <a:pt x="11693" y="898"/>
                  <a:pt x="11712" y="898"/>
                </a:cubicBezTo>
                <a:close/>
                <a:moveTo>
                  <a:pt x="10089" y="901"/>
                </a:moveTo>
                <a:cubicBezTo>
                  <a:pt x="10094" y="932"/>
                  <a:pt x="10099" y="963"/>
                  <a:pt x="10105" y="993"/>
                </a:cubicBezTo>
                <a:lnTo>
                  <a:pt x="10082" y="999"/>
                </a:lnTo>
                <a:cubicBezTo>
                  <a:pt x="10080" y="968"/>
                  <a:pt x="10077" y="938"/>
                  <a:pt x="10076" y="907"/>
                </a:cubicBezTo>
                <a:cubicBezTo>
                  <a:pt x="10080" y="905"/>
                  <a:pt x="10085" y="904"/>
                  <a:pt x="10089" y="901"/>
                </a:cubicBezTo>
                <a:close/>
                <a:moveTo>
                  <a:pt x="9614" y="904"/>
                </a:moveTo>
                <a:cubicBezTo>
                  <a:pt x="9620" y="935"/>
                  <a:pt x="9626" y="965"/>
                  <a:pt x="9632" y="996"/>
                </a:cubicBezTo>
                <a:cubicBezTo>
                  <a:pt x="9624" y="998"/>
                  <a:pt x="9615" y="999"/>
                  <a:pt x="9608" y="1002"/>
                </a:cubicBezTo>
                <a:cubicBezTo>
                  <a:pt x="9605" y="970"/>
                  <a:pt x="9604" y="939"/>
                  <a:pt x="9602" y="908"/>
                </a:cubicBezTo>
                <a:cubicBezTo>
                  <a:pt x="9607" y="907"/>
                  <a:pt x="9611" y="905"/>
                  <a:pt x="9614" y="904"/>
                </a:cubicBezTo>
                <a:close/>
                <a:moveTo>
                  <a:pt x="9955" y="896"/>
                </a:moveTo>
                <a:cubicBezTo>
                  <a:pt x="9959" y="939"/>
                  <a:pt x="9963" y="971"/>
                  <a:pt x="9966" y="1004"/>
                </a:cubicBezTo>
                <a:lnTo>
                  <a:pt x="9966" y="1004"/>
                </a:lnTo>
                <a:cubicBezTo>
                  <a:pt x="9959" y="1006"/>
                  <a:pt x="9952" y="1007"/>
                  <a:pt x="9945" y="1007"/>
                </a:cubicBezTo>
                <a:cubicBezTo>
                  <a:pt x="9935" y="1007"/>
                  <a:pt x="9925" y="1005"/>
                  <a:pt x="9914" y="1004"/>
                </a:cubicBezTo>
                <a:cubicBezTo>
                  <a:pt x="9910" y="970"/>
                  <a:pt x="9908" y="945"/>
                  <a:pt x="9904" y="908"/>
                </a:cubicBezTo>
                <a:cubicBezTo>
                  <a:pt x="9920" y="904"/>
                  <a:pt x="9935" y="901"/>
                  <a:pt x="9955" y="896"/>
                </a:cubicBezTo>
                <a:close/>
                <a:moveTo>
                  <a:pt x="18606" y="968"/>
                </a:moveTo>
                <a:cubicBezTo>
                  <a:pt x="18606" y="995"/>
                  <a:pt x="18602" y="1010"/>
                  <a:pt x="18596" y="1026"/>
                </a:cubicBezTo>
                <a:cubicBezTo>
                  <a:pt x="18593" y="1020"/>
                  <a:pt x="18588" y="1014"/>
                  <a:pt x="18586" y="1008"/>
                </a:cubicBezTo>
                <a:cubicBezTo>
                  <a:pt x="18593" y="995"/>
                  <a:pt x="18599" y="982"/>
                  <a:pt x="18606" y="968"/>
                </a:cubicBezTo>
                <a:close/>
                <a:moveTo>
                  <a:pt x="12940" y="996"/>
                </a:moveTo>
                <a:cubicBezTo>
                  <a:pt x="12942" y="1015"/>
                  <a:pt x="12942" y="1035"/>
                  <a:pt x="12943" y="1054"/>
                </a:cubicBezTo>
                <a:lnTo>
                  <a:pt x="12935" y="1054"/>
                </a:lnTo>
                <a:cubicBezTo>
                  <a:pt x="12933" y="1035"/>
                  <a:pt x="12932" y="1015"/>
                  <a:pt x="12930" y="996"/>
                </a:cubicBezTo>
                <a:close/>
                <a:moveTo>
                  <a:pt x="9517" y="847"/>
                </a:moveTo>
                <a:cubicBezTo>
                  <a:pt x="9523" y="847"/>
                  <a:pt x="9528" y="847"/>
                  <a:pt x="9535" y="848"/>
                </a:cubicBezTo>
                <a:cubicBezTo>
                  <a:pt x="9524" y="907"/>
                  <a:pt x="9517" y="957"/>
                  <a:pt x="9499" y="1057"/>
                </a:cubicBezTo>
                <a:cubicBezTo>
                  <a:pt x="9493" y="952"/>
                  <a:pt x="9490" y="902"/>
                  <a:pt x="9486" y="848"/>
                </a:cubicBezTo>
                <a:cubicBezTo>
                  <a:pt x="9498" y="848"/>
                  <a:pt x="9507" y="847"/>
                  <a:pt x="9517" y="847"/>
                </a:cubicBezTo>
                <a:close/>
                <a:moveTo>
                  <a:pt x="6677" y="1042"/>
                </a:moveTo>
                <a:cubicBezTo>
                  <a:pt x="6677" y="1048"/>
                  <a:pt x="6679" y="1054"/>
                  <a:pt x="6679" y="1061"/>
                </a:cubicBezTo>
                <a:lnTo>
                  <a:pt x="6651" y="1061"/>
                </a:lnTo>
                <a:cubicBezTo>
                  <a:pt x="6651" y="1054"/>
                  <a:pt x="6649" y="1048"/>
                  <a:pt x="6649" y="1042"/>
                </a:cubicBezTo>
                <a:close/>
                <a:moveTo>
                  <a:pt x="9967" y="1009"/>
                </a:moveTo>
                <a:cubicBezTo>
                  <a:pt x="9967" y="1010"/>
                  <a:pt x="9967" y="1011"/>
                  <a:pt x="9967" y="1013"/>
                </a:cubicBezTo>
                <a:cubicBezTo>
                  <a:pt x="9977" y="1017"/>
                  <a:pt x="9985" y="1030"/>
                  <a:pt x="9994" y="1043"/>
                </a:cubicBezTo>
                <a:cubicBezTo>
                  <a:pt x="9992" y="1049"/>
                  <a:pt x="9989" y="1055"/>
                  <a:pt x="9986" y="1061"/>
                </a:cubicBezTo>
                <a:cubicBezTo>
                  <a:pt x="9979" y="1046"/>
                  <a:pt x="9971" y="1030"/>
                  <a:pt x="9964" y="1015"/>
                </a:cubicBezTo>
                <a:cubicBezTo>
                  <a:pt x="9965" y="1013"/>
                  <a:pt x="9966" y="1011"/>
                  <a:pt x="9967" y="1009"/>
                </a:cubicBezTo>
                <a:close/>
                <a:moveTo>
                  <a:pt x="6036" y="1043"/>
                </a:moveTo>
                <a:cubicBezTo>
                  <a:pt x="6037" y="1051"/>
                  <a:pt x="6037" y="1057"/>
                  <a:pt x="6037" y="1063"/>
                </a:cubicBezTo>
                <a:lnTo>
                  <a:pt x="6009" y="1063"/>
                </a:lnTo>
                <a:cubicBezTo>
                  <a:pt x="6009" y="1057"/>
                  <a:pt x="6009" y="1051"/>
                  <a:pt x="6008" y="1045"/>
                </a:cubicBezTo>
                <a:cubicBezTo>
                  <a:pt x="6018" y="1045"/>
                  <a:pt x="6027" y="1043"/>
                  <a:pt x="6036" y="1043"/>
                </a:cubicBezTo>
                <a:close/>
                <a:moveTo>
                  <a:pt x="32964" y="1026"/>
                </a:moveTo>
                <a:cubicBezTo>
                  <a:pt x="32965" y="1045"/>
                  <a:pt x="32967" y="1064"/>
                  <a:pt x="32968" y="1082"/>
                </a:cubicBezTo>
                <a:lnTo>
                  <a:pt x="32968" y="1083"/>
                </a:lnTo>
                <a:lnTo>
                  <a:pt x="32958" y="1083"/>
                </a:lnTo>
                <a:cubicBezTo>
                  <a:pt x="32958" y="1064"/>
                  <a:pt x="32957" y="1045"/>
                  <a:pt x="32955" y="1026"/>
                </a:cubicBezTo>
                <a:close/>
                <a:moveTo>
                  <a:pt x="5524" y="1027"/>
                </a:moveTo>
                <a:cubicBezTo>
                  <a:pt x="5525" y="1046"/>
                  <a:pt x="5527" y="1066"/>
                  <a:pt x="5528" y="1085"/>
                </a:cubicBezTo>
                <a:lnTo>
                  <a:pt x="5518" y="1085"/>
                </a:lnTo>
                <a:cubicBezTo>
                  <a:pt x="5518" y="1066"/>
                  <a:pt x="5517" y="1046"/>
                  <a:pt x="5515" y="1027"/>
                </a:cubicBezTo>
                <a:close/>
                <a:moveTo>
                  <a:pt x="9452" y="965"/>
                </a:moveTo>
                <a:cubicBezTo>
                  <a:pt x="9464" y="1046"/>
                  <a:pt x="9468" y="1071"/>
                  <a:pt x="9474" y="1110"/>
                </a:cubicBezTo>
                <a:lnTo>
                  <a:pt x="9429" y="1110"/>
                </a:lnTo>
                <a:cubicBezTo>
                  <a:pt x="9433" y="1080"/>
                  <a:pt x="9440" y="1041"/>
                  <a:pt x="9452" y="965"/>
                </a:cubicBezTo>
                <a:close/>
                <a:moveTo>
                  <a:pt x="5109" y="1086"/>
                </a:moveTo>
                <a:cubicBezTo>
                  <a:pt x="5111" y="1104"/>
                  <a:pt x="5112" y="1123"/>
                  <a:pt x="5113" y="1142"/>
                </a:cubicBezTo>
                <a:lnTo>
                  <a:pt x="5105" y="1142"/>
                </a:lnTo>
                <a:cubicBezTo>
                  <a:pt x="5103" y="1123"/>
                  <a:pt x="5102" y="1104"/>
                  <a:pt x="5100" y="1086"/>
                </a:cubicBezTo>
                <a:close/>
                <a:moveTo>
                  <a:pt x="6491" y="1155"/>
                </a:moveTo>
                <a:cubicBezTo>
                  <a:pt x="6491" y="1161"/>
                  <a:pt x="6491" y="1169"/>
                  <a:pt x="6492" y="1174"/>
                </a:cubicBezTo>
                <a:lnTo>
                  <a:pt x="6464" y="1174"/>
                </a:lnTo>
                <a:cubicBezTo>
                  <a:pt x="6463" y="1169"/>
                  <a:pt x="6463" y="1163"/>
                  <a:pt x="6463" y="1155"/>
                </a:cubicBezTo>
                <a:close/>
                <a:moveTo>
                  <a:pt x="6936" y="1149"/>
                </a:moveTo>
                <a:cubicBezTo>
                  <a:pt x="6936" y="1158"/>
                  <a:pt x="6938" y="1167"/>
                  <a:pt x="6938" y="1177"/>
                </a:cubicBezTo>
                <a:lnTo>
                  <a:pt x="6882" y="1177"/>
                </a:lnTo>
                <a:cubicBezTo>
                  <a:pt x="6882" y="1169"/>
                  <a:pt x="6880" y="1158"/>
                  <a:pt x="6880" y="1149"/>
                </a:cubicBezTo>
                <a:close/>
                <a:moveTo>
                  <a:pt x="12459" y="1186"/>
                </a:moveTo>
                <a:cubicBezTo>
                  <a:pt x="12461" y="1194"/>
                  <a:pt x="12461" y="1199"/>
                  <a:pt x="12461" y="1205"/>
                </a:cubicBezTo>
                <a:lnTo>
                  <a:pt x="12433" y="1205"/>
                </a:lnTo>
                <a:cubicBezTo>
                  <a:pt x="12433" y="1199"/>
                  <a:pt x="12433" y="1194"/>
                  <a:pt x="12431" y="1186"/>
                </a:cubicBezTo>
                <a:close/>
                <a:moveTo>
                  <a:pt x="7331" y="1208"/>
                </a:moveTo>
                <a:cubicBezTo>
                  <a:pt x="7331" y="1214"/>
                  <a:pt x="7331" y="1221"/>
                  <a:pt x="7331" y="1227"/>
                </a:cubicBezTo>
                <a:lnTo>
                  <a:pt x="7303" y="1227"/>
                </a:lnTo>
                <a:cubicBezTo>
                  <a:pt x="7303" y="1221"/>
                  <a:pt x="7303" y="1214"/>
                  <a:pt x="7303" y="1208"/>
                </a:cubicBezTo>
                <a:close/>
                <a:moveTo>
                  <a:pt x="5322" y="1217"/>
                </a:moveTo>
                <a:cubicBezTo>
                  <a:pt x="5324" y="1223"/>
                  <a:pt x="5324" y="1229"/>
                  <a:pt x="5324" y="1236"/>
                </a:cubicBezTo>
                <a:lnTo>
                  <a:pt x="5296" y="1236"/>
                </a:lnTo>
                <a:cubicBezTo>
                  <a:pt x="5296" y="1229"/>
                  <a:pt x="5296" y="1223"/>
                  <a:pt x="5294" y="1217"/>
                </a:cubicBezTo>
                <a:close/>
                <a:moveTo>
                  <a:pt x="18224" y="1201"/>
                </a:moveTo>
                <a:cubicBezTo>
                  <a:pt x="18225" y="1220"/>
                  <a:pt x="18227" y="1238"/>
                  <a:pt x="18228" y="1257"/>
                </a:cubicBezTo>
                <a:lnTo>
                  <a:pt x="18219" y="1257"/>
                </a:lnTo>
                <a:cubicBezTo>
                  <a:pt x="18218" y="1239"/>
                  <a:pt x="18216" y="1220"/>
                  <a:pt x="18215" y="1201"/>
                </a:cubicBezTo>
                <a:close/>
                <a:moveTo>
                  <a:pt x="31749" y="1201"/>
                </a:moveTo>
                <a:cubicBezTo>
                  <a:pt x="31750" y="1219"/>
                  <a:pt x="31752" y="1238"/>
                  <a:pt x="31752" y="1257"/>
                </a:cubicBezTo>
                <a:lnTo>
                  <a:pt x="31743" y="1257"/>
                </a:lnTo>
                <a:cubicBezTo>
                  <a:pt x="31741" y="1238"/>
                  <a:pt x="31740" y="1220"/>
                  <a:pt x="31740" y="1201"/>
                </a:cubicBezTo>
                <a:close/>
                <a:moveTo>
                  <a:pt x="6176" y="1201"/>
                </a:moveTo>
                <a:cubicBezTo>
                  <a:pt x="6179" y="1207"/>
                  <a:pt x="6182" y="1213"/>
                  <a:pt x="6185" y="1219"/>
                </a:cubicBezTo>
                <a:cubicBezTo>
                  <a:pt x="6179" y="1232"/>
                  <a:pt x="6171" y="1245"/>
                  <a:pt x="6165" y="1258"/>
                </a:cubicBezTo>
                <a:cubicBezTo>
                  <a:pt x="6163" y="1254"/>
                  <a:pt x="6161" y="1251"/>
                  <a:pt x="6159" y="1248"/>
                </a:cubicBezTo>
                <a:lnTo>
                  <a:pt x="6159" y="1248"/>
                </a:lnTo>
                <a:cubicBezTo>
                  <a:pt x="6159" y="1247"/>
                  <a:pt x="6159" y="1247"/>
                  <a:pt x="6160" y="1246"/>
                </a:cubicBezTo>
                <a:cubicBezTo>
                  <a:pt x="6161" y="1249"/>
                  <a:pt x="6164" y="1254"/>
                  <a:pt x="6165" y="1257"/>
                </a:cubicBezTo>
                <a:cubicBezTo>
                  <a:pt x="6164" y="1232"/>
                  <a:pt x="6170" y="1216"/>
                  <a:pt x="6176" y="1201"/>
                </a:cubicBezTo>
                <a:close/>
                <a:moveTo>
                  <a:pt x="5756" y="1202"/>
                </a:moveTo>
                <a:cubicBezTo>
                  <a:pt x="5761" y="1208"/>
                  <a:pt x="5764" y="1214"/>
                  <a:pt x="5767" y="1220"/>
                </a:cubicBezTo>
                <a:cubicBezTo>
                  <a:pt x="5761" y="1233"/>
                  <a:pt x="5753" y="1246"/>
                  <a:pt x="5746" y="1260"/>
                </a:cubicBezTo>
                <a:cubicBezTo>
                  <a:pt x="5746" y="1258"/>
                  <a:pt x="5745" y="1256"/>
                  <a:pt x="5744" y="1255"/>
                </a:cubicBezTo>
                <a:lnTo>
                  <a:pt x="5744" y="1255"/>
                </a:lnTo>
                <a:cubicBezTo>
                  <a:pt x="5751" y="1220"/>
                  <a:pt x="5754" y="1211"/>
                  <a:pt x="5756" y="1202"/>
                </a:cubicBezTo>
                <a:close/>
                <a:moveTo>
                  <a:pt x="6265" y="1204"/>
                </a:moveTo>
                <a:cubicBezTo>
                  <a:pt x="6268" y="1213"/>
                  <a:pt x="6273" y="1221"/>
                  <a:pt x="6276" y="1230"/>
                </a:cubicBezTo>
                <a:cubicBezTo>
                  <a:pt x="6258" y="1249"/>
                  <a:pt x="6240" y="1267"/>
                  <a:pt x="6223" y="1286"/>
                </a:cubicBezTo>
                <a:cubicBezTo>
                  <a:pt x="6221" y="1264"/>
                  <a:pt x="6218" y="1239"/>
                  <a:pt x="6217" y="1204"/>
                </a:cubicBezTo>
                <a:close/>
                <a:moveTo>
                  <a:pt x="5731" y="1254"/>
                </a:moveTo>
                <a:cubicBezTo>
                  <a:pt x="5733" y="1260"/>
                  <a:pt x="5734" y="1265"/>
                  <a:pt x="5735" y="1271"/>
                </a:cubicBezTo>
                <a:lnTo>
                  <a:pt x="5735" y="1271"/>
                </a:lnTo>
                <a:cubicBezTo>
                  <a:pt x="5732" y="1286"/>
                  <a:pt x="5730" y="1292"/>
                  <a:pt x="5730" y="1292"/>
                </a:cubicBezTo>
                <a:cubicBezTo>
                  <a:pt x="5728" y="1292"/>
                  <a:pt x="5730" y="1273"/>
                  <a:pt x="5731" y="1254"/>
                </a:cubicBezTo>
                <a:close/>
                <a:moveTo>
                  <a:pt x="5047" y="1274"/>
                </a:moveTo>
                <a:cubicBezTo>
                  <a:pt x="5049" y="1280"/>
                  <a:pt x="5049" y="1286"/>
                  <a:pt x="5049" y="1294"/>
                </a:cubicBezTo>
                <a:lnTo>
                  <a:pt x="5021" y="1294"/>
                </a:lnTo>
                <a:cubicBezTo>
                  <a:pt x="5021" y="1286"/>
                  <a:pt x="5021" y="1280"/>
                  <a:pt x="5019" y="1274"/>
                </a:cubicBezTo>
                <a:close/>
                <a:moveTo>
                  <a:pt x="20907" y="1245"/>
                </a:moveTo>
                <a:cubicBezTo>
                  <a:pt x="20909" y="1261"/>
                  <a:pt x="20910" y="1277"/>
                  <a:pt x="20912" y="1294"/>
                </a:cubicBezTo>
                <a:lnTo>
                  <a:pt x="20866" y="1294"/>
                </a:lnTo>
                <a:cubicBezTo>
                  <a:pt x="20864" y="1283"/>
                  <a:pt x="20863" y="1274"/>
                  <a:pt x="20862" y="1266"/>
                </a:cubicBezTo>
                <a:cubicBezTo>
                  <a:pt x="20876" y="1258"/>
                  <a:pt x="20892" y="1251"/>
                  <a:pt x="20907" y="1245"/>
                </a:cubicBezTo>
                <a:close/>
                <a:moveTo>
                  <a:pt x="4629" y="1276"/>
                </a:moveTo>
                <a:cubicBezTo>
                  <a:pt x="4629" y="1282"/>
                  <a:pt x="4631" y="1288"/>
                  <a:pt x="4631" y="1295"/>
                </a:cubicBezTo>
                <a:lnTo>
                  <a:pt x="4603" y="1295"/>
                </a:lnTo>
                <a:cubicBezTo>
                  <a:pt x="4603" y="1288"/>
                  <a:pt x="4601" y="1282"/>
                  <a:pt x="4601" y="1276"/>
                </a:cubicBezTo>
                <a:close/>
                <a:moveTo>
                  <a:pt x="8215" y="1186"/>
                </a:moveTo>
                <a:cubicBezTo>
                  <a:pt x="8216" y="1223"/>
                  <a:pt x="8219" y="1261"/>
                  <a:pt x="8222" y="1299"/>
                </a:cubicBezTo>
                <a:lnTo>
                  <a:pt x="8207" y="1299"/>
                </a:lnTo>
                <a:cubicBezTo>
                  <a:pt x="8205" y="1261"/>
                  <a:pt x="8203" y="1224"/>
                  <a:pt x="8200" y="1186"/>
                </a:cubicBezTo>
                <a:close/>
                <a:moveTo>
                  <a:pt x="6158" y="1249"/>
                </a:moveTo>
                <a:lnTo>
                  <a:pt x="6158" y="1249"/>
                </a:lnTo>
                <a:cubicBezTo>
                  <a:pt x="6159" y="1274"/>
                  <a:pt x="6154" y="1288"/>
                  <a:pt x="6149" y="1304"/>
                </a:cubicBezTo>
                <a:cubicBezTo>
                  <a:pt x="6146" y="1298"/>
                  <a:pt x="6142" y="1292"/>
                  <a:pt x="6139" y="1286"/>
                </a:cubicBezTo>
                <a:cubicBezTo>
                  <a:pt x="6146" y="1274"/>
                  <a:pt x="6151" y="1261"/>
                  <a:pt x="6158" y="1249"/>
                </a:cubicBezTo>
                <a:close/>
                <a:moveTo>
                  <a:pt x="21656" y="1249"/>
                </a:moveTo>
                <a:cubicBezTo>
                  <a:pt x="21659" y="1255"/>
                  <a:pt x="21662" y="1261"/>
                  <a:pt x="21666" y="1267"/>
                </a:cubicBezTo>
                <a:cubicBezTo>
                  <a:pt x="21659" y="1280"/>
                  <a:pt x="21652" y="1294"/>
                  <a:pt x="21646" y="1307"/>
                </a:cubicBezTo>
                <a:cubicBezTo>
                  <a:pt x="21643" y="1302"/>
                  <a:pt x="21641" y="1299"/>
                  <a:pt x="21640" y="1295"/>
                </a:cubicBezTo>
                <a:lnTo>
                  <a:pt x="21640" y="1295"/>
                </a:lnTo>
                <a:cubicBezTo>
                  <a:pt x="21641" y="1298"/>
                  <a:pt x="21644" y="1302"/>
                  <a:pt x="21646" y="1305"/>
                </a:cubicBezTo>
                <a:cubicBezTo>
                  <a:pt x="21644" y="1280"/>
                  <a:pt x="21650" y="1264"/>
                  <a:pt x="21656" y="1249"/>
                </a:cubicBezTo>
                <a:close/>
                <a:moveTo>
                  <a:pt x="6014" y="1201"/>
                </a:moveTo>
                <a:cubicBezTo>
                  <a:pt x="6018" y="1229"/>
                  <a:pt x="6023" y="1254"/>
                  <a:pt x="6027" y="1283"/>
                </a:cubicBezTo>
                <a:cubicBezTo>
                  <a:pt x="6015" y="1300"/>
                  <a:pt x="6003" y="1310"/>
                  <a:pt x="5994" y="1310"/>
                </a:cubicBezTo>
                <a:cubicBezTo>
                  <a:pt x="5978" y="1310"/>
                  <a:pt x="5968" y="1280"/>
                  <a:pt x="5964" y="1201"/>
                </a:cubicBezTo>
                <a:close/>
                <a:moveTo>
                  <a:pt x="27860" y="1292"/>
                </a:moveTo>
                <a:cubicBezTo>
                  <a:pt x="27860" y="1298"/>
                  <a:pt x="27860" y="1305"/>
                  <a:pt x="27862" y="1311"/>
                </a:cubicBezTo>
                <a:lnTo>
                  <a:pt x="27834" y="1311"/>
                </a:lnTo>
                <a:cubicBezTo>
                  <a:pt x="27832" y="1305"/>
                  <a:pt x="27832" y="1298"/>
                  <a:pt x="27832" y="1292"/>
                </a:cubicBezTo>
                <a:close/>
                <a:moveTo>
                  <a:pt x="13575" y="1107"/>
                </a:moveTo>
                <a:lnTo>
                  <a:pt x="13575" y="1107"/>
                </a:lnTo>
                <a:cubicBezTo>
                  <a:pt x="13600" y="1201"/>
                  <a:pt x="13605" y="1242"/>
                  <a:pt x="13619" y="1266"/>
                </a:cubicBezTo>
                <a:cubicBezTo>
                  <a:pt x="13630" y="1286"/>
                  <a:pt x="13651" y="1289"/>
                  <a:pt x="13698" y="1319"/>
                </a:cubicBezTo>
                <a:cubicBezTo>
                  <a:pt x="13641" y="1320"/>
                  <a:pt x="13613" y="1320"/>
                  <a:pt x="13589" y="1320"/>
                </a:cubicBezTo>
                <a:cubicBezTo>
                  <a:pt x="13585" y="1263"/>
                  <a:pt x="13582" y="1219"/>
                  <a:pt x="13575" y="1107"/>
                </a:cubicBezTo>
                <a:close/>
                <a:moveTo>
                  <a:pt x="25909" y="1301"/>
                </a:moveTo>
                <a:lnTo>
                  <a:pt x="25909" y="1320"/>
                </a:lnTo>
                <a:lnTo>
                  <a:pt x="25881" y="1320"/>
                </a:lnTo>
                <a:cubicBezTo>
                  <a:pt x="25881" y="1313"/>
                  <a:pt x="25881" y="1307"/>
                  <a:pt x="25881" y="1301"/>
                </a:cubicBezTo>
                <a:close/>
                <a:moveTo>
                  <a:pt x="27751" y="1332"/>
                </a:moveTo>
                <a:cubicBezTo>
                  <a:pt x="27751" y="1332"/>
                  <a:pt x="27751" y="1332"/>
                  <a:pt x="27751" y="1332"/>
                </a:cubicBezTo>
                <a:lnTo>
                  <a:pt x="27751" y="1332"/>
                </a:lnTo>
                <a:cubicBezTo>
                  <a:pt x="27751" y="1332"/>
                  <a:pt x="27751" y="1332"/>
                  <a:pt x="27751" y="1332"/>
                </a:cubicBezTo>
                <a:close/>
                <a:moveTo>
                  <a:pt x="26233" y="1280"/>
                </a:moveTo>
                <a:cubicBezTo>
                  <a:pt x="26234" y="1299"/>
                  <a:pt x="26236" y="1319"/>
                  <a:pt x="26236" y="1336"/>
                </a:cubicBezTo>
                <a:lnTo>
                  <a:pt x="26227" y="1336"/>
                </a:lnTo>
                <a:cubicBezTo>
                  <a:pt x="26226" y="1319"/>
                  <a:pt x="26224" y="1299"/>
                  <a:pt x="26224" y="1280"/>
                </a:cubicBezTo>
                <a:close/>
                <a:moveTo>
                  <a:pt x="24700" y="1286"/>
                </a:moveTo>
                <a:cubicBezTo>
                  <a:pt x="24700" y="1305"/>
                  <a:pt x="24701" y="1324"/>
                  <a:pt x="24703" y="1344"/>
                </a:cubicBezTo>
                <a:lnTo>
                  <a:pt x="24694" y="1344"/>
                </a:lnTo>
                <a:cubicBezTo>
                  <a:pt x="24693" y="1324"/>
                  <a:pt x="24691" y="1305"/>
                  <a:pt x="24690" y="1286"/>
                </a:cubicBezTo>
                <a:close/>
                <a:moveTo>
                  <a:pt x="23082" y="1294"/>
                </a:moveTo>
                <a:cubicBezTo>
                  <a:pt x="23083" y="1313"/>
                  <a:pt x="23085" y="1332"/>
                  <a:pt x="23086" y="1349"/>
                </a:cubicBezTo>
                <a:lnTo>
                  <a:pt x="23077" y="1349"/>
                </a:lnTo>
                <a:cubicBezTo>
                  <a:pt x="23076" y="1332"/>
                  <a:pt x="23074" y="1313"/>
                  <a:pt x="23073" y="1294"/>
                </a:cubicBezTo>
                <a:close/>
                <a:moveTo>
                  <a:pt x="21640" y="1295"/>
                </a:moveTo>
                <a:cubicBezTo>
                  <a:pt x="21640" y="1322"/>
                  <a:pt x="21635" y="1336"/>
                  <a:pt x="21630" y="1352"/>
                </a:cubicBezTo>
                <a:cubicBezTo>
                  <a:pt x="21627" y="1347"/>
                  <a:pt x="21622" y="1341"/>
                  <a:pt x="21619" y="1335"/>
                </a:cubicBezTo>
                <a:cubicBezTo>
                  <a:pt x="21627" y="1322"/>
                  <a:pt x="21632" y="1308"/>
                  <a:pt x="21640" y="1295"/>
                </a:cubicBezTo>
                <a:close/>
                <a:moveTo>
                  <a:pt x="20825" y="1302"/>
                </a:moveTo>
                <a:cubicBezTo>
                  <a:pt x="20825" y="1322"/>
                  <a:pt x="20826" y="1341"/>
                  <a:pt x="20828" y="1360"/>
                </a:cubicBezTo>
                <a:lnTo>
                  <a:pt x="20819" y="1360"/>
                </a:lnTo>
                <a:lnTo>
                  <a:pt x="20814" y="1302"/>
                </a:lnTo>
                <a:close/>
                <a:moveTo>
                  <a:pt x="32425" y="1311"/>
                </a:moveTo>
                <a:cubicBezTo>
                  <a:pt x="32427" y="1329"/>
                  <a:pt x="32428" y="1348"/>
                  <a:pt x="32428" y="1367"/>
                </a:cubicBezTo>
                <a:lnTo>
                  <a:pt x="32420" y="1367"/>
                </a:lnTo>
                <a:cubicBezTo>
                  <a:pt x="32418" y="1348"/>
                  <a:pt x="32417" y="1329"/>
                  <a:pt x="32417" y="1311"/>
                </a:cubicBezTo>
                <a:close/>
                <a:moveTo>
                  <a:pt x="5817" y="1211"/>
                </a:moveTo>
                <a:lnTo>
                  <a:pt x="5817" y="1211"/>
                </a:lnTo>
                <a:cubicBezTo>
                  <a:pt x="5856" y="1280"/>
                  <a:pt x="5873" y="1308"/>
                  <a:pt x="5898" y="1351"/>
                </a:cubicBezTo>
                <a:cubicBezTo>
                  <a:pt x="5874" y="1360"/>
                  <a:pt x="5862" y="1364"/>
                  <a:pt x="5845" y="1372"/>
                </a:cubicBezTo>
                <a:cubicBezTo>
                  <a:pt x="5839" y="1338"/>
                  <a:pt x="5833" y="1307"/>
                  <a:pt x="5817" y="1211"/>
                </a:cubicBezTo>
                <a:close/>
                <a:moveTo>
                  <a:pt x="19264" y="1313"/>
                </a:moveTo>
                <a:cubicBezTo>
                  <a:pt x="19268" y="1339"/>
                  <a:pt x="19272" y="1365"/>
                  <a:pt x="19277" y="1391"/>
                </a:cubicBezTo>
                <a:lnTo>
                  <a:pt x="19277" y="1391"/>
                </a:lnTo>
                <a:cubicBezTo>
                  <a:pt x="19253" y="1379"/>
                  <a:pt x="19250" y="1348"/>
                  <a:pt x="19246" y="1317"/>
                </a:cubicBezTo>
                <a:cubicBezTo>
                  <a:pt x="19252" y="1316"/>
                  <a:pt x="19258" y="1314"/>
                  <a:pt x="19264" y="1313"/>
                </a:cubicBezTo>
                <a:close/>
                <a:moveTo>
                  <a:pt x="5739" y="1285"/>
                </a:moveTo>
                <a:lnTo>
                  <a:pt x="5739" y="1285"/>
                </a:lnTo>
                <a:cubicBezTo>
                  <a:pt x="5742" y="1301"/>
                  <a:pt x="5746" y="1316"/>
                  <a:pt x="5748" y="1333"/>
                </a:cubicBezTo>
                <a:cubicBezTo>
                  <a:pt x="5749" y="1341"/>
                  <a:pt x="5740" y="1352"/>
                  <a:pt x="5721" y="1394"/>
                </a:cubicBezTo>
                <a:cubicBezTo>
                  <a:pt x="5729" y="1346"/>
                  <a:pt x="5734" y="1311"/>
                  <a:pt x="5739" y="1285"/>
                </a:cubicBezTo>
                <a:close/>
                <a:moveTo>
                  <a:pt x="5194" y="1386"/>
                </a:moveTo>
                <a:cubicBezTo>
                  <a:pt x="5196" y="1392"/>
                  <a:pt x="5196" y="1399"/>
                  <a:pt x="5196" y="1405"/>
                </a:cubicBezTo>
                <a:lnTo>
                  <a:pt x="5168" y="1405"/>
                </a:lnTo>
                <a:cubicBezTo>
                  <a:pt x="5168" y="1399"/>
                  <a:pt x="5168" y="1394"/>
                  <a:pt x="5166" y="1386"/>
                </a:cubicBezTo>
                <a:close/>
                <a:moveTo>
                  <a:pt x="7934" y="1217"/>
                </a:moveTo>
                <a:cubicBezTo>
                  <a:pt x="7944" y="1301"/>
                  <a:pt x="7951" y="1349"/>
                  <a:pt x="7959" y="1407"/>
                </a:cubicBezTo>
                <a:cubicBezTo>
                  <a:pt x="7937" y="1408"/>
                  <a:pt x="7925" y="1410"/>
                  <a:pt x="7907" y="1411"/>
                </a:cubicBezTo>
                <a:cubicBezTo>
                  <a:pt x="7915" y="1355"/>
                  <a:pt x="7921" y="1305"/>
                  <a:pt x="7934" y="1217"/>
                </a:cubicBezTo>
                <a:close/>
                <a:moveTo>
                  <a:pt x="7163" y="1360"/>
                </a:moveTo>
                <a:cubicBezTo>
                  <a:pt x="7164" y="1379"/>
                  <a:pt x="7166" y="1398"/>
                  <a:pt x="7167" y="1416"/>
                </a:cubicBezTo>
                <a:lnTo>
                  <a:pt x="7158" y="1416"/>
                </a:lnTo>
                <a:cubicBezTo>
                  <a:pt x="7157" y="1398"/>
                  <a:pt x="7156" y="1379"/>
                  <a:pt x="7154" y="1360"/>
                </a:cubicBezTo>
                <a:close/>
                <a:moveTo>
                  <a:pt x="6527" y="1373"/>
                </a:moveTo>
                <a:cubicBezTo>
                  <a:pt x="6529" y="1382"/>
                  <a:pt x="6530" y="1391"/>
                  <a:pt x="6532" y="1399"/>
                </a:cubicBezTo>
                <a:cubicBezTo>
                  <a:pt x="6517" y="1407"/>
                  <a:pt x="6502" y="1414"/>
                  <a:pt x="6488" y="1422"/>
                </a:cubicBezTo>
                <a:cubicBezTo>
                  <a:pt x="6486" y="1405"/>
                  <a:pt x="6483" y="1389"/>
                  <a:pt x="6482" y="1373"/>
                </a:cubicBezTo>
                <a:close/>
                <a:moveTo>
                  <a:pt x="19282" y="1417"/>
                </a:moveTo>
                <a:cubicBezTo>
                  <a:pt x="19282" y="1419"/>
                  <a:pt x="19283" y="1421"/>
                  <a:pt x="19283" y="1423"/>
                </a:cubicBezTo>
                <a:cubicBezTo>
                  <a:pt x="19282" y="1423"/>
                  <a:pt x="19280" y="1423"/>
                  <a:pt x="19279" y="1423"/>
                </a:cubicBezTo>
                <a:lnTo>
                  <a:pt x="19279" y="1423"/>
                </a:lnTo>
                <a:cubicBezTo>
                  <a:pt x="19280" y="1421"/>
                  <a:pt x="19281" y="1419"/>
                  <a:pt x="19282" y="1417"/>
                </a:cubicBezTo>
                <a:close/>
                <a:moveTo>
                  <a:pt x="4256" y="1299"/>
                </a:moveTo>
                <a:cubicBezTo>
                  <a:pt x="4272" y="1344"/>
                  <a:pt x="4285" y="1377"/>
                  <a:pt x="4301" y="1420"/>
                </a:cubicBezTo>
                <a:cubicBezTo>
                  <a:pt x="4291" y="1424"/>
                  <a:pt x="4281" y="1428"/>
                  <a:pt x="4272" y="1428"/>
                </a:cubicBezTo>
                <a:cubicBezTo>
                  <a:pt x="4252" y="1428"/>
                  <a:pt x="4241" y="1405"/>
                  <a:pt x="4256" y="1299"/>
                </a:cubicBezTo>
                <a:close/>
                <a:moveTo>
                  <a:pt x="28135" y="1385"/>
                </a:moveTo>
                <a:cubicBezTo>
                  <a:pt x="28137" y="1404"/>
                  <a:pt x="28138" y="1423"/>
                  <a:pt x="28140" y="1442"/>
                </a:cubicBezTo>
                <a:lnTo>
                  <a:pt x="28131" y="1442"/>
                </a:lnTo>
                <a:cubicBezTo>
                  <a:pt x="28129" y="1423"/>
                  <a:pt x="28128" y="1404"/>
                  <a:pt x="28126" y="1385"/>
                </a:cubicBezTo>
                <a:close/>
                <a:moveTo>
                  <a:pt x="29501" y="1320"/>
                </a:moveTo>
                <a:cubicBezTo>
                  <a:pt x="29508" y="1358"/>
                  <a:pt x="29511" y="1383"/>
                  <a:pt x="29515" y="1408"/>
                </a:cubicBezTo>
                <a:cubicBezTo>
                  <a:pt x="29509" y="1420"/>
                  <a:pt x="29505" y="1433"/>
                  <a:pt x="29499" y="1445"/>
                </a:cubicBezTo>
                <a:cubicBezTo>
                  <a:pt x="29483" y="1420"/>
                  <a:pt x="29465" y="1395"/>
                  <a:pt x="29433" y="1348"/>
                </a:cubicBezTo>
                <a:cubicBezTo>
                  <a:pt x="29467" y="1335"/>
                  <a:pt x="29483" y="1327"/>
                  <a:pt x="29501" y="1320"/>
                </a:cubicBezTo>
                <a:close/>
                <a:moveTo>
                  <a:pt x="5222" y="1092"/>
                </a:moveTo>
                <a:cubicBezTo>
                  <a:pt x="5233" y="1145"/>
                  <a:pt x="5237" y="1201"/>
                  <a:pt x="5252" y="1246"/>
                </a:cubicBezTo>
                <a:cubicBezTo>
                  <a:pt x="5268" y="1291"/>
                  <a:pt x="5292" y="1326"/>
                  <a:pt x="5315" y="1370"/>
                </a:cubicBezTo>
                <a:cubicBezTo>
                  <a:pt x="5302" y="1399"/>
                  <a:pt x="5293" y="1416"/>
                  <a:pt x="5275" y="1452"/>
                </a:cubicBezTo>
                <a:cubicBezTo>
                  <a:pt x="5240" y="1324"/>
                  <a:pt x="5211" y="1214"/>
                  <a:pt x="5178" y="1092"/>
                </a:cubicBezTo>
                <a:close/>
                <a:moveTo>
                  <a:pt x="19811" y="1439"/>
                </a:moveTo>
                <a:cubicBezTo>
                  <a:pt x="19811" y="1445"/>
                  <a:pt x="19811" y="1451"/>
                  <a:pt x="19813" y="1458"/>
                </a:cubicBezTo>
                <a:lnTo>
                  <a:pt x="19785" y="1458"/>
                </a:lnTo>
                <a:cubicBezTo>
                  <a:pt x="19785" y="1451"/>
                  <a:pt x="19783" y="1445"/>
                  <a:pt x="19783" y="1439"/>
                </a:cubicBezTo>
                <a:close/>
                <a:moveTo>
                  <a:pt x="19170" y="1442"/>
                </a:moveTo>
                <a:cubicBezTo>
                  <a:pt x="19170" y="1448"/>
                  <a:pt x="19171" y="1454"/>
                  <a:pt x="19171" y="1460"/>
                </a:cubicBezTo>
                <a:lnTo>
                  <a:pt x="19143" y="1460"/>
                </a:lnTo>
                <a:lnTo>
                  <a:pt x="19143" y="1461"/>
                </a:lnTo>
                <a:cubicBezTo>
                  <a:pt x="19143" y="1454"/>
                  <a:pt x="19142" y="1448"/>
                  <a:pt x="19142" y="1442"/>
                </a:cubicBezTo>
                <a:close/>
                <a:moveTo>
                  <a:pt x="6327" y="1369"/>
                </a:moveTo>
                <a:cubicBezTo>
                  <a:pt x="6333" y="1399"/>
                  <a:pt x="6339" y="1432"/>
                  <a:pt x="6345" y="1463"/>
                </a:cubicBezTo>
                <a:cubicBezTo>
                  <a:pt x="6336" y="1464"/>
                  <a:pt x="6329" y="1466"/>
                  <a:pt x="6320" y="1466"/>
                </a:cubicBezTo>
                <a:cubicBezTo>
                  <a:pt x="6318" y="1435"/>
                  <a:pt x="6317" y="1404"/>
                  <a:pt x="6314" y="1373"/>
                </a:cubicBezTo>
                <a:cubicBezTo>
                  <a:pt x="6318" y="1372"/>
                  <a:pt x="6323" y="1370"/>
                  <a:pt x="6327" y="1369"/>
                </a:cubicBezTo>
                <a:close/>
                <a:moveTo>
                  <a:pt x="28240" y="1217"/>
                </a:moveTo>
                <a:cubicBezTo>
                  <a:pt x="28244" y="1251"/>
                  <a:pt x="28249" y="1282"/>
                  <a:pt x="28253" y="1323"/>
                </a:cubicBezTo>
                <a:cubicBezTo>
                  <a:pt x="28231" y="1327"/>
                  <a:pt x="28215" y="1329"/>
                  <a:pt x="28197" y="1332"/>
                </a:cubicBezTo>
                <a:cubicBezTo>
                  <a:pt x="28194" y="1342"/>
                  <a:pt x="28192" y="1350"/>
                  <a:pt x="28190" y="1356"/>
                </a:cubicBezTo>
                <a:lnTo>
                  <a:pt x="28190" y="1356"/>
                </a:lnTo>
                <a:cubicBezTo>
                  <a:pt x="28190" y="1353"/>
                  <a:pt x="28189" y="1350"/>
                  <a:pt x="28188" y="1347"/>
                </a:cubicBezTo>
                <a:lnTo>
                  <a:pt x="28188" y="1347"/>
                </a:lnTo>
                <a:cubicBezTo>
                  <a:pt x="28188" y="1353"/>
                  <a:pt x="28187" y="1360"/>
                  <a:pt x="28186" y="1367"/>
                </a:cubicBezTo>
                <a:lnTo>
                  <a:pt x="28186" y="1367"/>
                </a:lnTo>
                <a:cubicBezTo>
                  <a:pt x="28187" y="1365"/>
                  <a:pt x="28189" y="1361"/>
                  <a:pt x="28190" y="1356"/>
                </a:cubicBezTo>
                <a:lnTo>
                  <a:pt x="28190" y="1356"/>
                </a:lnTo>
                <a:cubicBezTo>
                  <a:pt x="28195" y="1373"/>
                  <a:pt x="28200" y="1391"/>
                  <a:pt x="28202" y="1410"/>
                </a:cubicBezTo>
                <a:cubicBezTo>
                  <a:pt x="28203" y="1417"/>
                  <a:pt x="28193" y="1429"/>
                  <a:pt x="28175" y="1467"/>
                </a:cubicBezTo>
                <a:cubicBezTo>
                  <a:pt x="28180" y="1427"/>
                  <a:pt x="28184" y="1394"/>
                  <a:pt x="28186" y="1367"/>
                </a:cubicBezTo>
                <a:lnTo>
                  <a:pt x="28186" y="1367"/>
                </a:lnTo>
                <a:cubicBezTo>
                  <a:pt x="28185" y="1369"/>
                  <a:pt x="28185" y="1370"/>
                  <a:pt x="28184" y="1370"/>
                </a:cubicBezTo>
                <a:cubicBezTo>
                  <a:pt x="28182" y="1370"/>
                  <a:pt x="28183" y="1350"/>
                  <a:pt x="28184" y="1330"/>
                </a:cubicBezTo>
                <a:lnTo>
                  <a:pt x="28184" y="1330"/>
                </a:lnTo>
                <a:cubicBezTo>
                  <a:pt x="28185" y="1336"/>
                  <a:pt x="28187" y="1342"/>
                  <a:pt x="28188" y="1347"/>
                </a:cubicBezTo>
                <a:lnTo>
                  <a:pt x="28188" y="1347"/>
                </a:lnTo>
                <a:cubicBezTo>
                  <a:pt x="28195" y="1276"/>
                  <a:pt x="28194" y="1251"/>
                  <a:pt x="28193" y="1224"/>
                </a:cubicBezTo>
                <a:cubicBezTo>
                  <a:pt x="28210" y="1221"/>
                  <a:pt x="28222" y="1220"/>
                  <a:pt x="28240" y="1217"/>
                </a:cubicBezTo>
                <a:close/>
                <a:moveTo>
                  <a:pt x="6892" y="1382"/>
                </a:moveTo>
                <a:lnTo>
                  <a:pt x="6892" y="1382"/>
                </a:lnTo>
                <a:cubicBezTo>
                  <a:pt x="6898" y="1420"/>
                  <a:pt x="6909" y="1469"/>
                  <a:pt x="6883" y="1469"/>
                </a:cubicBezTo>
                <a:cubicBezTo>
                  <a:pt x="6873" y="1469"/>
                  <a:pt x="6857" y="1462"/>
                  <a:pt x="6833" y="1444"/>
                </a:cubicBezTo>
                <a:cubicBezTo>
                  <a:pt x="6857" y="1419"/>
                  <a:pt x="6875" y="1399"/>
                  <a:pt x="6892" y="1382"/>
                </a:cubicBezTo>
                <a:close/>
                <a:moveTo>
                  <a:pt x="4557" y="1442"/>
                </a:moveTo>
                <a:cubicBezTo>
                  <a:pt x="4559" y="1451"/>
                  <a:pt x="4559" y="1461"/>
                  <a:pt x="4559" y="1470"/>
                </a:cubicBezTo>
                <a:lnTo>
                  <a:pt x="4475" y="1470"/>
                </a:lnTo>
                <a:cubicBezTo>
                  <a:pt x="4475" y="1461"/>
                  <a:pt x="4475" y="1451"/>
                  <a:pt x="4473" y="1442"/>
                </a:cubicBezTo>
                <a:close/>
                <a:moveTo>
                  <a:pt x="4627" y="1376"/>
                </a:moveTo>
                <a:cubicBezTo>
                  <a:pt x="4632" y="1407"/>
                  <a:pt x="4638" y="1438"/>
                  <a:pt x="4644" y="1470"/>
                </a:cubicBezTo>
                <a:cubicBezTo>
                  <a:pt x="4635" y="1472"/>
                  <a:pt x="4628" y="1472"/>
                  <a:pt x="4621" y="1473"/>
                </a:cubicBezTo>
                <a:cubicBezTo>
                  <a:pt x="4618" y="1442"/>
                  <a:pt x="4616" y="1411"/>
                  <a:pt x="4613" y="1379"/>
                </a:cubicBezTo>
                <a:cubicBezTo>
                  <a:pt x="4618" y="1379"/>
                  <a:pt x="4622" y="1377"/>
                  <a:pt x="4627" y="1376"/>
                </a:cubicBezTo>
                <a:close/>
                <a:moveTo>
                  <a:pt x="5662" y="1423"/>
                </a:moveTo>
                <a:cubicBezTo>
                  <a:pt x="5664" y="1441"/>
                  <a:pt x="5665" y="1460"/>
                  <a:pt x="5665" y="1479"/>
                </a:cubicBezTo>
                <a:lnTo>
                  <a:pt x="5656" y="1479"/>
                </a:lnTo>
                <a:cubicBezTo>
                  <a:pt x="5655" y="1460"/>
                  <a:pt x="5653" y="1441"/>
                  <a:pt x="5653" y="1423"/>
                </a:cubicBezTo>
                <a:close/>
                <a:moveTo>
                  <a:pt x="18908" y="1424"/>
                </a:moveTo>
                <a:cubicBezTo>
                  <a:pt x="18909" y="1442"/>
                  <a:pt x="18911" y="1461"/>
                  <a:pt x="18912" y="1480"/>
                </a:cubicBezTo>
                <a:lnTo>
                  <a:pt x="18903" y="1480"/>
                </a:lnTo>
                <a:cubicBezTo>
                  <a:pt x="18902" y="1462"/>
                  <a:pt x="18900" y="1443"/>
                  <a:pt x="18899" y="1424"/>
                </a:cubicBezTo>
                <a:close/>
                <a:moveTo>
                  <a:pt x="19576" y="1427"/>
                </a:moveTo>
                <a:cubicBezTo>
                  <a:pt x="19579" y="1433"/>
                  <a:pt x="19583" y="1439"/>
                  <a:pt x="19586" y="1445"/>
                </a:cubicBezTo>
                <a:cubicBezTo>
                  <a:pt x="19579" y="1458"/>
                  <a:pt x="19573" y="1472"/>
                  <a:pt x="19565" y="1485"/>
                </a:cubicBezTo>
                <a:cubicBezTo>
                  <a:pt x="19564" y="1480"/>
                  <a:pt x="19561" y="1477"/>
                  <a:pt x="19560" y="1473"/>
                </a:cubicBezTo>
                <a:lnTo>
                  <a:pt x="19560" y="1473"/>
                </a:lnTo>
                <a:lnTo>
                  <a:pt x="19565" y="1483"/>
                </a:lnTo>
                <a:cubicBezTo>
                  <a:pt x="19565" y="1458"/>
                  <a:pt x="19570" y="1442"/>
                  <a:pt x="19576" y="1427"/>
                </a:cubicBezTo>
                <a:close/>
                <a:moveTo>
                  <a:pt x="28029" y="1441"/>
                </a:moveTo>
                <a:cubicBezTo>
                  <a:pt x="28032" y="1457"/>
                  <a:pt x="28034" y="1473"/>
                  <a:pt x="28037" y="1489"/>
                </a:cubicBezTo>
                <a:lnTo>
                  <a:pt x="27990" y="1489"/>
                </a:lnTo>
                <a:cubicBezTo>
                  <a:pt x="27988" y="1480"/>
                  <a:pt x="27988" y="1472"/>
                  <a:pt x="27987" y="1463"/>
                </a:cubicBezTo>
                <a:cubicBezTo>
                  <a:pt x="28000" y="1455"/>
                  <a:pt x="28015" y="1448"/>
                  <a:pt x="28029" y="1441"/>
                </a:cubicBezTo>
                <a:close/>
                <a:moveTo>
                  <a:pt x="4115" y="1504"/>
                </a:moveTo>
                <a:cubicBezTo>
                  <a:pt x="4116" y="1510"/>
                  <a:pt x="4116" y="1517"/>
                  <a:pt x="4116" y="1523"/>
                </a:cubicBezTo>
                <a:lnTo>
                  <a:pt x="4088" y="1523"/>
                </a:lnTo>
                <a:cubicBezTo>
                  <a:pt x="4088" y="1517"/>
                  <a:pt x="4088" y="1510"/>
                  <a:pt x="4087" y="1504"/>
                </a:cubicBezTo>
                <a:close/>
                <a:moveTo>
                  <a:pt x="8291" y="1477"/>
                </a:moveTo>
                <a:cubicBezTo>
                  <a:pt x="8293" y="1486"/>
                  <a:pt x="8294" y="1495"/>
                  <a:pt x="8296" y="1505"/>
                </a:cubicBezTo>
                <a:cubicBezTo>
                  <a:pt x="8281" y="1513"/>
                  <a:pt x="8266" y="1520"/>
                  <a:pt x="8252" y="1527"/>
                </a:cubicBezTo>
                <a:cubicBezTo>
                  <a:pt x="8249" y="1511"/>
                  <a:pt x="8247" y="1495"/>
                  <a:pt x="8246" y="1477"/>
                </a:cubicBezTo>
                <a:close/>
                <a:moveTo>
                  <a:pt x="19560" y="1473"/>
                </a:moveTo>
                <a:cubicBezTo>
                  <a:pt x="19561" y="1500"/>
                  <a:pt x="19555" y="1514"/>
                  <a:pt x="19549" y="1530"/>
                </a:cubicBezTo>
                <a:cubicBezTo>
                  <a:pt x="19546" y="1525"/>
                  <a:pt x="19543" y="1519"/>
                  <a:pt x="19540" y="1513"/>
                </a:cubicBezTo>
                <a:cubicBezTo>
                  <a:pt x="19546" y="1500"/>
                  <a:pt x="19554" y="1486"/>
                  <a:pt x="19560" y="1473"/>
                </a:cubicBezTo>
                <a:close/>
                <a:moveTo>
                  <a:pt x="6446" y="1476"/>
                </a:moveTo>
                <a:cubicBezTo>
                  <a:pt x="6448" y="1495"/>
                  <a:pt x="6449" y="1513"/>
                  <a:pt x="6451" y="1532"/>
                </a:cubicBezTo>
                <a:lnTo>
                  <a:pt x="6441" y="1532"/>
                </a:lnTo>
                <a:cubicBezTo>
                  <a:pt x="6439" y="1513"/>
                  <a:pt x="6439" y="1495"/>
                  <a:pt x="6438" y="1476"/>
                </a:cubicBezTo>
                <a:close/>
                <a:moveTo>
                  <a:pt x="20027" y="1476"/>
                </a:moveTo>
                <a:cubicBezTo>
                  <a:pt x="20029" y="1495"/>
                  <a:pt x="20030" y="1513"/>
                  <a:pt x="20030" y="1532"/>
                </a:cubicBezTo>
                <a:lnTo>
                  <a:pt x="20021" y="1532"/>
                </a:lnTo>
                <a:cubicBezTo>
                  <a:pt x="20020" y="1513"/>
                  <a:pt x="20019" y="1495"/>
                  <a:pt x="20019" y="1476"/>
                </a:cubicBezTo>
                <a:close/>
                <a:moveTo>
                  <a:pt x="19279" y="1432"/>
                </a:moveTo>
                <a:cubicBezTo>
                  <a:pt x="19313" y="1448"/>
                  <a:pt x="19326" y="1484"/>
                  <a:pt x="19343" y="1527"/>
                </a:cubicBezTo>
                <a:cubicBezTo>
                  <a:pt x="19324" y="1530"/>
                  <a:pt x="19309" y="1533"/>
                  <a:pt x="19290" y="1536"/>
                </a:cubicBezTo>
                <a:cubicBezTo>
                  <a:pt x="19286" y="1494"/>
                  <a:pt x="19282" y="1462"/>
                  <a:pt x="19279" y="1432"/>
                </a:cubicBezTo>
                <a:close/>
                <a:moveTo>
                  <a:pt x="5052" y="1426"/>
                </a:moveTo>
                <a:cubicBezTo>
                  <a:pt x="5053" y="1463"/>
                  <a:pt x="5056" y="1501"/>
                  <a:pt x="5059" y="1538"/>
                </a:cubicBezTo>
                <a:lnTo>
                  <a:pt x="5044" y="1538"/>
                </a:lnTo>
                <a:cubicBezTo>
                  <a:pt x="5043" y="1501"/>
                  <a:pt x="5040" y="1463"/>
                  <a:pt x="5037" y="1426"/>
                </a:cubicBezTo>
                <a:close/>
                <a:moveTo>
                  <a:pt x="4216" y="1485"/>
                </a:moveTo>
                <a:cubicBezTo>
                  <a:pt x="4218" y="1504"/>
                  <a:pt x="4219" y="1523"/>
                  <a:pt x="4220" y="1541"/>
                </a:cubicBezTo>
                <a:lnTo>
                  <a:pt x="4210" y="1541"/>
                </a:lnTo>
                <a:cubicBezTo>
                  <a:pt x="4209" y="1523"/>
                  <a:pt x="4209" y="1504"/>
                  <a:pt x="4207" y="1485"/>
                </a:cubicBezTo>
                <a:close/>
                <a:moveTo>
                  <a:pt x="12539" y="1522"/>
                </a:moveTo>
                <a:cubicBezTo>
                  <a:pt x="12539" y="1530"/>
                  <a:pt x="12539" y="1541"/>
                  <a:pt x="12540" y="1550"/>
                </a:cubicBezTo>
                <a:lnTo>
                  <a:pt x="12484" y="1550"/>
                </a:lnTo>
                <a:cubicBezTo>
                  <a:pt x="12483" y="1541"/>
                  <a:pt x="12483" y="1530"/>
                  <a:pt x="12483" y="1522"/>
                </a:cubicBezTo>
                <a:close/>
                <a:moveTo>
                  <a:pt x="18683" y="1575"/>
                </a:moveTo>
                <a:lnTo>
                  <a:pt x="18683" y="1575"/>
                </a:lnTo>
                <a:cubicBezTo>
                  <a:pt x="18683" y="1575"/>
                  <a:pt x="18683" y="1575"/>
                  <a:pt x="18683" y="1575"/>
                </a:cubicBezTo>
                <a:cubicBezTo>
                  <a:pt x="18683" y="1575"/>
                  <a:pt x="18684" y="1576"/>
                  <a:pt x="18684" y="1576"/>
                </a:cubicBezTo>
                <a:cubicBezTo>
                  <a:pt x="18684" y="1576"/>
                  <a:pt x="18683" y="1575"/>
                  <a:pt x="18683" y="1575"/>
                </a:cubicBezTo>
                <a:close/>
                <a:moveTo>
                  <a:pt x="4927" y="1557"/>
                </a:moveTo>
                <a:cubicBezTo>
                  <a:pt x="4928" y="1564"/>
                  <a:pt x="4928" y="1570"/>
                  <a:pt x="4928" y="1576"/>
                </a:cubicBezTo>
                <a:lnTo>
                  <a:pt x="4900" y="1576"/>
                </a:lnTo>
                <a:cubicBezTo>
                  <a:pt x="4900" y="1570"/>
                  <a:pt x="4900" y="1563"/>
                  <a:pt x="4899" y="1557"/>
                </a:cubicBezTo>
                <a:close/>
                <a:moveTo>
                  <a:pt x="8736" y="1523"/>
                </a:moveTo>
                <a:cubicBezTo>
                  <a:pt x="8737" y="1542"/>
                  <a:pt x="8739" y="1560"/>
                  <a:pt x="8740" y="1579"/>
                </a:cubicBezTo>
                <a:lnTo>
                  <a:pt x="8730" y="1579"/>
                </a:lnTo>
                <a:cubicBezTo>
                  <a:pt x="8730" y="1561"/>
                  <a:pt x="8728" y="1542"/>
                  <a:pt x="8727" y="1523"/>
                </a:cubicBezTo>
                <a:close/>
                <a:moveTo>
                  <a:pt x="7934" y="1536"/>
                </a:moveTo>
                <a:cubicBezTo>
                  <a:pt x="7935" y="1545"/>
                  <a:pt x="7935" y="1554"/>
                  <a:pt x="7937" y="1564"/>
                </a:cubicBezTo>
                <a:cubicBezTo>
                  <a:pt x="7922" y="1570"/>
                  <a:pt x="7907" y="1578"/>
                  <a:pt x="7891" y="1585"/>
                </a:cubicBezTo>
                <a:cubicBezTo>
                  <a:pt x="7890" y="1569"/>
                  <a:pt x="7888" y="1552"/>
                  <a:pt x="7887" y="1536"/>
                </a:cubicBezTo>
                <a:close/>
                <a:moveTo>
                  <a:pt x="7175" y="1529"/>
                </a:moveTo>
                <a:cubicBezTo>
                  <a:pt x="7176" y="1548"/>
                  <a:pt x="7178" y="1567"/>
                  <a:pt x="7179" y="1586"/>
                </a:cubicBezTo>
                <a:lnTo>
                  <a:pt x="7169" y="1586"/>
                </a:lnTo>
                <a:cubicBezTo>
                  <a:pt x="7169" y="1567"/>
                  <a:pt x="7167" y="1548"/>
                  <a:pt x="7166" y="1529"/>
                </a:cubicBezTo>
                <a:close/>
                <a:moveTo>
                  <a:pt x="4472" y="1539"/>
                </a:moveTo>
                <a:cubicBezTo>
                  <a:pt x="4475" y="1555"/>
                  <a:pt x="4476" y="1572"/>
                  <a:pt x="4479" y="1588"/>
                </a:cubicBezTo>
                <a:lnTo>
                  <a:pt x="4432" y="1588"/>
                </a:lnTo>
                <a:cubicBezTo>
                  <a:pt x="4431" y="1579"/>
                  <a:pt x="4429" y="1570"/>
                  <a:pt x="4429" y="1561"/>
                </a:cubicBezTo>
                <a:cubicBezTo>
                  <a:pt x="4444" y="1554"/>
                  <a:pt x="4457" y="1547"/>
                  <a:pt x="4472" y="1539"/>
                </a:cubicBezTo>
                <a:close/>
                <a:moveTo>
                  <a:pt x="14678" y="1554"/>
                </a:moveTo>
                <a:cubicBezTo>
                  <a:pt x="14679" y="1573"/>
                  <a:pt x="14681" y="1592"/>
                  <a:pt x="14682" y="1611"/>
                </a:cubicBezTo>
                <a:lnTo>
                  <a:pt x="14672" y="1611"/>
                </a:lnTo>
                <a:cubicBezTo>
                  <a:pt x="14672" y="1592"/>
                  <a:pt x="14671" y="1573"/>
                  <a:pt x="14669" y="1554"/>
                </a:cubicBezTo>
                <a:close/>
                <a:moveTo>
                  <a:pt x="8527" y="1594"/>
                </a:moveTo>
                <a:cubicBezTo>
                  <a:pt x="8528" y="1604"/>
                  <a:pt x="8528" y="1613"/>
                  <a:pt x="8530" y="1623"/>
                </a:cubicBezTo>
                <a:lnTo>
                  <a:pt x="8474" y="1623"/>
                </a:lnTo>
                <a:cubicBezTo>
                  <a:pt x="8472" y="1613"/>
                  <a:pt x="8472" y="1604"/>
                  <a:pt x="8472" y="1595"/>
                </a:cubicBezTo>
                <a:cubicBezTo>
                  <a:pt x="8490" y="1595"/>
                  <a:pt x="8509" y="1595"/>
                  <a:pt x="8527" y="1594"/>
                </a:cubicBezTo>
                <a:close/>
                <a:moveTo>
                  <a:pt x="10635" y="1572"/>
                </a:moveTo>
                <a:cubicBezTo>
                  <a:pt x="10636" y="1591"/>
                  <a:pt x="10638" y="1608"/>
                  <a:pt x="10639" y="1628"/>
                </a:cubicBezTo>
                <a:lnTo>
                  <a:pt x="10631" y="1628"/>
                </a:lnTo>
                <a:cubicBezTo>
                  <a:pt x="10629" y="1608"/>
                  <a:pt x="10628" y="1591"/>
                  <a:pt x="10626" y="1572"/>
                </a:cubicBezTo>
                <a:close/>
                <a:moveTo>
                  <a:pt x="17759" y="1617"/>
                </a:moveTo>
                <a:cubicBezTo>
                  <a:pt x="17760" y="1623"/>
                  <a:pt x="17760" y="1629"/>
                  <a:pt x="17760" y="1636"/>
                </a:cubicBezTo>
                <a:lnTo>
                  <a:pt x="17732" y="1636"/>
                </a:lnTo>
                <a:cubicBezTo>
                  <a:pt x="17732" y="1629"/>
                  <a:pt x="17732" y="1623"/>
                  <a:pt x="17731" y="1617"/>
                </a:cubicBezTo>
                <a:close/>
                <a:moveTo>
                  <a:pt x="7039" y="1586"/>
                </a:moveTo>
                <a:cubicBezTo>
                  <a:pt x="7041" y="1605"/>
                  <a:pt x="7042" y="1625"/>
                  <a:pt x="7044" y="1642"/>
                </a:cubicBezTo>
                <a:lnTo>
                  <a:pt x="7033" y="1642"/>
                </a:lnTo>
                <a:cubicBezTo>
                  <a:pt x="7032" y="1625"/>
                  <a:pt x="7032" y="1605"/>
                  <a:pt x="7030" y="1586"/>
                </a:cubicBezTo>
                <a:close/>
                <a:moveTo>
                  <a:pt x="5422" y="1592"/>
                </a:moveTo>
                <a:cubicBezTo>
                  <a:pt x="5424" y="1611"/>
                  <a:pt x="5425" y="1630"/>
                  <a:pt x="5425" y="1650"/>
                </a:cubicBezTo>
                <a:lnTo>
                  <a:pt x="5417" y="1650"/>
                </a:lnTo>
                <a:cubicBezTo>
                  <a:pt x="5415" y="1630"/>
                  <a:pt x="5414" y="1611"/>
                  <a:pt x="5414" y="1592"/>
                </a:cubicBezTo>
                <a:close/>
                <a:moveTo>
                  <a:pt x="17860" y="1598"/>
                </a:moveTo>
                <a:cubicBezTo>
                  <a:pt x="17862" y="1617"/>
                  <a:pt x="17863" y="1635"/>
                  <a:pt x="17865" y="1654"/>
                </a:cubicBezTo>
                <a:lnTo>
                  <a:pt x="17854" y="1654"/>
                </a:lnTo>
                <a:cubicBezTo>
                  <a:pt x="17853" y="1636"/>
                  <a:pt x="17851" y="1617"/>
                  <a:pt x="17851" y="1598"/>
                </a:cubicBezTo>
                <a:close/>
                <a:moveTo>
                  <a:pt x="3304" y="1601"/>
                </a:moveTo>
                <a:cubicBezTo>
                  <a:pt x="3305" y="1620"/>
                  <a:pt x="3307" y="1639"/>
                  <a:pt x="3307" y="1658"/>
                </a:cubicBezTo>
                <a:lnTo>
                  <a:pt x="3298" y="1658"/>
                </a:lnTo>
                <a:cubicBezTo>
                  <a:pt x="3297" y="1639"/>
                  <a:pt x="3295" y="1620"/>
                  <a:pt x="3295" y="1601"/>
                </a:cubicBezTo>
                <a:close/>
                <a:moveTo>
                  <a:pt x="10360" y="1629"/>
                </a:moveTo>
                <a:cubicBezTo>
                  <a:pt x="10361" y="1648"/>
                  <a:pt x="10363" y="1667"/>
                  <a:pt x="10364" y="1685"/>
                </a:cubicBezTo>
                <a:lnTo>
                  <a:pt x="10355" y="1685"/>
                </a:lnTo>
                <a:cubicBezTo>
                  <a:pt x="10354" y="1667"/>
                  <a:pt x="10353" y="1648"/>
                  <a:pt x="10351" y="1629"/>
                </a:cubicBezTo>
                <a:close/>
                <a:moveTo>
                  <a:pt x="4628" y="1672"/>
                </a:moveTo>
                <a:cubicBezTo>
                  <a:pt x="4628" y="1678"/>
                  <a:pt x="4629" y="1683"/>
                  <a:pt x="4629" y="1689"/>
                </a:cubicBezTo>
                <a:lnTo>
                  <a:pt x="4601" y="1689"/>
                </a:lnTo>
                <a:lnTo>
                  <a:pt x="4601" y="1691"/>
                </a:lnTo>
                <a:cubicBezTo>
                  <a:pt x="4601" y="1683"/>
                  <a:pt x="4600" y="1678"/>
                  <a:pt x="4600" y="1672"/>
                </a:cubicBezTo>
                <a:close/>
                <a:moveTo>
                  <a:pt x="2955" y="1679"/>
                </a:moveTo>
                <a:cubicBezTo>
                  <a:pt x="2957" y="1685"/>
                  <a:pt x="2957" y="1691"/>
                  <a:pt x="2957" y="1697"/>
                </a:cubicBezTo>
                <a:lnTo>
                  <a:pt x="2929" y="1697"/>
                </a:lnTo>
                <a:cubicBezTo>
                  <a:pt x="2929" y="1691"/>
                  <a:pt x="2929" y="1685"/>
                  <a:pt x="2927" y="1679"/>
                </a:cubicBezTo>
                <a:close/>
                <a:moveTo>
                  <a:pt x="5956" y="1647"/>
                </a:moveTo>
                <a:cubicBezTo>
                  <a:pt x="5956" y="1666"/>
                  <a:pt x="5958" y="1685"/>
                  <a:pt x="5959" y="1704"/>
                </a:cubicBezTo>
                <a:lnTo>
                  <a:pt x="5951" y="1704"/>
                </a:lnTo>
                <a:cubicBezTo>
                  <a:pt x="5949" y="1685"/>
                  <a:pt x="5948" y="1666"/>
                  <a:pt x="5946" y="1647"/>
                </a:cubicBezTo>
                <a:close/>
                <a:moveTo>
                  <a:pt x="5097" y="1660"/>
                </a:moveTo>
                <a:cubicBezTo>
                  <a:pt x="5099" y="1670"/>
                  <a:pt x="5100" y="1679"/>
                  <a:pt x="5102" y="1688"/>
                </a:cubicBezTo>
                <a:cubicBezTo>
                  <a:pt x="5086" y="1695"/>
                  <a:pt x="5071" y="1703"/>
                  <a:pt x="5056" y="1708"/>
                </a:cubicBezTo>
                <a:cubicBezTo>
                  <a:pt x="5055" y="1694"/>
                  <a:pt x="5053" y="1678"/>
                  <a:pt x="5052" y="1661"/>
                </a:cubicBezTo>
                <a:cubicBezTo>
                  <a:pt x="5066" y="1661"/>
                  <a:pt x="5083" y="1660"/>
                  <a:pt x="5097" y="1660"/>
                </a:cubicBezTo>
                <a:close/>
                <a:moveTo>
                  <a:pt x="3726" y="1657"/>
                </a:moveTo>
                <a:cubicBezTo>
                  <a:pt x="3728" y="1675"/>
                  <a:pt x="3729" y="1694"/>
                  <a:pt x="3729" y="1713"/>
                </a:cubicBezTo>
                <a:lnTo>
                  <a:pt x="3720" y="1713"/>
                </a:lnTo>
                <a:cubicBezTo>
                  <a:pt x="3719" y="1694"/>
                  <a:pt x="3717" y="1676"/>
                  <a:pt x="3716" y="1657"/>
                </a:cubicBezTo>
                <a:close/>
                <a:moveTo>
                  <a:pt x="7270" y="1698"/>
                </a:moveTo>
                <a:cubicBezTo>
                  <a:pt x="7270" y="1717"/>
                  <a:pt x="7272" y="1736"/>
                  <a:pt x="7273" y="1756"/>
                </a:cubicBezTo>
                <a:lnTo>
                  <a:pt x="7264" y="1756"/>
                </a:lnTo>
                <a:cubicBezTo>
                  <a:pt x="7263" y="1736"/>
                  <a:pt x="7261" y="1717"/>
                  <a:pt x="7260" y="1698"/>
                </a:cubicBezTo>
                <a:close/>
                <a:moveTo>
                  <a:pt x="8556" y="1750"/>
                </a:moveTo>
                <a:cubicBezTo>
                  <a:pt x="8558" y="1769"/>
                  <a:pt x="8558" y="1788"/>
                  <a:pt x="8559" y="1806"/>
                </a:cubicBezTo>
                <a:cubicBezTo>
                  <a:pt x="8557" y="1806"/>
                  <a:pt x="8555" y="1806"/>
                  <a:pt x="8553" y="1806"/>
                </a:cubicBezTo>
                <a:cubicBezTo>
                  <a:pt x="8552" y="1806"/>
                  <a:pt x="8551" y="1806"/>
                  <a:pt x="8550" y="1806"/>
                </a:cubicBezTo>
                <a:cubicBezTo>
                  <a:pt x="8549" y="1788"/>
                  <a:pt x="8547" y="1769"/>
                  <a:pt x="8546" y="1750"/>
                </a:cubicBezTo>
                <a:close/>
                <a:moveTo>
                  <a:pt x="5623" y="1767"/>
                </a:moveTo>
                <a:cubicBezTo>
                  <a:pt x="5630" y="1783"/>
                  <a:pt x="5637" y="1797"/>
                  <a:pt x="5644" y="1813"/>
                </a:cubicBezTo>
                <a:lnTo>
                  <a:pt x="5644" y="1813"/>
                </a:lnTo>
                <a:cubicBezTo>
                  <a:pt x="5631" y="1811"/>
                  <a:pt x="5622" y="1798"/>
                  <a:pt x="5615" y="1786"/>
                </a:cubicBezTo>
                <a:cubicBezTo>
                  <a:pt x="5617" y="1779"/>
                  <a:pt x="5620" y="1773"/>
                  <a:pt x="5623" y="1767"/>
                </a:cubicBezTo>
                <a:close/>
                <a:moveTo>
                  <a:pt x="3186" y="1786"/>
                </a:moveTo>
                <a:cubicBezTo>
                  <a:pt x="3186" y="1795"/>
                  <a:pt x="3188" y="1806"/>
                  <a:pt x="3188" y="1814"/>
                </a:cubicBezTo>
                <a:lnTo>
                  <a:pt x="3132" y="1814"/>
                </a:lnTo>
                <a:cubicBezTo>
                  <a:pt x="3132" y="1806"/>
                  <a:pt x="3130" y="1795"/>
                  <a:pt x="3130" y="1786"/>
                </a:cubicBezTo>
                <a:close/>
                <a:moveTo>
                  <a:pt x="3929" y="1722"/>
                </a:moveTo>
                <a:cubicBezTo>
                  <a:pt x="3932" y="1753"/>
                  <a:pt x="3934" y="1783"/>
                  <a:pt x="3936" y="1814"/>
                </a:cubicBezTo>
                <a:cubicBezTo>
                  <a:pt x="3932" y="1816"/>
                  <a:pt x="3928" y="1817"/>
                  <a:pt x="3923" y="1819"/>
                </a:cubicBezTo>
                <a:cubicBezTo>
                  <a:pt x="3917" y="1788"/>
                  <a:pt x="3911" y="1758"/>
                  <a:pt x="3906" y="1728"/>
                </a:cubicBezTo>
                <a:cubicBezTo>
                  <a:pt x="3914" y="1725"/>
                  <a:pt x="3922" y="1723"/>
                  <a:pt x="3929" y="1722"/>
                </a:cubicBezTo>
                <a:close/>
                <a:moveTo>
                  <a:pt x="5434" y="1763"/>
                </a:moveTo>
                <a:cubicBezTo>
                  <a:pt x="5436" y="1781"/>
                  <a:pt x="5437" y="1800"/>
                  <a:pt x="5437" y="1819"/>
                </a:cubicBezTo>
                <a:lnTo>
                  <a:pt x="5428" y="1819"/>
                </a:lnTo>
                <a:cubicBezTo>
                  <a:pt x="5427" y="1800"/>
                  <a:pt x="5425" y="1781"/>
                  <a:pt x="5424" y="1763"/>
                </a:cubicBezTo>
                <a:close/>
                <a:moveTo>
                  <a:pt x="8135" y="1679"/>
                </a:moveTo>
                <a:lnTo>
                  <a:pt x="8135" y="1679"/>
                </a:lnTo>
                <a:cubicBezTo>
                  <a:pt x="8106" y="1750"/>
                  <a:pt x="8094" y="1779"/>
                  <a:pt x="8077" y="1822"/>
                </a:cubicBezTo>
                <a:cubicBezTo>
                  <a:pt x="8068" y="1775"/>
                  <a:pt x="8065" y="1750"/>
                  <a:pt x="8059" y="1713"/>
                </a:cubicBezTo>
                <a:cubicBezTo>
                  <a:pt x="8075" y="1706"/>
                  <a:pt x="8090" y="1698"/>
                  <a:pt x="8135" y="1679"/>
                </a:cubicBezTo>
                <a:close/>
                <a:moveTo>
                  <a:pt x="5644" y="1814"/>
                </a:moveTo>
                <a:lnTo>
                  <a:pt x="5644" y="1814"/>
                </a:lnTo>
                <a:cubicBezTo>
                  <a:pt x="5644" y="1814"/>
                  <a:pt x="5645" y="1814"/>
                  <a:pt x="5645" y="1814"/>
                </a:cubicBezTo>
                <a:cubicBezTo>
                  <a:pt x="5643" y="1817"/>
                  <a:pt x="5642" y="1822"/>
                  <a:pt x="5640" y="1825"/>
                </a:cubicBezTo>
                <a:cubicBezTo>
                  <a:pt x="5642" y="1821"/>
                  <a:pt x="5643" y="1818"/>
                  <a:pt x="5644" y="1814"/>
                </a:cubicBezTo>
                <a:close/>
                <a:moveTo>
                  <a:pt x="3508" y="1714"/>
                </a:moveTo>
                <a:cubicBezTo>
                  <a:pt x="3511" y="1751"/>
                  <a:pt x="3514" y="1789"/>
                  <a:pt x="3516" y="1826"/>
                </a:cubicBezTo>
                <a:lnTo>
                  <a:pt x="3502" y="1826"/>
                </a:lnTo>
                <a:cubicBezTo>
                  <a:pt x="3500" y="1789"/>
                  <a:pt x="3497" y="1751"/>
                  <a:pt x="3495" y="1714"/>
                </a:cubicBezTo>
                <a:close/>
                <a:moveTo>
                  <a:pt x="16201" y="1728"/>
                </a:moveTo>
                <a:cubicBezTo>
                  <a:pt x="16202" y="1760"/>
                  <a:pt x="16204" y="1791"/>
                  <a:pt x="16207" y="1822"/>
                </a:cubicBezTo>
                <a:cubicBezTo>
                  <a:pt x="16202" y="1823"/>
                  <a:pt x="16198" y="1825"/>
                  <a:pt x="16193" y="1826"/>
                </a:cubicBezTo>
                <a:cubicBezTo>
                  <a:pt x="16187" y="1794"/>
                  <a:pt x="16182" y="1763"/>
                  <a:pt x="16177" y="1732"/>
                </a:cubicBezTo>
                <a:cubicBezTo>
                  <a:pt x="16185" y="1731"/>
                  <a:pt x="16192" y="1729"/>
                  <a:pt x="16201" y="1728"/>
                </a:cubicBezTo>
                <a:close/>
                <a:moveTo>
                  <a:pt x="15753" y="1776"/>
                </a:moveTo>
                <a:cubicBezTo>
                  <a:pt x="15753" y="1795"/>
                  <a:pt x="15755" y="1813"/>
                  <a:pt x="15756" y="1832"/>
                </a:cubicBezTo>
                <a:lnTo>
                  <a:pt x="15748" y="1832"/>
                </a:lnTo>
                <a:cubicBezTo>
                  <a:pt x="15746" y="1813"/>
                  <a:pt x="15745" y="1795"/>
                  <a:pt x="15743" y="1776"/>
                </a:cubicBezTo>
                <a:close/>
                <a:moveTo>
                  <a:pt x="4612" y="1841"/>
                </a:moveTo>
                <a:cubicBezTo>
                  <a:pt x="4612" y="1847"/>
                  <a:pt x="4612" y="1854"/>
                  <a:pt x="4613" y="1860"/>
                </a:cubicBezTo>
                <a:lnTo>
                  <a:pt x="4585" y="1860"/>
                </a:lnTo>
                <a:cubicBezTo>
                  <a:pt x="4584" y="1854"/>
                  <a:pt x="4584" y="1847"/>
                  <a:pt x="4584" y="1841"/>
                </a:cubicBezTo>
                <a:close/>
                <a:moveTo>
                  <a:pt x="16632" y="1848"/>
                </a:moveTo>
                <a:cubicBezTo>
                  <a:pt x="16632" y="1854"/>
                  <a:pt x="16632" y="1860"/>
                  <a:pt x="16633" y="1867"/>
                </a:cubicBezTo>
                <a:lnTo>
                  <a:pt x="16605" y="1867"/>
                </a:lnTo>
                <a:cubicBezTo>
                  <a:pt x="16604" y="1860"/>
                  <a:pt x="16604" y="1854"/>
                  <a:pt x="16604" y="1848"/>
                </a:cubicBezTo>
                <a:close/>
                <a:moveTo>
                  <a:pt x="5640" y="1825"/>
                </a:moveTo>
                <a:cubicBezTo>
                  <a:pt x="5652" y="1826"/>
                  <a:pt x="5661" y="1839"/>
                  <a:pt x="5670" y="1853"/>
                </a:cubicBezTo>
                <a:cubicBezTo>
                  <a:pt x="5667" y="1859"/>
                  <a:pt x="5665" y="1864"/>
                  <a:pt x="5662" y="1870"/>
                </a:cubicBezTo>
                <a:cubicBezTo>
                  <a:pt x="5655" y="1856"/>
                  <a:pt x="5648" y="1839"/>
                  <a:pt x="5640" y="1825"/>
                </a:cubicBezTo>
                <a:close/>
                <a:moveTo>
                  <a:pt x="5246" y="1876"/>
                </a:moveTo>
                <a:lnTo>
                  <a:pt x="5250" y="1932"/>
                </a:lnTo>
                <a:lnTo>
                  <a:pt x="5241" y="1932"/>
                </a:lnTo>
                <a:cubicBezTo>
                  <a:pt x="5240" y="1914"/>
                  <a:pt x="5239" y="1895"/>
                  <a:pt x="5237" y="1876"/>
                </a:cubicBezTo>
                <a:close/>
                <a:moveTo>
                  <a:pt x="8828" y="1936"/>
                </a:moveTo>
                <a:cubicBezTo>
                  <a:pt x="8828" y="1944"/>
                  <a:pt x="8830" y="1950"/>
                  <a:pt x="8830" y="1956"/>
                </a:cubicBezTo>
                <a:lnTo>
                  <a:pt x="8802" y="1956"/>
                </a:lnTo>
                <a:cubicBezTo>
                  <a:pt x="8802" y="1950"/>
                  <a:pt x="8802" y="1944"/>
                  <a:pt x="8800" y="1936"/>
                </a:cubicBezTo>
                <a:close/>
                <a:moveTo>
                  <a:pt x="10073" y="1913"/>
                </a:moveTo>
                <a:cubicBezTo>
                  <a:pt x="10074" y="1932"/>
                  <a:pt x="10074" y="1951"/>
                  <a:pt x="10076" y="1969"/>
                </a:cubicBezTo>
                <a:lnTo>
                  <a:pt x="10067" y="1969"/>
                </a:lnTo>
                <a:cubicBezTo>
                  <a:pt x="10066" y="1950"/>
                  <a:pt x="10064" y="1932"/>
                  <a:pt x="10064" y="1913"/>
                </a:cubicBezTo>
                <a:close/>
                <a:moveTo>
                  <a:pt x="8205" y="1920"/>
                </a:moveTo>
                <a:cubicBezTo>
                  <a:pt x="8206" y="1939"/>
                  <a:pt x="8207" y="1959"/>
                  <a:pt x="8209" y="1978"/>
                </a:cubicBezTo>
                <a:lnTo>
                  <a:pt x="8199" y="1978"/>
                </a:lnTo>
                <a:cubicBezTo>
                  <a:pt x="8197" y="1959"/>
                  <a:pt x="8197" y="1939"/>
                  <a:pt x="8196" y="1920"/>
                </a:cubicBezTo>
                <a:close/>
                <a:moveTo>
                  <a:pt x="6224" y="1872"/>
                </a:moveTo>
                <a:cubicBezTo>
                  <a:pt x="6227" y="1910"/>
                  <a:pt x="6229" y="1948"/>
                  <a:pt x="6232" y="1985"/>
                </a:cubicBezTo>
                <a:lnTo>
                  <a:pt x="6218" y="1985"/>
                </a:lnTo>
                <a:cubicBezTo>
                  <a:pt x="6215" y="1948"/>
                  <a:pt x="6212" y="1910"/>
                  <a:pt x="6211" y="1872"/>
                </a:cubicBezTo>
                <a:close/>
                <a:moveTo>
                  <a:pt x="5193" y="1878"/>
                </a:moveTo>
                <a:cubicBezTo>
                  <a:pt x="5196" y="1914"/>
                  <a:pt x="5197" y="1953"/>
                  <a:pt x="5200" y="1989"/>
                </a:cubicBezTo>
                <a:lnTo>
                  <a:pt x="5187" y="1989"/>
                </a:lnTo>
                <a:cubicBezTo>
                  <a:pt x="5184" y="1953"/>
                  <a:pt x="5181" y="1914"/>
                  <a:pt x="5180" y="1878"/>
                </a:cubicBezTo>
                <a:close/>
                <a:moveTo>
                  <a:pt x="12484" y="1978"/>
                </a:moveTo>
                <a:cubicBezTo>
                  <a:pt x="12486" y="1984"/>
                  <a:pt x="12486" y="1991"/>
                  <a:pt x="12486" y="1997"/>
                </a:cubicBezTo>
                <a:lnTo>
                  <a:pt x="12458" y="1997"/>
                </a:lnTo>
                <a:cubicBezTo>
                  <a:pt x="12458" y="1991"/>
                  <a:pt x="12458" y="1984"/>
                  <a:pt x="12456" y="1978"/>
                </a:cubicBezTo>
                <a:close/>
                <a:moveTo>
                  <a:pt x="7773" y="1998"/>
                </a:moveTo>
                <a:cubicBezTo>
                  <a:pt x="7773" y="2004"/>
                  <a:pt x="7773" y="2010"/>
                  <a:pt x="7775" y="2017"/>
                </a:cubicBezTo>
                <a:lnTo>
                  <a:pt x="7747" y="2017"/>
                </a:lnTo>
                <a:cubicBezTo>
                  <a:pt x="7746" y="2010"/>
                  <a:pt x="7746" y="2004"/>
                  <a:pt x="7746" y="1998"/>
                </a:cubicBezTo>
                <a:close/>
                <a:moveTo>
                  <a:pt x="3564" y="2014"/>
                </a:moveTo>
                <a:cubicBezTo>
                  <a:pt x="3564" y="2022"/>
                  <a:pt x="3564" y="2028"/>
                  <a:pt x="3566" y="2034"/>
                </a:cubicBezTo>
                <a:lnTo>
                  <a:pt x="3538" y="2034"/>
                </a:lnTo>
                <a:cubicBezTo>
                  <a:pt x="3536" y="2028"/>
                  <a:pt x="3536" y="2022"/>
                  <a:pt x="3536" y="2014"/>
                </a:cubicBezTo>
                <a:close/>
                <a:moveTo>
                  <a:pt x="8321" y="1976"/>
                </a:moveTo>
                <a:cubicBezTo>
                  <a:pt x="8321" y="1995"/>
                  <a:pt x="8322" y="2014"/>
                  <a:pt x="8324" y="2034"/>
                </a:cubicBezTo>
                <a:lnTo>
                  <a:pt x="8315" y="2034"/>
                </a:lnTo>
                <a:cubicBezTo>
                  <a:pt x="8313" y="2014"/>
                  <a:pt x="8312" y="1995"/>
                  <a:pt x="8310" y="1976"/>
                </a:cubicBezTo>
                <a:close/>
                <a:moveTo>
                  <a:pt x="5281" y="1989"/>
                </a:moveTo>
                <a:cubicBezTo>
                  <a:pt x="5283" y="2009"/>
                  <a:pt x="5284" y="2028"/>
                  <a:pt x="5286" y="2045"/>
                </a:cubicBezTo>
                <a:lnTo>
                  <a:pt x="5277" y="2045"/>
                </a:lnTo>
                <a:cubicBezTo>
                  <a:pt x="5275" y="2026"/>
                  <a:pt x="5274" y="2009"/>
                  <a:pt x="5272" y="1989"/>
                </a:cubicBezTo>
                <a:close/>
                <a:moveTo>
                  <a:pt x="3442" y="1997"/>
                </a:moveTo>
                <a:cubicBezTo>
                  <a:pt x="3442" y="2016"/>
                  <a:pt x="3444" y="2035"/>
                  <a:pt x="3445" y="2053"/>
                </a:cubicBezTo>
                <a:lnTo>
                  <a:pt x="3436" y="2053"/>
                </a:lnTo>
                <a:cubicBezTo>
                  <a:pt x="3435" y="2035"/>
                  <a:pt x="3433" y="2016"/>
                  <a:pt x="3432" y="1997"/>
                </a:cubicBezTo>
                <a:close/>
                <a:moveTo>
                  <a:pt x="1203" y="1954"/>
                </a:moveTo>
                <a:cubicBezTo>
                  <a:pt x="1196" y="1985"/>
                  <a:pt x="1187" y="2019"/>
                  <a:pt x="1175" y="2064"/>
                </a:cubicBezTo>
                <a:cubicBezTo>
                  <a:pt x="1169" y="2029"/>
                  <a:pt x="1165" y="2004"/>
                  <a:pt x="1157" y="1954"/>
                </a:cubicBezTo>
                <a:close/>
                <a:moveTo>
                  <a:pt x="4554" y="1922"/>
                </a:moveTo>
                <a:cubicBezTo>
                  <a:pt x="4562" y="1970"/>
                  <a:pt x="4566" y="1995"/>
                  <a:pt x="4572" y="2032"/>
                </a:cubicBezTo>
                <a:cubicBezTo>
                  <a:pt x="4556" y="2039"/>
                  <a:pt x="4541" y="2045"/>
                  <a:pt x="4496" y="2066"/>
                </a:cubicBezTo>
                <a:cubicBezTo>
                  <a:pt x="4525" y="1995"/>
                  <a:pt x="4537" y="1966"/>
                  <a:pt x="4554" y="1922"/>
                </a:cubicBezTo>
                <a:close/>
                <a:moveTo>
                  <a:pt x="9551" y="2028"/>
                </a:moveTo>
                <a:cubicBezTo>
                  <a:pt x="9552" y="2047"/>
                  <a:pt x="9554" y="2066"/>
                  <a:pt x="9554" y="2084"/>
                </a:cubicBezTo>
                <a:lnTo>
                  <a:pt x="9554" y="2085"/>
                </a:lnTo>
                <a:lnTo>
                  <a:pt x="9545" y="2085"/>
                </a:lnTo>
                <a:cubicBezTo>
                  <a:pt x="9543" y="2066"/>
                  <a:pt x="9542" y="2047"/>
                  <a:pt x="9542" y="2028"/>
                </a:cubicBezTo>
                <a:close/>
                <a:moveTo>
                  <a:pt x="3149" y="2073"/>
                </a:moveTo>
                <a:cubicBezTo>
                  <a:pt x="3149" y="2079"/>
                  <a:pt x="3149" y="2085"/>
                  <a:pt x="3151" y="2092"/>
                </a:cubicBezTo>
                <a:lnTo>
                  <a:pt x="3123" y="2092"/>
                </a:lnTo>
                <a:cubicBezTo>
                  <a:pt x="3123" y="2085"/>
                  <a:pt x="3121" y="2079"/>
                  <a:pt x="3121" y="2073"/>
                </a:cubicBezTo>
                <a:close/>
                <a:moveTo>
                  <a:pt x="7544" y="2037"/>
                </a:moveTo>
                <a:cubicBezTo>
                  <a:pt x="7544" y="2056"/>
                  <a:pt x="7545" y="2073"/>
                  <a:pt x="7547" y="2092"/>
                </a:cubicBezTo>
                <a:lnTo>
                  <a:pt x="7538" y="2092"/>
                </a:lnTo>
                <a:cubicBezTo>
                  <a:pt x="7537" y="2073"/>
                  <a:pt x="7535" y="2056"/>
                  <a:pt x="7534" y="2037"/>
                </a:cubicBezTo>
                <a:close/>
                <a:moveTo>
                  <a:pt x="4843" y="2045"/>
                </a:moveTo>
                <a:cubicBezTo>
                  <a:pt x="4844" y="2062"/>
                  <a:pt x="4846" y="2078"/>
                  <a:pt x="4847" y="2094"/>
                </a:cubicBezTo>
                <a:lnTo>
                  <a:pt x="4800" y="2094"/>
                </a:lnTo>
                <a:cubicBezTo>
                  <a:pt x="4799" y="2085"/>
                  <a:pt x="4797" y="2076"/>
                  <a:pt x="4797" y="2066"/>
                </a:cubicBezTo>
                <a:cubicBezTo>
                  <a:pt x="4812" y="2060"/>
                  <a:pt x="4827" y="2053"/>
                  <a:pt x="4843" y="2045"/>
                </a:cubicBezTo>
                <a:close/>
                <a:moveTo>
                  <a:pt x="2779" y="2053"/>
                </a:moveTo>
                <a:cubicBezTo>
                  <a:pt x="2780" y="2070"/>
                  <a:pt x="2783" y="2087"/>
                  <a:pt x="2785" y="2103"/>
                </a:cubicBezTo>
                <a:cubicBezTo>
                  <a:pt x="2760" y="2103"/>
                  <a:pt x="2735" y="2103"/>
                  <a:pt x="2711" y="2104"/>
                </a:cubicBezTo>
                <a:cubicBezTo>
                  <a:pt x="2709" y="2094"/>
                  <a:pt x="2708" y="2085"/>
                  <a:pt x="2707" y="2075"/>
                </a:cubicBezTo>
                <a:cubicBezTo>
                  <a:pt x="2732" y="2067"/>
                  <a:pt x="2755" y="2060"/>
                  <a:pt x="2779" y="2053"/>
                </a:cubicBezTo>
                <a:close/>
                <a:moveTo>
                  <a:pt x="1733" y="1944"/>
                </a:moveTo>
                <a:cubicBezTo>
                  <a:pt x="1737" y="2007"/>
                  <a:pt x="1740" y="2053"/>
                  <a:pt x="1744" y="2119"/>
                </a:cubicBezTo>
                <a:cubicBezTo>
                  <a:pt x="1718" y="2101"/>
                  <a:pt x="1686" y="2075"/>
                  <a:pt x="1653" y="2064"/>
                </a:cubicBezTo>
                <a:cubicBezTo>
                  <a:pt x="1622" y="2054"/>
                  <a:pt x="1591" y="2062"/>
                  <a:pt x="1558" y="2017"/>
                </a:cubicBezTo>
                <a:cubicBezTo>
                  <a:pt x="1591" y="2013"/>
                  <a:pt x="1625" y="2016"/>
                  <a:pt x="1658" y="2003"/>
                </a:cubicBezTo>
                <a:cubicBezTo>
                  <a:pt x="1686" y="1992"/>
                  <a:pt x="1709" y="1963"/>
                  <a:pt x="1733" y="1944"/>
                </a:cubicBezTo>
                <a:close/>
                <a:moveTo>
                  <a:pt x="7893" y="2110"/>
                </a:moveTo>
                <a:cubicBezTo>
                  <a:pt x="7893" y="2116"/>
                  <a:pt x="7893" y="2123"/>
                  <a:pt x="7894" y="2129"/>
                </a:cubicBezTo>
                <a:lnTo>
                  <a:pt x="7866" y="2129"/>
                </a:lnTo>
                <a:cubicBezTo>
                  <a:pt x="7865" y="2123"/>
                  <a:pt x="7865" y="2117"/>
                  <a:pt x="7865" y="2110"/>
                </a:cubicBezTo>
                <a:close/>
                <a:moveTo>
                  <a:pt x="7363" y="2113"/>
                </a:moveTo>
                <a:cubicBezTo>
                  <a:pt x="7363" y="2119"/>
                  <a:pt x="7363" y="2125"/>
                  <a:pt x="7363" y="2131"/>
                </a:cubicBezTo>
                <a:lnTo>
                  <a:pt x="7337" y="2131"/>
                </a:lnTo>
                <a:cubicBezTo>
                  <a:pt x="7335" y="2125"/>
                  <a:pt x="7335" y="2119"/>
                  <a:pt x="7335" y="2113"/>
                </a:cubicBezTo>
                <a:close/>
                <a:moveTo>
                  <a:pt x="7056" y="2113"/>
                </a:moveTo>
                <a:cubicBezTo>
                  <a:pt x="7057" y="2120"/>
                  <a:pt x="7057" y="2126"/>
                  <a:pt x="7057" y="2132"/>
                </a:cubicBezTo>
                <a:lnTo>
                  <a:pt x="7029" y="2132"/>
                </a:lnTo>
                <a:cubicBezTo>
                  <a:pt x="7029" y="2126"/>
                  <a:pt x="7029" y="2120"/>
                  <a:pt x="7028" y="2113"/>
                </a:cubicBezTo>
                <a:close/>
                <a:moveTo>
                  <a:pt x="7603" y="2092"/>
                </a:moveTo>
                <a:cubicBezTo>
                  <a:pt x="7604" y="2112"/>
                  <a:pt x="7606" y="2131"/>
                  <a:pt x="7606" y="2150"/>
                </a:cubicBezTo>
                <a:lnTo>
                  <a:pt x="7597" y="2150"/>
                </a:lnTo>
                <a:cubicBezTo>
                  <a:pt x="7595" y="2131"/>
                  <a:pt x="7594" y="2112"/>
                  <a:pt x="7594" y="2092"/>
                </a:cubicBezTo>
                <a:close/>
                <a:moveTo>
                  <a:pt x="7195" y="2066"/>
                </a:moveTo>
                <a:cubicBezTo>
                  <a:pt x="7211" y="2087"/>
                  <a:pt x="7229" y="2109"/>
                  <a:pt x="7254" y="2138"/>
                </a:cubicBezTo>
                <a:cubicBezTo>
                  <a:pt x="7236" y="2145"/>
                  <a:pt x="7225" y="2150"/>
                  <a:pt x="7201" y="2159"/>
                </a:cubicBezTo>
                <a:cubicBezTo>
                  <a:pt x="7198" y="2107"/>
                  <a:pt x="7197" y="2082"/>
                  <a:pt x="7195" y="2066"/>
                </a:cubicBezTo>
                <a:close/>
                <a:moveTo>
                  <a:pt x="2192" y="2000"/>
                </a:moveTo>
                <a:cubicBezTo>
                  <a:pt x="2198" y="2045"/>
                  <a:pt x="2200" y="2081"/>
                  <a:pt x="2203" y="2103"/>
                </a:cubicBezTo>
                <a:cubicBezTo>
                  <a:pt x="2215" y="2123"/>
                  <a:pt x="2223" y="2137"/>
                  <a:pt x="2231" y="2150"/>
                </a:cubicBezTo>
                <a:cubicBezTo>
                  <a:pt x="2228" y="2156"/>
                  <a:pt x="2227" y="2162"/>
                  <a:pt x="2224" y="2167"/>
                </a:cubicBezTo>
                <a:cubicBezTo>
                  <a:pt x="2217" y="2151"/>
                  <a:pt x="2209" y="2137"/>
                  <a:pt x="2202" y="2120"/>
                </a:cubicBezTo>
                <a:cubicBezTo>
                  <a:pt x="2203" y="2117"/>
                  <a:pt x="2205" y="2113"/>
                  <a:pt x="2206" y="2110"/>
                </a:cubicBezTo>
                <a:lnTo>
                  <a:pt x="2206" y="2110"/>
                </a:lnTo>
                <a:cubicBezTo>
                  <a:pt x="2189" y="2129"/>
                  <a:pt x="2177" y="2150"/>
                  <a:pt x="2162" y="2173"/>
                </a:cubicBezTo>
                <a:cubicBezTo>
                  <a:pt x="2153" y="2140"/>
                  <a:pt x="2147" y="2106"/>
                  <a:pt x="2139" y="2075"/>
                </a:cubicBezTo>
                <a:cubicBezTo>
                  <a:pt x="2133" y="2059"/>
                  <a:pt x="2124" y="2047"/>
                  <a:pt x="2106" y="2017"/>
                </a:cubicBezTo>
                <a:cubicBezTo>
                  <a:pt x="2139" y="2012"/>
                  <a:pt x="2162" y="2006"/>
                  <a:pt x="2192" y="2000"/>
                </a:cubicBezTo>
                <a:close/>
                <a:moveTo>
                  <a:pt x="2406" y="1989"/>
                </a:moveTo>
                <a:cubicBezTo>
                  <a:pt x="2433" y="2053"/>
                  <a:pt x="2448" y="2088"/>
                  <a:pt x="2476" y="2154"/>
                </a:cubicBezTo>
                <a:cubicBezTo>
                  <a:pt x="2424" y="2162"/>
                  <a:pt x="2389" y="2167"/>
                  <a:pt x="2356" y="2173"/>
                </a:cubicBezTo>
                <a:cubicBezTo>
                  <a:pt x="2315" y="2017"/>
                  <a:pt x="2405" y="2079"/>
                  <a:pt x="2406" y="1989"/>
                </a:cubicBezTo>
                <a:close/>
                <a:moveTo>
                  <a:pt x="940" y="2120"/>
                </a:moveTo>
                <a:cubicBezTo>
                  <a:pt x="941" y="2140"/>
                  <a:pt x="943" y="2159"/>
                  <a:pt x="944" y="2178"/>
                </a:cubicBezTo>
                <a:lnTo>
                  <a:pt x="934" y="2178"/>
                </a:lnTo>
                <a:cubicBezTo>
                  <a:pt x="932" y="2159"/>
                  <a:pt x="932" y="2140"/>
                  <a:pt x="931" y="2120"/>
                </a:cubicBezTo>
                <a:close/>
                <a:moveTo>
                  <a:pt x="6074" y="2109"/>
                </a:moveTo>
                <a:cubicBezTo>
                  <a:pt x="6077" y="2141"/>
                  <a:pt x="6079" y="2172"/>
                  <a:pt x="6082" y="2203"/>
                </a:cubicBezTo>
                <a:cubicBezTo>
                  <a:pt x="6077" y="2204"/>
                  <a:pt x="6073" y="2206"/>
                  <a:pt x="6068" y="2207"/>
                </a:cubicBezTo>
                <a:cubicBezTo>
                  <a:pt x="6062" y="2175"/>
                  <a:pt x="6057" y="2144"/>
                  <a:pt x="6051" y="2113"/>
                </a:cubicBezTo>
                <a:cubicBezTo>
                  <a:pt x="6059" y="2112"/>
                  <a:pt x="6067" y="2110"/>
                  <a:pt x="6074" y="2109"/>
                </a:cubicBezTo>
                <a:close/>
                <a:moveTo>
                  <a:pt x="731" y="2197"/>
                </a:moveTo>
                <a:cubicBezTo>
                  <a:pt x="732" y="2203"/>
                  <a:pt x="732" y="2209"/>
                  <a:pt x="732" y="2216"/>
                </a:cubicBezTo>
                <a:lnTo>
                  <a:pt x="704" y="2216"/>
                </a:lnTo>
                <a:cubicBezTo>
                  <a:pt x="704" y="2209"/>
                  <a:pt x="704" y="2203"/>
                  <a:pt x="703" y="2197"/>
                </a:cubicBezTo>
                <a:close/>
                <a:moveTo>
                  <a:pt x="2281" y="2172"/>
                </a:moveTo>
                <a:cubicBezTo>
                  <a:pt x="2283" y="2190"/>
                  <a:pt x="2284" y="2209"/>
                  <a:pt x="2286" y="2228"/>
                </a:cubicBezTo>
                <a:lnTo>
                  <a:pt x="2277" y="2228"/>
                </a:lnTo>
                <a:cubicBezTo>
                  <a:pt x="2275" y="2209"/>
                  <a:pt x="2274" y="2190"/>
                  <a:pt x="2273" y="2172"/>
                </a:cubicBezTo>
                <a:close/>
                <a:moveTo>
                  <a:pt x="2059" y="2172"/>
                </a:moveTo>
                <a:cubicBezTo>
                  <a:pt x="2061" y="2191"/>
                  <a:pt x="2061" y="2210"/>
                  <a:pt x="2062" y="2229"/>
                </a:cubicBezTo>
                <a:lnTo>
                  <a:pt x="2053" y="2229"/>
                </a:lnTo>
                <a:cubicBezTo>
                  <a:pt x="2052" y="2210"/>
                  <a:pt x="2050" y="2191"/>
                  <a:pt x="2049" y="2172"/>
                </a:cubicBezTo>
                <a:close/>
                <a:moveTo>
                  <a:pt x="1640" y="2173"/>
                </a:moveTo>
                <a:cubicBezTo>
                  <a:pt x="1641" y="2192"/>
                  <a:pt x="1643" y="2212"/>
                  <a:pt x="1644" y="2231"/>
                </a:cubicBezTo>
                <a:lnTo>
                  <a:pt x="1635" y="2231"/>
                </a:lnTo>
                <a:cubicBezTo>
                  <a:pt x="1634" y="2212"/>
                  <a:pt x="1633" y="2192"/>
                  <a:pt x="1631" y="2173"/>
                </a:cubicBezTo>
                <a:close/>
                <a:moveTo>
                  <a:pt x="10669" y="2087"/>
                </a:moveTo>
                <a:cubicBezTo>
                  <a:pt x="10672" y="2092"/>
                  <a:pt x="10675" y="2098"/>
                  <a:pt x="10678" y="2104"/>
                </a:cubicBezTo>
                <a:cubicBezTo>
                  <a:pt x="10672" y="2117"/>
                  <a:pt x="10664" y="2131"/>
                  <a:pt x="10659" y="2144"/>
                </a:cubicBezTo>
                <a:cubicBezTo>
                  <a:pt x="10656" y="2140"/>
                  <a:pt x="10654" y="2137"/>
                  <a:pt x="10651" y="2132"/>
                </a:cubicBezTo>
                <a:lnTo>
                  <a:pt x="10651" y="2132"/>
                </a:lnTo>
                <a:cubicBezTo>
                  <a:pt x="10657" y="2165"/>
                  <a:pt x="10659" y="2191"/>
                  <a:pt x="10660" y="2217"/>
                </a:cubicBezTo>
                <a:cubicBezTo>
                  <a:pt x="10660" y="2225"/>
                  <a:pt x="10656" y="2231"/>
                  <a:pt x="10653" y="2241"/>
                </a:cubicBezTo>
                <a:cubicBezTo>
                  <a:pt x="10628" y="2219"/>
                  <a:pt x="10601" y="2194"/>
                  <a:pt x="10560" y="2157"/>
                </a:cubicBezTo>
                <a:cubicBezTo>
                  <a:pt x="10600" y="2145"/>
                  <a:pt x="10628" y="2138"/>
                  <a:pt x="10654" y="2131"/>
                </a:cubicBezTo>
                <a:cubicBezTo>
                  <a:pt x="10657" y="2117"/>
                  <a:pt x="10663" y="2101"/>
                  <a:pt x="10669" y="2087"/>
                </a:cubicBezTo>
                <a:close/>
                <a:moveTo>
                  <a:pt x="7593" y="2220"/>
                </a:moveTo>
                <a:cubicBezTo>
                  <a:pt x="7594" y="2229"/>
                  <a:pt x="7594" y="2240"/>
                  <a:pt x="7595" y="2248"/>
                </a:cubicBezTo>
                <a:lnTo>
                  <a:pt x="7540" y="2248"/>
                </a:lnTo>
                <a:cubicBezTo>
                  <a:pt x="7538" y="2240"/>
                  <a:pt x="7538" y="2229"/>
                  <a:pt x="7537" y="2220"/>
                </a:cubicBezTo>
                <a:close/>
                <a:moveTo>
                  <a:pt x="5074" y="2216"/>
                </a:moveTo>
                <a:cubicBezTo>
                  <a:pt x="5075" y="2235"/>
                  <a:pt x="5077" y="2253"/>
                  <a:pt x="5077" y="2272"/>
                </a:cubicBezTo>
                <a:lnTo>
                  <a:pt x="5068" y="2272"/>
                </a:lnTo>
                <a:cubicBezTo>
                  <a:pt x="5066" y="2254"/>
                  <a:pt x="5065" y="2235"/>
                  <a:pt x="5065" y="2216"/>
                </a:cubicBezTo>
                <a:close/>
                <a:moveTo>
                  <a:pt x="3423" y="2167"/>
                </a:moveTo>
                <a:cubicBezTo>
                  <a:pt x="3425" y="2167"/>
                  <a:pt x="3426" y="2167"/>
                  <a:pt x="3427" y="2167"/>
                </a:cubicBezTo>
                <a:cubicBezTo>
                  <a:pt x="3430" y="2204"/>
                  <a:pt x="3432" y="2243"/>
                  <a:pt x="3435" y="2279"/>
                </a:cubicBezTo>
                <a:lnTo>
                  <a:pt x="3422" y="2279"/>
                </a:lnTo>
                <a:cubicBezTo>
                  <a:pt x="3419" y="2243"/>
                  <a:pt x="3416" y="2204"/>
                  <a:pt x="3414" y="2167"/>
                </a:cubicBezTo>
                <a:cubicBezTo>
                  <a:pt x="3417" y="2167"/>
                  <a:pt x="3420" y="2167"/>
                  <a:pt x="3423" y="2167"/>
                </a:cubicBezTo>
                <a:close/>
                <a:moveTo>
                  <a:pt x="3485" y="2222"/>
                </a:moveTo>
                <a:cubicBezTo>
                  <a:pt x="3486" y="2241"/>
                  <a:pt x="3488" y="2260"/>
                  <a:pt x="3488" y="2279"/>
                </a:cubicBezTo>
                <a:lnTo>
                  <a:pt x="3479" y="2279"/>
                </a:lnTo>
                <a:cubicBezTo>
                  <a:pt x="3477" y="2260"/>
                  <a:pt x="3476" y="2241"/>
                  <a:pt x="3476" y="2222"/>
                </a:cubicBezTo>
                <a:close/>
                <a:moveTo>
                  <a:pt x="2152" y="2238"/>
                </a:moveTo>
                <a:cubicBezTo>
                  <a:pt x="2152" y="2247"/>
                  <a:pt x="2153" y="2256"/>
                  <a:pt x="2155" y="2265"/>
                </a:cubicBezTo>
                <a:cubicBezTo>
                  <a:pt x="2140" y="2272"/>
                  <a:pt x="2125" y="2279"/>
                  <a:pt x="2111" y="2287"/>
                </a:cubicBezTo>
                <a:cubicBezTo>
                  <a:pt x="2109" y="2270"/>
                  <a:pt x="2108" y="2254"/>
                  <a:pt x="2105" y="2238"/>
                </a:cubicBezTo>
                <a:close/>
                <a:moveTo>
                  <a:pt x="11249" y="2262"/>
                </a:moveTo>
                <a:cubicBezTo>
                  <a:pt x="11250" y="2270"/>
                  <a:pt x="11250" y="2279"/>
                  <a:pt x="11251" y="2290"/>
                </a:cubicBezTo>
                <a:lnTo>
                  <a:pt x="11196" y="2290"/>
                </a:lnTo>
                <a:cubicBezTo>
                  <a:pt x="11194" y="2281"/>
                  <a:pt x="11194" y="2270"/>
                  <a:pt x="11193" y="2262"/>
                </a:cubicBezTo>
                <a:close/>
                <a:moveTo>
                  <a:pt x="417" y="2235"/>
                </a:moveTo>
                <a:cubicBezTo>
                  <a:pt x="419" y="2254"/>
                  <a:pt x="420" y="2273"/>
                  <a:pt x="422" y="2293"/>
                </a:cubicBezTo>
                <a:lnTo>
                  <a:pt x="411" y="2293"/>
                </a:lnTo>
                <a:cubicBezTo>
                  <a:pt x="411" y="2273"/>
                  <a:pt x="410" y="2254"/>
                  <a:pt x="408" y="2235"/>
                </a:cubicBezTo>
                <a:close/>
                <a:moveTo>
                  <a:pt x="11098" y="2247"/>
                </a:moveTo>
                <a:cubicBezTo>
                  <a:pt x="11100" y="2266"/>
                  <a:pt x="11101" y="2285"/>
                  <a:pt x="11103" y="2304"/>
                </a:cubicBezTo>
                <a:lnTo>
                  <a:pt x="11094" y="2304"/>
                </a:lnTo>
                <a:cubicBezTo>
                  <a:pt x="11093" y="2285"/>
                  <a:pt x="11091" y="2266"/>
                  <a:pt x="11090" y="2247"/>
                </a:cubicBezTo>
                <a:close/>
                <a:moveTo>
                  <a:pt x="8341" y="2257"/>
                </a:moveTo>
                <a:cubicBezTo>
                  <a:pt x="8343" y="2273"/>
                  <a:pt x="8346" y="2290"/>
                  <a:pt x="8347" y="2306"/>
                </a:cubicBezTo>
                <a:lnTo>
                  <a:pt x="8300" y="2306"/>
                </a:lnTo>
                <a:cubicBezTo>
                  <a:pt x="8299" y="2297"/>
                  <a:pt x="8297" y="2288"/>
                  <a:pt x="8297" y="2278"/>
                </a:cubicBezTo>
                <a:cubicBezTo>
                  <a:pt x="8312" y="2272"/>
                  <a:pt x="8327" y="2265"/>
                  <a:pt x="8341" y="2257"/>
                </a:cubicBezTo>
                <a:close/>
                <a:moveTo>
                  <a:pt x="10709" y="2248"/>
                </a:moveTo>
                <a:lnTo>
                  <a:pt x="10713" y="2306"/>
                </a:lnTo>
                <a:lnTo>
                  <a:pt x="10703" y="2306"/>
                </a:lnTo>
                <a:cubicBezTo>
                  <a:pt x="10703" y="2287"/>
                  <a:pt x="10701" y="2268"/>
                  <a:pt x="10700" y="2248"/>
                </a:cubicBezTo>
                <a:close/>
                <a:moveTo>
                  <a:pt x="8241" y="2316"/>
                </a:moveTo>
                <a:cubicBezTo>
                  <a:pt x="8241" y="2316"/>
                  <a:pt x="8241" y="2316"/>
                  <a:pt x="8241" y="2316"/>
                </a:cubicBezTo>
                <a:lnTo>
                  <a:pt x="8241" y="2316"/>
                </a:lnTo>
                <a:cubicBezTo>
                  <a:pt x="8241" y="2316"/>
                  <a:pt x="8241" y="2316"/>
                  <a:pt x="8241" y="2316"/>
                </a:cubicBezTo>
                <a:close/>
                <a:moveTo>
                  <a:pt x="6889" y="2265"/>
                </a:moveTo>
                <a:lnTo>
                  <a:pt x="6894" y="2322"/>
                </a:lnTo>
                <a:lnTo>
                  <a:pt x="6883" y="2322"/>
                </a:lnTo>
                <a:cubicBezTo>
                  <a:pt x="6883" y="2303"/>
                  <a:pt x="6882" y="2284"/>
                  <a:pt x="6880" y="2265"/>
                </a:cubicBezTo>
                <a:close/>
                <a:moveTo>
                  <a:pt x="1993" y="2304"/>
                </a:moveTo>
                <a:cubicBezTo>
                  <a:pt x="1993" y="2310"/>
                  <a:pt x="1994" y="2318"/>
                  <a:pt x="1994" y="2323"/>
                </a:cubicBezTo>
                <a:lnTo>
                  <a:pt x="1967" y="2323"/>
                </a:lnTo>
                <a:cubicBezTo>
                  <a:pt x="1967" y="2318"/>
                  <a:pt x="1967" y="2310"/>
                  <a:pt x="1965" y="2304"/>
                </a:cubicBezTo>
                <a:close/>
                <a:moveTo>
                  <a:pt x="3180" y="2225"/>
                </a:moveTo>
                <a:cubicBezTo>
                  <a:pt x="3183" y="2262"/>
                  <a:pt x="3186" y="2300"/>
                  <a:pt x="3188" y="2337"/>
                </a:cubicBezTo>
                <a:lnTo>
                  <a:pt x="3174" y="2337"/>
                </a:lnTo>
                <a:cubicBezTo>
                  <a:pt x="3171" y="2300"/>
                  <a:pt x="3169" y="2262"/>
                  <a:pt x="3167" y="2225"/>
                </a:cubicBezTo>
                <a:close/>
                <a:moveTo>
                  <a:pt x="3861" y="2106"/>
                </a:moveTo>
                <a:lnTo>
                  <a:pt x="3861" y="2106"/>
                </a:lnTo>
                <a:cubicBezTo>
                  <a:pt x="3878" y="2135"/>
                  <a:pt x="3892" y="2160"/>
                  <a:pt x="3911" y="2194"/>
                </a:cubicBezTo>
                <a:cubicBezTo>
                  <a:pt x="3913" y="2237"/>
                  <a:pt x="3913" y="2287"/>
                  <a:pt x="3914" y="2337"/>
                </a:cubicBezTo>
                <a:cubicBezTo>
                  <a:pt x="3906" y="2251"/>
                  <a:pt x="3828" y="2210"/>
                  <a:pt x="3861" y="2106"/>
                </a:cubicBezTo>
                <a:close/>
                <a:moveTo>
                  <a:pt x="2677" y="2229"/>
                </a:moveTo>
                <a:cubicBezTo>
                  <a:pt x="2683" y="2266"/>
                  <a:pt x="2689" y="2301"/>
                  <a:pt x="2695" y="2340"/>
                </a:cubicBezTo>
                <a:cubicBezTo>
                  <a:pt x="2694" y="2340"/>
                  <a:pt x="2694" y="2340"/>
                  <a:pt x="2693" y="2340"/>
                </a:cubicBezTo>
                <a:lnTo>
                  <a:pt x="2693" y="2340"/>
                </a:lnTo>
                <a:cubicBezTo>
                  <a:pt x="2693" y="2340"/>
                  <a:pt x="2693" y="2340"/>
                  <a:pt x="2693" y="2340"/>
                </a:cubicBezTo>
                <a:cubicBezTo>
                  <a:pt x="2667" y="2306"/>
                  <a:pt x="2664" y="2270"/>
                  <a:pt x="2659" y="2234"/>
                </a:cubicBezTo>
                <a:lnTo>
                  <a:pt x="2677" y="2229"/>
                </a:lnTo>
                <a:close/>
                <a:moveTo>
                  <a:pt x="1119" y="2290"/>
                </a:moveTo>
                <a:cubicBezTo>
                  <a:pt x="1119" y="2307"/>
                  <a:pt x="1121" y="2326"/>
                  <a:pt x="1122" y="2345"/>
                </a:cubicBezTo>
                <a:lnTo>
                  <a:pt x="1113" y="2345"/>
                </a:lnTo>
                <a:cubicBezTo>
                  <a:pt x="1112" y="2326"/>
                  <a:pt x="1110" y="2307"/>
                  <a:pt x="1109" y="2290"/>
                </a:cubicBezTo>
                <a:close/>
                <a:moveTo>
                  <a:pt x="5036" y="2348"/>
                </a:moveTo>
                <a:cubicBezTo>
                  <a:pt x="5037" y="2354"/>
                  <a:pt x="5037" y="2360"/>
                  <a:pt x="5037" y="2366"/>
                </a:cubicBezTo>
                <a:lnTo>
                  <a:pt x="5009" y="2366"/>
                </a:lnTo>
                <a:cubicBezTo>
                  <a:pt x="5009" y="2360"/>
                  <a:pt x="5009" y="2354"/>
                  <a:pt x="5008" y="2348"/>
                </a:cubicBezTo>
                <a:close/>
                <a:moveTo>
                  <a:pt x="2165" y="2360"/>
                </a:moveTo>
                <a:cubicBezTo>
                  <a:pt x="2165" y="2366"/>
                  <a:pt x="2165" y="2372"/>
                  <a:pt x="2165" y="2379"/>
                </a:cubicBezTo>
                <a:lnTo>
                  <a:pt x="2137" y="2379"/>
                </a:lnTo>
                <a:cubicBezTo>
                  <a:pt x="2137" y="2372"/>
                  <a:pt x="2137" y="2366"/>
                  <a:pt x="2137" y="2360"/>
                </a:cubicBezTo>
                <a:close/>
                <a:moveTo>
                  <a:pt x="4500" y="2329"/>
                </a:moveTo>
                <a:cubicBezTo>
                  <a:pt x="4501" y="2345"/>
                  <a:pt x="4501" y="2362"/>
                  <a:pt x="4503" y="2379"/>
                </a:cubicBezTo>
                <a:lnTo>
                  <a:pt x="4429" y="2379"/>
                </a:lnTo>
                <a:cubicBezTo>
                  <a:pt x="4428" y="2369"/>
                  <a:pt x="4426" y="2359"/>
                  <a:pt x="4426" y="2350"/>
                </a:cubicBezTo>
                <a:cubicBezTo>
                  <a:pt x="4450" y="2343"/>
                  <a:pt x="4475" y="2335"/>
                  <a:pt x="4500" y="2329"/>
                </a:cubicBezTo>
                <a:close/>
                <a:moveTo>
                  <a:pt x="826" y="2362"/>
                </a:moveTo>
                <a:cubicBezTo>
                  <a:pt x="826" y="2371"/>
                  <a:pt x="828" y="2381"/>
                  <a:pt x="828" y="2390"/>
                </a:cubicBezTo>
                <a:lnTo>
                  <a:pt x="772" y="2390"/>
                </a:lnTo>
                <a:cubicBezTo>
                  <a:pt x="772" y="2381"/>
                  <a:pt x="770" y="2371"/>
                  <a:pt x="770" y="2362"/>
                </a:cubicBezTo>
                <a:close/>
                <a:moveTo>
                  <a:pt x="1206" y="2345"/>
                </a:moveTo>
                <a:cubicBezTo>
                  <a:pt x="1207" y="2365"/>
                  <a:pt x="1209" y="2382"/>
                  <a:pt x="1210" y="2401"/>
                </a:cubicBezTo>
                <a:lnTo>
                  <a:pt x="1200" y="2401"/>
                </a:lnTo>
                <a:cubicBezTo>
                  <a:pt x="1199" y="2382"/>
                  <a:pt x="1199" y="2365"/>
                  <a:pt x="1197" y="2345"/>
                </a:cubicBezTo>
                <a:close/>
                <a:moveTo>
                  <a:pt x="1288" y="2288"/>
                </a:moveTo>
                <a:cubicBezTo>
                  <a:pt x="1291" y="2326"/>
                  <a:pt x="1293" y="2363"/>
                  <a:pt x="1296" y="2401"/>
                </a:cubicBezTo>
                <a:lnTo>
                  <a:pt x="1282" y="2401"/>
                </a:lnTo>
                <a:cubicBezTo>
                  <a:pt x="1279" y="2363"/>
                  <a:pt x="1277" y="2326"/>
                  <a:pt x="1275" y="2288"/>
                </a:cubicBezTo>
                <a:close/>
                <a:moveTo>
                  <a:pt x="3339" y="2412"/>
                </a:moveTo>
                <a:cubicBezTo>
                  <a:pt x="3339" y="2418"/>
                  <a:pt x="3341" y="2423"/>
                  <a:pt x="3341" y="2431"/>
                </a:cubicBezTo>
                <a:lnTo>
                  <a:pt x="3313" y="2431"/>
                </a:lnTo>
                <a:cubicBezTo>
                  <a:pt x="3313" y="2423"/>
                  <a:pt x="3311" y="2418"/>
                  <a:pt x="3311" y="2412"/>
                </a:cubicBezTo>
                <a:close/>
                <a:moveTo>
                  <a:pt x="5334" y="2328"/>
                </a:moveTo>
                <a:cubicBezTo>
                  <a:pt x="5337" y="2366"/>
                  <a:pt x="5340" y="2403"/>
                  <a:pt x="5342" y="2441"/>
                </a:cubicBezTo>
                <a:lnTo>
                  <a:pt x="5328" y="2441"/>
                </a:lnTo>
                <a:cubicBezTo>
                  <a:pt x="5325" y="2403"/>
                  <a:pt x="5322" y="2366"/>
                  <a:pt x="5321" y="2328"/>
                </a:cubicBezTo>
                <a:close/>
                <a:moveTo>
                  <a:pt x="5294" y="2460"/>
                </a:moveTo>
                <a:cubicBezTo>
                  <a:pt x="5294" y="2466"/>
                  <a:pt x="5296" y="2472"/>
                  <a:pt x="5296" y="2479"/>
                </a:cubicBezTo>
                <a:lnTo>
                  <a:pt x="5268" y="2479"/>
                </a:lnTo>
                <a:cubicBezTo>
                  <a:pt x="5268" y="2472"/>
                  <a:pt x="5266" y="2466"/>
                  <a:pt x="5266" y="2460"/>
                </a:cubicBezTo>
                <a:close/>
                <a:moveTo>
                  <a:pt x="2462" y="2281"/>
                </a:moveTo>
                <a:cubicBezTo>
                  <a:pt x="2467" y="2344"/>
                  <a:pt x="2470" y="2394"/>
                  <a:pt x="2476" y="2481"/>
                </a:cubicBezTo>
                <a:cubicBezTo>
                  <a:pt x="2448" y="2403"/>
                  <a:pt x="2431" y="2356"/>
                  <a:pt x="2412" y="2298"/>
                </a:cubicBezTo>
                <a:cubicBezTo>
                  <a:pt x="2426" y="2294"/>
                  <a:pt x="2442" y="2288"/>
                  <a:pt x="2462" y="2281"/>
                </a:cubicBezTo>
                <a:close/>
                <a:moveTo>
                  <a:pt x="7459" y="2432"/>
                </a:moveTo>
                <a:cubicBezTo>
                  <a:pt x="7460" y="2451"/>
                  <a:pt x="7460" y="2471"/>
                  <a:pt x="7462" y="2488"/>
                </a:cubicBezTo>
                <a:lnTo>
                  <a:pt x="7453" y="2488"/>
                </a:lnTo>
                <a:cubicBezTo>
                  <a:pt x="7451" y="2471"/>
                  <a:pt x="7450" y="2451"/>
                  <a:pt x="7448" y="2432"/>
                </a:cubicBezTo>
                <a:close/>
                <a:moveTo>
                  <a:pt x="1029" y="2478"/>
                </a:moveTo>
                <a:cubicBezTo>
                  <a:pt x="1029" y="2484"/>
                  <a:pt x="1029" y="2491"/>
                  <a:pt x="1029" y="2497"/>
                </a:cubicBezTo>
                <a:lnTo>
                  <a:pt x="1003" y="2497"/>
                </a:lnTo>
                <a:cubicBezTo>
                  <a:pt x="1001" y="2490"/>
                  <a:pt x="1001" y="2484"/>
                  <a:pt x="1001" y="2478"/>
                </a:cubicBezTo>
                <a:close/>
                <a:moveTo>
                  <a:pt x="220" y="2481"/>
                </a:moveTo>
                <a:cubicBezTo>
                  <a:pt x="220" y="2487"/>
                  <a:pt x="222" y="2494"/>
                  <a:pt x="222" y="2500"/>
                </a:cubicBezTo>
                <a:lnTo>
                  <a:pt x="194" y="2500"/>
                </a:lnTo>
                <a:cubicBezTo>
                  <a:pt x="194" y="2494"/>
                  <a:pt x="192" y="2488"/>
                  <a:pt x="192" y="2481"/>
                </a:cubicBezTo>
                <a:close/>
                <a:moveTo>
                  <a:pt x="4447" y="2444"/>
                </a:moveTo>
                <a:cubicBezTo>
                  <a:pt x="4448" y="2463"/>
                  <a:pt x="4450" y="2482"/>
                  <a:pt x="4451" y="2501"/>
                </a:cubicBezTo>
                <a:lnTo>
                  <a:pt x="4443" y="2501"/>
                </a:lnTo>
                <a:cubicBezTo>
                  <a:pt x="4441" y="2482"/>
                  <a:pt x="4440" y="2463"/>
                  <a:pt x="4438" y="2444"/>
                </a:cubicBezTo>
                <a:close/>
                <a:moveTo>
                  <a:pt x="1884" y="2407"/>
                </a:moveTo>
                <a:lnTo>
                  <a:pt x="1884" y="2407"/>
                </a:lnTo>
                <a:cubicBezTo>
                  <a:pt x="1893" y="2459"/>
                  <a:pt x="1902" y="2508"/>
                  <a:pt x="1877" y="2508"/>
                </a:cubicBezTo>
                <a:cubicBezTo>
                  <a:pt x="1867" y="2508"/>
                  <a:pt x="1852" y="2501"/>
                  <a:pt x="1830" y="2482"/>
                </a:cubicBezTo>
                <a:cubicBezTo>
                  <a:pt x="1850" y="2454"/>
                  <a:pt x="1865" y="2434"/>
                  <a:pt x="1884" y="2407"/>
                </a:cubicBezTo>
                <a:close/>
                <a:moveTo>
                  <a:pt x="2691" y="2365"/>
                </a:moveTo>
                <a:cubicBezTo>
                  <a:pt x="2713" y="2399"/>
                  <a:pt x="2725" y="2447"/>
                  <a:pt x="2727" y="2509"/>
                </a:cubicBezTo>
                <a:cubicBezTo>
                  <a:pt x="2711" y="2509"/>
                  <a:pt x="2694" y="2510"/>
                  <a:pt x="2677" y="2510"/>
                </a:cubicBezTo>
                <a:lnTo>
                  <a:pt x="2677" y="2510"/>
                </a:lnTo>
                <a:cubicBezTo>
                  <a:pt x="2681" y="2461"/>
                  <a:pt x="2686" y="2413"/>
                  <a:pt x="2691" y="2365"/>
                </a:cubicBezTo>
                <a:close/>
                <a:moveTo>
                  <a:pt x="5911" y="2513"/>
                </a:moveTo>
                <a:cubicBezTo>
                  <a:pt x="5912" y="2521"/>
                  <a:pt x="5912" y="2526"/>
                  <a:pt x="5912" y="2532"/>
                </a:cubicBezTo>
                <a:lnTo>
                  <a:pt x="5884" y="2532"/>
                </a:lnTo>
                <a:cubicBezTo>
                  <a:pt x="5884" y="2526"/>
                  <a:pt x="5884" y="2521"/>
                  <a:pt x="5883" y="2513"/>
                </a:cubicBezTo>
                <a:close/>
                <a:moveTo>
                  <a:pt x="5187" y="2516"/>
                </a:moveTo>
                <a:cubicBezTo>
                  <a:pt x="5187" y="2524"/>
                  <a:pt x="5187" y="2529"/>
                  <a:pt x="5189" y="2535"/>
                </a:cubicBezTo>
                <a:lnTo>
                  <a:pt x="5161" y="2535"/>
                </a:lnTo>
                <a:cubicBezTo>
                  <a:pt x="5159" y="2529"/>
                  <a:pt x="5159" y="2524"/>
                  <a:pt x="5159" y="2516"/>
                </a:cubicBezTo>
                <a:close/>
                <a:moveTo>
                  <a:pt x="4072" y="2522"/>
                </a:moveTo>
                <a:cubicBezTo>
                  <a:pt x="4072" y="2528"/>
                  <a:pt x="4072" y="2534"/>
                  <a:pt x="4073" y="2540"/>
                </a:cubicBezTo>
                <a:lnTo>
                  <a:pt x="4045" y="2540"/>
                </a:lnTo>
                <a:lnTo>
                  <a:pt x="4045" y="2541"/>
                </a:lnTo>
                <a:cubicBezTo>
                  <a:pt x="4045" y="2534"/>
                  <a:pt x="4044" y="2528"/>
                  <a:pt x="4044" y="2522"/>
                </a:cubicBezTo>
                <a:close/>
                <a:moveTo>
                  <a:pt x="6904" y="2491"/>
                </a:moveTo>
                <a:cubicBezTo>
                  <a:pt x="6905" y="2510"/>
                  <a:pt x="6907" y="2528"/>
                  <a:pt x="6908" y="2547"/>
                </a:cubicBezTo>
                <a:lnTo>
                  <a:pt x="6900" y="2547"/>
                </a:lnTo>
                <a:cubicBezTo>
                  <a:pt x="6898" y="2528"/>
                  <a:pt x="6897" y="2510"/>
                  <a:pt x="6895" y="2491"/>
                </a:cubicBezTo>
                <a:close/>
                <a:moveTo>
                  <a:pt x="3192" y="2429"/>
                </a:moveTo>
                <a:cubicBezTo>
                  <a:pt x="3201" y="2482"/>
                  <a:pt x="3205" y="2507"/>
                  <a:pt x="3213" y="2549"/>
                </a:cubicBezTo>
                <a:lnTo>
                  <a:pt x="3129" y="2549"/>
                </a:lnTo>
                <a:cubicBezTo>
                  <a:pt x="3158" y="2493"/>
                  <a:pt x="3171" y="2468"/>
                  <a:pt x="3192" y="2429"/>
                </a:cubicBezTo>
                <a:close/>
                <a:moveTo>
                  <a:pt x="2676" y="2511"/>
                </a:moveTo>
                <a:lnTo>
                  <a:pt x="2676" y="2511"/>
                </a:lnTo>
                <a:cubicBezTo>
                  <a:pt x="2677" y="2525"/>
                  <a:pt x="2678" y="2540"/>
                  <a:pt x="2679" y="2555"/>
                </a:cubicBezTo>
                <a:lnTo>
                  <a:pt x="2679" y="2555"/>
                </a:lnTo>
                <a:cubicBezTo>
                  <a:pt x="2666" y="2546"/>
                  <a:pt x="2660" y="2537"/>
                  <a:pt x="2655" y="2528"/>
                </a:cubicBezTo>
                <a:cubicBezTo>
                  <a:pt x="2662" y="2522"/>
                  <a:pt x="2669" y="2517"/>
                  <a:pt x="2676" y="2511"/>
                </a:cubicBezTo>
                <a:close/>
                <a:moveTo>
                  <a:pt x="4674" y="2500"/>
                </a:moveTo>
                <a:cubicBezTo>
                  <a:pt x="4675" y="2519"/>
                  <a:pt x="4677" y="2537"/>
                  <a:pt x="4678" y="2556"/>
                </a:cubicBezTo>
                <a:lnTo>
                  <a:pt x="4669" y="2556"/>
                </a:lnTo>
                <a:cubicBezTo>
                  <a:pt x="4668" y="2537"/>
                  <a:pt x="4666" y="2519"/>
                  <a:pt x="4665" y="2500"/>
                </a:cubicBezTo>
                <a:close/>
                <a:moveTo>
                  <a:pt x="2445" y="2509"/>
                </a:moveTo>
                <a:cubicBezTo>
                  <a:pt x="2445" y="2528"/>
                  <a:pt x="2446" y="2547"/>
                  <a:pt x="2448" y="2566"/>
                </a:cubicBezTo>
                <a:lnTo>
                  <a:pt x="2439" y="2566"/>
                </a:lnTo>
                <a:cubicBezTo>
                  <a:pt x="2437" y="2547"/>
                  <a:pt x="2436" y="2528"/>
                  <a:pt x="2434" y="2510"/>
                </a:cubicBezTo>
                <a:lnTo>
                  <a:pt x="2434" y="2509"/>
                </a:lnTo>
                <a:close/>
                <a:moveTo>
                  <a:pt x="484" y="2444"/>
                </a:moveTo>
                <a:cubicBezTo>
                  <a:pt x="501" y="2488"/>
                  <a:pt x="514" y="2524"/>
                  <a:pt x="528" y="2559"/>
                </a:cubicBezTo>
                <a:cubicBezTo>
                  <a:pt x="516" y="2567"/>
                  <a:pt x="506" y="2573"/>
                  <a:pt x="497" y="2573"/>
                </a:cubicBezTo>
                <a:cubicBezTo>
                  <a:pt x="479" y="2573"/>
                  <a:pt x="470" y="2545"/>
                  <a:pt x="484" y="2444"/>
                </a:cubicBezTo>
                <a:close/>
                <a:moveTo>
                  <a:pt x="1796" y="2518"/>
                </a:moveTo>
                <a:cubicBezTo>
                  <a:pt x="1803" y="2534"/>
                  <a:pt x="1812" y="2549"/>
                  <a:pt x="1819" y="2565"/>
                </a:cubicBezTo>
                <a:cubicBezTo>
                  <a:pt x="1816" y="2568"/>
                  <a:pt x="1815" y="2572"/>
                  <a:pt x="1814" y="2575"/>
                </a:cubicBezTo>
                <a:cubicBezTo>
                  <a:pt x="1815" y="2571"/>
                  <a:pt x="1816" y="2568"/>
                  <a:pt x="1818" y="2563"/>
                </a:cubicBezTo>
                <a:cubicBezTo>
                  <a:pt x="1806" y="2562"/>
                  <a:pt x="1797" y="2550"/>
                  <a:pt x="1788" y="2537"/>
                </a:cubicBezTo>
                <a:cubicBezTo>
                  <a:pt x="1791" y="2529"/>
                  <a:pt x="1794" y="2525"/>
                  <a:pt x="1796" y="2518"/>
                </a:cubicBezTo>
                <a:close/>
                <a:moveTo>
                  <a:pt x="7198" y="2565"/>
                </a:moveTo>
                <a:cubicBezTo>
                  <a:pt x="7198" y="2571"/>
                  <a:pt x="7198" y="2578"/>
                  <a:pt x="7198" y="2584"/>
                </a:cubicBezTo>
                <a:lnTo>
                  <a:pt x="7170" y="2584"/>
                </a:lnTo>
                <a:cubicBezTo>
                  <a:pt x="7170" y="2578"/>
                  <a:pt x="7170" y="2572"/>
                  <a:pt x="7170" y="2565"/>
                </a:cubicBezTo>
                <a:close/>
                <a:moveTo>
                  <a:pt x="1814" y="2575"/>
                </a:moveTo>
                <a:lnTo>
                  <a:pt x="1814" y="2575"/>
                </a:lnTo>
                <a:cubicBezTo>
                  <a:pt x="1827" y="2576"/>
                  <a:pt x="1836" y="2590"/>
                  <a:pt x="1844" y="2603"/>
                </a:cubicBezTo>
                <a:cubicBezTo>
                  <a:pt x="1841" y="2609"/>
                  <a:pt x="1839" y="2615"/>
                  <a:pt x="1837" y="2621"/>
                </a:cubicBezTo>
                <a:cubicBezTo>
                  <a:pt x="1828" y="2606"/>
                  <a:pt x="1821" y="2590"/>
                  <a:pt x="1814" y="2575"/>
                </a:cubicBezTo>
                <a:close/>
                <a:moveTo>
                  <a:pt x="578" y="2348"/>
                </a:moveTo>
                <a:cubicBezTo>
                  <a:pt x="607" y="2382"/>
                  <a:pt x="628" y="2407"/>
                  <a:pt x="650" y="2434"/>
                </a:cubicBezTo>
                <a:cubicBezTo>
                  <a:pt x="645" y="2444"/>
                  <a:pt x="642" y="2453"/>
                  <a:pt x="638" y="2463"/>
                </a:cubicBezTo>
                <a:cubicBezTo>
                  <a:pt x="654" y="2450"/>
                  <a:pt x="666" y="2428"/>
                  <a:pt x="678" y="2404"/>
                </a:cubicBezTo>
                <a:cubicBezTo>
                  <a:pt x="738" y="2423"/>
                  <a:pt x="784" y="2485"/>
                  <a:pt x="812" y="2619"/>
                </a:cubicBezTo>
                <a:cubicBezTo>
                  <a:pt x="791" y="2624"/>
                  <a:pt x="767" y="2628"/>
                  <a:pt x="740" y="2634"/>
                </a:cubicBezTo>
                <a:cubicBezTo>
                  <a:pt x="734" y="2600"/>
                  <a:pt x="729" y="2574"/>
                  <a:pt x="723" y="2538"/>
                </a:cubicBezTo>
                <a:cubicBezTo>
                  <a:pt x="697" y="2524"/>
                  <a:pt x="666" y="2504"/>
                  <a:pt x="635" y="2487"/>
                </a:cubicBezTo>
                <a:cubicBezTo>
                  <a:pt x="620" y="2462"/>
                  <a:pt x="604" y="2459"/>
                  <a:pt x="582" y="2456"/>
                </a:cubicBezTo>
                <a:cubicBezTo>
                  <a:pt x="581" y="2416"/>
                  <a:pt x="579" y="2385"/>
                  <a:pt x="578" y="2348"/>
                </a:cubicBezTo>
                <a:close/>
                <a:moveTo>
                  <a:pt x="4637" y="2632"/>
                </a:moveTo>
                <a:cubicBezTo>
                  <a:pt x="4637" y="2638"/>
                  <a:pt x="4637" y="2644"/>
                  <a:pt x="4638" y="2650"/>
                </a:cubicBezTo>
                <a:lnTo>
                  <a:pt x="4610" y="2650"/>
                </a:lnTo>
                <a:lnTo>
                  <a:pt x="4609" y="2632"/>
                </a:lnTo>
                <a:close/>
                <a:moveTo>
                  <a:pt x="5350" y="2610"/>
                </a:moveTo>
                <a:lnTo>
                  <a:pt x="5355" y="2666"/>
                </a:lnTo>
                <a:lnTo>
                  <a:pt x="5346" y="2666"/>
                </a:lnTo>
                <a:cubicBezTo>
                  <a:pt x="5344" y="2647"/>
                  <a:pt x="5343" y="2629"/>
                  <a:pt x="5342" y="2610"/>
                </a:cubicBezTo>
                <a:close/>
                <a:moveTo>
                  <a:pt x="344" y="2646"/>
                </a:moveTo>
                <a:cubicBezTo>
                  <a:pt x="344" y="2654"/>
                  <a:pt x="345" y="2665"/>
                  <a:pt x="345" y="2674"/>
                </a:cubicBezTo>
                <a:cubicBezTo>
                  <a:pt x="326" y="2675"/>
                  <a:pt x="308" y="2675"/>
                  <a:pt x="289" y="2675"/>
                </a:cubicBezTo>
                <a:cubicBezTo>
                  <a:pt x="289" y="2665"/>
                  <a:pt x="288" y="2656"/>
                  <a:pt x="288" y="2646"/>
                </a:cubicBezTo>
                <a:close/>
                <a:moveTo>
                  <a:pt x="3423" y="2506"/>
                </a:moveTo>
                <a:cubicBezTo>
                  <a:pt x="3426" y="2562"/>
                  <a:pt x="3430" y="2619"/>
                  <a:pt x="3433" y="2675"/>
                </a:cubicBezTo>
                <a:lnTo>
                  <a:pt x="3420" y="2675"/>
                </a:lnTo>
                <a:cubicBezTo>
                  <a:pt x="3416" y="2619"/>
                  <a:pt x="3413" y="2562"/>
                  <a:pt x="3408" y="2506"/>
                </a:cubicBezTo>
                <a:close/>
                <a:moveTo>
                  <a:pt x="1079" y="2634"/>
                </a:moveTo>
                <a:cubicBezTo>
                  <a:pt x="1086" y="2650"/>
                  <a:pt x="1094" y="2664"/>
                  <a:pt x="1101" y="2679"/>
                </a:cubicBezTo>
                <a:lnTo>
                  <a:pt x="1101" y="2679"/>
                </a:lnTo>
                <a:cubicBezTo>
                  <a:pt x="1088" y="2679"/>
                  <a:pt x="1079" y="2665"/>
                  <a:pt x="1072" y="2653"/>
                </a:cubicBezTo>
                <a:cubicBezTo>
                  <a:pt x="1073" y="2647"/>
                  <a:pt x="1076" y="2641"/>
                  <a:pt x="1079" y="2634"/>
                </a:cubicBezTo>
                <a:close/>
                <a:moveTo>
                  <a:pt x="1101" y="2680"/>
                </a:moveTo>
                <a:cubicBezTo>
                  <a:pt x="1101" y="2681"/>
                  <a:pt x="1101" y="2681"/>
                  <a:pt x="1101" y="2681"/>
                </a:cubicBezTo>
                <a:cubicBezTo>
                  <a:pt x="1100" y="2684"/>
                  <a:pt x="1098" y="2688"/>
                  <a:pt x="1097" y="2691"/>
                </a:cubicBezTo>
                <a:cubicBezTo>
                  <a:pt x="1098" y="2687"/>
                  <a:pt x="1100" y="2684"/>
                  <a:pt x="1101" y="2680"/>
                </a:cubicBezTo>
                <a:close/>
                <a:moveTo>
                  <a:pt x="907" y="2515"/>
                </a:moveTo>
                <a:cubicBezTo>
                  <a:pt x="951" y="2550"/>
                  <a:pt x="978" y="2571"/>
                  <a:pt x="1012" y="2597"/>
                </a:cubicBezTo>
                <a:cubicBezTo>
                  <a:pt x="996" y="2635"/>
                  <a:pt x="985" y="2660"/>
                  <a:pt x="969" y="2694"/>
                </a:cubicBezTo>
                <a:cubicBezTo>
                  <a:pt x="951" y="2643"/>
                  <a:pt x="935" y="2594"/>
                  <a:pt x="907" y="2515"/>
                </a:cubicBezTo>
                <a:close/>
                <a:moveTo>
                  <a:pt x="4000" y="2691"/>
                </a:moveTo>
                <a:cubicBezTo>
                  <a:pt x="4000" y="2697"/>
                  <a:pt x="4000" y="2703"/>
                  <a:pt x="4001" y="2710"/>
                </a:cubicBezTo>
                <a:lnTo>
                  <a:pt x="3973" y="2710"/>
                </a:lnTo>
                <a:lnTo>
                  <a:pt x="3972" y="2691"/>
                </a:lnTo>
                <a:close/>
                <a:moveTo>
                  <a:pt x="4418" y="2685"/>
                </a:moveTo>
                <a:cubicBezTo>
                  <a:pt x="4418" y="2694"/>
                  <a:pt x="4419" y="2703"/>
                  <a:pt x="4419" y="2713"/>
                </a:cubicBezTo>
                <a:lnTo>
                  <a:pt x="4363" y="2713"/>
                </a:lnTo>
                <a:cubicBezTo>
                  <a:pt x="4363" y="2704"/>
                  <a:pt x="4362" y="2694"/>
                  <a:pt x="4362" y="2685"/>
                </a:cubicBezTo>
                <a:close/>
                <a:moveTo>
                  <a:pt x="4699" y="2727"/>
                </a:moveTo>
                <a:cubicBezTo>
                  <a:pt x="4699" y="2727"/>
                  <a:pt x="4699" y="2728"/>
                  <a:pt x="4699" y="2728"/>
                </a:cubicBezTo>
                <a:lnTo>
                  <a:pt x="4699" y="2728"/>
                </a:lnTo>
                <a:cubicBezTo>
                  <a:pt x="4699" y="2728"/>
                  <a:pt x="4699" y="2727"/>
                  <a:pt x="4699" y="2727"/>
                </a:cubicBezTo>
                <a:close/>
                <a:moveTo>
                  <a:pt x="1097" y="2691"/>
                </a:moveTo>
                <a:lnTo>
                  <a:pt x="1097" y="2691"/>
                </a:lnTo>
                <a:cubicBezTo>
                  <a:pt x="1110" y="2693"/>
                  <a:pt x="1118" y="2706"/>
                  <a:pt x="1126" y="2719"/>
                </a:cubicBezTo>
                <a:cubicBezTo>
                  <a:pt x="1124" y="2725"/>
                  <a:pt x="1122" y="2731"/>
                  <a:pt x="1119" y="2737"/>
                </a:cubicBezTo>
                <a:cubicBezTo>
                  <a:pt x="1112" y="2722"/>
                  <a:pt x="1104" y="2706"/>
                  <a:pt x="1097" y="2691"/>
                </a:cubicBezTo>
                <a:close/>
                <a:moveTo>
                  <a:pt x="1450" y="2654"/>
                </a:moveTo>
                <a:lnTo>
                  <a:pt x="1450" y="2654"/>
                </a:lnTo>
                <a:cubicBezTo>
                  <a:pt x="1441" y="2734"/>
                  <a:pt x="1416" y="2775"/>
                  <a:pt x="1375" y="2781"/>
                </a:cubicBezTo>
                <a:cubicBezTo>
                  <a:pt x="1403" y="2734"/>
                  <a:pt x="1422" y="2702"/>
                  <a:pt x="1450" y="2654"/>
                </a:cubicBezTo>
                <a:close/>
                <a:moveTo>
                  <a:pt x="968" y="2818"/>
                </a:moveTo>
                <a:cubicBezTo>
                  <a:pt x="968" y="2824"/>
                  <a:pt x="969" y="2830"/>
                  <a:pt x="969" y="2837"/>
                </a:cubicBezTo>
                <a:lnTo>
                  <a:pt x="941" y="2837"/>
                </a:lnTo>
                <a:lnTo>
                  <a:pt x="941" y="2835"/>
                </a:lnTo>
                <a:cubicBezTo>
                  <a:pt x="941" y="2830"/>
                  <a:pt x="941" y="2824"/>
                  <a:pt x="940" y="2818"/>
                </a:cubicBezTo>
                <a:close/>
                <a:moveTo>
                  <a:pt x="2693" y="2617"/>
                </a:moveTo>
                <a:cubicBezTo>
                  <a:pt x="2709" y="2693"/>
                  <a:pt x="2714" y="2769"/>
                  <a:pt x="2720" y="2844"/>
                </a:cubicBezTo>
                <a:cubicBezTo>
                  <a:pt x="2693" y="2770"/>
                  <a:pt x="2685" y="2694"/>
                  <a:pt x="2693" y="2617"/>
                </a:cubicBezTo>
                <a:close/>
                <a:moveTo>
                  <a:pt x="1961" y="2794"/>
                </a:moveTo>
                <a:cubicBezTo>
                  <a:pt x="1962" y="2813"/>
                  <a:pt x="1964" y="2832"/>
                  <a:pt x="1965" y="2850"/>
                </a:cubicBezTo>
                <a:lnTo>
                  <a:pt x="1955" y="2850"/>
                </a:lnTo>
                <a:cubicBezTo>
                  <a:pt x="1955" y="2832"/>
                  <a:pt x="1953" y="2813"/>
                  <a:pt x="1952" y="2794"/>
                </a:cubicBezTo>
                <a:close/>
                <a:moveTo>
                  <a:pt x="1372" y="2859"/>
                </a:moveTo>
                <a:cubicBezTo>
                  <a:pt x="1379" y="2875"/>
                  <a:pt x="1388" y="2890"/>
                  <a:pt x="1396" y="2906"/>
                </a:cubicBezTo>
                <a:cubicBezTo>
                  <a:pt x="1395" y="2907"/>
                  <a:pt x="1394" y="2909"/>
                  <a:pt x="1393" y="2910"/>
                </a:cubicBezTo>
                <a:lnTo>
                  <a:pt x="1393" y="2910"/>
                </a:lnTo>
                <a:cubicBezTo>
                  <a:pt x="1375" y="2892"/>
                  <a:pt x="1370" y="2884"/>
                  <a:pt x="1365" y="2877"/>
                </a:cubicBezTo>
                <a:cubicBezTo>
                  <a:pt x="1368" y="2871"/>
                  <a:pt x="1371" y="2865"/>
                  <a:pt x="1372" y="2859"/>
                </a:cubicBezTo>
                <a:close/>
                <a:moveTo>
                  <a:pt x="1403" y="2930"/>
                </a:moveTo>
                <a:cubicBezTo>
                  <a:pt x="1414" y="2941"/>
                  <a:pt x="1415" y="2945"/>
                  <a:pt x="1413" y="2945"/>
                </a:cubicBezTo>
                <a:cubicBezTo>
                  <a:pt x="1410" y="2945"/>
                  <a:pt x="1402" y="2941"/>
                  <a:pt x="1394" y="2937"/>
                </a:cubicBezTo>
                <a:cubicBezTo>
                  <a:pt x="1397" y="2935"/>
                  <a:pt x="1400" y="2933"/>
                  <a:pt x="1403" y="2930"/>
                </a:cubicBezTo>
                <a:close/>
                <a:moveTo>
                  <a:pt x="3928" y="2857"/>
                </a:moveTo>
                <a:cubicBezTo>
                  <a:pt x="3929" y="2890"/>
                  <a:pt x="3931" y="2907"/>
                  <a:pt x="3932" y="2940"/>
                </a:cubicBezTo>
                <a:cubicBezTo>
                  <a:pt x="3919" y="2946"/>
                  <a:pt x="3904" y="2953"/>
                  <a:pt x="3885" y="2960"/>
                </a:cubicBezTo>
                <a:cubicBezTo>
                  <a:pt x="3879" y="2924"/>
                  <a:pt x="3875" y="2899"/>
                  <a:pt x="3867" y="2857"/>
                </a:cubicBezTo>
                <a:close/>
                <a:moveTo>
                  <a:pt x="1433" y="2912"/>
                </a:moveTo>
                <a:cubicBezTo>
                  <a:pt x="1436" y="2912"/>
                  <a:pt x="1443" y="2934"/>
                  <a:pt x="1465" y="2975"/>
                </a:cubicBezTo>
                <a:cubicBezTo>
                  <a:pt x="1441" y="2954"/>
                  <a:pt x="1423" y="2938"/>
                  <a:pt x="1410" y="2926"/>
                </a:cubicBezTo>
                <a:lnTo>
                  <a:pt x="1410" y="2926"/>
                </a:lnTo>
                <a:cubicBezTo>
                  <a:pt x="1417" y="2920"/>
                  <a:pt x="1425" y="2915"/>
                  <a:pt x="1432" y="2912"/>
                </a:cubicBezTo>
                <a:cubicBezTo>
                  <a:pt x="1433" y="2912"/>
                  <a:pt x="1433" y="2912"/>
                  <a:pt x="1433" y="2912"/>
                </a:cubicBezTo>
                <a:close/>
                <a:moveTo>
                  <a:pt x="3322" y="2977"/>
                </a:moveTo>
                <a:cubicBezTo>
                  <a:pt x="3322" y="2983"/>
                  <a:pt x="3322" y="2988"/>
                  <a:pt x="3323" y="2996"/>
                </a:cubicBezTo>
                <a:lnTo>
                  <a:pt x="3295" y="2996"/>
                </a:lnTo>
                <a:cubicBezTo>
                  <a:pt x="3294" y="2988"/>
                  <a:pt x="3294" y="2983"/>
                  <a:pt x="3294" y="2977"/>
                </a:cubicBezTo>
                <a:close/>
                <a:moveTo>
                  <a:pt x="1332" y="2919"/>
                </a:moveTo>
                <a:cubicBezTo>
                  <a:pt x="1335" y="2950"/>
                  <a:pt x="1337" y="2981"/>
                  <a:pt x="1340" y="3012"/>
                </a:cubicBezTo>
                <a:lnTo>
                  <a:pt x="1338" y="3012"/>
                </a:lnTo>
                <a:cubicBezTo>
                  <a:pt x="1335" y="3013"/>
                  <a:pt x="1331" y="3015"/>
                  <a:pt x="1327" y="3016"/>
                </a:cubicBezTo>
                <a:cubicBezTo>
                  <a:pt x="1321" y="2985"/>
                  <a:pt x="1315" y="2956"/>
                  <a:pt x="1309" y="2925"/>
                </a:cubicBezTo>
                <a:cubicBezTo>
                  <a:pt x="1318" y="2922"/>
                  <a:pt x="1325" y="2921"/>
                  <a:pt x="1332" y="2919"/>
                </a:cubicBezTo>
                <a:close/>
                <a:moveTo>
                  <a:pt x="2033" y="2972"/>
                </a:moveTo>
                <a:cubicBezTo>
                  <a:pt x="2034" y="2983"/>
                  <a:pt x="2036" y="2991"/>
                  <a:pt x="2037" y="3000"/>
                </a:cubicBezTo>
                <a:cubicBezTo>
                  <a:pt x="2022" y="3008"/>
                  <a:pt x="2008" y="3015"/>
                  <a:pt x="1993" y="3022"/>
                </a:cubicBezTo>
                <a:cubicBezTo>
                  <a:pt x="1992" y="3006"/>
                  <a:pt x="1989" y="2990"/>
                  <a:pt x="1987" y="2974"/>
                </a:cubicBezTo>
                <a:cubicBezTo>
                  <a:pt x="2002" y="2974"/>
                  <a:pt x="2018" y="2974"/>
                  <a:pt x="2033" y="2972"/>
                </a:cubicBezTo>
                <a:close/>
                <a:moveTo>
                  <a:pt x="1025" y="2968"/>
                </a:moveTo>
                <a:cubicBezTo>
                  <a:pt x="1025" y="2987"/>
                  <a:pt x="1026" y="3006"/>
                  <a:pt x="1028" y="3024"/>
                </a:cubicBezTo>
                <a:lnTo>
                  <a:pt x="1019" y="3024"/>
                </a:lnTo>
                <a:cubicBezTo>
                  <a:pt x="1018" y="3006"/>
                  <a:pt x="1016" y="2987"/>
                  <a:pt x="1015" y="2968"/>
                </a:cubicBezTo>
                <a:close/>
                <a:moveTo>
                  <a:pt x="1160" y="2905"/>
                </a:moveTo>
                <a:cubicBezTo>
                  <a:pt x="1166" y="2938"/>
                  <a:pt x="1172" y="2969"/>
                  <a:pt x="1188" y="3065"/>
                </a:cubicBezTo>
                <a:cubicBezTo>
                  <a:pt x="1149" y="2996"/>
                  <a:pt x="1132" y="2968"/>
                  <a:pt x="1107" y="2925"/>
                </a:cubicBezTo>
                <a:cubicBezTo>
                  <a:pt x="1131" y="2916"/>
                  <a:pt x="1143" y="2912"/>
                  <a:pt x="1160" y="2905"/>
                </a:cubicBezTo>
                <a:close/>
                <a:moveTo>
                  <a:pt x="941" y="2974"/>
                </a:moveTo>
                <a:cubicBezTo>
                  <a:pt x="947" y="3005"/>
                  <a:pt x="953" y="3035"/>
                  <a:pt x="957" y="3066"/>
                </a:cubicBezTo>
                <a:cubicBezTo>
                  <a:pt x="950" y="3068"/>
                  <a:pt x="943" y="3071"/>
                  <a:pt x="934" y="3072"/>
                </a:cubicBezTo>
                <a:cubicBezTo>
                  <a:pt x="932" y="3041"/>
                  <a:pt x="929" y="3010"/>
                  <a:pt x="928" y="2978"/>
                </a:cubicBezTo>
                <a:cubicBezTo>
                  <a:pt x="932" y="2977"/>
                  <a:pt x="937" y="2975"/>
                  <a:pt x="941" y="2974"/>
                </a:cubicBezTo>
                <a:close/>
                <a:moveTo>
                  <a:pt x="991" y="3156"/>
                </a:moveTo>
                <a:cubicBezTo>
                  <a:pt x="991" y="3162"/>
                  <a:pt x="991" y="3169"/>
                  <a:pt x="991" y="3175"/>
                </a:cubicBezTo>
                <a:lnTo>
                  <a:pt x="963" y="3175"/>
                </a:lnTo>
                <a:cubicBezTo>
                  <a:pt x="963" y="3169"/>
                  <a:pt x="963" y="3162"/>
                  <a:pt x="963" y="3156"/>
                </a:cubicBezTo>
                <a:close/>
                <a:moveTo>
                  <a:pt x="1631" y="2974"/>
                </a:moveTo>
                <a:cubicBezTo>
                  <a:pt x="1658" y="2999"/>
                  <a:pt x="1683" y="3024"/>
                  <a:pt x="1713" y="3053"/>
                </a:cubicBezTo>
                <a:cubicBezTo>
                  <a:pt x="1681" y="3100"/>
                  <a:pt x="1652" y="3143"/>
                  <a:pt x="1618" y="3193"/>
                </a:cubicBezTo>
                <a:cubicBezTo>
                  <a:pt x="1581" y="3081"/>
                  <a:pt x="1605" y="3022"/>
                  <a:pt x="1631" y="2974"/>
                </a:cubicBezTo>
                <a:close/>
                <a:moveTo>
                  <a:pt x="2323" y="3189"/>
                </a:moveTo>
                <a:cubicBezTo>
                  <a:pt x="2323" y="3208"/>
                  <a:pt x="2324" y="3225"/>
                  <a:pt x="2325" y="3244"/>
                </a:cubicBezTo>
                <a:lnTo>
                  <a:pt x="2317" y="3244"/>
                </a:lnTo>
                <a:cubicBezTo>
                  <a:pt x="2315" y="3225"/>
                  <a:pt x="2314" y="3208"/>
                  <a:pt x="2312" y="3189"/>
                </a:cubicBezTo>
                <a:close/>
                <a:moveTo>
                  <a:pt x="928" y="3194"/>
                </a:moveTo>
                <a:cubicBezTo>
                  <a:pt x="929" y="3214"/>
                  <a:pt x="931" y="3231"/>
                  <a:pt x="932" y="3250"/>
                </a:cubicBezTo>
                <a:lnTo>
                  <a:pt x="922" y="3250"/>
                </a:lnTo>
                <a:cubicBezTo>
                  <a:pt x="922" y="3231"/>
                  <a:pt x="920" y="3212"/>
                  <a:pt x="919" y="3194"/>
                </a:cubicBezTo>
                <a:close/>
                <a:moveTo>
                  <a:pt x="21506" y="0"/>
                </a:moveTo>
                <a:cubicBezTo>
                  <a:pt x="21497" y="0"/>
                  <a:pt x="21487" y="5"/>
                  <a:pt x="21484" y="14"/>
                </a:cubicBezTo>
                <a:cubicBezTo>
                  <a:pt x="21467" y="57"/>
                  <a:pt x="21446" y="67"/>
                  <a:pt x="21423" y="67"/>
                </a:cubicBezTo>
                <a:cubicBezTo>
                  <a:pt x="21403" y="67"/>
                  <a:pt x="21382" y="59"/>
                  <a:pt x="21362" y="59"/>
                </a:cubicBezTo>
                <a:cubicBezTo>
                  <a:pt x="21360" y="59"/>
                  <a:pt x="21359" y="59"/>
                  <a:pt x="21357" y="59"/>
                </a:cubicBezTo>
                <a:cubicBezTo>
                  <a:pt x="21357" y="59"/>
                  <a:pt x="21357" y="59"/>
                  <a:pt x="21356" y="59"/>
                </a:cubicBezTo>
                <a:cubicBezTo>
                  <a:pt x="21330" y="59"/>
                  <a:pt x="21294" y="19"/>
                  <a:pt x="21271" y="19"/>
                </a:cubicBezTo>
                <a:cubicBezTo>
                  <a:pt x="21267" y="19"/>
                  <a:pt x="21262" y="21"/>
                  <a:pt x="21259" y="25"/>
                </a:cubicBezTo>
                <a:cubicBezTo>
                  <a:pt x="21241" y="49"/>
                  <a:pt x="21220" y="55"/>
                  <a:pt x="21199" y="55"/>
                </a:cubicBezTo>
                <a:cubicBezTo>
                  <a:pt x="21177" y="55"/>
                  <a:pt x="21156" y="49"/>
                  <a:pt x="21136" y="49"/>
                </a:cubicBezTo>
                <a:cubicBezTo>
                  <a:pt x="21119" y="49"/>
                  <a:pt x="21104" y="54"/>
                  <a:pt x="21091" y="71"/>
                </a:cubicBezTo>
                <a:cubicBezTo>
                  <a:pt x="21069" y="100"/>
                  <a:pt x="21049" y="110"/>
                  <a:pt x="21029" y="110"/>
                </a:cubicBezTo>
                <a:cubicBezTo>
                  <a:pt x="20996" y="110"/>
                  <a:pt x="20964" y="83"/>
                  <a:pt x="20929" y="68"/>
                </a:cubicBezTo>
                <a:cubicBezTo>
                  <a:pt x="20927" y="67"/>
                  <a:pt x="20924" y="66"/>
                  <a:pt x="20922" y="66"/>
                </a:cubicBezTo>
                <a:cubicBezTo>
                  <a:pt x="20902" y="66"/>
                  <a:pt x="20881" y="101"/>
                  <a:pt x="20859" y="105"/>
                </a:cubicBezTo>
                <a:cubicBezTo>
                  <a:pt x="20856" y="105"/>
                  <a:pt x="20853" y="106"/>
                  <a:pt x="20851" y="106"/>
                </a:cubicBezTo>
                <a:cubicBezTo>
                  <a:pt x="20831" y="106"/>
                  <a:pt x="20808" y="92"/>
                  <a:pt x="20784" y="86"/>
                </a:cubicBezTo>
                <a:cubicBezTo>
                  <a:pt x="20775" y="108"/>
                  <a:pt x="20760" y="142"/>
                  <a:pt x="20745" y="175"/>
                </a:cubicBezTo>
                <a:cubicBezTo>
                  <a:pt x="20723" y="140"/>
                  <a:pt x="20703" y="103"/>
                  <a:pt x="20681" y="67"/>
                </a:cubicBezTo>
                <a:cubicBezTo>
                  <a:pt x="20666" y="102"/>
                  <a:pt x="20651" y="136"/>
                  <a:pt x="20635" y="174"/>
                </a:cubicBezTo>
                <a:cubicBezTo>
                  <a:pt x="20625" y="159"/>
                  <a:pt x="20614" y="145"/>
                  <a:pt x="20598" y="120"/>
                </a:cubicBezTo>
                <a:cubicBezTo>
                  <a:pt x="20586" y="161"/>
                  <a:pt x="20573" y="205"/>
                  <a:pt x="20557" y="265"/>
                </a:cubicBezTo>
                <a:cubicBezTo>
                  <a:pt x="20542" y="203"/>
                  <a:pt x="20535" y="171"/>
                  <a:pt x="20523" y="122"/>
                </a:cubicBezTo>
                <a:cubicBezTo>
                  <a:pt x="20511" y="122"/>
                  <a:pt x="20498" y="125"/>
                  <a:pt x="20485" y="125"/>
                </a:cubicBezTo>
                <a:cubicBezTo>
                  <a:pt x="20476" y="125"/>
                  <a:pt x="20468" y="124"/>
                  <a:pt x="20460" y="121"/>
                </a:cubicBezTo>
                <a:cubicBezTo>
                  <a:pt x="20433" y="109"/>
                  <a:pt x="20408" y="84"/>
                  <a:pt x="20397" y="75"/>
                </a:cubicBezTo>
                <a:cubicBezTo>
                  <a:pt x="20364" y="92"/>
                  <a:pt x="20336" y="123"/>
                  <a:pt x="20315" y="123"/>
                </a:cubicBezTo>
                <a:cubicBezTo>
                  <a:pt x="20311" y="123"/>
                  <a:pt x="20306" y="121"/>
                  <a:pt x="20302" y="118"/>
                </a:cubicBezTo>
                <a:cubicBezTo>
                  <a:pt x="20285" y="103"/>
                  <a:pt x="20268" y="97"/>
                  <a:pt x="20252" y="97"/>
                </a:cubicBezTo>
                <a:cubicBezTo>
                  <a:pt x="20214" y="97"/>
                  <a:pt x="20181" y="129"/>
                  <a:pt x="20145" y="129"/>
                </a:cubicBezTo>
                <a:cubicBezTo>
                  <a:pt x="20137" y="129"/>
                  <a:pt x="20128" y="128"/>
                  <a:pt x="20120" y="124"/>
                </a:cubicBezTo>
                <a:cubicBezTo>
                  <a:pt x="20119" y="192"/>
                  <a:pt x="20117" y="243"/>
                  <a:pt x="20116" y="302"/>
                </a:cubicBezTo>
                <a:cubicBezTo>
                  <a:pt x="20107" y="287"/>
                  <a:pt x="20101" y="281"/>
                  <a:pt x="20099" y="273"/>
                </a:cubicBezTo>
                <a:cubicBezTo>
                  <a:pt x="20094" y="228"/>
                  <a:pt x="20088" y="184"/>
                  <a:pt x="20082" y="137"/>
                </a:cubicBezTo>
                <a:cubicBezTo>
                  <a:pt x="20048" y="125"/>
                  <a:pt x="20015" y="122"/>
                  <a:pt x="19981" y="122"/>
                </a:cubicBezTo>
                <a:cubicBezTo>
                  <a:pt x="19940" y="122"/>
                  <a:pt x="19900" y="127"/>
                  <a:pt x="19858" y="127"/>
                </a:cubicBezTo>
                <a:cubicBezTo>
                  <a:pt x="19801" y="127"/>
                  <a:pt x="19742" y="117"/>
                  <a:pt x="19679" y="74"/>
                </a:cubicBezTo>
                <a:cubicBezTo>
                  <a:pt x="19674" y="109"/>
                  <a:pt x="19668" y="150"/>
                  <a:pt x="19660" y="209"/>
                </a:cubicBezTo>
                <a:cubicBezTo>
                  <a:pt x="19642" y="137"/>
                  <a:pt x="19635" y="103"/>
                  <a:pt x="19626" y="69"/>
                </a:cubicBezTo>
                <a:cubicBezTo>
                  <a:pt x="19613" y="69"/>
                  <a:pt x="19601" y="67"/>
                  <a:pt x="19589" y="67"/>
                </a:cubicBezTo>
                <a:cubicBezTo>
                  <a:pt x="19582" y="67"/>
                  <a:pt x="19576" y="68"/>
                  <a:pt x="19570" y="71"/>
                </a:cubicBezTo>
                <a:cubicBezTo>
                  <a:pt x="19558" y="78"/>
                  <a:pt x="19551" y="106"/>
                  <a:pt x="19548" y="112"/>
                </a:cubicBezTo>
                <a:cubicBezTo>
                  <a:pt x="19518" y="97"/>
                  <a:pt x="19493" y="72"/>
                  <a:pt x="19471" y="72"/>
                </a:cubicBezTo>
                <a:cubicBezTo>
                  <a:pt x="19469" y="72"/>
                  <a:pt x="19468" y="72"/>
                  <a:pt x="19467" y="72"/>
                </a:cubicBezTo>
                <a:cubicBezTo>
                  <a:pt x="19457" y="73"/>
                  <a:pt x="19447" y="74"/>
                  <a:pt x="19437" y="74"/>
                </a:cubicBezTo>
                <a:cubicBezTo>
                  <a:pt x="19394" y="74"/>
                  <a:pt x="19351" y="67"/>
                  <a:pt x="19308" y="67"/>
                </a:cubicBezTo>
                <a:cubicBezTo>
                  <a:pt x="19261" y="67"/>
                  <a:pt x="19216" y="75"/>
                  <a:pt x="19173" y="108"/>
                </a:cubicBezTo>
                <a:cubicBezTo>
                  <a:pt x="19158" y="96"/>
                  <a:pt x="19139" y="80"/>
                  <a:pt x="19112" y="59"/>
                </a:cubicBezTo>
                <a:cubicBezTo>
                  <a:pt x="19112" y="131"/>
                  <a:pt x="19112" y="183"/>
                  <a:pt x="19111" y="239"/>
                </a:cubicBezTo>
                <a:cubicBezTo>
                  <a:pt x="19095" y="237"/>
                  <a:pt x="19081" y="236"/>
                  <a:pt x="19067" y="234"/>
                </a:cubicBezTo>
                <a:cubicBezTo>
                  <a:pt x="19059" y="177"/>
                  <a:pt x="19052" y="125"/>
                  <a:pt x="19045" y="77"/>
                </a:cubicBezTo>
                <a:cubicBezTo>
                  <a:pt x="19011" y="112"/>
                  <a:pt x="18981" y="145"/>
                  <a:pt x="18950" y="178"/>
                </a:cubicBezTo>
                <a:cubicBezTo>
                  <a:pt x="18943" y="137"/>
                  <a:pt x="18939" y="111"/>
                  <a:pt x="18934" y="86"/>
                </a:cubicBezTo>
                <a:cubicBezTo>
                  <a:pt x="18916" y="74"/>
                  <a:pt x="18899" y="69"/>
                  <a:pt x="18881" y="69"/>
                </a:cubicBezTo>
                <a:cubicBezTo>
                  <a:pt x="18831" y="69"/>
                  <a:pt x="18782" y="107"/>
                  <a:pt x="18732" y="107"/>
                </a:cubicBezTo>
                <a:cubicBezTo>
                  <a:pt x="18713" y="107"/>
                  <a:pt x="18694" y="101"/>
                  <a:pt x="18674" y="87"/>
                </a:cubicBezTo>
                <a:cubicBezTo>
                  <a:pt x="18643" y="121"/>
                  <a:pt x="18606" y="159"/>
                  <a:pt x="18575" y="192"/>
                </a:cubicBezTo>
                <a:cubicBezTo>
                  <a:pt x="18558" y="164"/>
                  <a:pt x="18547" y="149"/>
                  <a:pt x="18540" y="139"/>
                </a:cubicBezTo>
                <a:cubicBezTo>
                  <a:pt x="18528" y="178"/>
                  <a:pt x="18516" y="218"/>
                  <a:pt x="18503" y="264"/>
                </a:cubicBezTo>
                <a:cubicBezTo>
                  <a:pt x="18472" y="186"/>
                  <a:pt x="18450" y="128"/>
                  <a:pt x="18433" y="84"/>
                </a:cubicBezTo>
                <a:cubicBezTo>
                  <a:pt x="18404" y="124"/>
                  <a:pt x="18372" y="132"/>
                  <a:pt x="18340" y="132"/>
                </a:cubicBezTo>
                <a:cubicBezTo>
                  <a:pt x="18319" y="132"/>
                  <a:pt x="18298" y="128"/>
                  <a:pt x="18279" y="128"/>
                </a:cubicBezTo>
                <a:cubicBezTo>
                  <a:pt x="18260" y="128"/>
                  <a:pt x="18242" y="131"/>
                  <a:pt x="18225" y="143"/>
                </a:cubicBezTo>
                <a:cubicBezTo>
                  <a:pt x="18221" y="186"/>
                  <a:pt x="18218" y="218"/>
                  <a:pt x="18213" y="261"/>
                </a:cubicBezTo>
                <a:cubicBezTo>
                  <a:pt x="18160" y="211"/>
                  <a:pt x="18116" y="168"/>
                  <a:pt x="18094" y="146"/>
                </a:cubicBezTo>
                <a:cubicBezTo>
                  <a:pt x="17987" y="193"/>
                  <a:pt x="17900" y="231"/>
                  <a:pt x="17801" y="274"/>
                </a:cubicBezTo>
                <a:cubicBezTo>
                  <a:pt x="17797" y="290"/>
                  <a:pt x="17787" y="327"/>
                  <a:pt x="17775" y="364"/>
                </a:cubicBezTo>
                <a:cubicBezTo>
                  <a:pt x="17751" y="321"/>
                  <a:pt x="17732" y="287"/>
                  <a:pt x="17715" y="253"/>
                </a:cubicBezTo>
                <a:cubicBezTo>
                  <a:pt x="17692" y="289"/>
                  <a:pt x="17668" y="310"/>
                  <a:pt x="17643" y="310"/>
                </a:cubicBezTo>
                <a:cubicBezTo>
                  <a:pt x="17620" y="310"/>
                  <a:pt x="17596" y="292"/>
                  <a:pt x="17570" y="252"/>
                </a:cubicBezTo>
                <a:cubicBezTo>
                  <a:pt x="17560" y="271"/>
                  <a:pt x="17547" y="292"/>
                  <a:pt x="17535" y="312"/>
                </a:cubicBezTo>
                <a:cubicBezTo>
                  <a:pt x="17510" y="286"/>
                  <a:pt x="17489" y="265"/>
                  <a:pt x="17478" y="252"/>
                </a:cubicBezTo>
                <a:cubicBezTo>
                  <a:pt x="17447" y="273"/>
                  <a:pt x="17425" y="300"/>
                  <a:pt x="17400" y="302"/>
                </a:cubicBezTo>
                <a:cubicBezTo>
                  <a:pt x="17367" y="305"/>
                  <a:pt x="17334" y="306"/>
                  <a:pt x="17302" y="306"/>
                </a:cubicBezTo>
                <a:cubicBezTo>
                  <a:pt x="17247" y="306"/>
                  <a:pt x="17192" y="303"/>
                  <a:pt x="17137" y="303"/>
                </a:cubicBezTo>
                <a:cubicBezTo>
                  <a:pt x="17038" y="303"/>
                  <a:pt x="16940" y="312"/>
                  <a:pt x="16845" y="362"/>
                </a:cubicBezTo>
                <a:cubicBezTo>
                  <a:pt x="16804" y="384"/>
                  <a:pt x="16760" y="355"/>
                  <a:pt x="16716" y="405"/>
                </a:cubicBezTo>
                <a:cubicBezTo>
                  <a:pt x="16709" y="412"/>
                  <a:pt x="16702" y="415"/>
                  <a:pt x="16693" y="415"/>
                </a:cubicBezTo>
                <a:cubicBezTo>
                  <a:pt x="16661" y="415"/>
                  <a:pt x="16613" y="373"/>
                  <a:pt x="16576" y="367"/>
                </a:cubicBezTo>
                <a:cubicBezTo>
                  <a:pt x="16574" y="366"/>
                  <a:pt x="16572" y="366"/>
                  <a:pt x="16569" y="366"/>
                </a:cubicBezTo>
                <a:cubicBezTo>
                  <a:pt x="16546" y="366"/>
                  <a:pt x="16521" y="381"/>
                  <a:pt x="16504" y="405"/>
                </a:cubicBezTo>
                <a:cubicBezTo>
                  <a:pt x="16492" y="420"/>
                  <a:pt x="16480" y="426"/>
                  <a:pt x="16468" y="426"/>
                </a:cubicBezTo>
                <a:cubicBezTo>
                  <a:pt x="16437" y="426"/>
                  <a:pt x="16404" y="393"/>
                  <a:pt x="16374" y="393"/>
                </a:cubicBezTo>
                <a:cubicBezTo>
                  <a:pt x="16360" y="393"/>
                  <a:pt x="16347" y="400"/>
                  <a:pt x="16335" y="420"/>
                </a:cubicBezTo>
                <a:cubicBezTo>
                  <a:pt x="16334" y="420"/>
                  <a:pt x="16334" y="420"/>
                  <a:pt x="16334" y="420"/>
                </a:cubicBezTo>
                <a:cubicBezTo>
                  <a:pt x="16330" y="420"/>
                  <a:pt x="16319" y="401"/>
                  <a:pt x="16311" y="395"/>
                </a:cubicBezTo>
                <a:cubicBezTo>
                  <a:pt x="16305" y="387"/>
                  <a:pt x="16298" y="381"/>
                  <a:pt x="16292" y="376"/>
                </a:cubicBezTo>
                <a:cubicBezTo>
                  <a:pt x="16254" y="459"/>
                  <a:pt x="16224" y="564"/>
                  <a:pt x="16154" y="567"/>
                </a:cubicBezTo>
                <a:cubicBezTo>
                  <a:pt x="16159" y="504"/>
                  <a:pt x="16167" y="443"/>
                  <a:pt x="16176" y="356"/>
                </a:cubicBezTo>
                <a:lnTo>
                  <a:pt x="16176" y="356"/>
                </a:lnTo>
                <a:cubicBezTo>
                  <a:pt x="16145" y="395"/>
                  <a:pt x="16127" y="414"/>
                  <a:pt x="16112" y="433"/>
                </a:cubicBezTo>
                <a:cubicBezTo>
                  <a:pt x="16096" y="405"/>
                  <a:pt x="16084" y="387"/>
                  <a:pt x="16073" y="368"/>
                </a:cubicBezTo>
                <a:cubicBezTo>
                  <a:pt x="16057" y="405"/>
                  <a:pt x="16039" y="443"/>
                  <a:pt x="16017" y="492"/>
                </a:cubicBezTo>
                <a:lnTo>
                  <a:pt x="15915" y="492"/>
                </a:lnTo>
                <a:cubicBezTo>
                  <a:pt x="15911" y="521"/>
                  <a:pt x="15903" y="562"/>
                  <a:pt x="15892" y="639"/>
                </a:cubicBezTo>
                <a:cubicBezTo>
                  <a:pt x="15876" y="530"/>
                  <a:pt x="15868" y="478"/>
                  <a:pt x="15855" y="383"/>
                </a:cubicBezTo>
                <a:cubicBezTo>
                  <a:pt x="15828" y="489"/>
                  <a:pt x="15811" y="564"/>
                  <a:pt x="15790" y="634"/>
                </a:cubicBezTo>
                <a:cubicBezTo>
                  <a:pt x="15787" y="645"/>
                  <a:pt x="15776" y="645"/>
                  <a:pt x="15762" y="654"/>
                </a:cubicBezTo>
                <a:cubicBezTo>
                  <a:pt x="15739" y="615"/>
                  <a:pt x="15714" y="574"/>
                  <a:pt x="15690" y="536"/>
                </a:cubicBezTo>
                <a:cubicBezTo>
                  <a:pt x="15632" y="557"/>
                  <a:pt x="15583" y="646"/>
                  <a:pt x="15523" y="646"/>
                </a:cubicBezTo>
                <a:cubicBezTo>
                  <a:pt x="15493" y="646"/>
                  <a:pt x="15460" y="624"/>
                  <a:pt x="15422" y="561"/>
                </a:cubicBezTo>
                <a:cubicBezTo>
                  <a:pt x="15480" y="512"/>
                  <a:pt x="15484" y="420"/>
                  <a:pt x="15469" y="312"/>
                </a:cubicBezTo>
                <a:lnTo>
                  <a:pt x="15469" y="312"/>
                </a:lnTo>
                <a:cubicBezTo>
                  <a:pt x="15419" y="381"/>
                  <a:pt x="15368" y="451"/>
                  <a:pt x="15316" y="521"/>
                </a:cubicBezTo>
                <a:cubicBezTo>
                  <a:pt x="15316" y="539"/>
                  <a:pt x="15315" y="565"/>
                  <a:pt x="15314" y="602"/>
                </a:cubicBezTo>
                <a:cubicBezTo>
                  <a:pt x="15260" y="530"/>
                  <a:pt x="15230" y="375"/>
                  <a:pt x="15158" y="375"/>
                </a:cubicBezTo>
                <a:cubicBezTo>
                  <a:pt x="15151" y="375"/>
                  <a:pt x="15144" y="376"/>
                  <a:pt x="15137" y="378"/>
                </a:cubicBezTo>
                <a:cubicBezTo>
                  <a:pt x="15152" y="417"/>
                  <a:pt x="15161" y="442"/>
                  <a:pt x="15181" y="495"/>
                </a:cubicBezTo>
                <a:cubicBezTo>
                  <a:pt x="15136" y="478"/>
                  <a:pt x="15095" y="423"/>
                  <a:pt x="15062" y="423"/>
                </a:cubicBezTo>
                <a:cubicBezTo>
                  <a:pt x="15045" y="423"/>
                  <a:pt x="15031" y="436"/>
                  <a:pt x="15018" y="476"/>
                </a:cubicBezTo>
                <a:cubicBezTo>
                  <a:pt x="15003" y="455"/>
                  <a:pt x="14994" y="443"/>
                  <a:pt x="14983" y="427"/>
                </a:cubicBezTo>
                <a:cubicBezTo>
                  <a:pt x="14978" y="477"/>
                  <a:pt x="14975" y="509"/>
                  <a:pt x="14971" y="552"/>
                </a:cubicBezTo>
                <a:cubicBezTo>
                  <a:pt x="14955" y="501"/>
                  <a:pt x="14943" y="464"/>
                  <a:pt x="14928" y="415"/>
                </a:cubicBezTo>
                <a:cubicBezTo>
                  <a:pt x="14890" y="468"/>
                  <a:pt x="14851" y="495"/>
                  <a:pt x="14814" y="495"/>
                </a:cubicBezTo>
                <a:cubicBezTo>
                  <a:pt x="14788" y="495"/>
                  <a:pt x="14764" y="481"/>
                  <a:pt x="14743" y="452"/>
                </a:cubicBezTo>
                <a:cubicBezTo>
                  <a:pt x="14703" y="458"/>
                  <a:pt x="14672" y="476"/>
                  <a:pt x="14649" y="476"/>
                </a:cubicBezTo>
                <a:cubicBezTo>
                  <a:pt x="14639" y="476"/>
                  <a:pt x="14631" y="473"/>
                  <a:pt x="14624" y="465"/>
                </a:cubicBezTo>
                <a:cubicBezTo>
                  <a:pt x="14598" y="438"/>
                  <a:pt x="14576" y="423"/>
                  <a:pt x="14555" y="423"/>
                </a:cubicBezTo>
                <a:cubicBezTo>
                  <a:pt x="14536" y="423"/>
                  <a:pt x="14517" y="437"/>
                  <a:pt x="14498" y="467"/>
                </a:cubicBezTo>
                <a:cubicBezTo>
                  <a:pt x="14488" y="484"/>
                  <a:pt x="14477" y="491"/>
                  <a:pt x="14466" y="491"/>
                </a:cubicBezTo>
                <a:cubicBezTo>
                  <a:pt x="14439" y="491"/>
                  <a:pt x="14412" y="449"/>
                  <a:pt x="14384" y="426"/>
                </a:cubicBezTo>
                <a:cubicBezTo>
                  <a:pt x="14375" y="440"/>
                  <a:pt x="14368" y="464"/>
                  <a:pt x="14357" y="473"/>
                </a:cubicBezTo>
                <a:cubicBezTo>
                  <a:pt x="14340" y="486"/>
                  <a:pt x="14322" y="490"/>
                  <a:pt x="14304" y="490"/>
                </a:cubicBezTo>
                <a:cubicBezTo>
                  <a:pt x="14281" y="490"/>
                  <a:pt x="14258" y="484"/>
                  <a:pt x="14235" y="484"/>
                </a:cubicBezTo>
                <a:cubicBezTo>
                  <a:pt x="14206" y="484"/>
                  <a:pt x="14178" y="493"/>
                  <a:pt x="14154" y="533"/>
                </a:cubicBezTo>
                <a:cubicBezTo>
                  <a:pt x="14154" y="533"/>
                  <a:pt x="14154" y="533"/>
                  <a:pt x="14154" y="533"/>
                </a:cubicBezTo>
                <a:cubicBezTo>
                  <a:pt x="14152" y="533"/>
                  <a:pt x="14139" y="506"/>
                  <a:pt x="14132" y="495"/>
                </a:cubicBezTo>
                <a:cubicBezTo>
                  <a:pt x="14128" y="489"/>
                  <a:pt x="14124" y="486"/>
                  <a:pt x="14120" y="486"/>
                </a:cubicBezTo>
                <a:cubicBezTo>
                  <a:pt x="14103" y="486"/>
                  <a:pt x="14088" y="529"/>
                  <a:pt x="14072" y="529"/>
                </a:cubicBezTo>
                <a:cubicBezTo>
                  <a:pt x="14063" y="529"/>
                  <a:pt x="14055" y="519"/>
                  <a:pt x="14045" y="489"/>
                </a:cubicBezTo>
                <a:cubicBezTo>
                  <a:pt x="14009" y="506"/>
                  <a:pt x="13972" y="524"/>
                  <a:pt x="13936" y="542"/>
                </a:cubicBezTo>
                <a:cubicBezTo>
                  <a:pt x="13925" y="524"/>
                  <a:pt x="13914" y="508"/>
                  <a:pt x="13907" y="496"/>
                </a:cubicBezTo>
                <a:cubicBezTo>
                  <a:pt x="13891" y="518"/>
                  <a:pt x="13878" y="536"/>
                  <a:pt x="13867" y="552"/>
                </a:cubicBezTo>
                <a:cubicBezTo>
                  <a:pt x="13845" y="526"/>
                  <a:pt x="13829" y="506"/>
                  <a:pt x="13806" y="477"/>
                </a:cubicBezTo>
                <a:cubicBezTo>
                  <a:pt x="13786" y="532"/>
                  <a:pt x="13761" y="551"/>
                  <a:pt x="13734" y="551"/>
                </a:cubicBezTo>
                <a:cubicBezTo>
                  <a:pt x="13707" y="551"/>
                  <a:pt x="13678" y="532"/>
                  <a:pt x="13650" y="509"/>
                </a:cubicBezTo>
                <a:cubicBezTo>
                  <a:pt x="13645" y="562"/>
                  <a:pt x="13641" y="615"/>
                  <a:pt x="13633" y="698"/>
                </a:cubicBezTo>
                <a:cubicBezTo>
                  <a:pt x="13594" y="605"/>
                  <a:pt x="13567" y="543"/>
                  <a:pt x="13538" y="474"/>
                </a:cubicBezTo>
                <a:cubicBezTo>
                  <a:pt x="13505" y="527"/>
                  <a:pt x="13470" y="550"/>
                  <a:pt x="13435" y="550"/>
                </a:cubicBezTo>
                <a:cubicBezTo>
                  <a:pt x="13400" y="550"/>
                  <a:pt x="13365" y="527"/>
                  <a:pt x="13329" y="484"/>
                </a:cubicBezTo>
                <a:cubicBezTo>
                  <a:pt x="13308" y="514"/>
                  <a:pt x="13291" y="537"/>
                  <a:pt x="13276" y="556"/>
                </a:cubicBezTo>
                <a:cubicBezTo>
                  <a:pt x="13255" y="526"/>
                  <a:pt x="13241" y="502"/>
                  <a:pt x="13223" y="477"/>
                </a:cubicBezTo>
                <a:cubicBezTo>
                  <a:pt x="13180" y="539"/>
                  <a:pt x="13141" y="595"/>
                  <a:pt x="13105" y="645"/>
                </a:cubicBezTo>
                <a:cubicBezTo>
                  <a:pt x="13086" y="593"/>
                  <a:pt x="13067" y="542"/>
                  <a:pt x="13045" y="484"/>
                </a:cubicBezTo>
                <a:cubicBezTo>
                  <a:pt x="13035" y="490"/>
                  <a:pt x="13025" y="491"/>
                  <a:pt x="13015" y="491"/>
                </a:cubicBezTo>
                <a:cubicBezTo>
                  <a:pt x="13006" y="491"/>
                  <a:pt x="12998" y="491"/>
                  <a:pt x="12990" y="491"/>
                </a:cubicBezTo>
                <a:cubicBezTo>
                  <a:pt x="12967" y="491"/>
                  <a:pt x="12946" y="497"/>
                  <a:pt x="12933" y="549"/>
                </a:cubicBezTo>
                <a:cubicBezTo>
                  <a:pt x="12911" y="500"/>
                  <a:pt x="12888" y="489"/>
                  <a:pt x="12866" y="489"/>
                </a:cubicBezTo>
                <a:cubicBezTo>
                  <a:pt x="12848" y="489"/>
                  <a:pt x="12830" y="496"/>
                  <a:pt x="12813" y="496"/>
                </a:cubicBezTo>
                <a:cubicBezTo>
                  <a:pt x="12806" y="496"/>
                  <a:pt x="12800" y="495"/>
                  <a:pt x="12793" y="492"/>
                </a:cubicBezTo>
                <a:cubicBezTo>
                  <a:pt x="12770" y="539"/>
                  <a:pt x="12749" y="580"/>
                  <a:pt x="12727" y="626"/>
                </a:cubicBezTo>
                <a:cubicBezTo>
                  <a:pt x="12684" y="561"/>
                  <a:pt x="12651" y="509"/>
                  <a:pt x="12620" y="462"/>
                </a:cubicBezTo>
                <a:cubicBezTo>
                  <a:pt x="12614" y="565"/>
                  <a:pt x="12540" y="565"/>
                  <a:pt x="12524" y="665"/>
                </a:cubicBezTo>
                <a:cubicBezTo>
                  <a:pt x="12483" y="665"/>
                  <a:pt x="12446" y="665"/>
                  <a:pt x="12406" y="667"/>
                </a:cubicBezTo>
                <a:cubicBezTo>
                  <a:pt x="12396" y="702"/>
                  <a:pt x="12387" y="740"/>
                  <a:pt x="12378" y="774"/>
                </a:cubicBezTo>
                <a:cubicBezTo>
                  <a:pt x="12387" y="785"/>
                  <a:pt x="12396" y="798"/>
                  <a:pt x="12405" y="811"/>
                </a:cubicBezTo>
                <a:cubicBezTo>
                  <a:pt x="12402" y="817"/>
                  <a:pt x="12399" y="823"/>
                  <a:pt x="12398" y="829"/>
                </a:cubicBezTo>
                <a:cubicBezTo>
                  <a:pt x="12390" y="812"/>
                  <a:pt x="12381" y="798"/>
                  <a:pt x="12374" y="782"/>
                </a:cubicBezTo>
                <a:cubicBezTo>
                  <a:pt x="12375" y="779"/>
                  <a:pt x="12378" y="776"/>
                  <a:pt x="12378" y="774"/>
                </a:cubicBezTo>
                <a:cubicBezTo>
                  <a:pt x="12303" y="739"/>
                  <a:pt x="12371" y="671"/>
                  <a:pt x="12350" y="643"/>
                </a:cubicBezTo>
                <a:cubicBezTo>
                  <a:pt x="12342" y="609"/>
                  <a:pt x="12333" y="577"/>
                  <a:pt x="12324" y="543"/>
                </a:cubicBezTo>
                <a:cubicBezTo>
                  <a:pt x="12312" y="534"/>
                  <a:pt x="12302" y="526"/>
                  <a:pt x="12290" y="517"/>
                </a:cubicBezTo>
                <a:cubicBezTo>
                  <a:pt x="12284" y="574"/>
                  <a:pt x="12278" y="632"/>
                  <a:pt x="12275" y="674"/>
                </a:cubicBezTo>
                <a:cubicBezTo>
                  <a:pt x="12228" y="640"/>
                  <a:pt x="12193" y="617"/>
                  <a:pt x="12140" y="580"/>
                </a:cubicBezTo>
                <a:lnTo>
                  <a:pt x="12140" y="580"/>
                </a:lnTo>
                <a:cubicBezTo>
                  <a:pt x="12177" y="749"/>
                  <a:pt x="12103" y="711"/>
                  <a:pt x="12083" y="767"/>
                </a:cubicBezTo>
                <a:cubicBezTo>
                  <a:pt x="12067" y="748"/>
                  <a:pt x="12050" y="730"/>
                  <a:pt x="12031" y="708"/>
                </a:cubicBezTo>
                <a:cubicBezTo>
                  <a:pt x="12006" y="767"/>
                  <a:pt x="11984" y="820"/>
                  <a:pt x="11961" y="871"/>
                </a:cubicBezTo>
                <a:cubicBezTo>
                  <a:pt x="11959" y="875"/>
                  <a:pt x="11956" y="876"/>
                  <a:pt x="11953" y="876"/>
                </a:cubicBezTo>
                <a:cubicBezTo>
                  <a:pt x="11950" y="876"/>
                  <a:pt x="11948" y="875"/>
                  <a:pt x="11945" y="875"/>
                </a:cubicBezTo>
                <a:cubicBezTo>
                  <a:pt x="11944" y="875"/>
                  <a:pt x="11943" y="875"/>
                  <a:pt x="11941" y="876"/>
                </a:cubicBezTo>
                <a:cubicBezTo>
                  <a:pt x="11934" y="821"/>
                  <a:pt x="11927" y="771"/>
                  <a:pt x="11918" y="702"/>
                </a:cubicBezTo>
                <a:cubicBezTo>
                  <a:pt x="11880" y="743"/>
                  <a:pt x="11850" y="774"/>
                  <a:pt x="11838" y="787"/>
                </a:cubicBezTo>
                <a:cubicBezTo>
                  <a:pt x="11816" y="860"/>
                  <a:pt x="11803" y="904"/>
                  <a:pt x="11787" y="963"/>
                </a:cubicBezTo>
                <a:cubicBezTo>
                  <a:pt x="11759" y="887"/>
                  <a:pt x="11741" y="833"/>
                  <a:pt x="11722" y="780"/>
                </a:cubicBezTo>
                <a:cubicBezTo>
                  <a:pt x="11713" y="799"/>
                  <a:pt x="11706" y="817"/>
                  <a:pt x="11694" y="840"/>
                </a:cubicBezTo>
                <a:cubicBezTo>
                  <a:pt x="11671" y="782"/>
                  <a:pt x="11650" y="729"/>
                  <a:pt x="11628" y="674"/>
                </a:cubicBezTo>
                <a:cubicBezTo>
                  <a:pt x="11612" y="711"/>
                  <a:pt x="11599" y="745"/>
                  <a:pt x="11584" y="779"/>
                </a:cubicBezTo>
                <a:cubicBezTo>
                  <a:pt x="11562" y="742"/>
                  <a:pt x="11540" y="707"/>
                  <a:pt x="11524" y="679"/>
                </a:cubicBezTo>
                <a:cubicBezTo>
                  <a:pt x="11509" y="718"/>
                  <a:pt x="11493" y="755"/>
                  <a:pt x="11468" y="817"/>
                </a:cubicBezTo>
                <a:cubicBezTo>
                  <a:pt x="11454" y="724"/>
                  <a:pt x="11449" y="673"/>
                  <a:pt x="11438" y="608"/>
                </a:cubicBezTo>
                <a:cubicBezTo>
                  <a:pt x="11421" y="615"/>
                  <a:pt x="11406" y="623"/>
                  <a:pt x="11387" y="629"/>
                </a:cubicBezTo>
                <a:cubicBezTo>
                  <a:pt x="11403" y="661"/>
                  <a:pt x="11413" y="680"/>
                  <a:pt x="11428" y="711"/>
                </a:cubicBezTo>
                <a:cubicBezTo>
                  <a:pt x="11397" y="720"/>
                  <a:pt x="11374" y="729"/>
                  <a:pt x="11349" y="736"/>
                </a:cubicBezTo>
                <a:cubicBezTo>
                  <a:pt x="11346" y="774"/>
                  <a:pt x="11341" y="808"/>
                  <a:pt x="11338" y="837"/>
                </a:cubicBezTo>
                <a:cubicBezTo>
                  <a:pt x="11312" y="837"/>
                  <a:pt x="11288" y="837"/>
                  <a:pt x="11266" y="839"/>
                </a:cubicBezTo>
                <a:cubicBezTo>
                  <a:pt x="11254" y="876"/>
                  <a:pt x="11244" y="913"/>
                  <a:pt x="11231" y="954"/>
                </a:cubicBezTo>
                <a:cubicBezTo>
                  <a:pt x="11210" y="914"/>
                  <a:pt x="11197" y="889"/>
                  <a:pt x="11185" y="867"/>
                </a:cubicBezTo>
                <a:cubicBezTo>
                  <a:pt x="11194" y="843"/>
                  <a:pt x="11200" y="824"/>
                  <a:pt x="11206" y="804"/>
                </a:cubicBezTo>
                <a:cubicBezTo>
                  <a:pt x="11187" y="789"/>
                  <a:pt x="11171" y="776"/>
                  <a:pt x="11153" y="762"/>
                </a:cubicBezTo>
                <a:cubicBezTo>
                  <a:pt x="11133" y="718"/>
                  <a:pt x="11160" y="610"/>
                  <a:pt x="11116" y="610"/>
                </a:cubicBezTo>
                <a:cubicBezTo>
                  <a:pt x="11113" y="610"/>
                  <a:pt x="11110" y="610"/>
                  <a:pt x="11107" y="611"/>
                </a:cubicBezTo>
                <a:cubicBezTo>
                  <a:pt x="11060" y="643"/>
                  <a:pt x="11123" y="770"/>
                  <a:pt x="11066" y="783"/>
                </a:cubicBezTo>
                <a:cubicBezTo>
                  <a:pt x="11075" y="886"/>
                  <a:pt x="11060" y="948"/>
                  <a:pt x="10993" y="955"/>
                </a:cubicBezTo>
                <a:cubicBezTo>
                  <a:pt x="11012" y="886"/>
                  <a:pt x="11025" y="835"/>
                  <a:pt x="11038" y="783"/>
                </a:cubicBezTo>
                <a:cubicBezTo>
                  <a:pt x="10987" y="726"/>
                  <a:pt x="10935" y="670"/>
                  <a:pt x="10884" y="614"/>
                </a:cubicBezTo>
                <a:cubicBezTo>
                  <a:pt x="10866" y="636"/>
                  <a:pt x="10850" y="658"/>
                  <a:pt x="10832" y="680"/>
                </a:cubicBezTo>
                <a:cubicBezTo>
                  <a:pt x="10804" y="637"/>
                  <a:pt x="10781" y="599"/>
                  <a:pt x="10745" y="546"/>
                </a:cubicBezTo>
                <a:cubicBezTo>
                  <a:pt x="10735" y="639"/>
                  <a:pt x="10726" y="711"/>
                  <a:pt x="10719" y="783"/>
                </a:cubicBezTo>
                <a:cubicBezTo>
                  <a:pt x="10701" y="735"/>
                  <a:pt x="10679" y="727"/>
                  <a:pt x="10657" y="727"/>
                </a:cubicBezTo>
                <a:cubicBezTo>
                  <a:pt x="10646" y="727"/>
                  <a:pt x="10634" y="729"/>
                  <a:pt x="10623" y="729"/>
                </a:cubicBezTo>
                <a:cubicBezTo>
                  <a:pt x="10621" y="729"/>
                  <a:pt x="10619" y="729"/>
                  <a:pt x="10617" y="729"/>
                </a:cubicBezTo>
                <a:cubicBezTo>
                  <a:pt x="10609" y="807"/>
                  <a:pt x="10601" y="886"/>
                  <a:pt x="10589" y="995"/>
                </a:cubicBezTo>
                <a:cubicBezTo>
                  <a:pt x="10553" y="933"/>
                  <a:pt x="10532" y="887"/>
                  <a:pt x="10508" y="862"/>
                </a:cubicBezTo>
                <a:cubicBezTo>
                  <a:pt x="10485" y="839"/>
                  <a:pt x="10457" y="836"/>
                  <a:pt x="10432" y="824"/>
                </a:cubicBezTo>
                <a:cubicBezTo>
                  <a:pt x="10426" y="779"/>
                  <a:pt x="10421" y="736"/>
                  <a:pt x="10420" y="736"/>
                </a:cubicBezTo>
                <a:cubicBezTo>
                  <a:pt x="10420" y="736"/>
                  <a:pt x="10420" y="736"/>
                  <a:pt x="10420" y="736"/>
                </a:cubicBezTo>
                <a:cubicBezTo>
                  <a:pt x="10375" y="639"/>
                  <a:pt x="10345" y="576"/>
                  <a:pt x="10316" y="515"/>
                </a:cubicBezTo>
                <a:cubicBezTo>
                  <a:pt x="10263" y="502"/>
                  <a:pt x="10211" y="489"/>
                  <a:pt x="10158" y="474"/>
                </a:cubicBezTo>
                <a:cubicBezTo>
                  <a:pt x="10158" y="511"/>
                  <a:pt x="10157" y="564"/>
                  <a:pt x="10155" y="639"/>
                </a:cubicBezTo>
                <a:cubicBezTo>
                  <a:pt x="10097" y="570"/>
                  <a:pt x="10047" y="511"/>
                  <a:pt x="9997" y="452"/>
                </a:cubicBezTo>
                <a:cubicBezTo>
                  <a:pt x="9988" y="474"/>
                  <a:pt x="9974" y="490"/>
                  <a:pt x="9971" y="514"/>
                </a:cubicBezTo>
                <a:cubicBezTo>
                  <a:pt x="9960" y="577"/>
                  <a:pt x="9954" y="643"/>
                  <a:pt x="9944" y="707"/>
                </a:cubicBezTo>
                <a:cubicBezTo>
                  <a:pt x="9942" y="714"/>
                  <a:pt x="9932" y="714"/>
                  <a:pt x="9926" y="718"/>
                </a:cubicBezTo>
                <a:cubicBezTo>
                  <a:pt x="9917" y="683"/>
                  <a:pt x="9910" y="649"/>
                  <a:pt x="9901" y="615"/>
                </a:cubicBezTo>
                <a:cubicBezTo>
                  <a:pt x="9855" y="620"/>
                  <a:pt x="9842" y="673"/>
                  <a:pt x="9835" y="749"/>
                </a:cubicBezTo>
                <a:cubicBezTo>
                  <a:pt x="9833" y="770"/>
                  <a:pt x="9805" y="774"/>
                  <a:pt x="9791" y="786"/>
                </a:cubicBezTo>
                <a:cubicBezTo>
                  <a:pt x="9795" y="717"/>
                  <a:pt x="9798" y="668"/>
                  <a:pt x="9801" y="618"/>
                </a:cubicBezTo>
                <a:cubicBezTo>
                  <a:pt x="9776" y="605"/>
                  <a:pt x="9749" y="593"/>
                  <a:pt x="9739" y="587"/>
                </a:cubicBezTo>
                <a:cubicBezTo>
                  <a:pt x="9709" y="596"/>
                  <a:pt x="9684" y="614"/>
                  <a:pt x="9662" y="614"/>
                </a:cubicBezTo>
                <a:cubicBezTo>
                  <a:pt x="9656" y="614"/>
                  <a:pt x="9650" y="613"/>
                  <a:pt x="9645" y="609"/>
                </a:cubicBezTo>
                <a:cubicBezTo>
                  <a:pt x="9611" y="592"/>
                  <a:pt x="9580" y="540"/>
                  <a:pt x="9548" y="508"/>
                </a:cubicBezTo>
                <a:cubicBezTo>
                  <a:pt x="9547" y="507"/>
                  <a:pt x="9545" y="506"/>
                  <a:pt x="9544" y="506"/>
                </a:cubicBezTo>
                <a:cubicBezTo>
                  <a:pt x="9538" y="506"/>
                  <a:pt x="9530" y="514"/>
                  <a:pt x="9523" y="517"/>
                </a:cubicBezTo>
                <a:cubicBezTo>
                  <a:pt x="9520" y="551"/>
                  <a:pt x="9517" y="583"/>
                  <a:pt x="9512" y="615"/>
                </a:cubicBezTo>
                <a:cubicBezTo>
                  <a:pt x="9496" y="597"/>
                  <a:pt x="9479" y="565"/>
                  <a:pt x="9467" y="565"/>
                </a:cubicBezTo>
                <a:cubicBezTo>
                  <a:pt x="9466" y="565"/>
                  <a:pt x="9466" y="565"/>
                  <a:pt x="9465" y="565"/>
                </a:cubicBezTo>
                <a:cubicBezTo>
                  <a:pt x="9395" y="592"/>
                  <a:pt x="9326" y="627"/>
                  <a:pt x="9259" y="657"/>
                </a:cubicBezTo>
                <a:cubicBezTo>
                  <a:pt x="9231" y="642"/>
                  <a:pt x="9202" y="627"/>
                  <a:pt x="9149" y="598"/>
                </a:cubicBezTo>
                <a:cubicBezTo>
                  <a:pt x="9143" y="640"/>
                  <a:pt x="9137" y="690"/>
                  <a:pt x="9130" y="736"/>
                </a:cubicBezTo>
                <a:cubicBezTo>
                  <a:pt x="9108" y="705"/>
                  <a:pt x="9098" y="689"/>
                  <a:pt x="9084" y="673"/>
                </a:cubicBezTo>
                <a:cubicBezTo>
                  <a:pt x="9062" y="698"/>
                  <a:pt x="9040" y="721"/>
                  <a:pt x="9021" y="742"/>
                </a:cubicBezTo>
                <a:cubicBezTo>
                  <a:pt x="9000" y="712"/>
                  <a:pt x="8986" y="692"/>
                  <a:pt x="8962" y="659"/>
                </a:cubicBezTo>
                <a:cubicBezTo>
                  <a:pt x="8950" y="687"/>
                  <a:pt x="8942" y="715"/>
                  <a:pt x="8928" y="736"/>
                </a:cubicBezTo>
                <a:cubicBezTo>
                  <a:pt x="8914" y="761"/>
                  <a:pt x="8897" y="780"/>
                  <a:pt x="8877" y="807"/>
                </a:cubicBezTo>
                <a:cubicBezTo>
                  <a:pt x="8865" y="757"/>
                  <a:pt x="8858" y="724"/>
                  <a:pt x="8849" y="692"/>
                </a:cubicBezTo>
                <a:lnTo>
                  <a:pt x="8693" y="692"/>
                </a:lnTo>
                <a:cubicBezTo>
                  <a:pt x="8693" y="732"/>
                  <a:pt x="8692" y="757"/>
                  <a:pt x="8690" y="779"/>
                </a:cubicBezTo>
                <a:cubicBezTo>
                  <a:pt x="8630" y="740"/>
                  <a:pt x="8571" y="702"/>
                  <a:pt x="8515" y="667"/>
                </a:cubicBezTo>
                <a:cubicBezTo>
                  <a:pt x="8486" y="718"/>
                  <a:pt x="8474" y="800"/>
                  <a:pt x="8434" y="800"/>
                </a:cubicBezTo>
                <a:cubicBezTo>
                  <a:pt x="8430" y="800"/>
                  <a:pt x="8425" y="799"/>
                  <a:pt x="8419" y="796"/>
                </a:cubicBezTo>
                <a:cubicBezTo>
                  <a:pt x="8415" y="814"/>
                  <a:pt x="8411" y="829"/>
                  <a:pt x="8405" y="845"/>
                </a:cubicBezTo>
                <a:cubicBezTo>
                  <a:pt x="8402" y="839"/>
                  <a:pt x="8397" y="833"/>
                  <a:pt x="8394" y="827"/>
                </a:cubicBezTo>
                <a:cubicBezTo>
                  <a:pt x="8402" y="814"/>
                  <a:pt x="8408" y="801"/>
                  <a:pt x="8415" y="787"/>
                </a:cubicBezTo>
                <a:cubicBezTo>
                  <a:pt x="8416" y="789"/>
                  <a:pt x="8417" y="791"/>
                  <a:pt x="8418" y="793"/>
                </a:cubicBezTo>
                <a:lnTo>
                  <a:pt x="8418" y="793"/>
                </a:lnTo>
                <a:cubicBezTo>
                  <a:pt x="8402" y="755"/>
                  <a:pt x="8388" y="720"/>
                  <a:pt x="8375" y="686"/>
                </a:cubicBezTo>
                <a:cubicBezTo>
                  <a:pt x="8350" y="715"/>
                  <a:pt x="8327" y="742"/>
                  <a:pt x="8305" y="768"/>
                </a:cubicBezTo>
                <a:cubicBezTo>
                  <a:pt x="8308" y="815"/>
                  <a:pt x="8310" y="861"/>
                  <a:pt x="8325" y="907"/>
                </a:cubicBezTo>
                <a:cubicBezTo>
                  <a:pt x="8325" y="907"/>
                  <a:pt x="8325" y="907"/>
                  <a:pt x="8325" y="907"/>
                </a:cubicBezTo>
                <a:lnTo>
                  <a:pt x="8325" y="907"/>
                </a:lnTo>
                <a:cubicBezTo>
                  <a:pt x="8325" y="907"/>
                  <a:pt x="8325" y="907"/>
                  <a:pt x="8325" y="907"/>
                </a:cubicBezTo>
                <a:lnTo>
                  <a:pt x="8325" y="907"/>
                </a:lnTo>
                <a:cubicBezTo>
                  <a:pt x="8340" y="942"/>
                  <a:pt x="8343" y="977"/>
                  <a:pt x="8347" y="1014"/>
                </a:cubicBezTo>
                <a:cubicBezTo>
                  <a:pt x="8341" y="1015"/>
                  <a:pt x="8335" y="1017"/>
                  <a:pt x="8330" y="1018"/>
                </a:cubicBezTo>
                <a:cubicBezTo>
                  <a:pt x="8324" y="983"/>
                  <a:pt x="8318" y="947"/>
                  <a:pt x="8313" y="912"/>
                </a:cubicBezTo>
                <a:lnTo>
                  <a:pt x="8313" y="912"/>
                </a:lnTo>
                <a:cubicBezTo>
                  <a:pt x="8309" y="913"/>
                  <a:pt x="8306" y="913"/>
                  <a:pt x="8303" y="913"/>
                </a:cubicBezTo>
                <a:cubicBezTo>
                  <a:pt x="8259" y="913"/>
                  <a:pt x="8238" y="828"/>
                  <a:pt x="8206" y="801"/>
                </a:cubicBezTo>
                <a:cubicBezTo>
                  <a:pt x="8200" y="839"/>
                  <a:pt x="8194" y="876"/>
                  <a:pt x="8182" y="946"/>
                </a:cubicBezTo>
                <a:cubicBezTo>
                  <a:pt x="8157" y="882"/>
                  <a:pt x="8143" y="843"/>
                  <a:pt x="8127" y="805"/>
                </a:cubicBezTo>
                <a:cubicBezTo>
                  <a:pt x="8102" y="854"/>
                  <a:pt x="8050" y="857"/>
                  <a:pt x="8053" y="993"/>
                </a:cubicBezTo>
                <a:cubicBezTo>
                  <a:pt x="8028" y="935"/>
                  <a:pt x="8010" y="890"/>
                  <a:pt x="7987" y="836"/>
                </a:cubicBezTo>
                <a:cubicBezTo>
                  <a:pt x="7981" y="889"/>
                  <a:pt x="7977" y="921"/>
                  <a:pt x="7975" y="945"/>
                </a:cubicBezTo>
                <a:cubicBezTo>
                  <a:pt x="7949" y="936"/>
                  <a:pt x="7925" y="926"/>
                  <a:pt x="7887" y="913"/>
                </a:cubicBezTo>
                <a:lnTo>
                  <a:pt x="7887" y="913"/>
                </a:lnTo>
                <a:cubicBezTo>
                  <a:pt x="7909" y="960"/>
                  <a:pt x="7919" y="979"/>
                  <a:pt x="7929" y="1001"/>
                </a:cubicBezTo>
                <a:cubicBezTo>
                  <a:pt x="7912" y="1015"/>
                  <a:pt x="7896" y="1027"/>
                  <a:pt x="7881" y="1041"/>
                </a:cubicBezTo>
                <a:cubicBezTo>
                  <a:pt x="7879" y="1092"/>
                  <a:pt x="7879" y="1142"/>
                  <a:pt x="7878" y="1199"/>
                </a:cubicBezTo>
                <a:cubicBezTo>
                  <a:pt x="7857" y="1189"/>
                  <a:pt x="7844" y="1183"/>
                  <a:pt x="7822" y="1171"/>
                </a:cubicBezTo>
                <a:cubicBezTo>
                  <a:pt x="7831" y="1124"/>
                  <a:pt x="7837" y="1086"/>
                  <a:pt x="7844" y="1046"/>
                </a:cubicBezTo>
                <a:cubicBezTo>
                  <a:pt x="7807" y="990"/>
                  <a:pt x="7780" y="962"/>
                  <a:pt x="7762" y="962"/>
                </a:cubicBezTo>
                <a:cubicBezTo>
                  <a:pt x="7750" y="962"/>
                  <a:pt x="7742" y="974"/>
                  <a:pt x="7737" y="996"/>
                </a:cubicBezTo>
                <a:cubicBezTo>
                  <a:pt x="7746" y="1015"/>
                  <a:pt x="7754" y="1035"/>
                  <a:pt x="7762" y="1049"/>
                </a:cubicBezTo>
                <a:cubicBezTo>
                  <a:pt x="7750" y="1082"/>
                  <a:pt x="7741" y="1110"/>
                  <a:pt x="7734" y="1127"/>
                </a:cubicBezTo>
                <a:cubicBezTo>
                  <a:pt x="7700" y="1086"/>
                  <a:pt x="7670" y="1049"/>
                  <a:pt x="7643" y="1014"/>
                </a:cubicBezTo>
                <a:cubicBezTo>
                  <a:pt x="7632" y="1038"/>
                  <a:pt x="7626" y="1043"/>
                  <a:pt x="7626" y="1051"/>
                </a:cubicBezTo>
                <a:cubicBezTo>
                  <a:pt x="7628" y="1075"/>
                  <a:pt x="7629" y="1099"/>
                  <a:pt x="7654" y="1146"/>
                </a:cubicBezTo>
                <a:lnTo>
                  <a:pt x="7654" y="1146"/>
                </a:lnTo>
                <a:cubicBezTo>
                  <a:pt x="7660" y="1142"/>
                  <a:pt x="7665" y="1139"/>
                  <a:pt x="7670" y="1138"/>
                </a:cubicBezTo>
                <a:cubicBezTo>
                  <a:pt x="7671" y="1138"/>
                  <a:pt x="7671" y="1138"/>
                  <a:pt x="7671" y="1138"/>
                </a:cubicBezTo>
                <a:lnTo>
                  <a:pt x="7671" y="1138"/>
                </a:lnTo>
                <a:cubicBezTo>
                  <a:pt x="7675" y="1138"/>
                  <a:pt x="7682" y="1157"/>
                  <a:pt x="7668" y="1169"/>
                </a:cubicBezTo>
                <a:cubicBezTo>
                  <a:pt x="7668" y="1173"/>
                  <a:pt x="7666" y="1175"/>
                  <a:pt x="7663" y="1175"/>
                </a:cubicBezTo>
                <a:cubicBezTo>
                  <a:pt x="7657" y="1175"/>
                  <a:pt x="7645" y="1168"/>
                  <a:pt x="7634" y="1161"/>
                </a:cubicBezTo>
                <a:cubicBezTo>
                  <a:pt x="7638" y="1158"/>
                  <a:pt x="7642" y="1155"/>
                  <a:pt x="7646" y="1151"/>
                </a:cubicBezTo>
                <a:lnTo>
                  <a:pt x="7646" y="1151"/>
                </a:lnTo>
                <a:cubicBezTo>
                  <a:pt x="7653" y="1158"/>
                  <a:pt x="7660" y="1164"/>
                  <a:pt x="7668" y="1169"/>
                </a:cubicBezTo>
                <a:cubicBezTo>
                  <a:pt x="7662" y="1160"/>
                  <a:pt x="7658" y="1153"/>
                  <a:pt x="7654" y="1146"/>
                </a:cubicBezTo>
                <a:lnTo>
                  <a:pt x="7654" y="1146"/>
                </a:lnTo>
                <a:cubicBezTo>
                  <a:pt x="7652" y="1148"/>
                  <a:pt x="7649" y="1149"/>
                  <a:pt x="7646" y="1151"/>
                </a:cubicBezTo>
                <a:lnTo>
                  <a:pt x="7646" y="1151"/>
                </a:lnTo>
                <a:cubicBezTo>
                  <a:pt x="7594" y="1102"/>
                  <a:pt x="7561" y="1014"/>
                  <a:pt x="7526" y="1014"/>
                </a:cubicBezTo>
                <a:cubicBezTo>
                  <a:pt x="7514" y="1014"/>
                  <a:pt x="7502" y="1023"/>
                  <a:pt x="7490" y="1046"/>
                </a:cubicBezTo>
                <a:cubicBezTo>
                  <a:pt x="7488" y="1076"/>
                  <a:pt x="7488" y="1101"/>
                  <a:pt x="7485" y="1173"/>
                </a:cubicBezTo>
                <a:cubicBezTo>
                  <a:pt x="7459" y="1099"/>
                  <a:pt x="7442" y="1052"/>
                  <a:pt x="7426" y="1008"/>
                </a:cubicBezTo>
                <a:cubicBezTo>
                  <a:pt x="7364" y="1027"/>
                  <a:pt x="7314" y="1043"/>
                  <a:pt x="7248" y="1064"/>
                </a:cubicBezTo>
                <a:cubicBezTo>
                  <a:pt x="7217" y="1036"/>
                  <a:pt x="7198" y="1019"/>
                  <a:pt x="7184" y="1019"/>
                </a:cubicBezTo>
                <a:cubicBezTo>
                  <a:pt x="7164" y="1019"/>
                  <a:pt x="7154" y="1053"/>
                  <a:pt x="7131" y="1135"/>
                </a:cubicBezTo>
                <a:cubicBezTo>
                  <a:pt x="7128" y="1143"/>
                  <a:pt x="7138" y="1167"/>
                  <a:pt x="7142" y="1185"/>
                </a:cubicBezTo>
                <a:cubicBezTo>
                  <a:pt x="7154" y="1171"/>
                  <a:pt x="7166" y="1160"/>
                  <a:pt x="7185" y="1138"/>
                </a:cubicBezTo>
                <a:cubicBezTo>
                  <a:pt x="7186" y="1183"/>
                  <a:pt x="7188" y="1216"/>
                  <a:pt x="7188" y="1242"/>
                </a:cubicBezTo>
                <a:cubicBezTo>
                  <a:pt x="7150" y="1242"/>
                  <a:pt x="7119" y="1244"/>
                  <a:pt x="7089" y="1244"/>
                </a:cubicBezTo>
                <a:cubicBezTo>
                  <a:pt x="7079" y="1202"/>
                  <a:pt x="7072" y="1170"/>
                  <a:pt x="7063" y="1135"/>
                </a:cubicBezTo>
                <a:cubicBezTo>
                  <a:pt x="7053" y="1157"/>
                  <a:pt x="7044" y="1174"/>
                  <a:pt x="7035" y="1192"/>
                </a:cubicBezTo>
                <a:cubicBezTo>
                  <a:pt x="6985" y="1008"/>
                  <a:pt x="6895" y="1035"/>
                  <a:pt x="6805" y="942"/>
                </a:cubicBezTo>
                <a:lnTo>
                  <a:pt x="6805" y="942"/>
                </a:lnTo>
                <a:cubicBezTo>
                  <a:pt x="6822" y="1054"/>
                  <a:pt x="6832" y="1124"/>
                  <a:pt x="6845" y="1204"/>
                </a:cubicBezTo>
                <a:lnTo>
                  <a:pt x="6695" y="1204"/>
                </a:lnTo>
                <a:cubicBezTo>
                  <a:pt x="6689" y="1245"/>
                  <a:pt x="6685" y="1277"/>
                  <a:pt x="6680" y="1308"/>
                </a:cubicBezTo>
                <a:cubicBezTo>
                  <a:pt x="6677" y="1301"/>
                  <a:pt x="6673" y="1295"/>
                  <a:pt x="6669" y="1288"/>
                </a:cubicBezTo>
                <a:cubicBezTo>
                  <a:pt x="6666" y="1244"/>
                  <a:pt x="6663" y="1199"/>
                  <a:pt x="6660" y="1157"/>
                </a:cubicBezTo>
                <a:cubicBezTo>
                  <a:pt x="6720" y="1129"/>
                  <a:pt x="6749" y="1070"/>
                  <a:pt x="6747" y="980"/>
                </a:cubicBezTo>
                <a:cubicBezTo>
                  <a:pt x="6707" y="969"/>
                  <a:pt x="6668" y="966"/>
                  <a:pt x="6629" y="966"/>
                </a:cubicBezTo>
                <a:cubicBezTo>
                  <a:pt x="6561" y="966"/>
                  <a:pt x="6494" y="976"/>
                  <a:pt x="6425" y="976"/>
                </a:cubicBezTo>
                <a:cubicBezTo>
                  <a:pt x="6355" y="976"/>
                  <a:pt x="6285" y="965"/>
                  <a:pt x="6212" y="921"/>
                </a:cubicBezTo>
                <a:cubicBezTo>
                  <a:pt x="6185" y="954"/>
                  <a:pt x="6155" y="989"/>
                  <a:pt x="6124" y="1024"/>
                </a:cubicBezTo>
                <a:cubicBezTo>
                  <a:pt x="6117" y="983"/>
                  <a:pt x="6111" y="958"/>
                  <a:pt x="6102" y="913"/>
                </a:cubicBezTo>
                <a:cubicBezTo>
                  <a:pt x="6064" y="924"/>
                  <a:pt x="6024" y="936"/>
                  <a:pt x="5984" y="946"/>
                </a:cubicBezTo>
                <a:cubicBezTo>
                  <a:pt x="5973" y="921"/>
                  <a:pt x="5961" y="895"/>
                  <a:pt x="5949" y="870"/>
                </a:cubicBezTo>
                <a:cubicBezTo>
                  <a:pt x="5946" y="926"/>
                  <a:pt x="5943" y="982"/>
                  <a:pt x="5940" y="1071"/>
                </a:cubicBezTo>
                <a:cubicBezTo>
                  <a:pt x="5923" y="988"/>
                  <a:pt x="5918" y="963"/>
                  <a:pt x="5909" y="917"/>
                </a:cubicBezTo>
                <a:cubicBezTo>
                  <a:pt x="5895" y="917"/>
                  <a:pt x="5879" y="920"/>
                  <a:pt x="5863" y="920"/>
                </a:cubicBezTo>
                <a:cubicBezTo>
                  <a:pt x="5853" y="920"/>
                  <a:pt x="5843" y="919"/>
                  <a:pt x="5833" y="915"/>
                </a:cubicBezTo>
                <a:cubicBezTo>
                  <a:pt x="5802" y="904"/>
                  <a:pt x="5773" y="873"/>
                  <a:pt x="5743" y="862"/>
                </a:cubicBezTo>
                <a:cubicBezTo>
                  <a:pt x="5734" y="859"/>
                  <a:pt x="5725" y="858"/>
                  <a:pt x="5717" y="858"/>
                </a:cubicBezTo>
                <a:cubicBezTo>
                  <a:pt x="5655" y="858"/>
                  <a:pt x="5612" y="941"/>
                  <a:pt x="5625" y="1091"/>
                </a:cubicBezTo>
                <a:lnTo>
                  <a:pt x="5625" y="1091"/>
                </a:lnTo>
                <a:cubicBezTo>
                  <a:pt x="5627" y="1090"/>
                  <a:pt x="5629" y="1090"/>
                  <a:pt x="5631" y="1089"/>
                </a:cubicBezTo>
                <a:cubicBezTo>
                  <a:pt x="5632" y="1089"/>
                  <a:pt x="5632" y="1089"/>
                  <a:pt x="5632" y="1089"/>
                </a:cubicBezTo>
                <a:lnTo>
                  <a:pt x="5632" y="1089"/>
                </a:lnTo>
                <a:cubicBezTo>
                  <a:pt x="5636" y="1089"/>
                  <a:pt x="5641" y="1109"/>
                  <a:pt x="5628" y="1120"/>
                </a:cubicBezTo>
                <a:cubicBezTo>
                  <a:pt x="5628" y="1124"/>
                  <a:pt x="5626" y="1126"/>
                  <a:pt x="5623" y="1126"/>
                </a:cubicBezTo>
                <a:cubicBezTo>
                  <a:pt x="5617" y="1126"/>
                  <a:pt x="5605" y="1119"/>
                  <a:pt x="5595" y="1113"/>
                </a:cubicBezTo>
                <a:cubicBezTo>
                  <a:pt x="5598" y="1110"/>
                  <a:pt x="5601" y="1108"/>
                  <a:pt x="5604" y="1105"/>
                </a:cubicBezTo>
                <a:lnTo>
                  <a:pt x="5604" y="1105"/>
                </a:lnTo>
                <a:cubicBezTo>
                  <a:pt x="5611" y="1111"/>
                  <a:pt x="5619" y="1116"/>
                  <a:pt x="5628" y="1120"/>
                </a:cubicBezTo>
                <a:cubicBezTo>
                  <a:pt x="5627" y="1110"/>
                  <a:pt x="5626" y="1100"/>
                  <a:pt x="5625" y="1091"/>
                </a:cubicBezTo>
                <a:lnTo>
                  <a:pt x="5625" y="1091"/>
                </a:lnTo>
                <a:cubicBezTo>
                  <a:pt x="5618" y="1094"/>
                  <a:pt x="5611" y="1100"/>
                  <a:pt x="5604" y="1105"/>
                </a:cubicBezTo>
                <a:lnTo>
                  <a:pt x="5604" y="1105"/>
                </a:lnTo>
                <a:cubicBezTo>
                  <a:pt x="5541" y="1052"/>
                  <a:pt x="5576" y="942"/>
                  <a:pt x="5537" y="918"/>
                </a:cubicBezTo>
                <a:cubicBezTo>
                  <a:pt x="5532" y="917"/>
                  <a:pt x="5526" y="917"/>
                  <a:pt x="5522" y="917"/>
                </a:cubicBezTo>
                <a:cubicBezTo>
                  <a:pt x="5452" y="917"/>
                  <a:pt x="5434" y="1028"/>
                  <a:pt x="5417" y="1145"/>
                </a:cubicBezTo>
                <a:cubicBezTo>
                  <a:pt x="5380" y="1082"/>
                  <a:pt x="5344" y="1021"/>
                  <a:pt x="5309" y="961"/>
                </a:cubicBezTo>
                <a:cubicBezTo>
                  <a:pt x="5290" y="987"/>
                  <a:pt x="5273" y="1022"/>
                  <a:pt x="5266" y="1022"/>
                </a:cubicBezTo>
                <a:cubicBezTo>
                  <a:pt x="5266" y="1022"/>
                  <a:pt x="5265" y="1022"/>
                  <a:pt x="5265" y="1021"/>
                </a:cubicBezTo>
                <a:cubicBezTo>
                  <a:pt x="5235" y="981"/>
                  <a:pt x="5209" y="966"/>
                  <a:pt x="5184" y="966"/>
                </a:cubicBezTo>
                <a:cubicBezTo>
                  <a:pt x="5138" y="966"/>
                  <a:pt x="5098" y="1020"/>
                  <a:pt x="5058" y="1067"/>
                </a:cubicBezTo>
                <a:cubicBezTo>
                  <a:pt x="5022" y="1110"/>
                  <a:pt x="4990" y="1158"/>
                  <a:pt x="4952" y="1210"/>
                </a:cubicBezTo>
                <a:cubicBezTo>
                  <a:pt x="4928" y="1171"/>
                  <a:pt x="4905" y="1133"/>
                  <a:pt x="4880" y="1093"/>
                </a:cubicBezTo>
                <a:cubicBezTo>
                  <a:pt x="4871" y="1114"/>
                  <a:pt x="4865" y="1127"/>
                  <a:pt x="4857" y="1145"/>
                </a:cubicBezTo>
                <a:cubicBezTo>
                  <a:pt x="4837" y="1108"/>
                  <a:pt x="4815" y="1071"/>
                  <a:pt x="4793" y="1036"/>
                </a:cubicBezTo>
                <a:cubicBezTo>
                  <a:pt x="4784" y="1155"/>
                  <a:pt x="4718" y="1166"/>
                  <a:pt x="4690" y="1307"/>
                </a:cubicBezTo>
                <a:cubicBezTo>
                  <a:pt x="4663" y="1224"/>
                  <a:pt x="4649" y="1173"/>
                  <a:pt x="4624" y="1093"/>
                </a:cubicBezTo>
                <a:cubicBezTo>
                  <a:pt x="4594" y="1194"/>
                  <a:pt x="4575" y="1252"/>
                  <a:pt x="4560" y="1301"/>
                </a:cubicBezTo>
                <a:cubicBezTo>
                  <a:pt x="4531" y="1267"/>
                  <a:pt x="4501" y="1230"/>
                  <a:pt x="4463" y="1186"/>
                </a:cubicBezTo>
                <a:cubicBezTo>
                  <a:pt x="4463" y="1269"/>
                  <a:pt x="4462" y="1320"/>
                  <a:pt x="4462" y="1376"/>
                </a:cubicBezTo>
                <a:cubicBezTo>
                  <a:pt x="4443" y="1372"/>
                  <a:pt x="4431" y="1369"/>
                  <a:pt x="4413" y="1364"/>
                </a:cubicBezTo>
                <a:cubicBezTo>
                  <a:pt x="4419" y="1332"/>
                  <a:pt x="4425" y="1305"/>
                  <a:pt x="4429" y="1279"/>
                </a:cubicBezTo>
                <a:cubicBezTo>
                  <a:pt x="4415" y="1255"/>
                  <a:pt x="4400" y="1230"/>
                  <a:pt x="4387" y="1208"/>
                </a:cubicBezTo>
                <a:cubicBezTo>
                  <a:pt x="4376" y="1227"/>
                  <a:pt x="4369" y="1244"/>
                  <a:pt x="4356" y="1267"/>
                </a:cubicBezTo>
                <a:cubicBezTo>
                  <a:pt x="4347" y="1202"/>
                  <a:pt x="4340" y="1151"/>
                  <a:pt x="4332" y="1095"/>
                </a:cubicBezTo>
                <a:cubicBezTo>
                  <a:pt x="4315" y="1096"/>
                  <a:pt x="4303" y="1098"/>
                  <a:pt x="4288" y="1099"/>
                </a:cubicBezTo>
                <a:cubicBezTo>
                  <a:pt x="4288" y="1157"/>
                  <a:pt x="4287" y="1208"/>
                  <a:pt x="4287" y="1270"/>
                </a:cubicBezTo>
                <a:cubicBezTo>
                  <a:pt x="4269" y="1242"/>
                  <a:pt x="4259" y="1224"/>
                  <a:pt x="4248" y="1210"/>
                </a:cubicBezTo>
                <a:cubicBezTo>
                  <a:pt x="4237" y="1230"/>
                  <a:pt x="4225" y="1251"/>
                  <a:pt x="4209" y="1279"/>
                </a:cubicBezTo>
                <a:cubicBezTo>
                  <a:pt x="4179" y="1232"/>
                  <a:pt x="4156" y="1192"/>
                  <a:pt x="4131" y="1154"/>
                </a:cubicBezTo>
                <a:cubicBezTo>
                  <a:pt x="4115" y="1194"/>
                  <a:pt x="4100" y="1226"/>
                  <a:pt x="4084" y="1264"/>
                </a:cubicBezTo>
                <a:cubicBezTo>
                  <a:pt x="4072" y="1224"/>
                  <a:pt x="4062" y="1188"/>
                  <a:pt x="4053" y="1160"/>
                </a:cubicBezTo>
                <a:cubicBezTo>
                  <a:pt x="4019" y="1160"/>
                  <a:pt x="3987" y="1161"/>
                  <a:pt x="3954" y="1161"/>
                </a:cubicBezTo>
                <a:cubicBezTo>
                  <a:pt x="4003" y="1397"/>
                  <a:pt x="4004" y="1407"/>
                  <a:pt x="3989" y="1629"/>
                </a:cubicBezTo>
                <a:cubicBezTo>
                  <a:pt x="3931" y="1544"/>
                  <a:pt x="3875" y="1466"/>
                  <a:pt x="3828" y="1398"/>
                </a:cubicBezTo>
                <a:cubicBezTo>
                  <a:pt x="3823" y="1289"/>
                  <a:pt x="3897" y="1279"/>
                  <a:pt x="3863" y="1166"/>
                </a:cubicBezTo>
                <a:lnTo>
                  <a:pt x="3863" y="1166"/>
                </a:lnTo>
                <a:cubicBezTo>
                  <a:pt x="3841" y="1180"/>
                  <a:pt x="3819" y="1196"/>
                  <a:pt x="3797" y="1208"/>
                </a:cubicBezTo>
                <a:cubicBezTo>
                  <a:pt x="3758" y="1226"/>
                  <a:pt x="3735" y="1264"/>
                  <a:pt x="3739" y="1352"/>
                </a:cubicBezTo>
                <a:cubicBezTo>
                  <a:pt x="3739" y="1357"/>
                  <a:pt x="3728" y="1361"/>
                  <a:pt x="3722" y="1367"/>
                </a:cubicBezTo>
                <a:cubicBezTo>
                  <a:pt x="3711" y="1327"/>
                  <a:pt x="3703" y="1292"/>
                  <a:pt x="3691" y="1249"/>
                </a:cubicBezTo>
                <a:cubicBezTo>
                  <a:pt x="3623" y="1319"/>
                  <a:pt x="3603" y="1430"/>
                  <a:pt x="3588" y="1548"/>
                </a:cubicBezTo>
                <a:cubicBezTo>
                  <a:pt x="3579" y="1608"/>
                  <a:pt x="3570" y="1658"/>
                  <a:pt x="3537" y="1658"/>
                </a:cubicBezTo>
                <a:cubicBezTo>
                  <a:pt x="3529" y="1658"/>
                  <a:pt x="3520" y="1655"/>
                  <a:pt x="3510" y="1650"/>
                </a:cubicBezTo>
                <a:cubicBezTo>
                  <a:pt x="3504" y="1538"/>
                  <a:pt x="3560" y="1435"/>
                  <a:pt x="3502" y="1323"/>
                </a:cubicBezTo>
                <a:lnTo>
                  <a:pt x="3447" y="1323"/>
                </a:lnTo>
                <a:cubicBezTo>
                  <a:pt x="3427" y="1419"/>
                  <a:pt x="3398" y="1485"/>
                  <a:pt x="3327" y="1498"/>
                </a:cubicBezTo>
                <a:cubicBezTo>
                  <a:pt x="3336" y="1423"/>
                  <a:pt x="3345" y="1372"/>
                  <a:pt x="3347" y="1317"/>
                </a:cubicBezTo>
                <a:cubicBezTo>
                  <a:pt x="3347" y="1299"/>
                  <a:pt x="3324" y="1274"/>
                  <a:pt x="3308" y="1244"/>
                </a:cubicBezTo>
                <a:cubicBezTo>
                  <a:pt x="3298" y="1302"/>
                  <a:pt x="3291" y="1341"/>
                  <a:pt x="3286" y="1372"/>
                </a:cubicBezTo>
                <a:cubicBezTo>
                  <a:pt x="3260" y="1382"/>
                  <a:pt x="3236" y="1391"/>
                  <a:pt x="3185" y="1411"/>
                </a:cubicBezTo>
                <a:cubicBezTo>
                  <a:pt x="3232" y="1469"/>
                  <a:pt x="3252" y="1494"/>
                  <a:pt x="3273" y="1519"/>
                </a:cubicBezTo>
                <a:cubicBezTo>
                  <a:pt x="3264" y="1561"/>
                  <a:pt x="3254" y="1610"/>
                  <a:pt x="3242" y="1666"/>
                </a:cubicBezTo>
                <a:cubicBezTo>
                  <a:pt x="3216" y="1561"/>
                  <a:pt x="3192" y="1466"/>
                  <a:pt x="3167" y="1367"/>
                </a:cubicBezTo>
                <a:cubicBezTo>
                  <a:pt x="3117" y="1439"/>
                  <a:pt x="3074" y="1501"/>
                  <a:pt x="3033" y="1558"/>
                </a:cubicBezTo>
                <a:cubicBezTo>
                  <a:pt x="3005" y="1529"/>
                  <a:pt x="2985" y="1508"/>
                  <a:pt x="2963" y="1483"/>
                </a:cubicBezTo>
                <a:cubicBezTo>
                  <a:pt x="2939" y="1539"/>
                  <a:pt x="2917" y="1592"/>
                  <a:pt x="2898" y="1638"/>
                </a:cubicBezTo>
                <a:cubicBezTo>
                  <a:pt x="2901" y="1708"/>
                  <a:pt x="2904" y="1772"/>
                  <a:pt x="2905" y="1804"/>
                </a:cubicBezTo>
                <a:cubicBezTo>
                  <a:pt x="2883" y="1786"/>
                  <a:pt x="2861" y="1767"/>
                  <a:pt x="2843" y="1751"/>
                </a:cubicBezTo>
                <a:cubicBezTo>
                  <a:pt x="2858" y="1636"/>
                  <a:pt x="2868" y="1542"/>
                  <a:pt x="2880" y="1439"/>
                </a:cubicBezTo>
                <a:lnTo>
                  <a:pt x="2880" y="1439"/>
                </a:lnTo>
                <a:cubicBezTo>
                  <a:pt x="2860" y="1442"/>
                  <a:pt x="2848" y="1444"/>
                  <a:pt x="2833" y="1445"/>
                </a:cubicBezTo>
                <a:cubicBezTo>
                  <a:pt x="2833" y="1502"/>
                  <a:pt x="2832" y="1554"/>
                  <a:pt x="2832" y="1580"/>
                </a:cubicBezTo>
                <a:cubicBezTo>
                  <a:pt x="2810" y="1611"/>
                  <a:pt x="2795" y="1626"/>
                  <a:pt x="2786" y="1648"/>
                </a:cubicBezTo>
                <a:cubicBezTo>
                  <a:pt x="2780" y="1663"/>
                  <a:pt x="2780" y="1689"/>
                  <a:pt x="2777" y="1710"/>
                </a:cubicBezTo>
                <a:cubicBezTo>
                  <a:pt x="2757" y="1689"/>
                  <a:pt x="2746" y="1680"/>
                  <a:pt x="2715" y="1650"/>
                </a:cubicBezTo>
                <a:lnTo>
                  <a:pt x="2715" y="1650"/>
                </a:lnTo>
                <a:cubicBezTo>
                  <a:pt x="2757" y="1786"/>
                  <a:pt x="2785" y="1879"/>
                  <a:pt x="2814" y="1978"/>
                </a:cubicBezTo>
                <a:cubicBezTo>
                  <a:pt x="2796" y="1991"/>
                  <a:pt x="2785" y="2000"/>
                  <a:pt x="2765" y="2013"/>
                </a:cubicBezTo>
                <a:cubicBezTo>
                  <a:pt x="2740" y="1913"/>
                  <a:pt x="2717" y="1817"/>
                  <a:pt x="2692" y="1722"/>
                </a:cubicBezTo>
                <a:lnTo>
                  <a:pt x="2651" y="1722"/>
                </a:lnTo>
                <a:cubicBezTo>
                  <a:pt x="2654" y="1755"/>
                  <a:pt x="2655" y="1789"/>
                  <a:pt x="2658" y="1826"/>
                </a:cubicBezTo>
                <a:lnTo>
                  <a:pt x="2609" y="1826"/>
                </a:lnTo>
                <a:cubicBezTo>
                  <a:pt x="2602" y="1769"/>
                  <a:pt x="2595" y="1717"/>
                  <a:pt x="2587" y="1666"/>
                </a:cubicBezTo>
                <a:cubicBezTo>
                  <a:pt x="2542" y="1707"/>
                  <a:pt x="2501" y="1744"/>
                  <a:pt x="2459" y="1782"/>
                </a:cubicBezTo>
                <a:cubicBezTo>
                  <a:pt x="2489" y="1853"/>
                  <a:pt x="2512" y="1907"/>
                  <a:pt x="2539" y="1967"/>
                </a:cubicBezTo>
                <a:cubicBezTo>
                  <a:pt x="2524" y="1990"/>
                  <a:pt x="2509" y="1998"/>
                  <a:pt x="2495" y="1998"/>
                </a:cubicBezTo>
                <a:cubicBezTo>
                  <a:pt x="2458" y="1998"/>
                  <a:pt x="2424" y="1939"/>
                  <a:pt x="2392" y="1939"/>
                </a:cubicBezTo>
                <a:cubicBezTo>
                  <a:pt x="2385" y="1939"/>
                  <a:pt x="2378" y="1942"/>
                  <a:pt x="2371" y="1950"/>
                </a:cubicBezTo>
                <a:cubicBezTo>
                  <a:pt x="2345" y="1822"/>
                  <a:pt x="2323" y="1714"/>
                  <a:pt x="2300" y="1605"/>
                </a:cubicBezTo>
                <a:cubicBezTo>
                  <a:pt x="2295" y="1607"/>
                  <a:pt x="2290" y="1608"/>
                  <a:pt x="2286" y="1608"/>
                </a:cubicBezTo>
                <a:cubicBezTo>
                  <a:pt x="2292" y="1698"/>
                  <a:pt x="2298" y="1786"/>
                  <a:pt x="2303" y="1876"/>
                </a:cubicBezTo>
                <a:cubicBezTo>
                  <a:pt x="2295" y="1867"/>
                  <a:pt x="2287" y="1859"/>
                  <a:pt x="2278" y="1850"/>
                </a:cubicBezTo>
                <a:cubicBezTo>
                  <a:pt x="2262" y="1897"/>
                  <a:pt x="2248" y="1944"/>
                  <a:pt x="2237" y="1973"/>
                </a:cubicBezTo>
                <a:cubicBezTo>
                  <a:pt x="2206" y="1909"/>
                  <a:pt x="2174" y="1841"/>
                  <a:pt x="2130" y="1750"/>
                </a:cubicBezTo>
                <a:cubicBezTo>
                  <a:pt x="2118" y="1807"/>
                  <a:pt x="2108" y="1853"/>
                  <a:pt x="2099" y="1888"/>
                </a:cubicBezTo>
                <a:cubicBezTo>
                  <a:pt x="2061" y="1838"/>
                  <a:pt x="2034" y="1801"/>
                  <a:pt x="2008" y="1764"/>
                </a:cubicBezTo>
                <a:cubicBezTo>
                  <a:pt x="1992" y="1816"/>
                  <a:pt x="1978" y="1853"/>
                  <a:pt x="1967" y="1891"/>
                </a:cubicBezTo>
                <a:cubicBezTo>
                  <a:pt x="1956" y="1910"/>
                  <a:pt x="1946" y="1929"/>
                  <a:pt x="1936" y="1948"/>
                </a:cubicBezTo>
                <a:cubicBezTo>
                  <a:pt x="1927" y="1929"/>
                  <a:pt x="1919" y="1910"/>
                  <a:pt x="1911" y="1891"/>
                </a:cubicBezTo>
                <a:cubicBezTo>
                  <a:pt x="1891" y="1929"/>
                  <a:pt x="1874" y="1969"/>
                  <a:pt x="1856" y="2006"/>
                </a:cubicBezTo>
                <a:cubicBezTo>
                  <a:pt x="1875" y="2051"/>
                  <a:pt x="1884" y="2075"/>
                  <a:pt x="1900" y="2112"/>
                </a:cubicBezTo>
                <a:cubicBezTo>
                  <a:pt x="1883" y="2112"/>
                  <a:pt x="1870" y="2112"/>
                  <a:pt x="1857" y="2112"/>
                </a:cubicBezTo>
                <a:cubicBezTo>
                  <a:pt x="1845" y="2112"/>
                  <a:pt x="1833" y="2112"/>
                  <a:pt x="1821" y="2113"/>
                </a:cubicBezTo>
                <a:cubicBezTo>
                  <a:pt x="1791" y="1932"/>
                  <a:pt x="1709" y="1847"/>
                  <a:pt x="1652" y="1698"/>
                </a:cubicBezTo>
                <a:cubicBezTo>
                  <a:pt x="1621" y="1760"/>
                  <a:pt x="1597" y="1804"/>
                  <a:pt x="1575" y="1847"/>
                </a:cubicBezTo>
                <a:cubicBezTo>
                  <a:pt x="1553" y="1820"/>
                  <a:pt x="1538" y="1803"/>
                  <a:pt x="1502" y="1763"/>
                </a:cubicBezTo>
                <a:lnTo>
                  <a:pt x="1502" y="1763"/>
                </a:lnTo>
                <a:cubicBezTo>
                  <a:pt x="1522" y="1842"/>
                  <a:pt x="1534" y="1886"/>
                  <a:pt x="1544" y="1925"/>
                </a:cubicBezTo>
                <a:cubicBezTo>
                  <a:pt x="1535" y="1970"/>
                  <a:pt x="1527" y="2017"/>
                  <a:pt x="1521" y="2051"/>
                </a:cubicBezTo>
                <a:cubicBezTo>
                  <a:pt x="1485" y="2067"/>
                  <a:pt x="1456" y="2084"/>
                  <a:pt x="1399" y="2110"/>
                </a:cubicBezTo>
                <a:cubicBezTo>
                  <a:pt x="1432" y="2041"/>
                  <a:pt x="1449" y="2007"/>
                  <a:pt x="1462" y="1981"/>
                </a:cubicBezTo>
                <a:cubicBezTo>
                  <a:pt x="1449" y="1917"/>
                  <a:pt x="1434" y="1853"/>
                  <a:pt x="1419" y="1788"/>
                </a:cubicBezTo>
                <a:cubicBezTo>
                  <a:pt x="1399" y="1807"/>
                  <a:pt x="1377" y="1817"/>
                  <a:pt x="1354" y="1817"/>
                </a:cubicBezTo>
                <a:cubicBezTo>
                  <a:pt x="1333" y="1817"/>
                  <a:pt x="1311" y="1809"/>
                  <a:pt x="1288" y="1794"/>
                </a:cubicBezTo>
                <a:lnTo>
                  <a:pt x="1288" y="1794"/>
                </a:lnTo>
                <a:cubicBezTo>
                  <a:pt x="1302" y="1848"/>
                  <a:pt x="1312" y="1891"/>
                  <a:pt x="1324" y="1938"/>
                </a:cubicBezTo>
                <a:lnTo>
                  <a:pt x="1249" y="1938"/>
                </a:lnTo>
                <a:cubicBezTo>
                  <a:pt x="1243" y="1900"/>
                  <a:pt x="1238" y="1875"/>
                  <a:pt x="1231" y="1835"/>
                </a:cubicBezTo>
                <a:cubicBezTo>
                  <a:pt x="1179" y="1845"/>
                  <a:pt x="1131" y="1856"/>
                  <a:pt x="1094" y="1861"/>
                </a:cubicBezTo>
                <a:cubicBezTo>
                  <a:pt x="1069" y="1917"/>
                  <a:pt x="1047" y="1963"/>
                  <a:pt x="1028" y="2010"/>
                </a:cubicBezTo>
                <a:cubicBezTo>
                  <a:pt x="1028" y="2010"/>
                  <a:pt x="1028" y="2010"/>
                  <a:pt x="1028" y="2011"/>
                </a:cubicBezTo>
                <a:lnTo>
                  <a:pt x="1028" y="2011"/>
                </a:lnTo>
                <a:cubicBezTo>
                  <a:pt x="1028" y="2010"/>
                  <a:pt x="1028" y="2010"/>
                  <a:pt x="1028" y="2010"/>
                </a:cubicBezTo>
                <a:lnTo>
                  <a:pt x="1028" y="2010"/>
                </a:lnTo>
                <a:cubicBezTo>
                  <a:pt x="1028" y="2010"/>
                  <a:pt x="1028" y="2010"/>
                  <a:pt x="1028" y="2011"/>
                </a:cubicBezTo>
                <a:lnTo>
                  <a:pt x="1028" y="2011"/>
                </a:lnTo>
                <a:cubicBezTo>
                  <a:pt x="1028" y="2011"/>
                  <a:pt x="1028" y="2011"/>
                  <a:pt x="1028" y="2011"/>
                </a:cubicBezTo>
                <a:lnTo>
                  <a:pt x="1028" y="2011"/>
                </a:lnTo>
                <a:cubicBezTo>
                  <a:pt x="1028" y="2011"/>
                  <a:pt x="1028" y="2011"/>
                  <a:pt x="1028" y="2012"/>
                </a:cubicBezTo>
                <a:cubicBezTo>
                  <a:pt x="1028" y="2011"/>
                  <a:pt x="1028" y="2011"/>
                  <a:pt x="1028" y="2011"/>
                </a:cubicBezTo>
                <a:lnTo>
                  <a:pt x="1028" y="2011"/>
                </a:lnTo>
                <a:cubicBezTo>
                  <a:pt x="1025" y="2030"/>
                  <a:pt x="1019" y="2044"/>
                  <a:pt x="1013" y="2060"/>
                </a:cubicBezTo>
                <a:cubicBezTo>
                  <a:pt x="1010" y="2054"/>
                  <a:pt x="1007" y="2048"/>
                  <a:pt x="1003" y="2042"/>
                </a:cubicBezTo>
                <a:cubicBezTo>
                  <a:pt x="1010" y="2029"/>
                  <a:pt x="1018" y="2016"/>
                  <a:pt x="1023" y="2003"/>
                </a:cubicBezTo>
                <a:cubicBezTo>
                  <a:pt x="1026" y="2005"/>
                  <a:pt x="1027" y="2008"/>
                  <a:pt x="1028" y="2010"/>
                </a:cubicBezTo>
                <a:lnTo>
                  <a:pt x="1028" y="2010"/>
                </a:lnTo>
                <a:cubicBezTo>
                  <a:pt x="1012" y="1928"/>
                  <a:pt x="984" y="1894"/>
                  <a:pt x="948" y="1894"/>
                </a:cubicBezTo>
                <a:cubicBezTo>
                  <a:pt x="944" y="1894"/>
                  <a:pt x="940" y="1894"/>
                  <a:pt x="935" y="1895"/>
                </a:cubicBezTo>
                <a:cubicBezTo>
                  <a:pt x="945" y="1925"/>
                  <a:pt x="957" y="1956"/>
                  <a:pt x="970" y="1994"/>
                </a:cubicBezTo>
                <a:cubicBezTo>
                  <a:pt x="944" y="2003"/>
                  <a:pt x="919" y="2012"/>
                  <a:pt x="895" y="2020"/>
                </a:cubicBezTo>
                <a:cubicBezTo>
                  <a:pt x="891" y="2056"/>
                  <a:pt x="888" y="2089"/>
                  <a:pt x="884" y="2131"/>
                </a:cubicBezTo>
                <a:cubicBezTo>
                  <a:pt x="866" y="2095"/>
                  <a:pt x="853" y="2067"/>
                  <a:pt x="838" y="2039"/>
                </a:cubicBezTo>
                <a:cubicBezTo>
                  <a:pt x="844" y="2016"/>
                  <a:pt x="851" y="1988"/>
                  <a:pt x="859" y="1959"/>
                </a:cubicBezTo>
                <a:cubicBezTo>
                  <a:pt x="840" y="1900"/>
                  <a:pt x="820" y="1844"/>
                  <a:pt x="800" y="1779"/>
                </a:cubicBezTo>
                <a:cubicBezTo>
                  <a:pt x="776" y="1845"/>
                  <a:pt x="756" y="1900"/>
                  <a:pt x="737" y="1954"/>
                </a:cubicBezTo>
                <a:cubicBezTo>
                  <a:pt x="753" y="1989"/>
                  <a:pt x="763" y="2010"/>
                  <a:pt x="773" y="2031"/>
                </a:cubicBezTo>
                <a:cubicBezTo>
                  <a:pt x="785" y="2053"/>
                  <a:pt x="797" y="2073"/>
                  <a:pt x="817" y="2110"/>
                </a:cubicBezTo>
                <a:cubicBezTo>
                  <a:pt x="747" y="2107"/>
                  <a:pt x="698" y="2035"/>
                  <a:pt x="672" y="1894"/>
                </a:cubicBezTo>
                <a:cubicBezTo>
                  <a:pt x="660" y="1959"/>
                  <a:pt x="650" y="2017"/>
                  <a:pt x="638" y="2073"/>
                </a:cubicBezTo>
                <a:cubicBezTo>
                  <a:pt x="654" y="2115"/>
                  <a:pt x="669" y="2151"/>
                  <a:pt x="689" y="2207"/>
                </a:cubicBezTo>
                <a:cubicBezTo>
                  <a:pt x="660" y="2221"/>
                  <a:pt x="654" y="2295"/>
                  <a:pt x="629" y="2295"/>
                </a:cubicBezTo>
                <a:cubicBezTo>
                  <a:pt x="622" y="2295"/>
                  <a:pt x="612" y="2288"/>
                  <a:pt x="600" y="2270"/>
                </a:cubicBezTo>
                <a:cubicBezTo>
                  <a:pt x="609" y="2231"/>
                  <a:pt x="616" y="2194"/>
                  <a:pt x="626" y="2142"/>
                </a:cubicBezTo>
                <a:cubicBezTo>
                  <a:pt x="588" y="2128"/>
                  <a:pt x="560" y="2116"/>
                  <a:pt x="520" y="2101"/>
                </a:cubicBezTo>
                <a:cubicBezTo>
                  <a:pt x="548" y="2072"/>
                  <a:pt x="564" y="2056"/>
                  <a:pt x="598" y="2020"/>
                </a:cubicBezTo>
                <a:lnTo>
                  <a:pt x="488" y="2020"/>
                </a:lnTo>
                <a:cubicBezTo>
                  <a:pt x="467" y="2072"/>
                  <a:pt x="454" y="2104"/>
                  <a:pt x="439" y="2144"/>
                </a:cubicBezTo>
                <a:cubicBezTo>
                  <a:pt x="422" y="2085"/>
                  <a:pt x="410" y="2050"/>
                  <a:pt x="394" y="1998"/>
                </a:cubicBezTo>
                <a:cubicBezTo>
                  <a:pt x="388" y="2052"/>
                  <a:pt x="378" y="2069"/>
                  <a:pt x="367" y="2069"/>
                </a:cubicBezTo>
                <a:cubicBezTo>
                  <a:pt x="350" y="2069"/>
                  <a:pt x="330" y="2027"/>
                  <a:pt x="316" y="2025"/>
                </a:cubicBezTo>
                <a:cubicBezTo>
                  <a:pt x="298" y="2092"/>
                  <a:pt x="280" y="2156"/>
                  <a:pt x="264" y="2219"/>
                </a:cubicBezTo>
                <a:cubicBezTo>
                  <a:pt x="282" y="2231"/>
                  <a:pt x="298" y="2243"/>
                  <a:pt x="320" y="2257"/>
                </a:cubicBezTo>
                <a:cubicBezTo>
                  <a:pt x="320" y="2309"/>
                  <a:pt x="320" y="2356"/>
                  <a:pt x="320" y="2466"/>
                </a:cubicBezTo>
                <a:cubicBezTo>
                  <a:pt x="285" y="2373"/>
                  <a:pt x="266" y="2326"/>
                  <a:pt x="253" y="2288"/>
                </a:cubicBezTo>
                <a:cubicBezTo>
                  <a:pt x="207" y="2319"/>
                  <a:pt x="172" y="2344"/>
                  <a:pt x="135" y="2369"/>
                </a:cubicBezTo>
                <a:cubicBezTo>
                  <a:pt x="135" y="2418"/>
                  <a:pt x="133" y="2469"/>
                  <a:pt x="132" y="2526"/>
                </a:cubicBezTo>
                <a:cubicBezTo>
                  <a:pt x="95" y="2503"/>
                  <a:pt x="63" y="2482"/>
                  <a:pt x="1" y="2443"/>
                </a:cubicBezTo>
                <a:lnTo>
                  <a:pt x="1" y="2443"/>
                </a:lnTo>
                <a:cubicBezTo>
                  <a:pt x="47" y="2560"/>
                  <a:pt x="72" y="2625"/>
                  <a:pt x="95" y="2690"/>
                </a:cubicBezTo>
                <a:cubicBezTo>
                  <a:pt x="100" y="2690"/>
                  <a:pt x="105" y="2689"/>
                  <a:pt x="110" y="2689"/>
                </a:cubicBezTo>
                <a:cubicBezTo>
                  <a:pt x="202" y="2689"/>
                  <a:pt x="287" y="2729"/>
                  <a:pt x="357" y="2887"/>
                </a:cubicBezTo>
                <a:cubicBezTo>
                  <a:pt x="350" y="2912"/>
                  <a:pt x="344" y="2931"/>
                  <a:pt x="331" y="2972"/>
                </a:cubicBezTo>
                <a:cubicBezTo>
                  <a:pt x="360" y="2972"/>
                  <a:pt x="376" y="2971"/>
                  <a:pt x="394" y="2971"/>
                </a:cubicBezTo>
                <a:cubicBezTo>
                  <a:pt x="408" y="2933"/>
                  <a:pt x="426" y="2913"/>
                  <a:pt x="445" y="2913"/>
                </a:cubicBezTo>
                <a:cubicBezTo>
                  <a:pt x="464" y="2913"/>
                  <a:pt x="485" y="2933"/>
                  <a:pt x="506" y="2971"/>
                </a:cubicBezTo>
                <a:lnTo>
                  <a:pt x="548" y="2971"/>
                </a:lnTo>
                <a:cubicBezTo>
                  <a:pt x="559" y="3008"/>
                  <a:pt x="570" y="3046"/>
                  <a:pt x="579" y="3075"/>
                </a:cubicBezTo>
                <a:cubicBezTo>
                  <a:pt x="598" y="3055"/>
                  <a:pt x="616" y="3035"/>
                  <a:pt x="629" y="3022"/>
                </a:cubicBezTo>
                <a:cubicBezTo>
                  <a:pt x="656" y="3088"/>
                  <a:pt x="678" y="3141"/>
                  <a:pt x="700" y="3196"/>
                </a:cubicBezTo>
                <a:cubicBezTo>
                  <a:pt x="713" y="3211"/>
                  <a:pt x="725" y="3225"/>
                  <a:pt x="738" y="3240"/>
                </a:cubicBezTo>
                <a:cubicBezTo>
                  <a:pt x="741" y="3186"/>
                  <a:pt x="744" y="3131"/>
                  <a:pt x="750" y="3035"/>
                </a:cubicBezTo>
                <a:cubicBezTo>
                  <a:pt x="767" y="3152"/>
                  <a:pt x="776" y="3202"/>
                  <a:pt x="785" y="3261"/>
                </a:cubicBezTo>
                <a:lnTo>
                  <a:pt x="881" y="3261"/>
                </a:lnTo>
                <a:cubicBezTo>
                  <a:pt x="888" y="3296"/>
                  <a:pt x="893" y="3321"/>
                  <a:pt x="900" y="3358"/>
                </a:cubicBezTo>
                <a:cubicBezTo>
                  <a:pt x="901" y="3358"/>
                  <a:pt x="903" y="3358"/>
                  <a:pt x="905" y="3358"/>
                </a:cubicBezTo>
                <a:cubicBezTo>
                  <a:pt x="983" y="3358"/>
                  <a:pt x="1058" y="3479"/>
                  <a:pt x="1134" y="3479"/>
                </a:cubicBezTo>
                <a:cubicBezTo>
                  <a:pt x="1147" y="3479"/>
                  <a:pt x="1159" y="3476"/>
                  <a:pt x="1172" y="3468"/>
                </a:cubicBezTo>
                <a:cubicBezTo>
                  <a:pt x="1161" y="3412"/>
                  <a:pt x="1153" y="3366"/>
                  <a:pt x="1118" y="3298"/>
                </a:cubicBezTo>
                <a:lnTo>
                  <a:pt x="1118" y="3298"/>
                </a:lnTo>
                <a:cubicBezTo>
                  <a:pt x="1112" y="3301"/>
                  <a:pt x="1107" y="3304"/>
                  <a:pt x="1101" y="3306"/>
                </a:cubicBezTo>
                <a:cubicBezTo>
                  <a:pt x="1101" y="3306"/>
                  <a:pt x="1101" y="3306"/>
                  <a:pt x="1101" y="3306"/>
                </a:cubicBezTo>
                <a:cubicBezTo>
                  <a:pt x="1098" y="3306"/>
                  <a:pt x="1092" y="3285"/>
                  <a:pt x="1106" y="3275"/>
                </a:cubicBezTo>
                <a:cubicBezTo>
                  <a:pt x="1105" y="3271"/>
                  <a:pt x="1107" y="3269"/>
                  <a:pt x="1111" y="3269"/>
                </a:cubicBezTo>
                <a:cubicBezTo>
                  <a:pt x="1117" y="3269"/>
                  <a:pt x="1128" y="3275"/>
                  <a:pt x="1140" y="3281"/>
                </a:cubicBezTo>
                <a:cubicBezTo>
                  <a:pt x="1136" y="3284"/>
                  <a:pt x="1133" y="3286"/>
                  <a:pt x="1130" y="3289"/>
                </a:cubicBezTo>
                <a:lnTo>
                  <a:pt x="1130" y="3289"/>
                </a:lnTo>
                <a:cubicBezTo>
                  <a:pt x="1123" y="3285"/>
                  <a:pt x="1115" y="3281"/>
                  <a:pt x="1106" y="3275"/>
                </a:cubicBezTo>
                <a:lnTo>
                  <a:pt x="1106" y="3275"/>
                </a:lnTo>
                <a:cubicBezTo>
                  <a:pt x="1110" y="3283"/>
                  <a:pt x="1114" y="3290"/>
                  <a:pt x="1118" y="3298"/>
                </a:cubicBezTo>
                <a:lnTo>
                  <a:pt x="1118" y="3298"/>
                </a:lnTo>
                <a:cubicBezTo>
                  <a:pt x="1122" y="3295"/>
                  <a:pt x="1126" y="3292"/>
                  <a:pt x="1130" y="3289"/>
                </a:cubicBezTo>
                <a:lnTo>
                  <a:pt x="1130" y="3289"/>
                </a:lnTo>
                <a:cubicBezTo>
                  <a:pt x="1165" y="3308"/>
                  <a:pt x="1179" y="3308"/>
                  <a:pt x="1190" y="3308"/>
                </a:cubicBezTo>
                <a:cubicBezTo>
                  <a:pt x="1201" y="3358"/>
                  <a:pt x="1209" y="3389"/>
                  <a:pt x="1218" y="3431"/>
                </a:cubicBezTo>
                <a:cubicBezTo>
                  <a:pt x="1226" y="3383"/>
                  <a:pt x="1234" y="3346"/>
                  <a:pt x="1244" y="3286"/>
                </a:cubicBezTo>
                <a:cubicBezTo>
                  <a:pt x="1254" y="3364"/>
                  <a:pt x="1262" y="3415"/>
                  <a:pt x="1272" y="3487"/>
                </a:cubicBezTo>
                <a:cubicBezTo>
                  <a:pt x="1388" y="3443"/>
                  <a:pt x="1502" y="3400"/>
                  <a:pt x="1610" y="3359"/>
                </a:cubicBezTo>
                <a:cubicBezTo>
                  <a:pt x="1615" y="3314"/>
                  <a:pt x="1619" y="3280"/>
                  <a:pt x="1624" y="3227"/>
                </a:cubicBezTo>
                <a:cubicBezTo>
                  <a:pt x="1659" y="3274"/>
                  <a:pt x="1690" y="3315"/>
                  <a:pt x="1719" y="3355"/>
                </a:cubicBezTo>
                <a:cubicBezTo>
                  <a:pt x="1725" y="3321"/>
                  <a:pt x="1731" y="3286"/>
                  <a:pt x="1737" y="3240"/>
                </a:cubicBezTo>
                <a:cubicBezTo>
                  <a:pt x="1750" y="3291"/>
                  <a:pt x="1759" y="3324"/>
                  <a:pt x="1775" y="3384"/>
                </a:cubicBezTo>
                <a:cubicBezTo>
                  <a:pt x="1799" y="3269"/>
                  <a:pt x="1819" y="3174"/>
                  <a:pt x="1837" y="3090"/>
                </a:cubicBezTo>
                <a:cubicBezTo>
                  <a:pt x="1849" y="3079"/>
                  <a:pt x="1860" y="3074"/>
                  <a:pt x="1870" y="3074"/>
                </a:cubicBezTo>
                <a:cubicBezTo>
                  <a:pt x="1921" y="3074"/>
                  <a:pt x="1940" y="3214"/>
                  <a:pt x="1984" y="3274"/>
                </a:cubicBezTo>
                <a:cubicBezTo>
                  <a:pt x="1993" y="3216"/>
                  <a:pt x="1999" y="3178"/>
                  <a:pt x="2006" y="3133"/>
                </a:cubicBezTo>
                <a:cubicBezTo>
                  <a:pt x="2019" y="3174"/>
                  <a:pt x="2030" y="3209"/>
                  <a:pt x="2030" y="3209"/>
                </a:cubicBezTo>
                <a:cubicBezTo>
                  <a:pt x="2086" y="3264"/>
                  <a:pt x="2127" y="3303"/>
                  <a:pt x="2168" y="3344"/>
                </a:cubicBezTo>
                <a:cubicBezTo>
                  <a:pt x="2170" y="3325"/>
                  <a:pt x="2174" y="3293"/>
                  <a:pt x="2178" y="3253"/>
                </a:cubicBezTo>
                <a:lnTo>
                  <a:pt x="2273" y="3253"/>
                </a:lnTo>
                <a:cubicBezTo>
                  <a:pt x="2274" y="3262"/>
                  <a:pt x="2286" y="3315"/>
                  <a:pt x="2292" y="3336"/>
                </a:cubicBezTo>
                <a:cubicBezTo>
                  <a:pt x="2405" y="3272"/>
                  <a:pt x="2505" y="3218"/>
                  <a:pt x="2607" y="3162"/>
                </a:cubicBezTo>
                <a:cubicBezTo>
                  <a:pt x="2607" y="3121"/>
                  <a:pt x="2605" y="3077"/>
                  <a:pt x="2605" y="3031"/>
                </a:cubicBezTo>
                <a:cubicBezTo>
                  <a:pt x="2633" y="3022"/>
                  <a:pt x="2658" y="3012"/>
                  <a:pt x="2674" y="3006"/>
                </a:cubicBezTo>
                <a:cubicBezTo>
                  <a:pt x="2680" y="2960"/>
                  <a:pt x="2684" y="2930"/>
                  <a:pt x="2692" y="2877"/>
                </a:cubicBezTo>
                <a:cubicBezTo>
                  <a:pt x="2723" y="2924"/>
                  <a:pt x="2745" y="2956"/>
                  <a:pt x="2767" y="2991"/>
                </a:cubicBezTo>
                <a:cubicBezTo>
                  <a:pt x="2729" y="3033"/>
                  <a:pt x="2693" y="3069"/>
                  <a:pt x="2657" y="3109"/>
                </a:cubicBezTo>
                <a:cubicBezTo>
                  <a:pt x="2667" y="3146"/>
                  <a:pt x="2674" y="3168"/>
                  <a:pt x="2677" y="3181"/>
                </a:cubicBezTo>
                <a:cubicBezTo>
                  <a:pt x="2709" y="3169"/>
                  <a:pt x="2748" y="3135"/>
                  <a:pt x="2772" y="3135"/>
                </a:cubicBezTo>
                <a:cubicBezTo>
                  <a:pt x="2779" y="3135"/>
                  <a:pt x="2785" y="3138"/>
                  <a:pt x="2789" y="3146"/>
                </a:cubicBezTo>
                <a:cubicBezTo>
                  <a:pt x="2798" y="3162"/>
                  <a:pt x="2806" y="3168"/>
                  <a:pt x="2813" y="3168"/>
                </a:cubicBezTo>
                <a:cubicBezTo>
                  <a:pt x="2833" y="3168"/>
                  <a:pt x="2848" y="3129"/>
                  <a:pt x="2866" y="3129"/>
                </a:cubicBezTo>
                <a:cubicBezTo>
                  <a:pt x="2875" y="3129"/>
                  <a:pt x="2883" y="3137"/>
                  <a:pt x="2893" y="3159"/>
                </a:cubicBezTo>
                <a:cubicBezTo>
                  <a:pt x="2896" y="3164"/>
                  <a:pt x="2898" y="3166"/>
                  <a:pt x="2901" y="3166"/>
                </a:cubicBezTo>
                <a:cubicBezTo>
                  <a:pt x="2914" y="3166"/>
                  <a:pt x="2934" y="3131"/>
                  <a:pt x="2954" y="3131"/>
                </a:cubicBezTo>
                <a:cubicBezTo>
                  <a:pt x="2965" y="3131"/>
                  <a:pt x="2975" y="3142"/>
                  <a:pt x="2985" y="3177"/>
                </a:cubicBezTo>
                <a:cubicBezTo>
                  <a:pt x="3023" y="3137"/>
                  <a:pt x="3058" y="3099"/>
                  <a:pt x="3093" y="3062"/>
                </a:cubicBezTo>
                <a:cubicBezTo>
                  <a:pt x="3136" y="3103"/>
                  <a:pt x="3173" y="3140"/>
                  <a:pt x="3213" y="3177"/>
                </a:cubicBezTo>
                <a:cubicBezTo>
                  <a:pt x="3221" y="3163"/>
                  <a:pt x="3233" y="3143"/>
                  <a:pt x="3246" y="3121"/>
                </a:cubicBezTo>
                <a:cubicBezTo>
                  <a:pt x="3270" y="3147"/>
                  <a:pt x="3289" y="3169"/>
                  <a:pt x="3311" y="3193"/>
                </a:cubicBezTo>
                <a:cubicBezTo>
                  <a:pt x="3324" y="3172"/>
                  <a:pt x="3338" y="3155"/>
                  <a:pt x="3349" y="3136"/>
                </a:cubicBezTo>
                <a:cubicBezTo>
                  <a:pt x="3361" y="3174"/>
                  <a:pt x="3372" y="3211"/>
                  <a:pt x="3385" y="3255"/>
                </a:cubicBezTo>
                <a:cubicBezTo>
                  <a:pt x="3407" y="3230"/>
                  <a:pt x="3423" y="3212"/>
                  <a:pt x="3436" y="3197"/>
                </a:cubicBezTo>
                <a:cubicBezTo>
                  <a:pt x="3452" y="3216"/>
                  <a:pt x="3464" y="3233"/>
                  <a:pt x="3480" y="3253"/>
                </a:cubicBezTo>
                <a:cubicBezTo>
                  <a:pt x="3520" y="3196"/>
                  <a:pt x="3560" y="3140"/>
                  <a:pt x="3600" y="3084"/>
                </a:cubicBezTo>
                <a:cubicBezTo>
                  <a:pt x="3607" y="3094"/>
                  <a:pt x="3617" y="3109"/>
                  <a:pt x="3628" y="3124"/>
                </a:cubicBezTo>
                <a:cubicBezTo>
                  <a:pt x="3635" y="3105"/>
                  <a:pt x="3641" y="3091"/>
                  <a:pt x="3647" y="3078"/>
                </a:cubicBezTo>
                <a:cubicBezTo>
                  <a:pt x="3661" y="3096"/>
                  <a:pt x="3676" y="3115"/>
                  <a:pt x="3692" y="3134"/>
                </a:cubicBezTo>
                <a:cubicBezTo>
                  <a:pt x="3729" y="3091"/>
                  <a:pt x="3764" y="3052"/>
                  <a:pt x="3803" y="3008"/>
                </a:cubicBezTo>
                <a:cubicBezTo>
                  <a:pt x="3819" y="3030"/>
                  <a:pt x="3834" y="3050"/>
                  <a:pt x="3857" y="3081"/>
                </a:cubicBezTo>
                <a:cubicBezTo>
                  <a:pt x="3887" y="3022"/>
                  <a:pt x="3925" y="3008"/>
                  <a:pt x="3964" y="3008"/>
                </a:cubicBezTo>
                <a:cubicBezTo>
                  <a:pt x="3997" y="3008"/>
                  <a:pt x="4031" y="3017"/>
                  <a:pt x="4064" y="3017"/>
                </a:cubicBezTo>
                <a:cubicBezTo>
                  <a:pt x="4085" y="3017"/>
                  <a:pt x="4104" y="3014"/>
                  <a:pt x="4123" y="3003"/>
                </a:cubicBezTo>
                <a:cubicBezTo>
                  <a:pt x="4138" y="2969"/>
                  <a:pt x="4153" y="2937"/>
                  <a:pt x="4160" y="2916"/>
                </a:cubicBezTo>
                <a:cubicBezTo>
                  <a:pt x="4195" y="2935"/>
                  <a:pt x="4225" y="2952"/>
                  <a:pt x="4251" y="2966"/>
                </a:cubicBezTo>
                <a:cubicBezTo>
                  <a:pt x="4295" y="2853"/>
                  <a:pt x="4348" y="2806"/>
                  <a:pt x="4416" y="2775"/>
                </a:cubicBezTo>
                <a:cubicBezTo>
                  <a:pt x="4422" y="2772"/>
                  <a:pt x="4429" y="2771"/>
                  <a:pt x="4435" y="2771"/>
                </a:cubicBezTo>
                <a:cubicBezTo>
                  <a:pt x="4466" y="2771"/>
                  <a:pt x="4496" y="2797"/>
                  <a:pt x="4520" y="2797"/>
                </a:cubicBezTo>
                <a:cubicBezTo>
                  <a:pt x="4530" y="2797"/>
                  <a:pt x="4539" y="2793"/>
                  <a:pt x="4546" y="2780"/>
                </a:cubicBezTo>
                <a:cubicBezTo>
                  <a:pt x="4568" y="2738"/>
                  <a:pt x="4594" y="2729"/>
                  <a:pt x="4619" y="2729"/>
                </a:cubicBezTo>
                <a:cubicBezTo>
                  <a:pt x="4635" y="2729"/>
                  <a:pt x="4652" y="2733"/>
                  <a:pt x="4668" y="2733"/>
                </a:cubicBezTo>
                <a:cubicBezTo>
                  <a:pt x="4679" y="2733"/>
                  <a:pt x="4689" y="2731"/>
                  <a:pt x="4699" y="2727"/>
                </a:cubicBezTo>
                <a:cubicBezTo>
                  <a:pt x="4703" y="2707"/>
                  <a:pt x="4707" y="2693"/>
                  <a:pt x="4713" y="2677"/>
                </a:cubicBezTo>
                <a:cubicBezTo>
                  <a:pt x="4716" y="2684"/>
                  <a:pt x="4721" y="2690"/>
                  <a:pt x="4724" y="2696"/>
                </a:cubicBezTo>
                <a:cubicBezTo>
                  <a:pt x="4716" y="2709"/>
                  <a:pt x="4710" y="2721"/>
                  <a:pt x="4703" y="2735"/>
                </a:cubicBezTo>
                <a:cubicBezTo>
                  <a:pt x="4702" y="2732"/>
                  <a:pt x="4700" y="2730"/>
                  <a:pt x="4699" y="2728"/>
                </a:cubicBezTo>
                <a:lnTo>
                  <a:pt x="4699" y="2728"/>
                </a:lnTo>
                <a:cubicBezTo>
                  <a:pt x="4708" y="2750"/>
                  <a:pt x="4715" y="2770"/>
                  <a:pt x="4722" y="2791"/>
                </a:cubicBezTo>
                <a:cubicBezTo>
                  <a:pt x="4752" y="2762"/>
                  <a:pt x="4778" y="2738"/>
                  <a:pt x="4803" y="2713"/>
                </a:cubicBezTo>
                <a:cubicBezTo>
                  <a:pt x="4815" y="2643"/>
                  <a:pt x="4825" y="2572"/>
                  <a:pt x="4840" y="2475"/>
                </a:cubicBezTo>
                <a:cubicBezTo>
                  <a:pt x="4855" y="2557"/>
                  <a:pt x="4863" y="2616"/>
                  <a:pt x="4874" y="2679"/>
                </a:cubicBezTo>
                <a:cubicBezTo>
                  <a:pt x="4893" y="2669"/>
                  <a:pt x="4905" y="2663"/>
                  <a:pt x="4915" y="2657"/>
                </a:cubicBezTo>
                <a:cubicBezTo>
                  <a:pt x="4915" y="2600"/>
                  <a:pt x="4915" y="2551"/>
                  <a:pt x="4915" y="2494"/>
                </a:cubicBezTo>
                <a:cubicBezTo>
                  <a:pt x="4935" y="2524"/>
                  <a:pt x="4946" y="2538"/>
                  <a:pt x="4959" y="2559"/>
                </a:cubicBezTo>
                <a:cubicBezTo>
                  <a:pt x="4962" y="2498"/>
                  <a:pt x="4965" y="2446"/>
                  <a:pt x="4966" y="2394"/>
                </a:cubicBezTo>
                <a:cubicBezTo>
                  <a:pt x="5013" y="2516"/>
                  <a:pt x="5056" y="2626"/>
                  <a:pt x="5094" y="2728"/>
                </a:cubicBezTo>
                <a:cubicBezTo>
                  <a:pt x="5133" y="2685"/>
                  <a:pt x="5162" y="2653"/>
                  <a:pt x="5191" y="2621"/>
                </a:cubicBezTo>
                <a:cubicBezTo>
                  <a:pt x="5199" y="2668"/>
                  <a:pt x="5203" y="2693"/>
                  <a:pt x="5208" y="2722"/>
                </a:cubicBezTo>
                <a:cubicBezTo>
                  <a:pt x="5222" y="2704"/>
                  <a:pt x="5234" y="2691"/>
                  <a:pt x="5244" y="2678"/>
                </a:cubicBezTo>
                <a:cubicBezTo>
                  <a:pt x="5266" y="2716"/>
                  <a:pt x="5286" y="2750"/>
                  <a:pt x="5303" y="2782"/>
                </a:cubicBezTo>
                <a:cubicBezTo>
                  <a:pt x="5312" y="2765"/>
                  <a:pt x="5321" y="2746"/>
                  <a:pt x="5328" y="2729"/>
                </a:cubicBezTo>
                <a:cubicBezTo>
                  <a:pt x="5340" y="2747"/>
                  <a:pt x="5350" y="2763"/>
                  <a:pt x="5359" y="2778"/>
                </a:cubicBezTo>
                <a:cubicBezTo>
                  <a:pt x="5371" y="2757"/>
                  <a:pt x="5380" y="2740"/>
                  <a:pt x="5390" y="2719"/>
                </a:cubicBezTo>
                <a:cubicBezTo>
                  <a:pt x="5415" y="2743"/>
                  <a:pt x="5440" y="2766"/>
                  <a:pt x="5465" y="2790"/>
                </a:cubicBezTo>
                <a:cubicBezTo>
                  <a:pt x="5468" y="2752"/>
                  <a:pt x="5475" y="2741"/>
                  <a:pt x="5484" y="2741"/>
                </a:cubicBezTo>
                <a:cubicBezTo>
                  <a:pt x="5497" y="2741"/>
                  <a:pt x="5513" y="2764"/>
                  <a:pt x="5527" y="2764"/>
                </a:cubicBezTo>
                <a:cubicBezTo>
                  <a:pt x="5533" y="2764"/>
                  <a:pt x="5539" y="2759"/>
                  <a:pt x="5543" y="2746"/>
                </a:cubicBezTo>
                <a:cubicBezTo>
                  <a:pt x="5550" y="2725"/>
                  <a:pt x="5557" y="2717"/>
                  <a:pt x="5564" y="2717"/>
                </a:cubicBezTo>
                <a:cubicBezTo>
                  <a:pt x="5585" y="2717"/>
                  <a:pt x="5605" y="2791"/>
                  <a:pt x="5629" y="2791"/>
                </a:cubicBezTo>
                <a:cubicBezTo>
                  <a:pt x="5633" y="2791"/>
                  <a:pt x="5637" y="2789"/>
                  <a:pt x="5642" y="2784"/>
                </a:cubicBezTo>
                <a:cubicBezTo>
                  <a:pt x="5667" y="2754"/>
                  <a:pt x="5698" y="2744"/>
                  <a:pt x="5743" y="2716"/>
                </a:cubicBezTo>
                <a:lnTo>
                  <a:pt x="5743" y="2716"/>
                </a:lnTo>
                <a:cubicBezTo>
                  <a:pt x="5726" y="2774"/>
                  <a:pt x="5718" y="2796"/>
                  <a:pt x="5703" y="2844"/>
                </a:cubicBezTo>
                <a:cubicBezTo>
                  <a:pt x="5746" y="2835"/>
                  <a:pt x="5770" y="2830"/>
                  <a:pt x="5799" y="2824"/>
                </a:cubicBezTo>
                <a:cubicBezTo>
                  <a:pt x="5781" y="2787"/>
                  <a:pt x="5773" y="2768"/>
                  <a:pt x="5745" y="2710"/>
                </a:cubicBezTo>
                <a:lnTo>
                  <a:pt x="5745" y="2710"/>
                </a:lnTo>
                <a:cubicBezTo>
                  <a:pt x="5811" y="2740"/>
                  <a:pt x="5856" y="2760"/>
                  <a:pt x="5902" y="2778"/>
                </a:cubicBezTo>
                <a:cubicBezTo>
                  <a:pt x="5905" y="2759"/>
                  <a:pt x="5911" y="2744"/>
                  <a:pt x="5917" y="2729"/>
                </a:cubicBezTo>
                <a:cubicBezTo>
                  <a:pt x="5920" y="2735"/>
                  <a:pt x="5923" y="2741"/>
                  <a:pt x="5926" y="2747"/>
                </a:cubicBezTo>
                <a:cubicBezTo>
                  <a:pt x="5920" y="2760"/>
                  <a:pt x="5912" y="2774"/>
                  <a:pt x="5906" y="2787"/>
                </a:cubicBezTo>
                <a:cubicBezTo>
                  <a:pt x="5904" y="2782"/>
                  <a:pt x="5902" y="2780"/>
                  <a:pt x="5901" y="2778"/>
                </a:cubicBezTo>
                <a:lnTo>
                  <a:pt x="5901" y="2778"/>
                </a:lnTo>
                <a:cubicBezTo>
                  <a:pt x="5905" y="2809"/>
                  <a:pt x="5906" y="2837"/>
                  <a:pt x="5908" y="2865"/>
                </a:cubicBezTo>
                <a:cubicBezTo>
                  <a:pt x="5965" y="2897"/>
                  <a:pt x="6010" y="2912"/>
                  <a:pt x="6044" y="2912"/>
                </a:cubicBezTo>
                <a:cubicBezTo>
                  <a:pt x="6065" y="2912"/>
                  <a:pt x="6081" y="2906"/>
                  <a:pt x="6092" y="2894"/>
                </a:cubicBezTo>
                <a:cubicBezTo>
                  <a:pt x="6128" y="2956"/>
                  <a:pt x="6167" y="2979"/>
                  <a:pt x="6211" y="2979"/>
                </a:cubicBezTo>
                <a:cubicBezTo>
                  <a:pt x="6215" y="2979"/>
                  <a:pt x="6219" y="2978"/>
                  <a:pt x="6223" y="2978"/>
                </a:cubicBezTo>
                <a:cubicBezTo>
                  <a:pt x="6223" y="2978"/>
                  <a:pt x="6224" y="2978"/>
                  <a:pt x="6224" y="2978"/>
                </a:cubicBezTo>
                <a:cubicBezTo>
                  <a:pt x="6247" y="2978"/>
                  <a:pt x="6272" y="3004"/>
                  <a:pt x="6293" y="3004"/>
                </a:cubicBezTo>
                <a:cubicBezTo>
                  <a:pt x="6296" y="3004"/>
                  <a:pt x="6299" y="3003"/>
                  <a:pt x="6302" y="3002"/>
                </a:cubicBezTo>
                <a:cubicBezTo>
                  <a:pt x="6349" y="2977"/>
                  <a:pt x="6393" y="2931"/>
                  <a:pt x="6442" y="2893"/>
                </a:cubicBezTo>
                <a:cubicBezTo>
                  <a:pt x="6471" y="2924"/>
                  <a:pt x="6502" y="2956"/>
                  <a:pt x="6531" y="2956"/>
                </a:cubicBezTo>
                <a:cubicBezTo>
                  <a:pt x="6551" y="2956"/>
                  <a:pt x="6570" y="2942"/>
                  <a:pt x="6588" y="2906"/>
                </a:cubicBezTo>
                <a:cubicBezTo>
                  <a:pt x="6592" y="2898"/>
                  <a:pt x="6600" y="2890"/>
                  <a:pt x="6607" y="2890"/>
                </a:cubicBezTo>
                <a:cubicBezTo>
                  <a:pt x="6608" y="2890"/>
                  <a:pt x="6610" y="2891"/>
                  <a:pt x="6611" y="2891"/>
                </a:cubicBezTo>
                <a:cubicBezTo>
                  <a:pt x="6630" y="2906"/>
                  <a:pt x="6647" y="2912"/>
                  <a:pt x="6664" y="2912"/>
                </a:cubicBezTo>
                <a:cubicBezTo>
                  <a:pt x="6706" y="2912"/>
                  <a:pt x="6743" y="2872"/>
                  <a:pt x="6783" y="2844"/>
                </a:cubicBezTo>
                <a:cubicBezTo>
                  <a:pt x="6789" y="2841"/>
                  <a:pt x="6794" y="2839"/>
                  <a:pt x="6801" y="2839"/>
                </a:cubicBezTo>
                <a:cubicBezTo>
                  <a:pt x="6827" y="2839"/>
                  <a:pt x="6861" y="2867"/>
                  <a:pt x="6904" y="2884"/>
                </a:cubicBezTo>
                <a:cubicBezTo>
                  <a:pt x="6922" y="2874"/>
                  <a:pt x="6937" y="2805"/>
                  <a:pt x="6979" y="2805"/>
                </a:cubicBezTo>
                <a:cubicBezTo>
                  <a:pt x="6986" y="2805"/>
                  <a:pt x="6994" y="2807"/>
                  <a:pt x="7003" y="2812"/>
                </a:cubicBezTo>
                <a:cubicBezTo>
                  <a:pt x="7007" y="2814"/>
                  <a:pt x="7011" y="2815"/>
                  <a:pt x="7015" y="2815"/>
                </a:cubicBezTo>
                <a:cubicBezTo>
                  <a:pt x="7048" y="2815"/>
                  <a:pt x="7085" y="2757"/>
                  <a:pt x="7119" y="2731"/>
                </a:cubicBezTo>
                <a:cubicBezTo>
                  <a:pt x="7128" y="2747"/>
                  <a:pt x="7135" y="2760"/>
                  <a:pt x="7139" y="2766"/>
                </a:cubicBezTo>
                <a:cubicBezTo>
                  <a:pt x="7179" y="2722"/>
                  <a:pt x="7219" y="2679"/>
                  <a:pt x="7259" y="2635"/>
                </a:cubicBezTo>
                <a:cubicBezTo>
                  <a:pt x="7248" y="2616"/>
                  <a:pt x="7238" y="2597"/>
                  <a:pt x="7226" y="2572"/>
                </a:cubicBezTo>
                <a:cubicBezTo>
                  <a:pt x="7245" y="2541"/>
                  <a:pt x="7264" y="2510"/>
                  <a:pt x="7286" y="2473"/>
                </a:cubicBezTo>
                <a:cubicBezTo>
                  <a:pt x="7303" y="2528"/>
                  <a:pt x="7314" y="2566"/>
                  <a:pt x="7331" y="2622"/>
                </a:cubicBezTo>
                <a:cubicBezTo>
                  <a:pt x="7353" y="2574"/>
                  <a:pt x="7378" y="2553"/>
                  <a:pt x="7404" y="2553"/>
                </a:cubicBezTo>
                <a:cubicBezTo>
                  <a:pt x="7433" y="2553"/>
                  <a:pt x="7464" y="2578"/>
                  <a:pt x="7497" y="2621"/>
                </a:cubicBezTo>
                <a:cubicBezTo>
                  <a:pt x="7503" y="2568"/>
                  <a:pt x="7507" y="2535"/>
                  <a:pt x="7510" y="2503"/>
                </a:cubicBezTo>
                <a:cubicBezTo>
                  <a:pt x="7515" y="2493"/>
                  <a:pt x="7521" y="2490"/>
                  <a:pt x="7529" y="2490"/>
                </a:cubicBezTo>
                <a:cubicBezTo>
                  <a:pt x="7536" y="2490"/>
                  <a:pt x="7545" y="2493"/>
                  <a:pt x="7552" y="2493"/>
                </a:cubicBezTo>
                <a:cubicBezTo>
                  <a:pt x="7566" y="2493"/>
                  <a:pt x="7575" y="2483"/>
                  <a:pt x="7569" y="2426"/>
                </a:cubicBezTo>
                <a:cubicBezTo>
                  <a:pt x="7554" y="2397"/>
                  <a:pt x="7551" y="2381"/>
                  <a:pt x="7547" y="2351"/>
                </a:cubicBezTo>
                <a:cubicBezTo>
                  <a:pt x="7578" y="2328"/>
                  <a:pt x="7612" y="2304"/>
                  <a:pt x="7647" y="2279"/>
                </a:cubicBezTo>
                <a:cubicBezTo>
                  <a:pt x="7657" y="2295"/>
                  <a:pt x="7672" y="2322"/>
                  <a:pt x="7690" y="2354"/>
                </a:cubicBezTo>
                <a:cubicBezTo>
                  <a:pt x="7647" y="2375"/>
                  <a:pt x="7606" y="2394"/>
                  <a:pt x="7569" y="2426"/>
                </a:cubicBezTo>
                <a:cubicBezTo>
                  <a:pt x="7574" y="2425"/>
                  <a:pt x="7578" y="2425"/>
                  <a:pt x="7583" y="2425"/>
                </a:cubicBezTo>
                <a:cubicBezTo>
                  <a:pt x="7650" y="2425"/>
                  <a:pt x="7672" y="2562"/>
                  <a:pt x="7700" y="2581"/>
                </a:cubicBezTo>
                <a:cubicBezTo>
                  <a:pt x="7900" y="2525"/>
                  <a:pt x="8065" y="2385"/>
                  <a:pt x="8241" y="2316"/>
                </a:cubicBezTo>
                <a:cubicBezTo>
                  <a:pt x="8244" y="2298"/>
                  <a:pt x="8250" y="2282"/>
                  <a:pt x="8256" y="2268"/>
                </a:cubicBezTo>
                <a:cubicBezTo>
                  <a:pt x="8259" y="2273"/>
                  <a:pt x="8262" y="2279"/>
                  <a:pt x="8266" y="2285"/>
                </a:cubicBezTo>
                <a:cubicBezTo>
                  <a:pt x="8259" y="2298"/>
                  <a:pt x="8252" y="2312"/>
                  <a:pt x="8246" y="2325"/>
                </a:cubicBezTo>
                <a:cubicBezTo>
                  <a:pt x="8244" y="2321"/>
                  <a:pt x="8242" y="2318"/>
                  <a:pt x="8241" y="2316"/>
                </a:cubicBezTo>
                <a:lnTo>
                  <a:pt x="8241" y="2316"/>
                </a:lnTo>
                <a:cubicBezTo>
                  <a:pt x="8246" y="2354"/>
                  <a:pt x="8247" y="2388"/>
                  <a:pt x="8250" y="2434"/>
                </a:cubicBezTo>
                <a:cubicBezTo>
                  <a:pt x="8269" y="2412"/>
                  <a:pt x="8281" y="2397"/>
                  <a:pt x="8283" y="2394"/>
                </a:cubicBezTo>
                <a:lnTo>
                  <a:pt x="8283" y="2394"/>
                </a:lnTo>
                <a:cubicBezTo>
                  <a:pt x="8365" y="2415"/>
                  <a:pt x="8431" y="2431"/>
                  <a:pt x="8503" y="2448"/>
                </a:cubicBezTo>
                <a:cubicBezTo>
                  <a:pt x="8516" y="2476"/>
                  <a:pt x="8534" y="2512"/>
                  <a:pt x="8559" y="2563"/>
                </a:cubicBezTo>
                <a:cubicBezTo>
                  <a:pt x="8584" y="2537"/>
                  <a:pt x="8608" y="2504"/>
                  <a:pt x="8634" y="2488"/>
                </a:cubicBezTo>
                <a:cubicBezTo>
                  <a:pt x="8668" y="2470"/>
                  <a:pt x="8698" y="2420"/>
                  <a:pt x="8733" y="2420"/>
                </a:cubicBezTo>
                <a:cubicBezTo>
                  <a:pt x="8751" y="2420"/>
                  <a:pt x="8771" y="2434"/>
                  <a:pt x="8795" y="2475"/>
                </a:cubicBezTo>
                <a:cubicBezTo>
                  <a:pt x="8799" y="2484"/>
                  <a:pt x="8807" y="2486"/>
                  <a:pt x="8816" y="2486"/>
                </a:cubicBezTo>
                <a:cubicBezTo>
                  <a:pt x="8824" y="2486"/>
                  <a:pt x="8832" y="2485"/>
                  <a:pt x="8840" y="2485"/>
                </a:cubicBezTo>
                <a:cubicBezTo>
                  <a:pt x="8843" y="2485"/>
                  <a:pt x="8845" y="2485"/>
                  <a:pt x="8847" y="2485"/>
                </a:cubicBezTo>
                <a:cubicBezTo>
                  <a:pt x="8859" y="2488"/>
                  <a:pt x="8870" y="2489"/>
                  <a:pt x="8882" y="2489"/>
                </a:cubicBezTo>
                <a:cubicBezTo>
                  <a:pt x="8959" y="2489"/>
                  <a:pt x="9026" y="2427"/>
                  <a:pt x="9092" y="2366"/>
                </a:cubicBezTo>
                <a:cubicBezTo>
                  <a:pt x="9105" y="2390"/>
                  <a:pt x="9117" y="2407"/>
                  <a:pt x="9121" y="2413"/>
                </a:cubicBezTo>
                <a:cubicBezTo>
                  <a:pt x="9156" y="2390"/>
                  <a:pt x="9187" y="2371"/>
                  <a:pt x="9218" y="2350"/>
                </a:cubicBezTo>
                <a:cubicBezTo>
                  <a:pt x="9220" y="2318"/>
                  <a:pt x="9221" y="2285"/>
                  <a:pt x="9223" y="2275"/>
                </a:cubicBezTo>
                <a:cubicBezTo>
                  <a:pt x="9292" y="2251"/>
                  <a:pt x="9349" y="2232"/>
                  <a:pt x="9414" y="2212"/>
                </a:cubicBezTo>
                <a:lnTo>
                  <a:pt x="9414" y="2212"/>
                </a:lnTo>
                <a:cubicBezTo>
                  <a:pt x="9401" y="2247"/>
                  <a:pt x="9392" y="2268"/>
                  <a:pt x="9380" y="2300"/>
                </a:cubicBezTo>
                <a:cubicBezTo>
                  <a:pt x="9401" y="2306"/>
                  <a:pt x="9417" y="2310"/>
                  <a:pt x="9433" y="2315"/>
                </a:cubicBezTo>
                <a:cubicBezTo>
                  <a:pt x="9436" y="2251"/>
                  <a:pt x="9439" y="2203"/>
                  <a:pt x="9445" y="2104"/>
                </a:cubicBezTo>
                <a:cubicBezTo>
                  <a:pt x="9462" y="2212"/>
                  <a:pt x="9470" y="2263"/>
                  <a:pt x="9479" y="2318"/>
                </a:cubicBezTo>
                <a:cubicBezTo>
                  <a:pt x="9496" y="2312"/>
                  <a:pt x="9508" y="2307"/>
                  <a:pt x="9521" y="2301"/>
                </a:cubicBezTo>
                <a:cubicBezTo>
                  <a:pt x="9511" y="2269"/>
                  <a:pt x="9504" y="2244"/>
                  <a:pt x="9493" y="2213"/>
                </a:cubicBezTo>
                <a:cubicBezTo>
                  <a:pt x="9523" y="2213"/>
                  <a:pt x="9548" y="2213"/>
                  <a:pt x="9573" y="2212"/>
                </a:cubicBezTo>
                <a:cubicBezTo>
                  <a:pt x="9577" y="2269"/>
                  <a:pt x="9583" y="2313"/>
                  <a:pt x="9592" y="2400"/>
                </a:cubicBezTo>
                <a:cubicBezTo>
                  <a:pt x="9624" y="2300"/>
                  <a:pt x="9648" y="2228"/>
                  <a:pt x="9673" y="2154"/>
                </a:cubicBezTo>
                <a:cubicBezTo>
                  <a:pt x="9689" y="2182"/>
                  <a:pt x="9711" y="2219"/>
                  <a:pt x="9726" y="2245"/>
                </a:cubicBezTo>
                <a:cubicBezTo>
                  <a:pt x="9782" y="2245"/>
                  <a:pt x="9832" y="2244"/>
                  <a:pt x="9879" y="2244"/>
                </a:cubicBezTo>
                <a:cubicBezTo>
                  <a:pt x="9882" y="2201"/>
                  <a:pt x="9883" y="2170"/>
                  <a:pt x="9888" y="2115"/>
                </a:cubicBezTo>
                <a:cubicBezTo>
                  <a:pt x="9932" y="2175"/>
                  <a:pt x="9966" y="2220"/>
                  <a:pt x="9997" y="2265"/>
                </a:cubicBezTo>
                <a:cubicBezTo>
                  <a:pt x="10016" y="2238"/>
                  <a:pt x="10027" y="2220"/>
                  <a:pt x="10038" y="2206"/>
                </a:cubicBezTo>
                <a:cubicBezTo>
                  <a:pt x="10049" y="2225"/>
                  <a:pt x="10057" y="2238"/>
                  <a:pt x="10057" y="2238"/>
                </a:cubicBezTo>
                <a:cubicBezTo>
                  <a:pt x="10085" y="2223"/>
                  <a:pt x="10108" y="2210"/>
                  <a:pt x="10129" y="2195"/>
                </a:cubicBezTo>
                <a:cubicBezTo>
                  <a:pt x="10133" y="2178"/>
                  <a:pt x="10139" y="2162"/>
                  <a:pt x="10144" y="2147"/>
                </a:cubicBezTo>
                <a:cubicBezTo>
                  <a:pt x="10148" y="2153"/>
                  <a:pt x="10151" y="2159"/>
                  <a:pt x="10154" y="2165"/>
                </a:cubicBezTo>
                <a:cubicBezTo>
                  <a:pt x="10148" y="2178"/>
                  <a:pt x="10141" y="2191"/>
                  <a:pt x="10133" y="2204"/>
                </a:cubicBezTo>
                <a:cubicBezTo>
                  <a:pt x="10132" y="2200"/>
                  <a:pt x="10130" y="2197"/>
                  <a:pt x="10129" y="2195"/>
                </a:cubicBezTo>
                <a:lnTo>
                  <a:pt x="10129" y="2195"/>
                </a:lnTo>
                <a:cubicBezTo>
                  <a:pt x="10145" y="2235"/>
                  <a:pt x="10161" y="2272"/>
                  <a:pt x="10173" y="2303"/>
                </a:cubicBezTo>
                <a:lnTo>
                  <a:pt x="10325" y="2303"/>
                </a:lnTo>
                <a:cubicBezTo>
                  <a:pt x="10330" y="2263"/>
                  <a:pt x="10335" y="2231"/>
                  <a:pt x="10339" y="2198"/>
                </a:cubicBezTo>
                <a:cubicBezTo>
                  <a:pt x="10342" y="2204"/>
                  <a:pt x="10347" y="2210"/>
                  <a:pt x="10353" y="2217"/>
                </a:cubicBezTo>
                <a:cubicBezTo>
                  <a:pt x="10357" y="2259"/>
                  <a:pt x="10363" y="2303"/>
                  <a:pt x="10369" y="2359"/>
                </a:cubicBezTo>
                <a:cubicBezTo>
                  <a:pt x="10384" y="2365"/>
                  <a:pt x="10400" y="2367"/>
                  <a:pt x="10415" y="2367"/>
                </a:cubicBezTo>
                <a:cubicBezTo>
                  <a:pt x="10440" y="2367"/>
                  <a:pt x="10464" y="2362"/>
                  <a:pt x="10488" y="2362"/>
                </a:cubicBezTo>
                <a:cubicBezTo>
                  <a:pt x="10524" y="2362"/>
                  <a:pt x="10559" y="2373"/>
                  <a:pt x="10592" y="2423"/>
                </a:cubicBezTo>
                <a:cubicBezTo>
                  <a:pt x="10612" y="2404"/>
                  <a:pt x="10629" y="2369"/>
                  <a:pt x="10648" y="2369"/>
                </a:cubicBezTo>
                <a:cubicBezTo>
                  <a:pt x="10648" y="2369"/>
                  <a:pt x="10649" y="2369"/>
                  <a:pt x="10650" y="2369"/>
                </a:cubicBezTo>
                <a:cubicBezTo>
                  <a:pt x="10679" y="2372"/>
                  <a:pt x="10710" y="2418"/>
                  <a:pt x="10738" y="2418"/>
                </a:cubicBezTo>
                <a:cubicBezTo>
                  <a:pt x="10767" y="2418"/>
                  <a:pt x="10794" y="2384"/>
                  <a:pt x="10820" y="2365"/>
                </a:cubicBezTo>
                <a:cubicBezTo>
                  <a:pt x="10841" y="2388"/>
                  <a:pt x="10860" y="2410"/>
                  <a:pt x="10879" y="2434"/>
                </a:cubicBezTo>
                <a:cubicBezTo>
                  <a:pt x="10897" y="2363"/>
                  <a:pt x="10912" y="2306"/>
                  <a:pt x="10926" y="2245"/>
                </a:cubicBezTo>
                <a:cubicBezTo>
                  <a:pt x="10945" y="2281"/>
                  <a:pt x="10962" y="2307"/>
                  <a:pt x="10978" y="2337"/>
                </a:cubicBezTo>
                <a:cubicBezTo>
                  <a:pt x="10959" y="2356"/>
                  <a:pt x="10943" y="2373"/>
                  <a:pt x="10903" y="2413"/>
                </a:cubicBezTo>
                <a:cubicBezTo>
                  <a:pt x="10949" y="2415"/>
                  <a:pt x="10990" y="2426"/>
                  <a:pt x="11026" y="2426"/>
                </a:cubicBezTo>
                <a:cubicBezTo>
                  <a:pt x="11062" y="2426"/>
                  <a:pt x="11092" y="2415"/>
                  <a:pt x="11115" y="2372"/>
                </a:cubicBezTo>
                <a:cubicBezTo>
                  <a:pt x="11147" y="2389"/>
                  <a:pt x="11178" y="2420"/>
                  <a:pt x="11194" y="2420"/>
                </a:cubicBezTo>
                <a:cubicBezTo>
                  <a:pt x="11198" y="2420"/>
                  <a:pt x="11201" y="2418"/>
                  <a:pt x="11203" y="2415"/>
                </a:cubicBezTo>
                <a:cubicBezTo>
                  <a:pt x="11232" y="2371"/>
                  <a:pt x="11264" y="2363"/>
                  <a:pt x="11294" y="2363"/>
                </a:cubicBezTo>
                <a:cubicBezTo>
                  <a:pt x="11313" y="2363"/>
                  <a:pt x="11331" y="2366"/>
                  <a:pt x="11347" y="2366"/>
                </a:cubicBezTo>
                <a:cubicBezTo>
                  <a:pt x="11353" y="2366"/>
                  <a:pt x="11358" y="2366"/>
                  <a:pt x="11363" y="2365"/>
                </a:cubicBezTo>
                <a:cubicBezTo>
                  <a:pt x="11437" y="2300"/>
                  <a:pt x="11496" y="2204"/>
                  <a:pt x="11567" y="2204"/>
                </a:cubicBezTo>
                <a:cubicBezTo>
                  <a:pt x="11593" y="2204"/>
                  <a:pt x="11621" y="2217"/>
                  <a:pt x="11652" y="2250"/>
                </a:cubicBezTo>
                <a:cubicBezTo>
                  <a:pt x="11669" y="2210"/>
                  <a:pt x="11687" y="2172"/>
                  <a:pt x="11699" y="2147"/>
                </a:cubicBezTo>
                <a:cubicBezTo>
                  <a:pt x="11727" y="2147"/>
                  <a:pt x="11749" y="2147"/>
                  <a:pt x="11766" y="2145"/>
                </a:cubicBezTo>
                <a:cubicBezTo>
                  <a:pt x="11777" y="2190"/>
                  <a:pt x="11784" y="2220"/>
                  <a:pt x="11790" y="2243"/>
                </a:cubicBezTo>
                <a:cubicBezTo>
                  <a:pt x="11841" y="2217"/>
                  <a:pt x="11886" y="2194"/>
                  <a:pt x="11939" y="2169"/>
                </a:cubicBezTo>
                <a:cubicBezTo>
                  <a:pt x="11947" y="2148"/>
                  <a:pt x="11961" y="2115"/>
                  <a:pt x="11981" y="2067"/>
                </a:cubicBezTo>
                <a:cubicBezTo>
                  <a:pt x="12011" y="2081"/>
                  <a:pt x="12046" y="2098"/>
                  <a:pt x="12081" y="2112"/>
                </a:cubicBezTo>
                <a:cubicBezTo>
                  <a:pt x="12098" y="2119"/>
                  <a:pt x="12120" y="2136"/>
                  <a:pt x="12134" y="2136"/>
                </a:cubicBezTo>
                <a:cubicBezTo>
                  <a:pt x="12139" y="2136"/>
                  <a:pt x="12143" y="2134"/>
                  <a:pt x="12146" y="2129"/>
                </a:cubicBezTo>
                <a:cubicBezTo>
                  <a:pt x="12174" y="2081"/>
                  <a:pt x="12206" y="2069"/>
                  <a:pt x="12239" y="2069"/>
                </a:cubicBezTo>
                <a:cubicBezTo>
                  <a:pt x="12271" y="2069"/>
                  <a:pt x="12305" y="2081"/>
                  <a:pt x="12336" y="2081"/>
                </a:cubicBezTo>
                <a:cubicBezTo>
                  <a:pt x="12343" y="2081"/>
                  <a:pt x="12349" y="2080"/>
                  <a:pt x="12355" y="2079"/>
                </a:cubicBezTo>
                <a:cubicBezTo>
                  <a:pt x="12356" y="2079"/>
                  <a:pt x="12356" y="2079"/>
                  <a:pt x="12357" y="2079"/>
                </a:cubicBezTo>
                <a:cubicBezTo>
                  <a:pt x="12373" y="2079"/>
                  <a:pt x="12389" y="2098"/>
                  <a:pt x="12407" y="2098"/>
                </a:cubicBezTo>
                <a:cubicBezTo>
                  <a:pt x="12414" y="2098"/>
                  <a:pt x="12423" y="2095"/>
                  <a:pt x="12431" y="2084"/>
                </a:cubicBezTo>
                <a:cubicBezTo>
                  <a:pt x="12435" y="2079"/>
                  <a:pt x="12440" y="2077"/>
                  <a:pt x="12446" y="2077"/>
                </a:cubicBezTo>
                <a:cubicBezTo>
                  <a:pt x="12470" y="2077"/>
                  <a:pt x="12507" y="2114"/>
                  <a:pt x="12542" y="2132"/>
                </a:cubicBezTo>
                <a:cubicBezTo>
                  <a:pt x="12555" y="2082"/>
                  <a:pt x="12570" y="2023"/>
                  <a:pt x="12583" y="1967"/>
                </a:cubicBezTo>
                <a:cubicBezTo>
                  <a:pt x="12604" y="2020"/>
                  <a:pt x="12626" y="2078"/>
                  <a:pt x="12648" y="2134"/>
                </a:cubicBezTo>
                <a:cubicBezTo>
                  <a:pt x="12659" y="2109"/>
                  <a:pt x="12668" y="2094"/>
                  <a:pt x="12676" y="2081"/>
                </a:cubicBezTo>
                <a:cubicBezTo>
                  <a:pt x="12690" y="2101"/>
                  <a:pt x="12702" y="2117"/>
                  <a:pt x="12720" y="2144"/>
                </a:cubicBezTo>
                <a:cubicBezTo>
                  <a:pt x="12736" y="2087"/>
                  <a:pt x="12754" y="2069"/>
                  <a:pt x="12775" y="2069"/>
                </a:cubicBezTo>
                <a:cubicBezTo>
                  <a:pt x="12814" y="2069"/>
                  <a:pt x="12859" y="2135"/>
                  <a:pt x="12901" y="2135"/>
                </a:cubicBezTo>
                <a:cubicBezTo>
                  <a:pt x="12911" y="2135"/>
                  <a:pt x="12922" y="2131"/>
                  <a:pt x="12932" y="2120"/>
                </a:cubicBezTo>
                <a:cubicBezTo>
                  <a:pt x="12945" y="2092"/>
                  <a:pt x="12961" y="2056"/>
                  <a:pt x="12980" y="2014"/>
                </a:cubicBezTo>
                <a:cubicBezTo>
                  <a:pt x="12996" y="2056"/>
                  <a:pt x="13011" y="2092"/>
                  <a:pt x="13026" y="2129"/>
                </a:cubicBezTo>
                <a:cubicBezTo>
                  <a:pt x="13052" y="2142"/>
                  <a:pt x="13077" y="2154"/>
                  <a:pt x="13105" y="2169"/>
                </a:cubicBezTo>
                <a:cubicBezTo>
                  <a:pt x="13113" y="2159"/>
                  <a:pt x="13126" y="2138"/>
                  <a:pt x="13136" y="2122"/>
                </a:cubicBezTo>
                <a:cubicBezTo>
                  <a:pt x="13158" y="2145"/>
                  <a:pt x="13173" y="2162"/>
                  <a:pt x="13186" y="2178"/>
                </a:cubicBezTo>
                <a:cubicBezTo>
                  <a:pt x="13202" y="2141"/>
                  <a:pt x="13216" y="2109"/>
                  <a:pt x="13230" y="2073"/>
                </a:cubicBezTo>
                <a:cubicBezTo>
                  <a:pt x="13252" y="2112"/>
                  <a:pt x="13274" y="2148"/>
                  <a:pt x="13302" y="2194"/>
                </a:cubicBezTo>
                <a:cubicBezTo>
                  <a:pt x="13327" y="2179"/>
                  <a:pt x="13354" y="2163"/>
                  <a:pt x="13382" y="2147"/>
                </a:cubicBezTo>
                <a:cubicBezTo>
                  <a:pt x="13408" y="2173"/>
                  <a:pt x="13439" y="2203"/>
                  <a:pt x="13467" y="2229"/>
                </a:cubicBezTo>
                <a:cubicBezTo>
                  <a:pt x="13484" y="2197"/>
                  <a:pt x="13501" y="2181"/>
                  <a:pt x="13519" y="2181"/>
                </a:cubicBezTo>
                <a:cubicBezTo>
                  <a:pt x="13538" y="2181"/>
                  <a:pt x="13558" y="2202"/>
                  <a:pt x="13580" y="2244"/>
                </a:cubicBezTo>
                <a:cubicBezTo>
                  <a:pt x="13588" y="2193"/>
                  <a:pt x="13605" y="2185"/>
                  <a:pt x="13624" y="2185"/>
                </a:cubicBezTo>
                <a:cubicBezTo>
                  <a:pt x="13632" y="2185"/>
                  <a:pt x="13642" y="2187"/>
                  <a:pt x="13650" y="2187"/>
                </a:cubicBezTo>
                <a:cubicBezTo>
                  <a:pt x="13659" y="2187"/>
                  <a:pt x="13666" y="2185"/>
                  <a:pt x="13673" y="2179"/>
                </a:cubicBezTo>
                <a:cubicBezTo>
                  <a:pt x="13676" y="2176"/>
                  <a:pt x="13680" y="2175"/>
                  <a:pt x="13683" y="2175"/>
                </a:cubicBezTo>
                <a:cubicBezTo>
                  <a:pt x="13704" y="2175"/>
                  <a:pt x="13724" y="2223"/>
                  <a:pt x="13743" y="2223"/>
                </a:cubicBezTo>
                <a:cubicBezTo>
                  <a:pt x="13751" y="2223"/>
                  <a:pt x="13759" y="2215"/>
                  <a:pt x="13766" y="2192"/>
                </a:cubicBezTo>
                <a:cubicBezTo>
                  <a:pt x="13770" y="2179"/>
                  <a:pt x="13775" y="2173"/>
                  <a:pt x="13779" y="2173"/>
                </a:cubicBezTo>
                <a:cubicBezTo>
                  <a:pt x="13794" y="2173"/>
                  <a:pt x="13809" y="2224"/>
                  <a:pt x="13829" y="2224"/>
                </a:cubicBezTo>
                <a:cubicBezTo>
                  <a:pt x="13834" y="2224"/>
                  <a:pt x="13839" y="2220"/>
                  <a:pt x="13845" y="2210"/>
                </a:cubicBezTo>
                <a:cubicBezTo>
                  <a:pt x="13867" y="2173"/>
                  <a:pt x="13914" y="2195"/>
                  <a:pt x="13948" y="2181"/>
                </a:cubicBezTo>
                <a:cubicBezTo>
                  <a:pt x="13994" y="2162"/>
                  <a:pt x="14037" y="2132"/>
                  <a:pt x="14081" y="2107"/>
                </a:cubicBezTo>
                <a:cubicBezTo>
                  <a:pt x="14079" y="2050"/>
                  <a:pt x="14083" y="2010"/>
                  <a:pt x="14101" y="2010"/>
                </a:cubicBezTo>
                <a:cubicBezTo>
                  <a:pt x="14109" y="2010"/>
                  <a:pt x="14119" y="2017"/>
                  <a:pt x="14132" y="2034"/>
                </a:cubicBezTo>
                <a:cubicBezTo>
                  <a:pt x="14125" y="2072"/>
                  <a:pt x="14117" y="2109"/>
                  <a:pt x="14109" y="2147"/>
                </a:cubicBezTo>
                <a:cubicBezTo>
                  <a:pt x="14170" y="2192"/>
                  <a:pt x="14225" y="2234"/>
                  <a:pt x="14284" y="2278"/>
                </a:cubicBezTo>
                <a:cubicBezTo>
                  <a:pt x="14285" y="2273"/>
                  <a:pt x="14294" y="2256"/>
                  <a:pt x="14303" y="2240"/>
                </a:cubicBezTo>
                <a:cubicBezTo>
                  <a:pt x="14313" y="2256"/>
                  <a:pt x="14325" y="2273"/>
                  <a:pt x="14335" y="2291"/>
                </a:cubicBezTo>
                <a:cubicBezTo>
                  <a:pt x="14341" y="2275"/>
                  <a:pt x="14347" y="2262"/>
                  <a:pt x="14353" y="2248"/>
                </a:cubicBezTo>
                <a:cubicBezTo>
                  <a:pt x="14375" y="2265"/>
                  <a:pt x="14397" y="2282"/>
                  <a:pt x="14420" y="2300"/>
                </a:cubicBezTo>
                <a:cubicBezTo>
                  <a:pt x="14426" y="2248"/>
                  <a:pt x="14429" y="2216"/>
                  <a:pt x="14434" y="2182"/>
                </a:cubicBezTo>
                <a:cubicBezTo>
                  <a:pt x="14454" y="2206"/>
                  <a:pt x="14473" y="2228"/>
                  <a:pt x="14491" y="2247"/>
                </a:cubicBezTo>
                <a:cubicBezTo>
                  <a:pt x="14504" y="2217"/>
                  <a:pt x="14513" y="2200"/>
                  <a:pt x="14522" y="2182"/>
                </a:cubicBezTo>
                <a:cubicBezTo>
                  <a:pt x="14532" y="2200"/>
                  <a:pt x="14544" y="2216"/>
                  <a:pt x="14550" y="2226"/>
                </a:cubicBezTo>
                <a:cubicBezTo>
                  <a:pt x="14585" y="2187"/>
                  <a:pt x="14618" y="2151"/>
                  <a:pt x="14647" y="2117"/>
                </a:cubicBezTo>
                <a:cubicBezTo>
                  <a:pt x="14671" y="2145"/>
                  <a:pt x="14691" y="2169"/>
                  <a:pt x="14709" y="2190"/>
                </a:cubicBezTo>
                <a:cubicBezTo>
                  <a:pt x="14732" y="2142"/>
                  <a:pt x="14752" y="2104"/>
                  <a:pt x="14772" y="2062"/>
                </a:cubicBezTo>
                <a:cubicBezTo>
                  <a:pt x="14782" y="2113"/>
                  <a:pt x="14787" y="2138"/>
                  <a:pt x="14794" y="2175"/>
                </a:cubicBezTo>
                <a:cubicBezTo>
                  <a:pt x="14807" y="2156"/>
                  <a:pt x="14819" y="2138"/>
                  <a:pt x="14822" y="2135"/>
                </a:cubicBezTo>
                <a:cubicBezTo>
                  <a:pt x="14862" y="2147"/>
                  <a:pt x="14905" y="2180"/>
                  <a:pt x="14935" y="2180"/>
                </a:cubicBezTo>
                <a:cubicBezTo>
                  <a:pt x="14945" y="2180"/>
                  <a:pt x="14953" y="2177"/>
                  <a:pt x="14959" y="2169"/>
                </a:cubicBezTo>
                <a:cubicBezTo>
                  <a:pt x="15005" y="2112"/>
                  <a:pt x="15063" y="2160"/>
                  <a:pt x="15097" y="2113"/>
                </a:cubicBezTo>
                <a:cubicBezTo>
                  <a:pt x="15126" y="2073"/>
                  <a:pt x="15156" y="2059"/>
                  <a:pt x="15185" y="2059"/>
                </a:cubicBezTo>
                <a:cubicBezTo>
                  <a:pt x="15203" y="2059"/>
                  <a:pt x="15220" y="2064"/>
                  <a:pt x="15237" y="2072"/>
                </a:cubicBezTo>
                <a:cubicBezTo>
                  <a:pt x="15239" y="2073"/>
                  <a:pt x="15241" y="2073"/>
                  <a:pt x="15243" y="2073"/>
                </a:cubicBezTo>
                <a:cubicBezTo>
                  <a:pt x="15265" y="2073"/>
                  <a:pt x="15273" y="2014"/>
                  <a:pt x="15291" y="2014"/>
                </a:cubicBezTo>
                <a:cubicBezTo>
                  <a:pt x="15298" y="2014"/>
                  <a:pt x="15306" y="2022"/>
                  <a:pt x="15316" y="2044"/>
                </a:cubicBezTo>
                <a:cubicBezTo>
                  <a:pt x="15317" y="2045"/>
                  <a:pt x="15318" y="2046"/>
                  <a:pt x="15320" y="2046"/>
                </a:cubicBezTo>
                <a:cubicBezTo>
                  <a:pt x="15332" y="2046"/>
                  <a:pt x="15366" y="2002"/>
                  <a:pt x="15389" y="1982"/>
                </a:cubicBezTo>
                <a:cubicBezTo>
                  <a:pt x="15377" y="1959"/>
                  <a:pt x="15366" y="1939"/>
                  <a:pt x="15356" y="1919"/>
                </a:cubicBezTo>
                <a:cubicBezTo>
                  <a:pt x="15389" y="1897"/>
                  <a:pt x="15419" y="1875"/>
                  <a:pt x="15453" y="1850"/>
                </a:cubicBezTo>
                <a:cubicBezTo>
                  <a:pt x="15458" y="1856"/>
                  <a:pt x="15469" y="1875"/>
                  <a:pt x="15481" y="1894"/>
                </a:cubicBezTo>
                <a:cubicBezTo>
                  <a:pt x="15511" y="1869"/>
                  <a:pt x="15556" y="1888"/>
                  <a:pt x="15572" y="1857"/>
                </a:cubicBezTo>
                <a:cubicBezTo>
                  <a:pt x="15583" y="1838"/>
                  <a:pt x="15591" y="1830"/>
                  <a:pt x="15600" y="1830"/>
                </a:cubicBezTo>
                <a:cubicBezTo>
                  <a:pt x="15626" y="1830"/>
                  <a:pt x="15645" y="1900"/>
                  <a:pt x="15670" y="1900"/>
                </a:cubicBezTo>
                <a:cubicBezTo>
                  <a:pt x="15671" y="1900"/>
                  <a:pt x="15671" y="1900"/>
                  <a:pt x="15671" y="1900"/>
                </a:cubicBezTo>
                <a:cubicBezTo>
                  <a:pt x="15671" y="1900"/>
                  <a:pt x="15672" y="1900"/>
                  <a:pt x="15672" y="1900"/>
                </a:cubicBezTo>
                <a:cubicBezTo>
                  <a:pt x="15704" y="1900"/>
                  <a:pt x="15741" y="1957"/>
                  <a:pt x="15774" y="1989"/>
                </a:cubicBezTo>
                <a:cubicBezTo>
                  <a:pt x="15776" y="1957"/>
                  <a:pt x="15777" y="1931"/>
                  <a:pt x="15778" y="1907"/>
                </a:cubicBezTo>
                <a:cubicBezTo>
                  <a:pt x="15791" y="1910"/>
                  <a:pt x="15807" y="1921"/>
                  <a:pt x="15819" y="1921"/>
                </a:cubicBezTo>
                <a:cubicBezTo>
                  <a:pt x="15823" y="1921"/>
                  <a:pt x="15826" y="1920"/>
                  <a:pt x="15828" y="1916"/>
                </a:cubicBezTo>
                <a:cubicBezTo>
                  <a:pt x="15837" y="1901"/>
                  <a:pt x="15845" y="1895"/>
                  <a:pt x="15853" y="1895"/>
                </a:cubicBezTo>
                <a:cubicBezTo>
                  <a:pt x="15864" y="1895"/>
                  <a:pt x="15875" y="1905"/>
                  <a:pt x="15889" y="1922"/>
                </a:cubicBezTo>
                <a:cubicBezTo>
                  <a:pt x="15903" y="1940"/>
                  <a:pt x="15924" y="1946"/>
                  <a:pt x="15942" y="1946"/>
                </a:cubicBezTo>
                <a:cubicBezTo>
                  <a:pt x="15946" y="1946"/>
                  <a:pt x="15950" y="1946"/>
                  <a:pt x="15954" y="1945"/>
                </a:cubicBezTo>
                <a:cubicBezTo>
                  <a:pt x="15974" y="1942"/>
                  <a:pt x="15992" y="1917"/>
                  <a:pt x="16011" y="1903"/>
                </a:cubicBezTo>
                <a:cubicBezTo>
                  <a:pt x="16023" y="1914"/>
                  <a:pt x="16040" y="1931"/>
                  <a:pt x="16057" y="1947"/>
                </a:cubicBezTo>
                <a:cubicBezTo>
                  <a:pt x="16069" y="1960"/>
                  <a:pt x="16082" y="1975"/>
                  <a:pt x="16083" y="1975"/>
                </a:cubicBezTo>
                <a:cubicBezTo>
                  <a:pt x="16083" y="1975"/>
                  <a:pt x="16082" y="1974"/>
                  <a:pt x="16082" y="1973"/>
                </a:cubicBezTo>
                <a:cubicBezTo>
                  <a:pt x="16115" y="1968"/>
                  <a:pt x="16145" y="1951"/>
                  <a:pt x="16165" y="1951"/>
                </a:cubicBezTo>
                <a:cubicBezTo>
                  <a:pt x="16173" y="1951"/>
                  <a:pt x="16179" y="1954"/>
                  <a:pt x="16183" y="1961"/>
                </a:cubicBezTo>
                <a:cubicBezTo>
                  <a:pt x="16193" y="1983"/>
                  <a:pt x="16201" y="1991"/>
                  <a:pt x="16207" y="1991"/>
                </a:cubicBezTo>
                <a:cubicBezTo>
                  <a:pt x="16222" y="1991"/>
                  <a:pt x="16229" y="1946"/>
                  <a:pt x="16243" y="1946"/>
                </a:cubicBezTo>
                <a:cubicBezTo>
                  <a:pt x="16244" y="1946"/>
                  <a:pt x="16245" y="1946"/>
                  <a:pt x="16246" y="1947"/>
                </a:cubicBezTo>
                <a:cubicBezTo>
                  <a:pt x="16277" y="1961"/>
                  <a:pt x="16307" y="1981"/>
                  <a:pt x="16318" y="1987"/>
                </a:cubicBezTo>
                <a:cubicBezTo>
                  <a:pt x="16385" y="1964"/>
                  <a:pt x="16435" y="1948"/>
                  <a:pt x="16504" y="1928"/>
                </a:cubicBezTo>
                <a:cubicBezTo>
                  <a:pt x="16517" y="1969"/>
                  <a:pt x="16535" y="2020"/>
                  <a:pt x="16549" y="2067"/>
                </a:cubicBezTo>
                <a:cubicBezTo>
                  <a:pt x="16598" y="2042"/>
                  <a:pt x="16639" y="2019"/>
                  <a:pt x="16680" y="2001"/>
                </a:cubicBezTo>
                <a:cubicBezTo>
                  <a:pt x="16726" y="1982"/>
                  <a:pt x="16773" y="1970"/>
                  <a:pt x="16824" y="1954"/>
                </a:cubicBezTo>
                <a:cubicBezTo>
                  <a:pt x="16852" y="1991"/>
                  <a:pt x="16878" y="2007"/>
                  <a:pt x="16905" y="2007"/>
                </a:cubicBezTo>
                <a:cubicBezTo>
                  <a:pt x="16939" y="2007"/>
                  <a:pt x="16972" y="1981"/>
                  <a:pt x="17004" y="1942"/>
                </a:cubicBezTo>
                <a:cubicBezTo>
                  <a:pt x="17024" y="1961"/>
                  <a:pt x="17046" y="1995"/>
                  <a:pt x="17065" y="1995"/>
                </a:cubicBezTo>
                <a:cubicBezTo>
                  <a:pt x="17065" y="1995"/>
                  <a:pt x="17065" y="1995"/>
                  <a:pt x="17066" y="1995"/>
                </a:cubicBezTo>
                <a:cubicBezTo>
                  <a:pt x="17092" y="1993"/>
                  <a:pt x="17126" y="1953"/>
                  <a:pt x="17146" y="1953"/>
                </a:cubicBezTo>
                <a:cubicBezTo>
                  <a:pt x="17151" y="1953"/>
                  <a:pt x="17155" y="1955"/>
                  <a:pt x="17158" y="1960"/>
                </a:cubicBezTo>
                <a:cubicBezTo>
                  <a:pt x="17181" y="1992"/>
                  <a:pt x="17201" y="1997"/>
                  <a:pt x="17221" y="1997"/>
                </a:cubicBezTo>
                <a:cubicBezTo>
                  <a:pt x="17232" y="1997"/>
                  <a:pt x="17242" y="1996"/>
                  <a:pt x="17253" y="1996"/>
                </a:cubicBezTo>
                <a:cubicBezTo>
                  <a:pt x="17257" y="1996"/>
                  <a:pt x="17262" y="1996"/>
                  <a:pt x="17266" y="1997"/>
                </a:cubicBezTo>
                <a:cubicBezTo>
                  <a:pt x="17269" y="1998"/>
                  <a:pt x="17273" y="1998"/>
                  <a:pt x="17277" y="1998"/>
                </a:cubicBezTo>
                <a:cubicBezTo>
                  <a:pt x="17287" y="1998"/>
                  <a:pt x="17298" y="1994"/>
                  <a:pt x="17304" y="1984"/>
                </a:cubicBezTo>
                <a:cubicBezTo>
                  <a:pt x="17385" y="1845"/>
                  <a:pt x="17509" y="1926"/>
                  <a:pt x="17597" y="1828"/>
                </a:cubicBezTo>
                <a:cubicBezTo>
                  <a:pt x="17606" y="1836"/>
                  <a:pt x="17614" y="1839"/>
                  <a:pt x="17622" y="1839"/>
                </a:cubicBezTo>
                <a:cubicBezTo>
                  <a:pt x="17651" y="1839"/>
                  <a:pt x="17676" y="1798"/>
                  <a:pt x="17705" y="1798"/>
                </a:cubicBezTo>
                <a:cubicBezTo>
                  <a:pt x="17716" y="1798"/>
                  <a:pt x="17727" y="1803"/>
                  <a:pt x="17738" y="1817"/>
                </a:cubicBezTo>
                <a:cubicBezTo>
                  <a:pt x="17777" y="1722"/>
                  <a:pt x="17803" y="1675"/>
                  <a:pt x="17814" y="1675"/>
                </a:cubicBezTo>
                <a:cubicBezTo>
                  <a:pt x="17815" y="1675"/>
                  <a:pt x="17817" y="1676"/>
                  <a:pt x="17818" y="1678"/>
                </a:cubicBezTo>
                <a:lnTo>
                  <a:pt x="17832" y="1754"/>
                </a:lnTo>
                <a:cubicBezTo>
                  <a:pt x="17879" y="1718"/>
                  <a:pt x="17929" y="1711"/>
                  <a:pt x="17980" y="1711"/>
                </a:cubicBezTo>
                <a:cubicBezTo>
                  <a:pt x="18012" y="1711"/>
                  <a:pt x="18045" y="1714"/>
                  <a:pt x="18077" y="1714"/>
                </a:cubicBezTo>
                <a:cubicBezTo>
                  <a:pt x="18149" y="1714"/>
                  <a:pt x="18218" y="1700"/>
                  <a:pt x="18275" y="1610"/>
                </a:cubicBezTo>
                <a:cubicBezTo>
                  <a:pt x="18310" y="1647"/>
                  <a:pt x="18340" y="1675"/>
                  <a:pt x="18362" y="1698"/>
                </a:cubicBezTo>
                <a:cubicBezTo>
                  <a:pt x="18403" y="1642"/>
                  <a:pt x="18443" y="1585"/>
                  <a:pt x="18481" y="1532"/>
                </a:cubicBezTo>
                <a:cubicBezTo>
                  <a:pt x="18505" y="1561"/>
                  <a:pt x="18519" y="1580"/>
                  <a:pt x="18536" y="1601"/>
                </a:cubicBezTo>
                <a:cubicBezTo>
                  <a:pt x="18559" y="1578"/>
                  <a:pt x="18580" y="1554"/>
                  <a:pt x="18600" y="1532"/>
                </a:cubicBezTo>
                <a:cubicBezTo>
                  <a:pt x="18616" y="1558"/>
                  <a:pt x="18627" y="1578"/>
                  <a:pt x="18639" y="1595"/>
                </a:cubicBezTo>
                <a:cubicBezTo>
                  <a:pt x="18646" y="1578"/>
                  <a:pt x="18655" y="1560"/>
                  <a:pt x="18664" y="1544"/>
                </a:cubicBezTo>
                <a:cubicBezTo>
                  <a:pt x="18672" y="1558"/>
                  <a:pt x="18681" y="1571"/>
                  <a:pt x="18683" y="1575"/>
                </a:cubicBezTo>
                <a:lnTo>
                  <a:pt x="18683" y="1575"/>
                </a:lnTo>
                <a:cubicBezTo>
                  <a:pt x="18752" y="1563"/>
                  <a:pt x="18811" y="1542"/>
                  <a:pt x="18868" y="1542"/>
                </a:cubicBezTo>
                <a:cubicBezTo>
                  <a:pt x="18877" y="1542"/>
                  <a:pt x="18885" y="1543"/>
                  <a:pt x="18893" y="1544"/>
                </a:cubicBezTo>
                <a:cubicBezTo>
                  <a:pt x="18958" y="1551"/>
                  <a:pt x="19025" y="1589"/>
                  <a:pt x="19093" y="1616"/>
                </a:cubicBezTo>
                <a:cubicBezTo>
                  <a:pt x="19099" y="1642"/>
                  <a:pt x="19108" y="1675"/>
                  <a:pt x="19117" y="1716"/>
                </a:cubicBezTo>
                <a:cubicBezTo>
                  <a:pt x="19133" y="1706"/>
                  <a:pt x="19146" y="1697"/>
                  <a:pt x="19159" y="1686"/>
                </a:cubicBezTo>
                <a:cubicBezTo>
                  <a:pt x="19146" y="1654"/>
                  <a:pt x="19137" y="1635"/>
                  <a:pt x="19120" y="1595"/>
                </a:cubicBezTo>
                <a:cubicBezTo>
                  <a:pt x="19147" y="1595"/>
                  <a:pt x="19169" y="1593"/>
                  <a:pt x="19189" y="1593"/>
                </a:cubicBezTo>
                <a:cubicBezTo>
                  <a:pt x="19202" y="1593"/>
                  <a:pt x="19214" y="1594"/>
                  <a:pt x="19226" y="1597"/>
                </a:cubicBezTo>
                <a:cubicBezTo>
                  <a:pt x="19242" y="1600"/>
                  <a:pt x="19259" y="1626"/>
                  <a:pt x="19276" y="1638"/>
                </a:cubicBezTo>
                <a:cubicBezTo>
                  <a:pt x="19290" y="1648"/>
                  <a:pt x="19358" y="1653"/>
                  <a:pt x="19405" y="1653"/>
                </a:cubicBezTo>
                <a:cubicBezTo>
                  <a:pt x="19424" y="1653"/>
                  <a:pt x="19438" y="1652"/>
                  <a:pt x="19446" y="1651"/>
                </a:cubicBezTo>
                <a:cubicBezTo>
                  <a:pt x="19477" y="1645"/>
                  <a:pt x="19505" y="1653"/>
                  <a:pt x="19532" y="1603"/>
                </a:cubicBezTo>
                <a:cubicBezTo>
                  <a:pt x="19535" y="1596"/>
                  <a:pt x="19540" y="1593"/>
                  <a:pt x="19547" y="1593"/>
                </a:cubicBezTo>
                <a:cubicBezTo>
                  <a:pt x="19565" y="1593"/>
                  <a:pt x="19592" y="1615"/>
                  <a:pt x="19601" y="1617"/>
                </a:cubicBezTo>
                <a:cubicBezTo>
                  <a:pt x="19662" y="1600"/>
                  <a:pt x="19722" y="1589"/>
                  <a:pt x="19780" y="1589"/>
                </a:cubicBezTo>
                <a:cubicBezTo>
                  <a:pt x="19900" y="1589"/>
                  <a:pt x="20016" y="1633"/>
                  <a:pt x="20133" y="1750"/>
                </a:cubicBezTo>
                <a:cubicBezTo>
                  <a:pt x="20135" y="1722"/>
                  <a:pt x="20136" y="1695"/>
                  <a:pt x="20138" y="1647"/>
                </a:cubicBezTo>
                <a:cubicBezTo>
                  <a:pt x="20147" y="1647"/>
                  <a:pt x="20161" y="1653"/>
                  <a:pt x="20172" y="1653"/>
                </a:cubicBezTo>
                <a:cubicBezTo>
                  <a:pt x="20178" y="1653"/>
                  <a:pt x="20183" y="1651"/>
                  <a:pt x="20186" y="1645"/>
                </a:cubicBezTo>
                <a:cubicBezTo>
                  <a:pt x="20206" y="1603"/>
                  <a:pt x="20228" y="1587"/>
                  <a:pt x="20250" y="1587"/>
                </a:cubicBezTo>
                <a:cubicBezTo>
                  <a:pt x="20281" y="1587"/>
                  <a:pt x="20313" y="1619"/>
                  <a:pt x="20344" y="1654"/>
                </a:cubicBezTo>
                <a:cubicBezTo>
                  <a:pt x="20370" y="1685"/>
                  <a:pt x="20392" y="1698"/>
                  <a:pt x="20413" y="1698"/>
                </a:cubicBezTo>
                <a:cubicBezTo>
                  <a:pt x="20435" y="1698"/>
                  <a:pt x="20455" y="1684"/>
                  <a:pt x="20479" y="1661"/>
                </a:cubicBezTo>
                <a:cubicBezTo>
                  <a:pt x="20486" y="1655"/>
                  <a:pt x="20493" y="1653"/>
                  <a:pt x="20501" y="1653"/>
                </a:cubicBezTo>
                <a:cubicBezTo>
                  <a:pt x="20527" y="1653"/>
                  <a:pt x="20557" y="1678"/>
                  <a:pt x="20566" y="1680"/>
                </a:cubicBezTo>
                <a:cubicBezTo>
                  <a:pt x="20641" y="1658"/>
                  <a:pt x="20694" y="1641"/>
                  <a:pt x="20775" y="1616"/>
                </a:cubicBezTo>
                <a:cubicBezTo>
                  <a:pt x="20728" y="1558"/>
                  <a:pt x="20707" y="1532"/>
                  <a:pt x="20685" y="1505"/>
                </a:cubicBezTo>
                <a:cubicBezTo>
                  <a:pt x="20706" y="1480"/>
                  <a:pt x="20728" y="1454"/>
                  <a:pt x="20747" y="1430"/>
                </a:cubicBezTo>
                <a:cubicBezTo>
                  <a:pt x="20766" y="1483"/>
                  <a:pt x="20785" y="1535"/>
                  <a:pt x="20803" y="1583"/>
                </a:cubicBezTo>
                <a:cubicBezTo>
                  <a:pt x="20819" y="1587"/>
                  <a:pt x="20835" y="1589"/>
                  <a:pt x="20852" y="1589"/>
                </a:cubicBezTo>
                <a:cubicBezTo>
                  <a:pt x="20879" y="1589"/>
                  <a:pt x="20906" y="1585"/>
                  <a:pt x="20932" y="1585"/>
                </a:cubicBezTo>
                <a:cubicBezTo>
                  <a:pt x="20976" y="1585"/>
                  <a:pt x="21019" y="1595"/>
                  <a:pt x="21062" y="1650"/>
                </a:cubicBezTo>
                <a:cubicBezTo>
                  <a:pt x="21073" y="1626"/>
                  <a:pt x="21082" y="1607"/>
                  <a:pt x="21088" y="1594"/>
                </a:cubicBezTo>
                <a:cubicBezTo>
                  <a:pt x="21126" y="1632"/>
                  <a:pt x="21163" y="1669"/>
                  <a:pt x="21200" y="1704"/>
                </a:cubicBezTo>
                <a:cubicBezTo>
                  <a:pt x="21215" y="1682"/>
                  <a:pt x="21228" y="1663"/>
                  <a:pt x="21241" y="1642"/>
                </a:cubicBezTo>
                <a:cubicBezTo>
                  <a:pt x="21269" y="1664"/>
                  <a:pt x="21297" y="1683"/>
                  <a:pt x="21325" y="1706"/>
                </a:cubicBezTo>
                <a:cubicBezTo>
                  <a:pt x="21331" y="1651"/>
                  <a:pt x="21334" y="1619"/>
                  <a:pt x="21338" y="1583"/>
                </a:cubicBezTo>
                <a:cubicBezTo>
                  <a:pt x="21351" y="1605"/>
                  <a:pt x="21365" y="1639"/>
                  <a:pt x="21373" y="1639"/>
                </a:cubicBezTo>
                <a:cubicBezTo>
                  <a:pt x="21373" y="1639"/>
                  <a:pt x="21373" y="1639"/>
                  <a:pt x="21374" y="1639"/>
                </a:cubicBezTo>
                <a:cubicBezTo>
                  <a:pt x="21391" y="1633"/>
                  <a:pt x="21410" y="1593"/>
                  <a:pt x="21422" y="1593"/>
                </a:cubicBezTo>
                <a:cubicBezTo>
                  <a:pt x="21424" y="1593"/>
                  <a:pt x="21425" y="1594"/>
                  <a:pt x="21427" y="1595"/>
                </a:cubicBezTo>
                <a:cubicBezTo>
                  <a:pt x="21445" y="1614"/>
                  <a:pt x="21457" y="1634"/>
                  <a:pt x="21473" y="1634"/>
                </a:cubicBezTo>
                <a:cubicBezTo>
                  <a:pt x="21481" y="1634"/>
                  <a:pt x="21489" y="1630"/>
                  <a:pt x="21499" y="1620"/>
                </a:cubicBezTo>
                <a:cubicBezTo>
                  <a:pt x="21517" y="1604"/>
                  <a:pt x="21551" y="1583"/>
                  <a:pt x="21573" y="1583"/>
                </a:cubicBezTo>
                <a:cubicBezTo>
                  <a:pt x="21580" y="1583"/>
                  <a:pt x="21586" y="1585"/>
                  <a:pt x="21590" y="1591"/>
                </a:cubicBezTo>
                <a:cubicBezTo>
                  <a:pt x="21617" y="1634"/>
                  <a:pt x="21643" y="1644"/>
                  <a:pt x="21668" y="1644"/>
                </a:cubicBezTo>
                <a:cubicBezTo>
                  <a:pt x="21689" y="1644"/>
                  <a:pt x="21709" y="1637"/>
                  <a:pt x="21729" y="1637"/>
                </a:cubicBezTo>
                <a:cubicBezTo>
                  <a:pt x="21740" y="1637"/>
                  <a:pt x="21750" y="1639"/>
                  <a:pt x="21760" y="1645"/>
                </a:cubicBezTo>
                <a:cubicBezTo>
                  <a:pt x="21777" y="1582"/>
                  <a:pt x="21791" y="1526"/>
                  <a:pt x="21812" y="1444"/>
                </a:cubicBezTo>
                <a:cubicBezTo>
                  <a:pt x="21824" y="1530"/>
                  <a:pt x="21831" y="1582"/>
                  <a:pt x="21841" y="1658"/>
                </a:cubicBezTo>
                <a:cubicBezTo>
                  <a:pt x="21861" y="1560"/>
                  <a:pt x="21877" y="1482"/>
                  <a:pt x="21897" y="1372"/>
                </a:cubicBezTo>
                <a:cubicBezTo>
                  <a:pt x="21924" y="1444"/>
                  <a:pt x="21937" y="1485"/>
                  <a:pt x="21953" y="1527"/>
                </a:cubicBezTo>
                <a:cubicBezTo>
                  <a:pt x="21959" y="1489"/>
                  <a:pt x="21965" y="1452"/>
                  <a:pt x="21972" y="1414"/>
                </a:cubicBezTo>
                <a:cubicBezTo>
                  <a:pt x="21983" y="1432"/>
                  <a:pt x="21990" y="1445"/>
                  <a:pt x="21997" y="1460"/>
                </a:cubicBezTo>
                <a:cubicBezTo>
                  <a:pt x="22009" y="1448"/>
                  <a:pt x="22021" y="1435"/>
                  <a:pt x="22036" y="1420"/>
                </a:cubicBezTo>
                <a:cubicBezTo>
                  <a:pt x="22044" y="1476"/>
                  <a:pt x="22052" y="1529"/>
                  <a:pt x="22058" y="1576"/>
                </a:cubicBezTo>
                <a:cubicBezTo>
                  <a:pt x="22073" y="1583"/>
                  <a:pt x="22088" y="1585"/>
                  <a:pt x="22103" y="1585"/>
                </a:cubicBezTo>
                <a:cubicBezTo>
                  <a:pt x="22128" y="1585"/>
                  <a:pt x="22152" y="1579"/>
                  <a:pt x="22175" y="1579"/>
                </a:cubicBezTo>
                <a:cubicBezTo>
                  <a:pt x="22206" y="1579"/>
                  <a:pt x="22236" y="1589"/>
                  <a:pt x="22265" y="1632"/>
                </a:cubicBezTo>
                <a:cubicBezTo>
                  <a:pt x="22290" y="1600"/>
                  <a:pt x="22318" y="1566"/>
                  <a:pt x="22345" y="1532"/>
                </a:cubicBezTo>
                <a:cubicBezTo>
                  <a:pt x="22369" y="1593"/>
                  <a:pt x="22374" y="1694"/>
                  <a:pt x="22431" y="1694"/>
                </a:cubicBezTo>
                <a:cubicBezTo>
                  <a:pt x="22432" y="1694"/>
                  <a:pt x="22434" y="1694"/>
                  <a:pt x="22436" y="1694"/>
                </a:cubicBezTo>
                <a:cubicBezTo>
                  <a:pt x="22442" y="1661"/>
                  <a:pt x="22448" y="1623"/>
                  <a:pt x="22455" y="1583"/>
                </a:cubicBezTo>
                <a:cubicBezTo>
                  <a:pt x="22467" y="1601"/>
                  <a:pt x="22477" y="1619"/>
                  <a:pt x="22489" y="1638"/>
                </a:cubicBezTo>
                <a:cubicBezTo>
                  <a:pt x="22499" y="1611"/>
                  <a:pt x="22509" y="1585"/>
                  <a:pt x="22521" y="1557"/>
                </a:cubicBezTo>
                <a:cubicBezTo>
                  <a:pt x="22509" y="1523"/>
                  <a:pt x="22496" y="1488"/>
                  <a:pt x="22483" y="1450"/>
                </a:cubicBezTo>
                <a:lnTo>
                  <a:pt x="22524" y="1366"/>
                </a:lnTo>
                <a:cubicBezTo>
                  <a:pt x="22537" y="1380"/>
                  <a:pt x="22552" y="1398"/>
                  <a:pt x="22568" y="1417"/>
                </a:cubicBezTo>
                <a:cubicBezTo>
                  <a:pt x="22586" y="1395"/>
                  <a:pt x="22603" y="1373"/>
                  <a:pt x="22620" y="1352"/>
                </a:cubicBezTo>
                <a:cubicBezTo>
                  <a:pt x="22630" y="1361"/>
                  <a:pt x="22639" y="1366"/>
                  <a:pt x="22648" y="1374"/>
                </a:cubicBezTo>
                <a:cubicBezTo>
                  <a:pt x="22654" y="1383"/>
                  <a:pt x="22661" y="1395"/>
                  <a:pt x="22661" y="1395"/>
                </a:cubicBezTo>
                <a:cubicBezTo>
                  <a:pt x="22661" y="1395"/>
                  <a:pt x="22661" y="1395"/>
                  <a:pt x="22661" y="1395"/>
                </a:cubicBezTo>
                <a:cubicBezTo>
                  <a:pt x="22699" y="1365"/>
                  <a:pt x="22737" y="1353"/>
                  <a:pt x="22775" y="1353"/>
                </a:cubicBezTo>
                <a:cubicBezTo>
                  <a:pt x="22861" y="1353"/>
                  <a:pt x="22946" y="1414"/>
                  <a:pt x="23030" y="1466"/>
                </a:cubicBezTo>
                <a:cubicBezTo>
                  <a:pt x="23051" y="1444"/>
                  <a:pt x="23071" y="1432"/>
                  <a:pt x="23090" y="1432"/>
                </a:cubicBezTo>
                <a:cubicBezTo>
                  <a:pt x="23105" y="1432"/>
                  <a:pt x="23120" y="1440"/>
                  <a:pt x="23135" y="1454"/>
                </a:cubicBezTo>
                <a:cubicBezTo>
                  <a:pt x="23170" y="1420"/>
                  <a:pt x="23204" y="1407"/>
                  <a:pt x="23237" y="1407"/>
                </a:cubicBezTo>
                <a:cubicBezTo>
                  <a:pt x="23308" y="1407"/>
                  <a:pt x="23373" y="1465"/>
                  <a:pt x="23427" y="1505"/>
                </a:cubicBezTo>
                <a:cubicBezTo>
                  <a:pt x="23497" y="1482"/>
                  <a:pt x="23547" y="1466"/>
                  <a:pt x="23600" y="1448"/>
                </a:cubicBezTo>
                <a:cubicBezTo>
                  <a:pt x="23611" y="1419"/>
                  <a:pt x="23626" y="1385"/>
                  <a:pt x="23636" y="1361"/>
                </a:cubicBezTo>
                <a:cubicBezTo>
                  <a:pt x="23669" y="1432"/>
                  <a:pt x="23702" y="1505"/>
                  <a:pt x="23733" y="1570"/>
                </a:cubicBezTo>
                <a:cubicBezTo>
                  <a:pt x="23766" y="1532"/>
                  <a:pt x="23791" y="1502"/>
                  <a:pt x="23817" y="1472"/>
                </a:cubicBezTo>
                <a:cubicBezTo>
                  <a:pt x="23846" y="1510"/>
                  <a:pt x="23874" y="1526"/>
                  <a:pt x="23901" y="1526"/>
                </a:cubicBezTo>
                <a:cubicBezTo>
                  <a:pt x="23935" y="1526"/>
                  <a:pt x="23968" y="1500"/>
                  <a:pt x="24000" y="1461"/>
                </a:cubicBezTo>
                <a:cubicBezTo>
                  <a:pt x="24019" y="1482"/>
                  <a:pt x="24039" y="1502"/>
                  <a:pt x="24056" y="1520"/>
                </a:cubicBezTo>
                <a:cubicBezTo>
                  <a:pt x="24093" y="1513"/>
                  <a:pt x="24096" y="1407"/>
                  <a:pt x="24132" y="1407"/>
                </a:cubicBezTo>
                <a:cubicBezTo>
                  <a:pt x="24138" y="1407"/>
                  <a:pt x="24146" y="1410"/>
                  <a:pt x="24156" y="1419"/>
                </a:cubicBezTo>
                <a:cubicBezTo>
                  <a:pt x="24163" y="1470"/>
                  <a:pt x="24170" y="1522"/>
                  <a:pt x="24178" y="1570"/>
                </a:cubicBezTo>
                <a:cubicBezTo>
                  <a:pt x="24211" y="1530"/>
                  <a:pt x="24245" y="1509"/>
                  <a:pt x="24279" y="1509"/>
                </a:cubicBezTo>
                <a:cubicBezTo>
                  <a:pt x="24309" y="1509"/>
                  <a:pt x="24339" y="1524"/>
                  <a:pt x="24370" y="1555"/>
                </a:cubicBezTo>
                <a:cubicBezTo>
                  <a:pt x="24397" y="1581"/>
                  <a:pt x="24437" y="1622"/>
                  <a:pt x="24458" y="1622"/>
                </a:cubicBezTo>
                <a:cubicBezTo>
                  <a:pt x="24462" y="1622"/>
                  <a:pt x="24465" y="1620"/>
                  <a:pt x="24468" y="1616"/>
                </a:cubicBezTo>
                <a:cubicBezTo>
                  <a:pt x="24488" y="1580"/>
                  <a:pt x="24511" y="1572"/>
                  <a:pt x="24535" y="1572"/>
                </a:cubicBezTo>
                <a:cubicBezTo>
                  <a:pt x="24554" y="1572"/>
                  <a:pt x="24574" y="1577"/>
                  <a:pt x="24593" y="1577"/>
                </a:cubicBezTo>
                <a:cubicBezTo>
                  <a:pt x="24608" y="1577"/>
                  <a:pt x="24622" y="1574"/>
                  <a:pt x="24635" y="1563"/>
                </a:cubicBezTo>
                <a:cubicBezTo>
                  <a:pt x="24646" y="1580"/>
                  <a:pt x="24656" y="1598"/>
                  <a:pt x="24666" y="1617"/>
                </a:cubicBezTo>
                <a:cubicBezTo>
                  <a:pt x="24671" y="1561"/>
                  <a:pt x="24674" y="1507"/>
                  <a:pt x="24678" y="1411"/>
                </a:cubicBezTo>
                <a:cubicBezTo>
                  <a:pt x="24697" y="1527"/>
                  <a:pt x="24706" y="1579"/>
                  <a:pt x="24712" y="1619"/>
                </a:cubicBezTo>
                <a:lnTo>
                  <a:pt x="24810" y="1619"/>
                </a:lnTo>
                <a:cubicBezTo>
                  <a:pt x="24813" y="1578"/>
                  <a:pt x="24816" y="1547"/>
                  <a:pt x="24819" y="1513"/>
                </a:cubicBezTo>
                <a:cubicBezTo>
                  <a:pt x="24835" y="1536"/>
                  <a:pt x="24846" y="1552"/>
                  <a:pt x="24856" y="1569"/>
                </a:cubicBezTo>
                <a:cubicBezTo>
                  <a:pt x="24862" y="1530"/>
                  <a:pt x="24868" y="1497"/>
                  <a:pt x="24875" y="1448"/>
                </a:cubicBezTo>
                <a:cubicBezTo>
                  <a:pt x="24888" y="1501"/>
                  <a:pt x="24897" y="1533"/>
                  <a:pt x="24909" y="1580"/>
                </a:cubicBezTo>
                <a:cubicBezTo>
                  <a:pt x="24931" y="1560"/>
                  <a:pt x="24950" y="1542"/>
                  <a:pt x="24969" y="1526"/>
                </a:cubicBezTo>
                <a:cubicBezTo>
                  <a:pt x="24980" y="1544"/>
                  <a:pt x="24987" y="1558"/>
                  <a:pt x="24990" y="1564"/>
                </a:cubicBezTo>
                <a:cubicBezTo>
                  <a:pt x="25009" y="1544"/>
                  <a:pt x="25027" y="1525"/>
                  <a:pt x="25035" y="1513"/>
                </a:cubicBezTo>
                <a:cubicBezTo>
                  <a:pt x="25063" y="1566"/>
                  <a:pt x="25084" y="1603"/>
                  <a:pt x="25116" y="1663"/>
                </a:cubicBezTo>
                <a:cubicBezTo>
                  <a:pt x="25118" y="1570"/>
                  <a:pt x="25118" y="1517"/>
                  <a:pt x="25118" y="1439"/>
                </a:cubicBezTo>
                <a:cubicBezTo>
                  <a:pt x="25165" y="1541"/>
                  <a:pt x="25205" y="1623"/>
                  <a:pt x="25233" y="1680"/>
                </a:cubicBezTo>
                <a:lnTo>
                  <a:pt x="25365" y="1680"/>
                </a:lnTo>
                <a:cubicBezTo>
                  <a:pt x="25380" y="1645"/>
                  <a:pt x="25394" y="1611"/>
                  <a:pt x="25412" y="1569"/>
                </a:cubicBezTo>
                <a:lnTo>
                  <a:pt x="25503" y="1569"/>
                </a:lnTo>
                <a:cubicBezTo>
                  <a:pt x="25517" y="1510"/>
                  <a:pt x="25528" y="1455"/>
                  <a:pt x="25534" y="1423"/>
                </a:cubicBezTo>
                <a:cubicBezTo>
                  <a:pt x="25574" y="1392"/>
                  <a:pt x="25605" y="1369"/>
                  <a:pt x="25637" y="1342"/>
                </a:cubicBezTo>
                <a:cubicBezTo>
                  <a:pt x="25655" y="1360"/>
                  <a:pt x="25675" y="1389"/>
                  <a:pt x="25696" y="1397"/>
                </a:cubicBezTo>
                <a:cubicBezTo>
                  <a:pt x="25706" y="1400"/>
                  <a:pt x="25716" y="1401"/>
                  <a:pt x="25725" y="1401"/>
                </a:cubicBezTo>
                <a:cubicBezTo>
                  <a:pt x="25741" y="1401"/>
                  <a:pt x="25756" y="1398"/>
                  <a:pt x="25768" y="1398"/>
                </a:cubicBezTo>
                <a:cubicBezTo>
                  <a:pt x="25781" y="1452"/>
                  <a:pt x="25789" y="1480"/>
                  <a:pt x="25795" y="1508"/>
                </a:cubicBezTo>
                <a:cubicBezTo>
                  <a:pt x="25800" y="1505"/>
                  <a:pt x="25808" y="1502"/>
                  <a:pt x="25814" y="1498"/>
                </a:cubicBezTo>
                <a:cubicBezTo>
                  <a:pt x="25799" y="1411"/>
                  <a:pt x="25784" y="1324"/>
                  <a:pt x="25768" y="1238"/>
                </a:cubicBezTo>
                <a:cubicBezTo>
                  <a:pt x="25774" y="1233"/>
                  <a:pt x="25780" y="1229"/>
                  <a:pt x="25786" y="1224"/>
                </a:cubicBezTo>
                <a:cubicBezTo>
                  <a:pt x="25818" y="1319"/>
                  <a:pt x="25852" y="1413"/>
                  <a:pt x="25884" y="1507"/>
                </a:cubicBezTo>
                <a:cubicBezTo>
                  <a:pt x="25887" y="1491"/>
                  <a:pt x="25890" y="1476"/>
                  <a:pt x="25893" y="1460"/>
                </a:cubicBezTo>
                <a:cubicBezTo>
                  <a:pt x="25896" y="1438"/>
                  <a:pt x="25901" y="1416"/>
                  <a:pt x="25903" y="1394"/>
                </a:cubicBezTo>
                <a:cubicBezTo>
                  <a:pt x="25947" y="1427"/>
                  <a:pt x="25964" y="1441"/>
                  <a:pt x="25988" y="1441"/>
                </a:cubicBezTo>
                <a:cubicBezTo>
                  <a:pt x="26005" y="1441"/>
                  <a:pt x="26025" y="1434"/>
                  <a:pt x="26059" y="1423"/>
                </a:cubicBezTo>
                <a:cubicBezTo>
                  <a:pt x="26061" y="1423"/>
                  <a:pt x="26062" y="1423"/>
                  <a:pt x="26063" y="1423"/>
                </a:cubicBezTo>
                <a:cubicBezTo>
                  <a:pt x="26071" y="1423"/>
                  <a:pt x="26080" y="1431"/>
                  <a:pt x="26089" y="1432"/>
                </a:cubicBezTo>
                <a:cubicBezTo>
                  <a:pt x="26166" y="1437"/>
                  <a:pt x="26244" y="1450"/>
                  <a:pt x="26321" y="1450"/>
                </a:cubicBezTo>
                <a:cubicBezTo>
                  <a:pt x="26349" y="1450"/>
                  <a:pt x="26377" y="1448"/>
                  <a:pt x="26405" y="1444"/>
                </a:cubicBezTo>
                <a:cubicBezTo>
                  <a:pt x="26427" y="1440"/>
                  <a:pt x="26447" y="1400"/>
                  <a:pt x="26472" y="1400"/>
                </a:cubicBezTo>
                <a:cubicBezTo>
                  <a:pt x="26480" y="1400"/>
                  <a:pt x="26489" y="1405"/>
                  <a:pt x="26499" y="1417"/>
                </a:cubicBezTo>
                <a:cubicBezTo>
                  <a:pt x="26506" y="1425"/>
                  <a:pt x="26512" y="1428"/>
                  <a:pt x="26518" y="1428"/>
                </a:cubicBezTo>
                <a:cubicBezTo>
                  <a:pt x="26540" y="1428"/>
                  <a:pt x="26558" y="1384"/>
                  <a:pt x="26575" y="1384"/>
                </a:cubicBezTo>
                <a:cubicBezTo>
                  <a:pt x="26580" y="1384"/>
                  <a:pt x="26584" y="1388"/>
                  <a:pt x="26589" y="1398"/>
                </a:cubicBezTo>
                <a:cubicBezTo>
                  <a:pt x="26608" y="1436"/>
                  <a:pt x="26626" y="1446"/>
                  <a:pt x="26644" y="1446"/>
                </a:cubicBezTo>
                <a:cubicBezTo>
                  <a:pt x="26668" y="1446"/>
                  <a:pt x="26692" y="1426"/>
                  <a:pt x="26716" y="1426"/>
                </a:cubicBezTo>
                <a:cubicBezTo>
                  <a:pt x="26729" y="1426"/>
                  <a:pt x="26742" y="1432"/>
                  <a:pt x="26755" y="1451"/>
                </a:cubicBezTo>
                <a:cubicBezTo>
                  <a:pt x="26769" y="1403"/>
                  <a:pt x="26787" y="1389"/>
                  <a:pt x="26807" y="1389"/>
                </a:cubicBezTo>
                <a:cubicBezTo>
                  <a:pt x="26835" y="1389"/>
                  <a:pt x="26867" y="1417"/>
                  <a:pt x="26897" y="1417"/>
                </a:cubicBezTo>
                <a:cubicBezTo>
                  <a:pt x="26908" y="1417"/>
                  <a:pt x="26919" y="1413"/>
                  <a:pt x="26929" y="1402"/>
                </a:cubicBezTo>
                <a:cubicBezTo>
                  <a:pt x="26937" y="1394"/>
                  <a:pt x="26947" y="1390"/>
                  <a:pt x="26958" y="1390"/>
                </a:cubicBezTo>
                <a:cubicBezTo>
                  <a:pt x="26990" y="1390"/>
                  <a:pt x="27031" y="1421"/>
                  <a:pt x="27060" y="1429"/>
                </a:cubicBezTo>
                <a:cubicBezTo>
                  <a:pt x="27108" y="1413"/>
                  <a:pt x="27150" y="1399"/>
                  <a:pt x="27188" y="1386"/>
                </a:cubicBezTo>
                <a:cubicBezTo>
                  <a:pt x="27201" y="1441"/>
                  <a:pt x="27208" y="1473"/>
                  <a:pt x="27217" y="1508"/>
                </a:cubicBezTo>
                <a:cubicBezTo>
                  <a:pt x="27236" y="1467"/>
                  <a:pt x="27253" y="1432"/>
                  <a:pt x="27272" y="1391"/>
                </a:cubicBezTo>
                <a:cubicBezTo>
                  <a:pt x="27288" y="1430"/>
                  <a:pt x="27303" y="1469"/>
                  <a:pt x="27317" y="1505"/>
                </a:cubicBezTo>
                <a:cubicBezTo>
                  <a:pt x="27363" y="1438"/>
                  <a:pt x="27438" y="1458"/>
                  <a:pt x="27456" y="1348"/>
                </a:cubicBezTo>
                <a:lnTo>
                  <a:pt x="27563" y="1348"/>
                </a:lnTo>
                <a:cubicBezTo>
                  <a:pt x="27554" y="1423"/>
                  <a:pt x="27548" y="1483"/>
                  <a:pt x="27535" y="1601"/>
                </a:cubicBezTo>
                <a:cubicBezTo>
                  <a:pt x="27581" y="1541"/>
                  <a:pt x="27603" y="1513"/>
                  <a:pt x="27617" y="1494"/>
                </a:cubicBezTo>
                <a:cubicBezTo>
                  <a:pt x="27606" y="1432"/>
                  <a:pt x="27595" y="1388"/>
                  <a:pt x="27585" y="1339"/>
                </a:cubicBezTo>
                <a:cubicBezTo>
                  <a:pt x="27607" y="1336"/>
                  <a:pt x="27616" y="1335"/>
                  <a:pt x="27625" y="1335"/>
                </a:cubicBezTo>
                <a:cubicBezTo>
                  <a:pt x="27640" y="1376"/>
                  <a:pt x="27654" y="1416"/>
                  <a:pt x="27679" y="1488"/>
                </a:cubicBezTo>
                <a:cubicBezTo>
                  <a:pt x="27694" y="1416"/>
                  <a:pt x="27703" y="1374"/>
                  <a:pt x="27712" y="1335"/>
                </a:cubicBezTo>
                <a:cubicBezTo>
                  <a:pt x="27725" y="1335"/>
                  <a:pt x="27738" y="1335"/>
                  <a:pt x="27751" y="1332"/>
                </a:cubicBezTo>
                <a:cubicBezTo>
                  <a:pt x="27754" y="1314"/>
                  <a:pt x="27760" y="1298"/>
                  <a:pt x="27766" y="1283"/>
                </a:cubicBezTo>
                <a:cubicBezTo>
                  <a:pt x="27769" y="1289"/>
                  <a:pt x="27772" y="1295"/>
                  <a:pt x="27775" y="1301"/>
                </a:cubicBezTo>
                <a:cubicBezTo>
                  <a:pt x="27769" y="1314"/>
                  <a:pt x="27762" y="1327"/>
                  <a:pt x="27756" y="1341"/>
                </a:cubicBezTo>
                <a:cubicBezTo>
                  <a:pt x="27753" y="1337"/>
                  <a:pt x="27752" y="1334"/>
                  <a:pt x="27751" y="1332"/>
                </a:cubicBezTo>
                <a:lnTo>
                  <a:pt x="27751" y="1332"/>
                </a:lnTo>
                <a:cubicBezTo>
                  <a:pt x="27756" y="1388"/>
                  <a:pt x="27760" y="1441"/>
                  <a:pt x="27766" y="1547"/>
                </a:cubicBezTo>
                <a:cubicBezTo>
                  <a:pt x="27785" y="1460"/>
                  <a:pt x="27793" y="1422"/>
                  <a:pt x="27801" y="1380"/>
                </a:cubicBezTo>
                <a:cubicBezTo>
                  <a:pt x="27834" y="1411"/>
                  <a:pt x="27857" y="1433"/>
                  <a:pt x="27884" y="1458"/>
                </a:cubicBezTo>
                <a:cubicBezTo>
                  <a:pt x="27893" y="1410"/>
                  <a:pt x="27898" y="1372"/>
                  <a:pt x="27907" y="1317"/>
                </a:cubicBezTo>
                <a:cubicBezTo>
                  <a:pt x="27934" y="1424"/>
                  <a:pt x="27957" y="1519"/>
                  <a:pt x="27984" y="1623"/>
                </a:cubicBezTo>
                <a:cubicBezTo>
                  <a:pt x="27993" y="1571"/>
                  <a:pt x="28007" y="1555"/>
                  <a:pt x="28022" y="1555"/>
                </a:cubicBezTo>
                <a:cubicBezTo>
                  <a:pt x="28045" y="1555"/>
                  <a:pt x="28072" y="1590"/>
                  <a:pt x="28096" y="1590"/>
                </a:cubicBezTo>
                <a:cubicBezTo>
                  <a:pt x="28100" y="1590"/>
                  <a:pt x="28104" y="1589"/>
                  <a:pt x="28107" y="1586"/>
                </a:cubicBezTo>
                <a:cubicBezTo>
                  <a:pt x="28156" y="1557"/>
                  <a:pt x="28210" y="1557"/>
                  <a:pt x="28263" y="1544"/>
                </a:cubicBezTo>
                <a:cubicBezTo>
                  <a:pt x="28263" y="1492"/>
                  <a:pt x="28265" y="1441"/>
                  <a:pt x="28266" y="1382"/>
                </a:cubicBezTo>
                <a:cubicBezTo>
                  <a:pt x="28285" y="1413"/>
                  <a:pt x="28300" y="1433"/>
                  <a:pt x="28309" y="1447"/>
                </a:cubicBezTo>
                <a:cubicBezTo>
                  <a:pt x="28353" y="1414"/>
                  <a:pt x="28387" y="1389"/>
                  <a:pt x="28419" y="1366"/>
                </a:cubicBezTo>
                <a:cubicBezTo>
                  <a:pt x="28422" y="1335"/>
                  <a:pt x="28425" y="1305"/>
                  <a:pt x="28431" y="1255"/>
                </a:cubicBezTo>
                <a:cubicBezTo>
                  <a:pt x="28446" y="1314"/>
                  <a:pt x="28453" y="1347"/>
                  <a:pt x="28465" y="1389"/>
                </a:cubicBezTo>
                <a:cubicBezTo>
                  <a:pt x="28497" y="1385"/>
                  <a:pt x="28531" y="1382"/>
                  <a:pt x="28555" y="1379"/>
                </a:cubicBezTo>
                <a:cubicBezTo>
                  <a:pt x="28562" y="1329"/>
                  <a:pt x="28565" y="1304"/>
                  <a:pt x="28574" y="1242"/>
                </a:cubicBezTo>
                <a:cubicBezTo>
                  <a:pt x="28588" y="1338"/>
                  <a:pt x="28596" y="1391"/>
                  <a:pt x="28603" y="1439"/>
                </a:cubicBezTo>
                <a:cubicBezTo>
                  <a:pt x="28618" y="1442"/>
                  <a:pt x="28627" y="1442"/>
                  <a:pt x="28636" y="1444"/>
                </a:cubicBezTo>
                <a:cubicBezTo>
                  <a:pt x="28646" y="1402"/>
                  <a:pt x="28655" y="1361"/>
                  <a:pt x="28674" y="1274"/>
                </a:cubicBezTo>
                <a:cubicBezTo>
                  <a:pt x="28702" y="1339"/>
                  <a:pt x="28718" y="1376"/>
                  <a:pt x="28739" y="1422"/>
                </a:cubicBezTo>
                <a:cubicBezTo>
                  <a:pt x="28714" y="1441"/>
                  <a:pt x="28697" y="1452"/>
                  <a:pt x="28677" y="1467"/>
                </a:cubicBezTo>
                <a:cubicBezTo>
                  <a:pt x="28703" y="1507"/>
                  <a:pt x="28725" y="1539"/>
                  <a:pt x="28744" y="1567"/>
                </a:cubicBezTo>
                <a:cubicBezTo>
                  <a:pt x="28768" y="1533"/>
                  <a:pt x="28784" y="1510"/>
                  <a:pt x="28789" y="1505"/>
                </a:cubicBezTo>
                <a:cubicBezTo>
                  <a:pt x="28819" y="1536"/>
                  <a:pt x="28840" y="1558"/>
                  <a:pt x="28850" y="1569"/>
                </a:cubicBezTo>
                <a:cubicBezTo>
                  <a:pt x="28844" y="1614"/>
                  <a:pt x="28842" y="1636"/>
                  <a:pt x="28839" y="1660"/>
                </a:cubicBezTo>
                <a:cubicBezTo>
                  <a:pt x="28921" y="1529"/>
                  <a:pt x="29027" y="1530"/>
                  <a:pt x="29106" y="1433"/>
                </a:cubicBezTo>
                <a:cubicBezTo>
                  <a:pt x="29130" y="1482"/>
                  <a:pt x="29152" y="1501"/>
                  <a:pt x="29171" y="1501"/>
                </a:cubicBezTo>
                <a:cubicBezTo>
                  <a:pt x="29195" y="1501"/>
                  <a:pt x="29216" y="1473"/>
                  <a:pt x="29236" y="1436"/>
                </a:cubicBezTo>
                <a:cubicBezTo>
                  <a:pt x="29265" y="1464"/>
                  <a:pt x="29291" y="1499"/>
                  <a:pt x="29316" y="1499"/>
                </a:cubicBezTo>
                <a:cubicBezTo>
                  <a:pt x="29331" y="1499"/>
                  <a:pt x="29345" y="1487"/>
                  <a:pt x="29359" y="1454"/>
                </a:cubicBezTo>
                <a:cubicBezTo>
                  <a:pt x="29365" y="1442"/>
                  <a:pt x="29373" y="1435"/>
                  <a:pt x="29381" y="1435"/>
                </a:cubicBezTo>
                <a:cubicBezTo>
                  <a:pt x="29393" y="1435"/>
                  <a:pt x="29405" y="1452"/>
                  <a:pt x="29409" y="1497"/>
                </a:cubicBezTo>
                <a:cubicBezTo>
                  <a:pt x="29440" y="1505"/>
                  <a:pt x="29468" y="1491"/>
                  <a:pt x="29502" y="1529"/>
                </a:cubicBezTo>
                <a:cubicBezTo>
                  <a:pt x="29506" y="1533"/>
                  <a:pt x="29510" y="1535"/>
                  <a:pt x="29515" y="1535"/>
                </a:cubicBezTo>
                <a:cubicBezTo>
                  <a:pt x="29536" y="1535"/>
                  <a:pt x="29566" y="1503"/>
                  <a:pt x="29582" y="1503"/>
                </a:cubicBezTo>
                <a:cubicBezTo>
                  <a:pt x="29585" y="1503"/>
                  <a:pt x="29588" y="1505"/>
                  <a:pt x="29590" y="1508"/>
                </a:cubicBezTo>
                <a:cubicBezTo>
                  <a:pt x="29601" y="1530"/>
                  <a:pt x="29610" y="1537"/>
                  <a:pt x="29616" y="1537"/>
                </a:cubicBezTo>
                <a:cubicBezTo>
                  <a:pt x="29632" y="1537"/>
                  <a:pt x="29640" y="1498"/>
                  <a:pt x="29654" y="1498"/>
                </a:cubicBezTo>
                <a:cubicBezTo>
                  <a:pt x="29654" y="1498"/>
                  <a:pt x="29655" y="1498"/>
                  <a:pt x="29655" y="1498"/>
                </a:cubicBezTo>
                <a:cubicBezTo>
                  <a:pt x="29678" y="1503"/>
                  <a:pt x="29708" y="1536"/>
                  <a:pt x="29728" y="1536"/>
                </a:cubicBezTo>
                <a:cubicBezTo>
                  <a:pt x="29732" y="1536"/>
                  <a:pt x="29736" y="1535"/>
                  <a:pt x="29739" y="1532"/>
                </a:cubicBezTo>
                <a:cubicBezTo>
                  <a:pt x="29772" y="1500"/>
                  <a:pt x="29806" y="1491"/>
                  <a:pt x="29842" y="1491"/>
                </a:cubicBezTo>
                <a:cubicBezTo>
                  <a:pt x="29881" y="1491"/>
                  <a:pt x="29920" y="1501"/>
                  <a:pt x="29959" y="1501"/>
                </a:cubicBezTo>
                <a:cubicBezTo>
                  <a:pt x="29970" y="1501"/>
                  <a:pt x="29982" y="1500"/>
                  <a:pt x="29993" y="1498"/>
                </a:cubicBezTo>
                <a:cubicBezTo>
                  <a:pt x="29994" y="1498"/>
                  <a:pt x="29995" y="1498"/>
                  <a:pt x="29995" y="1498"/>
                </a:cubicBezTo>
                <a:cubicBezTo>
                  <a:pt x="30010" y="1498"/>
                  <a:pt x="30027" y="1530"/>
                  <a:pt x="30042" y="1547"/>
                </a:cubicBezTo>
                <a:cubicBezTo>
                  <a:pt x="30055" y="1516"/>
                  <a:pt x="30070" y="1482"/>
                  <a:pt x="30083" y="1450"/>
                </a:cubicBezTo>
                <a:cubicBezTo>
                  <a:pt x="30112" y="1490"/>
                  <a:pt x="30141" y="1499"/>
                  <a:pt x="30170" y="1499"/>
                </a:cubicBezTo>
                <a:cubicBezTo>
                  <a:pt x="30197" y="1499"/>
                  <a:pt x="30224" y="1491"/>
                  <a:pt x="30251" y="1491"/>
                </a:cubicBezTo>
                <a:cubicBezTo>
                  <a:pt x="30252" y="1491"/>
                  <a:pt x="30253" y="1491"/>
                  <a:pt x="30254" y="1491"/>
                </a:cubicBezTo>
                <a:cubicBezTo>
                  <a:pt x="30300" y="1492"/>
                  <a:pt x="30345" y="1494"/>
                  <a:pt x="30392" y="1530"/>
                </a:cubicBezTo>
                <a:cubicBezTo>
                  <a:pt x="30394" y="1532"/>
                  <a:pt x="30396" y="1532"/>
                  <a:pt x="30397" y="1532"/>
                </a:cubicBezTo>
                <a:cubicBezTo>
                  <a:pt x="30402" y="1532"/>
                  <a:pt x="30407" y="1529"/>
                  <a:pt x="30413" y="1529"/>
                </a:cubicBezTo>
                <a:cubicBezTo>
                  <a:pt x="30411" y="1483"/>
                  <a:pt x="30411" y="1439"/>
                  <a:pt x="30411" y="1398"/>
                </a:cubicBezTo>
                <a:cubicBezTo>
                  <a:pt x="30439" y="1372"/>
                  <a:pt x="30464" y="1347"/>
                  <a:pt x="30494" y="1319"/>
                </a:cubicBezTo>
                <a:cubicBezTo>
                  <a:pt x="30514" y="1368"/>
                  <a:pt x="30532" y="1384"/>
                  <a:pt x="30549" y="1384"/>
                </a:cubicBezTo>
                <a:cubicBezTo>
                  <a:pt x="30583" y="1384"/>
                  <a:pt x="30615" y="1323"/>
                  <a:pt x="30654" y="1323"/>
                </a:cubicBezTo>
                <a:cubicBezTo>
                  <a:pt x="30660" y="1323"/>
                  <a:pt x="30666" y="1324"/>
                  <a:pt x="30672" y="1327"/>
                </a:cubicBezTo>
                <a:cubicBezTo>
                  <a:pt x="30686" y="1357"/>
                  <a:pt x="30706" y="1401"/>
                  <a:pt x="30734" y="1464"/>
                </a:cubicBezTo>
                <a:cubicBezTo>
                  <a:pt x="30750" y="1405"/>
                  <a:pt x="30763" y="1361"/>
                  <a:pt x="30764" y="1354"/>
                </a:cubicBezTo>
                <a:cubicBezTo>
                  <a:pt x="30801" y="1358"/>
                  <a:pt x="30827" y="1367"/>
                  <a:pt x="30850" y="1367"/>
                </a:cubicBezTo>
                <a:cubicBezTo>
                  <a:pt x="30856" y="1367"/>
                  <a:pt x="30863" y="1366"/>
                  <a:pt x="30869" y="1364"/>
                </a:cubicBezTo>
                <a:cubicBezTo>
                  <a:pt x="30879" y="1362"/>
                  <a:pt x="30882" y="1339"/>
                  <a:pt x="30893" y="1339"/>
                </a:cubicBezTo>
                <a:cubicBezTo>
                  <a:pt x="30897" y="1339"/>
                  <a:pt x="30902" y="1342"/>
                  <a:pt x="30909" y="1349"/>
                </a:cubicBezTo>
                <a:cubicBezTo>
                  <a:pt x="30912" y="1354"/>
                  <a:pt x="30917" y="1355"/>
                  <a:pt x="30922" y="1355"/>
                </a:cubicBezTo>
                <a:cubicBezTo>
                  <a:pt x="30937" y="1355"/>
                  <a:pt x="30956" y="1340"/>
                  <a:pt x="30970" y="1340"/>
                </a:cubicBezTo>
                <a:cubicBezTo>
                  <a:pt x="30975" y="1340"/>
                  <a:pt x="30979" y="1342"/>
                  <a:pt x="30982" y="1347"/>
                </a:cubicBezTo>
                <a:cubicBezTo>
                  <a:pt x="31002" y="1374"/>
                  <a:pt x="31019" y="1381"/>
                  <a:pt x="31037" y="1381"/>
                </a:cubicBezTo>
                <a:cubicBezTo>
                  <a:pt x="31054" y="1381"/>
                  <a:pt x="31071" y="1374"/>
                  <a:pt x="31089" y="1374"/>
                </a:cubicBezTo>
                <a:cubicBezTo>
                  <a:pt x="31089" y="1374"/>
                  <a:pt x="31090" y="1374"/>
                  <a:pt x="31091" y="1374"/>
                </a:cubicBezTo>
                <a:cubicBezTo>
                  <a:pt x="31127" y="1377"/>
                  <a:pt x="31162" y="1378"/>
                  <a:pt x="31198" y="1378"/>
                </a:cubicBezTo>
                <a:cubicBezTo>
                  <a:pt x="31239" y="1378"/>
                  <a:pt x="31281" y="1377"/>
                  <a:pt x="31323" y="1377"/>
                </a:cubicBezTo>
                <a:cubicBezTo>
                  <a:pt x="31333" y="1377"/>
                  <a:pt x="31344" y="1377"/>
                  <a:pt x="31354" y="1377"/>
                </a:cubicBezTo>
                <a:cubicBezTo>
                  <a:pt x="31362" y="1377"/>
                  <a:pt x="31371" y="1391"/>
                  <a:pt x="31379" y="1398"/>
                </a:cubicBezTo>
                <a:cubicBezTo>
                  <a:pt x="31384" y="1424"/>
                  <a:pt x="31388" y="1450"/>
                  <a:pt x="31394" y="1483"/>
                </a:cubicBezTo>
                <a:cubicBezTo>
                  <a:pt x="31413" y="1463"/>
                  <a:pt x="31429" y="1445"/>
                  <a:pt x="31447" y="1424"/>
                </a:cubicBezTo>
                <a:cubicBezTo>
                  <a:pt x="31474" y="1469"/>
                  <a:pt x="31500" y="1511"/>
                  <a:pt x="31535" y="1567"/>
                </a:cubicBezTo>
                <a:cubicBezTo>
                  <a:pt x="31560" y="1533"/>
                  <a:pt x="31585" y="1501"/>
                  <a:pt x="31610" y="1469"/>
                </a:cubicBezTo>
                <a:cubicBezTo>
                  <a:pt x="31596" y="1432"/>
                  <a:pt x="31587" y="1414"/>
                  <a:pt x="31565" y="1366"/>
                </a:cubicBezTo>
                <a:lnTo>
                  <a:pt x="31565" y="1366"/>
                </a:lnTo>
                <a:cubicBezTo>
                  <a:pt x="31634" y="1380"/>
                  <a:pt x="31685" y="1391"/>
                  <a:pt x="31744" y="1404"/>
                </a:cubicBezTo>
                <a:cubicBezTo>
                  <a:pt x="31759" y="1369"/>
                  <a:pt x="31783" y="1316"/>
                  <a:pt x="31803" y="1264"/>
                </a:cubicBezTo>
                <a:cubicBezTo>
                  <a:pt x="31903" y="1447"/>
                  <a:pt x="32021" y="1419"/>
                  <a:pt x="32130" y="1494"/>
                </a:cubicBezTo>
                <a:cubicBezTo>
                  <a:pt x="32136" y="1442"/>
                  <a:pt x="32139" y="1410"/>
                  <a:pt x="32143" y="1372"/>
                </a:cubicBezTo>
                <a:cubicBezTo>
                  <a:pt x="32189" y="1427"/>
                  <a:pt x="32231" y="1480"/>
                  <a:pt x="32272" y="1530"/>
                </a:cubicBezTo>
                <a:cubicBezTo>
                  <a:pt x="32350" y="1529"/>
                  <a:pt x="32427" y="1529"/>
                  <a:pt x="32511" y="1529"/>
                </a:cubicBezTo>
                <a:cubicBezTo>
                  <a:pt x="32495" y="1495"/>
                  <a:pt x="32484" y="1476"/>
                  <a:pt x="32467" y="1441"/>
                </a:cubicBezTo>
                <a:cubicBezTo>
                  <a:pt x="32528" y="1383"/>
                  <a:pt x="32587" y="1327"/>
                  <a:pt x="32648" y="1270"/>
                </a:cubicBezTo>
                <a:cubicBezTo>
                  <a:pt x="32656" y="1282"/>
                  <a:pt x="32671" y="1304"/>
                  <a:pt x="32683" y="1320"/>
                </a:cubicBezTo>
                <a:cubicBezTo>
                  <a:pt x="32709" y="1292"/>
                  <a:pt x="32730" y="1270"/>
                  <a:pt x="32754" y="1245"/>
                </a:cubicBezTo>
                <a:cubicBezTo>
                  <a:pt x="32767" y="1295"/>
                  <a:pt x="32774" y="1327"/>
                  <a:pt x="32786" y="1372"/>
                </a:cubicBezTo>
                <a:cubicBezTo>
                  <a:pt x="32801" y="1366"/>
                  <a:pt x="32815" y="1360"/>
                  <a:pt x="32836" y="1351"/>
                </a:cubicBezTo>
                <a:cubicBezTo>
                  <a:pt x="32821" y="1294"/>
                  <a:pt x="32809" y="1251"/>
                  <a:pt x="32789" y="1176"/>
                </a:cubicBezTo>
                <a:lnTo>
                  <a:pt x="32789" y="1176"/>
                </a:lnTo>
                <a:cubicBezTo>
                  <a:pt x="32851" y="1232"/>
                  <a:pt x="32895" y="1273"/>
                  <a:pt x="32943" y="1317"/>
                </a:cubicBezTo>
                <a:cubicBezTo>
                  <a:pt x="32955" y="1299"/>
                  <a:pt x="32967" y="1280"/>
                  <a:pt x="32976" y="1267"/>
                </a:cubicBezTo>
                <a:cubicBezTo>
                  <a:pt x="33002" y="1294"/>
                  <a:pt x="33027" y="1317"/>
                  <a:pt x="33051" y="1341"/>
                </a:cubicBezTo>
                <a:cubicBezTo>
                  <a:pt x="33043" y="1360"/>
                  <a:pt x="33036" y="1380"/>
                  <a:pt x="33026" y="1405"/>
                </a:cubicBezTo>
                <a:cubicBezTo>
                  <a:pt x="33037" y="1417"/>
                  <a:pt x="33047" y="1422"/>
                  <a:pt x="33055" y="1422"/>
                </a:cubicBezTo>
                <a:cubicBezTo>
                  <a:pt x="33090" y="1422"/>
                  <a:pt x="33098" y="1335"/>
                  <a:pt x="33130" y="1302"/>
                </a:cubicBezTo>
                <a:cubicBezTo>
                  <a:pt x="33165" y="1319"/>
                  <a:pt x="33210" y="1339"/>
                  <a:pt x="33258" y="1361"/>
                </a:cubicBezTo>
                <a:cubicBezTo>
                  <a:pt x="33279" y="1336"/>
                  <a:pt x="33301" y="1304"/>
                  <a:pt x="33327" y="1304"/>
                </a:cubicBezTo>
                <a:cubicBezTo>
                  <a:pt x="33346" y="1304"/>
                  <a:pt x="33366" y="1320"/>
                  <a:pt x="33388" y="1367"/>
                </a:cubicBezTo>
                <a:cubicBezTo>
                  <a:pt x="33417" y="1386"/>
                  <a:pt x="33448" y="1420"/>
                  <a:pt x="33477" y="1420"/>
                </a:cubicBezTo>
                <a:cubicBezTo>
                  <a:pt x="33510" y="1419"/>
                  <a:pt x="33539" y="1386"/>
                  <a:pt x="33570" y="1369"/>
                </a:cubicBezTo>
                <a:cubicBezTo>
                  <a:pt x="33591" y="1405"/>
                  <a:pt x="33608" y="1438"/>
                  <a:pt x="33622" y="1460"/>
                </a:cubicBezTo>
                <a:cubicBezTo>
                  <a:pt x="33655" y="1444"/>
                  <a:pt x="33686" y="1430"/>
                  <a:pt x="33708" y="1422"/>
                </a:cubicBezTo>
                <a:cubicBezTo>
                  <a:pt x="33736" y="1494"/>
                  <a:pt x="33755" y="1545"/>
                  <a:pt x="33773" y="1592"/>
                </a:cubicBezTo>
                <a:cubicBezTo>
                  <a:pt x="33778" y="1592"/>
                  <a:pt x="33783" y="1592"/>
                  <a:pt x="33788" y="1592"/>
                </a:cubicBezTo>
                <a:cubicBezTo>
                  <a:pt x="33835" y="1592"/>
                  <a:pt x="33882" y="1596"/>
                  <a:pt x="33927" y="1596"/>
                </a:cubicBezTo>
                <a:cubicBezTo>
                  <a:pt x="33961" y="1596"/>
                  <a:pt x="33994" y="1594"/>
                  <a:pt x="34028" y="1586"/>
                </a:cubicBezTo>
                <a:cubicBezTo>
                  <a:pt x="34070" y="1577"/>
                  <a:pt x="34108" y="1529"/>
                  <a:pt x="34155" y="1529"/>
                </a:cubicBezTo>
                <a:cubicBezTo>
                  <a:pt x="34158" y="1529"/>
                  <a:pt x="34162" y="1530"/>
                  <a:pt x="34166" y="1530"/>
                </a:cubicBezTo>
                <a:cubicBezTo>
                  <a:pt x="34166" y="1530"/>
                  <a:pt x="34166" y="1530"/>
                  <a:pt x="34167" y="1530"/>
                </a:cubicBezTo>
                <a:cubicBezTo>
                  <a:pt x="34183" y="1530"/>
                  <a:pt x="34199" y="1487"/>
                  <a:pt x="34216" y="1463"/>
                </a:cubicBezTo>
                <a:cubicBezTo>
                  <a:pt x="34231" y="1514"/>
                  <a:pt x="34242" y="1551"/>
                  <a:pt x="34256" y="1598"/>
                </a:cubicBezTo>
                <a:cubicBezTo>
                  <a:pt x="34262" y="1554"/>
                  <a:pt x="34264" y="1522"/>
                  <a:pt x="34269" y="1488"/>
                </a:cubicBezTo>
                <a:cubicBezTo>
                  <a:pt x="34328" y="1540"/>
                  <a:pt x="34386" y="1566"/>
                  <a:pt x="34443" y="1566"/>
                </a:cubicBezTo>
                <a:cubicBezTo>
                  <a:pt x="34501" y="1566"/>
                  <a:pt x="34557" y="1539"/>
                  <a:pt x="34613" y="1482"/>
                </a:cubicBezTo>
                <a:cubicBezTo>
                  <a:pt x="34647" y="1514"/>
                  <a:pt x="34698" y="1531"/>
                  <a:pt x="34766" y="1531"/>
                </a:cubicBezTo>
                <a:cubicBezTo>
                  <a:pt x="34769" y="1531"/>
                  <a:pt x="34772" y="1530"/>
                  <a:pt x="34775" y="1530"/>
                </a:cubicBezTo>
                <a:cubicBezTo>
                  <a:pt x="34794" y="1466"/>
                  <a:pt x="34813" y="1407"/>
                  <a:pt x="34841" y="1314"/>
                </a:cubicBezTo>
                <a:cubicBezTo>
                  <a:pt x="34862" y="1391"/>
                  <a:pt x="34871" y="1426"/>
                  <a:pt x="34881" y="1464"/>
                </a:cubicBezTo>
                <a:cubicBezTo>
                  <a:pt x="34896" y="1465"/>
                  <a:pt x="34914" y="1481"/>
                  <a:pt x="34928" y="1481"/>
                </a:cubicBezTo>
                <a:cubicBezTo>
                  <a:pt x="34941" y="1481"/>
                  <a:pt x="34950" y="1469"/>
                  <a:pt x="34952" y="1420"/>
                </a:cubicBezTo>
                <a:cubicBezTo>
                  <a:pt x="34943" y="1410"/>
                  <a:pt x="34934" y="1397"/>
                  <a:pt x="34925" y="1383"/>
                </a:cubicBezTo>
                <a:cubicBezTo>
                  <a:pt x="34928" y="1377"/>
                  <a:pt x="34931" y="1372"/>
                  <a:pt x="34932" y="1366"/>
                </a:cubicBezTo>
                <a:cubicBezTo>
                  <a:pt x="34940" y="1382"/>
                  <a:pt x="34947" y="1397"/>
                  <a:pt x="34954" y="1411"/>
                </a:cubicBezTo>
                <a:cubicBezTo>
                  <a:pt x="34953" y="1416"/>
                  <a:pt x="34952" y="1420"/>
                  <a:pt x="34952" y="1420"/>
                </a:cubicBezTo>
                <a:cubicBezTo>
                  <a:pt x="34977" y="1400"/>
                  <a:pt x="34997" y="1354"/>
                  <a:pt x="35023" y="1354"/>
                </a:cubicBezTo>
                <a:cubicBezTo>
                  <a:pt x="35033" y="1354"/>
                  <a:pt x="35045" y="1362"/>
                  <a:pt x="35057" y="1380"/>
                </a:cubicBezTo>
                <a:cubicBezTo>
                  <a:pt x="35065" y="1413"/>
                  <a:pt x="35072" y="1442"/>
                  <a:pt x="35075" y="1461"/>
                </a:cubicBezTo>
                <a:cubicBezTo>
                  <a:pt x="35116" y="1427"/>
                  <a:pt x="35156" y="1410"/>
                  <a:pt x="35195" y="1410"/>
                </a:cubicBezTo>
                <a:cubicBezTo>
                  <a:pt x="35246" y="1410"/>
                  <a:pt x="35296" y="1439"/>
                  <a:pt x="35346" y="1497"/>
                </a:cubicBezTo>
                <a:cubicBezTo>
                  <a:pt x="35352" y="1530"/>
                  <a:pt x="35356" y="1555"/>
                  <a:pt x="35362" y="1582"/>
                </a:cubicBezTo>
                <a:cubicBezTo>
                  <a:pt x="35396" y="1548"/>
                  <a:pt x="35406" y="1464"/>
                  <a:pt x="35453" y="1464"/>
                </a:cubicBezTo>
                <a:cubicBezTo>
                  <a:pt x="35454" y="1464"/>
                  <a:pt x="35456" y="1464"/>
                  <a:pt x="35458" y="1464"/>
                </a:cubicBezTo>
                <a:cubicBezTo>
                  <a:pt x="35482" y="1467"/>
                  <a:pt x="35508" y="1514"/>
                  <a:pt x="35531" y="1514"/>
                </a:cubicBezTo>
                <a:cubicBezTo>
                  <a:pt x="35540" y="1514"/>
                  <a:pt x="35549" y="1507"/>
                  <a:pt x="35556" y="1485"/>
                </a:cubicBezTo>
                <a:cubicBezTo>
                  <a:pt x="35578" y="1535"/>
                  <a:pt x="35599" y="1586"/>
                  <a:pt x="35625" y="1650"/>
                </a:cubicBezTo>
                <a:cubicBezTo>
                  <a:pt x="35631" y="1595"/>
                  <a:pt x="35636" y="1563"/>
                  <a:pt x="35640" y="1525"/>
                </a:cubicBezTo>
                <a:cubicBezTo>
                  <a:pt x="35664" y="1566"/>
                  <a:pt x="35686" y="1603"/>
                  <a:pt x="35708" y="1641"/>
                </a:cubicBezTo>
                <a:cubicBezTo>
                  <a:pt x="35736" y="1641"/>
                  <a:pt x="35765" y="1636"/>
                  <a:pt x="35794" y="1636"/>
                </a:cubicBezTo>
                <a:cubicBezTo>
                  <a:pt x="35811" y="1636"/>
                  <a:pt x="35829" y="1638"/>
                  <a:pt x="35846" y="1644"/>
                </a:cubicBezTo>
                <a:cubicBezTo>
                  <a:pt x="35888" y="1658"/>
                  <a:pt x="35938" y="1731"/>
                  <a:pt x="35971" y="1731"/>
                </a:cubicBezTo>
                <a:cubicBezTo>
                  <a:pt x="35975" y="1731"/>
                  <a:pt x="35979" y="1730"/>
                  <a:pt x="35983" y="1728"/>
                </a:cubicBezTo>
                <a:cubicBezTo>
                  <a:pt x="35995" y="1719"/>
                  <a:pt x="36007" y="1715"/>
                  <a:pt x="36018" y="1715"/>
                </a:cubicBezTo>
                <a:cubicBezTo>
                  <a:pt x="36047" y="1715"/>
                  <a:pt x="36071" y="1740"/>
                  <a:pt x="36098" y="1756"/>
                </a:cubicBezTo>
                <a:cubicBezTo>
                  <a:pt x="36111" y="1735"/>
                  <a:pt x="36123" y="1717"/>
                  <a:pt x="36133" y="1703"/>
                </a:cubicBezTo>
                <a:cubicBezTo>
                  <a:pt x="36145" y="1725"/>
                  <a:pt x="36152" y="1738"/>
                  <a:pt x="36170" y="1769"/>
                </a:cubicBezTo>
                <a:cubicBezTo>
                  <a:pt x="36192" y="1710"/>
                  <a:pt x="36215" y="1650"/>
                  <a:pt x="36245" y="1567"/>
                </a:cubicBezTo>
                <a:cubicBezTo>
                  <a:pt x="36249" y="1625"/>
                  <a:pt x="36252" y="1660"/>
                  <a:pt x="36254" y="1695"/>
                </a:cubicBezTo>
                <a:lnTo>
                  <a:pt x="36304" y="1695"/>
                </a:lnTo>
                <a:cubicBezTo>
                  <a:pt x="36305" y="1625"/>
                  <a:pt x="36305" y="1575"/>
                  <a:pt x="36305" y="1466"/>
                </a:cubicBezTo>
                <a:cubicBezTo>
                  <a:pt x="36357" y="1557"/>
                  <a:pt x="36387" y="1613"/>
                  <a:pt x="36415" y="1660"/>
                </a:cubicBezTo>
                <a:cubicBezTo>
                  <a:pt x="36417" y="1648"/>
                  <a:pt x="36420" y="1614"/>
                  <a:pt x="36421" y="1603"/>
                </a:cubicBezTo>
                <a:cubicBezTo>
                  <a:pt x="36474" y="1573"/>
                  <a:pt x="36518" y="1550"/>
                  <a:pt x="36564" y="1525"/>
                </a:cubicBezTo>
                <a:cubicBezTo>
                  <a:pt x="36576" y="1560"/>
                  <a:pt x="36586" y="1598"/>
                  <a:pt x="36599" y="1641"/>
                </a:cubicBezTo>
                <a:cubicBezTo>
                  <a:pt x="36607" y="1597"/>
                  <a:pt x="36614" y="1558"/>
                  <a:pt x="36623" y="1513"/>
                </a:cubicBezTo>
                <a:cubicBezTo>
                  <a:pt x="36645" y="1533"/>
                  <a:pt x="36664" y="1552"/>
                  <a:pt x="36682" y="1569"/>
                </a:cubicBezTo>
                <a:cubicBezTo>
                  <a:pt x="36691" y="1554"/>
                  <a:pt x="36698" y="1541"/>
                  <a:pt x="36707" y="1525"/>
                </a:cubicBezTo>
                <a:cubicBezTo>
                  <a:pt x="36718" y="1570"/>
                  <a:pt x="36726" y="1603"/>
                  <a:pt x="36729" y="1616"/>
                </a:cubicBezTo>
                <a:cubicBezTo>
                  <a:pt x="36776" y="1645"/>
                  <a:pt x="36816" y="1669"/>
                  <a:pt x="36857" y="1695"/>
                </a:cubicBezTo>
                <a:cubicBezTo>
                  <a:pt x="36860" y="1661"/>
                  <a:pt x="36863" y="1628"/>
                  <a:pt x="36866" y="1600"/>
                </a:cubicBezTo>
                <a:cubicBezTo>
                  <a:pt x="36969" y="1558"/>
                  <a:pt x="37070" y="1519"/>
                  <a:pt x="37178" y="1476"/>
                </a:cubicBezTo>
                <a:cubicBezTo>
                  <a:pt x="37182" y="1483"/>
                  <a:pt x="37194" y="1502"/>
                  <a:pt x="37211" y="1532"/>
                </a:cubicBezTo>
                <a:cubicBezTo>
                  <a:pt x="37234" y="1497"/>
                  <a:pt x="37259" y="1459"/>
                  <a:pt x="37287" y="1459"/>
                </a:cubicBezTo>
                <a:cubicBezTo>
                  <a:pt x="37305" y="1459"/>
                  <a:pt x="37324" y="1474"/>
                  <a:pt x="37344" y="1513"/>
                </a:cubicBezTo>
                <a:cubicBezTo>
                  <a:pt x="37356" y="1495"/>
                  <a:pt x="37364" y="1472"/>
                  <a:pt x="37375" y="1466"/>
                </a:cubicBezTo>
                <a:cubicBezTo>
                  <a:pt x="37381" y="1463"/>
                  <a:pt x="37388" y="1462"/>
                  <a:pt x="37395" y="1462"/>
                </a:cubicBezTo>
                <a:cubicBezTo>
                  <a:pt x="37406" y="1462"/>
                  <a:pt x="37416" y="1464"/>
                  <a:pt x="37423" y="1464"/>
                </a:cubicBezTo>
                <a:cubicBezTo>
                  <a:pt x="37448" y="1507"/>
                  <a:pt x="37466" y="1541"/>
                  <a:pt x="37485" y="1573"/>
                </a:cubicBezTo>
                <a:cubicBezTo>
                  <a:pt x="37524" y="1512"/>
                  <a:pt x="37563" y="1461"/>
                  <a:pt x="37619" y="1461"/>
                </a:cubicBezTo>
                <a:cubicBezTo>
                  <a:pt x="37620" y="1461"/>
                  <a:pt x="37621" y="1461"/>
                  <a:pt x="37622" y="1461"/>
                </a:cubicBezTo>
                <a:cubicBezTo>
                  <a:pt x="37686" y="1461"/>
                  <a:pt x="37742" y="1398"/>
                  <a:pt x="37809" y="1398"/>
                </a:cubicBezTo>
                <a:cubicBezTo>
                  <a:pt x="37816" y="1398"/>
                  <a:pt x="37823" y="1398"/>
                  <a:pt x="37829" y="1399"/>
                </a:cubicBezTo>
                <a:cubicBezTo>
                  <a:pt x="37833" y="1400"/>
                  <a:pt x="37837" y="1400"/>
                  <a:pt x="37841" y="1400"/>
                </a:cubicBezTo>
                <a:cubicBezTo>
                  <a:pt x="37882" y="1400"/>
                  <a:pt x="37929" y="1365"/>
                  <a:pt x="37956" y="1314"/>
                </a:cubicBezTo>
                <a:cubicBezTo>
                  <a:pt x="38028" y="1179"/>
                  <a:pt x="38122" y="1142"/>
                  <a:pt x="38200" y="1061"/>
                </a:cubicBezTo>
                <a:cubicBezTo>
                  <a:pt x="38219" y="1089"/>
                  <a:pt x="38229" y="1102"/>
                  <a:pt x="38244" y="1123"/>
                </a:cubicBezTo>
                <a:cubicBezTo>
                  <a:pt x="38275" y="1042"/>
                  <a:pt x="38304" y="967"/>
                  <a:pt x="38316" y="938"/>
                </a:cubicBezTo>
                <a:cubicBezTo>
                  <a:pt x="38380" y="879"/>
                  <a:pt x="38428" y="864"/>
                  <a:pt x="38450" y="805"/>
                </a:cubicBezTo>
                <a:cubicBezTo>
                  <a:pt x="38478" y="730"/>
                  <a:pt x="38527" y="742"/>
                  <a:pt x="38562" y="698"/>
                </a:cubicBezTo>
                <a:cubicBezTo>
                  <a:pt x="38553" y="662"/>
                  <a:pt x="38547" y="637"/>
                  <a:pt x="38538" y="599"/>
                </a:cubicBezTo>
                <a:cubicBezTo>
                  <a:pt x="38510" y="629"/>
                  <a:pt x="38485" y="654"/>
                  <a:pt x="38463" y="676"/>
                </a:cubicBezTo>
                <a:cubicBezTo>
                  <a:pt x="38447" y="649"/>
                  <a:pt x="38435" y="632"/>
                  <a:pt x="38430" y="623"/>
                </a:cubicBezTo>
                <a:cubicBezTo>
                  <a:pt x="38409" y="643"/>
                  <a:pt x="38393" y="659"/>
                  <a:pt x="38375" y="677"/>
                </a:cubicBezTo>
                <a:cubicBezTo>
                  <a:pt x="38359" y="624"/>
                  <a:pt x="38349" y="587"/>
                  <a:pt x="38340" y="556"/>
                </a:cubicBezTo>
                <a:cubicBezTo>
                  <a:pt x="38300" y="579"/>
                  <a:pt x="38268" y="608"/>
                  <a:pt x="38235" y="611"/>
                </a:cubicBezTo>
                <a:cubicBezTo>
                  <a:pt x="37947" y="634"/>
                  <a:pt x="37660" y="652"/>
                  <a:pt x="37373" y="674"/>
                </a:cubicBezTo>
                <a:cubicBezTo>
                  <a:pt x="37339" y="677"/>
                  <a:pt x="37307" y="705"/>
                  <a:pt x="37270" y="723"/>
                </a:cubicBezTo>
                <a:cubicBezTo>
                  <a:pt x="37235" y="681"/>
                  <a:pt x="37200" y="667"/>
                  <a:pt x="37164" y="667"/>
                </a:cubicBezTo>
                <a:cubicBezTo>
                  <a:pt x="37128" y="667"/>
                  <a:pt x="37091" y="681"/>
                  <a:pt x="37054" y="698"/>
                </a:cubicBezTo>
                <a:cubicBezTo>
                  <a:pt x="37036" y="705"/>
                  <a:pt x="37010" y="731"/>
                  <a:pt x="36999" y="731"/>
                </a:cubicBezTo>
                <a:cubicBezTo>
                  <a:pt x="36997" y="731"/>
                  <a:pt x="36996" y="730"/>
                  <a:pt x="36995" y="729"/>
                </a:cubicBezTo>
                <a:cubicBezTo>
                  <a:pt x="36981" y="694"/>
                  <a:pt x="36968" y="683"/>
                  <a:pt x="36955" y="683"/>
                </a:cubicBezTo>
                <a:cubicBezTo>
                  <a:pt x="36935" y="683"/>
                  <a:pt x="36916" y="707"/>
                  <a:pt x="36896" y="707"/>
                </a:cubicBezTo>
                <a:cubicBezTo>
                  <a:pt x="36891" y="707"/>
                  <a:pt x="36887" y="705"/>
                  <a:pt x="36882" y="702"/>
                </a:cubicBezTo>
                <a:cubicBezTo>
                  <a:pt x="36880" y="701"/>
                  <a:pt x="36878" y="700"/>
                  <a:pt x="36876" y="700"/>
                </a:cubicBezTo>
                <a:cubicBezTo>
                  <a:pt x="36859" y="700"/>
                  <a:pt x="36836" y="731"/>
                  <a:pt x="36824" y="731"/>
                </a:cubicBezTo>
                <a:cubicBezTo>
                  <a:pt x="36822" y="731"/>
                  <a:pt x="36820" y="730"/>
                  <a:pt x="36819" y="727"/>
                </a:cubicBezTo>
                <a:cubicBezTo>
                  <a:pt x="36791" y="678"/>
                  <a:pt x="36762" y="662"/>
                  <a:pt x="36735" y="662"/>
                </a:cubicBezTo>
                <a:cubicBezTo>
                  <a:pt x="36713" y="662"/>
                  <a:pt x="36691" y="673"/>
                  <a:pt x="36673" y="684"/>
                </a:cubicBezTo>
                <a:cubicBezTo>
                  <a:pt x="36660" y="692"/>
                  <a:pt x="36648" y="695"/>
                  <a:pt x="36635" y="695"/>
                </a:cubicBezTo>
                <a:cubicBezTo>
                  <a:pt x="36600" y="695"/>
                  <a:pt x="36565" y="672"/>
                  <a:pt x="36530" y="672"/>
                </a:cubicBezTo>
                <a:cubicBezTo>
                  <a:pt x="36524" y="672"/>
                  <a:pt x="36518" y="673"/>
                  <a:pt x="36513" y="674"/>
                </a:cubicBezTo>
                <a:cubicBezTo>
                  <a:pt x="36512" y="674"/>
                  <a:pt x="36512" y="674"/>
                  <a:pt x="36511" y="674"/>
                </a:cubicBezTo>
                <a:cubicBezTo>
                  <a:pt x="36494" y="674"/>
                  <a:pt x="36475" y="616"/>
                  <a:pt x="36457" y="616"/>
                </a:cubicBezTo>
                <a:cubicBezTo>
                  <a:pt x="36452" y="616"/>
                  <a:pt x="36447" y="622"/>
                  <a:pt x="36442" y="636"/>
                </a:cubicBezTo>
                <a:cubicBezTo>
                  <a:pt x="36435" y="657"/>
                  <a:pt x="36428" y="665"/>
                  <a:pt x="36422" y="665"/>
                </a:cubicBezTo>
                <a:cubicBezTo>
                  <a:pt x="36405" y="665"/>
                  <a:pt x="36390" y="609"/>
                  <a:pt x="36374" y="609"/>
                </a:cubicBezTo>
                <a:cubicBezTo>
                  <a:pt x="36370" y="609"/>
                  <a:pt x="36366" y="612"/>
                  <a:pt x="36362" y="618"/>
                </a:cubicBezTo>
                <a:cubicBezTo>
                  <a:pt x="36345" y="649"/>
                  <a:pt x="36317" y="659"/>
                  <a:pt x="36305" y="670"/>
                </a:cubicBezTo>
                <a:cubicBezTo>
                  <a:pt x="36235" y="643"/>
                  <a:pt x="36169" y="570"/>
                  <a:pt x="36110" y="570"/>
                </a:cubicBezTo>
                <a:cubicBezTo>
                  <a:pt x="36086" y="570"/>
                  <a:pt x="36063" y="581"/>
                  <a:pt x="36042" y="612"/>
                </a:cubicBezTo>
                <a:cubicBezTo>
                  <a:pt x="36008" y="595"/>
                  <a:pt x="35983" y="580"/>
                  <a:pt x="35956" y="567"/>
                </a:cubicBezTo>
                <a:cubicBezTo>
                  <a:pt x="35927" y="549"/>
                  <a:pt x="35898" y="531"/>
                  <a:pt x="35877" y="521"/>
                </a:cubicBezTo>
                <a:cubicBezTo>
                  <a:pt x="35831" y="539"/>
                  <a:pt x="35795" y="558"/>
                  <a:pt x="35758" y="567"/>
                </a:cubicBezTo>
                <a:cubicBezTo>
                  <a:pt x="35740" y="571"/>
                  <a:pt x="35722" y="573"/>
                  <a:pt x="35704" y="573"/>
                </a:cubicBezTo>
                <a:cubicBezTo>
                  <a:pt x="35613" y="573"/>
                  <a:pt x="35522" y="528"/>
                  <a:pt x="35431" y="515"/>
                </a:cubicBezTo>
                <a:cubicBezTo>
                  <a:pt x="35387" y="510"/>
                  <a:pt x="35344" y="508"/>
                  <a:pt x="35300" y="508"/>
                </a:cubicBezTo>
                <a:cubicBezTo>
                  <a:pt x="35228" y="508"/>
                  <a:pt x="35155" y="513"/>
                  <a:pt x="35082" y="514"/>
                </a:cubicBezTo>
                <a:cubicBezTo>
                  <a:pt x="35051" y="514"/>
                  <a:pt x="35019" y="516"/>
                  <a:pt x="34987" y="516"/>
                </a:cubicBezTo>
                <a:cubicBezTo>
                  <a:pt x="34963" y="516"/>
                  <a:pt x="34939" y="515"/>
                  <a:pt x="34915" y="511"/>
                </a:cubicBezTo>
                <a:cubicBezTo>
                  <a:pt x="34885" y="506"/>
                  <a:pt x="34856" y="477"/>
                  <a:pt x="34837" y="464"/>
                </a:cubicBezTo>
                <a:cubicBezTo>
                  <a:pt x="34810" y="481"/>
                  <a:pt x="34785" y="514"/>
                  <a:pt x="34768" y="514"/>
                </a:cubicBezTo>
                <a:cubicBezTo>
                  <a:pt x="34765" y="514"/>
                  <a:pt x="34761" y="512"/>
                  <a:pt x="34759" y="509"/>
                </a:cubicBezTo>
                <a:cubicBezTo>
                  <a:pt x="34715" y="466"/>
                  <a:pt x="34673" y="457"/>
                  <a:pt x="34631" y="457"/>
                </a:cubicBezTo>
                <a:cubicBezTo>
                  <a:pt x="34601" y="457"/>
                  <a:pt x="34571" y="462"/>
                  <a:pt x="34542" y="462"/>
                </a:cubicBezTo>
                <a:cubicBezTo>
                  <a:pt x="34528" y="462"/>
                  <a:pt x="34514" y="461"/>
                  <a:pt x="34500" y="458"/>
                </a:cubicBezTo>
                <a:cubicBezTo>
                  <a:pt x="34448" y="448"/>
                  <a:pt x="34394" y="430"/>
                  <a:pt x="34337" y="415"/>
                </a:cubicBezTo>
                <a:cubicBezTo>
                  <a:pt x="34329" y="427"/>
                  <a:pt x="34317" y="448"/>
                  <a:pt x="34307" y="465"/>
                </a:cubicBezTo>
                <a:cubicBezTo>
                  <a:pt x="34277" y="441"/>
                  <a:pt x="34252" y="404"/>
                  <a:pt x="34224" y="404"/>
                </a:cubicBezTo>
                <a:cubicBezTo>
                  <a:pt x="34212" y="404"/>
                  <a:pt x="34201" y="410"/>
                  <a:pt x="34188" y="426"/>
                </a:cubicBezTo>
                <a:cubicBezTo>
                  <a:pt x="34172" y="446"/>
                  <a:pt x="34147" y="457"/>
                  <a:pt x="34124" y="457"/>
                </a:cubicBezTo>
                <a:cubicBezTo>
                  <a:pt x="34111" y="457"/>
                  <a:pt x="34099" y="454"/>
                  <a:pt x="34088" y="448"/>
                </a:cubicBezTo>
                <a:cubicBezTo>
                  <a:pt x="33994" y="393"/>
                  <a:pt x="33900" y="349"/>
                  <a:pt x="33806" y="349"/>
                </a:cubicBezTo>
                <a:cubicBezTo>
                  <a:pt x="33803" y="349"/>
                  <a:pt x="33800" y="349"/>
                  <a:pt x="33797" y="349"/>
                </a:cubicBezTo>
                <a:cubicBezTo>
                  <a:pt x="33737" y="350"/>
                  <a:pt x="33678" y="353"/>
                  <a:pt x="33619" y="353"/>
                </a:cubicBezTo>
                <a:cubicBezTo>
                  <a:pt x="33581" y="353"/>
                  <a:pt x="33542" y="352"/>
                  <a:pt x="33504" y="348"/>
                </a:cubicBezTo>
                <a:cubicBezTo>
                  <a:pt x="33489" y="346"/>
                  <a:pt x="33474" y="345"/>
                  <a:pt x="33460" y="345"/>
                </a:cubicBezTo>
                <a:cubicBezTo>
                  <a:pt x="33425" y="345"/>
                  <a:pt x="33390" y="349"/>
                  <a:pt x="33355" y="349"/>
                </a:cubicBezTo>
                <a:cubicBezTo>
                  <a:pt x="33314" y="349"/>
                  <a:pt x="33272" y="344"/>
                  <a:pt x="33229" y="324"/>
                </a:cubicBezTo>
                <a:cubicBezTo>
                  <a:pt x="33175" y="300"/>
                  <a:pt x="33121" y="297"/>
                  <a:pt x="33067" y="297"/>
                </a:cubicBezTo>
                <a:cubicBezTo>
                  <a:pt x="33053" y="297"/>
                  <a:pt x="33038" y="298"/>
                  <a:pt x="33024" y="298"/>
                </a:cubicBezTo>
                <a:cubicBezTo>
                  <a:pt x="32996" y="298"/>
                  <a:pt x="32968" y="297"/>
                  <a:pt x="32940" y="293"/>
                </a:cubicBezTo>
                <a:cubicBezTo>
                  <a:pt x="32911" y="289"/>
                  <a:pt x="32882" y="255"/>
                  <a:pt x="32857" y="239"/>
                </a:cubicBezTo>
                <a:cubicBezTo>
                  <a:pt x="32840" y="265"/>
                  <a:pt x="32827" y="286"/>
                  <a:pt x="32817" y="302"/>
                </a:cubicBezTo>
                <a:cubicBezTo>
                  <a:pt x="32786" y="276"/>
                  <a:pt x="32761" y="238"/>
                  <a:pt x="32735" y="238"/>
                </a:cubicBezTo>
                <a:cubicBezTo>
                  <a:pt x="32724" y="238"/>
                  <a:pt x="32712" y="246"/>
                  <a:pt x="32699" y="265"/>
                </a:cubicBezTo>
                <a:cubicBezTo>
                  <a:pt x="32681" y="293"/>
                  <a:pt x="32661" y="305"/>
                  <a:pt x="32639" y="305"/>
                </a:cubicBezTo>
                <a:cubicBezTo>
                  <a:pt x="32613" y="305"/>
                  <a:pt x="32586" y="290"/>
                  <a:pt x="32558" y="268"/>
                </a:cubicBezTo>
                <a:cubicBezTo>
                  <a:pt x="32532" y="248"/>
                  <a:pt x="32505" y="231"/>
                  <a:pt x="32479" y="231"/>
                </a:cubicBezTo>
                <a:cubicBezTo>
                  <a:pt x="32454" y="231"/>
                  <a:pt x="32430" y="247"/>
                  <a:pt x="32411" y="292"/>
                </a:cubicBezTo>
                <a:cubicBezTo>
                  <a:pt x="32395" y="275"/>
                  <a:pt x="32378" y="246"/>
                  <a:pt x="32362" y="245"/>
                </a:cubicBezTo>
                <a:cubicBezTo>
                  <a:pt x="32358" y="244"/>
                  <a:pt x="32354" y="244"/>
                  <a:pt x="32350" y="244"/>
                </a:cubicBezTo>
                <a:cubicBezTo>
                  <a:pt x="32324" y="244"/>
                  <a:pt x="32296" y="254"/>
                  <a:pt x="32270" y="254"/>
                </a:cubicBezTo>
                <a:cubicBezTo>
                  <a:pt x="32254" y="254"/>
                  <a:pt x="32238" y="250"/>
                  <a:pt x="32225" y="234"/>
                </a:cubicBezTo>
                <a:cubicBezTo>
                  <a:pt x="32211" y="218"/>
                  <a:pt x="32199" y="212"/>
                  <a:pt x="32188" y="212"/>
                </a:cubicBezTo>
                <a:cubicBezTo>
                  <a:pt x="32160" y="212"/>
                  <a:pt x="32141" y="247"/>
                  <a:pt x="32115" y="247"/>
                </a:cubicBezTo>
                <a:cubicBezTo>
                  <a:pt x="32113" y="247"/>
                  <a:pt x="32110" y="247"/>
                  <a:pt x="32108" y="246"/>
                </a:cubicBezTo>
                <a:cubicBezTo>
                  <a:pt x="32091" y="242"/>
                  <a:pt x="32075" y="241"/>
                  <a:pt x="32058" y="241"/>
                </a:cubicBezTo>
                <a:cubicBezTo>
                  <a:pt x="32031" y="241"/>
                  <a:pt x="32004" y="244"/>
                  <a:pt x="31977" y="244"/>
                </a:cubicBezTo>
                <a:cubicBezTo>
                  <a:pt x="31964" y="244"/>
                  <a:pt x="31952" y="244"/>
                  <a:pt x="31940" y="242"/>
                </a:cubicBezTo>
                <a:cubicBezTo>
                  <a:pt x="31935" y="241"/>
                  <a:pt x="31930" y="240"/>
                  <a:pt x="31925" y="240"/>
                </a:cubicBezTo>
                <a:cubicBezTo>
                  <a:pt x="31899" y="240"/>
                  <a:pt x="31873" y="251"/>
                  <a:pt x="31846" y="251"/>
                </a:cubicBezTo>
                <a:cubicBezTo>
                  <a:pt x="31819" y="251"/>
                  <a:pt x="31792" y="240"/>
                  <a:pt x="31765" y="196"/>
                </a:cubicBezTo>
                <a:cubicBezTo>
                  <a:pt x="31751" y="232"/>
                  <a:pt x="31736" y="244"/>
                  <a:pt x="31721" y="244"/>
                </a:cubicBezTo>
                <a:cubicBezTo>
                  <a:pt x="31689" y="244"/>
                  <a:pt x="31655" y="194"/>
                  <a:pt x="31622" y="190"/>
                </a:cubicBezTo>
                <a:cubicBezTo>
                  <a:pt x="31606" y="188"/>
                  <a:pt x="31589" y="182"/>
                  <a:pt x="31572" y="182"/>
                </a:cubicBezTo>
                <a:cubicBezTo>
                  <a:pt x="31549" y="182"/>
                  <a:pt x="31527" y="194"/>
                  <a:pt x="31513" y="245"/>
                </a:cubicBezTo>
                <a:cubicBezTo>
                  <a:pt x="31509" y="237"/>
                  <a:pt x="31506" y="230"/>
                  <a:pt x="31501" y="224"/>
                </a:cubicBezTo>
                <a:cubicBezTo>
                  <a:pt x="31494" y="212"/>
                  <a:pt x="31485" y="190"/>
                  <a:pt x="31479" y="190"/>
                </a:cubicBezTo>
                <a:cubicBezTo>
                  <a:pt x="31438" y="190"/>
                  <a:pt x="31398" y="190"/>
                  <a:pt x="31357" y="190"/>
                </a:cubicBezTo>
                <a:cubicBezTo>
                  <a:pt x="31258" y="190"/>
                  <a:pt x="31159" y="191"/>
                  <a:pt x="31060" y="192"/>
                </a:cubicBezTo>
                <a:cubicBezTo>
                  <a:pt x="31047" y="192"/>
                  <a:pt x="31033" y="189"/>
                  <a:pt x="31019" y="189"/>
                </a:cubicBezTo>
                <a:cubicBezTo>
                  <a:pt x="30993" y="189"/>
                  <a:pt x="30967" y="198"/>
                  <a:pt x="30950" y="248"/>
                </a:cubicBezTo>
                <a:cubicBezTo>
                  <a:pt x="30949" y="249"/>
                  <a:pt x="30948" y="249"/>
                  <a:pt x="30947" y="249"/>
                </a:cubicBezTo>
                <a:cubicBezTo>
                  <a:pt x="30944" y="249"/>
                  <a:pt x="30939" y="248"/>
                  <a:pt x="30937" y="248"/>
                </a:cubicBezTo>
                <a:cubicBezTo>
                  <a:pt x="30906" y="218"/>
                  <a:pt x="30876" y="196"/>
                  <a:pt x="30847" y="193"/>
                </a:cubicBezTo>
                <a:cubicBezTo>
                  <a:pt x="30830" y="192"/>
                  <a:pt x="30814" y="192"/>
                  <a:pt x="30797" y="192"/>
                </a:cubicBezTo>
                <a:cubicBezTo>
                  <a:pt x="30763" y="192"/>
                  <a:pt x="30729" y="193"/>
                  <a:pt x="30696" y="193"/>
                </a:cubicBezTo>
                <a:cubicBezTo>
                  <a:pt x="30672" y="193"/>
                  <a:pt x="30648" y="192"/>
                  <a:pt x="30625" y="190"/>
                </a:cubicBezTo>
                <a:cubicBezTo>
                  <a:pt x="30585" y="187"/>
                  <a:pt x="30545" y="162"/>
                  <a:pt x="30503" y="145"/>
                </a:cubicBezTo>
                <a:cubicBezTo>
                  <a:pt x="30486" y="188"/>
                  <a:pt x="30462" y="198"/>
                  <a:pt x="30437" y="198"/>
                </a:cubicBezTo>
                <a:cubicBezTo>
                  <a:pt x="30410" y="198"/>
                  <a:pt x="30382" y="187"/>
                  <a:pt x="30355" y="187"/>
                </a:cubicBezTo>
                <a:cubicBezTo>
                  <a:pt x="30330" y="187"/>
                  <a:pt x="30306" y="198"/>
                  <a:pt x="30289" y="240"/>
                </a:cubicBezTo>
                <a:cubicBezTo>
                  <a:pt x="30268" y="225"/>
                  <a:pt x="30246" y="197"/>
                  <a:pt x="30227" y="197"/>
                </a:cubicBezTo>
                <a:cubicBezTo>
                  <a:pt x="30226" y="197"/>
                  <a:pt x="30225" y="197"/>
                  <a:pt x="30224" y="197"/>
                </a:cubicBezTo>
                <a:cubicBezTo>
                  <a:pt x="30221" y="198"/>
                  <a:pt x="30217" y="198"/>
                  <a:pt x="30214" y="198"/>
                </a:cubicBezTo>
                <a:cubicBezTo>
                  <a:pt x="30189" y="198"/>
                  <a:pt x="30164" y="191"/>
                  <a:pt x="30139" y="191"/>
                </a:cubicBezTo>
                <a:cubicBezTo>
                  <a:pt x="30110" y="191"/>
                  <a:pt x="30083" y="201"/>
                  <a:pt x="30060" y="245"/>
                </a:cubicBezTo>
                <a:cubicBezTo>
                  <a:pt x="30035" y="194"/>
                  <a:pt x="30006" y="177"/>
                  <a:pt x="29980" y="177"/>
                </a:cubicBezTo>
                <a:cubicBezTo>
                  <a:pt x="29955" y="177"/>
                  <a:pt x="29932" y="191"/>
                  <a:pt x="29916" y="205"/>
                </a:cubicBezTo>
                <a:cubicBezTo>
                  <a:pt x="29904" y="215"/>
                  <a:pt x="29892" y="219"/>
                  <a:pt x="29881" y="219"/>
                </a:cubicBezTo>
                <a:cubicBezTo>
                  <a:pt x="29850" y="219"/>
                  <a:pt x="29819" y="189"/>
                  <a:pt x="29790" y="189"/>
                </a:cubicBezTo>
                <a:cubicBezTo>
                  <a:pt x="29783" y="189"/>
                  <a:pt x="29776" y="191"/>
                  <a:pt x="29770" y="195"/>
                </a:cubicBezTo>
                <a:cubicBezTo>
                  <a:pt x="29761" y="199"/>
                  <a:pt x="29751" y="201"/>
                  <a:pt x="29741" y="201"/>
                </a:cubicBezTo>
                <a:cubicBezTo>
                  <a:pt x="29730" y="201"/>
                  <a:pt x="29718" y="199"/>
                  <a:pt x="29706" y="199"/>
                </a:cubicBezTo>
                <a:cubicBezTo>
                  <a:pt x="29684" y="199"/>
                  <a:pt x="29661" y="206"/>
                  <a:pt x="29642" y="248"/>
                </a:cubicBezTo>
                <a:cubicBezTo>
                  <a:pt x="29640" y="252"/>
                  <a:pt x="29637" y="254"/>
                  <a:pt x="29633" y="254"/>
                </a:cubicBezTo>
                <a:cubicBezTo>
                  <a:pt x="29618" y="254"/>
                  <a:pt x="29594" y="226"/>
                  <a:pt x="29572" y="226"/>
                </a:cubicBezTo>
                <a:cubicBezTo>
                  <a:pt x="29561" y="226"/>
                  <a:pt x="29551" y="233"/>
                  <a:pt x="29543" y="252"/>
                </a:cubicBezTo>
                <a:cubicBezTo>
                  <a:pt x="29541" y="257"/>
                  <a:pt x="29536" y="260"/>
                  <a:pt x="29530" y="260"/>
                </a:cubicBezTo>
                <a:cubicBezTo>
                  <a:pt x="29524" y="260"/>
                  <a:pt x="29518" y="257"/>
                  <a:pt x="29515" y="252"/>
                </a:cubicBezTo>
                <a:cubicBezTo>
                  <a:pt x="29496" y="217"/>
                  <a:pt x="29479" y="201"/>
                  <a:pt x="29462" y="201"/>
                </a:cubicBezTo>
                <a:cubicBezTo>
                  <a:pt x="29446" y="201"/>
                  <a:pt x="29430" y="215"/>
                  <a:pt x="29415" y="240"/>
                </a:cubicBezTo>
                <a:cubicBezTo>
                  <a:pt x="29395" y="201"/>
                  <a:pt x="29375" y="191"/>
                  <a:pt x="29355" y="191"/>
                </a:cubicBezTo>
                <a:cubicBezTo>
                  <a:pt x="29333" y="191"/>
                  <a:pt x="29311" y="203"/>
                  <a:pt x="29290" y="203"/>
                </a:cubicBezTo>
                <a:cubicBezTo>
                  <a:pt x="29287" y="203"/>
                  <a:pt x="29284" y="202"/>
                  <a:pt x="29281" y="202"/>
                </a:cubicBezTo>
                <a:cubicBezTo>
                  <a:pt x="29280" y="202"/>
                  <a:pt x="29279" y="201"/>
                  <a:pt x="29278" y="201"/>
                </a:cubicBezTo>
                <a:cubicBezTo>
                  <a:pt x="29260" y="201"/>
                  <a:pt x="29242" y="229"/>
                  <a:pt x="29227" y="242"/>
                </a:cubicBezTo>
                <a:cubicBezTo>
                  <a:pt x="29208" y="228"/>
                  <a:pt x="29186" y="202"/>
                  <a:pt x="29165" y="200"/>
                </a:cubicBezTo>
                <a:cubicBezTo>
                  <a:pt x="29140" y="199"/>
                  <a:pt x="29114" y="199"/>
                  <a:pt x="29089" y="199"/>
                </a:cubicBezTo>
                <a:cubicBezTo>
                  <a:pt x="29038" y="199"/>
                  <a:pt x="28987" y="200"/>
                  <a:pt x="28936" y="200"/>
                </a:cubicBezTo>
                <a:cubicBezTo>
                  <a:pt x="28910" y="200"/>
                  <a:pt x="28885" y="200"/>
                  <a:pt x="28859" y="199"/>
                </a:cubicBezTo>
                <a:cubicBezTo>
                  <a:pt x="28802" y="196"/>
                  <a:pt x="28744" y="175"/>
                  <a:pt x="28683" y="161"/>
                </a:cubicBezTo>
                <a:cubicBezTo>
                  <a:pt x="28678" y="170"/>
                  <a:pt x="28669" y="187"/>
                  <a:pt x="28669" y="187"/>
                </a:cubicBezTo>
                <a:cubicBezTo>
                  <a:pt x="28615" y="171"/>
                  <a:pt x="28571" y="149"/>
                  <a:pt x="28528" y="147"/>
                </a:cubicBezTo>
                <a:cubicBezTo>
                  <a:pt x="28503" y="146"/>
                  <a:pt x="28477" y="142"/>
                  <a:pt x="28452" y="142"/>
                </a:cubicBezTo>
                <a:cubicBezTo>
                  <a:pt x="28416" y="142"/>
                  <a:pt x="28381" y="150"/>
                  <a:pt x="28350" y="186"/>
                </a:cubicBezTo>
                <a:cubicBezTo>
                  <a:pt x="28326" y="156"/>
                  <a:pt x="28301" y="148"/>
                  <a:pt x="28277" y="148"/>
                </a:cubicBezTo>
                <a:cubicBezTo>
                  <a:pt x="28246" y="148"/>
                  <a:pt x="28216" y="161"/>
                  <a:pt x="28187" y="161"/>
                </a:cubicBezTo>
                <a:cubicBezTo>
                  <a:pt x="28169" y="161"/>
                  <a:pt x="28151" y="156"/>
                  <a:pt x="28134" y="139"/>
                </a:cubicBezTo>
                <a:cubicBezTo>
                  <a:pt x="28098" y="102"/>
                  <a:pt x="28065" y="94"/>
                  <a:pt x="28033" y="94"/>
                </a:cubicBezTo>
                <a:cubicBezTo>
                  <a:pt x="28008" y="94"/>
                  <a:pt x="27984" y="99"/>
                  <a:pt x="27960" y="99"/>
                </a:cubicBezTo>
                <a:cubicBezTo>
                  <a:pt x="27943" y="99"/>
                  <a:pt x="27927" y="97"/>
                  <a:pt x="27910" y="89"/>
                </a:cubicBezTo>
                <a:cubicBezTo>
                  <a:pt x="27885" y="139"/>
                  <a:pt x="27865" y="178"/>
                  <a:pt x="27859" y="190"/>
                </a:cubicBezTo>
                <a:cubicBezTo>
                  <a:pt x="27773" y="174"/>
                  <a:pt x="27712" y="152"/>
                  <a:pt x="27650" y="152"/>
                </a:cubicBezTo>
                <a:cubicBezTo>
                  <a:pt x="27608" y="152"/>
                  <a:pt x="27562" y="82"/>
                  <a:pt x="27521" y="82"/>
                </a:cubicBezTo>
                <a:cubicBezTo>
                  <a:pt x="27501" y="82"/>
                  <a:pt x="27481" y="99"/>
                  <a:pt x="27464" y="149"/>
                </a:cubicBezTo>
                <a:cubicBezTo>
                  <a:pt x="27453" y="130"/>
                  <a:pt x="27441" y="111"/>
                  <a:pt x="27428" y="89"/>
                </a:cubicBezTo>
                <a:cubicBezTo>
                  <a:pt x="27401" y="143"/>
                  <a:pt x="27359" y="105"/>
                  <a:pt x="27326" y="140"/>
                </a:cubicBezTo>
                <a:cubicBezTo>
                  <a:pt x="27321" y="145"/>
                  <a:pt x="27316" y="148"/>
                  <a:pt x="27311" y="148"/>
                </a:cubicBezTo>
                <a:cubicBezTo>
                  <a:pt x="27285" y="148"/>
                  <a:pt x="27257" y="91"/>
                  <a:pt x="27227" y="91"/>
                </a:cubicBezTo>
                <a:cubicBezTo>
                  <a:pt x="27215" y="91"/>
                  <a:pt x="27203" y="100"/>
                  <a:pt x="27191" y="125"/>
                </a:cubicBezTo>
                <a:cubicBezTo>
                  <a:pt x="27178" y="151"/>
                  <a:pt x="27161" y="164"/>
                  <a:pt x="27142" y="164"/>
                </a:cubicBezTo>
                <a:cubicBezTo>
                  <a:pt x="27118" y="164"/>
                  <a:pt x="27092" y="143"/>
                  <a:pt x="27069" y="97"/>
                </a:cubicBezTo>
                <a:cubicBezTo>
                  <a:pt x="27062" y="121"/>
                  <a:pt x="27053" y="129"/>
                  <a:pt x="27043" y="129"/>
                </a:cubicBezTo>
                <a:cubicBezTo>
                  <a:pt x="27022" y="129"/>
                  <a:pt x="26998" y="94"/>
                  <a:pt x="26976" y="94"/>
                </a:cubicBezTo>
                <a:cubicBezTo>
                  <a:pt x="26963" y="94"/>
                  <a:pt x="26951" y="107"/>
                  <a:pt x="26942" y="147"/>
                </a:cubicBezTo>
                <a:cubicBezTo>
                  <a:pt x="26944" y="170"/>
                  <a:pt x="26947" y="214"/>
                  <a:pt x="26950" y="259"/>
                </a:cubicBezTo>
                <a:cubicBezTo>
                  <a:pt x="26902" y="202"/>
                  <a:pt x="26860" y="150"/>
                  <a:pt x="26817" y="99"/>
                </a:cubicBezTo>
                <a:cubicBezTo>
                  <a:pt x="26807" y="119"/>
                  <a:pt x="26796" y="126"/>
                  <a:pt x="26785" y="126"/>
                </a:cubicBezTo>
                <a:cubicBezTo>
                  <a:pt x="26761" y="126"/>
                  <a:pt x="26734" y="97"/>
                  <a:pt x="26707" y="97"/>
                </a:cubicBezTo>
                <a:cubicBezTo>
                  <a:pt x="26692" y="97"/>
                  <a:pt x="26677" y="106"/>
                  <a:pt x="26663" y="133"/>
                </a:cubicBezTo>
                <a:cubicBezTo>
                  <a:pt x="26661" y="140"/>
                  <a:pt x="26646" y="172"/>
                  <a:pt x="26632" y="208"/>
                </a:cubicBezTo>
                <a:cubicBezTo>
                  <a:pt x="26610" y="171"/>
                  <a:pt x="26588" y="133"/>
                  <a:pt x="26567" y="99"/>
                </a:cubicBezTo>
                <a:lnTo>
                  <a:pt x="26470" y="99"/>
                </a:lnTo>
                <a:cubicBezTo>
                  <a:pt x="26461" y="131"/>
                  <a:pt x="26448" y="177"/>
                  <a:pt x="26438" y="214"/>
                </a:cubicBezTo>
                <a:cubicBezTo>
                  <a:pt x="26345" y="167"/>
                  <a:pt x="26256" y="92"/>
                  <a:pt x="26173" y="92"/>
                </a:cubicBezTo>
                <a:cubicBezTo>
                  <a:pt x="26134" y="92"/>
                  <a:pt x="26096" y="108"/>
                  <a:pt x="26059" y="150"/>
                </a:cubicBezTo>
                <a:cubicBezTo>
                  <a:pt x="26026" y="133"/>
                  <a:pt x="25996" y="108"/>
                  <a:pt x="25965" y="100"/>
                </a:cubicBezTo>
                <a:cubicBezTo>
                  <a:pt x="25959" y="99"/>
                  <a:pt x="25954" y="98"/>
                  <a:pt x="25948" y="98"/>
                </a:cubicBezTo>
                <a:cubicBezTo>
                  <a:pt x="25901" y="98"/>
                  <a:pt x="25857" y="141"/>
                  <a:pt x="25810" y="141"/>
                </a:cubicBezTo>
                <a:cubicBezTo>
                  <a:pt x="25791" y="141"/>
                  <a:pt x="25772" y="135"/>
                  <a:pt x="25752" y="117"/>
                </a:cubicBezTo>
                <a:cubicBezTo>
                  <a:pt x="25737" y="149"/>
                  <a:pt x="25721" y="160"/>
                  <a:pt x="25704" y="160"/>
                </a:cubicBezTo>
                <a:cubicBezTo>
                  <a:pt x="25667" y="160"/>
                  <a:pt x="25628" y="103"/>
                  <a:pt x="25592" y="103"/>
                </a:cubicBezTo>
                <a:cubicBezTo>
                  <a:pt x="25591" y="103"/>
                  <a:pt x="25591" y="103"/>
                  <a:pt x="25590" y="103"/>
                </a:cubicBezTo>
                <a:cubicBezTo>
                  <a:pt x="25533" y="108"/>
                  <a:pt x="25478" y="139"/>
                  <a:pt x="25424" y="158"/>
                </a:cubicBezTo>
                <a:cubicBezTo>
                  <a:pt x="25421" y="159"/>
                  <a:pt x="25418" y="159"/>
                  <a:pt x="25415" y="159"/>
                </a:cubicBezTo>
                <a:cubicBezTo>
                  <a:pt x="25413" y="159"/>
                  <a:pt x="25411" y="159"/>
                  <a:pt x="25409" y="158"/>
                </a:cubicBezTo>
                <a:cubicBezTo>
                  <a:pt x="25384" y="134"/>
                  <a:pt x="25361" y="97"/>
                  <a:pt x="25337" y="97"/>
                </a:cubicBezTo>
                <a:cubicBezTo>
                  <a:pt x="25325" y="97"/>
                  <a:pt x="25312" y="106"/>
                  <a:pt x="25299" y="128"/>
                </a:cubicBezTo>
                <a:cubicBezTo>
                  <a:pt x="25296" y="134"/>
                  <a:pt x="25292" y="136"/>
                  <a:pt x="25288" y="136"/>
                </a:cubicBezTo>
                <a:cubicBezTo>
                  <a:pt x="25272" y="136"/>
                  <a:pt x="25250" y="106"/>
                  <a:pt x="25231" y="106"/>
                </a:cubicBezTo>
                <a:cubicBezTo>
                  <a:pt x="25220" y="106"/>
                  <a:pt x="25209" y="118"/>
                  <a:pt x="25202" y="156"/>
                </a:cubicBezTo>
                <a:cubicBezTo>
                  <a:pt x="25200" y="165"/>
                  <a:pt x="25192" y="168"/>
                  <a:pt x="25180" y="168"/>
                </a:cubicBezTo>
                <a:cubicBezTo>
                  <a:pt x="25166" y="168"/>
                  <a:pt x="25148" y="163"/>
                  <a:pt x="25135" y="156"/>
                </a:cubicBezTo>
                <a:cubicBezTo>
                  <a:pt x="25110" y="144"/>
                  <a:pt x="25078" y="91"/>
                  <a:pt x="25055" y="91"/>
                </a:cubicBezTo>
                <a:cubicBezTo>
                  <a:pt x="25047" y="91"/>
                  <a:pt x="25041" y="97"/>
                  <a:pt x="25035" y="111"/>
                </a:cubicBezTo>
                <a:cubicBezTo>
                  <a:pt x="25027" y="135"/>
                  <a:pt x="25018" y="143"/>
                  <a:pt x="25010" y="143"/>
                </a:cubicBezTo>
                <a:cubicBezTo>
                  <a:pt x="24990" y="143"/>
                  <a:pt x="24972" y="93"/>
                  <a:pt x="24951" y="93"/>
                </a:cubicBezTo>
                <a:cubicBezTo>
                  <a:pt x="24948" y="93"/>
                  <a:pt x="24945" y="95"/>
                  <a:pt x="24941" y="97"/>
                </a:cubicBezTo>
                <a:cubicBezTo>
                  <a:pt x="24931" y="107"/>
                  <a:pt x="24919" y="110"/>
                  <a:pt x="24905" y="110"/>
                </a:cubicBezTo>
                <a:cubicBezTo>
                  <a:pt x="24887" y="110"/>
                  <a:pt x="24868" y="104"/>
                  <a:pt x="24849" y="104"/>
                </a:cubicBezTo>
                <a:cubicBezTo>
                  <a:pt x="24844" y="104"/>
                  <a:pt x="24838" y="105"/>
                  <a:pt x="24832" y="106"/>
                </a:cubicBezTo>
                <a:cubicBezTo>
                  <a:pt x="24799" y="114"/>
                  <a:pt x="24768" y="139"/>
                  <a:pt x="24762" y="142"/>
                </a:cubicBezTo>
                <a:cubicBezTo>
                  <a:pt x="24716" y="128"/>
                  <a:pt x="24678" y="102"/>
                  <a:pt x="24653" y="102"/>
                </a:cubicBezTo>
                <a:cubicBezTo>
                  <a:pt x="24646" y="102"/>
                  <a:pt x="24639" y="104"/>
                  <a:pt x="24634" y="111"/>
                </a:cubicBezTo>
                <a:cubicBezTo>
                  <a:pt x="24568" y="189"/>
                  <a:pt x="24493" y="152"/>
                  <a:pt x="24411" y="219"/>
                </a:cubicBezTo>
                <a:lnTo>
                  <a:pt x="24411" y="219"/>
                </a:lnTo>
                <a:cubicBezTo>
                  <a:pt x="24409" y="209"/>
                  <a:pt x="24407" y="199"/>
                  <a:pt x="24404" y="189"/>
                </a:cubicBezTo>
                <a:lnTo>
                  <a:pt x="24404" y="189"/>
                </a:lnTo>
                <a:cubicBezTo>
                  <a:pt x="24403" y="200"/>
                  <a:pt x="24401" y="214"/>
                  <a:pt x="24398" y="230"/>
                </a:cubicBezTo>
                <a:cubicBezTo>
                  <a:pt x="24403" y="226"/>
                  <a:pt x="24407" y="222"/>
                  <a:pt x="24411" y="219"/>
                </a:cubicBezTo>
                <a:lnTo>
                  <a:pt x="24411" y="219"/>
                </a:lnTo>
                <a:cubicBezTo>
                  <a:pt x="24413" y="226"/>
                  <a:pt x="24414" y="234"/>
                  <a:pt x="24415" y="242"/>
                </a:cubicBezTo>
                <a:cubicBezTo>
                  <a:pt x="24415" y="245"/>
                  <a:pt x="24413" y="250"/>
                  <a:pt x="24410" y="250"/>
                </a:cubicBezTo>
                <a:cubicBezTo>
                  <a:pt x="24406" y="250"/>
                  <a:pt x="24402" y="245"/>
                  <a:pt x="24398" y="230"/>
                </a:cubicBezTo>
                <a:cubicBezTo>
                  <a:pt x="24393" y="230"/>
                  <a:pt x="24395" y="196"/>
                  <a:pt x="24397" y="162"/>
                </a:cubicBezTo>
                <a:lnTo>
                  <a:pt x="24397" y="162"/>
                </a:lnTo>
                <a:cubicBezTo>
                  <a:pt x="24399" y="171"/>
                  <a:pt x="24402" y="180"/>
                  <a:pt x="24404" y="189"/>
                </a:cubicBezTo>
                <a:lnTo>
                  <a:pt x="24404" y="189"/>
                </a:lnTo>
                <a:cubicBezTo>
                  <a:pt x="24410" y="146"/>
                  <a:pt x="24410" y="136"/>
                  <a:pt x="24409" y="136"/>
                </a:cubicBezTo>
                <a:cubicBezTo>
                  <a:pt x="24382" y="124"/>
                  <a:pt x="24354" y="124"/>
                  <a:pt x="24329" y="103"/>
                </a:cubicBezTo>
                <a:cubicBezTo>
                  <a:pt x="24327" y="101"/>
                  <a:pt x="24324" y="100"/>
                  <a:pt x="24322" y="100"/>
                </a:cubicBezTo>
                <a:cubicBezTo>
                  <a:pt x="24306" y="100"/>
                  <a:pt x="24301" y="151"/>
                  <a:pt x="24284" y="151"/>
                </a:cubicBezTo>
                <a:cubicBezTo>
                  <a:pt x="24279" y="151"/>
                  <a:pt x="24272" y="145"/>
                  <a:pt x="24263" y="131"/>
                </a:cubicBezTo>
                <a:cubicBezTo>
                  <a:pt x="24256" y="119"/>
                  <a:pt x="24242" y="113"/>
                  <a:pt x="24227" y="113"/>
                </a:cubicBezTo>
                <a:cubicBezTo>
                  <a:pt x="24214" y="113"/>
                  <a:pt x="24200" y="118"/>
                  <a:pt x="24191" y="128"/>
                </a:cubicBezTo>
                <a:cubicBezTo>
                  <a:pt x="24166" y="155"/>
                  <a:pt x="24142" y="167"/>
                  <a:pt x="24117" y="167"/>
                </a:cubicBezTo>
                <a:cubicBezTo>
                  <a:pt x="24083" y="167"/>
                  <a:pt x="24048" y="144"/>
                  <a:pt x="24011" y="106"/>
                </a:cubicBezTo>
                <a:cubicBezTo>
                  <a:pt x="23994" y="152"/>
                  <a:pt x="23973" y="168"/>
                  <a:pt x="23954" y="168"/>
                </a:cubicBezTo>
                <a:cubicBezTo>
                  <a:pt x="23930" y="168"/>
                  <a:pt x="23908" y="145"/>
                  <a:pt x="23892" y="125"/>
                </a:cubicBezTo>
                <a:cubicBezTo>
                  <a:pt x="23840" y="142"/>
                  <a:pt x="23808" y="162"/>
                  <a:pt x="23776" y="162"/>
                </a:cubicBezTo>
                <a:cubicBezTo>
                  <a:pt x="23775" y="162"/>
                  <a:pt x="23774" y="162"/>
                  <a:pt x="23773" y="162"/>
                </a:cubicBezTo>
                <a:cubicBezTo>
                  <a:pt x="23744" y="161"/>
                  <a:pt x="23708" y="127"/>
                  <a:pt x="23681" y="127"/>
                </a:cubicBezTo>
                <a:cubicBezTo>
                  <a:pt x="23674" y="127"/>
                  <a:pt x="23668" y="129"/>
                  <a:pt x="23663" y="134"/>
                </a:cubicBezTo>
                <a:cubicBezTo>
                  <a:pt x="23656" y="141"/>
                  <a:pt x="23649" y="144"/>
                  <a:pt x="23643" y="144"/>
                </a:cubicBezTo>
                <a:cubicBezTo>
                  <a:pt x="23619" y="144"/>
                  <a:pt x="23600" y="102"/>
                  <a:pt x="23576" y="102"/>
                </a:cubicBezTo>
                <a:cubicBezTo>
                  <a:pt x="23573" y="102"/>
                  <a:pt x="23569" y="103"/>
                  <a:pt x="23566" y="105"/>
                </a:cubicBezTo>
                <a:cubicBezTo>
                  <a:pt x="23551" y="113"/>
                  <a:pt x="23536" y="115"/>
                  <a:pt x="23520" y="115"/>
                </a:cubicBezTo>
                <a:cubicBezTo>
                  <a:pt x="23496" y="115"/>
                  <a:pt x="23472" y="109"/>
                  <a:pt x="23455" y="109"/>
                </a:cubicBezTo>
                <a:cubicBezTo>
                  <a:pt x="23413" y="158"/>
                  <a:pt x="23382" y="195"/>
                  <a:pt x="23354" y="224"/>
                </a:cubicBezTo>
                <a:cubicBezTo>
                  <a:pt x="23308" y="170"/>
                  <a:pt x="23268" y="121"/>
                  <a:pt x="23229" y="74"/>
                </a:cubicBezTo>
                <a:cubicBezTo>
                  <a:pt x="23227" y="72"/>
                  <a:pt x="23225" y="71"/>
                  <a:pt x="23223" y="71"/>
                </a:cubicBezTo>
                <a:cubicBezTo>
                  <a:pt x="23218" y="71"/>
                  <a:pt x="23213" y="74"/>
                  <a:pt x="23208" y="75"/>
                </a:cubicBezTo>
                <a:cubicBezTo>
                  <a:pt x="23210" y="120"/>
                  <a:pt x="23210" y="164"/>
                  <a:pt x="23210" y="231"/>
                </a:cubicBezTo>
                <a:cubicBezTo>
                  <a:pt x="23165" y="218"/>
                  <a:pt x="23124" y="206"/>
                  <a:pt x="23082" y="193"/>
                </a:cubicBezTo>
                <a:cubicBezTo>
                  <a:pt x="23064" y="200"/>
                  <a:pt x="23043" y="208"/>
                  <a:pt x="23015" y="218"/>
                </a:cubicBezTo>
                <a:cubicBezTo>
                  <a:pt x="23029" y="172"/>
                  <a:pt x="23035" y="150"/>
                  <a:pt x="23043" y="115"/>
                </a:cubicBezTo>
                <a:cubicBezTo>
                  <a:pt x="23039" y="114"/>
                  <a:pt x="23035" y="114"/>
                  <a:pt x="23031" y="114"/>
                </a:cubicBezTo>
                <a:cubicBezTo>
                  <a:pt x="22951" y="114"/>
                  <a:pt x="22979" y="303"/>
                  <a:pt x="22915" y="336"/>
                </a:cubicBezTo>
                <a:cubicBezTo>
                  <a:pt x="22912" y="262"/>
                  <a:pt x="22915" y="175"/>
                  <a:pt x="22873" y="139"/>
                </a:cubicBezTo>
                <a:cubicBezTo>
                  <a:pt x="22836" y="106"/>
                  <a:pt x="22796" y="87"/>
                  <a:pt x="22761" y="64"/>
                </a:cubicBezTo>
                <a:cubicBezTo>
                  <a:pt x="22727" y="81"/>
                  <a:pt x="22695" y="93"/>
                  <a:pt x="22664" y="114"/>
                </a:cubicBezTo>
                <a:cubicBezTo>
                  <a:pt x="22648" y="125"/>
                  <a:pt x="22631" y="129"/>
                  <a:pt x="22614" y="129"/>
                </a:cubicBezTo>
                <a:cubicBezTo>
                  <a:pt x="22547" y="129"/>
                  <a:pt x="22475" y="57"/>
                  <a:pt x="22408" y="57"/>
                </a:cubicBezTo>
                <a:cubicBezTo>
                  <a:pt x="22379" y="57"/>
                  <a:pt x="22352" y="70"/>
                  <a:pt x="22325" y="108"/>
                </a:cubicBezTo>
                <a:cubicBezTo>
                  <a:pt x="22300" y="71"/>
                  <a:pt x="22277" y="52"/>
                  <a:pt x="22255" y="52"/>
                </a:cubicBezTo>
                <a:cubicBezTo>
                  <a:pt x="22233" y="52"/>
                  <a:pt x="22212" y="71"/>
                  <a:pt x="22193" y="109"/>
                </a:cubicBezTo>
                <a:cubicBezTo>
                  <a:pt x="22166" y="65"/>
                  <a:pt x="22138" y="54"/>
                  <a:pt x="22111" y="54"/>
                </a:cubicBezTo>
                <a:cubicBezTo>
                  <a:pt x="22086" y="54"/>
                  <a:pt x="22062" y="62"/>
                  <a:pt x="22038" y="62"/>
                </a:cubicBezTo>
                <a:cubicBezTo>
                  <a:pt x="22038" y="62"/>
                  <a:pt x="22037" y="62"/>
                  <a:pt x="22036" y="62"/>
                </a:cubicBezTo>
                <a:cubicBezTo>
                  <a:pt x="22006" y="62"/>
                  <a:pt x="21980" y="95"/>
                  <a:pt x="21955" y="111"/>
                </a:cubicBezTo>
                <a:cubicBezTo>
                  <a:pt x="21922" y="93"/>
                  <a:pt x="21893" y="68"/>
                  <a:pt x="21863" y="61"/>
                </a:cubicBezTo>
                <a:cubicBezTo>
                  <a:pt x="21846" y="57"/>
                  <a:pt x="21829" y="56"/>
                  <a:pt x="21812" y="56"/>
                </a:cubicBezTo>
                <a:cubicBezTo>
                  <a:pt x="21767" y="56"/>
                  <a:pt x="21721" y="65"/>
                  <a:pt x="21676" y="65"/>
                </a:cubicBezTo>
                <a:cubicBezTo>
                  <a:pt x="21625" y="65"/>
                  <a:pt x="21574" y="54"/>
                  <a:pt x="21522" y="6"/>
                </a:cubicBezTo>
                <a:cubicBezTo>
                  <a:pt x="21518" y="2"/>
                  <a:pt x="21512" y="0"/>
                  <a:pt x="215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2" name="Google Shape;672;p3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085" b="1076"/>
          <a:stretch/>
        </p:blipFill>
        <p:spPr>
          <a:xfrm>
            <a:off x="1062050" y="1671650"/>
            <a:ext cx="3495900" cy="19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37"/>
          <p:cNvSpPr/>
          <p:nvPr/>
        </p:nvSpPr>
        <p:spPr>
          <a:xfrm>
            <a:off x="658650" y="975925"/>
            <a:ext cx="912611" cy="867952"/>
          </a:xfrm>
          <a:custGeom>
            <a:avLst/>
            <a:gdLst/>
            <a:ahLst/>
            <a:cxnLst/>
            <a:rect l="l" t="t" r="r" b="b"/>
            <a:pathLst>
              <a:path w="77818" h="74010" extrusionOk="0">
                <a:moveTo>
                  <a:pt x="26885" y="0"/>
                </a:moveTo>
                <a:lnTo>
                  <a:pt x="27475" y="21266"/>
                </a:lnTo>
                <a:lnTo>
                  <a:pt x="7432" y="14134"/>
                </a:lnTo>
                <a:lnTo>
                  <a:pt x="20407" y="30993"/>
                </a:lnTo>
                <a:lnTo>
                  <a:pt x="0" y="37004"/>
                </a:lnTo>
                <a:lnTo>
                  <a:pt x="20407" y="43017"/>
                </a:lnTo>
                <a:lnTo>
                  <a:pt x="7432" y="59874"/>
                </a:lnTo>
                <a:lnTo>
                  <a:pt x="27475" y="52744"/>
                </a:lnTo>
                <a:lnTo>
                  <a:pt x="26885" y="74010"/>
                </a:lnTo>
                <a:lnTo>
                  <a:pt x="26885" y="74010"/>
                </a:lnTo>
                <a:lnTo>
                  <a:pt x="38909" y="56460"/>
                </a:lnTo>
                <a:lnTo>
                  <a:pt x="50933" y="74010"/>
                </a:lnTo>
                <a:lnTo>
                  <a:pt x="50933" y="74010"/>
                </a:lnTo>
                <a:lnTo>
                  <a:pt x="50344" y="52744"/>
                </a:lnTo>
                <a:lnTo>
                  <a:pt x="70387" y="59874"/>
                </a:lnTo>
                <a:lnTo>
                  <a:pt x="57412" y="43017"/>
                </a:lnTo>
                <a:lnTo>
                  <a:pt x="77818" y="37004"/>
                </a:lnTo>
                <a:lnTo>
                  <a:pt x="57412" y="30993"/>
                </a:lnTo>
                <a:lnTo>
                  <a:pt x="70387" y="14134"/>
                </a:lnTo>
                <a:lnTo>
                  <a:pt x="70387" y="14134"/>
                </a:lnTo>
                <a:lnTo>
                  <a:pt x="50344" y="21266"/>
                </a:lnTo>
                <a:lnTo>
                  <a:pt x="50933" y="0"/>
                </a:lnTo>
                <a:lnTo>
                  <a:pt x="38909" y="17550"/>
                </a:lnTo>
                <a:lnTo>
                  <a:pt x="2688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7">
            <a:hlinkClick r:id="" action="ppaction://hlinkshowjump?jump=nextslide"/>
          </p:cNvPr>
          <p:cNvSpPr/>
          <p:nvPr/>
        </p:nvSpPr>
        <p:spPr>
          <a:xfrm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43"/>
          <p:cNvSpPr/>
          <p:nvPr/>
        </p:nvSpPr>
        <p:spPr>
          <a:xfrm>
            <a:off x="1934250" y="1074150"/>
            <a:ext cx="5275500" cy="299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43"/>
          <p:cNvSpPr/>
          <p:nvPr/>
        </p:nvSpPr>
        <p:spPr>
          <a:xfrm>
            <a:off x="6169287" y="4009382"/>
            <a:ext cx="2303194" cy="1134130"/>
          </a:xfrm>
          <a:custGeom>
            <a:avLst/>
            <a:gdLst/>
            <a:ahLst/>
            <a:cxnLst/>
            <a:rect l="l" t="t" r="r" b="b"/>
            <a:pathLst>
              <a:path w="111158" h="54736" extrusionOk="0">
                <a:moveTo>
                  <a:pt x="45928" y="1"/>
                </a:moveTo>
                <a:lnTo>
                  <a:pt x="46074" y="28622"/>
                </a:lnTo>
                <a:lnTo>
                  <a:pt x="27789" y="6601"/>
                </a:lnTo>
                <a:lnTo>
                  <a:pt x="37717" y="33448"/>
                </a:lnTo>
                <a:lnTo>
                  <a:pt x="37717" y="33448"/>
                </a:lnTo>
                <a:lnTo>
                  <a:pt x="13004" y="19010"/>
                </a:lnTo>
                <a:lnTo>
                  <a:pt x="31512" y="40840"/>
                </a:lnTo>
                <a:lnTo>
                  <a:pt x="31512" y="40840"/>
                </a:lnTo>
                <a:lnTo>
                  <a:pt x="3352" y="35726"/>
                </a:lnTo>
                <a:lnTo>
                  <a:pt x="28212" y="49910"/>
                </a:lnTo>
                <a:lnTo>
                  <a:pt x="0" y="54735"/>
                </a:lnTo>
                <a:lnTo>
                  <a:pt x="111158" y="54735"/>
                </a:lnTo>
                <a:lnTo>
                  <a:pt x="82947" y="49910"/>
                </a:lnTo>
                <a:lnTo>
                  <a:pt x="107807" y="35726"/>
                </a:lnTo>
                <a:lnTo>
                  <a:pt x="79645" y="40840"/>
                </a:lnTo>
                <a:lnTo>
                  <a:pt x="98154" y="19010"/>
                </a:lnTo>
                <a:lnTo>
                  <a:pt x="98154" y="19010"/>
                </a:lnTo>
                <a:lnTo>
                  <a:pt x="73442" y="33448"/>
                </a:lnTo>
                <a:lnTo>
                  <a:pt x="73442" y="33448"/>
                </a:lnTo>
                <a:lnTo>
                  <a:pt x="83369" y="6601"/>
                </a:lnTo>
                <a:lnTo>
                  <a:pt x="83369" y="6601"/>
                </a:lnTo>
                <a:lnTo>
                  <a:pt x="65084" y="28622"/>
                </a:lnTo>
                <a:lnTo>
                  <a:pt x="65229" y="1"/>
                </a:lnTo>
                <a:lnTo>
                  <a:pt x="55579" y="26946"/>
                </a:lnTo>
                <a:lnTo>
                  <a:pt x="4592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43"/>
          <p:cNvSpPr/>
          <p:nvPr/>
        </p:nvSpPr>
        <p:spPr>
          <a:xfrm>
            <a:off x="1463825" y="615100"/>
            <a:ext cx="1170900" cy="1170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1" name="Google Shape;951;p43"/>
          <p:cNvGrpSpPr/>
          <p:nvPr/>
        </p:nvGrpSpPr>
        <p:grpSpPr>
          <a:xfrm>
            <a:off x="1772138" y="905638"/>
            <a:ext cx="706675" cy="589825"/>
            <a:chOff x="770025" y="3995925"/>
            <a:chExt cx="706675" cy="589825"/>
          </a:xfrm>
        </p:grpSpPr>
        <p:sp>
          <p:nvSpPr>
            <p:cNvPr id="952" name="Google Shape;952;p43"/>
            <p:cNvSpPr/>
            <p:nvPr/>
          </p:nvSpPr>
          <p:spPr>
            <a:xfrm>
              <a:off x="771775" y="3995925"/>
              <a:ext cx="702450" cy="589825"/>
            </a:xfrm>
            <a:custGeom>
              <a:avLst/>
              <a:gdLst/>
              <a:ahLst/>
              <a:cxnLst/>
              <a:rect l="l" t="t" r="r" b="b"/>
              <a:pathLst>
                <a:path w="28098" h="23593" extrusionOk="0">
                  <a:moveTo>
                    <a:pt x="8978" y="1162"/>
                  </a:moveTo>
                  <a:lnTo>
                    <a:pt x="8978" y="1162"/>
                  </a:lnTo>
                  <a:cubicBezTo>
                    <a:pt x="8970" y="1183"/>
                    <a:pt x="8964" y="1198"/>
                    <a:pt x="8954" y="1227"/>
                  </a:cubicBezTo>
                  <a:cubicBezTo>
                    <a:pt x="8917" y="1208"/>
                    <a:pt x="8901" y="1199"/>
                    <a:pt x="8889" y="1193"/>
                  </a:cubicBezTo>
                  <a:cubicBezTo>
                    <a:pt x="8913" y="1184"/>
                    <a:pt x="8942" y="1176"/>
                    <a:pt x="8978" y="1162"/>
                  </a:cubicBezTo>
                  <a:close/>
                  <a:moveTo>
                    <a:pt x="8223" y="1230"/>
                  </a:moveTo>
                  <a:lnTo>
                    <a:pt x="8233" y="1265"/>
                  </a:lnTo>
                  <a:lnTo>
                    <a:pt x="8218" y="1271"/>
                  </a:lnTo>
                  <a:lnTo>
                    <a:pt x="8208" y="1237"/>
                  </a:lnTo>
                  <a:lnTo>
                    <a:pt x="8223" y="1230"/>
                  </a:lnTo>
                  <a:close/>
                  <a:moveTo>
                    <a:pt x="8894" y="1401"/>
                  </a:moveTo>
                  <a:lnTo>
                    <a:pt x="8904" y="1410"/>
                  </a:lnTo>
                  <a:lnTo>
                    <a:pt x="8882" y="1437"/>
                  </a:lnTo>
                  <a:lnTo>
                    <a:pt x="8873" y="1429"/>
                  </a:lnTo>
                  <a:lnTo>
                    <a:pt x="8894" y="1401"/>
                  </a:lnTo>
                  <a:close/>
                  <a:moveTo>
                    <a:pt x="6619" y="1358"/>
                  </a:moveTo>
                  <a:cubicBezTo>
                    <a:pt x="6640" y="1368"/>
                    <a:pt x="6659" y="1376"/>
                    <a:pt x="6715" y="1402"/>
                  </a:cubicBezTo>
                  <a:cubicBezTo>
                    <a:pt x="6628" y="1437"/>
                    <a:pt x="6591" y="1452"/>
                    <a:pt x="6538" y="1473"/>
                  </a:cubicBezTo>
                  <a:cubicBezTo>
                    <a:pt x="6574" y="1424"/>
                    <a:pt x="6593" y="1398"/>
                    <a:pt x="6619" y="1358"/>
                  </a:cubicBezTo>
                  <a:close/>
                  <a:moveTo>
                    <a:pt x="8014" y="1437"/>
                  </a:moveTo>
                  <a:lnTo>
                    <a:pt x="8032" y="1464"/>
                  </a:lnTo>
                  <a:lnTo>
                    <a:pt x="7923" y="1536"/>
                  </a:lnTo>
                  <a:lnTo>
                    <a:pt x="7911" y="1521"/>
                  </a:lnTo>
                  <a:lnTo>
                    <a:pt x="8014" y="1437"/>
                  </a:lnTo>
                  <a:close/>
                  <a:moveTo>
                    <a:pt x="7683" y="1573"/>
                  </a:moveTo>
                  <a:cubicBezTo>
                    <a:pt x="7750" y="1573"/>
                    <a:pt x="7820" y="1585"/>
                    <a:pt x="7892" y="1596"/>
                  </a:cubicBezTo>
                  <a:cubicBezTo>
                    <a:pt x="7855" y="1621"/>
                    <a:pt x="7823" y="1638"/>
                    <a:pt x="7781" y="1670"/>
                  </a:cubicBezTo>
                  <a:cubicBezTo>
                    <a:pt x="7770" y="1665"/>
                    <a:pt x="7751" y="1655"/>
                    <a:pt x="7731" y="1645"/>
                  </a:cubicBezTo>
                  <a:cubicBezTo>
                    <a:pt x="7705" y="1658"/>
                    <a:pt x="7676" y="1673"/>
                    <a:pt x="7648" y="1685"/>
                  </a:cubicBezTo>
                  <a:cubicBezTo>
                    <a:pt x="7648" y="1649"/>
                    <a:pt x="7646" y="1613"/>
                    <a:pt x="7646" y="1574"/>
                  </a:cubicBezTo>
                  <a:cubicBezTo>
                    <a:pt x="7658" y="1573"/>
                    <a:pt x="7671" y="1573"/>
                    <a:pt x="7683" y="1573"/>
                  </a:cubicBezTo>
                  <a:close/>
                  <a:moveTo>
                    <a:pt x="7709" y="1704"/>
                  </a:moveTo>
                  <a:lnTo>
                    <a:pt x="7721" y="1716"/>
                  </a:lnTo>
                  <a:lnTo>
                    <a:pt x="7662" y="1785"/>
                  </a:lnTo>
                  <a:lnTo>
                    <a:pt x="7640" y="1763"/>
                  </a:lnTo>
                  <a:lnTo>
                    <a:pt x="7709" y="1704"/>
                  </a:lnTo>
                  <a:close/>
                  <a:moveTo>
                    <a:pt x="7578" y="1808"/>
                  </a:moveTo>
                  <a:lnTo>
                    <a:pt x="7599" y="1829"/>
                  </a:lnTo>
                  <a:lnTo>
                    <a:pt x="7531" y="1888"/>
                  </a:lnTo>
                  <a:lnTo>
                    <a:pt x="7517" y="1876"/>
                  </a:lnTo>
                  <a:lnTo>
                    <a:pt x="7578" y="1808"/>
                  </a:lnTo>
                  <a:close/>
                  <a:moveTo>
                    <a:pt x="7137" y="1870"/>
                  </a:moveTo>
                  <a:lnTo>
                    <a:pt x="7144" y="1879"/>
                  </a:lnTo>
                  <a:lnTo>
                    <a:pt x="7108" y="1921"/>
                  </a:lnTo>
                  <a:cubicBezTo>
                    <a:pt x="7106" y="1919"/>
                    <a:pt x="7102" y="1916"/>
                    <a:pt x="7100" y="1913"/>
                  </a:cubicBezTo>
                  <a:lnTo>
                    <a:pt x="7137" y="1870"/>
                  </a:lnTo>
                  <a:close/>
                  <a:moveTo>
                    <a:pt x="7411" y="2023"/>
                  </a:moveTo>
                  <a:lnTo>
                    <a:pt x="7436" y="2048"/>
                  </a:lnTo>
                  <a:lnTo>
                    <a:pt x="7425" y="2061"/>
                  </a:lnTo>
                  <a:lnTo>
                    <a:pt x="7400" y="2035"/>
                  </a:lnTo>
                  <a:lnTo>
                    <a:pt x="7411" y="2023"/>
                  </a:lnTo>
                  <a:close/>
                  <a:moveTo>
                    <a:pt x="7305" y="2110"/>
                  </a:moveTo>
                  <a:lnTo>
                    <a:pt x="7314" y="2117"/>
                  </a:lnTo>
                  <a:lnTo>
                    <a:pt x="7280" y="2155"/>
                  </a:lnTo>
                  <a:lnTo>
                    <a:pt x="7271" y="2148"/>
                  </a:lnTo>
                  <a:lnTo>
                    <a:pt x="7305" y="2110"/>
                  </a:lnTo>
                  <a:close/>
                  <a:moveTo>
                    <a:pt x="7063" y="2276"/>
                  </a:moveTo>
                  <a:lnTo>
                    <a:pt x="7093" y="2298"/>
                  </a:lnTo>
                  <a:lnTo>
                    <a:pt x="7083" y="2313"/>
                  </a:lnTo>
                  <a:lnTo>
                    <a:pt x="7055" y="2292"/>
                  </a:lnTo>
                  <a:lnTo>
                    <a:pt x="7063" y="2276"/>
                  </a:lnTo>
                  <a:close/>
                  <a:moveTo>
                    <a:pt x="6908" y="2275"/>
                  </a:moveTo>
                  <a:lnTo>
                    <a:pt x="6922" y="2286"/>
                  </a:lnTo>
                  <a:lnTo>
                    <a:pt x="6860" y="2383"/>
                  </a:lnTo>
                  <a:lnTo>
                    <a:pt x="6846" y="2373"/>
                  </a:lnTo>
                  <a:lnTo>
                    <a:pt x="6908" y="2275"/>
                  </a:lnTo>
                  <a:close/>
                  <a:moveTo>
                    <a:pt x="6994" y="2348"/>
                  </a:moveTo>
                  <a:lnTo>
                    <a:pt x="6989" y="2394"/>
                  </a:lnTo>
                  <a:lnTo>
                    <a:pt x="6989" y="2394"/>
                  </a:lnTo>
                  <a:cubicBezTo>
                    <a:pt x="6977" y="2381"/>
                    <a:pt x="6976" y="2369"/>
                    <a:pt x="6975" y="2356"/>
                  </a:cubicBezTo>
                  <a:lnTo>
                    <a:pt x="6994" y="2348"/>
                  </a:lnTo>
                  <a:close/>
                  <a:moveTo>
                    <a:pt x="16921" y="2426"/>
                  </a:moveTo>
                  <a:lnTo>
                    <a:pt x="17008" y="2429"/>
                  </a:lnTo>
                  <a:lnTo>
                    <a:pt x="17005" y="2441"/>
                  </a:lnTo>
                  <a:lnTo>
                    <a:pt x="16918" y="2438"/>
                  </a:lnTo>
                  <a:cubicBezTo>
                    <a:pt x="16919" y="2433"/>
                    <a:pt x="16921" y="2429"/>
                    <a:pt x="16921" y="2426"/>
                  </a:cubicBezTo>
                  <a:close/>
                  <a:moveTo>
                    <a:pt x="6983" y="2420"/>
                  </a:moveTo>
                  <a:cubicBezTo>
                    <a:pt x="6990" y="2451"/>
                    <a:pt x="6979" y="2476"/>
                    <a:pt x="6963" y="2511"/>
                  </a:cubicBezTo>
                  <a:cubicBezTo>
                    <a:pt x="6938" y="2501"/>
                    <a:pt x="6921" y="2492"/>
                    <a:pt x="6877" y="2473"/>
                  </a:cubicBezTo>
                  <a:cubicBezTo>
                    <a:pt x="6924" y="2449"/>
                    <a:pt x="6953" y="2435"/>
                    <a:pt x="6983" y="2420"/>
                  </a:cubicBezTo>
                  <a:close/>
                  <a:moveTo>
                    <a:pt x="15931" y="2447"/>
                  </a:moveTo>
                  <a:lnTo>
                    <a:pt x="15953" y="2516"/>
                  </a:lnTo>
                  <a:lnTo>
                    <a:pt x="15917" y="2532"/>
                  </a:lnTo>
                  <a:lnTo>
                    <a:pt x="15894" y="2464"/>
                  </a:lnTo>
                  <a:lnTo>
                    <a:pt x="15931" y="2447"/>
                  </a:lnTo>
                  <a:close/>
                  <a:moveTo>
                    <a:pt x="6735" y="2532"/>
                  </a:moveTo>
                  <a:lnTo>
                    <a:pt x="6765" y="2553"/>
                  </a:lnTo>
                  <a:lnTo>
                    <a:pt x="6756" y="2569"/>
                  </a:lnTo>
                  <a:lnTo>
                    <a:pt x="6725" y="2550"/>
                  </a:lnTo>
                  <a:lnTo>
                    <a:pt x="6735" y="2532"/>
                  </a:lnTo>
                  <a:close/>
                  <a:moveTo>
                    <a:pt x="15776" y="2722"/>
                  </a:moveTo>
                  <a:lnTo>
                    <a:pt x="15791" y="2754"/>
                  </a:lnTo>
                  <a:lnTo>
                    <a:pt x="15770" y="2767"/>
                  </a:lnTo>
                  <a:lnTo>
                    <a:pt x="15754" y="2735"/>
                  </a:lnTo>
                  <a:lnTo>
                    <a:pt x="15776" y="2722"/>
                  </a:lnTo>
                  <a:close/>
                  <a:moveTo>
                    <a:pt x="18148" y="2694"/>
                  </a:moveTo>
                  <a:cubicBezTo>
                    <a:pt x="18198" y="2785"/>
                    <a:pt x="18233" y="2867"/>
                    <a:pt x="18274" y="3013"/>
                  </a:cubicBezTo>
                  <a:cubicBezTo>
                    <a:pt x="18208" y="2884"/>
                    <a:pt x="18158" y="2813"/>
                    <a:pt x="18092" y="2734"/>
                  </a:cubicBezTo>
                  <a:lnTo>
                    <a:pt x="18090" y="2734"/>
                  </a:lnTo>
                  <a:cubicBezTo>
                    <a:pt x="18112" y="2717"/>
                    <a:pt x="18129" y="2707"/>
                    <a:pt x="18148" y="2694"/>
                  </a:cubicBezTo>
                  <a:close/>
                  <a:moveTo>
                    <a:pt x="6738" y="3006"/>
                  </a:moveTo>
                  <a:lnTo>
                    <a:pt x="6771" y="3022"/>
                  </a:lnTo>
                  <a:lnTo>
                    <a:pt x="6762" y="3040"/>
                  </a:lnTo>
                  <a:lnTo>
                    <a:pt x="6731" y="3023"/>
                  </a:lnTo>
                  <a:lnTo>
                    <a:pt x="6738" y="3006"/>
                  </a:lnTo>
                  <a:close/>
                  <a:moveTo>
                    <a:pt x="6588" y="3103"/>
                  </a:moveTo>
                  <a:lnTo>
                    <a:pt x="6600" y="3109"/>
                  </a:lnTo>
                  <a:lnTo>
                    <a:pt x="6575" y="3162"/>
                  </a:lnTo>
                  <a:lnTo>
                    <a:pt x="6565" y="3156"/>
                  </a:lnTo>
                  <a:lnTo>
                    <a:pt x="6588" y="3103"/>
                  </a:lnTo>
                  <a:close/>
                  <a:moveTo>
                    <a:pt x="10072" y="3178"/>
                  </a:moveTo>
                  <a:lnTo>
                    <a:pt x="10084" y="3206"/>
                  </a:lnTo>
                  <a:lnTo>
                    <a:pt x="10034" y="3243"/>
                  </a:lnTo>
                  <a:lnTo>
                    <a:pt x="10015" y="3196"/>
                  </a:lnTo>
                  <a:lnTo>
                    <a:pt x="10072" y="3178"/>
                  </a:lnTo>
                  <a:close/>
                  <a:moveTo>
                    <a:pt x="14882" y="3188"/>
                  </a:moveTo>
                  <a:lnTo>
                    <a:pt x="14889" y="3197"/>
                  </a:lnTo>
                  <a:cubicBezTo>
                    <a:pt x="14870" y="3213"/>
                    <a:pt x="14852" y="3229"/>
                    <a:pt x="14836" y="3247"/>
                  </a:cubicBezTo>
                  <a:lnTo>
                    <a:pt x="14829" y="3238"/>
                  </a:lnTo>
                  <a:cubicBezTo>
                    <a:pt x="14845" y="3221"/>
                    <a:pt x="14862" y="3204"/>
                    <a:pt x="14882" y="3188"/>
                  </a:cubicBezTo>
                  <a:close/>
                  <a:moveTo>
                    <a:pt x="6401" y="3154"/>
                  </a:moveTo>
                  <a:lnTo>
                    <a:pt x="6401" y="3156"/>
                  </a:lnTo>
                  <a:lnTo>
                    <a:pt x="6419" y="3159"/>
                  </a:lnTo>
                  <a:cubicBezTo>
                    <a:pt x="6410" y="3193"/>
                    <a:pt x="6404" y="3226"/>
                    <a:pt x="6397" y="3260"/>
                  </a:cubicBezTo>
                  <a:lnTo>
                    <a:pt x="6368" y="3251"/>
                  </a:lnTo>
                  <a:lnTo>
                    <a:pt x="6401" y="3154"/>
                  </a:lnTo>
                  <a:close/>
                  <a:moveTo>
                    <a:pt x="15728" y="3215"/>
                  </a:moveTo>
                  <a:cubicBezTo>
                    <a:pt x="15739" y="3234"/>
                    <a:pt x="15750" y="3251"/>
                    <a:pt x="15782" y="3304"/>
                  </a:cubicBezTo>
                  <a:cubicBezTo>
                    <a:pt x="15710" y="3290"/>
                    <a:pt x="15680" y="3284"/>
                    <a:pt x="15645" y="3276"/>
                  </a:cubicBezTo>
                  <a:cubicBezTo>
                    <a:pt x="15673" y="3256"/>
                    <a:pt x="15697" y="3238"/>
                    <a:pt x="15728" y="3215"/>
                  </a:cubicBezTo>
                  <a:close/>
                  <a:moveTo>
                    <a:pt x="17739" y="3325"/>
                  </a:moveTo>
                  <a:lnTo>
                    <a:pt x="17764" y="3384"/>
                  </a:lnTo>
                  <a:lnTo>
                    <a:pt x="17753" y="3390"/>
                  </a:lnTo>
                  <a:lnTo>
                    <a:pt x="17728" y="3331"/>
                  </a:lnTo>
                  <a:lnTo>
                    <a:pt x="17739" y="3325"/>
                  </a:lnTo>
                  <a:close/>
                  <a:moveTo>
                    <a:pt x="16912" y="3540"/>
                  </a:moveTo>
                  <a:lnTo>
                    <a:pt x="16921" y="3541"/>
                  </a:lnTo>
                  <a:lnTo>
                    <a:pt x="16908" y="3577"/>
                  </a:lnTo>
                  <a:lnTo>
                    <a:pt x="16900" y="3575"/>
                  </a:lnTo>
                  <a:lnTo>
                    <a:pt x="16912" y="3540"/>
                  </a:lnTo>
                  <a:close/>
                  <a:moveTo>
                    <a:pt x="15285" y="3618"/>
                  </a:moveTo>
                  <a:lnTo>
                    <a:pt x="15308" y="3646"/>
                  </a:lnTo>
                  <a:cubicBezTo>
                    <a:pt x="15302" y="3650"/>
                    <a:pt x="15297" y="3655"/>
                    <a:pt x="15292" y="3660"/>
                  </a:cubicBezTo>
                  <a:lnTo>
                    <a:pt x="15269" y="3634"/>
                  </a:lnTo>
                  <a:lnTo>
                    <a:pt x="15285" y="3618"/>
                  </a:lnTo>
                  <a:close/>
                  <a:moveTo>
                    <a:pt x="18048" y="3961"/>
                  </a:moveTo>
                  <a:lnTo>
                    <a:pt x="18051" y="3983"/>
                  </a:lnTo>
                  <a:lnTo>
                    <a:pt x="18015" y="3984"/>
                  </a:lnTo>
                  <a:lnTo>
                    <a:pt x="18014" y="3984"/>
                  </a:lnTo>
                  <a:lnTo>
                    <a:pt x="18012" y="3964"/>
                  </a:lnTo>
                  <a:lnTo>
                    <a:pt x="18048" y="3961"/>
                  </a:lnTo>
                  <a:close/>
                  <a:moveTo>
                    <a:pt x="10496" y="4068"/>
                  </a:moveTo>
                  <a:lnTo>
                    <a:pt x="10512" y="4128"/>
                  </a:lnTo>
                  <a:lnTo>
                    <a:pt x="10500" y="4130"/>
                  </a:lnTo>
                  <a:lnTo>
                    <a:pt x="10484" y="4071"/>
                  </a:lnTo>
                  <a:lnTo>
                    <a:pt x="10496" y="4068"/>
                  </a:lnTo>
                  <a:close/>
                  <a:moveTo>
                    <a:pt x="6469" y="4220"/>
                  </a:moveTo>
                  <a:lnTo>
                    <a:pt x="6503" y="4230"/>
                  </a:lnTo>
                  <a:lnTo>
                    <a:pt x="6499" y="4249"/>
                  </a:lnTo>
                  <a:lnTo>
                    <a:pt x="6465" y="4239"/>
                  </a:lnTo>
                  <a:lnTo>
                    <a:pt x="6469" y="4220"/>
                  </a:lnTo>
                  <a:close/>
                  <a:moveTo>
                    <a:pt x="18180" y="4495"/>
                  </a:moveTo>
                  <a:lnTo>
                    <a:pt x="18215" y="4498"/>
                  </a:lnTo>
                  <a:lnTo>
                    <a:pt x="18215" y="4520"/>
                  </a:lnTo>
                  <a:lnTo>
                    <a:pt x="18180" y="4517"/>
                  </a:lnTo>
                  <a:lnTo>
                    <a:pt x="18180" y="4495"/>
                  </a:lnTo>
                  <a:close/>
                  <a:moveTo>
                    <a:pt x="6144" y="4498"/>
                  </a:moveTo>
                  <a:lnTo>
                    <a:pt x="6178" y="4508"/>
                  </a:lnTo>
                  <a:cubicBezTo>
                    <a:pt x="6176" y="4515"/>
                    <a:pt x="6175" y="4521"/>
                    <a:pt x="6173" y="4527"/>
                  </a:cubicBezTo>
                  <a:lnTo>
                    <a:pt x="6140" y="4518"/>
                  </a:lnTo>
                  <a:cubicBezTo>
                    <a:pt x="6141" y="4511"/>
                    <a:pt x="6142" y="4505"/>
                    <a:pt x="6144" y="4498"/>
                  </a:cubicBezTo>
                  <a:close/>
                  <a:moveTo>
                    <a:pt x="18652" y="4580"/>
                  </a:moveTo>
                  <a:lnTo>
                    <a:pt x="18664" y="4581"/>
                  </a:lnTo>
                  <a:lnTo>
                    <a:pt x="18661" y="4652"/>
                  </a:lnTo>
                  <a:lnTo>
                    <a:pt x="18649" y="4651"/>
                  </a:lnTo>
                  <a:lnTo>
                    <a:pt x="18652" y="4580"/>
                  </a:lnTo>
                  <a:close/>
                  <a:moveTo>
                    <a:pt x="10908" y="4774"/>
                  </a:moveTo>
                  <a:lnTo>
                    <a:pt x="10912" y="4795"/>
                  </a:lnTo>
                  <a:lnTo>
                    <a:pt x="10877" y="4801"/>
                  </a:lnTo>
                  <a:lnTo>
                    <a:pt x="10873" y="4780"/>
                  </a:lnTo>
                  <a:lnTo>
                    <a:pt x="10908" y="4774"/>
                  </a:lnTo>
                  <a:close/>
                  <a:moveTo>
                    <a:pt x="10722" y="4926"/>
                  </a:moveTo>
                  <a:lnTo>
                    <a:pt x="10730" y="4957"/>
                  </a:lnTo>
                  <a:lnTo>
                    <a:pt x="10659" y="4967"/>
                  </a:lnTo>
                  <a:lnTo>
                    <a:pt x="10652" y="4938"/>
                  </a:lnTo>
                  <a:lnTo>
                    <a:pt x="10722" y="4926"/>
                  </a:lnTo>
                  <a:close/>
                  <a:moveTo>
                    <a:pt x="18599" y="4995"/>
                  </a:moveTo>
                  <a:lnTo>
                    <a:pt x="18611" y="4996"/>
                  </a:lnTo>
                  <a:cubicBezTo>
                    <a:pt x="18610" y="5020"/>
                    <a:pt x="18608" y="5043"/>
                    <a:pt x="18607" y="5066"/>
                  </a:cubicBezTo>
                  <a:lnTo>
                    <a:pt x="18595" y="5064"/>
                  </a:lnTo>
                  <a:lnTo>
                    <a:pt x="18599" y="4995"/>
                  </a:lnTo>
                  <a:close/>
                  <a:moveTo>
                    <a:pt x="5407" y="5071"/>
                  </a:moveTo>
                  <a:lnTo>
                    <a:pt x="5419" y="5074"/>
                  </a:lnTo>
                  <a:lnTo>
                    <a:pt x="5408" y="5138"/>
                  </a:lnTo>
                  <a:lnTo>
                    <a:pt x="5397" y="5136"/>
                  </a:lnTo>
                  <a:lnTo>
                    <a:pt x="5407" y="5071"/>
                  </a:lnTo>
                  <a:close/>
                  <a:moveTo>
                    <a:pt x="5972" y="5279"/>
                  </a:moveTo>
                  <a:lnTo>
                    <a:pt x="6006" y="5286"/>
                  </a:lnTo>
                  <a:lnTo>
                    <a:pt x="6003" y="5305"/>
                  </a:lnTo>
                  <a:lnTo>
                    <a:pt x="5967" y="5299"/>
                  </a:lnTo>
                  <a:lnTo>
                    <a:pt x="5972" y="5279"/>
                  </a:lnTo>
                  <a:close/>
                  <a:moveTo>
                    <a:pt x="6125" y="5289"/>
                  </a:moveTo>
                  <a:lnTo>
                    <a:pt x="6137" y="5291"/>
                  </a:lnTo>
                  <a:lnTo>
                    <a:pt x="6126" y="5351"/>
                  </a:lnTo>
                  <a:lnTo>
                    <a:pt x="6115" y="5349"/>
                  </a:lnTo>
                  <a:lnTo>
                    <a:pt x="6125" y="5289"/>
                  </a:lnTo>
                  <a:close/>
                  <a:moveTo>
                    <a:pt x="13431" y="5358"/>
                  </a:moveTo>
                  <a:lnTo>
                    <a:pt x="13440" y="5364"/>
                  </a:lnTo>
                  <a:lnTo>
                    <a:pt x="13406" y="5422"/>
                  </a:lnTo>
                  <a:lnTo>
                    <a:pt x="13396" y="5414"/>
                  </a:lnTo>
                  <a:lnTo>
                    <a:pt x="13431" y="5358"/>
                  </a:lnTo>
                  <a:close/>
                  <a:moveTo>
                    <a:pt x="12008" y="5525"/>
                  </a:moveTo>
                  <a:lnTo>
                    <a:pt x="12013" y="5547"/>
                  </a:lnTo>
                  <a:lnTo>
                    <a:pt x="11977" y="5550"/>
                  </a:lnTo>
                  <a:lnTo>
                    <a:pt x="11973" y="5529"/>
                  </a:lnTo>
                  <a:lnTo>
                    <a:pt x="12008" y="5525"/>
                  </a:lnTo>
                  <a:close/>
                  <a:moveTo>
                    <a:pt x="18569" y="5566"/>
                  </a:moveTo>
                  <a:lnTo>
                    <a:pt x="18604" y="5573"/>
                  </a:lnTo>
                  <a:lnTo>
                    <a:pt x="18601" y="5595"/>
                  </a:lnTo>
                  <a:lnTo>
                    <a:pt x="18566" y="5589"/>
                  </a:lnTo>
                  <a:lnTo>
                    <a:pt x="18569" y="5566"/>
                  </a:lnTo>
                  <a:close/>
                  <a:moveTo>
                    <a:pt x="5798" y="5667"/>
                  </a:moveTo>
                  <a:lnTo>
                    <a:pt x="5809" y="5670"/>
                  </a:lnTo>
                  <a:lnTo>
                    <a:pt x="5803" y="5732"/>
                  </a:lnTo>
                  <a:lnTo>
                    <a:pt x="5791" y="5731"/>
                  </a:lnTo>
                  <a:lnTo>
                    <a:pt x="5798" y="5667"/>
                  </a:lnTo>
                  <a:close/>
                  <a:moveTo>
                    <a:pt x="12052" y="5700"/>
                  </a:moveTo>
                  <a:lnTo>
                    <a:pt x="12088" y="5750"/>
                  </a:lnTo>
                  <a:cubicBezTo>
                    <a:pt x="12087" y="5753"/>
                    <a:pt x="12085" y="5757"/>
                    <a:pt x="12084" y="5759"/>
                  </a:cubicBezTo>
                  <a:lnTo>
                    <a:pt x="12084" y="5759"/>
                  </a:lnTo>
                  <a:cubicBezTo>
                    <a:pt x="12070" y="5748"/>
                    <a:pt x="12058" y="5735"/>
                    <a:pt x="12045" y="5722"/>
                  </a:cubicBezTo>
                  <a:cubicBezTo>
                    <a:pt x="12048" y="5714"/>
                    <a:pt x="12051" y="5707"/>
                    <a:pt x="12052" y="5700"/>
                  </a:cubicBezTo>
                  <a:close/>
                  <a:moveTo>
                    <a:pt x="6100" y="5739"/>
                  </a:moveTo>
                  <a:lnTo>
                    <a:pt x="6134" y="5745"/>
                  </a:lnTo>
                  <a:lnTo>
                    <a:pt x="6132" y="5766"/>
                  </a:lnTo>
                  <a:lnTo>
                    <a:pt x="6097" y="5760"/>
                  </a:lnTo>
                  <a:lnTo>
                    <a:pt x="6100" y="5739"/>
                  </a:lnTo>
                  <a:close/>
                  <a:moveTo>
                    <a:pt x="11323" y="5779"/>
                  </a:moveTo>
                  <a:lnTo>
                    <a:pt x="11333" y="5842"/>
                  </a:lnTo>
                  <a:lnTo>
                    <a:pt x="11321" y="5844"/>
                  </a:lnTo>
                  <a:lnTo>
                    <a:pt x="11309" y="5781"/>
                  </a:lnTo>
                  <a:lnTo>
                    <a:pt x="11323" y="5779"/>
                  </a:lnTo>
                  <a:close/>
                  <a:moveTo>
                    <a:pt x="12073" y="6154"/>
                  </a:moveTo>
                  <a:cubicBezTo>
                    <a:pt x="12066" y="6157"/>
                    <a:pt x="12059" y="6160"/>
                    <a:pt x="12053" y="6163"/>
                  </a:cubicBezTo>
                  <a:lnTo>
                    <a:pt x="12053" y="6163"/>
                  </a:lnTo>
                  <a:cubicBezTo>
                    <a:pt x="12047" y="6168"/>
                    <a:pt x="12041" y="6174"/>
                    <a:pt x="12035" y="6179"/>
                  </a:cubicBezTo>
                  <a:cubicBezTo>
                    <a:pt x="12041" y="6180"/>
                    <a:pt x="12046" y="6181"/>
                    <a:pt x="12052" y="6181"/>
                  </a:cubicBezTo>
                  <a:lnTo>
                    <a:pt x="12052" y="6181"/>
                  </a:lnTo>
                  <a:cubicBezTo>
                    <a:pt x="12059" y="6172"/>
                    <a:pt x="12066" y="6163"/>
                    <a:pt x="12073" y="6154"/>
                  </a:cubicBezTo>
                  <a:close/>
                  <a:moveTo>
                    <a:pt x="11936" y="6156"/>
                  </a:moveTo>
                  <a:lnTo>
                    <a:pt x="11938" y="6169"/>
                  </a:lnTo>
                  <a:lnTo>
                    <a:pt x="11905" y="6190"/>
                  </a:lnTo>
                  <a:lnTo>
                    <a:pt x="11905" y="6188"/>
                  </a:lnTo>
                  <a:lnTo>
                    <a:pt x="11904" y="6175"/>
                  </a:lnTo>
                  <a:lnTo>
                    <a:pt x="11936" y="6156"/>
                  </a:lnTo>
                  <a:close/>
                  <a:moveTo>
                    <a:pt x="12931" y="6257"/>
                  </a:moveTo>
                  <a:cubicBezTo>
                    <a:pt x="12947" y="6287"/>
                    <a:pt x="12960" y="6312"/>
                    <a:pt x="12994" y="6370"/>
                  </a:cubicBezTo>
                  <a:cubicBezTo>
                    <a:pt x="12951" y="6356"/>
                    <a:pt x="12935" y="6345"/>
                    <a:pt x="12909" y="6329"/>
                  </a:cubicBezTo>
                  <a:cubicBezTo>
                    <a:pt x="12918" y="6297"/>
                    <a:pt x="12923" y="6282"/>
                    <a:pt x="12931" y="6257"/>
                  </a:cubicBezTo>
                  <a:close/>
                  <a:moveTo>
                    <a:pt x="12891" y="6341"/>
                  </a:moveTo>
                  <a:lnTo>
                    <a:pt x="12909" y="6384"/>
                  </a:lnTo>
                  <a:lnTo>
                    <a:pt x="12904" y="6393"/>
                  </a:lnTo>
                  <a:lnTo>
                    <a:pt x="12887" y="6350"/>
                  </a:lnTo>
                  <a:lnTo>
                    <a:pt x="12891" y="6341"/>
                  </a:lnTo>
                  <a:close/>
                  <a:moveTo>
                    <a:pt x="18235" y="6451"/>
                  </a:moveTo>
                  <a:lnTo>
                    <a:pt x="18235" y="6451"/>
                  </a:lnTo>
                  <a:cubicBezTo>
                    <a:pt x="18240" y="6462"/>
                    <a:pt x="18245" y="6471"/>
                    <a:pt x="18249" y="6480"/>
                  </a:cubicBezTo>
                  <a:lnTo>
                    <a:pt x="18249" y="6480"/>
                  </a:lnTo>
                  <a:cubicBezTo>
                    <a:pt x="18252" y="6479"/>
                    <a:pt x="18255" y="6478"/>
                    <a:pt x="18258" y="6477"/>
                  </a:cubicBezTo>
                  <a:lnTo>
                    <a:pt x="18258" y="6477"/>
                  </a:lnTo>
                  <a:cubicBezTo>
                    <a:pt x="18252" y="6470"/>
                    <a:pt x="18244" y="6461"/>
                    <a:pt x="18235" y="6451"/>
                  </a:cubicBezTo>
                  <a:close/>
                  <a:moveTo>
                    <a:pt x="12725" y="6643"/>
                  </a:moveTo>
                  <a:cubicBezTo>
                    <a:pt x="12753" y="6740"/>
                    <a:pt x="12769" y="6778"/>
                    <a:pt x="12784" y="6818"/>
                  </a:cubicBezTo>
                  <a:lnTo>
                    <a:pt x="12779" y="6871"/>
                  </a:lnTo>
                  <a:cubicBezTo>
                    <a:pt x="12769" y="6856"/>
                    <a:pt x="12756" y="6849"/>
                    <a:pt x="12748" y="6819"/>
                  </a:cubicBezTo>
                  <a:cubicBezTo>
                    <a:pt x="12741" y="6797"/>
                    <a:pt x="12738" y="6750"/>
                    <a:pt x="12725" y="6643"/>
                  </a:cubicBezTo>
                  <a:close/>
                  <a:moveTo>
                    <a:pt x="13106" y="6866"/>
                  </a:moveTo>
                  <a:lnTo>
                    <a:pt x="13123" y="6912"/>
                  </a:lnTo>
                  <a:lnTo>
                    <a:pt x="13115" y="6928"/>
                  </a:lnTo>
                  <a:lnTo>
                    <a:pt x="13097" y="6881"/>
                  </a:lnTo>
                  <a:lnTo>
                    <a:pt x="13106" y="6866"/>
                  </a:lnTo>
                  <a:close/>
                  <a:moveTo>
                    <a:pt x="17249" y="6881"/>
                  </a:moveTo>
                  <a:lnTo>
                    <a:pt x="17305" y="6899"/>
                  </a:lnTo>
                  <a:cubicBezTo>
                    <a:pt x="17303" y="6909"/>
                    <a:pt x="17302" y="6918"/>
                    <a:pt x="17300" y="6928"/>
                  </a:cubicBezTo>
                  <a:lnTo>
                    <a:pt x="17240" y="6935"/>
                  </a:lnTo>
                  <a:lnTo>
                    <a:pt x="17249" y="6881"/>
                  </a:lnTo>
                  <a:close/>
                  <a:moveTo>
                    <a:pt x="6087" y="6959"/>
                  </a:moveTo>
                  <a:lnTo>
                    <a:pt x="6097" y="7061"/>
                  </a:lnTo>
                  <a:lnTo>
                    <a:pt x="6066" y="7063"/>
                  </a:lnTo>
                  <a:lnTo>
                    <a:pt x="6066" y="7063"/>
                  </a:lnTo>
                  <a:lnTo>
                    <a:pt x="6070" y="6962"/>
                  </a:lnTo>
                  <a:lnTo>
                    <a:pt x="6087" y="6959"/>
                  </a:lnTo>
                  <a:close/>
                  <a:moveTo>
                    <a:pt x="12684" y="6893"/>
                  </a:moveTo>
                  <a:cubicBezTo>
                    <a:pt x="12688" y="6937"/>
                    <a:pt x="12691" y="6968"/>
                    <a:pt x="12695" y="6999"/>
                  </a:cubicBezTo>
                  <a:lnTo>
                    <a:pt x="12688" y="7068"/>
                  </a:lnTo>
                  <a:cubicBezTo>
                    <a:pt x="12678" y="7050"/>
                    <a:pt x="12669" y="7033"/>
                    <a:pt x="12653" y="6994"/>
                  </a:cubicBezTo>
                  <a:cubicBezTo>
                    <a:pt x="12669" y="6944"/>
                    <a:pt x="12675" y="6921"/>
                    <a:pt x="12684" y="6893"/>
                  </a:cubicBezTo>
                  <a:close/>
                  <a:moveTo>
                    <a:pt x="6240" y="6906"/>
                  </a:moveTo>
                  <a:cubicBezTo>
                    <a:pt x="6237" y="6959"/>
                    <a:pt x="6235" y="7015"/>
                    <a:pt x="6232" y="7083"/>
                  </a:cubicBezTo>
                  <a:cubicBezTo>
                    <a:pt x="6203" y="6980"/>
                    <a:pt x="6203" y="6980"/>
                    <a:pt x="6240" y="6906"/>
                  </a:cubicBezTo>
                  <a:close/>
                  <a:moveTo>
                    <a:pt x="12529" y="7078"/>
                  </a:moveTo>
                  <a:lnTo>
                    <a:pt x="12528" y="7111"/>
                  </a:lnTo>
                  <a:lnTo>
                    <a:pt x="12517" y="7133"/>
                  </a:lnTo>
                  <a:lnTo>
                    <a:pt x="12520" y="7099"/>
                  </a:lnTo>
                  <a:lnTo>
                    <a:pt x="12529" y="7078"/>
                  </a:lnTo>
                  <a:close/>
                  <a:moveTo>
                    <a:pt x="12757" y="7165"/>
                  </a:moveTo>
                  <a:lnTo>
                    <a:pt x="12763" y="7236"/>
                  </a:lnTo>
                  <a:lnTo>
                    <a:pt x="12757" y="7247"/>
                  </a:lnTo>
                  <a:lnTo>
                    <a:pt x="12751" y="7178"/>
                  </a:lnTo>
                  <a:lnTo>
                    <a:pt x="12757" y="7165"/>
                  </a:lnTo>
                  <a:close/>
                  <a:moveTo>
                    <a:pt x="11917" y="7334"/>
                  </a:moveTo>
                  <a:lnTo>
                    <a:pt x="11924" y="7392"/>
                  </a:lnTo>
                  <a:lnTo>
                    <a:pt x="11916" y="7412"/>
                  </a:lnTo>
                  <a:lnTo>
                    <a:pt x="11910" y="7353"/>
                  </a:lnTo>
                  <a:lnTo>
                    <a:pt x="11908" y="7353"/>
                  </a:lnTo>
                  <a:lnTo>
                    <a:pt x="11917" y="7334"/>
                  </a:lnTo>
                  <a:close/>
                  <a:moveTo>
                    <a:pt x="12557" y="7258"/>
                  </a:moveTo>
                  <a:lnTo>
                    <a:pt x="12557" y="7399"/>
                  </a:lnTo>
                  <a:lnTo>
                    <a:pt x="12545" y="7434"/>
                  </a:lnTo>
                  <a:lnTo>
                    <a:pt x="12551" y="7277"/>
                  </a:lnTo>
                  <a:lnTo>
                    <a:pt x="12557" y="7258"/>
                  </a:lnTo>
                  <a:close/>
                  <a:moveTo>
                    <a:pt x="12301" y="7431"/>
                  </a:moveTo>
                  <a:lnTo>
                    <a:pt x="12301" y="7431"/>
                  </a:lnTo>
                  <a:cubicBezTo>
                    <a:pt x="12298" y="7468"/>
                    <a:pt x="12295" y="7500"/>
                    <a:pt x="12292" y="7533"/>
                  </a:cubicBezTo>
                  <a:lnTo>
                    <a:pt x="12285" y="7555"/>
                  </a:lnTo>
                  <a:lnTo>
                    <a:pt x="12285" y="7555"/>
                  </a:lnTo>
                  <a:lnTo>
                    <a:pt x="12298" y="7440"/>
                  </a:lnTo>
                  <a:cubicBezTo>
                    <a:pt x="12300" y="7437"/>
                    <a:pt x="12301" y="7431"/>
                    <a:pt x="12301" y="7431"/>
                  </a:cubicBezTo>
                  <a:close/>
                  <a:moveTo>
                    <a:pt x="6253" y="7593"/>
                  </a:moveTo>
                  <a:lnTo>
                    <a:pt x="6253" y="7614"/>
                  </a:lnTo>
                  <a:lnTo>
                    <a:pt x="6218" y="7612"/>
                  </a:lnTo>
                  <a:lnTo>
                    <a:pt x="6218" y="7593"/>
                  </a:lnTo>
                  <a:close/>
                  <a:moveTo>
                    <a:pt x="18179" y="7575"/>
                  </a:moveTo>
                  <a:lnTo>
                    <a:pt x="18190" y="7578"/>
                  </a:lnTo>
                  <a:lnTo>
                    <a:pt x="18173" y="7642"/>
                  </a:lnTo>
                  <a:lnTo>
                    <a:pt x="18162" y="7639"/>
                  </a:lnTo>
                  <a:lnTo>
                    <a:pt x="18179" y="7575"/>
                  </a:lnTo>
                  <a:close/>
                  <a:moveTo>
                    <a:pt x="6209" y="7693"/>
                  </a:moveTo>
                  <a:lnTo>
                    <a:pt x="6210" y="7755"/>
                  </a:lnTo>
                  <a:lnTo>
                    <a:pt x="6198" y="7755"/>
                  </a:lnTo>
                  <a:lnTo>
                    <a:pt x="6197" y="7693"/>
                  </a:lnTo>
                  <a:close/>
                  <a:moveTo>
                    <a:pt x="17758" y="7774"/>
                  </a:moveTo>
                  <a:lnTo>
                    <a:pt x="17768" y="7777"/>
                  </a:lnTo>
                  <a:lnTo>
                    <a:pt x="17751" y="7840"/>
                  </a:lnTo>
                  <a:lnTo>
                    <a:pt x="17751" y="7840"/>
                  </a:lnTo>
                  <a:lnTo>
                    <a:pt x="17740" y="7836"/>
                  </a:lnTo>
                  <a:lnTo>
                    <a:pt x="17758" y="7774"/>
                  </a:lnTo>
                  <a:close/>
                  <a:moveTo>
                    <a:pt x="6038" y="7764"/>
                  </a:moveTo>
                  <a:lnTo>
                    <a:pt x="6041" y="7867"/>
                  </a:lnTo>
                  <a:lnTo>
                    <a:pt x="6023" y="7870"/>
                  </a:lnTo>
                  <a:lnTo>
                    <a:pt x="6007" y="7765"/>
                  </a:lnTo>
                  <a:lnTo>
                    <a:pt x="6038" y="7764"/>
                  </a:lnTo>
                  <a:close/>
                  <a:moveTo>
                    <a:pt x="17505" y="7842"/>
                  </a:moveTo>
                  <a:lnTo>
                    <a:pt x="17539" y="7853"/>
                  </a:lnTo>
                  <a:lnTo>
                    <a:pt x="17533" y="7874"/>
                  </a:lnTo>
                  <a:lnTo>
                    <a:pt x="17499" y="7862"/>
                  </a:lnTo>
                  <a:lnTo>
                    <a:pt x="17505" y="7842"/>
                  </a:lnTo>
                  <a:close/>
                  <a:moveTo>
                    <a:pt x="11061" y="7952"/>
                  </a:moveTo>
                  <a:lnTo>
                    <a:pt x="11076" y="7976"/>
                  </a:lnTo>
                  <a:lnTo>
                    <a:pt x="11061" y="8086"/>
                  </a:lnTo>
                  <a:cubicBezTo>
                    <a:pt x="11058" y="8082"/>
                    <a:pt x="11055" y="8077"/>
                    <a:pt x="11052" y="8070"/>
                  </a:cubicBezTo>
                  <a:lnTo>
                    <a:pt x="11052" y="8070"/>
                  </a:lnTo>
                  <a:cubicBezTo>
                    <a:pt x="11058" y="8126"/>
                    <a:pt x="11055" y="8167"/>
                    <a:pt x="11052" y="8210"/>
                  </a:cubicBezTo>
                  <a:lnTo>
                    <a:pt x="11039" y="8183"/>
                  </a:lnTo>
                  <a:lnTo>
                    <a:pt x="11052" y="8068"/>
                  </a:lnTo>
                  <a:lnTo>
                    <a:pt x="11061" y="8084"/>
                  </a:lnTo>
                  <a:cubicBezTo>
                    <a:pt x="11055" y="8029"/>
                    <a:pt x="11058" y="7990"/>
                    <a:pt x="11061" y="7952"/>
                  </a:cubicBezTo>
                  <a:close/>
                  <a:moveTo>
                    <a:pt x="6069" y="8207"/>
                  </a:moveTo>
                  <a:lnTo>
                    <a:pt x="6070" y="8227"/>
                  </a:lnTo>
                  <a:lnTo>
                    <a:pt x="6035" y="8227"/>
                  </a:lnTo>
                  <a:lnTo>
                    <a:pt x="6032" y="8207"/>
                  </a:lnTo>
                  <a:close/>
                  <a:moveTo>
                    <a:pt x="12278" y="8170"/>
                  </a:moveTo>
                  <a:lnTo>
                    <a:pt x="12279" y="8183"/>
                  </a:lnTo>
                  <a:cubicBezTo>
                    <a:pt x="12273" y="8226"/>
                    <a:pt x="12267" y="8267"/>
                    <a:pt x="12261" y="8308"/>
                  </a:cubicBezTo>
                  <a:lnTo>
                    <a:pt x="12260" y="8292"/>
                  </a:lnTo>
                  <a:lnTo>
                    <a:pt x="12278" y="8170"/>
                  </a:lnTo>
                  <a:close/>
                  <a:moveTo>
                    <a:pt x="11192" y="8335"/>
                  </a:moveTo>
                  <a:lnTo>
                    <a:pt x="11196" y="8371"/>
                  </a:lnTo>
                  <a:lnTo>
                    <a:pt x="11168" y="8418"/>
                  </a:lnTo>
                  <a:lnTo>
                    <a:pt x="11164" y="8380"/>
                  </a:lnTo>
                  <a:lnTo>
                    <a:pt x="11192" y="8335"/>
                  </a:lnTo>
                  <a:close/>
                  <a:moveTo>
                    <a:pt x="6285" y="8368"/>
                  </a:moveTo>
                  <a:lnTo>
                    <a:pt x="6291" y="8429"/>
                  </a:lnTo>
                  <a:lnTo>
                    <a:pt x="6279" y="8429"/>
                  </a:lnTo>
                  <a:lnTo>
                    <a:pt x="6273" y="8368"/>
                  </a:lnTo>
                  <a:close/>
                  <a:moveTo>
                    <a:pt x="17611" y="8489"/>
                  </a:moveTo>
                  <a:lnTo>
                    <a:pt x="17627" y="8491"/>
                  </a:lnTo>
                  <a:cubicBezTo>
                    <a:pt x="17621" y="8527"/>
                    <a:pt x="17614" y="8563"/>
                    <a:pt x="17606" y="8598"/>
                  </a:cubicBezTo>
                  <a:lnTo>
                    <a:pt x="17577" y="8591"/>
                  </a:lnTo>
                  <a:lnTo>
                    <a:pt x="17611" y="8489"/>
                  </a:lnTo>
                  <a:close/>
                  <a:moveTo>
                    <a:pt x="5906" y="8772"/>
                  </a:moveTo>
                  <a:lnTo>
                    <a:pt x="5907" y="8794"/>
                  </a:lnTo>
                  <a:lnTo>
                    <a:pt x="5872" y="8794"/>
                  </a:lnTo>
                  <a:lnTo>
                    <a:pt x="5870" y="8773"/>
                  </a:lnTo>
                  <a:lnTo>
                    <a:pt x="5906" y="8772"/>
                  </a:lnTo>
                  <a:close/>
                  <a:moveTo>
                    <a:pt x="17934" y="9083"/>
                  </a:moveTo>
                  <a:cubicBezTo>
                    <a:pt x="17931" y="9086"/>
                    <a:pt x="17927" y="9088"/>
                    <a:pt x="17924" y="9091"/>
                  </a:cubicBezTo>
                  <a:lnTo>
                    <a:pt x="17924" y="9091"/>
                  </a:lnTo>
                  <a:cubicBezTo>
                    <a:pt x="17928" y="9089"/>
                    <a:pt x="17932" y="9087"/>
                    <a:pt x="17934" y="9083"/>
                  </a:cubicBezTo>
                  <a:close/>
                  <a:moveTo>
                    <a:pt x="12205" y="8797"/>
                  </a:moveTo>
                  <a:lnTo>
                    <a:pt x="12205" y="8797"/>
                  </a:lnTo>
                  <a:cubicBezTo>
                    <a:pt x="12189" y="8932"/>
                    <a:pt x="12180" y="9007"/>
                    <a:pt x="12169" y="9108"/>
                  </a:cubicBezTo>
                  <a:cubicBezTo>
                    <a:pt x="12164" y="9041"/>
                    <a:pt x="12160" y="8988"/>
                    <a:pt x="12154" y="8894"/>
                  </a:cubicBezTo>
                  <a:cubicBezTo>
                    <a:pt x="12176" y="8860"/>
                    <a:pt x="12188" y="8835"/>
                    <a:pt x="12205" y="8797"/>
                  </a:cubicBezTo>
                  <a:close/>
                  <a:moveTo>
                    <a:pt x="5357" y="9094"/>
                  </a:moveTo>
                  <a:cubicBezTo>
                    <a:pt x="5358" y="9113"/>
                    <a:pt x="5364" y="9132"/>
                    <a:pt x="5367" y="9151"/>
                  </a:cubicBezTo>
                  <a:lnTo>
                    <a:pt x="5273" y="9156"/>
                  </a:lnTo>
                  <a:lnTo>
                    <a:pt x="5266" y="9123"/>
                  </a:lnTo>
                  <a:lnTo>
                    <a:pt x="5357" y="9094"/>
                  </a:lnTo>
                  <a:close/>
                  <a:moveTo>
                    <a:pt x="12510" y="9095"/>
                  </a:moveTo>
                  <a:lnTo>
                    <a:pt x="12506" y="9217"/>
                  </a:lnTo>
                  <a:lnTo>
                    <a:pt x="12497" y="9241"/>
                  </a:lnTo>
                  <a:cubicBezTo>
                    <a:pt x="12498" y="9200"/>
                    <a:pt x="12500" y="9160"/>
                    <a:pt x="12501" y="9119"/>
                  </a:cubicBezTo>
                  <a:lnTo>
                    <a:pt x="12510" y="9095"/>
                  </a:lnTo>
                  <a:close/>
                  <a:moveTo>
                    <a:pt x="17508" y="9223"/>
                  </a:moveTo>
                  <a:lnTo>
                    <a:pt x="17572" y="9251"/>
                  </a:lnTo>
                  <a:lnTo>
                    <a:pt x="17562" y="9282"/>
                  </a:lnTo>
                  <a:lnTo>
                    <a:pt x="17496" y="9254"/>
                  </a:lnTo>
                  <a:lnTo>
                    <a:pt x="17508" y="9223"/>
                  </a:lnTo>
                  <a:close/>
                  <a:moveTo>
                    <a:pt x="6279" y="9685"/>
                  </a:moveTo>
                  <a:lnTo>
                    <a:pt x="6284" y="9706"/>
                  </a:lnTo>
                  <a:lnTo>
                    <a:pt x="6248" y="9710"/>
                  </a:lnTo>
                  <a:lnTo>
                    <a:pt x="6245" y="9690"/>
                  </a:lnTo>
                  <a:lnTo>
                    <a:pt x="6279" y="9685"/>
                  </a:lnTo>
                  <a:close/>
                  <a:moveTo>
                    <a:pt x="12988" y="9545"/>
                  </a:moveTo>
                  <a:lnTo>
                    <a:pt x="12994" y="9578"/>
                  </a:lnTo>
                  <a:lnTo>
                    <a:pt x="12923" y="9809"/>
                  </a:lnTo>
                  <a:lnTo>
                    <a:pt x="12918" y="9740"/>
                  </a:lnTo>
                  <a:lnTo>
                    <a:pt x="12988" y="9545"/>
                  </a:lnTo>
                  <a:close/>
                  <a:moveTo>
                    <a:pt x="17202" y="9784"/>
                  </a:moveTo>
                  <a:lnTo>
                    <a:pt x="17206" y="9844"/>
                  </a:lnTo>
                  <a:lnTo>
                    <a:pt x="17206" y="9844"/>
                  </a:lnTo>
                  <a:cubicBezTo>
                    <a:pt x="17191" y="9835"/>
                    <a:pt x="17188" y="9818"/>
                    <a:pt x="17184" y="9798"/>
                  </a:cubicBezTo>
                  <a:lnTo>
                    <a:pt x="17202" y="9784"/>
                  </a:lnTo>
                  <a:close/>
                  <a:moveTo>
                    <a:pt x="17206" y="9844"/>
                  </a:moveTo>
                  <a:lnTo>
                    <a:pt x="17206" y="9846"/>
                  </a:lnTo>
                  <a:lnTo>
                    <a:pt x="17194" y="9854"/>
                  </a:lnTo>
                  <a:lnTo>
                    <a:pt x="17194" y="9853"/>
                  </a:lnTo>
                  <a:lnTo>
                    <a:pt x="17206" y="9844"/>
                  </a:lnTo>
                  <a:close/>
                  <a:moveTo>
                    <a:pt x="17195" y="9854"/>
                  </a:moveTo>
                  <a:cubicBezTo>
                    <a:pt x="17209" y="9862"/>
                    <a:pt x="17212" y="9881"/>
                    <a:pt x="17215" y="9899"/>
                  </a:cubicBezTo>
                  <a:lnTo>
                    <a:pt x="17199" y="9912"/>
                  </a:lnTo>
                  <a:lnTo>
                    <a:pt x="17195" y="9854"/>
                  </a:lnTo>
                  <a:close/>
                  <a:moveTo>
                    <a:pt x="17333" y="10004"/>
                  </a:moveTo>
                  <a:lnTo>
                    <a:pt x="17364" y="10019"/>
                  </a:lnTo>
                  <a:lnTo>
                    <a:pt x="17356" y="10040"/>
                  </a:lnTo>
                  <a:lnTo>
                    <a:pt x="17324" y="10025"/>
                  </a:lnTo>
                  <a:lnTo>
                    <a:pt x="17333" y="10004"/>
                  </a:lnTo>
                  <a:close/>
                  <a:moveTo>
                    <a:pt x="16120" y="10104"/>
                  </a:moveTo>
                  <a:lnTo>
                    <a:pt x="16131" y="10109"/>
                  </a:lnTo>
                  <a:lnTo>
                    <a:pt x="16107" y="10166"/>
                  </a:lnTo>
                  <a:lnTo>
                    <a:pt x="16097" y="10162"/>
                  </a:lnTo>
                  <a:lnTo>
                    <a:pt x="16120" y="10104"/>
                  </a:lnTo>
                  <a:close/>
                  <a:moveTo>
                    <a:pt x="17455" y="10281"/>
                  </a:moveTo>
                  <a:lnTo>
                    <a:pt x="17517" y="10284"/>
                  </a:lnTo>
                  <a:lnTo>
                    <a:pt x="17497" y="10338"/>
                  </a:lnTo>
                  <a:lnTo>
                    <a:pt x="17445" y="10312"/>
                  </a:lnTo>
                  <a:lnTo>
                    <a:pt x="17455" y="10281"/>
                  </a:lnTo>
                  <a:close/>
                  <a:moveTo>
                    <a:pt x="11904" y="10525"/>
                  </a:moveTo>
                  <a:cubicBezTo>
                    <a:pt x="11907" y="10556"/>
                    <a:pt x="11908" y="10586"/>
                    <a:pt x="11911" y="10616"/>
                  </a:cubicBezTo>
                  <a:cubicBezTo>
                    <a:pt x="11908" y="10634"/>
                    <a:pt x="11907" y="10650"/>
                    <a:pt x="11904" y="10668"/>
                  </a:cubicBezTo>
                  <a:lnTo>
                    <a:pt x="11896" y="10574"/>
                  </a:lnTo>
                  <a:cubicBezTo>
                    <a:pt x="11899" y="10558"/>
                    <a:pt x="11902" y="10540"/>
                    <a:pt x="11904" y="10525"/>
                  </a:cubicBezTo>
                  <a:close/>
                  <a:moveTo>
                    <a:pt x="16753" y="10705"/>
                  </a:moveTo>
                  <a:lnTo>
                    <a:pt x="16763" y="10709"/>
                  </a:lnTo>
                  <a:lnTo>
                    <a:pt x="16738" y="10768"/>
                  </a:lnTo>
                  <a:lnTo>
                    <a:pt x="16727" y="10762"/>
                  </a:lnTo>
                  <a:lnTo>
                    <a:pt x="16753" y="10705"/>
                  </a:lnTo>
                  <a:close/>
                  <a:moveTo>
                    <a:pt x="16928" y="11014"/>
                  </a:moveTo>
                  <a:lnTo>
                    <a:pt x="16938" y="11018"/>
                  </a:lnTo>
                  <a:lnTo>
                    <a:pt x="16913" y="11078"/>
                  </a:lnTo>
                  <a:cubicBezTo>
                    <a:pt x="16909" y="11077"/>
                    <a:pt x="16906" y="11075"/>
                    <a:pt x="16903" y="11073"/>
                  </a:cubicBezTo>
                  <a:lnTo>
                    <a:pt x="16928" y="11014"/>
                  </a:lnTo>
                  <a:close/>
                  <a:moveTo>
                    <a:pt x="17044" y="11246"/>
                  </a:moveTo>
                  <a:lnTo>
                    <a:pt x="17075" y="11264"/>
                  </a:lnTo>
                  <a:lnTo>
                    <a:pt x="17066" y="11283"/>
                  </a:lnTo>
                  <a:lnTo>
                    <a:pt x="17035" y="11267"/>
                  </a:lnTo>
                  <a:lnTo>
                    <a:pt x="17044" y="11246"/>
                  </a:lnTo>
                  <a:close/>
                  <a:moveTo>
                    <a:pt x="16903" y="11387"/>
                  </a:moveTo>
                  <a:lnTo>
                    <a:pt x="16965" y="11421"/>
                  </a:lnTo>
                  <a:lnTo>
                    <a:pt x="16952" y="11451"/>
                  </a:lnTo>
                  <a:lnTo>
                    <a:pt x="16888" y="11417"/>
                  </a:lnTo>
                  <a:lnTo>
                    <a:pt x="16903" y="11387"/>
                  </a:lnTo>
                  <a:close/>
                  <a:moveTo>
                    <a:pt x="16741" y="11476"/>
                  </a:moveTo>
                  <a:cubicBezTo>
                    <a:pt x="16775" y="11551"/>
                    <a:pt x="16799" y="11601"/>
                    <a:pt x="16824" y="11658"/>
                  </a:cubicBezTo>
                  <a:cubicBezTo>
                    <a:pt x="16780" y="11683"/>
                    <a:pt x="16741" y="11704"/>
                    <a:pt x="16691" y="11732"/>
                  </a:cubicBezTo>
                  <a:cubicBezTo>
                    <a:pt x="16707" y="11645"/>
                    <a:pt x="16721" y="11580"/>
                    <a:pt x="16741" y="11476"/>
                  </a:cubicBezTo>
                  <a:close/>
                  <a:moveTo>
                    <a:pt x="5831" y="11660"/>
                  </a:moveTo>
                  <a:cubicBezTo>
                    <a:pt x="5853" y="11705"/>
                    <a:pt x="5875" y="11751"/>
                    <a:pt x="5889" y="11783"/>
                  </a:cubicBezTo>
                  <a:cubicBezTo>
                    <a:pt x="5889" y="11783"/>
                    <a:pt x="5873" y="11786"/>
                    <a:pt x="5853" y="11791"/>
                  </a:cubicBezTo>
                  <a:cubicBezTo>
                    <a:pt x="5841" y="11752"/>
                    <a:pt x="5831" y="11717"/>
                    <a:pt x="5822" y="11682"/>
                  </a:cubicBezTo>
                  <a:lnTo>
                    <a:pt x="5831" y="11660"/>
                  </a:lnTo>
                  <a:close/>
                  <a:moveTo>
                    <a:pt x="15179" y="12185"/>
                  </a:moveTo>
                  <a:lnTo>
                    <a:pt x="15179" y="12185"/>
                  </a:lnTo>
                  <a:cubicBezTo>
                    <a:pt x="15147" y="12216"/>
                    <a:pt x="15122" y="12240"/>
                    <a:pt x="15100" y="12259"/>
                  </a:cubicBezTo>
                  <a:lnTo>
                    <a:pt x="15100" y="12259"/>
                  </a:lnTo>
                  <a:cubicBezTo>
                    <a:pt x="15104" y="12246"/>
                    <a:pt x="15109" y="12234"/>
                    <a:pt x="15114" y="12222"/>
                  </a:cubicBezTo>
                  <a:cubicBezTo>
                    <a:pt x="15118" y="12213"/>
                    <a:pt x="15135" y="12208"/>
                    <a:pt x="15179" y="12185"/>
                  </a:cubicBezTo>
                  <a:close/>
                  <a:moveTo>
                    <a:pt x="15108" y="12277"/>
                  </a:moveTo>
                  <a:cubicBezTo>
                    <a:pt x="15109" y="12277"/>
                    <a:pt x="15098" y="12292"/>
                    <a:pt x="15086" y="12307"/>
                  </a:cubicBezTo>
                  <a:lnTo>
                    <a:pt x="15086" y="12305"/>
                  </a:lnTo>
                  <a:cubicBezTo>
                    <a:pt x="15087" y="12303"/>
                    <a:pt x="15088" y="12300"/>
                    <a:pt x="15089" y="12297"/>
                  </a:cubicBezTo>
                  <a:lnTo>
                    <a:pt x="15089" y="12297"/>
                  </a:lnTo>
                  <a:cubicBezTo>
                    <a:pt x="15102" y="12283"/>
                    <a:pt x="15107" y="12277"/>
                    <a:pt x="15108" y="12277"/>
                  </a:cubicBezTo>
                  <a:close/>
                  <a:moveTo>
                    <a:pt x="15005" y="12277"/>
                  </a:moveTo>
                  <a:lnTo>
                    <a:pt x="15063" y="12290"/>
                  </a:lnTo>
                  <a:lnTo>
                    <a:pt x="15063" y="12290"/>
                  </a:lnTo>
                  <a:cubicBezTo>
                    <a:pt x="15033" y="12312"/>
                    <a:pt x="15016" y="12318"/>
                    <a:pt x="15005" y="12318"/>
                  </a:cubicBezTo>
                  <a:cubicBezTo>
                    <a:pt x="14998" y="12318"/>
                    <a:pt x="14993" y="12316"/>
                    <a:pt x="14988" y="12314"/>
                  </a:cubicBezTo>
                  <a:lnTo>
                    <a:pt x="15005" y="12277"/>
                  </a:lnTo>
                  <a:close/>
                  <a:moveTo>
                    <a:pt x="14899" y="12403"/>
                  </a:moveTo>
                  <a:cubicBezTo>
                    <a:pt x="14899" y="12403"/>
                    <a:pt x="14893" y="12407"/>
                    <a:pt x="14890" y="12408"/>
                  </a:cubicBezTo>
                  <a:lnTo>
                    <a:pt x="14890" y="12409"/>
                  </a:lnTo>
                  <a:lnTo>
                    <a:pt x="14890" y="12409"/>
                  </a:lnTo>
                  <a:cubicBezTo>
                    <a:pt x="14893" y="12407"/>
                    <a:pt x="14896" y="12405"/>
                    <a:pt x="14899" y="12403"/>
                  </a:cubicBezTo>
                  <a:close/>
                  <a:moveTo>
                    <a:pt x="16515" y="12447"/>
                  </a:moveTo>
                  <a:lnTo>
                    <a:pt x="16585" y="12460"/>
                  </a:lnTo>
                  <a:cubicBezTo>
                    <a:pt x="16580" y="12473"/>
                    <a:pt x="16573" y="12485"/>
                    <a:pt x="16572" y="12488"/>
                  </a:cubicBezTo>
                  <a:lnTo>
                    <a:pt x="16572" y="12488"/>
                  </a:lnTo>
                  <a:cubicBezTo>
                    <a:pt x="16559" y="12494"/>
                    <a:pt x="16549" y="12496"/>
                    <a:pt x="16539" y="12496"/>
                  </a:cubicBezTo>
                  <a:cubicBezTo>
                    <a:pt x="16524" y="12496"/>
                    <a:pt x="16511" y="12490"/>
                    <a:pt x="16498" y="12485"/>
                  </a:cubicBezTo>
                  <a:cubicBezTo>
                    <a:pt x="16503" y="12473"/>
                    <a:pt x="16509" y="12460"/>
                    <a:pt x="16515" y="12447"/>
                  </a:cubicBezTo>
                  <a:close/>
                  <a:moveTo>
                    <a:pt x="16010" y="12891"/>
                  </a:moveTo>
                  <a:lnTo>
                    <a:pt x="16060" y="12923"/>
                  </a:lnTo>
                  <a:lnTo>
                    <a:pt x="16048" y="12951"/>
                  </a:lnTo>
                  <a:lnTo>
                    <a:pt x="15987" y="12941"/>
                  </a:lnTo>
                  <a:lnTo>
                    <a:pt x="16010" y="12891"/>
                  </a:lnTo>
                  <a:close/>
                  <a:moveTo>
                    <a:pt x="15928" y="13131"/>
                  </a:moveTo>
                  <a:lnTo>
                    <a:pt x="15938" y="13138"/>
                  </a:lnTo>
                  <a:lnTo>
                    <a:pt x="15906" y="13196"/>
                  </a:lnTo>
                  <a:lnTo>
                    <a:pt x="15895" y="13188"/>
                  </a:lnTo>
                  <a:lnTo>
                    <a:pt x="15928" y="13131"/>
                  </a:lnTo>
                  <a:close/>
                  <a:moveTo>
                    <a:pt x="16009" y="13246"/>
                  </a:moveTo>
                  <a:lnTo>
                    <a:pt x="16009" y="13246"/>
                  </a:lnTo>
                  <a:cubicBezTo>
                    <a:pt x="15967" y="13321"/>
                    <a:pt x="15942" y="13365"/>
                    <a:pt x="15917" y="13409"/>
                  </a:cubicBezTo>
                  <a:cubicBezTo>
                    <a:pt x="15881" y="13360"/>
                    <a:pt x="15844" y="13312"/>
                    <a:pt x="15797" y="13250"/>
                  </a:cubicBezTo>
                  <a:cubicBezTo>
                    <a:pt x="15870" y="13249"/>
                    <a:pt x="15929" y="13247"/>
                    <a:pt x="16009" y="13246"/>
                  </a:cubicBezTo>
                  <a:close/>
                  <a:moveTo>
                    <a:pt x="15828" y="13531"/>
                  </a:moveTo>
                  <a:lnTo>
                    <a:pt x="15838" y="13538"/>
                  </a:lnTo>
                  <a:lnTo>
                    <a:pt x="15806" y="13594"/>
                  </a:lnTo>
                  <a:lnTo>
                    <a:pt x="15795" y="13588"/>
                  </a:lnTo>
                  <a:lnTo>
                    <a:pt x="15828" y="13531"/>
                  </a:lnTo>
                  <a:close/>
                  <a:moveTo>
                    <a:pt x="7784" y="13544"/>
                  </a:moveTo>
                  <a:lnTo>
                    <a:pt x="7809" y="13602"/>
                  </a:lnTo>
                  <a:lnTo>
                    <a:pt x="7798" y="13606"/>
                  </a:lnTo>
                  <a:lnTo>
                    <a:pt x="7774" y="13550"/>
                  </a:lnTo>
                  <a:lnTo>
                    <a:pt x="7784" y="13544"/>
                  </a:lnTo>
                  <a:close/>
                  <a:moveTo>
                    <a:pt x="15828" y="13793"/>
                  </a:moveTo>
                  <a:lnTo>
                    <a:pt x="15857" y="13812"/>
                  </a:lnTo>
                  <a:lnTo>
                    <a:pt x="15847" y="13831"/>
                  </a:lnTo>
                  <a:lnTo>
                    <a:pt x="15816" y="13812"/>
                  </a:lnTo>
                  <a:cubicBezTo>
                    <a:pt x="15820" y="13805"/>
                    <a:pt x="15825" y="13799"/>
                    <a:pt x="15828" y="13793"/>
                  </a:cubicBezTo>
                  <a:close/>
                  <a:moveTo>
                    <a:pt x="7829" y="13880"/>
                  </a:moveTo>
                  <a:lnTo>
                    <a:pt x="7839" y="13897"/>
                  </a:lnTo>
                  <a:lnTo>
                    <a:pt x="7805" y="13911"/>
                  </a:lnTo>
                  <a:lnTo>
                    <a:pt x="7796" y="13891"/>
                  </a:lnTo>
                  <a:lnTo>
                    <a:pt x="7829" y="13880"/>
                  </a:lnTo>
                  <a:close/>
                  <a:moveTo>
                    <a:pt x="7993" y="13994"/>
                  </a:moveTo>
                  <a:lnTo>
                    <a:pt x="8052" y="14081"/>
                  </a:lnTo>
                  <a:lnTo>
                    <a:pt x="8026" y="14096"/>
                  </a:lnTo>
                  <a:lnTo>
                    <a:pt x="7979" y="14005"/>
                  </a:lnTo>
                  <a:lnTo>
                    <a:pt x="7993" y="13994"/>
                  </a:lnTo>
                  <a:close/>
                  <a:moveTo>
                    <a:pt x="15183" y="14270"/>
                  </a:moveTo>
                  <a:lnTo>
                    <a:pt x="15196" y="14280"/>
                  </a:lnTo>
                  <a:lnTo>
                    <a:pt x="15130" y="14390"/>
                  </a:lnTo>
                  <a:cubicBezTo>
                    <a:pt x="15124" y="14387"/>
                    <a:pt x="15120" y="14383"/>
                    <a:pt x="15116" y="14380"/>
                  </a:cubicBezTo>
                  <a:lnTo>
                    <a:pt x="15183" y="14270"/>
                  </a:lnTo>
                  <a:close/>
                  <a:moveTo>
                    <a:pt x="15522" y="14377"/>
                  </a:moveTo>
                  <a:lnTo>
                    <a:pt x="15551" y="14398"/>
                  </a:lnTo>
                  <a:lnTo>
                    <a:pt x="15539" y="14415"/>
                  </a:lnTo>
                  <a:lnTo>
                    <a:pt x="15510" y="14396"/>
                  </a:lnTo>
                  <a:lnTo>
                    <a:pt x="15522" y="14377"/>
                  </a:lnTo>
                  <a:close/>
                  <a:moveTo>
                    <a:pt x="15249" y="14417"/>
                  </a:moveTo>
                  <a:lnTo>
                    <a:pt x="15307" y="14458"/>
                  </a:lnTo>
                  <a:lnTo>
                    <a:pt x="15289" y="14486"/>
                  </a:lnTo>
                  <a:lnTo>
                    <a:pt x="15232" y="14443"/>
                  </a:lnTo>
                  <a:lnTo>
                    <a:pt x="15249" y="14417"/>
                  </a:lnTo>
                  <a:close/>
                  <a:moveTo>
                    <a:pt x="13869" y="14481"/>
                  </a:moveTo>
                  <a:lnTo>
                    <a:pt x="13883" y="14492"/>
                  </a:lnTo>
                  <a:cubicBezTo>
                    <a:pt x="13849" y="14545"/>
                    <a:pt x="13813" y="14595"/>
                    <a:pt x="13780" y="14646"/>
                  </a:cubicBezTo>
                  <a:cubicBezTo>
                    <a:pt x="13774" y="14643"/>
                    <a:pt x="13769" y="14640"/>
                    <a:pt x="13765" y="14636"/>
                  </a:cubicBezTo>
                  <a:lnTo>
                    <a:pt x="13869" y="14481"/>
                  </a:lnTo>
                  <a:close/>
                  <a:moveTo>
                    <a:pt x="15352" y="14652"/>
                  </a:moveTo>
                  <a:lnTo>
                    <a:pt x="15410" y="14693"/>
                  </a:lnTo>
                  <a:lnTo>
                    <a:pt x="15392" y="14721"/>
                  </a:lnTo>
                  <a:lnTo>
                    <a:pt x="15335" y="14680"/>
                  </a:lnTo>
                  <a:lnTo>
                    <a:pt x="15352" y="14652"/>
                  </a:lnTo>
                  <a:close/>
                  <a:moveTo>
                    <a:pt x="15323" y="14539"/>
                  </a:moveTo>
                  <a:lnTo>
                    <a:pt x="15314" y="14645"/>
                  </a:lnTo>
                  <a:cubicBezTo>
                    <a:pt x="15241" y="14684"/>
                    <a:pt x="15166" y="14724"/>
                    <a:pt x="15058" y="14782"/>
                  </a:cubicBezTo>
                  <a:cubicBezTo>
                    <a:pt x="15110" y="14718"/>
                    <a:pt x="15135" y="14679"/>
                    <a:pt x="15163" y="14655"/>
                  </a:cubicBezTo>
                  <a:cubicBezTo>
                    <a:pt x="15216" y="14612"/>
                    <a:pt x="15270" y="14577"/>
                    <a:pt x="15323" y="14539"/>
                  </a:cubicBezTo>
                  <a:close/>
                  <a:moveTo>
                    <a:pt x="14642" y="14776"/>
                  </a:moveTo>
                  <a:lnTo>
                    <a:pt x="14671" y="14798"/>
                  </a:lnTo>
                  <a:cubicBezTo>
                    <a:pt x="14667" y="14804"/>
                    <a:pt x="14662" y="14809"/>
                    <a:pt x="14659" y="14815"/>
                  </a:cubicBezTo>
                  <a:lnTo>
                    <a:pt x="14632" y="14793"/>
                  </a:lnTo>
                  <a:lnTo>
                    <a:pt x="14642" y="14776"/>
                  </a:lnTo>
                  <a:close/>
                  <a:moveTo>
                    <a:pt x="15169" y="14924"/>
                  </a:moveTo>
                  <a:cubicBezTo>
                    <a:pt x="15198" y="14933"/>
                    <a:pt x="15213" y="14937"/>
                    <a:pt x="15236" y="14945"/>
                  </a:cubicBezTo>
                  <a:cubicBezTo>
                    <a:pt x="15219" y="14982"/>
                    <a:pt x="15202" y="15014"/>
                    <a:pt x="15152" y="15115"/>
                  </a:cubicBezTo>
                  <a:cubicBezTo>
                    <a:pt x="15160" y="15020"/>
                    <a:pt x="15164" y="14983"/>
                    <a:pt x="15169" y="14924"/>
                  </a:cubicBezTo>
                  <a:close/>
                  <a:moveTo>
                    <a:pt x="15048" y="15217"/>
                  </a:moveTo>
                  <a:lnTo>
                    <a:pt x="15048" y="15217"/>
                  </a:lnTo>
                  <a:cubicBezTo>
                    <a:pt x="15015" y="15314"/>
                    <a:pt x="14988" y="15401"/>
                    <a:pt x="14954" y="15499"/>
                  </a:cubicBezTo>
                  <a:cubicBezTo>
                    <a:pt x="14989" y="15494"/>
                    <a:pt x="15020" y="15489"/>
                    <a:pt x="15052" y="15485"/>
                  </a:cubicBezTo>
                  <a:lnTo>
                    <a:pt x="15052" y="15485"/>
                  </a:lnTo>
                  <a:cubicBezTo>
                    <a:pt x="15020" y="15557"/>
                    <a:pt x="14997" y="15578"/>
                    <a:pt x="14980" y="15578"/>
                  </a:cubicBezTo>
                  <a:cubicBezTo>
                    <a:pt x="14956" y="15578"/>
                    <a:pt x="14943" y="15536"/>
                    <a:pt x="14934" y="15536"/>
                  </a:cubicBezTo>
                  <a:cubicBezTo>
                    <a:pt x="14930" y="15536"/>
                    <a:pt x="14926" y="15548"/>
                    <a:pt x="14923" y="15583"/>
                  </a:cubicBezTo>
                  <a:cubicBezTo>
                    <a:pt x="14899" y="15452"/>
                    <a:pt x="14921" y="15330"/>
                    <a:pt x="15048" y="15217"/>
                  </a:cubicBezTo>
                  <a:close/>
                  <a:moveTo>
                    <a:pt x="8800" y="15644"/>
                  </a:moveTo>
                  <a:lnTo>
                    <a:pt x="8832" y="15695"/>
                  </a:lnTo>
                  <a:lnTo>
                    <a:pt x="8822" y="15703"/>
                  </a:lnTo>
                  <a:lnTo>
                    <a:pt x="8789" y="15650"/>
                  </a:lnTo>
                  <a:lnTo>
                    <a:pt x="8800" y="15644"/>
                  </a:lnTo>
                  <a:close/>
                  <a:moveTo>
                    <a:pt x="14364" y="15872"/>
                  </a:moveTo>
                  <a:lnTo>
                    <a:pt x="14392" y="15895"/>
                  </a:lnTo>
                  <a:lnTo>
                    <a:pt x="14378" y="15913"/>
                  </a:lnTo>
                  <a:lnTo>
                    <a:pt x="14352" y="15891"/>
                  </a:lnTo>
                  <a:lnTo>
                    <a:pt x="14364" y="15872"/>
                  </a:lnTo>
                  <a:close/>
                  <a:moveTo>
                    <a:pt x="14530" y="16013"/>
                  </a:moveTo>
                  <a:lnTo>
                    <a:pt x="14589" y="16029"/>
                  </a:lnTo>
                  <a:lnTo>
                    <a:pt x="14559" y="16078"/>
                  </a:lnTo>
                  <a:lnTo>
                    <a:pt x="14514" y="16039"/>
                  </a:lnTo>
                  <a:lnTo>
                    <a:pt x="14530" y="16013"/>
                  </a:lnTo>
                  <a:close/>
                  <a:moveTo>
                    <a:pt x="14124" y="16163"/>
                  </a:moveTo>
                  <a:lnTo>
                    <a:pt x="14112" y="16220"/>
                  </a:lnTo>
                  <a:cubicBezTo>
                    <a:pt x="14100" y="16209"/>
                    <a:pt x="14102" y="16189"/>
                    <a:pt x="14103" y="16172"/>
                  </a:cubicBezTo>
                  <a:lnTo>
                    <a:pt x="14124" y="16163"/>
                  </a:lnTo>
                  <a:close/>
                  <a:moveTo>
                    <a:pt x="14099" y="16226"/>
                  </a:moveTo>
                  <a:cubicBezTo>
                    <a:pt x="14111" y="16238"/>
                    <a:pt x="14109" y="16257"/>
                    <a:pt x="14108" y="16275"/>
                  </a:cubicBezTo>
                  <a:lnTo>
                    <a:pt x="14086" y="16285"/>
                  </a:lnTo>
                  <a:cubicBezTo>
                    <a:pt x="14090" y="16266"/>
                    <a:pt x="14095" y="16245"/>
                    <a:pt x="14099" y="16226"/>
                  </a:cubicBezTo>
                  <a:close/>
                  <a:moveTo>
                    <a:pt x="14137" y="16538"/>
                  </a:moveTo>
                  <a:lnTo>
                    <a:pt x="14165" y="16562"/>
                  </a:lnTo>
                  <a:lnTo>
                    <a:pt x="14152" y="16579"/>
                  </a:lnTo>
                  <a:lnTo>
                    <a:pt x="14124" y="16556"/>
                  </a:lnTo>
                  <a:lnTo>
                    <a:pt x="14137" y="16538"/>
                  </a:lnTo>
                  <a:close/>
                  <a:moveTo>
                    <a:pt x="9766" y="16550"/>
                  </a:moveTo>
                  <a:lnTo>
                    <a:pt x="9806" y="16596"/>
                  </a:lnTo>
                  <a:lnTo>
                    <a:pt x="9797" y="16603"/>
                  </a:lnTo>
                  <a:lnTo>
                    <a:pt x="9757" y="16556"/>
                  </a:lnTo>
                  <a:lnTo>
                    <a:pt x="9766" y="16550"/>
                  </a:lnTo>
                  <a:close/>
                  <a:moveTo>
                    <a:pt x="9388" y="16688"/>
                  </a:moveTo>
                  <a:lnTo>
                    <a:pt x="9401" y="16704"/>
                  </a:lnTo>
                  <a:lnTo>
                    <a:pt x="9372" y="16725"/>
                  </a:lnTo>
                  <a:lnTo>
                    <a:pt x="9359" y="16709"/>
                  </a:lnTo>
                  <a:lnTo>
                    <a:pt x="9388" y="16688"/>
                  </a:lnTo>
                  <a:close/>
                  <a:moveTo>
                    <a:pt x="8766" y="16696"/>
                  </a:moveTo>
                  <a:lnTo>
                    <a:pt x="8804" y="16749"/>
                  </a:lnTo>
                  <a:lnTo>
                    <a:pt x="8794" y="16754"/>
                  </a:lnTo>
                  <a:lnTo>
                    <a:pt x="8755" y="16701"/>
                  </a:lnTo>
                  <a:lnTo>
                    <a:pt x="8766" y="16696"/>
                  </a:lnTo>
                  <a:close/>
                  <a:moveTo>
                    <a:pt x="13915" y="16794"/>
                  </a:moveTo>
                  <a:lnTo>
                    <a:pt x="13908" y="16834"/>
                  </a:lnTo>
                  <a:cubicBezTo>
                    <a:pt x="13925" y="16818"/>
                    <a:pt x="13943" y="16809"/>
                    <a:pt x="13959" y="16800"/>
                  </a:cubicBezTo>
                  <a:lnTo>
                    <a:pt x="13961" y="16800"/>
                  </a:lnTo>
                  <a:lnTo>
                    <a:pt x="13956" y="16824"/>
                  </a:lnTo>
                  <a:lnTo>
                    <a:pt x="13906" y="16841"/>
                  </a:lnTo>
                  <a:lnTo>
                    <a:pt x="13909" y="16825"/>
                  </a:lnTo>
                  <a:lnTo>
                    <a:pt x="13909" y="16825"/>
                  </a:lnTo>
                  <a:cubicBezTo>
                    <a:pt x="13884" y="16863"/>
                    <a:pt x="13858" y="16893"/>
                    <a:pt x="13825" y="16932"/>
                  </a:cubicBezTo>
                  <a:cubicBezTo>
                    <a:pt x="13808" y="16913"/>
                    <a:pt x="13796" y="16899"/>
                    <a:pt x="13780" y="16879"/>
                  </a:cubicBezTo>
                  <a:cubicBezTo>
                    <a:pt x="13833" y="16846"/>
                    <a:pt x="13874" y="16821"/>
                    <a:pt x="13915" y="16794"/>
                  </a:cubicBezTo>
                  <a:close/>
                  <a:moveTo>
                    <a:pt x="9782" y="17094"/>
                  </a:moveTo>
                  <a:lnTo>
                    <a:pt x="9796" y="17110"/>
                  </a:lnTo>
                  <a:lnTo>
                    <a:pt x="9766" y="17133"/>
                  </a:lnTo>
                  <a:lnTo>
                    <a:pt x="9753" y="17116"/>
                  </a:lnTo>
                  <a:lnTo>
                    <a:pt x="9782" y="17094"/>
                  </a:lnTo>
                  <a:close/>
                  <a:moveTo>
                    <a:pt x="13410" y="17112"/>
                  </a:moveTo>
                  <a:lnTo>
                    <a:pt x="13437" y="17137"/>
                  </a:lnTo>
                  <a:lnTo>
                    <a:pt x="13422" y="17153"/>
                  </a:lnTo>
                  <a:lnTo>
                    <a:pt x="13397" y="17130"/>
                  </a:lnTo>
                  <a:lnTo>
                    <a:pt x="13410" y="17112"/>
                  </a:lnTo>
                  <a:close/>
                  <a:moveTo>
                    <a:pt x="13738" y="17052"/>
                  </a:moveTo>
                  <a:cubicBezTo>
                    <a:pt x="13756" y="17059"/>
                    <a:pt x="13771" y="17066"/>
                    <a:pt x="13788" y="17074"/>
                  </a:cubicBezTo>
                  <a:cubicBezTo>
                    <a:pt x="13765" y="17133"/>
                    <a:pt x="13741" y="17170"/>
                    <a:pt x="13712" y="17170"/>
                  </a:cubicBezTo>
                  <a:cubicBezTo>
                    <a:pt x="13698" y="17170"/>
                    <a:pt x="13682" y="17162"/>
                    <a:pt x="13665" y="17143"/>
                  </a:cubicBezTo>
                  <a:cubicBezTo>
                    <a:pt x="13697" y="17103"/>
                    <a:pt x="13715" y="17080"/>
                    <a:pt x="13738" y="17052"/>
                  </a:cubicBezTo>
                  <a:close/>
                  <a:moveTo>
                    <a:pt x="13313" y="17184"/>
                  </a:moveTo>
                  <a:lnTo>
                    <a:pt x="13356" y="17225"/>
                  </a:lnTo>
                  <a:lnTo>
                    <a:pt x="13337" y="17252"/>
                  </a:lnTo>
                  <a:lnTo>
                    <a:pt x="13279" y="17231"/>
                  </a:lnTo>
                  <a:lnTo>
                    <a:pt x="13313" y="17184"/>
                  </a:lnTo>
                  <a:close/>
                  <a:moveTo>
                    <a:pt x="13474" y="17265"/>
                  </a:moveTo>
                  <a:lnTo>
                    <a:pt x="13531" y="17286"/>
                  </a:lnTo>
                  <a:lnTo>
                    <a:pt x="13499" y="17331"/>
                  </a:lnTo>
                  <a:lnTo>
                    <a:pt x="13456" y="17291"/>
                  </a:lnTo>
                  <a:lnTo>
                    <a:pt x="13474" y="17265"/>
                  </a:lnTo>
                  <a:close/>
                  <a:moveTo>
                    <a:pt x="13194" y="17278"/>
                  </a:moveTo>
                  <a:lnTo>
                    <a:pt x="13194" y="17278"/>
                  </a:lnTo>
                  <a:cubicBezTo>
                    <a:pt x="13188" y="17350"/>
                    <a:pt x="13184" y="17396"/>
                    <a:pt x="13178" y="17464"/>
                  </a:cubicBezTo>
                  <a:cubicBezTo>
                    <a:pt x="13126" y="17405"/>
                    <a:pt x="13126" y="17405"/>
                    <a:pt x="13194" y="17278"/>
                  </a:cubicBezTo>
                  <a:close/>
                  <a:moveTo>
                    <a:pt x="13353" y="17480"/>
                  </a:moveTo>
                  <a:lnTo>
                    <a:pt x="13362" y="17487"/>
                  </a:lnTo>
                  <a:lnTo>
                    <a:pt x="13318" y="17537"/>
                  </a:lnTo>
                  <a:lnTo>
                    <a:pt x="13310" y="17528"/>
                  </a:lnTo>
                  <a:lnTo>
                    <a:pt x="13353" y="17480"/>
                  </a:lnTo>
                  <a:close/>
                  <a:moveTo>
                    <a:pt x="8576" y="1384"/>
                  </a:moveTo>
                  <a:cubicBezTo>
                    <a:pt x="8589" y="1402"/>
                    <a:pt x="8607" y="1429"/>
                    <a:pt x="8633" y="1467"/>
                  </a:cubicBezTo>
                  <a:cubicBezTo>
                    <a:pt x="8637" y="1468"/>
                    <a:pt x="8642" y="1469"/>
                    <a:pt x="8646" y="1469"/>
                  </a:cubicBezTo>
                  <a:cubicBezTo>
                    <a:pt x="8650" y="1469"/>
                    <a:pt x="8654" y="1468"/>
                    <a:pt x="8659" y="1468"/>
                  </a:cubicBezTo>
                  <a:cubicBezTo>
                    <a:pt x="8665" y="1468"/>
                    <a:pt x="8672" y="1469"/>
                    <a:pt x="8679" y="1471"/>
                  </a:cubicBezTo>
                  <a:cubicBezTo>
                    <a:pt x="8697" y="1483"/>
                    <a:pt x="8713" y="1495"/>
                    <a:pt x="8722" y="1514"/>
                  </a:cubicBezTo>
                  <a:cubicBezTo>
                    <a:pt x="8745" y="1561"/>
                    <a:pt x="8797" y="1539"/>
                    <a:pt x="8835" y="1583"/>
                  </a:cubicBezTo>
                  <a:cubicBezTo>
                    <a:pt x="8873" y="1627"/>
                    <a:pt x="8922" y="1639"/>
                    <a:pt x="8960" y="1699"/>
                  </a:cubicBezTo>
                  <a:cubicBezTo>
                    <a:pt x="9004" y="1760"/>
                    <a:pt x="9058" y="1789"/>
                    <a:pt x="9122" y="1832"/>
                  </a:cubicBezTo>
                  <a:cubicBezTo>
                    <a:pt x="9172" y="1870"/>
                    <a:pt x="9214" y="1930"/>
                    <a:pt x="9273" y="1992"/>
                  </a:cubicBezTo>
                  <a:cubicBezTo>
                    <a:pt x="9275" y="2004"/>
                    <a:pt x="9272" y="2036"/>
                    <a:pt x="9285" y="2058"/>
                  </a:cubicBezTo>
                  <a:cubicBezTo>
                    <a:pt x="9350" y="2161"/>
                    <a:pt x="9423" y="2254"/>
                    <a:pt x="9490" y="2360"/>
                  </a:cubicBezTo>
                  <a:cubicBezTo>
                    <a:pt x="9551" y="2472"/>
                    <a:pt x="9616" y="2581"/>
                    <a:pt x="9662" y="2704"/>
                  </a:cubicBezTo>
                  <a:cubicBezTo>
                    <a:pt x="9671" y="2728"/>
                    <a:pt x="9700" y="2745"/>
                    <a:pt x="9718" y="2765"/>
                  </a:cubicBezTo>
                  <a:cubicBezTo>
                    <a:pt x="9713" y="2790"/>
                    <a:pt x="9710" y="2804"/>
                    <a:pt x="9709" y="2817"/>
                  </a:cubicBezTo>
                  <a:cubicBezTo>
                    <a:pt x="9734" y="2840"/>
                    <a:pt x="9757" y="2862"/>
                    <a:pt x="9782" y="2885"/>
                  </a:cubicBezTo>
                  <a:cubicBezTo>
                    <a:pt x="9781" y="2926"/>
                    <a:pt x="9771" y="2959"/>
                    <a:pt x="9781" y="2988"/>
                  </a:cubicBezTo>
                  <a:cubicBezTo>
                    <a:pt x="9801" y="3050"/>
                    <a:pt x="9824" y="3119"/>
                    <a:pt x="9851" y="3181"/>
                  </a:cubicBezTo>
                  <a:cubicBezTo>
                    <a:pt x="9881" y="3246"/>
                    <a:pt x="9944" y="3321"/>
                    <a:pt x="9944" y="3365"/>
                  </a:cubicBezTo>
                  <a:cubicBezTo>
                    <a:pt x="9943" y="3443"/>
                    <a:pt x="9953" y="3478"/>
                    <a:pt x="10006" y="3527"/>
                  </a:cubicBezTo>
                  <a:cubicBezTo>
                    <a:pt x="10024" y="3543"/>
                    <a:pt x="10037" y="3599"/>
                    <a:pt x="10043" y="3635"/>
                  </a:cubicBezTo>
                  <a:cubicBezTo>
                    <a:pt x="10047" y="3662"/>
                    <a:pt x="10037" y="3688"/>
                    <a:pt x="10034" y="3719"/>
                  </a:cubicBezTo>
                  <a:cubicBezTo>
                    <a:pt x="10071" y="3730"/>
                    <a:pt x="10093" y="3736"/>
                    <a:pt x="10113" y="3741"/>
                  </a:cubicBezTo>
                  <a:cubicBezTo>
                    <a:pt x="10103" y="3802"/>
                    <a:pt x="10093" y="3856"/>
                    <a:pt x="10082" y="3921"/>
                  </a:cubicBezTo>
                  <a:cubicBezTo>
                    <a:pt x="10130" y="3947"/>
                    <a:pt x="10160" y="3967"/>
                    <a:pt x="10199" y="3989"/>
                  </a:cubicBezTo>
                  <a:cubicBezTo>
                    <a:pt x="10171" y="4139"/>
                    <a:pt x="10244" y="4277"/>
                    <a:pt x="10271" y="4421"/>
                  </a:cubicBezTo>
                  <a:cubicBezTo>
                    <a:pt x="10299" y="4571"/>
                    <a:pt x="10353" y="4698"/>
                    <a:pt x="10438" y="4804"/>
                  </a:cubicBezTo>
                  <a:cubicBezTo>
                    <a:pt x="10425" y="4842"/>
                    <a:pt x="10412" y="4882"/>
                    <a:pt x="10403" y="4908"/>
                  </a:cubicBezTo>
                  <a:cubicBezTo>
                    <a:pt x="10450" y="5043"/>
                    <a:pt x="10496" y="5173"/>
                    <a:pt x="10534" y="5285"/>
                  </a:cubicBezTo>
                  <a:cubicBezTo>
                    <a:pt x="10533" y="5332"/>
                    <a:pt x="10531" y="5369"/>
                    <a:pt x="10530" y="5407"/>
                  </a:cubicBezTo>
                  <a:cubicBezTo>
                    <a:pt x="10564" y="5426"/>
                    <a:pt x="10590" y="5442"/>
                    <a:pt x="10627" y="5463"/>
                  </a:cubicBezTo>
                  <a:cubicBezTo>
                    <a:pt x="10602" y="5483"/>
                    <a:pt x="10584" y="5498"/>
                    <a:pt x="10556" y="5523"/>
                  </a:cubicBezTo>
                  <a:cubicBezTo>
                    <a:pt x="10583" y="5626"/>
                    <a:pt x="10612" y="5735"/>
                    <a:pt x="10642" y="5850"/>
                  </a:cubicBezTo>
                  <a:cubicBezTo>
                    <a:pt x="10634" y="5856"/>
                    <a:pt x="10617" y="5872"/>
                    <a:pt x="10592" y="5894"/>
                  </a:cubicBezTo>
                  <a:cubicBezTo>
                    <a:pt x="10612" y="5957"/>
                    <a:pt x="10633" y="6019"/>
                    <a:pt x="10647" y="6063"/>
                  </a:cubicBezTo>
                  <a:cubicBezTo>
                    <a:pt x="10647" y="6112"/>
                    <a:pt x="10671" y="6270"/>
                    <a:pt x="10687" y="6376"/>
                  </a:cubicBezTo>
                  <a:cubicBezTo>
                    <a:pt x="10706" y="6509"/>
                    <a:pt x="10727" y="6646"/>
                    <a:pt x="10755" y="6774"/>
                  </a:cubicBezTo>
                  <a:cubicBezTo>
                    <a:pt x="10777" y="6875"/>
                    <a:pt x="10814" y="6958"/>
                    <a:pt x="10836" y="7055"/>
                  </a:cubicBezTo>
                  <a:cubicBezTo>
                    <a:pt x="10864" y="7178"/>
                    <a:pt x="10877" y="7324"/>
                    <a:pt x="10900" y="7453"/>
                  </a:cubicBezTo>
                  <a:cubicBezTo>
                    <a:pt x="10922" y="7567"/>
                    <a:pt x="10951" y="7668"/>
                    <a:pt x="10952" y="7671"/>
                  </a:cubicBezTo>
                  <a:lnTo>
                    <a:pt x="10952" y="7671"/>
                  </a:lnTo>
                  <a:cubicBezTo>
                    <a:pt x="10968" y="7839"/>
                    <a:pt x="10983" y="7986"/>
                    <a:pt x="10995" y="8111"/>
                  </a:cubicBezTo>
                  <a:cubicBezTo>
                    <a:pt x="11003" y="8242"/>
                    <a:pt x="11015" y="8348"/>
                    <a:pt x="11034" y="8411"/>
                  </a:cubicBezTo>
                  <a:cubicBezTo>
                    <a:pt x="11096" y="8626"/>
                    <a:pt x="11117" y="8870"/>
                    <a:pt x="11143" y="9141"/>
                  </a:cubicBezTo>
                  <a:cubicBezTo>
                    <a:pt x="11168" y="9372"/>
                    <a:pt x="11177" y="9687"/>
                    <a:pt x="11214" y="9847"/>
                  </a:cubicBezTo>
                  <a:cubicBezTo>
                    <a:pt x="11258" y="10052"/>
                    <a:pt x="11237" y="10377"/>
                    <a:pt x="11271" y="10584"/>
                  </a:cubicBezTo>
                  <a:cubicBezTo>
                    <a:pt x="11289" y="10687"/>
                    <a:pt x="11295" y="10878"/>
                    <a:pt x="11315" y="10942"/>
                  </a:cubicBezTo>
                  <a:cubicBezTo>
                    <a:pt x="11362" y="11089"/>
                    <a:pt x="11374" y="11336"/>
                    <a:pt x="11382" y="11639"/>
                  </a:cubicBezTo>
                  <a:cubicBezTo>
                    <a:pt x="11383" y="11698"/>
                    <a:pt x="11384" y="11791"/>
                    <a:pt x="11390" y="11802"/>
                  </a:cubicBezTo>
                  <a:cubicBezTo>
                    <a:pt x="11449" y="11919"/>
                    <a:pt x="11437" y="12294"/>
                    <a:pt x="11442" y="12670"/>
                  </a:cubicBezTo>
                  <a:cubicBezTo>
                    <a:pt x="11449" y="12669"/>
                    <a:pt x="11456" y="12668"/>
                    <a:pt x="11463" y="12668"/>
                  </a:cubicBezTo>
                  <a:cubicBezTo>
                    <a:pt x="11516" y="12668"/>
                    <a:pt x="11555" y="12739"/>
                    <a:pt x="11527" y="13353"/>
                  </a:cubicBezTo>
                  <a:cubicBezTo>
                    <a:pt x="11531" y="13351"/>
                    <a:pt x="11534" y="13350"/>
                    <a:pt x="11537" y="13350"/>
                  </a:cubicBezTo>
                  <a:cubicBezTo>
                    <a:pt x="11563" y="13350"/>
                    <a:pt x="11578" y="13414"/>
                    <a:pt x="11585" y="13507"/>
                  </a:cubicBezTo>
                  <a:cubicBezTo>
                    <a:pt x="11593" y="13607"/>
                    <a:pt x="11592" y="13774"/>
                    <a:pt x="11590" y="13883"/>
                  </a:cubicBezTo>
                  <a:lnTo>
                    <a:pt x="11615" y="14003"/>
                  </a:lnTo>
                  <a:lnTo>
                    <a:pt x="11771" y="13496"/>
                  </a:lnTo>
                  <a:cubicBezTo>
                    <a:pt x="11844" y="13256"/>
                    <a:pt x="11916" y="13019"/>
                    <a:pt x="11985" y="12785"/>
                  </a:cubicBezTo>
                  <a:cubicBezTo>
                    <a:pt x="11986" y="12869"/>
                    <a:pt x="11986" y="12932"/>
                    <a:pt x="11988" y="13003"/>
                  </a:cubicBezTo>
                  <a:cubicBezTo>
                    <a:pt x="12035" y="12784"/>
                    <a:pt x="12076" y="12588"/>
                    <a:pt x="12100" y="12482"/>
                  </a:cubicBezTo>
                  <a:cubicBezTo>
                    <a:pt x="12205" y="12208"/>
                    <a:pt x="12300" y="11952"/>
                    <a:pt x="12394" y="11727"/>
                  </a:cubicBezTo>
                  <a:cubicBezTo>
                    <a:pt x="12491" y="11490"/>
                    <a:pt x="12586" y="11064"/>
                    <a:pt x="12682" y="10874"/>
                  </a:cubicBezTo>
                  <a:cubicBezTo>
                    <a:pt x="12691" y="10786"/>
                    <a:pt x="12701" y="10697"/>
                    <a:pt x="12709" y="10622"/>
                  </a:cubicBezTo>
                  <a:cubicBezTo>
                    <a:pt x="12776" y="10400"/>
                    <a:pt x="12854" y="10265"/>
                    <a:pt x="12893" y="10009"/>
                  </a:cubicBezTo>
                  <a:cubicBezTo>
                    <a:pt x="12944" y="9925"/>
                    <a:pt x="12994" y="9843"/>
                    <a:pt x="13031" y="9782"/>
                  </a:cubicBezTo>
                  <a:cubicBezTo>
                    <a:pt x="13091" y="9566"/>
                    <a:pt x="13140" y="9398"/>
                    <a:pt x="13181" y="9269"/>
                  </a:cubicBezTo>
                  <a:cubicBezTo>
                    <a:pt x="13184" y="9198"/>
                    <a:pt x="13184" y="9153"/>
                    <a:pt x="13187" y="9073"/>
                  </a:cubicBezTo>
                  <a:cubicBezTo>
                    <a:pt x="13228" y="9008"/>
                    <a:pt x="13260" y="8957"/>
                    <a:pt x="13294" y="8904"/>
                  </a:cubicBezTo>
                  <a:cubicBezTo>
                    <a:pt x="13313" y="8826"/>
                    <a:pt x="13338" y="8730"/>
                    <a:pt x="13366" y="8629"/>
                  </a:cubicBezTo>
                  <a:cubicBezTo>
                    <a:pt x="13396" y="8639"/>
                    <a:pt x="13418" y="8645"/>
                    <a:pt x="13459" y="8655"/>
                  </a:cubicBezTo>
                  <a:cubicBezTo>
                    <a:pt x="13477" y="8516"/>
                    <a:pt x="13490" y="8408"/>
                    <a:pt x="13503" y="8301"/>
                  </a:cubicBezTo>
                  <a:cubicBezTo>
                    <a:pt x="13556" y="8229"/>
                    <a:pt x="13591" y="8171"/>
                    <a:pt x="13634" y="8117"/>
                  </a:cubicBezTo>
                  <a:cubicBezTo>
                    <a:pt x="13690" y="7918"/>
                    <a:pt x="13738" y="7723"/>
                    <a:pt x="13840" y="7646"/>
                  </a:cubicBezTo>
                  <a:cubicBezTo>
                    <a:pt x="13869" y="7550"/>
                    <a:pt x="13908" y="7464"/>
                    <a:pt x="13925" y="7392"/>
                  </a:cubicBezTo>
                  <a:cubicBezTo>
                    <a:pt x="13939" y="7330"/>
                    <a:pt x="13930" y="7286"/>
                    <a:pt x="13930" y="7225"/>
                  </a:cubicBezTo>
                  <a:cubicBezTo>
                    <a:pt x="13964" y="7221"/>
                    <a:pt x="13987" y="7216"/>
                    <a:pt x="14025" y="7212"/>
                  </a:cubicBezTo>
                  <a:cubicBezTo>
                    <a:pt x="14050" y="7136"/>
                    <a:pt x="14075" y="7061"/>
                    <a:pt x="14106" y="6971"/>
                  </a:cubicBezTo>
                  <a:cubicBezTo>
                    <a:pt x="14136" y="6934"/>
                    <a:pt x="14177" y="6882"/>
                    <a:pt x="14215" y="6835"/>
                  </a:cubicBezTo>
                  <a:cubicBezTo>
                    <a:pt x="14230" y="6769"/>
                    <a:pt x="14239" y="6728"/>
                    <a:pt x="14248" y="6685"/>
                  </a:cubicBezTo>
                  <a:cubicBezTo>
                    <a:pt x="14273" y="6654"/>
                    <a:pt x="14305" y="6606"/>
                    <a:pt x="14320" y="6591"/>
                  </a:cubicBezTo>
                  <a:cubicBezTo>
                    <a:pt x="14334" y="6574"/>
                    <a:pt x="14349" y="6556"/>
                    <a:pt x="14362" y="6538"/>
                  </a:cubicBezTo>
                  <a:cubicBezTo>
                    <a:pt x="14389" y="6503"/>
                    <a:pt x="14411" y="6466"/>
                    <a:pt x="14431" y="6428"/>
                  </a:cubicBezTo>
                  <a:cubicBezTo>
                    <a:pt x="14471" y="6348"/>
                    <a:pt x="14499" y="6256"/>
                    <a:pt x="14527" y="6128"/>
                  </a:cubicBezTo>
                  <a:lnTo>
                    <a:pt x="14527" y="6128"/>
                  </a:lnTo>
                  <a:cubicBezTo>
                    <a:pt x="14511" y="6141"/>
                    <a:pt x="14496" y="6150"/>
                    <a:pt x="14481" y="6160"/>
                  </a:cubicBezTo>
                  <a:lnTo>
                    <a:pt x="14481" y="6137"/>
                  </a:lnTo>
                  <a:lnTo>
                    <a:pt x="14527" y="6116"/>
                  </a:lnTo>
                  <a:cubicBezTo>
                    <a:pt x="14527" y="6122"/>
                    <a:pt x="14527" y="6125"/>
                    <a:pt x="14527" y="6128"/>
                  </a:cubicBezTo>
                  <a:cubicBezTo>
                    <a:pt x="14574" y="6020"/>
                    <a:pt x="14677" y="5936"/>
                    <a:pt x="14676" y="5825"/>
                  </a:cubicBezTo>
                  <a:cubicBezTo>
                    <a:pt x="14729" y="5781"/>
                    <a:pt x="14779" y="5739"/>
                    <a:pt x="14829" y="5697"/>
                  </a:cubicBezTo>
                  <a:cubicBezTo>
                    <a:pt x="14832" y="5654"/>
                    <a:pt x="14835" y="5611"/>
                    <a:pt x="14837" y="5551"/>
                  </a:cubicBezTo>
                  <a:cubicBezTo>
                    <a:pt x="14882" y="5508"/>
                    <a:pt x="14933" y="5460"/>
                    <a:pt x="14993" y="5401"/>
                  </a:cubicBezTo>
                  <a:cubicBezTo>
                    <a:pt x="15015" y="5185"/>
                    <a:pt x="15277" y="5057"/>
                    <a:pt x="15311" y="4845"/>
                  </a:cubicBezTo>
                  <a:cubicBezTo>
                    <a:pt x="15355" y="4818"/>
                    <a:pt x="15391" y="4798"/>
                    <a:pt x="15435" y="4771"/>
                  </a:cubicBezTo>
                  <a:cubicBezTo>
                    <a:pt x="15436" y="4707"/>
                    <a:pt x="15436" y="4648"/>
                    <a:pt x="15439" y="4586"/>
                  </a:cubicBezTo>
                  <a:cubicBezTo>
                    <a:pt x="15464" y="4596"/>
                    <a:pt x="15480" y="4602"/>
                    <a:pt x="15510" y="4614"/>
                  </a:cubicBezTo>
                  <a:cubicBezTo>
                    <a:pt x="15554" y="4564"/>
                    <a:pt x="15600" y="4501"/>
                    <a:pt x="15653" y="4456"/>
                  </a:cubicBezTo>
                  <a:cubicBezTo>
                    <a:pt x="15710" y="4412"/>
                    <a:pt x="15716" y="4349"/>
                    <a:pt x="15794" y="4302"/>
                  </a:cubicBezTo>
                  <a:cubicBezTo>
                    <a:pt x="15897" y="4234"/>
                    <a:pt x="16000" y="4136"/>
                    <a:pt x="16089" y="4043"/>
                  </a:cubicBezTo>
                  <a:cubicBezTo>
                    <a:pt x="16182" y="3961"/>
                    <a:pt x="16259" y="3864"/>
                    <a:pt x="16348" y="3788"/>
                  </a:cubicBezTo>
                  <a:cubicBezTo>
                    <a:pt x="16355" y="3789"/>
                    <a:pt x="16361" y="3789"/>
                    <a:pt x="16368" y="3789"/>
                  </a:cubicBezTo>
                  <a:cubicBezTo>
                    <a:pt x="16441" y="3789"/>
                    <a:pt x="16512" y="3760"/>
                    <a:pt x="16551" y="3715"/>
                  </a:cubicBezTo>
                  <a:cubicBezTo>
                    <a:pt x="16587" y="3675"/>
                    <a:pt x="16621" y="3700"/>
                    <a:pt x="16644" y="3675"/>
                  </a:cubicBezTo>
                  <a:cubicBezTo>
                    <a:pt x="16663" y="3655"/>
                    <a:pt x="16682" y="3665"/>
                    <a:pt x="16702" y="3643"/>
                  </a:cubicBezTo>
                  <a:cubicBezTo>
                    <a:pt x="16710" y="3634"/>
                    <a:pt x="16721" y="3633"/>
                    <a:pt x="16733" y="3633"/>
                  </a:cubicBezTo>
                  <a:cubicBezTo>
                    <a:pt x="16742" y="3633"/>
                    <a:pt x="16751" y="3634"/>
                    <a:pt x="16760" y="3634"/>
                  </a:cubicBezTo>
                  <a:cubicBezTo>
                    <a:pt x="16765" y="3634"/>
                    <a:pt x="16769" y="3633"/>
                    <a:pt x="16774" y="3633"/>
                  </a:cubicBezTo>
                  <a:cubicBezTo>
                    <a:pt x="16777" y="3632"/>
                    <a:pt x="16780" y="3632"/>
                    <a:pt x="16783" y="3632"/>
                  </a:cubicBezTo>
                  <a:cubicBezTo>
                    <a:pt x="16790" y="3632"/>
                    <a:pt x="16796" y="3633"/>
                    <a:pt x="16802" y="3633"/>
                  </a:cubicBezTo>
                  <a:cubicBezTo>
                    <a:pt x="16821" y="3633"/>
                    <a:pt x="16840" y="3631"/>
                    <a:pt x="16866" y="3615"/>
                  </a:cubicBezTo>
                  <a:cubicBezTo>
                    <a:pt x="16880" y="3608"/>
                    <a:pt x="16898" y="3603"/>
                    <a:pt x="16915" y="3603"/>
                  </a:cubicBezTo>
                  <a:cubicBezTo>
                    <a:pt x="16938" y="3603"/>
                    <a:pt x="16959" y="3612"/>
                    <a:pt x="16956" y="3635"/>
                  </a:cubicBezTo>
                  <a:cubicBezTo>
                    <a:pt x="16997" y="3683"/>
                    <a:pt x="17066" y="3672"/>
                    <a:pt x="17069" y="3747"/>
                  </a:cubicBezTo>
                  <a:cubicBezTo>
                    <a:pt x="17068" y="3806"/>
                    <a:pt x="17124" y="3844"/>
                    <a:pt x="17083" y="3908"/>
                  </a:cubicBezTo>
                  <a:cubicBezTo>
                    <a:pt x="17105" y="3914"/>
                    <a:pt x="17127" y="3921"/>
                    <a:pt x="17156" y="3933"/>
                  </a:cubicBezTo>
                  <a:cubicBezTo>
                    <a:pt x="17147" y="3965"/>
                    <a:pt x="17138" y="3997"/>
                    <a:pt x="17136" y="4008"/>
                  </a:cubicBezTo>
                  <a:cubicBezTo>
                    <a:pt x="17162" y="4097"/>
                    <a:pt x="17178" y="4177"/>
                    <a:pt x="17194" y="4265"/>
                  </a:cubicBezTo>
                  <a:lnTo>
                    <a:pt x="17284" y="4265"/>
                  </a:lnTo>
                  <a:cubicBezTo>
                    <a:pt x="17287" y="4299"/>
                    <a:pt x="17287" y="4323"/>
                    <a:pt x="17287" y="4355"/>
                  </a:cubicBezTo>
                  <a:cubicBezTo>
                    <a:pt x="17253" y="4362"/>
                    <a:pt x="17219" y="4370"/>
                    <a:pt x="17174" y="4378"/>
                  </a:cubicBezTo>
                  <a:cubicBezTo>
                    <a:pt x="17212" y="4489"/>
                    <a:pt x="17252" y="4599"/>
                    <a:pt x="17181" y="4702"/>
                  </a:cubicBezTo>
                  <a:cubicBezTo>
                    <a:pt x="17175" y="4711"/>
                    <a:pt x="17174" y="4748"/>
                    <a:pt x="17180" y="4755"/>
                  </a:cubicBezTo>
                  <a:cubicBezTo>
                    <a:pt x="17237" y="4837"/>
                    <a:pt x="17177" y="4942"/>
                    <a:pt x="17191" y="5038"/>
                  </a:cubicBezTo>
                  <a:cubicBezTo>
                    <a:pt x="17206" y="5143"/>
                    <a:pt x="17169" y="5270"/>
                    <a:pt x="17162" y="5386"/>
                  </a:cubicBezTo>
                  <a:cubicBezTo>
                    <a:pt x="17158" y="5427"/>
                    <a:pt x="17168" y="5469"/>
                    <a:pt x="17172" y="5508"/>
                  </a:cubicBezTo>
                  <a:cubicBezTo>
                    <a:pt x="17144" y="5541"/>
                    <a:pt x="17119" y="5572"/>
                    <a:pt x="17103" y="5589"/>
                  </a:cubicBezTo>
                  <a:cubicBezTo>
                    <a:pt x="17109" y="5725"/>
                    <a:pt x="17113" y="5854"/>
                    <a:pt x="17102" y="5984"/>
                  </a:cubicBezTo>
                  <a:cubicBezTo>
                    <a:pt x="17087" y="6131"/>
                    <a:pt x="17043" y="6279"/>
                    <a:pt x="17019" y="6429"/>
                  </a:cubicBezTo>
                  <a:cubicBezTo>
                    <a:pt x="16991" y="6572"/>
                    <a:pt x="16983" y="6716"/>
                    <a:pt x="16956" y="6860"/>
                  </a:cubicBezTo>
                  <a:cubicBezTo>
                    <a:pt x="16934" y="6975"/>
                    <a:pt x="16891" y="7083"/>
                    <a:pt x="16903" y="7206"/>
                  </a:cubicBezTo>
                  <a:cubicBezTo>
                    <a:pt x="16909" y="7275"/>
                    <a:pt x="16896" y="7394"/>
                    <a:pt x="16863" y="7442"/>
                  </a:cubicBezTo>
                  <a:cubicBezTo>
                    <a:pt x="16805" y="7528"/>
                    <a:pt x="16794" y="7627"/>
                    <a:pt x="16766" y="7718"/>
                  </a:cubicBezTo>
                  <a:cubicBezTo>
                    <a:pt x="16743" y="7799"/>
                    <a:pt x="16753" y="7920"/>
                    <a:pt x="16721" y="7962"/>
                  </a:cubicBezTo>
                  <a:cubicBezTo>
                    <a:pt x="16653" y="8052"/>
                    <a:pt x="16697" y="8137"/>
                    <a:pt x="16656" y="8218"/>
                  </a:cubicBezTo>
                  <a:cubicBezTo>
                    <a:pt x="16649" y="8233"/>
                    <a:pt x="16678" y="8274"/>
                    <a:pt x="16637" y="8302"/>
                  </a:cubicBezTo>
                  <a:cubicBezTo>
                    <a:pt x="16557" y="8360"/>
                    <a:pt x="16628" y="8423"/>
                    <a:pt x="16593" y="8496"/>
                  </a:cubicBezTo>
                  <a:cubicBezTo>
                    <a:pt x="16515" y="8523"/>
                    <a:pt x="16532" y="8648"/>
                    <a:pt x="16488" y="8727"/>
                  </a:cubicBezTo>
                  <a:cubicBezTo>
                    <a:pt x="16440" y="8819"/>
                    <a:pt x="16406" y="8933"/>
                    <a:pt x="16368" y="9039"/>
                  </a:cubicBezTo>
                  <a:cubicBezTo>
                    <a:pt x="16332" y="9141"/>
                    <a:pt x="16295" y="9245"/>
                    <a:pt x="16268" y="9325"/>
                  </a:cubicBezTo>
                  <a:cubicBezTo>
                    <a:pt x="16288" y="9362"/>
                    <a:pt x="16298" y="9378"/>
                    <a:pt x="16316" y="9410"/>
                  </a:cubicBezTo>
                  <a:cubicBezTo>
                    <a:pt x="16272" y="9416"/>
                    <a:pt x="16248" y="9419"/>
                    <a:pt x="16222" y="9423"/>
                  </a:cubicBezTo>
                  <a:cubicBezTo>
                    <a:pt x="16266" y="9529"/>
                    <a:pt x="16147" y="9604"/>
                    <a:pt x="16142" y="9719"/>
                  </a:cubicBezTo>
                  <a:cubicBezTo>
                    <a:pt x="16137" y="9823"/>
                    <a:pt x="16067" y="9956"/>
                    <a:pt x="16016" y="10102"/>
                  </a:cubicBezTo>
                  <a:cubicBezTo>
                    <a:pt x="15876" y="10246"/>
                    <a:pt x="15879" y="10458"/>
                    <a:pt x="15831" y="10653"/>
                  </a:cubicBezTo>
                  <a:cubicBezTo>
                    <a:pt x="15782" y="10719"/>
                    <a:pt x="15735" y="10787"/>
                    <a:pt x="15689" y="10849"/>
                  </a:cubicBezTo>
                  <a:cubicBezTo>
                    <a:pt x="15666" y="10852"/>
                    <a:pt x="15644" y="10853"/>
                    <a:pt x="15622" y="10855"/>
                  </a:cubicBezTo>
                  <a:cubicBezTo>
                    <a:pt x="15583" y="10971"/>
                    <a:pt x="15552" y="11073"/>
                    <a:pt x="15517" y="11173"/>
                  </a:cubicBezTo>
                  <a:cubicBezTo>
                    <a:pt x="15480" y="11270"/>
                    <a:pt x="15444" y="11368"/>
                    <a:pt x="15410" y="11461"/>
                  </a:cubicBezTo>
                  <a:cubicBezTo>
                    <a:pt x="15392" y="11477"/>
                    <a:pt x="15376" y="11490"/>
                    <a:pt x="15358" y="11507"/>
                  </a:cubicBezTo>
                  <a:cubicBezTo>
                    <a:pt x="15376" y="11537"/>
                    <a:pt x="15389" y="11560"/>
                    <a:pt x="15405" y="11587"/>
                  </a:cubicBezTo>
                  <a:cubicBezTo>
                    <a:pt x="15367" y="11595"/>
                    <a:pt x="15336" y="11601"/>
                    <a:pt x="15305" y="11607"/>
                  </a:cubicBezTo>
                  <a:cubicBezTo>
                    <a:pt x="15248" y="11717"/>
                    <a:pt x="15335" y="11817"/>
                    <a:pt x="15217" y="11926"/>
                  </a:cubicBezTo>
                  <a:cubicBezTo>
                    <a:pt x="15196" y="11927"/>
                    <a:pt x="15171" y="11929"/>
                    <a:pt x="15139" y="11932"/>
                  </a:cubicBezTo>
                  <a:cubicBezTo>
                    <a:pt x="15117" y="11995"/>
                    <a:pt x="15095" y="12055"/>
                    <a:pt x="15070" y="12126"/>
                  </a:cubicBezTo>
                  <a:cubicBezTo>
                    <a:pt x="14985" y="12173"/>
                    <a:pt x="14960" y="12311"/>
                    <a:pt x="14899" y="12403"/>
                  </a:cubicBezTo>
                  <a:cubicBezTo>
                    <a:pt x="14902" y="12419"/>
                    <a:pt x="14905" y="12438"/>
                    <a:pt x="14907" y="12456"/>
                  </a:cubicBezTo>
                  <a:lnTo>
                    <a:pt x="14887" y="12466"/>
                  </a:lnTo>
                  <a:lnTo>
                    <a:pt x="14887" y="12466"/>
                  </a:lnTo>
                  <a:lnTo>
                    <a:pt x="14890" y="12409"/>
                  </a:lnTo>
                  <a:lnTo>
                    <a:pt x="14890" y="12409"/>
                  </a:lnTo>
                  <a:cubicBezTo>
                    <a:pt x="14866" y="12426"/>
                    <a:pt x="14839" y="12439"/>
                    <a:pt x="14830" y="12457"/>
                  </a:cubicBezTo>
                  <a:cubicBezTo>
                    <a:pt x="14757" y="12617"/>
                    <a:pt x="14684" y="12778"/>
                    <a:pt x="14615" y="12929"/>
                  </a:cubicBezTo>
                  <a:cubicBezTo>
                    <a:pt x="14595" y="13025"/>
                    <a:pt x="14640" y="13090"/>
                    <a:pt x="14571" y="13201"/>
                  </a:cubicBezTo>
                  <a:cubicBezTo>
                    <a:pt x="14546" y="13201"/>
                    <a:pt x="14523" y="13200"/>
                    <a:pt x="14511" y="13200"/>
                  </a:cubicBezTo>
                  <a:cubicBezTo>
                    <a:pt x="14453" y="13285"/>
                    <a:pt x="14402" y="13363"/>
                    <a:pt x="14349" y="13440"/>
                  </a:cubicBezTo>
                  <a:cubicBezTo>
                    <a:pt x="14286" y="13544"/>
                    <a:pt x="14223" y="13647"/>
                    <a:pt x="14139" y="13784"/>
                  </a:cubicBezTo>
                  <a:cubicBezTo>
                    <a:pt x="14147" y="13813"/>
                    <a:pt x="14161" y="13855"/>
                    <a:pt x="14172" y="13893"/>
                  </a:cubicBezTo>
                  <a:cubicBezTo>
                    <a:pt x="14111" y="13941"/>
                    <a:pt x="14077" y="13968"/>
                    <a:pt x="14062" y="13980"/>
                  </a:cubicBezTo>
                  <a:cubicBezTo>
                    <a:pt x="14019" y="14069"/>
                    <a:pt x="13990" y="14140"/>
                    <a:pt x="13952" y="14206"/>
                  </a:cubicBezTo>
                  <a:cubicBezTo>
                    <a:pt x="13912" y="14278"/>
                    <a:pt x="13864" y="14345"/>
                    <a:pt x="13819" y="14414"/>
                  </a:cubicBezTo>
                  <a:cubicBezTo>
                    <a:pt x="13781" y="14474"/>
                    <a:pt x="13749" y="14573"/>
                    <a:pt x="13716" y="14590"/>
                  </a:cubicBezTo>
                  <a:cubicBezTo>
                    <a:pt x="13618" y="14645"/>
                    <a:pt x="13671" y="14730"/>
                    <a:pt x="13613" y="14782"/>
                  </a:cubicBezTo>
                  <a:cubicBezTo>
                    <a:pt x="13585" y="14799"/>
                    <a:pt x="13558" y="14815"/>
                    <a:pt x="13532" y="14832"/>
                  </a:cubicBezTo>
                  <a:cubicBezTo>
                    <a:pt x="13507" y="14899"/>
                    <a:pt x="13485" y="14960"/>
                    <a:pt x="13463" y="15018"/>
                  </a:cubicBezTo>
                  <a:cubicBezTo>
                    <a:pt x="13485" y="15015"/>
                    <a:pt x="13506" y="15011"/>
                    <a:pt x="13547" y="15005"/>
                  </a:cubicBezTo>
                  <a:lnTo>
                    <a:pt x="13547" y="15005"/>
                  </a:lnTo>
                  <a:cubicBezTo>
                    <a:pt x="13506" y="15054"/>
                    <a:pt x="13482" y="15080"/>
                    <a:pt x="13466" y="15099"/>
                  </a:cubicBezTo>
                  <a:cubicBezTo>
                    <a:pt x="13440" y="15090"/>
                    <a:pt x="13425" y="15086"/>
                    <a:pt x="13396" y="15076"/>
                  </a:cubicBezTo>
                  <a:cubicBezTo>
                    <a:pt x="13357" y="15214"/>
                    <a:pt x="13204" y="15211"/>
                    <a:pt x="13168" y="15392"/>
                  </a:cubicBezTo>
                  <a:cubicBezTo>
                    <a:pt x="13146" y="15501"/>
                    <a:pt x="12975" y="15614"/>
                    <a:pt x="12947" y="15742"/>
                  </a:cubicBezTo>
                  <a:cubicBezTo>
                    <a:pt x="12784" y="15872"/>
                    <a:pt x="12678" y="16051"/>
                    <a:pt x="12554" y="16204"/>
                  </a:cubicBezTo>
                  <a:cubicBezTo>
                    <a:pt x="12420" y="16365"/>
                    <a:pt x="12266" y="16512"/>
                    <a:pt x="12169" y="16701"/>
                  </a:cubicBezTo>
                  <a:cubicBezTo>
                    <a:pt x="12035" y="16809"/>
                    <a:pt x="11974" y="17007"/>
                    <a:pt x="11808" y="17081"/>
                  </a:cubicBezTo>
                  <a:cubicBezTo>
                    <a:pt x="11799" y="17122"/>
                    <a:pt x="11791" y="17163"/>
                    <a:pt x="11782" y="17205"/>
                  </a:cubicBezTo>
                  <a:cubicBezTo>
                    <a:pt x="11741" y="17216"/>
                    <a:pt x="11702" y="17228"/>
                    <a:pt x="11671" y="17237"/>
                  </a:cubicBezTo>
                  <a:cubicBezTo>
                    <a:pt x="11502" y="17440"/>
                    <a:pt x="11302" y="17609"/>
                    <a:pt x="11183" y="17812"/>
                  </a:cubicBezTo>
                  <a:cubicBezTo>
                    <a:pt x="11170" y="17821"/>
                    <a:pt x="11158" y="17829"/>
                    <a:pt x="11147" y="17836"/>
                  </a:cubicBezTo>
                  <a:lnTo>
                    <a:pt x="11147" y="17836"/>
                  </a:lnTo>
                  <a:cubicBezTo>
                    <a:pt x="10964" y="17684"/>
                    <a:pt x="10802" y="17552"/>
                    <a:pt x="10643" y="17421"/>
                  </a:cubicBezTo>
                  <a:cubicBezTo>
                    <a:pt x="10615" y="17425"/>
                    <a:pt x="10590" y="17430"/>
                    <a:pt x="10564" y="17436"/>
                  </a:cubicBezTo>
                  <a:cubicBezTo>
                    <a:pt x="10541" y="17411"/>
                    <a:pt x="10524" y="17390"/>
                    <a:pt x="10505" y="17368"/>
                  </a:cubicBezTo>
                  <a:cubicBezTo>
                    <a:pt x="10543" y="17364"/>
                    <a:pt x="10577" y="17359"/>
                    <a:pt x="10639" y="17350"/>
                  </a:cubicBezTo>
                  <a:cubicBezTo>
                    <a:pt x="10553" y="17283"/>
                    <a:pt x="10499" y="17238"/>
                    <a:pt x="10434" y="17187"/>
                  </a:cubicBezTo>
                  <a:cubicBezTo>
                    <a:pt x="10431" y="17166"/>
                    <a:pt x="10424" y="17127"/>
                    <a:pt x="10418" y="17085"/>
                  </a:cubicBezTo>
                  <a:cubicBezTo>
                    <a:pt x="10390" y="17069"/>
                    <a:pt x="10359" y="17056"/>
                    <a:pt x="10334" y="17034"/>
                  </a:cubicBezTo>
                  <a:cubicBezTo>
                    <a:pt x="10269" y="16978"/>
                    <a:pt x="10234" y="16888"/>
                    <a:pt x="10150" y="16854"/>
                  </a:cubicBezTo>
                  <a:cubicBezTo>
                    <a:pt x="10040" y="16810"/>
                    <a:pt x="10063" y="16701"/>
                    <a:pt x="9994" y="16638"/>
                  </a:cubicBezTo>
                  <a:cubicBezTo>
                    <a:pt x="9940" y="16590"/>
                    <a:pt x="9884" y="16540"/>
                    <a:pt x="9835" y="16497"/>
                  </a:cubicBezTo>
                  <a:cubicBezTo>
                    <a:pt x="9804" y="16438"/>
                    <a:pt x="9771" y="16388"/>
                    <a:pt x="9740" y="16317"/>
                  </a:cubicBezTo>
                  <a:cubicBezTo>
                    <a:pt x="9693" y="16304"/>
                    <a:pt x="9648" y="16292"/>
                    <a:pt x="9604" y="16281"/>
                  </a:cubicBezTo>
                  <a:cubicBezTo>
                    <a:pt x="9598" y="16238"/>
                    <a:pt x="9595" y="16215"/>
                    <a:pt x="9593" y="16192"/>
                  </a:cubicBezTo>
                  <a:cubicBezTo>
                    <a:pt x="9570" y="16181"/>
                    <a:pt x="9548" y="16170"/>
                    <a:pt x="9515" y="16153"/>
                  </a:cubicBezTo>
                  <a:cubicBezTo>
                    <a:pt x="9503" y="16117"/>
                    <a:pt x="9491" y="16079"/>
                    <a:pt x="9479" y="16042"/>
                  </a:cubicBezTo>
                  <a:cubicBezTo>
                    <a:pt x="9457" y="16031"/>
                    <a:pt x="9435" y="16017"/>
                    <a:pt x="9410" y="16003"/>
                  </a:cubicBezTo>
                  <a:cubicBezTo>
                    <a:pt x="9392" y="15953"/>
                    <a:pt x="9376" y="15906"/>
                    <a:pt x="9356" y="15845"/>
                  </a:cubicBezTo>
                  <a:cubicBezTo>
                    <a:pt x="9294" y="15831"/>
                    <a:pt x="9239" y="15817"/>
                    <a:pt x="9206" y="15808"/>
                  </a:cubicBezTo>
                  <a:cubicBezTo>
                    <a:pt x="9122" y="15666"/>
                    <a:pt x="9041" y="15535"/>
                    <a:pt x="8982" y="15402"/>
                  </a:cubicBezTo>
                  <a:cubicBezTo>
                    <a:pt x="8882" y="15264"/>
                    <a:pt x="8795" y="15120"/>
                    <a:pt x="8689" y="15007"/>
                  </a:cubicBezTo>
                  <a:cubicBezTo>
                    <a:pt x="8572" y="14876"/>
                    <a:pt x="8524" y="14689"/>
                    <a:pt x="8388" y="14581"/>
                  </a:cubicBezTo>
                  <a:cubicBezTo>
                    <a:pt x="8386" y="14552"/>
                    <a:pt x="8383" y="14521"/>
                    <a:pt x="8382" y="14478"/>
                  </a:cubicBezTo>
                  <a:cubicBezTo>
                    <a:pt x="8332" y="14442"/>
                    <a:pt x="8286" y="14409"/>
                    <a:pt x="8239" y="14373"/>
                  </a:cubicBezTo>
                  <a:cubicBezTo>
                    <a:pt x="8254" y="14349"/>
                    <a:pt x="8265" y="14328"/>
                    <a:pt x="8280" y="14303"/>
                  </a:cubicBezTo>
                  <a:cubicBezTo>
                    <a:pt x="8165" y="14240"/>
                    <a:pt x="8176" y="14125"/>
                    <a:pt x="8151" y="14034"/>
                  </a:cubicBezTo>
                  <a:cubicBezTo>
                    <a:pt x="8032" y="13965"/>
                    <a:pt x="8018" y="13843"/>
                    <a:pt x="7982" y="13744"/>
                  </a:cubicBezTo>
                  <a:cubicBezTo>
                    <a:pt x="7955" y="13740"/>
                    <a:pt x="7932" y="13735"/>
                    <a:pt x="7912" y="13731"/>
                  </a:cubicBezTo>
                  <a:cubicBezTo>
                    <a:pt x="7890" y="13640"/>
                    <a:pt x="7873" y="13560"/>
                    <a:pt x="7858" y="13499"/>
                  </a:cubicBezTo>
                  <a:cubicBezTo>
                    <a:pt x="7793" y="13468"/>
                    <a:pt x="7749" y="13446"/>
                    <a:pt x="7702" y="13422"/>
                  </a:cubicBezTo>
                  <a:cubicBezTo>
                    <a:pt x="7737" y="13278"/>
                    <a:pt x="7565" y="13126"/>
                    <a:pt x="7595" y="13007"/>
                  </a:cubicBezTo>
                  <a:cubicBezTo>
                    <a:pt x="7496" y="12898"/>
                    <a:pt x="7403" y="12788"/>
                    <a:pt x="7324" y="12679"/>
                  </a:cubicBezTo>
                  <a:cubicBezTo>
                    <a:pt x="7317" y="12550"/>
                    <a:pt x="7300" y="12429"/>
                    <a:pt x="7252" y="12304"/>
                  </a:cubicBezTo>
                  <a:cubicBezTo>
                    <a:pt x="7181" y="12116"/>
                    <a:pt x="7094" y="11935"/>
                    <a:pt x="7037" y="11742"/>
                  </a:cubicBezTo>
                  <a:cubicBezTo>
                    <a:pt x="7011" y="11732"/>
                    <a:pt x="6984" y="11721"/>
                    <a:pt x="6943" y="11705"/>
                  </a:cubicBezTo>
                  <a:cubicBezTo>
                    <a:pt x="6959" y="11623"/>
                    <a:pt x="6978" y="11571"/>
                    <a:pt x="6980" y="11511"/>
                  </a:cubicBezTo>
                  <a:cubicBezTo>
                    <a:pt x="6980" y="11454"/>
                    <a:pt x="6962" y="11387"/>
                    <a:pt x="6946" y="11287"/>
                  </a:cubicBezTo>
                  <a:cubicBezTo>
                    <a:pt x="6931" y="11279"/>
                    <a:pt x="6891" y="11255"/>
                    <a:pt x="6859" y="11234"/>
                  </a:cubicBezTo>
                  <a:cubicBezTo>
                    <a:pt x="6863" y="11131"/>
                    <a:pt x="6878" y="11056"/>
                    <a:pt x="6866" y="10978"/>
                  </a:cubicBezTo>
                  <a:cubicBezTo>
                    <a:pt x="6856" y="10915"/>
                    <a:pt x="6802" y="10853"/>
                    <a:pt x="6807" y="10775"/>
                  </a:cubicBezTo>
                  <a:lnTo>
                    <a:pt x="6807" y="10775"/>
                  </a:lnTo>
                  <a:cubicBezTo>
                    <a:pt x="6787" y="10779"/>
                    <a:pt x="6771" y="10781"/>
                    <a:pt x="6753" y="10833"/>
                  </a:cubicBezTo>
                  <a:lnTo>
                    <a:pt x="6753" y="10833"/>
                  </a:lnTo>
                  <a:cubicBezTo>
                    <a:pt x="6751" y="10829"/>
                    <a:pt x="6749" y="10824"/>
                    <a:pt x="6747" y="10820"/>
                  </a:cubicBezTo>
                  <a:lnTo>
                    <a:pt x="6747" y="10820"/>
                  </a:lnTo>
                  <a:cubicBezTo>
                    <a:pt x="6746" y="10833"/>
                    <a:pt x="6745" y="10847"/>
                    <a:pt x="6744" y="10862"/>
                  </a:cubicBezTo>
                  <a:cubicBezTo>
                    <a:pt x="6747" y="10851"/>
                    <a:pt x="6750" y="10842"/>
                    <a:pt x="6753" y="10833"/>
                  </a:cubicBezTo>
                  <a:lnTo>
                    <a:pt x="6753" y="10833"/>
                  </a:lnTo>
                  <a:cubicBezTo>
                    <a:pt x="6758" y="10845"/>
                    <a:pt x="6762" y="10857"/>
                    <a:pt x="6766" y="10870"/>
                  </a:cubicBezTo>
                  <a:cubicBezTo>
                    <a:pt x="6768" y="10874"/>
                    <a:pt x="6765" y="10880"/>
                    <a:pt x="6760" y="10880"/>
                  </a:cubicBezTo>
                  <a:cubicBezTo>
                    <a:pt x="6756" y="10880"/>
                    <a:pt x="6750" y="10876"/>
                    <a:pt x="6744" y="10862"/>
                  </a:cubicBezTo>
                  <a:cubicBezTo>
                    <a:pt x="6737" y="10862"/>
                    <a:pt x="6735" y="10825"/>
                    <a:pt x="6734" y="10787"/>
                  </a:cubicBezTo>
                  <a:lnTo>
                    <a:pt x="6734" y="10787"/>
                  </a:lnTo>
                  <a:cubicBezTo>
                    <a:pt x="6738" y="10798"/>
                    <a:pt x="6743" y="10809"/>
                    <a:pt x="6747" y="10820"/>
                  </a:cubicBezTo>
                  <a:lnTo>
                    <a:pt x="6747" y="10820"/>
                  </a:lnTo>
                  <a:cubicBezTo>
                    <a:pt x="6754" y="10722"/>
                    <a:pt x="6756" y="10676"/>
                    <a:pt x="6759" y="10630"/>
                  </a:cubicBezTo>
                  <a:cubicBezTo>
                    <a:pt x="6724" y="10609"/>
                    <a:pt x="6697" y="10594"/>
                    <a:pt x="6653" y="10569"/>
                  </a:cubicBezTo>
                  <a:cubicBezTo>
                    <a:pt x="6699" y="10549"/>
                    <a:pt x="6730" y="10536"/>
                    <a:pt x="6768" y="10518"/>
                  </a:cubicBezTo>
                  <a:cubicBezTo>
                    <a:pt x="6727" y="10387"/>
                    <a:pt x="6731" y="10252"/>
                    <a:pt x="6650" y="10128"/>
                  </a:cubicBezTo>
                  <a:cubicBezTo>
                    <a:pt x="6621" y="10084"/>
                    <a:pt x="6597" y="9979"/>
                    <a:pt x="6629" y="9910"/>
                  </a:cubicBezTo>
                  <a:cubicBezTo>
                    <a:pt x="6638" y="9891"/>
                    <a:pt x="6624" y="9834"/>
                    <a:pt x="6619" y="9796"/>
                  </a:cubicBezTo>
                  <a:cubicBezTo>
                    <a:pt x="6585" y="9747"/>
                    <a:pt x="6551" y="9698"/>
                    <a:pt x="6522" y="9656"/>
                  </a:cubicBezTo>
                  <a:cubicBezTo>
                    <a:pt x="6506" y="9507"/>
                    <a:pt x="6569" y="9370"/>
                    <a:pt x="6476" y="9257"/>
                  </a:cubicBezTo>
                  <a:cubicBezTo>
                    <a:pt x="6475" y="9197"/>
                    <a:pt x="6475" y="9148"/>
                    <a:pt x="6475" y="9104"/>
                  </a:cubicBezTo>
                  <a:cubicBezTo>
                    <a:pt x="6443" y="9095"/>
                    <a:pt x="6425" y="9091"/>
                    <a:pt x="6418" y="9088"/>
                  </a:cubicBezTo>
                  <a:cubicBezTo>
                    <a:pt x="6412" y="8991"/>
                    <a:pt x="6409" y="8901"/>
                    <a:pt x="6410" y="8870"/>
                  </a:cubicBezTo>
                  <a:cubicBezTo>
                    <a:pt x="6353" y="8764"/>
                    <a:pt x="6319" y="8701"/>
                    <a:pt x="6285" y="8641"/>
                  </a:cubicBezTo>
                  <a:cubicBezTo>
                    <a:pt x="6301" y="8608"/>
                    <a:pt x="6307" y="8592"/>
                    <a:pt x="6316" y="8579"/>
                  </a:cubicBezTo>
                  <a:cubicBezTo>
                    <a:pt x="6322" y="8570"/>
                    <a:pt x="6331" y="8569"/>
                    <a:pt x="6338" y="8561"/>
                  </a:cubicBezTo>
                  <a:cubicBezTo>
                    <a:pt x="6344" y="8583"/>
                    <a:pt x="6348" y="8602"/>
                    <a:pt x="6353" y="8619"/>
                  </a:cubicBezTo>
                  <a:cubicBezTo>
                    <a:pt x="6360" y="8636"/>
                    <a:pt x="6368" y="8651"/>
                    <a:pt x="6388" y="8701"/>
                  </a:cubicBezTo>
                  <a:cubicBezTo>
                    <a:pt x="6378" y="8502"/>
                    <a:pt x="6328" y="8352"/>
                    <a:pt x="6288" y="8201"/>
                  </a:cubicBezTo>
                  <a:cubicBezTo>
                    <a:pt x="6309" y="8187"/>
                    <a:pt x="6328" y="8176"/>
                    <a:pt x="6350" y="8161"/>
                  </a:cubicBezTo>
                  <a:cubicBezTo>
                    <a:pt x="6319" y="8126"/>
                    <a:pt x="6294" y="8093"/>
                    <a:pt x="6268" y="8062"/>
                  </a:cubicBezTo>
                  <a:lnTo>
                    <a:pt x="6226" y="7986"/>
                  </a:lnTo>
                  <a:lnTo>
                    <a:pt x="6260" y="7940"/>
                  </a:lnTo>
                  <a:cubicBezTo>
                    <a:pt x="6270" y="7909"/>
                    <a:pt x="6281" y="7877"/>
                    <a:pt x="6288" y="7853"/>
                  </a:cubicBezTo>
                  <a:cubicBezTo>
                    <a:pt x="6273" y="7809"/>
                    <a:pt x="6262" y="7768"/>
                    <a:pt x="6247" y="7721"/>
                  </a:cubicBezTo>
                  <a:cubicBezTo>
                    <a:pt x="6276" y="7703"/>
                    <a:pt x="6297" y="7692"/>
                    <a:pt x="6321" y="7677"/>
                  </a:cubicBezTo>
                  <a:cubicBezTo>
                    <a:pt x="6319" y="7633"/>
                    <a:pt x="6318" y="7584"/>
                    <a:pt x="6316" y="7539"/>
                  </a:cubicBezTo>
                  <a:cubicBezTo>
                    <a:pt x="6293" y="7497"/>
                    <a:pt x="6222" y="7525"/>
                    <a:pt x="6251" y="7411"/>
                  </a:cubicBezTo>
                  <a:cubicBezTo>
                    <a:pt x="6272" y="7397"/>
                    <a:pt x="6291" y="7386"/>
                    <a:pt x="6316" y="7369"/>
                  </a:cubicBezTo>
                  <a:cubicBezTo>
                    <a:pt x="6312" y="7318"/>
                    <a:pt x="6307" y="7264"/>
                    <a:pt x="6303" y="7224"/>
                  </a:cubicBezTo>
                  <a:cubicBezTo>
                    <a:pt x="6266" y="7240"/>
                    <a:pt x="6238" y="7252"/>
                    <a:pt x="6201" y="7268"/>
                  </a:cubicBezTo>
                  <a:cubicBezTo>
                    <a:pt x="6204" y="7211"/>
                    <a:pt x="6206" y="7183"/>
                    <a:pt x="6207" y="7158"/>
                  </a:cubicBezTo>
                  <a:cubicBezTo>
                    <a:pt x="6244" y="7149"/>
                    <a:pt x="6276" y="7140"/>
                    <a:pt x="6312" y="7130"/>
                  </a:cubicBezTo>
                  <a:cubicBezTo>
                    <a:pt x="6294" y="7099"/>
                    <a:pt x="6284" y="7077"/>
                    <a:pt x="6273" y="7056"/>
                  </a:cubicBezTo>
                  <a:cubicBezTo>
                    <a:pt x="6285" y="7035"/>
                    <a:pt x="6297" y="7015"/>
                    <a:pt x="6310" y="6990"/>
                  </a:cubicBezTo>
                  <a:cubicBezTo>
                    <a:pt x="6287" y="6959"/>
                    <a:pt x="6265" y="6931"/>
                    <a:pt x="6240" y="6906"/>
                  </a:cubicBezTo>
                  <a:cubicBezTo>
                    <a:pt x="6259" y="6768"/>
                    <a:pt x="6197" y="6728"/>
                    <a:pt x="6109" y="6649"/>
                  </a:cubicBezTo>
                  <a:lnTo>
                    <a:pt x="6109" y="6649"/>
                  </a:lnTo>
                  <a:cubicBezTo>
                    <a:pt x="6191" y="6656"/>
                    <a:pt x="6235" y="6660"/>
                    <a:pt x="6282" y="6665"/>
                  </a:cubicBezTo>
                  <a:cubicBezTo>
                    <a:pt x="6284" y="6616"/>
                    <a:pt x="6285" y="6588"/>
                    <a:pt x="6285" y="6554"/>
                  </a:cubicBezTo>
                  <a:cubicBezTo>
                    <a:pt x="6251" y="6543"/>
                    <a:pt x="6219" y="6531"/>
                    <a:pt x="6187" y="6519"/>
                  </a:cubicBezTo>
                  <a:cubicBezTo>
                    <a:pt x="6195" y="6416"/>
                    <a:pt x="6220" y="6320"/>
                    <a:pt x="6263" y="6235"/>
                  </a:cubicBezTo>
                  <a:cubicBezTo>
                    <a:pt x="6218" y="6229"/>
                    <a:pt x="6172" y="6223"/>
                    <a:pt x="6110" y="6216"/>
                  </a:cubicBezTo>
                  <a:cubicBezTo>
                    <a:pt x="6157" y="6087"/>
                    <a:pt x="6193" y="5985"/>
                    <a:pt x="6238" y="5856"/>
                  </a:cubicBezTo>
                  <a:lnTo>
                    <a:pt x="6238" y="5856"/>
                  </a:lnTo>
                  <a:cubicBezTo>
                    <a:pt x="6197" y="5884"/>
                    <a:pt x="6181" y="5895"/>
                    <a:pt x="6169" y="5903"/>
                  </a:cubicBezTo>
                  <a:cubicBezTo>
                    <a:pt x="6117" y="5741"/>
                    <a:pt x="6240" y="5716"/>
                    <a:pt x="6259" y="5600"/>
                  </a:cubicBezTo>
                  <a:cubicBezTo>
                    <a:pt x="6235" y="5572"/>
                    <a:pt x="6213" y="5548"/>
                    <a:pt x="6194" y="5527"/>
                  </a:cubicBezTo>
                  <a:cubicBezTo>
                    <a:pt x="6198" y="5477"/>
                    <a:pt x="6203" y="5429"/>
                    <a:pt x="6207" y="5385"/>
                  </a:cubicBezTo>
                  <a:cubicBezTo>
                    <a:pt x="6235" y="5376"/>
                    <a:pt x="6257" y="5367"/>
                    <a:pt x="6281" y="5358"/>
                  </a:cubicBezTo>
                  <a:cubicBezTo>
                    <a:pt x="6272" y="5330"/>
                    <a:pt x="6265" y="5307"/>
                    <a:pt x="6257" y="5285"/>
                  </a:cubicBezTo>
                  <a:cubicBezTo>
                    <a:pt x="6272" y="5266"/>
                    <a:pt x="6278" y="5257"/>
                    <a:pt x="6282" y="5252"/>
                  </a:cubicBezTo>
                  <a:cubicBezTo>
                    <a:pt x="6296" y="5071"/>
                    <a:pt x="6307" y="4914"/>
                    <a:pt x="6319" y="4751"/>
                  </a:cubicBezTo>
                  <a:cubicBezTo>
                    <a:pt x="6344" y="4690"/>
                    <a:pt x="6366" y="4620"/>
                    <a:pt x="6401" y="4552"/>
                  </a:cubicBezTo>
                  <a:cubicBezTo>
                    <a:pt x="6412" y="4577"/>
                    <a:pt x="6419" y="4596"/>
                    <a:pt x="6426" y="4611"/>
                  </a:cubicBezTo>
                  <a:cubicBezTo>
                    <a:pt x="6468" y="4515"/>
                    <a:pt x="6515" y="4431"/>
                    <a:pt x="6546" y="4339"/>
                  </a:cubicBezTo>
                  <a:cubicBezTo>
                    <a:pt x="6581" y="4233"/>
                    <a:pt x="6603" y="4118"/>
                    <a:pt x="6631" y="4008"/>
                  </a:cubicBezTo>
                  <a:cubicBezTo>
                    <a:pt x="6594" y="3994"/>
                    <a:pt x="6571" y="3987"/>
                    <a:pt x="6547" y="3978"/>
                  </a:cubicBezTo>
                  <a:cubicBezTo>
                    <a:pt x="6541" y="3908"/>
                    <a:pt x="6549" y="3844"/>
                    <a:pt x="6550" y="3780"/>
                  </a:cubicBezTo>
                  <a:cubicBezTo>
                    <a:pt x="6619" y="3737"/>
                    <a:pt x="6684" y="3699"/>
                    <a:pt x="6744" y="3662"/>
                  </a:cubicBezTo>
                  <a:cubicBezTo>
                    <a:pt x="6787" y="3528"/>
                    <a:pt x="6852" y="3409"/>
                    <a:pt x="6837" y="3287"/>
                  </a:cubicBezTo>
                  <a:cubicBezTo>
                    <a:pt x="6980" y="3154"/>
                    <a:pt x="7022" y="2982"/>
                    <a:pt x="7063" y="2815"/>
                  </a:cubicBezTo>
                  <a:cubicBezTo>
                    <a:pt x="7086" y="2795"/>
                    <a:pt x="7103" y="2788"/>
                    <a:pt x="7108" y="2785"/>
                  </a:cubicBezTo>
                  <a:cubicBezTo>
                    <a:pt x="7130" y="2703"/>
                    <a:pt x="7147" y="2637"/>
                    <a:pt x="7159" y="2588"/>
                  </a:cubicBezTo>
                  <a:cubicBezTo>
                    <a:pt x="7203" y="2553"/>
                    <a:pt x="7231" y="2531"/>
                    <a:pt x="7280" y="2491"/>
                  </a:cubicBezTo>
                  <a:cubicBezTo>
                    <a:pt x="7222" y="2448"/>
                    <a:pt x="7177" y="2414"/>
                    <a:pt x="7130" y="2379"/>
                  </a:cubicBezTo>
                  <a:cubicBezTo>
                    <a:pt x="7152" y="2339"/>
                    <a:pt x="7162" y="2314"/>
                    <a:pt x="7177" y="2294"/>
                  </a:cubicBezTo>
                  <a:cubicBezTo>
                    <a:pt x="7189" y="2273"/>
                    <a:pt x="7211" y="2261"/>
                    <a:pt x="7228" y="2247"/>
                  </a:cubicBezTo>
                  <a:cubicBezTo>
                    <a:pt x="7230" y="2278"/>
                    <a:pt x="7230" y="2301"/>
                    <a:pt x="7234" y="2329"/>
                  </a:cubicBezTo>
                  <a:cubicBezTo>
                    <a:pt x="7368" y="2292"/>
                    <a:pt x="7370" y="2303"/>
                    <a:pt x="7415" y="2179"/>
                  </a:cubicBezTo>
                  <a:cubicBezTo>
                    <a:pt x="7436" y="2175"/>
                    <a:pt x="7456" y="2170"/>
                    <a:pt x="7474" y="2164"/>
                  </a:cubicBezTo>
                  <a:cubicBezTo>
                    <a:pt x="7537" y="2044"/>
                    <a:pt x="7523" y="2035"/>
                    <a:pt x="7670" y="1961"/>
                  </a:cubicBezTo>
                  <a:cubicBezTo>
                    <a:pt x="7677" y="1957"/>
                    <a:pt x="7678" y="1938"/>
                    <a:pt x="7683" y="1926"/>
                  </a:cubicBezTo>
                  <a:cubicBezTo>
                    <a:pt x="7664" y="1926"/>
                    <a:pt x="7645" y="1926"/>
                    <a:pt x="7609" y="1927"/>
                  </a:cubicBezTo>
                  <a:cubicBezTo>
                    <a:pt x="7642" y="1896"/>
                    <a:pt x="7665" y="1876"/>
                    <a:pt x="7684" y="1858"/>
                  </a:cubicBezTo>
                  <a:cubicBezTo>
                    <a:pt x="7712" y="1873"/>
                    <a:pt x="7733" y="1882"/>
                    <a:pt x="7755" y="1892"/>
                  </a:cubicBezTo>
                  <a:cubicBezTo>
                    <a:pt x="7761" y="1871"/>
                    <a:pt x="7762" y="1849"/>
                    <a:pt x="7770" y="1844"/>
                  </a:cubicBezTo>
                  <a:cubicBezTo>
                    <a:pt x="7890" y="1749"/>
                    <a:pt x="7942" y="1607"/>
                    <a:pt x="8096" y="1593"/>
                  </a:cubicBezTo>
                  <a:cubicBezTo>
                    <a:pt x="8117" y="1588"/>
                    <a:pt x="8146" y="1555"/>
                    <a:pt x="8171" y="1540"/>
                  </a:cubicBezTo>
                  <a:cubicBezTo>
                    <a:pt x="8213" y="1514"/>
                    <a:pt x="8254" y="1485"/>
                    <a:pt x="8298" y="1462"/>
                  </a:cubicBezTo>
                  <a:cubicBezTo>
                    <a:pt x="8310" y="1458"/>
                    <a:pt x="8322" y="1457"/>
                    <a:pt x="8335" y="1457"/>
                  </a:cubicBezTo>
                  <a:cubicBezTo>
                    <a:pt x="8362" y="1457"/>
                    <a:pt x="8389" y="1466"/>
                    <a:pt x="8417" y="1477"/>
                  </a:cubicBezTo>
                  <a:cubicBezTo>
                    <a:pt x="8432" y="1452"/>
                    <a:pt x="8449" y="1424"/>
                    <a:pt x="8460" y="1407"/>
                  </a:cubicBezTo>
                  <a:cubicBezTo>
                    <a:pt x="8502" y="1405"/>
                    <a:pt x="8535" y="1398"/>
                    <a:pt x="8576" y="1384"/>
                  </a:cubicBezTo>
                  <a:close/>
                  <a:moveTo>
                    <a:pt x="13143" y="17917"/>
                  </a:moveTo>
                  <a:lnTo>
                    <a:pt x="13143" y="17917"/>
                  </a:lnTo>
                  <a:cubicBezTo>
                    <a:pt x="13143" y="17917"/>
                    <a:pt x="13143" y="17917"/>
                    <a:pt x="13142" y="17918"/>
                  </a:cubicBezTo>
                  <a:lnTo>
                    <a:pt x="13142" y="17918"/>
                  </a:lnTo>
                  <a:cubicBezTo>
                    <a:pt x="13143" y="17917"/>
                    <a:pt x="13143" y="17917"/>
                    <a:pt x="13143" y="17917"/>
                  </a:cubicBezTo>
                  <a:close/>
                  <a:moveTo>
                    <a:pt x="12463" y="18155"/>
                  </a:moveTo>
                  <a:lnTo>
                    <a:pt x="12473" y="18168"/>
                  </a:lnTo>
                  <a:lnTo>
                    <a:pt x="12385" y="18262"/>
                  </a:lnTo>
                  <a:lnTo>
                    <a:pt x="12373" y="18249"/>
                  </a:lnTo>
                  <a:lnTo>
                    <a:pt x="12463" y="18155"/>
                  </a:lnTo>
                  <a:close/>
                  <a:moveTo>
                    <a:pt x="12255" y="18658"/>
                  </a:moveTo>
                  <a:lnTo>
                    <a:pt x="12255" y="18658"/>
                  </a:lnTo>
                  <a:cubicBezTo>
                    <a:pt x="12252" y="18669"/>
                    <a:pt x="12249" y="18680"/>
                    <a:pt x="12247" y="18689"/>
                  </a:cubicBezTo>
                  <a:lnTo>
                    <a:pt x="12247" y="18689"/>
                  </a:lnTo>
                  <a:cubicBezTo>
                    <a:pt x="12244" y="18686"/>
                    <a:pt x="12240" y="18683"/>
                    <a:pt x="12237" y="18679"/>
                  </a:cubicBezTo>
                  <a:lnTo>
                    <a:pt x="12237" y="18679"/>
                  </a:lnTo>
                  <a:cubicBezTo>
                    <a:pt x="12243" y="18673"/>
                    <a:pt x="12249" y="18666"/>
                    <a:pt x="12255" y="18658"/>
                  </a:cubicBezTo>
                  <a:close/>
                  <a:moveTo>
                    <a:pt x="11312" y="19532"/>
                  </a:moveTo>
                  <a:lnTo>
                    <a:pt x="11288" y="19584"/>
                  </a:lnTo>
                  <a:lnTo>
                    <a:pt x="11288" y="19584"/>
                  </a:lnTo>
                  <a:cubicBezTo>
                    <a:pt x="11279" y="19571"/>
                    <a:pt x="11286" y="19554"/>
                    <a:pt x="11290" y="19537"/>
                  </a:cubicBezTo>
                  <a:lnTo>
                    <a:pt x="11312" y="19532"/>
                  </a:lnTo>
                  <a:close/>
                  <a:moveTo>
                    <a:pt x="11288" y="19585"/>
                  </a:moveTo>
                  <a:lnTo>
                    <a:pt x="11287" y="19587"/>
                  </a:lnTo>
                  <a:lnTo>
                    <a:pt x="11274" y="19589"/>
                  </a:lnTo>
                  <a:lnTo>
                    <a:pt x="11274" y="19589"/>
                  </a:lnTo>
                  <a:lnTo>
                    <a:pt x="11274" y="19588"/>
                  </a:lnTo>
                  <a:cubicBezTo>
                    <a:pt x="11278" y="19588"/>
                    <a:pt x="11283" y="19587"/>
                    <a:pt x="11288" y="19585"/>
                  </a:cubicBezTo>
                  <a:close/>
                  <a:moveTo>
                    <a:pt x="10928" y="19572"/>
                  </a:moveTo>
                  <a:lnTo>
                    <a:pt x="10964" y="19619"/>
                  </a:lnTo>
                  <a:lnTo>
                    <a:pt x="10942" y="19642"/>
                  </a:lnTo>
                  <a:lnTo>
                    <a:pt x="10889" y="19609"/>
                  </a:lnTo>
                  <a:lnTo>
                    <a:pt x="10928" y="19572"/>
                  </a:lnTo>
                  <a:close/>
                  <a:moveTo>
                    <a:pt x="11273" y="19590"/>
                  </a:moveTo>
                  <a:cubicBezTo>
                    <a:pt x="11281" y="19603"/>
                    <a:pt x="11277" y="19621"/>
                    <a:pt x="11271" y="19638"/>
                  </a:cubicBezTo>
                  <a:lnTo>
                    <a:pt x="11248" y="19644"/>
                  </a:lnTo>
                  <a:lnTo>
                    <a:pt x="11273" y="19590"/>
                  </a:lnTo>
                  <a:close/>
                  <a:moveTo>
                    <a:pt x="11030" y="19944"/>
                  </a:moveTo>
                  <a:lnTo>
                    <a:pt x="11051" y="19973"/>
                  </a:lnTo>
                  <a:lnTo>
                    <a:pt x="11034" y="19988"/>
                  </a:lnTo>
                  <a:lnTo>
                    <a:pt x="11012" y="19959"/>
                  </a:lnTo>
                  <a:lnTo>
                    <a:pt x="11030" y="19944"/>
                  </a:lnTo>
                  <a:close/>
                  <a:moveTo>
                    <a:pt x="27727" y="19997"/>
                  </a:moveTo>
                  <a:lnTo>
                    <a:pt x="27734" y="20013"/>
                  </a:lnTo>
                  <a:lnTo>
                    <a:pt x="27634" y="20051"/>
                  </a:lnTo>
                  <a:lnTo>
                    <a:pt x="27625" y="20022"/>
                  </a:lnTo>
                  <a:cubicBezTo>
                    <a:pt x="27659" y="20013"/>
                    <a:pt x="27693" y="20006"/>
                    <a:pt x="27727" y="19997"/>
                  </a:cubicBezTo>
                  <a:close/>
                  <a:moveTo>
                    <a:pt x="26331" y="20037"/>
                  </a:moveTo>
                  <a:lnTo>
                    <a:pt x="26363" y="20091"/>
                  </a:lnTo>
                  <a:lnTo>
                    <a:pt x="26312" y="20104"/>
                  </a:lnTo>
                  <a:lnTo>
                    <a:pt x="26303" y="20047"/>
                  </a:lnTo>
                  <a:lnTo>
                    <a:pt x="26331" y="20037"/>
                  </a:lnTo>
                  <a:close/>
                  <a:moveTo>
                    <a:pt x="27543" y="20053"/>
                  </a:moveTo>
                  <a:cubicBezTo>
                    <a:pt x="27553" y="20109"/>
                    <a:pt x="27559" y="20140"/>
                    <a:pt x="27567" y="20178"/>
                  </a:cubicBezTo>
                  <a:cubicBezTo>
                    <a:pt x="27518" y="20184"/>
                    <a:pt x="27484" y="20188"/>
                    <a:pt x="27422" y="20196"/>
                  </a:cubicBezTo>
                  <a:cubicBezTo>
                    <a:pt x="27464" y="20147"/>
                    <a:pt x="27494" y="20112"/>
                    <a:pt x="27543" y="20053"/>
                  </a:cubicBezTo>
                  <a:close/>
                  <a:moveTo>
                    <a:pt x="10481" y="20269"/>
                  </a:moveTo>
                  <a:lnTo>
                    <a:pt x="10487" y="20280"/>
                  </a:lnTo>
                  <a:lnTo>
                    <a:pt x="10436" y="20321"/>
                  </a:lnTo>
                  <a:lnTo>
                    <a:pt x="10430" y="20310"/>
                  </a:lnTo>
                  <a:lnTo>
                    <a:pt x="10481" y="20269"/>
                  </a:lnTo>
                  <a:close/>
                  <a:moveTo>
                    <a:pt x="26624" y="20291"/>
                  </a:moveTo>
                  <a:lnTo>
                    <a:pt x="26629" y="20327"/>
                  </a:lnTo>
                  <a:lnTo>
                    <a:pt x="26609" y="20331"/>
                  </a:lnTo>
                  <a:lnTo>
                    <a:pt x="26603" y="20297"/>
                  </a:lnTo>
                  <a:lnTo>
                    <a:pt x="26624" y="20291"/>
                  </a:lnTo>
                  <a:close/>
                  <a:moveTo>
                    <a:pt x="10719" y="20291"/>
                  </a:moveTo>
                  <a:cubicBezTo>
                    <a:pt x="10718" y="20338"/>
                    <a:pt x="10717" y="20378"/>
                    <a:pt x="10715" y="20452"/>
                  </a:cubicBezTo>
                  <a:cubicBezTo>
                    <a:pt x="10674" y="20416"/>
                    <a:pt x="10650" y="20397"/>
                    <a:pt x="10622" y="20374"/>
                  </a:cubicBezTo>
                  <a:cubicBezTo>
                    <a:pt x="10664" y="20338"/>
                    <a:pt x="10686" y="20319"/>
                    <a:pt x="10719" y="20291"/>
                  </a:cubicBezTo>
                  <a:close/>
                  <a:moveTo>
                    <a:pt x="27286" y="20425"/>
                  </a:moveTo>
                  <a:lnTo>
                    <a:pt x="27299" y="20494"/>
                  </a:lnTo>
                  <a:lnTo>
                    <a:pt x="27268" y="20502"/>
                  </a:lnTo>
                  <a:lnTo>
                    <a:pt x="27255" y="20433"/>
                  </a:lnTo>
                  <a:lnTo>
                    <a:pt x="27286" y="20425"/>
                  </a:lnTo>
                  <a:close/>
                  <a:moveTo>
                    <a:pt x="24729" y="20521"/>
                  </a:moveTo>
                  <a:lnTo>
                    <a:pt x="24729" y="20533"/>
                  </a:lnTo>
                  <a:lnTo>
                    <a:pt x="24668" y="20543"/>
                  </a:lnTo>
                  <a:lnTo>
                    <a:pt x="24667" y="20533"/>
                  </a:lnTo>
                  <a:lnTo>
                    <a:pt x="24729" y="20521"/>
                  </a:lnTo>
                  <a:close/>
                  <a:moveTo>
                    <a:pt x="25580" y="20506"/>
                  </a:moveTo>
                  <a:lnTo>
                    <a:pt x="25585" y="20541"/>
                  </a:lnTo>
                  <a:cubicBezTo>
                    <a:pt x="25579" y="20541"/>
                    <a:pt x="25572" y="20543"/>
                    <a:pt x="25564" y="20544"/>
                  </a:cubicBezTo>
                  <a:lnTo>
                    <a:pt x="25560" y="20509"/>
                  </a:lnTo>
                  <a:lnTo>
                    <a:pt x="25580" y="20506"/>
                  </a:lnTo>
                  <a:close/>
                  <a:moveTo>
                    <a:pt x="26790" y="20428"/>
                  </a:moveTo>
                  <a:cubicBezTo>
                    <a:pt x="26763" y="20481"/>
                    <a:pt x="26743" y="20521"/>
                    <a:pt x="26722" y="20562"/>
                  </a:cubicBezTo>
                  <a:lnTo>
                    <a:pt x="26688" y="20556"/>
                  </a:lnTo>
                  <a:cubicBezTo>
                    <a:pt x="26684" y="20528"/>
                    <a:pt x="26681" y="20502"/>
                    <a:pt x="26675" y="20469"/>
                  </a:cubicBezTo>
                  <a:lnTo>
                    <a:pt x="26676" y="20469"/>
                  </a:lnTo>
                  <a:cubicBezTo>
                    <a:pt x="26704" y="20459"/>
                    <a:pt x="26731" y="20450"/>
                    <a:pt x="26790" y="20428"/>
                  </a:cubicBezTo>
                  <a:close/>
                  <a:moveTo>
                    <a:pt x="26154" y="20515"/>
                  </a:moveTo>
                  <a:lnTo>
                    <a:pt x="26164" y="20584"/>
                  </a:lnTo>
                  <a:lnTo>
                    <a:pt x="26134" y="20590"/>
                  </a:lnTo>
                  <a:lnTo>
                    <a:pt x="26123" y="20519"/>
                  </a:lnTo>
                  <a:cubicBezTo>
                    <a:pt x="26135" y="20518"/>
                    <a:pt x="26144" y="20516"/>
                    <a:pt x="26154" y="20515"/>
                  </a:cubicBezTo>
                  <a:close/>
                  <a:moveTo>
                    <a:pt x="26628" y="20594"/>
                  </a:moveTo>
                  <a:lnTo>
                    <a:pt x="26629" y="20606"/>
                  </a:lnTo>
                  <a:lnTo>
                    <a:pt x="26568" y="20621"/>
                  </a:lnTo>
                  <a:lnTo>
                    <a:pt x="26566" y="20609"/>
                  </a:lnTo>
                  <a:lnTo>
                    <a:pt x="26628" y="20594"/>
                  </a:lnTo>
                  <a:close/>
                  <a:moveTo>
                    <a:pt x="9900" y="20577"/>
                  </a:moveTo>
                  <a:lnTo>
                    <a:pt x="9906" y="20587"/>
                  </a:lnTo>
                  <a:lnTo>
                    <a:pt x="9853" y="20625"/>
                  </a:lnTo>
                  <a:lnTo>
                    <a:pt x="9847" y="20615"/>
                  </a:lnTo>
                  <a:lnTo>
                    <a:pt x="9900" y="20577"/>
                  </a:lnTo>
                  <a:close/>
                  <a:moveTo>
                    <a:pt x="9887" y="20803"/>
                  </a:moveTo>
                  <a:lnTo>
                    <a:pt x="9893" y="20814"/>
                  </a:lnTo>
                  <a:lnTo>
                    <a:pt x="9838" y="20852"/>
                  </a:lnTo>
                  <a:lnTo>
                    <a:pt x="9832" y="20842"/>
                  </a:lnTo>
                  <a:lnTo>
                    <a:pt x="9887" y="20803"/>
                  </a:lnTo>
                  <a:close/>
                  <a:moveTo>
                    <a:pt x="7414" y="20831"/>
                  </a:moveTo>
                  <a:lnTo>
                    <a:pt x="7414" y="20831"/>
                  </a:lnTo>
                  <a:cubicBezTo>
                    <a:pt x="7379" y="20879"/>
                    <a:pt x="7349" y="20894"/>
                    <a:pt x="7323" y="20894"/>
                  </a:cubicBezTo>
                  <a:cubicBezTo>
                    <a:pt x="7294" y="20894"/>
                    <a:pt x="7269" y="20874"/>
                    <a:pt x="7249" y="20858"/>
                  </a:cubicBezTo>
                  <a:cubicBezTo>
                    <a:pt x="7302" y="20849"/>
                    <a:pt x="7355" y="20840"/>
                    <a:pt x="7414" y="20831"/>
                  </a:cubicBezTo>
                  <a:close/>
                  <a:moveTo>
                    <a:pt x="23324" y="20880"/>
                  </a:moveTo>
                  <a:lnTo>
                    <a:pt x="23324" y="20892"/>
                  </a:lnTo>
                  <a:lnTo>
                    <a:pt x="23262" y="20897"/>
                  </a:lnTo>
                  <a:lnTo>
                    <a:pt x="23262" y="20886"/>
                  </a:lnTo>
                  <a:lnTo>
                    <a:pt x="23324" y="20880"/>
                  </a:lnTo>
                  <a:close/>
                  <a:moveTo>
                    <a:pt x="7521" y="20727"/>
                  </a:moveTo>
                  <a:cubicBezTo>
                    <a:pt x="7599" y="20784"/>
                    <a:pt x="7569" y="20867"/>
                    <a:pt x="7549" y="20942"/>
                  </a:cubicBezTo>
                  <a:lnTo>
                    <a:pt x="7549" y="20942"/>
                  </a:lnTo>
                  <a:cubicBezTo>
                    <a:pt x="7530" y="20949"/>
                    <a:pt x="7516" y="20953"/>
                    <a:pt x="7506" y="20953"/>
                  </a:cubicBezTo>
                  <a:cubicBezTo>
                    <a:pt x="7448" y="20953"/>
                    <a:pt x="7528" y="20835"/>
                    <a:pt x="7521" y="20727"/>
                  </a:cubicBezTo>
                  <a:close/>
                  <a:moveTo>
                    <a:pt x="25695" y="20920"/>
                  </a:moveTo>
                  <a:lnTo>
                    <a:pt x="25721" y="20971"/>
                  </a:lnTo>
                  <a:lnTo>
                    <a:pt x="25721" y="20971"/>
                  </a:lnTo>
                  <a:cubicBezTo>
                    <a:pt x="25666" y="20967"/>
                    <a:pt x="25661" y="20948"/>
                    <a:pt x="25655" y="20928"/>
                  </a:cubicBezTo>
                  <a:lnTo>
                    <a:pt x="25695" y="20920"/>
                  </a:lnTo>
                  <a:close/>
                  <a:moveTo>
                    <a:pt x="7643" y="20940"/>
                  </a:moveTo>
                  <a:cubicBezTo>
                    <a:pt x="7650" y="20940"/>
                    <a:pt x="7652" y="20953"/>
                    <a:pt x="7658" y="20962"/>
                  </a:cubicBezTo>
                  <a:lnTo>
                    <a:pt x="7658" y="20962"/>
                  </a:lnTo>
                  <a:cubicBezTo>
                    <a:pt x="7641" y="20969"/>
                    <a:pt x="7628" y="20972"/>
                    <a:pt x="7618" y="20972"/>
                  </a:cubicBezTo>
                  <a:cubicBezTo>
                    <a:pt x="7616" y="20972"/>
                    <a:pt x="7614" y="20971"/>
                    <a:pt x="7612" y="20971"/>
                  </a:cubicBezTo>
                  <a:lnTo>
                    <a:pt x="7612" y="20971"/>
                  </a:lnTo>
                  <a:cubicBezTo>
                    <a:pt x="7628" y="20948"/>
                    <a:pt x="7637" y="20940"/>
                    <a:pt x="7643" y="20940"/>
                  </a:cubicBezTo>
                  <a:close/>
                  <a:moveTo>
                    <a:pt x="26101" y="20987"/>
                  </a:moveTo>
                  <a:lnTo>
                    <a:pt x="26114" y="20992"/>
                  </a:lnTo>
                  <a:cubicBezTo>
                    <a:pt x="26109" y="20990"/>
                    <a:pt x="26104" y="20989"/>
                    <a:pt x="26101" y="20987"/>
                  </a:cubicBezTo>
                  <a:close/>
                  <a:moveTo>
                    <a:pt x="26139" y="20952"/>
                  </a:moveTo>
                  <a:lnTo>
                    <a:pt x="26162" y="20959"/>
                  </a:lnTo>
                  <a:lnTo>
                    <a:pt x="26114" y="20992"/>
                  </a:lnTo>
                  <a:cubicBezTo>
                    <a:pt x="26113" y="20975"/>
                    <a:pt x="26126" y="20964"/>
                    <a:pt x="26139" y="20952"/>
                  </a:cubicBezTo>
                  <a:close/>
                  <a:moveTo>
                    <a:pt x="13984" y="20955"/>
                  </a:moveTo>
                  <a:lnTo>
                    <a:pt x="14005" y="20964"/>
                  </a:lnTo>
                  <a:lnTo>
                    <a:pt x="13989" y="20995"/>
                  </a:lnTo>
                  <a:lnTo>
                    <a:pt x="13968" y="20986"/>
                  </a:lnTo>
                  <a:lnTo>
                    <a:pt x="13984" y="20955"/>
                  </a:lnTo>
                  <a:close/>
                  <a:moveTo>
                    <a:pt x="7676" y="20964"/>
                  </a:moveTo>
                  <a:cubicBezTo>
                    <a:pt x="7718" y="20964"/>
                    <a:pt x="7728" y="20982"/>
                    <a:pt x="7740" y="20999"/>
                  </a:cubicBezTo>
                  <a:lnTo>
                    <a:pt x="7706" y="21020"/>
                  </a:lnTo>
                  <a:lnTo>
                    <a:pt x="7656" y="20968"/>
                  </a:lnTo>
                  <a:lnTo>
                    <a:pt x="7662" y="20965"/>
                  </a:lnTo>
                  <a:lnTo>
                    <a:pt x="7662" y="20965"/>
                  </a:lnTo>
                  <a:cubicBezTo>
                    <a:pt x="7667" y="20965"/>
                    <a:pt x="7671" y="20964"/>
                    <a:pt x="7676" y="20964"/>
                  </a:cubicBezTo>
                  <a:close/>
                  <a:moveTo>
                    <a:pt x="26101" y="20987"/>
                  </a:moveTo>
                  <a:cubicBezTo>
                    <a:pt x="26101" y="21003"/>
                    <a:pt x="26088" y="21017"/>
                    <a:pt x="26075" y="21027"/>
                  </a:cubicBezTo>
                  <a:lnTo>
                    <a:pt x="26075" y="21028"/>
                  </a:lnTo>
                  <a:lnTo>
                    <a:pt x="26053" y="21021"/>
                  </a:lnTo>
                  <a:lnTo>
                    <a:pt x="26101" y="20987"/>
                  </a:lnTo>
                  <a:close/>
                  <a:moveTo>
                    <a:pt x="6959" y="21049"/>
                  </a:moveTo>
                  <a:lnTo>
                    <a:pt x="6969" y="21064"/>
                  </a:lnTo>
                  <a:lnTo>
                    <a:pt x="6883" y="21120"/>
                  </a:lnTo>
                  <a:lnTo>
                    <a:pt x="6869" y="21093"/>
                  </a:lnTo>
                  <a:lnTo>
                    <a:pt x="6959" y="21049"/>
                  </a:lnTo>
                  <a:close/>
                  <a:moveTo>
                    <a:pt x="25714" y="21004"/>
                  </a:moveTo>
                  <a:cubicBezTo>
                    <a:pt x="25824" y="21038"/>
                    <a:pt x="25688" y="21087"/>
                    <a:pt x="25729" y="21134"/>
                  </a:cubicBezTo>
                  <a:cubicBezTo>
                    <a:pt x="25672" y="21136"/>
                    <a:pt x="25644" y="21136"/>
                    <a:pt x="25583" y="21137"/>
                  </a:cubicBezTo>
                  <a:cubicBezTo>
                    <a:pt x="25630" y="21089"/>
                    <a:pt x="25671" y="21047"/>
                    <a:pt x="25714" y="21004"/>
                  </a:cubicBezTo>
                  <a:close/>
                  <a:moveTo>
                    <a:pt x="6577" y="21143"/>
                  </a:moveTo>
                  <a:cubicBezTo>
                    <a:pt x="6591" y="21143"/>
                    <a:pt x="6604" y="21144"/>
                    <a:pt x="6616" y="21145"/>
                  </a:cubicBezTo>
                  <a:lnTo>
                    <a:pt x="6602" y="21162"/>
                  </a:lnTo>
                  <a:lnTo>
                    <a:pt x="6554" y="21152"/>
                  </a:lnTo>
                  <a:cubicBezTo>
                    <a:pt x="6556" y="21149"/>
                    <a:pt x="6559" y="21145"/>
                    <a:pt x="6560" y="21143"/>
                  </a:cubicBezTo>
                  <a:cubicBezTo>
                    <a:pt x="6566" y="21143"/>
                    <a:pt x="6572" y="21143"/>
                    <a:pt x="6577" y="21143"/>
                  </a:cubicBezTo>
                  <a:close/>
                  <a:moveTo>
                    <a:pt x="14258" y="21226"/>
                  </a:moveTo>
                  <a:cubicBezTo>
                    <a:pt x="14259" y="21227"/>
                    <a:pt x="14260" y="21228"/>
                    <a:pt x="14260" y="21229"/>
                  </a:cubicBezTo>
                  <a:lnTo>
                    <a:pt x="14260" y="21229"/>
                  </a:lnTo>
                  <a:cubicBezTo>
                    <a:pt x="14259" y="21227"/>
                    <a:pt x="14258" y="21226"/>
                    <a:pt x="14258" y="21226"/>
                  </a:cubicBezTo>
                  <a:close/>
                  <a:moveTo>
                    <a:pt x="14260" y="21229"/>
                  </a:moveTo>
                  <a:cubicBezTo>
                    <a:pt x="14262" y="21230"/>
                    <a:pt x="14263" y="21232"/>
                    <a:pt x="14264" y="21234"/>
                  </a:cubicBezTo>
                  <a:lnTo>
                    <a:pt x="14266" y="21234"/>
                  </a:lnTo>
                  <a:cubicBezTo>
                    <a:pt x="14264" y="21232"/>
                    <a:pt x="14262" y="21230"/>
                    <a:pt x="14260" y="21229"/>
                  </a:cubicBezTo>
                  <a:close/>
                  <a:moveTo>
                    <a:pt x="7848" y="21268"/>
                  </a:moveTo>
                  <a:lnTo>
                    <a:pt x="7862" y="21301"/>
                  </a:lnTo>
                  <a:lnTo>
                    <a:pt x="7843" y="21311"/>
                  </a:lnTo>
                  <a:lnTo>
                    <a:pt x="7829" y="21278"/>
                  </a:lnTo>
                  <a:lnTo>
                    <a:pt x="7848" y="21268"/>
                  </a:lnTo>
                  <a:close/>
                  <a:moveTo>
                    <a:pt x="21560" y="21301"/>
                  </a:moveTo>
                  <a:lnTo>
                    <a:pt x="21558" y="21336"/>
                  </a:lnTo>
                  <a:lnTo>
                    <a:pt x="21537" y="21337"/>
                  </a:lnTo>
                  <a:lnTo>
                    <a:pt x="21539" y="21302"/>
                  </a:lnTo>
                  <a:lnTo>
                    <a:pt x="21560" y="21301"/>
                  </a:lnTo>
                  <a:close/>
                  <a:moveTo>
                    <a:pt x="20577" y="21356"/>
                  </a:moveTo>
                  <a:lnTo>
                    <a:pt x="20639" y="21359"/>
                  </a:lnTo>
                  <a:lnTo>
                    <a:pt x="20639" y="21371"/>
                  </a:lnTo>
                  <a:lnTo>
                    <a:pt x="20575" y="21368"/>
                  </a:lnTo>
                  <a:lnTo>
                    <a:pt x="20577" y="21356"/>
                  </a:lnTo>
                  <a:close/>
                  <a:moveTo>
                    <a:pt x="14540" y="21412"/>
                  </a:moveTo>
                  <a:lnTo>
                    <a:pt x="14540" y="21412"/>
                  </a:lnTo>
                  <a:cubicBezTo>
                    <a:pt x="14540" y="21414"/>
                    <a:pt x="14537" y="21420"/>
                    <a:pt x="14534" y="21427"/>
                  </a:cubicBezTo>
                  <a:lnTo>
                    <a:pt x="14545" y="21430"/>
                  </a:lnTo>
                  <a:lnTo>
                    <a:pt x="14545" y="21430"/>
                  </a:lnTo>
                  <a:cubicBezTo>
                    <a:pt x="14543" y="21424"/>
                    <a:pt x="14541" y="21418"/>
                    <a:pt x="14540" y="21412"/>
                  </a:cubicBezTo>
                  <a:close/>
                  <a:moveTo>
                    <a:pt x="8554" y="21398"/>
                  </a:moveTo>
                  <a:lnTo>
                    <a:pt x="8569" y="21424"/>
                  </a:lnTo>
                  <a:lnTo>
                    <a:pt x="8418" y="21512"/>
                  </a:lnTo>
                  <a:lnTo>
                    <a:pt x="8408" y="21498"/>
                  </a:lnTo>
                  <a:lnTo>
                    <a:pt x="8554" y="21398"/>
                  </a:lnTo>
                  <a:close/>
                  <a:moveTo>
                    <a:pt x="7902" y="21493"/>
                  </a:moveTo>
                  <a:lnTo>
                    <a:pt x="7908" y="21504"/>
                  </a:lnTo>
                  <a:lnTo>
                    <a:pt x="7851" y="21534"/>
                  </a:lnTo>
                  <a:lnTo>
                    <a:pt x="7846" y="21524"/>
                  </a:lnTo>
                  <a:lnTo>
                    <a:pt x="7902" y="21493"/>
                  </a:lnTo>
                  <a:close/>
                  <a:moveTo>
                    <a:pt x="24798" y="21502"/>
                  </a:moveTo>
                  <a:cubicBezTo>
                    <a:pt x="24808" y="21524"/>
                    <a:pt x="24815" y="21539"/>
                    <a:pt x="24827" y="21562"/>
                  </a:cubicBezTo>
                  <a:cubicBezTo>
                    <a:pt x="24777" y="21571"/>
                    <a:pt x="24734" y="21579"/>
                    <a:pt x="24693" y="21586"/>
                  </a:cubicBezTo>
                  <a:cubicBezTo>
                    <a:pt x="24690" y="21567"/>
                    <a:pt x="24690" y="21555"/>
                    <a:pt x="24687" y="21536"/>
                  </a:cubicBezTo>
                  <a:lnTo>
                    <a:pt x="24687" y="21534"/>
                  </a:lnTo>
                  <a:cubicBezTo>
                    <a:pt x="24720" y="21526"/>
                    <a:pt x="24755" y="21515"/>
                    <a:pt x="24798" y="21502"/>
                  </a:cubicBezTo>
                  <a:close/>
                  <a:moveTo>
                    <a:pt x="6256" y="21557"/>
                  </a:moveTo>
                  <a:lnTo>
                    <a:pt x="6259" y="21568"/>
                  </a:lnTo>
                  <a:lnTo>
                    <a:pt x="6203" y="21589"/>
                  </a:lnTo>
                  <a:lnTo>
                    <a:pt x="6198" y="21579"/>
                  </a:lnTo>
                  <a:lnTo>
                    <a:pt x="6256" y="21557"/>
                  </a:lnTo>
                  <a:close/>
                  <a:moveTo>
                    <a:pt x="23710" y="21537"/>
                  </a:moveTo>
                  <a:cubicBezTo>
                    <a:pt x="23710" y="21564"/>
                    <a:pt x="23712" y="21589"/>
                    <a:pt x="23715" y="21645"/>
                  </a:cubicBezTo>
                  <a:cubicBezTo>
                    <a:pt x="23650" y="21608"/>
                    <a:pt x="23621" y="21592"/>
                    <a:pt x="23575" y="21565"/>
                  </a:cubicBezTo>
                  <a:cubicBezTo>
                    <a:pt x="23637" y="21552"/>
                    <a:pt x="23665" y="21546"/>
                    <a:pt x="23710" y="21537"/>
                  </a:cubicBezTo>
                  <a:close/>
                  <a:moveTo>
                    <a:pt x="5810" y="21601"/>
                  </a:moveTo>
                  <a:cubicBezTo>
                    <a:pt x="5826" y="21629"/>
                    <a:pt x="5841" y="21655"/>
                    <a:pt x="5859" y="21686"/>
                  </a:cubicBezTo>
                  <a:cubicBezTo>
                    <a:pt x="5891" y="21680"/>
                    <a:pt x="5925" y="21676"/>
                    <a:pt x="5997" y="21664"/>
                  </a:cubicBezTo>
                  <a:lnTo>
                    <a:pt x="5997" y="21664"/>
                  </a:lnTo>
                  <a:cubicBezTo>
                    <a:pt x="5925" y="21701"/>
                    <a:pt x="5882" y="21723"/>
                    <a:pt x="5820" y="21754"/>
                  </a:cubicBezTo>
                  <a:cubicBezTo>
                    <a:pt x="5804" y="21696"/>
                    <a:pt x="5792" y="21654"/>
                    <a:pt x="5781" y="21612"/>
                  </a:cubicBezTo>
                  <a:lnTo>
                    <a:pt x="5810" y="21601"/>
                  </a:lnTo>
                  <a:close/>
                  <a:moveTo>
                    <a:pt x="19192" y="21876"/>
                  </a:moveTo>
                  <a:lnTo>
                    <a:pt x="19214" y="21879"/>
                  </a:lnTo>
                  <a:lnTo>
                    <a:pt x="19209" y="21913"/>
                  </a:lnTo>
                  <a:lnTo>
                    <a:pt x="19209" y="21914"/>
                  </a:lnTo>
                  <a:lnTo>
                    <a:pt x="19188" y="21910"/>
                  </a:lnTo>
                  <a:lnTo>
                    <a:pt x="19192" y="21876"/>
                  </a:lnTo>
                  <a:close/>
                  <a:moveTo>
                    <a:pt x="5560" y="21832"/>
                  </a:moveTo>
                  <a:cubicBezTo>
                    <a:pt x="5570" y="21870"/>
                    <a:pt x="5579" y="21904"/>
                    <a:pt x="5594" y="21958"/>
                  </a:cubicBezTo>
                  <a:cubicBezTo>
                    <a:pt x="5539" y="21921"/>
                    <a:pt x="5505" y="21899"/>
                    <a:pt x="5469" y="21873"/>
                  </a:cubicBezTo>
                  <a:cubicBezTo>
                    <a:pt x="5497" y="21860"/>
                    <a:pt x="5522" y="21849"/>
                    <a:pt x="5560" y="21832"/>
                  </a:cubicBezTo>
                  <a:close/>
                  <a:moveTo>
                    <a:pt x="4968" y="21979"/>
                  </a:moveTo>
                  <a:lnTo>
                    <a:pt x="4976" y="22014"/>
                  </a:lnTo>
                  <a:lnTo>
                    <a:pt x="4957" y="22020"/>
                  </a:lnTo>
                  <a:lnTo>
                    <a:pt x="4949" y="21985"/>
                  </a:lnTo>
                  <a:lnTo>
                    <a:pt x="4968" y="21979"/>
                  </a:lnTo>
                  <a:close/>
                  <a:moveTo>
                    <a:pt x="7339" y="22008"/>
                  </a:moveTo>
                  <a:lnTo>
                    <a:pt x="7361" y="22064"/>
                  </a:lnTo>
                  <a:cubicBezTo>
                    <a:pt x="7350" y="22070"/>
                    <a:pt x="7342" y="22074"/>
                    <a:pt x="7333" y="22080"/>
                  </a:cubicBezTo>
                  <a:lnTo>
                    <a:pt x="7289" y="22035"/>
                  </a:lnTo>
                  <a:cubicBezTo>
                    <a:pt x="7306" y="22026"/>
                    <a:pt x="7322" y="22017"/>
                    <a:pt x="7339" y="22008"/>
                  </a:cubicBezTo>
                  <a:close/>
                  <a:moveTo>
                    <a:pt x="4434" y="22044"/>
                  </a:moveTo>
                  <a:lnTo>
                    <a:pt x="4446" y="22114"/>
                  </a:lnTo>
                  <a:lnTo>
                    <a:pt x="4418" y="22121"/>
                  </a:lnTo>
                  <a:lnTo>
                    <a:pt x="4405" y="22051"/>
                  </a:lnTo>
                  <a:lnTo>
                    <a:pt x="4434" y="22044"/>
                  </a:lnTo>
                  <a:close/>
                  <a:moveTo>
                    <a:pt x="4248" y="22055"/>
                  </a:moveTo>
                  <a:lnTo>
                    <a:pt x="4280" y="22107"/>
                  </a:lnTo>
                  <a:lnTo>
                    <a:pt x="4230" y="22123"/>
                  </a:lnTo>
                  <a:lnTo>
                    <a:pt x="4221" y="22066"/>
                  </a:lnTo>
                  <a:lnTo>
                    <a:pt x="4248" y="22055"/>
                  </a:lnTo>
                  <a:close/>
                  <a:moveTo>
                    <a:pt x="19715" y="22166"/>
                  </a:moveTo>
                  <a:lnTo>
                    <a:pt x="19779" y="22169"/>
                  </a:lnTo>
                  <a:lnTo>
                    <a:pt x="19778" y="22180"/>
                  </a:lnTo>
                  <a:lnTo>
                    <a:pt x="19713" y="22177"/>
                  </a:lnTo>
                  <a:lnTo>
                    <a:pt x="19715" y="22166"/>
                  </a:lnTo>
                  <a:close/>
                  <a:moveTo>
                    <a:pt x="5458" y="22117"/>
                  </a:moveTo>
                  <a:cubicBezTo>
                    <a:pt x="5491" y="22142"/>
                    <a:pt x="5460" y="22172"/>
                    <a:pt x="5342" y="22182"/>
                  </a:cubicBezTo>
                  <a:cubicBezTo>
                    <a:pt x="5383" y="22161"/>
                    <a:pt x="5425" y="22138"/>
                    <a:pt x="5458" y="22117"/>
                  </a:cubicBezTo>
                  <a:close/>
                  <a:moveTo>
                    <a:pt x="21919" y="22148"/>
                  </a:moveTo>
                  <a:lnTo>
                    <a:pt x="21923" y="22166"/>
                  </a:lnTo>
                  <a:cubicBezTo>
                    <a:pt x="21866" y="22172"/>
                    <a:pt x="21808" y="22179"/>
                    <a:pt x="21751" y="22185"/>
                  </a:cubicBezTo>
                  <a:lnTo>
                    <a:pt x="21746" y="22154"/>
                  </a:lnTo>
                  <a:lnTo>
                    <a:pt x="21919" y="22148"/>
                  </a:lnTo>
                  <a:close/>
                  <a:moveTo>
                    <a:pt x="21020" y="22216"/>
                  </a:moveTo>
                  <a:lnTo>
                    <a:pt x="21018" y="22227"/>
                  </a:lnTo>
                  <a:lnTo>
                    <a:pt x="20953" y="22230"/>
                  </a:lnTo>
                  <a:lnTo>
                    <a:pt x="20953" y="22217"/>
                  </a:lnTo>
                  <a:cubicBezTo>
                    <a:pt x="20975" y="22217"/>
                    <a:pt x="20998" y="22217"/>
                    <a:pt x="21020" y="22216"/>
                  </a:cubicBezTo>
                  <a:close/>
                  <a:moveTo>
                    <a:pt x="4559" y="22133"/>
                  </a:moveTo>
                  <a:lnTo>
                    <a:pt x="4559" y="22133"/>
                  </a:lnTo>
                  <a:cubicBezTo>
                    <a:pt x="4548" y="22155"/>
                    <a:pt x="4533" y="22183"/>
                    <a:pt x="4505" y="22239"/>
                  </a:cubicBezTo>
                  <a:cubicBezTo>
                    <a:pt x="4481" y="22194"/>
                    <a:pt x="4474" y="22179"/>
                    <a:pt x="4462" y="22157"/>
                  </a:cubicBezTo>
                  <a:cubicBezTo>
                    <a:pt x="4508" y="22145"/>
                    <a:pt x="4548" y="22136"/>
                    <a:pt x="4559" y="22133"/>
                  </a:cubicBezTo>
                  <a:close/>
                  <a:moveTo>
                    <a:pt x="18642" y="22244"/>
                  </a:moveTo>
                  <a:lnTo>
                    <a:pt x="18707" y="22252"/>
                  </a:lnTo>
                  <a:lnTo>
                    <a:pt x="18705" y="22264"/>
                  </a:lnTo>
                  <a:cubicBezTo>
                    <a:pt x="18683" y="22261"/>
                    <a:pt x="18661" y="22258"/>
                    <a:pt x="18639" y="22255"/>
                  </a:cubicBezTo>
                  <a:lnTo>
                    <a:pt x="18642" y="22244"/>
                  </a:lnTo>
                  <a:close/>
                  <a:moveTo>
                    <a:pt x="3650" y="22204"/>
                  </a:moveTo>
                  <a:lnTo>
                    <a:pt x="3650" y="22204"/>
                  </a:lnTo>
                  <a:cubicBezTo>
                    <a:pt x="3677" y="22222"/>
                    <a:pt x="3683" y="22244"/>
                    <a:pt x="3688" y="22266"/>
                  </a:cubicBezTo>
                  <a:lnTo>
                    <a:pt x="3650" y="22276"/>
                  </a:lnTo>
                  <a:lnTo>
                    <a:pt x="3621" y="22211"/>
                  </a:lnTo>
                  <a:cubicBezTo>
                    <a:pt x="3634" y="22208"/>
                    <a:pt x="3647" y="22205"/>
                    <a:pt x="3650" y="22204"/>
                  </a:cubicBezTo>
                  <a:close/>
                  <a:moveTo>
                    <a:pt x="19722" y="22226"/>
                  </a:moveTo>
                  <a:lnTo>
                    <a:pt x="19756" y="22227"/>
                  </a:lnTo>
                  <a:lnTo>
                    <a:pt x="19746" y="22298"/>
                  </a:lnTo>
                  <a:lnTo>
                    <a:pt x="19713" y="22297"/>
                  </a:lnTo>
                  <a:lnTo>
                    <a:pt x="19722" y="22226"/>
                  </a:lnTo>
                  <a:close/>
                  <a:moveTo>
                    <a:pt x="21073" y="22311"/>
                  </a:moveTo>
                  <a:lnTo>
                    <a:pt x="21073" y="22311"/>
                  </a:lnTo>
                  <a:cubicBezTo>
                    <a:pt x="21073" y="22311"/>
                    <a:pt x="21073" y="22311"/>
                    <a:pt x="21073" y="22311"/>
                  </a:cubicBezTo>
                  <a:cubicBezTo>
                    <a:pt x="21073" y="22311"/>
                    <a:pt x="21073" y="22311"/>
                    <a:pt x="21073" y="22311"/>
                  </a:cubicBezTo>
                  <a:close/>
                  <a:moveTo>
                    <a:pt x="19372" y="22285"/>
                  </a:moveTo>
                  <a:lnTo>
                    <a:pt x="19372" y="22286"/>
                  </a:lnTo>
                  <a:cubicBezTo>
                    <a:pt x="19413" y="22288"/>
                    <a:pt x="19450" y="22289"/>
                    <a:pt x="19485" y="22291"/>
                  </a:cubicBezTo>
                  <a:lnTo>
                    <a:pt x="19504" y="22307"/>
                  </a:lnTo>
                  <a:cubicBezTo>
                    <a:pt x="19453" y="22314"/>
                    <a:pt x="19401" y="22320"/>
                    <a:pt x="19366" y="22325"/>
                  </a:cubicBezTo>
                  <a:cubicBezTo>
                    <a:pt x="19366" y="22323"/>
                    <a:pt x="19369" y="22307"/>
                    <a:pt x="19372" y="22285"/>
                  </a:cubicBezTo>
                  <a:close/>
                  <a:moveTo>
                    <a:pt x="18523" y="22291"/>
                  </a:moveTo>
                  <a:lnTo>
                    <a:pt x="18564" y="22325"/>
                  </a:lnTo>
                  <a:cubicBezTo>
                    <a:pt x="18558" y="22327"/>
                    <a:pt x="18552" y="22329"/>
                    <a:pt x="18552" y="22329"/>
                  </a:cubicBezTo>
                  <a:cubicBezTo>
                    <a:pt x="18533" y="22320"/>
                    <a:pt x="18517" y="22310"/>
                    <a:pt x="18501" y="22300"/>
                  </a:cubicBezTo>
                  <a:lnTo>
                    <a:pt x="18523" y="22291"/>
                  </a:lnTo>
                  <a:close/>
                  <a:moveTo>
                    <a:pt x="19826" y="22310"/>
                  </a:moveTo>
                  <a:lnTo>
                    <a:pt x="19957" y="22317"/>
                  </a:lnTo>
                  <a:lnTo>
                    <a:pt x="19956" y="22335"/>
                  </a:lnTo>
                  <a:cubicBezTo>
                    <a:pt x="19912" y="22332"/>
                    <a:pt x="19868" y="22330"/>
                    <a:pt x="19823" y="22327"/>
                  </a:cubicBezTo>
                  <a:lnTo>
                    <a:pt x="19826" y="22310"/>
                  </a:lnTo>
                  <a:close/>
                  <a:moveTo>
                    <a:pt x="20240" y="22357"/>
                  </a:moveTo>
                  <a:lnTo>
                    <a:pt x="20262" y="22358"/>
                  </a:lnTo>
                  <a:lnTo>
                    <a:pt x="20257" y="22394"/>
                  </a:lnTo>
                  <a:lnTo>
                    <a:pt x="20235" y="22392"/>
                  </a:lnTo>
                  <a:lnTo>
                    <a:pt x="20240" y="22357"/>
                  </a:lnTo>
                  <a:close/>
                  <a:moveTo>
                    <a:pt x="5873" y="22453"/>
                  </a:moveTo>
                  <a:lnTo>
                    <a:pt x="5876" y="22464"/>
                  </a:lnTo>
                  <a:cubicBezTo>
                    <a:pt x="5856" y="22472"/>
                    <a:pt x="5835" y="22479"/>
                    <a:pt x="5816" y="22485"/>
                  </a:cubicBezTo>
                  <a:lnTo>
                    <a:pt x="5811" y="22473"/>
                  </a:lnTo>
                  <a:lnTo>
                    <a:pt x="5873" y="22454"/>
                  </a:lnTo>
                  <a:lnTo>
                    <a:pt x="5873" y="22453"/>
                  </a:lnTo>
                  <a:close/>
                  <a:moveTo>
                    <a:pt x="4189" y="22435"/>
                  </a:moveTo>
                  <a:lnTo>
                    <a:pt x="4189" y="22435"/>
                  </a:lnTo>
                  <a:cubicBezTo>
                    <a:pt x="4220" y="22472"/>
                    <a:pt x="4233" y="22505"/>
                    <a:pt x="4110" y="22505"/>
                  </a:cubicBezTo>
                  <a:cubicBezTo>
                    <a:pt x="4098" y="22505"/>
                    <a:pt x="4084" y="22505"/>
                    <a:pt x="4070" y="22504"/>
                  </a:cubicBezTo>
                  <a:cubicBezTo>
                    <a:pt x="4117" y="22478"/>
                    <a:pt x="4150" y="22457"/>
                    <a:pt x="4189" y="22435"/>
                  </a:cubicBezTo>
                  <a:close/>
                  <a:moveTo>
                    <a:pt x="3475" y="22528"/>
                  </a:moveTo>
                  <a:lnTo>
                    <a:pt x="3477" y="22545"/>
                  </a:lnTo>
                  <a:lnTo>
                    <a:pt x="3355" y="22561"/>
                  </a:lnTo>
                  <a:cubicBezTo>
                    <a:pt x="3355" y="22556"/>
                    <a:pt x="3353" y="22550"/>
                    <a:pt x="3353" y="22544"/>
                  </a:cubicBezTo>
                  <a:lnTo>
                    <a:pt x="3475" y="22528"/>
                  </a:lnTo>
                  <a:close/>
                  <a:moveTo>
                    <a:pt x="6194" y="22644"/>
                  </a:moveTo>
                  <a:lnTo>
                    <a:pt x="6197" y="22656"/>
                  </a:lnTo>
                  <a:lnTo>
                    <a:pt x="6134" y="22676"/>
                  </a:lnTo>
                  <a:lnTo>
                    <a:pt x="6132" y="22664"/>
                  </a:lnTo>
                  <a:lnTo>
                    <a:pt x="6194" y="22644"/>
                  </a:lnTo>
                  <a:close/>
                  <a:moveTo>
                    <a:pt x="2133" y="22695"/>
                  </a:moveTo>
                  <a:lnTo>
                    <a:pt x="2133" y="22707"/>
                  </a:lnTo>
                  <a:lnTo>
                    <a:pt x="2072" y="22710"/>
                  </a:lnTo>
                  <a:lnTo>
                    <a:pt x="2072" y="22698"/>
                  </a:lnTo>
                  <a:lnTo>
                    <a:pt x="2133" y="22695"/>
                  </a:lnTo>
                  <a:close/>
                  <a:moveTo>
                    <a:pt x="2256" y="22795"/>
                  </a:moveTo>
                  <a:lnTo>
                    <a:pt x="2256" y="22807"/>
                  </a:lnTo>
                  <a:lnTo>
                    <a:pt x="2194" y="22810"/>
                  </a:lnTo>
                  <a:lnTo>
                    <a:pt x="2194" y="22810"/>
                  </a:lnTo>
                  <a:lnTo>
                    <a:pt x="2194" y="22798"/>
                  </a:lnTo>
                  <a:lnTo>
                    <a:pt x="2256" y="22795"/>
                  </a:lnTo>
                  <a:close/>
                  <a:moveTo>
                    <a:pt x="2132" y="22801"/>
                  </a:moveTo>
                  <a:lnTo>
                    <a:pt x="2130" y="22813"/>
                  </a:lnTo>
                  <a:lnTo>
                    <a:pt x="2070" y="22816"/>
                  </a:lnTo>
                  <a:lnTo>
                    <a:pt x="2069" y="22804"/>
                  </a:lnTo>
                  <a:lnTo>
                    <a:pt x="2132" y="22801"/>
                  </a:lnTo>
                  <a:close/>
                  <a:moveTo>
                    <a:pt x="1080" y="22809"/>
                  </a:moveTo>
                  <a:lnTo>
                    <a:pt x="1142" y="22810"/>
                  </a:lnTo>
                  <a:lnTo>
                    <a:pt x="1142" y="22823"/>
                  </a:lnTo>
                  <a:lnTo>
                    <a:pt x="1079" y="22820"/>
                  </a:lnTo>
                  <a:lnTo>
                    <a:pt x="1080" y="22809"/>
                  </a:lnTo>
                  <a:close/>
                  <a:moveTo>
                    <a:pt x="5439" y="22853"/>
                  </a:moveTo>
                  <a:lnTo>
                    <a:pt x="5442" y="22863"/>
                  </a:lnTo>
                  <a:lnTo>
                    <a:pt x="5379" y="22882"/>
                  </a:lnTo>
                  <a:lnTo>
                    <a:pt x="5377" y="22870"/>
                  </a:lnTo>
                  <a:lnTo>
                    <a:pt x="5439" y="22853"/>
                  </a:lnTo>
                  <a:close/>
                  <a:moveTo>
                    <a:pt x="843" y="23029"/>
                  </a:moveTo>
                  <a:cubicBezTo>
                    <a:pt x="875" y="23047"/>
                    <a:pt x="909" y="23065"/>
                    <a:pt x="971" y="23097"/>
                  </a:cubicBezTo>
                  <a:cubicBezTo>
                    <a:pt x="892" y="23101"/>
                    <a:pt x="856" y="23103"/>
                    <a:pt x="812" y="23106"/>
                  </a:cubicBezTo>
                  <a:cubicBezTo>
                    <a:pt x="806" y="23082"/>
                    <a:pt x="803" y="23067"/>
                    <a:pt x="799" y="23051"/>
                  </a:cubicBezTo>
                  <a:lnTo>
                    <a:pt x="843" y="23029"/>
                  </a:lnTo>
                  <a:close/>
                  <a:moveTo>
                    <a:pt x="602" y="23065"/>
                  </a:moveTo>
                  <a:lnTo>
                    <a:pt x="602" y="23065"/>
                  </a:lnTo>
                  <a:cubicBezTo>
                    <a:pt x="607" y="23095"/>
                    <a:pt x="615" y="23125"/>
                    <a:pt x="571" y="23125"/>
                  </a:cubicBezTo>
                  <a:cubicBezTo>
                    <a:pt x="549" y="23125"/>
                    <a:pt x="514" y="23118"/>
                    <a:pt x="461" y="23100"/>
                  </a:cubicBezTo>
                  <a:cubicBezTo>
                    <a:pt x="512" y="23087"/>
                    <a:pt x="553" y="23076"/>
                    <a:pt x="602" y="23065"/>
                  </a:cubicBezTo>
                  <a:close/>
                  <a:moveTo>
                    <a:pt x="1221" y="23090"/>
                  </a:moveTo>
                  <a:lnTo>
                    <a:pt x="1239" y="23148"/>
                  </a:lnTo>
                  <a:cubicBezTo>
                    <a:pt x="1221" y="23150"/>
                    <a:pt x="1202" y="23150"/>
                    <a:pt x="1184" y="23150"/>
                  </a:cubicBezTo>
                  <a:lnTo>
                    <a:pt x="1190" y="23091"/>
                  </a:lnTo>
                  <a:lnTo>
                    <a:pt x="1221" y="23090"/>
                  </a:lnTo>
                  <a:close/>
                  <a:moveTo>
                    <a:pt x="775" y="23137"/>
                  </a:moveTo>
                  <a:lnTo>
                    <a:pt x="780" y="23168"/>
                  </a:lnTo>
                  <a:cubicBezTo>
                    <a:pt x="745" y="23166"/>
                    <a:pt x="709" y="23165"/>
                    <a:pt x="675" y="23163"/>
                  </a:cubicBezTo>
                  <a:lnTo>
                    <a:pt x="671" y="23145"/>
                  </a:lnTo>
                  <a:cubicBezTo>
                    <a:pt x="706" y="23143"/>
                    <a:pt x="742" y="23140"/>
                    <a:pt x="775" y="23137"/>
                  </a:cubicBezTo>
                  <a:close/>
                  <a:moveTo>
                    <a:pt x="1548" y="23241"/>
                  </a:moveTo>
                  <a:lnTo>
                    <a:pt x="1548" y="23253"/>
                  </a:lnTo>
                  <a:lnTo>
                    <a:pt x="1483" y="23253"/>
                  </a:lnTo>
                  <a:cubicBezTo>
                    <a:pt x="1483" y="23248"/>
                    <a:pt x="1485" y="23244"/>
                    <a:pt x="1485" y="23241"/>
                  </a:cubicBezTo>
                  <a:close/>
                  <a:moveTo>
                    <a:pt x="739" y="23243"/>
                  </a:moveTo>
                  <a:lnTo>
                    <a:pt x="759" y="23244"/>
                  </a:lnTo>
                  <a:lnTo>
                    <a:pt x="755" y="23279"/>
                  </a:lnTo>
                  <a:lnTo>
                    <a:pt x="734" y="23278"/>
                  </a:lnTo>
                  <a:lnTo>
                    <a:pt x="739" y="23243"/>
                  </a:lnTo>
                  <a:close/>
                  <a:moveTo>
                    <a:pt x="2506" y="23387"/>
                  </a:moveTo>
                  <a:lnTo>
                    <a:pt x="2506" y="23399"/>
                  </a:lnTo>
                  <a:cubicBezTo>
                    <a:pt x="2485" y="23400"/>
                    <a:pt x="2463" y="23401"/>
                    <a:pt x="2441" y="23401"/>
                  </a:cubicBezTo>
                  <a:lnTo>
                    <a:pt x="2441" y="23390"/>
                  </a:lnTo>
                  <a:lnTo>
                    <a:pt x="2506" y="23387"/>
                  </a:lnTo>
                  <a:close/>
                  <a:moveTo>
                    <a:pt x="8688" y="1"/>
                  </a:moveTo>
                  <a:cubicBezTo>
                    <a:pt x="8675" y="1"/>
                    <a:pt x="8662" y="1"/>
                    <a:pt x="8649" y="2"/>
                  </a:cubicBezTo>
                  <a:cubicBezTo>
                    <a:pt x="8477" y="15"/>
                    <a:pt x="8299" y="13"/>
                    <a:pt x="8145" y="53"/>
                  </a:cubicBezTo>
                  <a:cubicBezTo>
                    <a:pt x="8135" y="54"/>
                    <a:pt x="8121" y="65"/>
                    <a:pt x="8067" y="96"/>
                  </a:cubicBezTo>
                  <a:cubicBezTo>
                    <a:pt x="8057" y="102"/>
                    <a:pt x="8014" y="135"/>
                    <a:pt x="7958" y="177"/>
                  </a:cubicBezTo>
                  <a:cubicBezTo>
                    <a:pt x="7771" y="196"/>
                    <a:pt x="7625" y="274"/>
                    <a:pt x="7474" y="346"/>
                  </a:cubicBezTo>
                  <a:cubicBezTo>
                    <a:pt x="7331" y="427"/>
                    <a:pt x="7234" y="541"/>
                    <a:pt x="7152" y="662"/>
                  </a:cubicBezTo>
                  <a:cubicBezTo>
                    <a:pt x="7102" y="653"/>
                    <a:pt x="7068" y="647"/>
                    <a:pt x="7033" y="640"/>
                  </a:cubicBezTo>
                  <a:cubicBezTo>
                    <a:pt x="6946" y="731"/>
                    <a:pt x="6883" y="830"/>
                    <a:pt x="6797" y="918"/>
                  </a:cubicBezTo>
                  <a:cubicBezTo>
                    <a:pt x="6718" y="1011"/>
                    <a:pt x="6621" y="1089"/>
                    <a:pt x="6524" y="1196"/>
                  </a:cubicBezTo>
                  <a:cubicBezTo>
                    <a:pt x="6512" y="1264"/>
                    <a:pt x="6497" y="1343"/>
                    <a:pt x="6481" y="1439"/>
                  </a:cubicBezTo>
                  <a:cubicBezTo>
                    <a:pt x="6435" y="1435"/>
                    <a:pt x="6412" y="1432"/>
                    <a:pt x="6372" y="1427"/>
                  </a:cubicBezTo>
                  <a:cubicBezTo>
                    <a:pt x="6303" y="1524"/>
                    <a:pt x="6226" y="1623"/>
                    <a:pt x="6172" y="1748"/>
                  </a:cubicBezTo>
                  <a:cubicBezTo>
                    <a:pt x="6157" y="1758"/>
                    <a:pt x="6129" y="1780"/>
                    <a:pt x="6100" y="1804"/>
                  </a:cubicBezTo>
                  <a:cubicBezTo>
                    <a:pt x="6059" y="1961"/>
                    <a:pt x="5989" y="2088"/>
                    <a:pt x="5847" y="2200"/>
                  </a:cubicBezTo>
                  <a:cubicBezTo>
                    <a:pt x="5914" y="2326"/>
                    <a:pt x="5763" y="2397"/>
                    <a:pt x="5739" y="2507"/>
                  </a:cubicBezTo>
                  <a:cubicBezTo>
                    <a:pt x="5710" y="2651"/>
                    <a:pt x="5638" y="2759"/>
                    <a:pt x="5564" y="2869"/>
                  </a:cubicBezTo>
                  <a:cubicBezTo>
                    <a:pt x="5578" y="2891"/>
                    <a:pt x="5592" y="2913"/>
                    <a:pt x="5605" y="2934"/>
                  </a:cubicBezTo>
                  <a:cubicBezTo>
                    <a:pt x="5535" y="3219"/>
                    <a:pt x="5311" y="3447"/>
                    <a:pt x="5341" y="3730"/>
                  </a:cubicBezTo>
                  <a:cubicBezTo>
                    <a:pt x="5305" y="3819"/>
                    <a:pt x="5274" y="3883"/>
                    <a:pt x="5257" y="3950"/>
                  </a:cubicBezTo>
                  <a:cubicBezTo>
                    <a:pt x="5236" y="4033"/>
                    <a:pt x="5230" y="4121"/>
                    <a:pt x="5211" y="4203"/>
                  </a:cubicBezTo>
                  <a:cubicBezTo>
                    <a:pt x="5194" y="4278"/>
                    <a:pt x="5161" y="4348"/>
                    <a:pt x="5142" y="4423"/>
                  </a:cubicBezTo>
                  <a:cubicBezTo>
                    <a:pt x="5105" y="4602"/>
                    <a:pt x="5080" y="4785"/>
                    <a:pt x="5133" y="4918"/>
                  </a:cubicBezTo>
                  <a:cubicBezTo>
                    <a:pt x="5088" y="5041"/>
                    <a:pt x="5051" y="5139"/>
                    <a:pt x="5014" y="5236"/>
                  </a:cubicBezTo>
                  <a:cubicBezTo>
                    <a:pt x="5030" y="5254"/>
                    <a:pt x="5048" y="5273"/>
                    <a:pt x="5076" y="5299"/>
                  </a:cubicBezTo>
                  <a:cubicBezTo>
                    <a:pt x="5054" y="5364"/>
                    <a:pt x="5033" y="5424"/>
                    <a:pt x="5013" y="5483"/>
                  </a:cubicBezTo>
                  <a:cubicBezTo>
                    <a:pt x="5026" y="5517"/>
                    <a:pt x="5035" y="5542"/>
                    <a:pt x="5043" y="5566"/>
                  </a:cubicBezTo>
                  <a:cubicBezTo>
                    <a:pt x="5027" y="5595"/>
                    <a:pt x="5011" y="5626"/>
                    <a:pt x="4988" y="5670"/>
                  </a:cubicBezTo>
                  <a:cubicBezTo>
                    <a:pt x="5023" y="5760"/>
                    <a:pt x="5055" y="5842"/>
                    <a:pt x="5068" y="5875"/>
                  </a:cubicBezTo>
                  <a:cubicBezTo>
                    <a:pt x="5073" y="6060"/>
                    <a:pt x="5071" y="6184"/>
                    <a:pt x="5085" y="6304"/>
                  </a:cubicBezTo>
                  <a:cubicBezTo>
                    <a:pt x="5060" y="6363"/>
                    <a:pt x="5032" y="6426"/>
                    <a:pt x="5001" y="6500"/>
                  </a:cubicBezTo>
                  <a:cubicBezTo>
                    <a:pt x="5035" y="6526"/>
                    <a:pt x="5054" y="6541"/>
                    <a:pt x="5076" y="6559"/>
                  </a:cubicBezTo>
                  <a:cubicBezTo>
                    <a:pt x="5064" y="6600"/>
                    <a:pt x="5052" y="6641"/>
                    <a:pt x="5041" y="6679"/>
                  </a:cubicBezTo>
                  <a:cubicBezTo>
                    <a:pt x="5052" y="6719"/>
                    <a:pt x="5061" y="6750"/>
                    <a:pt x="5071" y="6782"/>
                  </a:cubicBezTo>
                  <a:cubicBezTo>
                    <a:pt x="5045" y="6825"/>
                    <a:pt x="5023" y="6860"/>
                    <a:pt x="4999" y="6896"/>
                  </a:cubicBezTo>
                  <a:cubicBezTo>
                    <a:pt x="5061" y="6991"/>
                    <a:pt x="5033" y="7080"/>
                    <a:pt x="5005" y="7152"/>
                  </a:cubicBezTo>
                  <a:cubicBezTo>
                    <a:pt x="5027" y="7297"/>
                    <a:pt x="5126" y="7406"/>
                    <a:pt x="5045" y="7558"/>
                  </a:cubicBezTo>
                  <a:lnTo>
                    <a:pt x="5117" y="7696"/>
                  </a:lnTo>
                  <a:cubicBezTo>
                    <a:pt x="5095" y="7737"/>
                    <a:pt x="5076" y="7776"/>
                    <a:pt x="5055" y="7815"/>
                  </a:cubicBezTo>
                  <a:cubicBezTo>
                    <a:pt x="5098" y="7905"/>
                    <a:pt x="5098" y="8011"/>
                    <a:pt x="5096" y="8117"/>
                  </a:cubicBezTo>
                  <a:cubicBezTo>
                    <a:pt x="5102" y="8223"/>
                    <a:pt x="5108" y="8329"/>
                    <a:pt x="5158" y="8417"/>
                  </a:cubicBezTo>
                  <a:cubicBezTo>
                    <a:pt x="5149" y="8438"/>
                    <a:pt x="5139" y="8461"/>
                    <a:pt x="5130" y="8486"/>
                  </a:cubicBezTo>
                  <a:cubicBezTo>
                    <a:pt x="5163" y="8611"/>
                    <a:pt x="5211" y="8735"/>
                    <a:pt x="5224" y="8860"/>
                  </a:cubicBezTo>
                  <a:cubicBezTo>
                    <a:pt x="5239" y="8979"/>
                    <a:pt x="5210" y="9101"/>
                    <a:pt x="5213" y="9204"/>
                  </a:cubicBezTo>
                  <a:cubicBezTo>
                    <a:pt x="5305" y="9413"/>
                    <a:pt x="5367" y="9610"/>
                    <a:pt x="5344" y="9835"/>
                  </a:cubicBezTo>
                  <a:cubicBezTo>
                    <a:pt x="5339" y="9881"/>
                    <a:pt x="5347" y="9943"/>
                    <a:pt x="5358" y="9991"/>
                  </a:cubicBezTo>
                  <a:cubicBezTo>
                    <a:pt x="5383" y="10091"/>
                    <a:pt x="5427" y="10174"/>
                    <a:pt x="5450" y="10285"/>
                  </a:cubicBezTo>
                  <a:cubicBezTo>
                    <a:pt x="5466" y="10380"/>
                    <a:pt x="5507" y="10474"/>
                    <a:pt x="5535" y="10561"/>
                  </a:cubicBezTo>
                  <a:cubicBezTo>
                    <a:pt x="5530" y="10590"/>
                    <a:pt x="5526" y="10611"/>
                    <a:pt x="5522" y="10634"/>
                  </a:cubicBezTo>
                  <a:cubicBezTo>
                    <a:pt x="5555" y="10649"/>
                    <a:pt x="5579" y="10659"/>
                    <a:pt x="5613" y="10674"/>
                  </a:cubicBezTo>
                  <a:cubicBezTo>
                    <a:pt x="5608" y="10727"/>
                    <a:pt x="5604" y="10771"/>
                    <a:pt x="5600" y="10815"/>
                  </a:cubicBezTo>
                  <a:cubicBezTo>
                    <a:pt x="5614" y="10834"/>
                    <a:pt x="5631" y="10856"/>
                    <a:pt x="5644" y="10874"/>
                  </a:cubicBezTo>
                  <a:cubicBezTo>
                    <a:pt x="5648" y="10965"/>
                    <a:pt x="5654" y="11050"/>
                    <a:pt x="5658" y="11134"/>
                  </a:cubicBezTo>
                  <a:cubicBezTo>
                    <a:pt x="5700" y="11155"/>
                    <a:pt x="5726" y="11168"/>
                    <a:pt x="5753" y="11181"/>
                  </a:cubicBezTo>
                  <a:cubicBezTo>
                    <a:pt x="5778" y="11573"/>
                    <a:pt x="5739" y="11955"/>
                    <a:pt x="6003" y="12313"/>
                  </a:cubicBezTo>
                  <a:cubicBezTo>
                    <a:pt x="5964" y="12488"/>
                    <a:pt x="6144" y="12686"/>
                    <a:pt x="6112" y="12844"/>
                  </a:cubicBezTo>
                  <a:cubicBezTo>
                    <a:pt x="6162" y="12916"/>
                    <a:pt x="6212" y="12987"/>
                    <a:pt x="6257" y="13054"/>
                  </a:cubicBezTo>
                  <a:cubicBezTo>
                    <a:pt x="6269" y="13196"/>
                    <a:pt x="6335" y="13413"/>
                    <a:pt x="6385" y="13471"/>
                  </a:cubicBezTo>
                  <a:lnTo>
                    <a:pt x="6491" y="13559"/>
                  </a:lnTo>
                  <a:lnTo>
                    <a:pt x="6487" y="13634"/>
                  </a:lnTo>
                  <a:cubicBezTo>
                    <a:pt x="6681" y="13888"/>
                    <a:pt x="6769" y="14068"/>
                    <a:pt x="6816" y="14297"/>
                  </a:cubicBezTo>
                  <a:cubicBezTo>
                    <a:pt x="6862" y="14346"/>
                    <a:pt x="6925" y="14386"/>
                    <a:pt x="6955" y="14442"/>
                  </a:cubicBezTo>
                  <a:cubicBezTo>
                    <a:pt x="6996" y="14523"/>
                    <a:pt x="7052" y="14571"/>
                    <a:pt x="7097" y="14637"/>
                  </a:cubicBezTo>
                  <a:cubicBezTo>
                    <a:pt x="7139" y="14698"/>
                    <a:pt x="7168" y="14771"/>
                    <a:pt x="7203" y="14840"/>
                  </a:cubicBezTo>
                  <a:cubicBezTo>
                    <a:pt x="7239" y="14908"/>
                    <a:pt x="7268" y="14986"/>
                    <a:pt x="7311" y="15042"/>
                  </a:cubicBezTo>
                  <a:cubicBezTo>
                    <a:pt x="7352" y="15096"/>
                    <a:pt x="7381" y="15179"/>
                    <a:pt x="7415" y="15205"/>
                  </a:cubicBezTo>
                  <a:cubicBezTo>
                    <a:pt x="7499" y="15274"/>
                    <a:pt x="7461" y="15326"/>
                    <a:pt x="7503" y="15404"/>
                  </a:cubicBezTo>
                  <a:cubicBezTo>
                    <a:pt x="7520" y="15416"/>
                    <a:pt x="7549" y="15439"/>
                    <a:pt x="7583" y="15464"/>
                  </a:cubicBezTo>
                  <a:cubicBezTo>
                    <a:pt x="7630" y="15542"/>
                    <a:pt x="7684" y="15625"/>
                    <a:pt x="7731" y="15710"/>
                  </a:cubicBezTo>
                  <a:cubicBezTo>
                    <a:pt x="7780" y="15795"/>
                    <a:pt x="7839" y="15858"/>
                    <a:pt x="7904" y="15925"/>
                  </a:cubicBezTo>
                  <a:cubicBezTo>
                    <a:pt x="7962" y="15986"/>
                    <a:pt x="8014" y="16069"/>
                    <a:pt x="8077" y="16151"/>
                  </a:cubicBezTo>
                  <a:cubicBezTo>
                    <a:pt x="8082" y="16256"/>
                    <a:pt x="8173" y="16369"/>
                    <a:pt x="8258" y="16441"/>
                  </a:cubicBezTo>
                  <a:cubicBezTo>
                    <a:pt x="8330" y="16498"/>
                    <a:pt x="8374" y="16562"/>
                    <a:pt x="8421" y="16628"/>
                  </a:cubicBezTo>
                  <a:cubicBezTo>
                    <a:pt x="8597" y="16857"/>
                    <a:pt x="8792" y="17065"/>
                    <a:pt x="8973" y="17293"/>
                  </a:cubicBezTo>
                  <a:cubicBezTo>
                    <a:pt x="8985" y="17309"/>
                    <a:pt x="9020" y="17316"/>
                    <a:pt x="9045" y="17328"/>
                  </a:cubicBezTo>
                  <a:cubicBezTo>
                    <a:pt x="9051" y="17352"/>
                    <a:pt x="9057" y="17377"/>
                    <a:pt x="9064" y="17408"/>
                  </a:cubicBezTo>
                  <a:cubicBezTo>
                    <a:pt x="9147" y="17471"/>
                    <a:pt x="9238" y="17528"/>
                    <a:pt x="9317" y="17603"/>
                  </a:cubicBezTo>
                  <a:cubicBezTo>
                    <a:pt x="9401" y="17681"/>
                    <a:pt x="9485" y="17774"/>
                    <a:pt x="9551" y="17868"/>
                  </a:cubicBezTo>
                  <a:cubicBezTo>
                    <a:pt x="9612" y="17958"/>
                    <a:pt x="9726" y="17990"/>
                    <a:pt x="9773" y="18093"/>
                  </a:cubicBezTo>
                  <a:cubicBezTo>
                    <a:pt x="9818" y="18108"/>
                    <a:pt x="9869" y="18126"/>
                    <a:pt x="9910" y="18139"/>
                  </a:cubicBezTo>
                  <a:cubicBezTo>
                    <a:pt x="9982" y="18230"/>
                    <a:pt x="10052" y="18315"/>
                    <a:pt x="10144" y="18430"/>
                  </a:cubicBezTo>
                  <a:lnTo>
                    <a:pt x="10256" y="18430"/>
                  </a:lnTo>
                  <a:cubicBezTo>
                    <a:pt x="10284" y="18489"/>
                    <a:pt x="10322" y="18537"/>
                    <a:pt x="10363" y="18579"/>
                  </a:cubicBezTo>
                  <a:lnTo>
                    <a:pt x="10363" y="18579"/>
                  </a:lnTo>
                  <a:cubicBezTo>
                    <a:pt x="10337" y="18615"/>
                    <a:pt x="10311" y="18652"/>
                    <a:pt x="10284" y="18682"/>
                  </a:cubicBezTo>
                  <a:cubicBezTo>
                    <a:pt x="10287" y="18707"/>
                    <a:pt x="10290" y="18732"/>
                    <a:pt x="10293" y="18752"/>
                  </a:cubicBezTo>
                  <a:cubicBezTo>
                    <a:pt x="10271" y="18772"/>
                    <a:pt x="10256" y="18785"/>
                    <a:pt x="10233" y="18804"/>
                  </a:cubicBezTo>
                  <a:cubicBezTo>
                    <a:pt x="10202" y="18785"/>
                    <a:pt x="10169" y="18764"/>
                    <a:pt x="10125" y="18736"/>
                  </a:cubicBezTo>
                  <a:cubicBezTo>
                    <a:pt x="10093" y="18794"/>
                    <a:pt x="10072" y="18830"/>
                    <a:pt x="10049" y="18872"/>
                  </a:cubicBezTo>
                  <a:cubicBezTo>
                    <a:pt x="9882" y="18944"/>
                    <a:pt x="9738" y="19054"/>
                    <a:pt x="9619" y="19206"/>
                  </a:cubicBezTo>
                  <a:cubicBezTo>
                    <a:pt x="9597" y="19197"/>
                    <a:pt x="9576" y="19188"/>
                    <a:pt x="9545" y="19173"/>
                  </a:cubicBezTo>
                  <a:cubicBezTo>
                    <a:pt x="9516" y="19216"/>
                    <a:pt x="9492" y="19251"/>
                    <a:pt x="9467" y="19286"/>
                  </a:cubicBezTo>
                  <a:cubicBezTo>
                    <a:pt x="9464" y="19286"/>
                    <a:pt x="9460" y="19286"/>
                    <a:pt x="9456" y="19286"/>
                  </a:cubicBezTo>
                  <a:cubicBezTo>
                    <a:pt x="9383" y="19286"/>
                    <a:pt x="9319" y="19354"/>
                    <a:pt x="9260" y="19407"/>
                  </a:cubicBezTo>
                  <a:cubicBezTo>
                    <a:pt x="9206" y="19456"/>
                    <a:pt x="9172" y="19520"/>
                    <a:pt x="9117" y="19570"/>
                  </a:cubicBezTo>
                  <a:cubicBezTo>
                    <a:pt x="9067" y="19617"/>
                    <a:pt x="9006" y="19653"/>
                    <a:pt x="8960" y="19707"/>
                  </a:cubicBezTo>
                  <a:cubicBezTo>
                    <a:pt x="8920" y="19704"/>
                    <a:pt x="8882" y="19703"/>
                    <a:pt x="8844" y="19700"/>
                  </a:cubicBezTo>
                  <a:lnTo>
                    <a:pt x="8844" y="19700"/>
                  </a:lnTo>
                  <a:cubicBezTo>
                    <a:pt x="8855" y="19719"/>
                    <a:pt x="8867" y="19738"/>
                    <a:pt x="8886" y="19769"/>
                  </a:cubicBezTo>
                  <a:cubicBezTo>
                    <a:pt x="8816" y="19797"/>
                    <a:pt x="8773" y="19813"/>
                    <a:pt x="8735" y="19829"/>
                  </a:cubicBezTo>
                  <a:cubicBezTo>
                    <a:pt x="8720" y="19850"/>
                    <a:pt x="8710" y="19868"/>
                    <a:pt x="8695" y="19888"/>
                  </a:cubicBezTo>
                  <a:cubicBezTo>
                    <a:pt x="8666" y="19872"/>
                    <a:pt x="8647" y="19860"/>
                    <a:pt x="8626" y="19848"/>
                  </a:cubicBezTo>
                  <a:cubicBezTo>
                    <a:pt x="8560" y="19962"/>
                    <a:pt x="8498" y="20066"/>
                    <a:pt x="8423" y="20191"/>
                  </a:cubicBezTo>
                  <a:cubicBezTo>
                    <a:pt x="8386" y="20124"/>
                    <a:pt x="8354" y="20065"/>
                    <a:pt x="8313" y="19990"/>
                  </a:cubicBezTo>
                  <a:cubicBezTo>
                    <a:pt x="8267" y="20115"/>
                    <a:pt x="8168" y="20137"/>
                    <a:pt x="8074" y="20165"/>
                  </a:cubicBezTo>
                  <a:cubicBezTo>
                    <a:pt x="8123" y="20207"/>
                    <a:pt x="8161" y="20240"/>
                    <a:pt x="8199" y="20274"/>
                  </a:cubicBezTo>
                  <a:cubicBezTo>
                    <a:pt x="8201" y="20274"/>
                    <a:pt x="8179" y="20291"/>
                    <a:pt x="8170" y="20302"/>
                  </a:cubicBezTo>
                  <a:cubicBezTo>
                    <a:pt x="8148" y="20290"/>
                    <a:pt x="8127" y="20278"/>
                    <a:pt x="8104" y="20263"/>
                  </a:cubicBezTo>
                  <a:cubicBezTo>
                    <a:pt x="8087" y="20290"/>
                    <a:pt x="8076" y="20310"/>
                    <a:pt x="8062" y="20330"/>
                  </a:cubicBezTo>
                  <a:cubicBezTo>
                    <a:pt x="8015" y="20318"/>
                    <a:pt x="7965" y="20305"/>
                    <a:pt x="7929" y="20296"/>
                  </a:cubicBezTo>
                  <a:cubicBezTo>
                    <a:pt x="7859" y="20356"/>
                    <a:pt x="7805" y="20403"/>
                    <a:pt x="7743" y="20456"/>
                  </a:cubicBezTo>
                  <a:cubicBezTo>
                    <a:pt x="7756" y="20483"/>
                    <a:pt x="7770" y="20508"/>
                    <a:pt x="7783" y="20534"/>
                  </a:cubicBezTo>
                  <a:cubicBezTo>
                    <a:pt x="7763" y="20541"/>
                    <a:pt x="7746" y="20544"/>
                    <a:pt x="7730" y="20544"/>
                  </a:cubicBezTo>
                  <a:cubicBezTo>
                    <a:pt x="7675" y="20544"/>
                    <a:pt x="7641" y="20508"/>
                    <a:pt x="7584" y="20508"/>
                  </a:cubicBezTo>
                  <a:cubicBezTo>
                    <a:pt x="7554" y="20508"/>
                    <a:pt x="7517" y="20518"/>
                    <a:pt x="7468" y="20549"/>
                  </a:cubicBezTo>
                  <a:cubicBezTo>
                    <a:pt x="7500" y="20584"/>
                    <a:pt x="7531" y="20616"/>
                    <a:pt x="7575" y="20666"/>
                  </a:cubicBezTo>
                  <a:cubicBezTo>
                    <a:pt x="7492" y="20669"/>
                    <a:pt x="7430" y="20672"/>
                    <a:pt x="7342" y="20677"/>
                  </a:cubicBezTo>
                  <a:cubicBezTo>
                    <a:pt x="7381" y="20715"/>
                    <a:pt x="7406" y="20740"/>
                    <a:pt x="7434" y="20768"/>
                  </a:cubicBezTo>
                  <a:cubicBezTo>
                    <a:pt x="7193" y="20814"/>
                    <a:pt x="6968" y="20836"/>
                    <a:pt x="6740" y="20924"/>
                  </a:cubicBezTo>
                  <a:cubicBezTo>
                    <a:pt x="6743" y="20958"/>
                    <a:pt x="6746" y="20993"/>
                    <a:pt x="6747" y="21018"/>
                  </a:cubicBezTo>
                  <a:cubicBezTo>
                    <a:pt x="6650" y="21039"/>
                    <a:pt x="6562" y="21058"/>
                    <a:pt x="6469" y="21077"/>
                  </a:cubicBezTo>
                  <a:cubicBezTo>
                    <a:pt x="6479" y="21103"/>
                    <a:pt x="6485" y="21121"/>
                    <a:pt x="6491" y="21137"/>
                  </a:cubicBezTo>
                  <a:cubicBezTo>
                    <a:pt x="6466" y="21174"/>
                    <a:pt x="6443" y="21212"/>
                    <a:pt x="6419" y="21248"/>
                  </a:cubicBezTo>
                  <a:cubicBezTo>
                    <a:pt x="6394" y="21253"/>
                    <a:pt x="6378" y="21256"/>
                    <a:pt x="6347" y="21264"/>
                  </a:cubicBezTo>
                  <a:cubicBezTo>
                    <a:pt x="6337" y="21236"/>
                    <a:pt x="6326" y="21205"/>
                    <a:pt x="6315" y="21174"/>
                  </a:cubicBezTo>
                  <a:cubicBezTo>
                    <a:pt x="6260" y="21236"/>
                    <a:pt x="6204" y="21295"/>
                    <a:pt x="6145" y="21352"/>
                  </a:cubicBezTo>
                  <a:cubicBezTo>
                    <a:pt x="6126" y="21336"/>
                    <a:pt x="6107" y="21321"/>
                    <a:pt x="6085" y="21303"/>
                  </a:cubicBezTo>
                  <a:cubicBezTo>
                    <a:pt x="6029" y="21368"/>
                    <a:pt x="5978" y="21429"/>
                    <a:pt x="5931" y="21483"/>
                  </a:cubicBezTo>
                  <a:cubicBezTo>
                    <a:pt x="5920" y="21487"/>
                    <a:pt x="5911" y="21488"/>
                    <a:pt x="5903" y="21488"/>
                  </a:cubicBezTo>
                  <a:cubicBezTo>
                    <a:pt x="5860" y="21488"/>
                    <a:pt x="5841" y="21447"/>
                    <a:pt x="5807" y="21447"/>
                  </a:cubicBezTo>
                  <a:cubicBezTo>
                    <a:pt x="5790" y="21447"/>
                    <a:pt x="5770" y="21457"/>
                    <a:pt x="5742" y="21487"/>
                  </a:cubicBezTo>
                  <a:cubicBezTo>
                    <a:pt x="5767" y="21509"/>
                    <a:pt x="5789" y="21532"/>
                    <a:pt x="5841" y="21577"/>
                  </a:cubicBezTo>
                  <a:cubicBezTo>
                    <a:pt x="5806" y="21578"/>
                    <a:pt x="5777" y="21578"/>
                    <a:pt x="5753" y="21578"/>
                  </a:cubicBezTo>
                  <a:cubicBezTo>
                    <a:pt x="5704" y="21578"/>
                    <a:pt x="5672" y="21577"/>
                    <a:pt x="5642" y="21577"/>
                  </a:cubicBezTo>
                  <a:cubicBezTo>
                    <a:pt x="5620" y="21533"/>
                    <a:pt x="5601" y="21493"/>
                    <a:pt x="5582" y="21455"/>
                  </a:cubicBezTo>
                  <a:cubicBezTo>
                    <a:pt x="5514" y="21512"/>
                    <a:pt x="5455" y="21561"/>
                    <a:pt x="5400" y="21608"/>
                  </a:cubicBezTo>
                  <a:cubicBezTo>
                    <a:pt x="5422" y="21617"/>
                    <a:pt x="5448" y="21627"/>
                    <a:pt x="5498" y="21648"/>
                  </a:cubicBezTo>
                  <a:cubicBezTo>
                    <a:pt x="5451" y="21679"/>
                    <a:pt x="5410" y="21705"/>
                    <a:pt x="5369" y="21732"/>
                  </a:cubicBezTo>
                  <a:cubicBezTo>
                    <a:pt x="5326" y="21714"/>
                    <a:pt x="5261" y="21689"/>
                    <a:pt x="5157" y="21639"/>
                  </a:cubicBezTo>
                  <a:lnTo>
                    <a:pt x="5157" y="21639"/>
                  </a:lnTo>
                  <a:cubicBezTo>
                    <a:pt x="5174" y="21715"/>
                    <a:pt x="5186" y="21760"/>
                    <a:pt x="5198" y="21801"/>
                  </a:cubicBezTo>
                  <a:cubicBezTo>
                    <a:pt x="5219" y="21802"/>
                    <a:pt x="5236" y="21805"/>
                    <a:pt x="5254" y="21810"/>
                  </a:cubicBezTo>
                  <a:lnTo>
                    <a:pt x="5238" y="21826"/>
                  </a:lnTo>
                  <a:lnTo>
                    <a:pt x="5191" y="21808"/>
                  </a:lnTo>
                  <a:cubicBezTo>
                    <a:pt x="5194" y="21805"/>
                    <a:pt x="5198" y="21801"/>
                    <a:pt x="5198" y="21801"/>
                  </a:cubicBezTo>
                  <a:lnTo>
                    <a:pt x="5198" y="21801"/>
                  </a:lnTo>
                  <a:cubicBezTo>
                    <a:pt x="5196" y="21801"/>
                    <a:pt x="5194" y="21801"/>
                    <a:pt x="5192" y="21801"/>
                  </a:cubicBezTo>
                  <a:cubicBezTo>
                    <a:pt x="5164" y="21801"/>
                    <a:pt x="5137" y="21798"/>
                    <a:pt x="5111" y="21798"/>
                  </a:cubicBezTo>
                  <a:cubicBezTo>
                    <a:pt x="5066" y="21798"/>
                    <a:pt x="5025" y="21807"/>
                    <a:pt x="4993" y="21855"/>
                  </a:cubicBezTo>
                  <a:cubicBezTo>
                    <a:pt x="4935" y="21845"/>
                    <a:pt x="4880" y="21836"/>
                    <a:pt x="4830" y="21827"/>
                  </a:cubicBezTo>
                  <a:cubicBezTo>
                    <a:pt x="4792" y="21857"/>
                    <a:pt x="4768" y="21874"/>
                    <a:pt x="4743" y="21893"/>
                  </a:cubicBezTo>
                  <a:cubicBezTo>
                    <a:pt x="4723" y="21870"/>
                    <a:pt x="4707" y="21852"/>
                    <a:pt x="4685" y="21827"/>
                  </a:cubicBezTo>
                  <a:cubicBezTo>
                    <a:pt x="4601" y="21893"/>
                    <a:pt x="4524" y="21954"/>
                    <a:pt x="4455" y="22008"/>
                  </a:cubicBezTo>
                  <a:cubicBezTo>
                    <a:pt x="4443" y="22008"/>
                    <a:pt x="4432" y="22008"/>
                    <a:pt x="4421" y="22008"/>
                  </a:cubicBezTo>
                  <a:cubicBezTo>
                    <a:pt x="4326" y="22008"/>
                    <a:pt x="4248" y="22024"/>
                    <a:pt x="4139" y="22060"/>
                  </a:cubicBezTo>
                  <a:cubicBezTo>
                    <a:pt x="4142" y="22086"/>
                    <a:pt x="4146" y="22113"/>
                    <a:pt x="4155" y="22172"/>
                  </a:cubicBezTo>
                  <a:cubicBezTo>
                    <a:pt x="4092" y="22132"/>
                    <a:pt x="4056" y="22111"/>
                    <a:pt x="4006" y="22080"/>
                  </a:cubicBezTo>
                  <a:cubicBezTo>
                    <a:pt x="3971" y="22133"/>
                    <a:pt x="3955" y="22169"/>
                    <a:pt x="3924" y="22199"/>
                  </a:cubicBezTo>
                  <a:cubicBezTo>
                    <a:pt x="3908" y="22219"/>
                    <a:pt x="3872" y="22230"/>
                    <a:pt x="3828" y="22254"/>
                  </a:cubicBezTo>
                  <a:cubicBezTo>
                    <a:pt x="3812" y="22210"/>
                    <a:pt x="3799" y="22180"/>
                    <a:pt x="3787" y="22149"/>
                  </a:cubicBezTo>
                  <a:cubicBezTo>
                    <a:pt x="3724" y="22160"/>
                    <a:pt x="3644" y="22139"/>
                    <a:pt x="3649" y="22204"/>
                  </a:cubicBezTo>
                  <a:cubicBezTo>
                    <a:pt x="3552" y="22222"/>
                    <a:pt x="3475" y="22230"/>
                    <a:pt x="3403" y="22241"/>
                  </a:cubicBezTo>
                  <a:cubicBezTo>
                    <a:pt x="3394" y="22285"/>
                    <a:pt x="3387" y="22319"/>
                    <a:pt x="3381" y="22351"/>
                  </a:cubicBezTo>
                  <a:cubicBezTo>
                    <a:pt x="3340" y="22344"/>
                    <a:pt x="3307" y="22338"/>
                    <a:pt x="3275" y="22330"/>
                  </a:cubicBezTo>
                  <a:lnTo>
                    <a:pt x="3204" y="22377"/>
                  </a:lnTo>
                  <a:lnTo>
                    <a:pt x="3156" y="22348"/>
                  </a:lnTo>
                  <a:cubicBezTo>
                    <a:pt x="3102" y="22352"/>
                    <a:pt x="3043" y="22368"/>
                    <a:pt x="2986" y="22368"/>
                  </a:cubicBezTo>
                  <a:cubicBezTo>
                    <a:pt x="2947" y="22368"/>
                    <a:pt x="2908" y="22360"/>
                    <a:pt x="2872" y="22335"/>
                  </a:cubicBezTo>
                  <a:cubicBezTo>
                    <a:pt x="2793" y="22417"/>
                    <a:pt x="2717" y="22497"/>
                    <a:pt x="2631" y="22586"/>
                  </a:cubicBezTo>
                  <a:cubicBezTo>
                    <a:pt x="2594" y="22511"/>
                    <a:pt x="2563" y="22445"/>
                    <a:pt x="2532" y="22379"/>
                  </a:cubicBezTo>
                  <a:cubicBezTo>
                    <a:pt x="2494" y="22397"/>
                    <a:pt x="2457" y="22414"/>
                    <a:pt x="2422" y="22428"/>
                  </a:cubicBezTo>
                  <a:cubicBezTo>
                    <a:pt x="2389" y="22411"/>
                    <a:pt x="2367" y="22400"/>
                    <a:pt x="2341" y="22386"/>
                  </a:cubicBezTo>
                  <a:cubicBezTo>
                    <a:pt x="2279" y="22433"/>
                    <a:pt x="2217" y="22480"/>
                    <a:pt x="2209" y="22540"/>
                  </a:cubicBezTo>
                  <a:lnTo>
                    <a:pt x="2209" y="22540"/>
                  </a:lnTo>
                  <a:cubicBezTo>
                    <a:pt x="2213" y="22539"/>
                    <a:pt x="2216" y="22538"/>
                    <a:pt x="2220" y="22538"/>
                  </a:cubicBezTo>
                  <a:cubicBezTo>
                    <a:pt x="2221" y="22538"/>
                    <a:pt x="2221" y="22538"/>
                    <a:pt x="2222" y="22538"/>
                  </a:cubicBezTo>
                  <a:cubicBezTo>
                    <a:pt x="2230" y="22538"/>
                    <a:pt x="2239" y="22550"/>
                    <a:pt x="2208" y="22558"/>
                  </a:cubicBezTo>
                  <a:cubicBezTo>
                    <a:pt x="2208" y="22561"/>
                    <a:pt x="2203" y="22562"/>
                    <a:pt x="2194" y="22562"/>
                  </a:cubicBezTo>
                  <a:cubicBezTo>
                    <a:pt x="2180" y="22562"/>
                    <a:pt x="2157" y="22560"/>
                    <a:pt x="2135" y="22557"/>
                  </a:cubicBezTo>
                  <a:cubicBezTo>
                    <a:pt x="2147" y="22554"/>
                    <a:pt x="2159" y="22551"/>
                    <a:pt x="2171" y="22548"/>
                  </a:cubicBezTo>
                  <a:lnTo>
                    <a:pt x="2171" y="22548"/>
                  </a:lnTo>
                  <a:cubicBezTo>
                    <a:pt x="2182" y="22551"/>
                    <a:pt x="2195" y="22555"/>
                    <a:pt x="2208" y="22558"/>
                  </a:cubicBezTo>
                  <a:cubicBezTo>
                    <a:pt x="2208" y="22552"/>
                    <a:pt x="2208" y="22546"/>
                    <a:pt x="2209" y="22540"/>
                  </a:cubicBezTo>
                  <a:lnTo>
                    <a:pt x="2209" y="22540"/>
                  </a:lnTo>
                  <a:cubicBezTo>
                    <a:pt x="2196" y="22542"/>
                    <a:pt x="2183" y="22545"/>
                    <a:pt x="2171" y="22548"/>
                  </a:cubicBezTo>
                  <a:lnTo>
                    <a:pt x="2171" y="22548"/>
                  </a:lnTo>
                  <a:cubicBezTo>
                    <a:pt x="2096" y="22528"/>
                    <a:pt x="2069" y="22521"/>
                    <a:pt x="2041" y="22513"/>
                  </a:cubicBezTo>
                  <a:cubicBezTo>
                    <a:pt x="2035" y="22517"/>
                    <a:pt x="2029" y="22523"/>
                    <a:pt x="2020" y="22526"/>
                  </a:cubicBezTo>
                  <a:cubicBezTo>
                    <a:pt x="1958" y="22541"/>
                    <a:pt x="1895" y="22558"/>
                    <a:pt x="1823" y="22572"/>
                  </a:cubicBezTo>
                  <a:cubicBezTo>
                    <a:pt x="1821" y="22600"/>
                    <a:pt x="1820" y="22626"/>
                    <a:pt x="1820" y="22648"/>
                  </a:cubicBezTo>
                  <a:cubicBezTo>
                    <a:pt x="1680" y="22632"/>
                    <a:pt x="1548" y="22617"/>
                    <a:pt x="1412" y="22601"/>
                  </a:cubicBezTo>
                  <a:cubicBezTo>
                    <a:pt x="1407" y="22629"/>
                    <a:pt x="1398" y="22657"/>
                    <a:pt x="1387" y="22697"/>
                  </a:cubicBezTo>
                  <a:cubicBezTo>
                    <a:pt x="1359" y="22697"/>
                    <a:pt x="1320" y="22692"/>
                    <a:pt x="1290" y="22692"/>
                  </a:cubicBezTo>
                  <a:cubicBezTo>
                    <a:pt x="1272" y="22692"/>
                    <a:pt x="1257" y="22694"/>
                    <a:pt x="1249" y="22700"/>
                  </a:cubicBezTo>
                  <a:cubicBezTo>
                    <a:pt x="1226" y="22714"/>
                    <a:pt x="1206" y="22719"/>
                    <a:pt x="1189" y="22719"/>
                  </a:cubicBezTo>
                  <a:cubicBezTo>
                    <a:pt x="1162" y="22719"/>
                    <a:pt x="1139" y="22708"/>
                    <a:pt x="1114" y="22695"/>
                  </a:cubicBezTo>
                  <a:cubicBezTo>
                    <a:pt x="1093" y="22717"/>
                    <a:pt x="1073" y="22741"/>
                    <a:pt x="1049" y="22767"/>
                  </a:cubicBezTo>
                  <a:cubicBezTo>
                    <a:pt x="998" y="22748"/>
                    <a:pt x="959" y="22736"/>
                    <a:pt x="917" y="22722"/>
                  </a:cubicBezTo>
                  <a:cubicBezTo>
                    <a:pt x="902" y="22759"/>
                    <a:pt x="890" y="22789"/>
                    <a:pt x="874" y="22829"/>
                  </a:cubicBezTo>
                  <a:cubicBezTo>
                    <a:pt x="761" y="22806"/>
                    <a:pt x="659" y="22789"/>
                    <a:pt x="565" y="22767"/>
                  </a:cubicBezTo>
                  <a:cubicBezTo>
                    <a:pt x="512" y="22804"/>
                    <a:pt x="466" y="22837"/>
                    <a:pt x="415" y="22873"/>
                  </a:cubicBezTo>
                  <a:cubicBezTo>
                    <a:pt x="343" y="22854"/>
                    <a:pt x="284" y="22838"/>
                    <a:pt x="218" y="22820"/>
                  </a:cubicBezTo>
                  <a:cubicBezTo>
                    <a:pt x="153" y="22838"/>
                    <a:pt x="80" y="22859"/>
                    <a:pt x="0" y="22879"/>
                  </a:cubicBezTo>
                  <a:cubicBezTo>
                    <a:pt x="93" y="22969"/>
                    <a:pt x="175" y="23048"/>
                    <a:pt x="261" y="23131"/>
                  </a:cubicBezTo>
                  <a:cubicBezTo>
                    <a:pt x="261" y="23131"/>
                    <a:pt x="240" y="23141"/>
                    <a:pt x="196" y="23163"/>
                  </a:cubicBezTo>
                  <a:cubicBezTo>
                    <a:pt x="319" y="23175"/>
                    <a:pt x="421" y="23184"/>
                    <a:pt x="502" y="23191"/>
                  </a:cubicBezTo>
                  <a:cubicBezTo>
                    <a:pt x="536" y="23263"/>
                    <a:pt x="564" y="23321"/>
                    <a:pt x="603" y="23403"/>
                  </a:cubicBezTo>
                  <a:cubicBezTo>
                    <a:pt x="665" y="23360"/>
                    <a:pt x="705" y="23332"/>
                    <a:pt x="739" y="23309"/>
                  </a:cubicBezTo>
                  <a:cubicBezTo>
                    <a:pt x="817" y="23329"/>
                    <a:pt x="877" y="23346"/>
                    <a:pt x="942" y="23363"/>
                  </a:cubicBezTo>
                  <a:cubicBezTo>
                    <a:pt x="962" y="23318"/>
                    <a:pt x="976" y="23285"/>
                    <a:pt x="990" y="23251"/>
                  </a:cubicBezTo>
                  <a:cubicBezTo>
                    <a:pt x="1030" y="23256"/>
                    <a:pt x="1059" y="23260"/>
                    <a:pt x="1099" y="23266"/>
                  </a:cubicBezTo>
                  <a:cubicBezTo>
                    <a:pt x="1093" y="23321"/>
                    <a:pt x="1087" y="23372"/>
                    <a:pt x="1083" y="23418"/>
                  </a:cubicBezTo>
                  <a:cubicBezTo>
                    <a:pt x="1121" y="23441"/>
                    <a:pt x="1145" y="23454"/>
                    <a:pt x="1146" y="23456"/>
                  </a:cubicBezTo>
                  <a:cubicBezTo>
                    <a:pt x="1155" y="23457"/>
                    <a:pt x="1163" y="23457"/>
                    <a:pt x="1172" y="23457"/>
                  </a:cubicBezTo>
                  <a:cubicBezTo>
                    <a:pt x="1230" y="23457"/>
                    <a:pt x="1280" y="23438"/>
                    <a:pt x="1323" y="23438"/>
                  </a:cubicBezTo>
                  <a:cubicBezTo>
                    <a:pt x="1352" y="23438"/>
                    <a:pt x="1378" y="23446"/>
                    <a:pt x="1401" y="23477"/>
                  </a:cubicBezTo>
                  <a:cubicBezTo>
                    <a:pt x="1436" y="23466"/>
                    <a:pt x="1471" y="23454"/>
                    <a:pt x="1505" y="23444"/>
                  </a:cubicBezTo>
                  <a:cubicBezTo>
                    <a:pt x="1526" y="23454"/>
                    <a:pt x="1546" y="23465"/>
                    <a:pt x="1601" y="23490"/>
                  </a:cubicBezTo>
                  <a:lnTo>
                    <a:pt x="1691" y="23401"/>
                  </a:lnTo>
                  <a:lnTo>
                    <a:pt x="1736" y="23419"/>
                  </a:lnTo>
                  <a:cubicBezTo>
                    <a:pt x="1716" y="23446"/>
                    <a:pt x="1695" y="23474"/>
                    <a:pt x="1677" y="23496"/>
                  </a:cubicBezTo>
                  <a:cubicBezTo>
                    <a:pt x="1704" y="23527"/>
                    <a:pt x="1730" y="23554"/>
                    <a:pt x="1754" y="23581"/>
                  </a:cubicBezTo>
                  <a:cubicBezTo>
                    <a:pt x="1802" y="23581"/>
                    <a:pt x="1845" y="23579"/>
                    <a:pt x="1949" y="23579"/>
                  </a:cubicBezTo>
                  <a:cubicBezTo>
                    <a:pt x="1985" y="23559"/>
                    <a:pt x="2051" y="23521"/>
                    <a:pt x="2107" y="23487"/>
                  </a:cubicBezTo>
                  <a:cubicBezTo>
                    <a:pt x="2111" y="23494"/>
                    <a:pt x="2125" y="23515"/>
                    <a:pt x="2133" y="23531"/>
                  </a:cubicBezTo>
                  <a:cubicBezTo>
                    <a:pt x="2216" y="23527"/>
                    <a:pt x="2289" y="23522"/>
                    <a:pt x="2358" y="23519"/>
                  </a:cubicBezTo>
                  <a:cubicBezTo>
                    <a:pt x="2375" y="23493"/>
                    <a:pt x="2388" y="23472"/>
                    <a:pt x="2406" y="23441"/>
                  </a:cubicBezTo>
                  <a:cubicBezTo>
                    <a:pt x="2450" y="23493"/>
                    <a:pt x="2486" y="23535"/>
                    <a:pt x="2523" y="23578"/>
                  </a:cubicBezTo>
                  <a:cubicBezTo>
                    <a:pt x="2598" y="23587"/>
                    <a:pt x="2673" y="23587"/>
                    <a:pt x="2750" y="23593"/>
                  </a:cubicBezTo>
                  <a:cubicBezTo>
                    <a:pt x="2760" y="23575"/>
                    <a:pt x="2773" y="23553"/>
                    <a:pt x="2785" y="23532"/>
                  </a:cubicBezTo>
                  <a:cubicBezTo>
                    <a:pt x="2843" y="23527"/>
                    <a:pt x="2894" y="23522"/>
                    <a:pt x="2943" y="23518"/>
                  </a:cubicBezTo>
                  <a:cubicBezTo>
                    <a:pt x="2960" y="23541"/>
                    <a:pt x="2973" y="23560"/>
                    <a:pt x="2994" y="23588"/>
                  </a:cubicBezTo>
                  <a:cubicBezTo>
                    <a:pt x="3087" y="23563"/>
                    <a:pt x="3172" y="23543"/>
                    <a:pt x="3260" y="23516"/>
                  </a:cubicBezTo>
                  <a:cubicBezTo>
                    <a:pt x="3284" y="23537"/>
                    <a:pt x="3306" y="23559"/>
                    <a:pt x="3325" y="23577"/>
                  </a:cubicBezTo>
                  <a:cubicBezTo>
                    <a:pt x="3441" y="23560"/>
                    <a:pt x="3550" y="23544"/>
                    <a:pt x="3722" y="23519"/>
                  </a:cubicBezTo>
                  <a:cubicBezTo>
                    <a:pt x="3728" y="23509"/>
                    <a:pt x="3749" y="23474"/>
                    <a:pt x="3775" y="23425"/>
                  </a:cubicBezTo>
                  <a:cubicBezTo>
                    <a:pt x="3808" y="23465"/>
                    <a:pt x="3824" y="23482"/>
                    <a:pt x="3833" y="23494"/>
                  </a:cubicBezTo>
                  <a:cubicBezTo>
                    <a:pt x="3927" y="23491"/>
                    <a:pt x="4006" y="23485"/>
                    <a:pt x="4089" y="23478"/>
                  </a:cubicBezTo>
                  <a:cubicBezTo>
                    <a:pt x="4161" y="23472"/>
                    <a:pt x="4268" y="23474"/>
                    <a:pt x="4302" y="23449"/>
                  </a:cubicBezTo>
                  <a:cubicBezTo>
                    <a:pt x="4423" y="23363"/>
                    <a:pt x="4570" y="23381"/>
                    <a:pt x="4715" y="23319"/>
                  </a:cubicBezTo>
                  <a:cubicBezTo>
                    <a:pt x="4752" y="23337"/>
                    <a:pt x="4790" y="23356"/>
                    <a:pt x="4830" y="23375"/>
                  </a:cubicBezTo>
                  <a:cubicBezTo>
                    <a:pt x="4879" y="23334"/>
                    <a:pt x="4914" y="23303"/>
                    <a:pt x="4952" y="23271"/>
                  </a:cubicBezTo>
                  <a:cubicBezTo>
                    <a:pt x="5032" y="23290"/>
                    <a:pt x="5114" y="23312"/>
                    <a:pt x="5191" y="23326"/>
                  </a:cubicBezTo>
                  <a:cubicBezTo>
                    <a:pt x="5239" y="23294"/>
                    <a:pt x="5269" y="23275"/>
                    <a:pt x="5292" y="23260"/>
                  </a:cubicBezTo>
                  <a:cubicBezTo>
                    <a:pt x="5332" y="23262"/>
                    <a:pt x="5369" y="23262"/>
                    <a:pt x="5400" y="23263"/>
                  </a:cubicBezTo>
                  <a:cubicBezTo>
                    <a:pt x="5450" y="23228"/>
                    <a:pt x="5488" y="23203"/>
                    <a:pt x="5525" y="23178"/>
                  </a:cubicBezTo>
                  <a:cubicBezTo>
                    <a:pt x="5564" y="23184"/>
                    <a:pt x="5589" y="23188"/>
                    <a:pt x="5589" y="23188"/>
                  </a:cubicBezTo>
                  <a:cubicBezTo>
                    <a:pt x="5703" y="23144"/>
                    <a:pt x="5795" y="23103"/>
                    <a:pt x="5884" y="23060"/>
                  </a:cubicBezTo>
                  <a:cubicBezTo>
                    <a:pt x="5889" y="23037"/>
                    <a:pt x="5894" y="23015"/>
                    <a:pt x="5897" y="23001"/>
                  </a:cubicBezTo>
                  <a:cubicBezTo>
                    <a:pt x="6007" y="22987"/>
                    <a:pt x="6100" y="22973"/>
                    <a:pt x="6190" y="22960"/>
                  </a:cubicBezTo>
                  <a:cubicBezTo>
                    <a:pt x="6259" y="22894"/>
                    <a:pt x="6353" y="22878"/>
                    <a:pt x="6438" y="22847"/>
                  </a:cubicBezTo>
                  <a:cubicBezTo>
                    <a:pt x="6460" y="22864"/>
                    <a:pt x="6479" y="22881"/>
                    <a:pt x="6499" y="22895"/>
                  </a:cubicBezTo>
                  <a:cubicBezTo>
                    <a:pt x="6529" y="22866"/>
                    <a:pt x="6556" y="22842"/>
                    <a:pt x="6585" y="22816"/>
                  </a:cubicBezTo>
                  <a:cubicBezTo>
                    <a:pt x="6629" y="22814"/>
                    <a:pt x="6663" y="22814"/>
                    <a:pt x="6706" y="22813"/>
                  </a:cubicBezTo>
                  <a:cubicBezTo>
                    <a:pt x="6709" y="22794"/>
                    <a:pt x="6712" y="22776"/>
                    <a:pt x="6715" y="22747"/>
                  </a:cubicBezTo>
                  <a:cubicBezTo>
                    <a:pt x="6775" y="22706"/>
                    <a:pt x="6850" y="22660"/>
                    <a:pt x="6916" y="22610"/>
                  </a:cubicBezTo>
                  <a:cubicBezTo>
                    <a:pt x="7066" y="22588"/>
                    <a:pt x="7205" y="22567"/>
                    <a:pt x="7284" y="22556"/>
                  </a:cubicBezTo>
                  <a:cubicBezTo>
                    <a:pt x="7433" y="22488"/>
                    <a:pt x="7524" y="22442"/>
                    <a:pt x="7648" y="22377"/>
                  </a:cubicBezTo>
                  <a:cubicBezTo>
                    <a:pt x="7651" y="22373"/>
                    <a:pt x="7678" y="22335"/>
                    <a:pt x="7708" y="22297"/>
                  </a:cubicBezTo>
                  <a:lnTo>
                    <a:pt x="7780" y="22297"/>
                  </a:lnTo>
                  <a:cubicBezTo>
                    <a:pt x="7804" y="22272"/>
                    <a:pt x="7829" y="22244"/>
                    <a:pt x="7840" y="22230"/>
                  </a:cubicBezTo>
                  <a:cubicBezTo>
                    <a:pt x="7936" y="22202"/>
                    <a:pt x="8012" y="22182"/>
                    <a:pt x="8132" y="22139"/>
                  </a:cubicBezTo>
                  <a:cubicBezTo>
                    <a:pt x="8143" y="22098"/>
                    <a:pt x="8155" y="22054"/>
                    <a:pt x="8168" y="22005"/>
                  </a:cubicBezTo>
                  <a:cubicBezTo>
                    <a:pt x="8379" y="21923"/>
                    <a:pt x="8569" y="21849"/>
                    <a:pt x="8780" y="21752"/>
                  </a:cubicBezTo>
                  <a:cubicBezTo>
                    <a:pt x="8826" y="21710"/>
                    <a:pt x="8876" y="21627"/>
                    <a:pt x="9000" y="21618"/>
                  </a:cubicBezTo>
                  <a:cubicBezTo>
                    <a:pt x="9041" y="21615"/>
                    <a:pt x="9132" y="21565"/>
                    <a:pt x="9161" y="21527"/>
                  </a:cubicBezTo>
                  <a:cubicBezTo>
                    <a:pt x="9257" y="21406"/>
                    <a:pt x="9394" y="21337"/>
                    <a:pt x="9519" y="21261"/>
                  </a:cubicBezTo>
                  <a:cubicBezTo>
                    <a:pt x="9684" y="21158"/>
                    <a:pt x="9799" y="21025"/>
                    <a:pt x="9922" y="20905"/>
                  </a:cubicBezTo>
                  <a:cubicBezTo>
                    <a:pt x="10156" y="20825"/>
                    <a:pt x="10153" y="20819"/>
                    <a:pt x="10249" y="20708"/>
                  </a:cubicBezTo>
                  <a:cubicBezTo>
                    <a:pt x="10403" y="20643"/>
                    <a:pt x="10556" y="20583"/>
                    <a:pt x="10705" y="20512"/>
                  </a:cubicBezTo>
                  <a:cubicBezTo>
                    <a:pt x="10731" y="20484"/>
                    <a:pt x="10770" y="20438"/>
                    <a:pt x="10814" y="20397"/>
                  </a:cubicBezTo>
                  <a:cubicBezTo>
                    <a:pt x="10859" y="20356"/>
                    <a:pt x="10911" y="20318"/>
                    <a:pt x="10956" y="20282"/>
                  </a:cubicBezTo>
                  <a:cubicBezTo>
                    <a:pt x="10948" y="20250"/>
                    <a:pt x="10943" y="20232"/>
                    <a:pt x="10934" y="20202"/>
                  </a:cubicBezTo>
                  <a:cubicBezTo>
                    <a:pt x="11006" y="20154"/>
                    <a:pt x="11090" y="20072"/>
                    <a:pt x="11133" y="20068"/>
                  </a:cubicBezTo>
                  <a:cubicBezTo>
                    <a:pt x="11227" y="20059"/>
                    <a:pt x="11233" y="19920"/>
                    <a:pt x="11312" y="19920"/>
                  </a:cubicBezTo>
                  <a:cubicBezTo>
                    <a:pt x="11316" y="19920"/>
                    <a:pt x="11320" y="19920"/>
                    <a:pt x="11324" y="19921"/>
                  </a:cubicBezTo>
                  <a:cubicBezTo>
                    <a:pt x="11324" y="19921"/>
                    <a:pt x="11324" y="19921"/>
                    <a:pt x="11325" y="19921"/>
                  </a:cubicBezTo>
                  <a:cubicBezTo>
                    <a:pt x="11332" y="19921"/>
                    <a:pt x="11368" y="19891"/>
                    <a:pt x="11371" y="19882"/>
                  </a:cubicBezTo>
                  <a:cubicBezTo>
                    <a:pt x="11402" y="19781"/>
                    <a:pt x="11510" y="19728"/>
                    <a:pt x="11580" y="19651"/>
                  </a:cubicBezTo>
                  <a:cubicBezTo>
                    <a:pt x="11561" y="19604"/>
                    <a:pt x="11553" y="19577"/>
                    <a:pt x="11567" y="19544"/>
                  </a:cubicBezTo>
                  <a:lnTo>
                    <a:pt x="11567" y="19544"/>
                  </a:lnTo>
                  <a:cubicBezTo>
                    <a:pt x="11623" y="19572"/>
                    <a:pt x="11707" y="19616"/>
                    <a:pt x="11799" y="19663"/>
                  </a:cubicBezTo>
                  <a:cubicBezTo>
                    <a:pt x="11910" y="19787"/>
                    <a:pt x="11911" y="19784"/>
                    <a:pt x="12097" y="19875"/>
                  </a:cubicBezTo>
                  <a:cubicBezTo>
                    <a:pt x="12275" y="19965"/>
                    <a:pt x="12442" y="20069"/>
                    <a:pt x="12545" y="20193"/>
                  </a:cubicBezTo>
                  <a:cubicBezTo>
                    <a:pt x="12688" y="20256"/>
                    <a:pt x="12800" y="20305"/>
                    <a:pt x="12907" y="20353"/>
                  </a:cubicBezTo>
                  <a:cubicBezTo>
                    <a:pt x="12979" y="20371"/>
                    <a:pt x="13051" y="20387"/>
                    <a:pt x="13131" y="20406"/>
                  </a:cubicBezTo>
                  <a:cubicBezTo>
                    <a:pt x="13123" y="20427"/>
                    <a:pt x="13118" y="20441"/>
                    <a:pt x="13113" y="20455"/>
                  </a:cubicBezTo>
                  <a:cubicBezTo>
                    <a:pt x="13112" y="20455"/>
                    <a:pt x="13112" y="20455"/>
                    <a:pt x="13111" y="20455"/>
                  </a:cubicBezTo>
                  <a:cubicBezTo>
                    <a:pt x="13077" y="20455"/>
                    <a:pt x="13013" y="20421"/>
                    <a:pt x="12983" y="20421"/>
                  </a:cubicBezTo>
                  <a:cubicBezTo>
                    <a:pt x="12963" y="20421"/>
                    <a:pt x="12956" y="20435"/>
                    <a:pt x="12979" y="20481"/>
                  </a:cubicBezTo>
                  <a:cubicBezTo>
                    <a:pt x="13215" y="20559"/>
                    <a:pt x="13226" y="20569"/>
                    <a:pt x="13434" y="20719"/>
                  </a:cubicBezTo>
                  <a:cubicBezTo>
                    <a:pt x="13538" y="20793"/>
                    <a:pt x="13651" y="20883"/>
                    <a:pt x="13792" y="20883"/>
                  </a:cubicBezTo>
                  <a:cubicBezTo>
                    <a:pt x="13794" y="20883"/>
                    <a:pt x="13797" y="20883"/>
                    <a:pt x="13799" y="20883"/>
                  </a:cubicBezTo>
                  <a:cubicBezTo>
                    <a:pt x="13805" y="20884"/>
                    <a:pt x="13821" y="20900"/>
                    <a:pt x="13834" y="20912"/>
                  </a:cubicBezTo>
                  <a:cubicBezTo>
                    <a:pt x="13796" y="20937"/>
                    <a:pt x="13756" y="20962"/>
                    <a:pt x="13700" y="20996"/>
                  </a:cubicBezTo>
                  <a:cubicBezTo>
                    <a:pt x="13777" y="21005"/>
                    <a:pt x="13813" y="21009"/>
                    <a:pt x="13852" y="21014"/>
                  </a:cubicBezTo>
                  <a:cubicBezTo>
                    <a:pt x="13877" y="21009"/>
                    <a:pt x="13905" y="21005"/>
                    <a:pt x="13952" y="20997"/>
                  </a:cubicBezTo>
                  <a:cubicBezTo>
                    <a:pt x="13981" y="21055"/>
                    <a:pt x="14003" y="21095"/>
                    <a:pt x="14022" y="21131"/>
                  </a:cubicBezTo>
                  <a:cubicBezTo>
                    <a:pt x="14078" y="21134"/>
                    <a:pt x="14114" y="21136"/>
                    <a:pt x="14149" y="21137"/>
                  </a:cubicBezTo>
                  <a:cubicBezTo>
                    <a:pt x="14190" y="21171"/>
                    <a:pt x="14225" y="21199"/>
                    <a:pt x="14258" y="21226"/>
                  </a:cubicBezTo>
                  <a:cubicBezTo>
                    <a:pt x="14274" y="21221"/>
                    <a:pt x="14293" y="21218"/>
                    <a:pt x="14311" y="21215"/>
                  </a:cubicBezTo>
                  <a:lnTo>
                    <a:pt x="14325" y="21234"/>
                  </a:lnTo>
                  <a:lnTo>
                    <a:pt x="14266" y="21234"/>
                  </a:lnTo>
                  <a:cubicBezTo>
                    <a:pt x="14311" y="21280"/>
                    <a:pt x="14458" y="21382"/>
                    <a:pt x="14540" y="21411"/>
                  </a:cubicBezTo>
                  <a:cubicBezTo>
                    <a:pt x="14540" y="21411"/>
                    <a:pt x="14540" y="21411"/>
                    <a:pt x="14540" y="21412"/>
                  </a:cubicBezTo>
                  <a:lnTo>
                    <a:pt x="14540" y="21412"/>
                  </a:lnTo>
                  <a:cubicBezTo>
                    <a:pt x="14540" y="21411"/>
                    <a:pt x="14541" y="21411"/>
                    <a:pt x="14541" y="21411"/>
                  </a:cubicBezTo>
                  <a:lnTo>
                    <a:pt x="14541" y="21411"/>
                  </a:lnTo>
                  <a:cubicBezTo>
                    <a:pt x="14586" y="21412"/>
                    <a:pt x="14626" y="21427"/>
                    <a:pt x="14665" y="21443"/>
                  </a:cubicBezTo>
                  <a:lnTo>
                    <a:pt x="14661" y="21465"/>
                  </a:lnTo>
                  <a:lnTo>
                    <a:pt x="14545" y="21430"/>
                  </a:lnTo>
                  <a:lnTo>
                    <a:pt x="14545" y="21430"/>
                  </a:lnTo>
                  <a:cubicBezTo>
                    <a:pt x="14571" y="21502"/>
                    <a:pt x="14670" y="21538"/>
                    <a:pt x="14771" y="21629"/>
                  </a:cubicBezTo>
                  <a:cubicBezTo>
                    <a:pt x="14740" y="21558"/>
                    <a:pt x="14732" y="21539"/>
                    <a:pt x="14718" y="21509"/>
                  </a:cubicBezTo>
                  <a:lnTo>
                    <a:pt x="14718" y="21509"/>
                  </a:lnTo>
                  <a:cubicBezTo>
                    <a:pt x="14761" y="21527"/>
                    <a:pt x="14796" y="21542"/>
                    <a:pt x="14827" y="21555"/>
                  </a:cubicBezTo>
                  <a:cubicBezTo>
                    <a:pt x="14832" y="21584"/>
                    <a:pt x="14836" y="21607"/>
                    <a:pt x="14837" y="21612"/>
                  </a:cubicBezTo>
                  <a:cubicBezTo>
                    <a:pt x="14957" y="21670"/>
                    <a:pt x="15057" y="21718"/>
                    <a:pt x="15157" y="21767"/>
                  </a:cubicBezTo>
                  <a:cubicBezTo>
                    <a:pt x="15182" y="21777"/>
                    <a:pt x="15216" y="21780"/>
                    <a:pt x="15241" y="21785"/>
                  </a:cubicBezTo>
                  <a:cubicBezTo>
                    <a:pt x="15258" y="21768"/>
                    <a:pt x="15270" y="21755"/>
                    <a:pt x="15286" y="21739"/>
                  </a:cubicBezTo>
                  <a:cubicBezTo>
                    <a:pt x="15388" y="21815"/>
                    <a:pt x="15497" y="21785"/>
                    <a:pt x="15630" y="21843"/>
                  </a:cubicBezTo>
                  <a:cubicBezTo>
                    <a:pt x="15600" y="21786"/>
                    <a:pt x="15585" y="21758"/>
                    <a:pt x="15557" y="21708"/>
                  </a:cubicBezTo>
                  <a:lnTo>
                    <a:pt x="15557" y="21708"/>
                  </a:lnTo>
                  <a:cubicBezTo>
                    <a:pt x="15648" y="21746"/>
                    <a:pt x="15717" y="21774"/>
                    <a:pt x="15814" y="21815"/>
                  </a:cubicBezTo>
                  <a:cubicBezTo>
                    <a:pt x="15828" y="21817"/>
                    <a:pt x="15879" y="21823"/>
                    <a:pt x="15967" y="21833"/>
                  </a:cubicBezTo>
                  <a:cubicBezTo>
                    <a:pt x="15914" y="21855"/>
                    <a:pt x="15892" y="21864"/>
                    <a:pt x="15831" y="21891"/>
                  </a:cubicBezTo>
                  <a:cubicBezTo>
                    <a:pt x="15941" y="21899"/>
                    <a:pt x="15995" y="21904"/>
                    <a:pt x="16056" y="21910"/>
                  </a:cubicBezTo>
                  <a:cubicBezTo>
                    <a:pt x="16157" y="21970"/>
                    <a:pt x="16270" y="22020"/>
                    <a:pt x="16379" y="22067"/>
                  </a:cubicBezTo>
                  <a:cubicBezTo>
                    <a:pt x="16453" y="22064"/>
                    <a:pt x="16520" y="22053"/>
                    <a:pt x="16589" y="22053"/>
                  </a:cubicBezTo>
                  <a:cubicBezTo>
                    <a:pt x="16627" y="22053"/>
                    <a:pt x="16665" y="22056"/>
                    <a:pt x="16706" y="22066"/>
                  </a:cubicBezTo>
                  <a:cubicBezTo>
                    <a:pt x="16722" y="22058"/>
                    <a:pt x="16740" y="22052"/>
                    <a:pt x="16757" y="22046"/>
                  </a:cubicBezTo>
                  <a:lnTo>
                    <a:pt x="16775" y="22061"/>
                  </a:lnTo>
                  <a:lnTo>
                    <a:pt x="16713" y="22073"/>
                  </a:lnTo>
                  <a:cubicBezTo>
                    <a:pt x="16710" y="22070"/>
                    <a:pt x="16706" y="22066"/>
                    <a:pt x="16706" y="22066"/>
                  </a:cubicBezTo>
                  <a:cubicBezTo>
                    <a:pt x="16703" y="22089"/>
                    <a:pt x="16696" y="22110"/>
                    <a:pt x="16684" y="22148"/>
                  </a:cubicBezTo>
                  <a:cubicBezTo>
                    <a:pt x="16774" y="22148"/>
                    <a:pt x="16828" y="22147"/>
                    <a:pt x="16880" y="22147"/>
                  </a:cubicBezTo>
                  <a:lnTo>
                    <a:pt x="17119" y="22239"/>
                  </a:lnTo>
                  <a:cubicBezTo>
                    <a:pt x="17153" y="22201"/>
                    <a:pt x="17175" y="22174"/>
                    <a:pt x="17214" y="22130"/>
                  </a:cubicBezTo>
                  <a:cubicBezTo>
                    <a:pt x="17230" y="22180"/>
                    <a:pt x="17236" y="22202"/>
                    <a:pt x="17243" y="22222"/>
                  </a:cubicBezTo>
                  <a:cubicBezTo>
                    <a:pt x="17294" y="22219"/>
                    <a:pt x="17342" y="22216"/>
                    <a:pt x="17387" y="22213"/>
                  </a:cubicBezTo>
                  <a:cubicBezTo>
                    <a:pt x="17414" y="22252"/>
                    <a:pt x="17433" y="22283"/>
                    <a:pt x="17467" y="22336"/>
                  </a:cubicBezTo>
                  <a:cubicBezTo>
                    <a:pt x="17527" y="22302"/>
                    <a:pt x="17561" y="22285"/>
                    <a:pt x="17595" y="22266"/>
                  </a:cubicBezTo>
                  <a:cubicBezTo>
                    <a:pt x="17667" y="22298"/>
                    <a:pt x="17742" y="22316"/>
                    <a:pt x="17830" y="22347"/>
                  </a:cubicBezTo>
                  <a:cubicBezTo>
                    <a:pt x="17874" y="22325"/>
                    <a:pt x="17915" y="22304"/>
                    <a:pt x="17954" y="22285"/>
                  </a:cubicBezTo>
                  <a:cubicBezTo>
                    <a:pt x="17934" y="22276"/>
                    <a:pt x="17918" y="22266"/>
                    <a:pt x="17902" y="22255"/>
                  </a:cubicBezTo>
                  <a:lnTo>
                    <a:pt x="17926" y="22247"/>
                  </a:lnTo>
                  <a:lnTo>
                    <a:pt x="17965" y="22282"/>
                  </a:lnTo>
                  <a:cubicBezTo>
                    <a:pt x="17959" y="22283"/>
                    <a:pt x="17954" y="22285"/>
                    <a:pt x="17954" y="22285"/>
                  </a:cubicBezTo>
                  <a:cubicBezTo>
                    <a:pt x="18020" y="22280"/>
                    <a:pt x="18082" y="22276"/>
                    <a:pt x="18161" y="22270"/>
                  </a:cubicBezTo>
                  <a:lnTo>
                    <a:pt x="18161" y="22270"/>
                  </a:lnTo>
                  <a:cubicBezTo>
                    <a:pt x="18120" y="22308"/>
                    <a:pt x="18095" y="22332"/>
                    <a:pt x="18048" y="22376"/>
                  </a:cubicBezTo>
                  <a:cubicBezTo>
                    <a:pt x="18171" y="22360"/>
                    <a:pt x="18251" y="22350"/>
                    <a:pt x="18274" y="22347"/>
                  </a:cubicBezTo>
                  <a:cubicBezTo>
                    <a:pt x="18395" y="22367"/>
                    <a:pt x="18468" y="22380"/>
                    <a:pt x="18544" y="22394"/>
                  </a:cubicBezTo>
                  <a:cubicBezTo>
                    <a:pt x="18549" y="22363"/>
                    <a:pt x="18554" y="22345"/>
                    <a:pt x="18552" y="22329"/>
                  </a:cubicBezTo>
                  <a:lnTo>
                    <a:pt x="18552" y="22329"/>
                  </a:lnTo>
                  <a:cubicBezTo>
                    <a:pt x="18588" y="22345"/>
                    <a:pt x="18621" y="22358"/>
                    <a:pt x="18642" y="22369"/>
                  </a:cubicBezTo>
                  <a:cubicBezTo>
                    <a:pt x="18716" y="22352"/>
                    <a:pt x="18786" y="22339"/>
                    <a:pt x="18875" y="22320"/>
                  </a:cubicBezTo>
                  <a:cubicBezTo>
                    <a:pt x="18879" y="22373"/>
                    <a:pt x="18882" y="22405"/>
                    <a:pt x="18885" y="22436"/>
                  </a:cubicBezTo>
                  <a:cubicBezTo>
                    <a:pt x="18928" y="22450"/>
                    <a:pt x="18966" y="22455"/>
                    <a:pt x="19001" y="22455"/>
                  </a:cubicBezTo>
                  <a:cubicBezTo>
                    <a:pt x="19117" y="22455"/>
                    <a:pt x="19203" y="22398"/>
                    <a:pt x="19340" y="22398"/>
                  </a:cubicBezTo>
                  <a:cubicBezTo>
                    <a:pt x="19351" y="22398"/>
                    <a:pt x="19364" y="22399"/>
                    <a:pt x="19376" y="22400"/>
                  </a:cubicBezTo>
                  <a:cubicBezTo>
                    <a:pt x="19388" y="22414"/>
                    <a:pt x="19409" y="22439"/>
                    <a:pt x="19459" y="22500"/>
                  </a:cubicBezTo>
                  <a:cubicBezTo>
                    <a:pt x="19519" y="22451"/>
                    <a:pt x="19551" y="22425"/>
                    <a:pt x="19581" y="22401"/>
                  </a:cubicBezTo>
                  <a:cubicBezTo>
                    <a:pt x="19616" y="22417"/>
                    <a:pt x="19635" y="22425"/>
                    <a:pt x="19662" y="22438"/>
                  </a:cubicBezTo>
                  <a:cubicBezTo>
                    <a:pt x="19681" y="22394"/>
                    <a:pt x="19694" y="22363"/>
                    <a:pt x="19712" y="22325"/>
                  </a:cubicBezTo>
                  <a:cubicBezTo>
                    <a:pt x="19754" y="22352"/>
                    <a:pt x="19784" y="22370"/>
                    <a:pt x="19813" y="22389"/>
                  </a:cubicBezTo>
                  <a:cubicBezTo>
                    <a:pt x="19790" y="22403"/>
                    <a:pt x="19768" y="22414"/>
                    <a:pt x="19732" y="22435"/>
                  </a:cubicBezTo>
                  <a:cubicBezTo>
                    <a:pt x="19819" y="22439"/>
                    <a:pt x="19871" y="22442"/>
                    <a:pt x="19919" y="22445"/>
                  </a:cubicBezTo>
                  <a:cubicBezTo>
                    <a:pt x="19938" y="22422"/>
                    <a:pt x="19954" y="22401"/>
                    <a:pt x="19972" y="22379"/>
                  </a:cubicBezTo>
                  <a:cubicBezTo>
                    <a:pt x="20006" y="22383"/>
                    <a:pt x="20037" y="22388"/>
                    <a:pt x="20074" y="22391"/>
                  </a:cubicBezTo>
                  <a:cubicBezTo>
                    <a:pt x="20052" y="22411"/>
                    <a:pt x="20035" y="22426"/>
                    <a:pt x="19999" y="22461"/>
                  </a:cubicBezTo>
                  <a:cubicBezTo>
                    <a:pt x="20152" y="22447"/>
                    <a:pt x="20278" y="22436"/>
                    <a:pt x="20391" y="22426"/>
                  </a:cubicBezTo>
                  <a:cubicBezTo>
                    <a:pt x="20411" y="22403"/>
                    <a:pt x="20424" y="22385"/>
                    <a:pt x="20433" y="22376"/>
                  </a:cubicBezTo>
                  <a:cubicBezTo>
                    <a:pt x="20493" y="22391"/>
                    <a:pt x="20537" y="22403"/>
                    <a:pt x="20580" y="22413"/>
                  </a:cubicBezTo>
                  <a:cubicBezTo>
                    <a:pt x="20605" y="22382"/>
                    <a:pt x="20621" y="22363"/>
                    <a:pt x="20639" y="22339"/>
                  </a:cubicBezTo>
                  <a:cubicBezTo>
                    <a:pt x="20687" y="22367"/>
                    <a:pt x="20731" y="22392"/>
                    <a:pt x="20786" y="22423"/>
                  </a:cubicBezTo>
                  <a:cubicBezTo>
                    <a:pt x="20803" y="22385"/>
                    <a:pt x="20820" y="22351"/>
                    <a:pt x="20837" y="22311"/>
                  </a:cubicBezTo>
                  <a:cubicBezTo>
                    <a:pt x="20886" y="22337"/>
                    <a:pt x="20930" y="22356"/>
                    <a:pt x="20972" y="22356"/>
                  </a:cubicBezTo>
                  <a:cubicBezTo>
                    <a:pt x="21006" y="22356"/>
                    <a:pt x="21039" y="22343"/>
                    <a:pt x="21073" y="22311"/>
                  </a:cubicBezTo>
                  <a:cubicBezTo>
                    <a:pt x="21052" y="22305"/>
                    <a:pt x="21036" y="22298"/>
                    <a:pt x="21018" y="22291"/>
                  </a:cubicBezTo>
                  <a:lnTo>
                    <a:pt x="21039" y="22279"/>
                  </a:lnTo>
                  <a:lnTo>
                    <a:pt x="21083" y="22307"/>
                  </a:lnTo>
                  <a:cubicBezTo>
                    <a:pt x="21079" y="22308"/>
                    <a:pt x="21075" y="22311"/>
                    <a:pt x="21073" y="22311"/>
                  </a:cubicBezTo>
                  <a:lnTo>
                    <a:pt x="21073" y="22311"/>
                  </a:lnTo>
                  <a:cubicBezTo>
                    <a:pt x="21135" y="22301"/>
                    <a:pt x="21192" y="22291"/>
                    <a:pt x="21255" y="22279"/>
                  </a:cubicBezTo>
                  <a:cubicBezTo>
                    <a:pt x="21280" y="22298"/>
                    <a:pt x="21313" y="22304"/>
                    <a:pt x="21355" y="22304"/>
                  </a:cubicBezTo>
                  <a:cubicBezTo>
                    <a:pt x="21408" y="22304"/>
                    <a:pt x="21476" y="22295"/>
                    <a:pt x="21559" y="22295"/>
                  </a:cubicBezTo>
                  <a:cubicBezTo>
                    <a:pt x="21563" y="22295"/>
                    <a:pt x="21566" y="22295"/>
                    <a:pt x="21570" y="22295"/>
                  </a:cubicBezTo>
                  <a:cubicBezTo>
                    <a:pt x="21579" y="22283"/>
                    <a:pt x="21601" y="22251"/>
                    <a:pt x="21624" y="22219"/>
                  </a:cubicBezTo>
                  <a:cubicBezTo>
                    <a:pt x="21676" y="22263"/>
                    <a:pt x="21711" y="22295"/>
                    <a:pt x="21751" y="22327"/>
                  </a:cubicBezTo>
                  <a:cubicBezTo>
                    <a:pt x="21807" y="22298"/>
                    <a:pt x="21852" y="22273"/>
                    <a:pt x="21913" y="22242"/>
                  </a:cubicBezTo>
                  <a:cubicBezTo>
                    <a:pt x="21974" y="22239"/>
                    <a:pt x="22045" y="22238"/>
                    <a:pt x="22114" y="22235"/>
                  </a:cubicBezTo>
                  <a:cubicBezTo>
                    <a:pt x="22124" y="22213"/>
                    <a:pt x="22132" y="22197"/>
                    <a:pt x="22138" y="22180"/>
                  </a:cubicBezTo>
                  <a:cubicBezTo>
                    <a:pt x="22217" y="22167"/>
                    <a:pt x="22292" y="22154"/>
                    <a:pt x="22438" y="22129"/>
                  </a:cubicBezTo>
                  <a:cubicBezTo>
                    <a:pt x="22441" y="22133"/>
                    <a:pt x="22458" y="22167"/>
                    <a:pt x="22482" y="22214"/>
                  </a:cubicBezTo>
                  <a:cubicBezTo>
                    <a:pt x="22545" y="22152"/>
                    <a:pt x="22581" y="22121"/>
                    <a:pt x="22614" y="22085"/>
                  </a:cubicBezTo>
                  <a:cubicBezTo>
                    <a:pt x="22666" y="22105"/>
                    <a:pt x="22719" y="22127"/>
                    <a:pt x="22776" y="22151"/>
                  </a:cubicBezTo>
                  <a:cubicBezTo>
                    <a:pt x="22845" y="22108"/>
                    <a:pt x="22898" y="22076"/>
                    <a:pt x="22956" y="22042"/>
                  </a:cubicBezTo>
                  <a:cubicBezTo>
                    <a:pt x="23006" y="22052"/>
                    <a:pt x="23048" y="22061"/>
                    <a:pt x="23112" y="22074"/>
                  </a:cubicBezTo>
                  <a:cubicBezTo>
                    <a:pt x="23225" y="22001"/>
                    <a:pt x="23375" y="21958"/>
                    <a:pt x="23572" y="21951"/>
                  </a:cubicBezTo>
                  <a:cubicBezTo>
                    <a:pt x="23537" y="21908"/>
                    <a:pt x="23516" y="21883"/>
                    <a:pt x="23481" y="21840"/>
                  </a:cubicBezTo>
                  <a:lnTo>
                    <a:pt x="23481" y="21840"/>
                  </a:lnTo>
                  <a:cubicBezTo>
                    <a:pt x="23600" y="21857"/>
                    <a:pt x="23694" y="21870"/>
                    <a:pt x="23788" y="21882"/>
                  </a:cubicBezTo>
                  <a:cubicBezTo>
                    <a:pt x="23811" y="21854"/>
                    <a:pt x="23803" y="21809"/>
                    <a:pt x="23872" y="21809"/>
                  </a:cubicBezTo>
                  <a:cubicBezTo>
                    <a:pt x="23885" y="21809"/>
                    <a:pt x="23901" y="21810"/>
                    <a:pt x="23921" y="21814"/>
                  </a:cubicBezTo>
                  <a:cubicBezTo>
                    <a:pt x="23931" y="21845"/>
                    <a:pt x="23943" y="21876"/>
                    <a:pt x="23956" y="21914"/>
                  </a:cubicBezTo>
                  <a:cubicBezTo>
                    <a:pt x="23999" y="21879"/>
                    <a:pt x="24031" y="21852"/>
                    <a:pt x="24062" y="21826"/>
                  </a:cubicBezTo>
                  <a:cubicBezTo>
                    <a:pt x="24093" y="21808"/>
                    <a:pt x="24124" y="21792"/>
                    <a:pt x="24161" y="21773"/>
                  </a:cubicBezTo>
                  <a:cubicBezTo>
                    <a:pt x="24189" y="21804"/>
                    <a:pt x="24205" y="21823"/>
                    <a:pt x="24247" y="21871"/>
                  </a:cubicBezTo>
                  <a:cubicBezTo>
                    <a:pt x="24255" y="21788"/>
                    <a:pt x="24258" y="21743"/>
                    <a:pt x="24262" y="21690"/>
                  </a:cubicBezTo>
                  <a:cubicBezTo>
                    <a:pt x="24303" y="21705"/>
                    <a:pt x="24327" y="21714"/>
                    <a:pt x="24389" y="21738"/>
                  </a:cubicBezTo>
                  <a:cubicBezTo>
                    <a:pt x="24412" y="21702"/>
                    <a:pt x="24437" y="21667"/>
                    <a:pt x="24481" y="21607"/>
                  </a:cubicBezTo>
                  <a:cubicBezTo>
                    <a:pt x="24502" y="21667"/>
                    <a:pt x="24512" y="21698"/>
                    <a:pt x="24521" y="21724"/>
                  </a:cubicBezTo>
                  <a:cubicBezTo>
                    <a:pt x="24562" y="21693"/>
                    <a:pt x="24604" y="21662"/>
                    <a:pt x="24642" y="21632"/>
                  </a:cubicBezTo>
                  <a:cubicBezTo>
                    <a:pt x="24708" y="21654"/>
                    <a:pt x="24754" y="21668"/>
                    <a:pt x="24801" y="21685"/>
                  </a:cubicBezTo>
                  <a:cubicBezTo>
                    <a:pt x="24821" y="21655"/>
                    <a:pt x="24840" y="21627"/>
                    <a:pt x="24861" y="21596"/>
                  </a:cubicBezTo>
                  <a:cubicBezTo>
                    <a:pt x="24906" y="21602"/>
                    <a:pt x="24949" y="21606"/>
                    <a:pt x="24994" y="21606"/>
                  </a:cubicBezTo>
                  <a:cubicBezTo>
                    <a:pt x="25088" y="21606"/>
                    <a:pt x="25182" y="21590"/>
                    <a:pt x="25283" y="21552"/>
                  </a:cubicBezTo>
                  <a:cubicBezTo>
                    <a:pt x="25251" y="21518"/>
                    <a:pt x="25230" y="21496"/>
                    <a:pt x="25193" y="21458"/>
                  </a:cubicBezTo>
                  <a:lnTo>
                    <a:pt x="25193" y="21458"/>
                  </a:lnTo>
                  <a:cubicBezTo>
                    <a:pt x="25296" y="21465"/>
                    <a:pt x="25358" y="21470"/>
                    <a:pt x="25433" y="21476"/>
                  </a:cubicBezTo>
                  <a:cubicBezTo>
                    <a:pt x="25445" y="21429"/>
                    <a:pt x="25455" y="21390"/>
                    <a:pt x="25464" y="21352"/>
                  </a:cubicBezTo>
                  <a:cubicBezTo>
                    <a:pt x="25566" y="21351"/>
                    <a:pt x="25651" y="21351"/>
                    <a:pt x="25733" y="21351"/>
                  </a:cubicBezTo>
                  <a:cubicBezTo>
                    <a:pt x="25753" y="21314"/>
                    <a:pt x="25766" y="21290"/>
                    <a:pt x="25778" y="21268"/>
                  </a:cubicBezTo>
                  <a:cubicBezTo>
                    <a:pt x="25815" y="21273"/>
                    <a:pt x="25852" y="21281"/>
                    <a:pt x="25889" y="21281"/>
                  </a:cubicBezTo>
                  <a:cubicBezTo>
                    <a:pt x="25927" y="21281"/>
                    <a:pt x="25965" y="21272"/>
                    <a:pt x="26004" y="21240"/>
                  </a:cubicBezTo>
                  <a:cubicBezTo>
                    <a:pt x="25982" y="21230"/>
                    <a:pt x="25964" y="21221"/>
                    <a:pt x="25935" y="21206"/>
                  </a:cubicBezTo>
                  <a:cubicBezTo>
                    <a:pt x="26035" y="21178"/>
                    <a:pt x="26120" y="21202"/>
                    <a:pt x="26212" y="21156"/>
                  </a:cubicBezTo>
                  <a:cubicBezTo>
                    <a:pt x="26285" y="21121"/>
                    <a:pt x="26394" y="21100"/>
                    <a:pt x="26488" y="21073"/>
                  </a:cubicBezTo>
                  <a:cubicBezTo>
                    <a:pt x="26473" y="21070"/>
                    <a:pt x="26460" y="21068"/>
                    <a:pt x="26447" y="21067"/>
                  </a:cubicBezTo>
                  <a:cubicBezTo>
                    <a:pt x="26488" y="21052"/>
                    <a:pt x="26529" y="21036"/>
                    <a:pt x="26548" y="21030"/>
                  </a:cubicBezTo>
                  <a:cubicBezTo>
                    <a:pt x="26496" y="20981"/>
                    <a:pt x="26453" y="20943"/>
                    <a:pt x="26401" y="20896"/>
                  </a:cubicBezTo>
                  <a:cubicBezTo>
                    <a:pt x="26460" y="20883"/>
                    <a:pt x="26488" y="20875"/>
                    <a:pt x="26512" y="20869"/>
                  </a:cubicBezTo>
                  <a:cubicBezTo>
                    <a:pt x="26550" y="20911"/>
                    <a:pt x="26585" y="20949"/>
                    <a:pt x="26615" y="20980"/>
                  </a:cubicBezTo>
                  <a:cubicBezTo>
                    <a:pt x="26712" y="20940"/>
                    <a:pt x="26781" y="20911"/>
                    <a:pt x="26852" y="20883"/>
                  </a:cubicBezTo>
                  <a:cubicBezTo>
                    <a:pt x="26860" y="20859"/>
                    <a:pt x="26869" y="20836"/>
                    <a:pt x="26872" y="20830"/>
                  </a:cubicBezTo>
                  <a:cubicBezTo>
                    <a:pt x="26994" y="20781"/>
                    <a:pt x="27096" y="20741"/>
                    <a:pt x="27196" y="20702"/>
                  </a:cubicBezTo>
                  <a:cubicBezTo>
                    <a:pt x="27290" y="20662"/>
                    <a:pt x="27364" y="20618"/>
                    <a:pt x="27419" y="20549"/>
                  </a:cubicBezTo>
                  <a:cubicBezTo>
                    <a:pt x="27459" y="20500"/>
                    <a:pt x="27599" y="20465"/>
                    <a:pt x="27700" y="20421"/>
                  </a:cubicBezTo>
                  <a:cubicBezTo>
                    <a:pt x="27683" y="20325"/>
                    <a:pt x="27668" y="20241"/>
                    <a:pt x="27652" y="20156"/>
                  </a:cubicBezTo>
                  <a:lnTo>
                    <a:pt x="27652" y="20156"/>
                  </a:lnTo>
                  <a:cubicBezTo>
                    <a:pt x="27728" y="20168"/>
                    <a:pt x="27793" y="20177"/>
                    <a:pt x="27859" y="20187"/>
                  </a:cubicBezTo>
                  <a:cubicBezTo>
                    <a:pt x="27790" y="20081"/>
                    <a:pt x="28098" y="19966"/>
                    <a:pt x="27933" y="19869"/>
                  </a:cubicBezTo>
                  <a:cubicBezTo>
                    <a:pt x="27917" y="19866"/>
                    <a:pt x="27865" y="19860"/>
                    <a:pt x="27809" y="19851"/>
                  </a:cubicBezTo>
                  <a:cubicBezTo>
                    <a:pt x="27789" y="19891"/>
                    <a:pt x="27774" y="19919"/>
                    <a:pt x="27748" y="19969"/>
                  </a:cubicBezTo>
                  <a:cubicBezTo>
                    <a:pt x="27723" y="19909"/>
                    <a:pt x="27703" y="19865"/>
                    <a:pt x="27681" y="19812"/>
                  </a:cubicBezTo>
                  <a:cubicBezTo>
                    <a:pt x="27646" y="19844"/>
                    <a:pt x="27617" y="19863"/>
                    <a:pt x="27609" y="19879"/>
                  </a:cubicBezTo>
                  <a:cubicBezTo>
                    <a:pt x="27599" y="19909"/>
                    <a:pt x="27606" y="19938"/>
                    <a:pt x="27600" y="19968"/>
                  </a:cubicBezTo>
                  <a:cubicBezTo>
                    <a:pt x="27599" y="19973"/>
                    <a:pt x="27575" y="19981"/>
                    <a:pt x="27540" y="20000"/>
                  </a:cubicBezTo>
                  <a:cubicBezTo>
                    <a:pt x="27531" y="19950"/>
                    <a:pt x="27522" y="19906"/>
                    <a:pt x="27515" y="19866"/>
                  </a:cubicBezTo>
                  <a:cubicBezTo>
                    <a:pt x="27465" y="19872"/>
                    <a:pt x="27437" y="19875"/>
                    <a:pt x="27402" y="19879"/>
                  </a:cubicBezTo>
                  <a:cubicBezTo>
                    <a:pt x="27389" y="19835"/>
                    <a:pt x="27374" y="19794"/>
                    <a:pt x="27361" y="19751"/>
                  </a:cubicBezTo>
                  <a:lnTo>
                    <a:pt x="27328" y="19759"/>
                  </a:lnTo>
                  <a:cubicBezTo>
                    <a:pt x="27322" y="19797"/>
                    <a:pt x="27318" y="19835"/>
                    <a:pt x="27305" y="19916"/>
                  </a:cubicBezTo>
                  <a:cubicBezTo>
                    <a:pt x="27271" y="19850"/>
                    <a:pt x="27255" y="19819"/>
                    <a:pt x="27234" y="19779"/>
                  </a:cubicBezTo>
                  <a:cubicBezTo>
                    <a:pt x="27150" y="19776"/>
                    <a:pt x="27058" y="19772"/>
                    <a:pt x="26962" y="19769"/>
                  </a:cubicBezTo>
                  <a:cubicBezTo>
                    <a:pt x="26943" y="19809"/>
                    <a:pt x="26931" y="19835"/>
                    <a:pt x="26921" y="19859"/>
                  </a:cubicBezTo>
                  <a:cubicBezTo>
                    <a:pt x="26898" y="19862"/>
                    <a:pt x="26880" y="19864"/>
                    <a:pt x="26863" y="19864"/>
                  </a:cubicBezTo>
                  <a:cubicBezTo>
                    <a:pt x="26753" y="19864"/>
                    <a:pt x="26767" y="19789"/>
                    <a:pt x="26721" y="19759"/>
                  </a:cubicBezTo>
                  <a:cubicBezTo>
                    <a:pt x="26691" y="19766"/>
                    <a:pt x="26672" y="19770"/>
                    <a:pt x="26640" y="19778"/>
                  </a:cubicBezTo>
                  <a:cubicBezTo>
                    <a:pt x="26634" y="19815"/>
                    <a:pt x="26628" y="19853"/>
                    <a:pt x="26621" y="19897"/>
                  </a:cubicBezTo>
                  <a:cubicBezTo>
                    <a:pt x="26566" y="19881"/>
                    <a:pt x="26528" y="19868"/>
                    <a:pt x="26472" y="19850"/>
                  </a:cubicBezTo>
                  <a:cubicBezTo>
                    <a:pt x="26397" y="19876"/>
                    <a:pt x="26312" y="19906"/>
                    <a:pt x="26220" y="19938"/>
                  </a:cubicBezTo>
                  <a:cubicBezTo>
                    <a:pt x="26212" y="19935"/>
                    <a:pt x="26195" y="19931"/>
                    <a:pt x="26181" y="19925"/>
                  </a:cubicBezTo>
                  <a:lnTo>
                    <a:pt x="26062" y="20028"/>
                  </a:lnTo>
                  <a:cubicBezTo>
                    <a:pt x="26001" y="20043"/>
                    <a:pt x="25941" y="20049"/>
                    <a:pt x="25875" y="20062"/>
                  </a:cubicBezTo>
                  <a:cubicBezTo>
                    <a:pt x="25853" y="20088"/>
                    <a:pt x="25828" y="20116"/>
                    <a:pt x="25807" y="20141"/>
                  </a:cubicBezTo>
                  <a:cubicBezTo>
                    <a:pt x="25826" y="20144"/>
                    <a:pt x="25844" y="20150"/>
                    <a:pt x="25863" y="20156"/>
                  </a:cubicBezTo>
                  <a:lnTo>
                    <a:pt x="25845" y="20169"/>
                  </a:lnTo>
                  <a:lnTo>
                    <a:pt x="25798" y="20149"/>
                  </a:lnTo>
                  <a:cubicBezTo>
                    <a:pt x="25803" y="20146"/>
                    <a:pt x="25807" y="20141"/>
                    <a:pt x="25807" y="20141"/>
                  </a:cubicBezTo>
                  <a:lnTo>
                    <a:pt x="25807" y="20141"/>
                  </a:lnTo>
                  <a:cubicBezTo>
                    <a:pt x="25805" y="20141"/>
                    <a:pt x="25804" y="20141"/>
                    <a:pt x="25802" y="20141"/>
                  </a:cubicBezTo>
                  <a:cubicBezTo>
                    <a:pt x="25757" y="20141"/>
                    <a:pt x="25714" y="20130"/>
                    <a:pt x="25670" y="20130"/>
                  </a:cubicBezTo>
                  <a:cubicBezTo>
                    <a:pt x="25637" y="20130"/>
                    <a:pt x="25604" y="20137"/>
                    <a:pt x="25569" y="20160"/>
                  </a:cubicBezTo>
                  <a:cubicBezTo>
                    <a:pt x="25560" y="20184"/>
                    <a:pt x="25551" y="20204"/>
                    <a:pt x="25538" y="20234"/>
                  </a:cubicBezTo>
                  <a:cubicBezTo>
                    <a:pt x="25505" y="20203"/>
                    <a:pt x="25485" y="20184"/>
                    <a:pt x="25464" y="20163"/>
                  </a:cubicBezTo>
                  <a:cubicBezTo>
                    <a:pt x="25355" y="20206"/>
                    <a:pt x="25261" y="20244"/>
                    <a:pt x="25177" y="20277"/>
                  </a:cubicBezTo>
                  <a:cubicBezTo>
                    <a:pt x="25111" y="20277"/>
                    <a:pt x="25048" y="20277"/>
                    <a:pt x="24961" y="20278"/>
                  </a:cubicBezTo>
                  <a:cubicBezTo>
                    <a:pt x="24930" y="20313"/>
                    <a:pt x="24899" y="20349"/>
                    <a:pt x="24873" y="20378"/>
                  </a:cubicBezTo>
                  <a:cubicBezTo>
                    <a:pt x="24737" y="20402"/>
                    <a:pt x="24615" y="20424"/>
                    <a:pt x="24484" y="20446"/>
                  </a:cubicBezTo>
                  <a:cubicBezTo>
                    <a:pt x="24453" y="20484"/>
                    <a:pt x="24421" y="20524"/>
                    <a:pt x="24389" y="20563"/>
                  </a:cubicBezTo>
                  <a:cubicBezTo>
                    <a:pt x="24368" y="20563"/>
                    <a:pt x="24346" y="20562"/>
                    <a:pt x="24323" y="20562"/>
                  </a:cubicBezTo>
                  <a:cubicBezTo>
                    <a:pt x="24198" y="20562"/>
                    <a:pt x="24043" y="20573"/>
                    <a:pt x="23940" y="20603"/>
                  </a:cubicBezTo>
                  <a:cubicBezTo>
                    <a:pt x="23666" y="20683"/>
                    <a:pt x="23384" y="20744"/>
                    <a:pt x="23056" y="20797"/>
                  </a:cubicBezTo>
                  <a:cubicBezTo>
                    <a:pt x="23041" y="20814"/>
                    <a:pt x="23010" y="20847"/>
                    <a:pt x="22981" y="20880"/>
                  </a:cubicBezTo>
                  <a:cubicBezTo>
                    <a:pt x="22915" y="20865"/>
                    <a:pt x="22872" y="20856"/>
                    <a:pt x="22825" y="20846"/>
                  </a:cubicBezTo>
                  <a:cubicBezTo>
                    <a:pt x="22709" y="20921"/>
                    <a:pt x="22561" y="20908"/>
                    <a:pt x="22445" y="20922"/>
                  </a:cubicBezTo>
                  <a:cubicBezTo>
                    <a:pt x="22370" y="20948"/>
                    <a:pt x="22293" y="20991"/>
                    <a:pt x="22246" y="20991"/>
                  </a:cubicBezTo>
                  <a:cubicBezTo>
                    <a:pt x="22242" y="20991"/>
                    <a:pt x="22238" y="20991"/>
                    <a:pt x="22235" y="20990"/>
                  </a:cubicBezTo>
                  <a:cubicBezTo>
                    <a:pt x="22214" y="20986"/>
                    <a:pt x="22194" y="20984"/>
                    <a:pt x="22175" y="20984"/>
                  </a:cubicBezTo>
                  <a:cubicBezTo>
                    <a:pt x="22096" y="20984"/>
                    <a:pt x="22027" y="21012"/>
                    <a:pt x="21948" y="21012"/>
                  </a:cubicBezTo>
                  <a:cubicBezTo>
                    <a:pt x="21945" y="21012"/>
                    <a:pt x="21942" y="21012"/>
                    <a:pt x="21939" y="21012"/>
                  </a:cubicBezTo>
                  <a:cubicBezTo>
                    <a:pt x="21932" y="21012"/>
                    <a:pt x="21925" y="21012"/>
                    <a:pt x="21918" y="21012"/>
                  </a:cubicBezTo>
                  <a:cubicBezTo>
                    <a:pt x="21823" y="21012"/>
                    <a:pt x="21722" y="21038"/>
                    <a:pt x="21624" y="21052"/>
                  </a:cubicBezTo>
                  <a:lnTo>
                    <a:pt x="21277" y="21098"/>
                  </a:lnTo>
                  <a:cubicBezTo>
                    <a:pt x="21172" y="21112"/>
                    <a:pt x="21068" y="21139"/>
                    <a:pt x="20969" y="21139"/>
                  </a:cubicBezTo>
                  <a:cubicBezTo>
                    <a:pt x="20966" y="21139"/>
                    <a:pt x="20963" y="21139"/>
                    <a:pt x="20961" y="21139"/>
                  </a:cubicBezTo>
                  <a:cubicBezTo>
                    <a:pt x="20905" y="21139"/>
                    <a:pt x="20859" y="21167"/>
                    <a:pt x="20803" y="21167"/>
                  </a:cubicBezTo>
                  <a:cubicBezTo>
                    <a:pt x="20779" y="21167"/>
                    <a:pt x="20753" y="21162"/>
                    <a:pt x="20724" y="21148"/>
                  </a:cubicBezTo>
                  <a:cubicBezTo>
                    <a:pt x="20709" y="21140"/>
                    <a:pt x="20687" y="21137"/>
                    <a:pt x="20660" y="21137"/>
                  </a:cubicBezTo>
                  <a:cubicBezTo>
                    <a:pt x="20597" y="21137"/>
                    <a:pt x="20511" y="21153"/>
                    <a:pt x="20446" y="21164"/>
                  </a:cubicBezTo>
                  <a:cubicBezTo>
                    <a:pt x="20356" y="21177"/>
                    <a:pt x="20265" y="21185"/>
                    <a:pt x="20173" y="21185"/>
                  </a:cubicBezTo>
                  <a:cubicBezTo>
                    <a:pt x="20106" y="21185"/>
                    <a:pt x="20040" y="21181"/>
                    <a:pt x="19974" y="21171"/>
                  </a:cubicBezTo>
                  <a:cubicBezTo>
                    <a:pt x="19966" y="21170"/>
                    <a:pt x="19959" y="21169"/>
                    <a:pt x="19952" y="21169"/>
                  </a:cubicBezTo>
                  <a:cubicBezTo>
                    <a:pt x="19905" y="21169"/>
                    <a:pt x="19859" y="21192"/>
                    <a:pt x="19816" y="21192"/>
                  </a:cubicBezTo>
                  <a:cubicBezTo>
                    <a:pt x="19792" y="21192"/>
                    <a:pt x="19769" y="21185"/>
                    <a:pt x="19747" y="21165"/>
                  </a:cubicBezTo>
                  <a:cubicBezTo>
                    <a:pt x="19686" y="21186"/>
                    <a:pt x="19624" y="21194"/>
                    <a:pt x="19561" y="21194"/>
                  </a:cubicBezTo>
                  <a:cubicBezTo>
                    <a:pt x="19454" y="21194"/>
                    <a:pt x="19346" y="21173"/>
                    <a:pt x="19241" y="21167"/>
                  </a:cubicBezTo>
                  <a:cubicBezTo>
                    <a:pt x="19072" y="21149"/>
                    <a:pt x="18904" y="21112"/>
                    <a:pt x="18735" y="21084"/>
                  </a:cubicBezTo>
                  <a:cubicBezTo>
                    <a:pt x="18714" y="21080"/>
                    <a:pt x="18692" y="21077"/>
                    <a:pt x="18672" y="21075"/>
                  </a:cubicBezTo>
                  <a:cubicBezTo>
                    <a:pt x="18517" y="21070"/>
                    <a:pt x="18363" y="21064"/>
                    <a:pt x="18195" y="21056"/>
                  </a:cubicBezTo>
                  <a:cubicBezTo>
                    <a:pt x="18187" y="21050"/>
                    <a:pt x="18168" y="21036"/>
                    <a:pt x="18139" y="21015"/>
                  </a:cubicBezTo>
                  <a:cubicBezTo>
                    <a:pt x="18088" y="21017"/>
                    <a:pt x="18032" y="21035"/>
                    <a:pt x="17976" y="21035"/>
                  </a:cubicBezTo>
                  <a:cubicBezTo>
                    <a:pt x="17935" y="21035"/>
                    <a:pt x="17894" y="21025"/>
                    <a:pt x="17856" y="20990"/>
                  </a:cubicBezTo>
                  <a:cubicBezTo>
                    <a:pt x="17827" y="20991"/>
                    <a:pt x="17796" y="20993"/>
                    <a:pt x="17766" y="20993"/>
                  </a:cubicBezTo>
                  <a:cubicBezTo>
                    <a:pt x="17708" y="20993"/>
                    <a:pt x="17652" y="20984"/>
                    <a:pt x="17611" y="20931"/>
                  </a:cubicBezTo>
                  <a:cubicBezTo>
                    <a:pt x="17584" y="20939"/>
                    <a:pt x="17559" y="20942"/>
                    <a:pt x="17535" y="20942"/>
                  </a:cubicBezTo>
                  <a:cubicBezTo>
                    <a:pt x="17461" y="20942"/>
                    <a:pt x="17398" y="20910"/>
                    <a:pt x="17344" y="20869"/>
                  </a:cubicBezTo>
                  <a:cubicBezTo>
                    <a:pt x="17269" y="20865"/>
                    <a:pt x="17205" y="20868"/>
                    <a:pt x="17140" y="20856"/>
                  </a:cubicBezTo>
                  <a:cubicBezTo>
                    <a:pt x="17047" y="20837"/>
                    <a:pt x="16943" y="20828"/>
                    <a:pt x="16878" y="20766"/>
                  </a:cubicBezTo>
                  <a:cubicBezTo>
                    <a:pt x="16856" y="20775"/>
                    <a:pt x="16833" y="20778"/>
                    <a:pt x="16811" y="20778"/>
                  </a:cubicBezTo>
                  <a:cubicBezTo>
                    <a:pt x="16728" y="20778"/>
                    <a:pt x="16645" y="20733"/>
                    <a:pt x="16562" y="20727"/>
                  </a:cubicBezTo>
                  <a:cubicBezTo>
                    <a:pt x="16448" y="20721"/>
                    <a:pt x="16341" y="20700"/>
                    <a:pt x="16231" y="20684"/>
                  </a:cubicBezTo>
                  <a:cubicBezTo>
                    <a:pt x="16056" y="20653"/>
                    <a:pt x="15885" y="20605"/>
                    <a:pt x="15738" y="20510"/>
                  </a:cubicBezTo>
                  <a:cubicBezTo>
                    <a:pt x="15731" y="20511"/>
                    <a:pt x="15724" y="20511"/>
                    <a:pt x="15717" y="20511"/>
                  </a:cubicBezTo>
                  <a:cubicBezTo>
                    <a:pt x="15521" y="20511"/>
                    <a:pt x="15326" y="20366"/>
                    <a:pt x="15128" y="20366"/>
                  </a:cubicBezTo>
                  <a:cubicBezTo>
                    <a:pt x="15120" y="20366"/>
                    <a:pt x="15112" y="20366"/>
                    <a:pt x="15104" y="20366"/>
                  </a:cubicBezTo>
                  <a:cubicBezTo>
                    <a:pt x="15080" y="20340"/>
                    <a:pt x="15070" y="20316"/>
                    <a:pt x="15048" y="20303"/>
                  </a:cubicBezTo>
                  <a:cubicBezTo>
                    <a:pt x="14823" y="20169"/>
                    <a:pt x="14537" y="20118"/>
                    <a:pt x="14333" y="19954"/>
                  </a:cubicBezTo>
                  <a:cubicBezTo>
                    <a:pt x="14331" y="19952"/>
                    <a:pt x="14326" y="19952"/>
                    <a:pt x="14321" y="19952"/>
                  </a:cubicBezTo>
                  <a:cubicBezTo>
                    <a:pt x="14310" y="19952"/>
                    <a:pt x="14295" y="19954"/>
                    <a:pt x="14282" y="19954"/>
                  </a:cubicBezTo>
                  <a:cubicBezTo>
                    <a:pt x="14274" y="19954"/>
                    <a:pt x="14267" y="19953"/>
                    <a:pt x="14261" y="19951"/>
                  </a:cubicBezTo>
                  <a:cubicBezTo>
                    <a:pt x="14230" y="19943"/>
                    <a:pt x="14168" y="19918"/>
                    <a:pt x="14092" y="19884"/>
                  </a:cubicBezTo>
                  <a:cubicBezTo>
                    <a:pt x="14019" y="19843"/>
                    <a:pt x="13931" y="19793"/>
                    <a:pt x="13843" y="19741"/>
                  </a:cubicBezTo>
                  <a:cubicBezTo>
                    <a:pt x="13668" y="19638"/>
                    <a:pt x="13491" y="19531"/>
                    <a:pt x="13424" y="19484"/>
                  </a:cubicBezTo>
                  <a:cubicBezTo>
                    <a:pt x="13290" y="19389"/>
                    <a:pt x="13150" y="19306"/>
                    <a:pt x="13029" y="19281"/>
                  </a:cubicBezTo>
                  <a:cubicBezTo>
                    <a:pt x="12935" y="19204"/>
                    <a:pt x="12872" y="19150"/>
                    <a:pt x="12806" y="19100"/>
                  </a:cubicBezTo>
                  <a:cubicBezTo>
                    <a:pt x="12687" y="19009"/>
                    <a:pt x="12555" y="18932"/>
                    <a:pt x="12433" y="18845"/>
                  </a:cubicBezTo>
                  <a:lnTo>
                    <a:pt x="12433" y="18845"/>
                  </a:lnTo>
                  <a:cubicBezTo>
                    <a:pt x="12441" y="18841"/>
                    <a:pt x="12450" y="18836"/>
                    <a:pt x="12460" y="18832"/>
                  </a:cubicBezTo>
                  <a:cubicBezTo>
                    <a:pt x="12536" y="18801"/>
                    <a:pt x="12598" y="18726"/>
                    <a:pt x="12647" y="18638"/>
                  </a:cubicBezTo>
                  <a:cubicBezTo>
                    <a:pt x="12692" y="18555"/>
                    <a:pt x="12759" y="18473"/>
                    <a:pt x="12809" y="18393"/>
                  </a:cubicBezTo>
                  <a:cubicBezTo>
                    <a:pt x="12842" y="18377"/>
                    <a:pt x="12875" y="18364"/>
                    <a:pt x="12907" y="18348"/>
                  </a:cubicBezTo>
                  <a:cubicBezTo>
                    <a:pt x="12947" y="18260"/>
                    <a:pt x="12995" y="18177"/>
                    <a:pt x="13012" y="18107"/>
                  </a:cubicBezTo>
                  <a:cubicBezTo>
                    <a:pt x="13028" y="18037"/>
                    <a:pt x="13013" y="17980"/>
                    <a:pt x="13013" y="17914"/>
                  </a:cubicBezTo>
                  <a:cubicBezTo>
                    <a:pt x="13028" y="17881"/>
                    <a:pt x="13050" y="17837"/>
                    <a:pt x="13071" y="17795"/>
                  </a:cubicBezTo>
                  <a:cubicBezTo>
                    <a:pt x="13094" y="17783"/>
                    <a:pt x="13123" y="17768"/>
                    <a:pt x="13150" y="17755"/>
                  </a:cubicBezTo>
                  <a:cubicBezTo>
                    <a:pt x="13174" y="17706"/>
                    <a:pt x="13193" y="17670"/>
                    <a:pt x="13219" y="17617"/>
                  </a:cubicBezTo>
                  <a:cubicBezTo>
                    <a:pt x="13235" y="17645"/>
                    <a:pt x="13244" y="17661"/>
                    <a:pt x="13253" y="17675"/>
                  </a:cubicBezTo>
                  <a:cubicBezTo>
                    <a:pt x="13199" y="17746"/>
                    <a:pt x="13147" y="17812"/>
                    <a:pt x="13097" y="17876"/>
                  </a:cubicBezTo>
                  <a:cubicBezTo>
                    <a:pt x="13118" y="17895"/>
                    <a:pt x="13129" y="17908"/>
                    <a:pt x="13143" y="17917"/>
                  </a:cubicBezTo>
                  <a:cubicBezTo>
                    <a:pt x="13160" y="17905"/>
                    <a:pt x="13178" y="17898"/>
                    <a:pt x="13196" y="17890"/>
                  </a:cubicBezTo>
                  <a:lnTo>
                    <a:pt x="13196" y="17890"/>
                  </a:lnTo>
                  <a:lnTo>
                    <a:pt x="13190" y="17914"/>
                  </a:lnTo>
                  <a:lnTo>
                    <a:pt x="13141" y="17928"/>
                  </a:lnTo>
                  <a:lnTo>
                    <a:pt x="13141" y="17928"/>
                  </a:lnTo>
                  <a:cubicBezTo>
                    <a:pt x="13142" y="17925"/>
                    <a:pt x="13142" y="17921"/>
                    <a:pt x="13142" y="17918"/>
                  </a:cubicBezTo>
                  <a:lnTo>
                    <a:pt x="13142" y="17918"/>
                  </a:lnTo>
                  <a:cubicBezTo>
                    <a:pt x="13142" y="17920"/>
                    <a:pt x="13141" y="17924"/>
                    <a:pt x="13140" y="17928"/>
                  </a:cubicBezTo>
                  <a:lnTo>
                    <a:pt x="13141" y="17928"/>
                  </a:lnTo>
                  <a:lnTo>
                    <a:pt x="13141" y="17928"/>
                  </a:lnTo>
                  <a:cubicBezTo>
                    <a:pt x="13137" y="17959"/>
                    <a:pt x="13133" y="17987"/>
                    <a:pt x="13128" y="18017"/>
                  </a:cubicBezTo>
                  <a:cubicBezTo>
                    <a:pt x="13194" y="17971"/>
                    <a:pt x="13240" y="17940"/>
                    <a:pt x="13290" y="17906"/>
                  </a:cubicBezTo>
                  <a:cubicBezTo>
                    <a:pt x="13294" y="17833"/>
                    <a:pt x="13299" y="17755"/>
                    <a:pt x="13306" y="17650"/>
                  </a:cubicBezTo>
                  <a:cubicBezTo>
                    <a:pt x="13384" y="17634"/>
                    <a:pt x="13449" y="17621"/>
                    <a:pt x="13507" y="17608"/>
                  </a:cubicBezTo>
                  <a:cubicBezTo>
                    <a:pt x="13585" y="17461"/>
                    <a:pt x="13669" y="17331"/>
                    <a:pt x="13741" y="17266"/>
                  </a:cubicBezTo>
                  <a:cubicBezTo>
                    <a:pt x="13813" y="17202"/>
                    <a:pt x="13830" y="17131"/>
                    <a:pt x="13865" y="17060"/>
                  </a:cubicBezTo>
                  <a:lnTo>
                    <a:pt x="13818" y="17016"/>
                  </a:lnTo>
                  <a:lnTo>
                    <a:pt x="13843" y="16980"/>
                  </a:lnTo>
                  <a:lnTo>
                    <a:pt x="13906" y="17007"/>
                  </a:lnTo>
                  <a:cubicBezTo>
                    <a:pt x="13944" y="16997"/>
                    <a:pt x="13983" y="16985"/>
                    <a:pt x="14024" y="16974"/>
                  </a:cubicBezTo>
                  <a:cubicBezTo>
                    <a:pt x="14081" y="16872"/>
                    <a:pt x="14133" y="16771"/>
                    <a:pt x="14103" y="16694"/>
                  </a:cubicBezTo>
                  <a:cubicBezTo>
                    <a:pt x="14142" y="16649"/>
                    <a:pt x="14174" y="16610"/>
                    <a:pt x="14200" y="16579"/>
                  </a:cubicBezTo>
                  <a:cubicBezTo>
                    <a:pt x="14228" y="16590"/>
                    <a:pt x="14245" y="16594"/>
                    <a:pt x="14267" y="16603"/>
                  </a:cubicBezTo>
                  <a:cubicBezTo>
                    <a:pt x="14317" y="16531"/>
                    <a:pt x="14364" y="16465"/>
                    <a:pt x="14415" y="16393"/>
                  </a:cubicBezTo>
                  <a:cubicBezTo>
                    <a:pt x="14387" y="16381"/>
                    <a:pt x="14373" y="16375"/>
                    <a:pt x="14355" y="16369"/>
                  </a:cubicBezTo>
                  <a:cubicBezTo>
                    <a:pt x="14340" y="16407"/>
                    <a:pt x="14330" y="16435"/>
                    <a:pt x="14305" y="16501"/>
                  </a:cubicBezTo>
                  <a:cubicBezTo>
                    <a:pt x="14275" y="16419"/>
                    <a:pt x="14253" y="16357"/>
                    <a:pt x="14233" y="16300"/>
                  </a:cubicBezTo>
                  <a:cubicBezTo>
                    <a:pt x="14280" y="16237"/>
                    <a:pt x="14323" y="16178"/>
                    <a:pt x="14368" y="16116"/>
                  </a:cubicBezTo>
                  <a:cubicBezTo>
                    <a:pt x="14396" y="16216"/>
                    <a:pt x="14441" y="16275"/>
                    <a:pt x="14485" y="16275"/>
                  </a:cubicBezTo>
                  <a:cubicBezTo>
                    <a:pt x="14494" y="16275"/>
                    <a:pt x="14503" y="16272"/>
                    <a:pt x="14512" y="16267"/>
                  </a:cubicBezTo>
                  <a:cubicBezTo>
                    <a:pt x="14518" y="16242"/>
                    <a:pt x="14523" y="16217"/>
                    <a:pt x="14527" y="16201"/>
                  </a:cubicBezTo>
                  <a:cubicBezTo>
                    <a:pt x="14587" y="16153"/>
                    <a:pt x="14643" y="16109"/>
                    <a:pt x="14698" y="16064"/>
                  </a:cubicBezTo>
                  <a:cubicBezTo>
                    <a:pt x="14690" y="16035"/>
                    <a:pt x="14682" y="16006"/>
                    <a:pt x="14674" y="15976"/>
                  </a:cubicBezTo>
                  <a:cubicBezTo>
                    <a:pt x="14801" y="15853"/>
                    <a:pt x="14954" y="15797"/>
                    <a:pt x="14923" y="15583"/>
                  </a:cubicBezTo>
                  <a:lnTo>
                    <a:pt x="14923" y="15583"/>
                  </a:lnTo>
                  <a:cubicBezTo>
                    <a:pt x="15008" y="15607"/>
                    <a:pt x="15024" y="15620"/>
                    <a:pt x="15048" y="15639"/>
                  </a:cubicBezTo>
                  <a:cubicBezTo>
                    <a:pt x="15127" y="15374"/>
                    <a:pt x="15277" y="15161"/>
                    <a:pt x="15416" y="14951"/>
                  </a:cubicBezTo>
                  <a:cubicBezTo>
                    <a:pt x="15401" y="14915"/>
                    <a:pt x="15392" y="14892"/>
                    <a:pt x="15377" y="14858"/>
                  </a:cubicBezTo>
                  <a:cubicBezTo>
                    <a:pt x="15470" y="14842"/>
                    <a:pt x="15501" y="14706"/>
                    <a:pt x="15557" y="14665"/>
                  </a:cubicBezTo>
                  <a:cubicBezTo>
                    <a:pt x="15647" y="14598"/>
                    <a:pt x="15669" y="14533"/>
                    <a:pt x="15707" y="14425"/>
                  </a:cubicBezTo>
                  <a:cubicBezTo>
                    <a:pt x="15733" y="14349"/>
                    <a:pt x="15760" y="14220"/>
                    <a:pt x="15860" y="14169"/>
                  </a:cubicBezTo>
                  <a:cubicBezTo>
                    <a:pt x="15879" y="14062"/>
                    <a:pt x="15898" y="13961"/>
                    <a:pt x="15916" y="13865"/>
                  </a:cubicBezTo>
                  <a:cubicBezTo>
                    <a:pt x="15963" y="13828"/>
                    <a:pt x="16016" y="13786"/>
                    <a:pt x="16075" y="13738"/>
                  </a:cubicBezTo>
                  <a:cubicBezTo>
                    <a:pt x="16038" y="13662"/>
                    <a:pt x="16009" y="13599"/>
                    <a:pt x="15981" y="13541"/>
                  </a:cubicBezTo>
                  <a:cubicBezTo>
                    <a:pt x="16035" y="13443"/>
                    <a:pt x="16085" y="13353"/>
                    <a:pt x="16134" y="13265"/>
                  </a:cubicBezTo>
                  <a:cubicBezTo>
                    <a:pt x="16156" y="13278"/>
                    <a:pt x="16172" y="13288"/>
                    <a:pt x="16187" y="13297"/>
                  </a:cubicBezTo>
                  <a:cubicBezTo>
                    <a:pt x="16206" y="13251"/>
                    <a:pt x="16262" y="13197"/>
                    <a:pt x="16201" y="13191"/>
                  </a:cubicBezTo>
                  <a:cubicBezTo>
                    <a:pt x="16095" y="13172"/>
                    <a:pt x="16200" y="12981"/>
                    <a:pt x="16150" y="12915"/>
                  </a:cubicBezTo>
                  <a:cubicBezTo>
                    <a:pt x="16166" y="12892"/>
                    <a:pt x="16184" y="12869"/>
                    <a:pt x="16209" y="12832"/>
                  </a:cubicBezTo>
                  <a:cubicBezTo>
                    <a:pt x="16229" y="12888"/>
                    <a:pt x="16247" y="12937"/>
                    <a:pt x="16265" y="12981"/>
                  </a:cubicBezTo>
                  <a:cubicBezTo>
                    <a:pt x="16240" y="13054"/>
                    <a:pt x="16217" y="13123"/>
                    <a:pt x="16201" y="13191"/>
                  </a:cubicBezTo>
                  <a:cubicBezTo>
                    <a:pt x="16260" y="13097"/>
                    <a:pt x="16303" y="13029"/>
                    <a:pt x="16353" y="12948"/>
                  </a:cubicBezTo>
                  <a:cubicBezTo>
                    <a:pt x="16331" y="12903"/>
                    <a:pt x="16301" y="12837"/>
                    <a:pt x="16273" y="12778"/>
                  </a:cubicBezTo>
                  <a:cubicBezTo>
                    <a:pt x="16334" y="12751"/>
                    <a:pt x="16391" y="12726"/>
                    <a:pt x="16454" y="12698"/>
                  </a:cubicBezTo>
                  <a:lnTo>
                    <a:pt x="16454" y="12698"/>
                  </a:lnTo>
                  <a:cubicBezTo>
                    <a:pt x="16444" y="12764"/>
                    <a:pt x="16434" y="12831"/>
                    <a:pt x="16416" y="12941"/>
                  </a:cubicBezTo>
                  <a:cubicBezTo>
                    <a:pt x="16515" y="12753"/>
                    <a:pt x="16612" y="12614"/>
                    <a:pt x="16572" y="12488"/>
                  </a:cubicBezTo>
                  <a:cubicBezTo>
                    <a:pt x="16621" y="12389"/>
                    <a:pt x="16659" y="12314"/>
                    <a:pt x="16696" y="12239"/>
                  </a:cubicBezTo>
                  <a:cubicBezTo>
                    <a:pt x="16665" y="12211"/>
                    <a:pt x="16644" y="12192"/>
                    <a:pt x="16622" y="12173"/>
                  </a:cubicBezTo>
                  <a:cubicBezTo>
                    <a:pt x="16634" y="12132"/>
                    <a:pt x="16644" y="12095"/>
                    <a:pt x="16656" y="12052"/>
                  </a:cubicBezTo>
                  <a:cubicBezTo>
                    <a:pt x="16613" y="12027"/>
                    <a:pt x="16574" y="12004"/>
                    <a:pt x="16531" y="11983"/>
                  </a:cubicBezTo>
                  <a:cubicBezTo>
                    <a:pt x="16530" y="11983"/>
                    <a:pt x="16530" y="11983"/>
                    <a:pt x="16529" y="11983"/>
                  </a:cubicBezTo>
                  <a:cubicBezTo>
                    <a:pt x="16522" y="11983"/>
                    <a:pt x="16509" y="11998"/>
                    <a:pt x="16507" y="11999"/>
                  </a:cubicBezTo>
                  <a:cubicBezTo>
                    <a:pt x="16497" y="12073"/>
                    <a:pt x="16488" y="12142"/>
                    <a:pt x="16475" y="12238"/>
                  </a:cubicBezTo>
                  <a:cubicBezTo>
                    <a:pt x="16431" y="12213"/>
                    <a:pt x="16407" y="12198"/>
                    <a:pt x="16384" y="12185"/>
                  </a:cubicBezTo>
                  <a:lnTo>
                    <a:pt x="16450" y="12139"/>
                  </a:lnTo>
                  <a:cubicBezTo>
                    <a:pt x="16425" y="12119"/>
                    <a:pt x="16401" y="12099"/>
                    <a:pt x="16378" y="12082"/>
                  </a:cubicBezTo>
                  <a:cubicBezTo>
                    <a:pt x="16413" y="12057"/>
                    <a:pt x="16425" y="12047"/>
                    <a:pt x="16457" y="12021"/>
                  </a:cubicBezTo>
                  <a:cubicBezTo>
                    <a:pt x="16447" y="11980"/>
                    <a:pt x="16435" y="11936"/>
                    <a:pt x="16425" y="11893"/>
                  </a:cubicBezTo>
                  <a:cubicBezTo>
                    <a:pt x="16463" y="11866"/>
                    <a:pt x="16484" y="11851"/>
                    <a:pt x="16509" y="11835"/>
                  </a:cubicBezTo>
                  <a:cubicBezTo>
                    <a:pt x="16607" y="11891"/>
                    <a:pt x="16707" y="11946"/>
                    <a:pt x="16802" y="12001"/>
                  </a:cubicBezTo>
                  <a:cubicBezTo>
                    <a:pt x="16788" y="12049"/>
                    <a:pt x="16780" y="12083"/>
                    <a:pt x="16766" y="12130"/>
                  </a:cubicBezTo>
                  <a:cubicBezTo>
                    <a:pt x="16831" y="12044"/>
                    <a:pt x="16890" y="11980"/>
                    <a:pt x="16933" y="11904"/>
                  </a:cubicBezTo>
                  <a:cubicBezTo>
                    <a:pt x="16969" y="11839"/>
                    <a:pt x="16990" y="11760"/>
                    <a:pt x="17033" y="11640"/>
                  </a:cubicBezTo>
                  <a:cubicBezTo>
                    <a:pt x="17019" y="11617"/>
                    <a:pt x="16991" y="11567"/>
                    <a:pt x="16960" y="11511"/>
                  </a:cubicBezTo>
                  <a:cubicBezTo>
                    <a:pt x="17000" y="11487"/>
                    <a:pt x="17037" y="11464"/>
                    <a:pt x="17068" y="11445"/>
                  </a:cubicBezTo>
                  <a:cubicBezTo>
                    <a:pt x="17080" y="11486"/>
                    <a:pt x="17086" y="11512"/>
                    <a:pt x="17093" y="11539"/>
                  </a:cubicBezTo>
                  <a:cubicBezTo>
                    <a:pt x="17143" y="11473"/>
                    <a:pt x="17187" y="11414"/>
                    <a:pt x="17231" y="11356"/>
                  </a:cubicBezTo>
                  <a:cubicBezTo>
                    <a:pt x="17214" y="11317"/>
                    <a:pt x="17200" y="11289"/>
                    <a:pt x="17187" y="11261"/>
                  </a:cubicBezTo>
                  <a:cubicBezTo>
                    <a:pt x="17283" y="11134"/>
                    <a:pt x="17377" y="10917"/>
                    <a:pt x="17436" y="10796"/>
                  </a:cubicBezTo>
                  <a:cubicBezTo>
                    <a:pt x="17520" y="10615"/>
                    <a:pt x="17528" y="10434"/>
                    <a:pt x="17617" y="10238"/>
                  </a:cubicBezTo>
                  <a:cubicBezTo>
                    <a:pt x="17603" y="10207"/>
                    <a:pt x="17590" y="10175"/>
                    <a:pt x="17577" y="10147"/>
                  </a:cubicBezTo>
                  <a:cubicBezTo>
                    <a:pt x="17653" y="10060"/>
                    <a:pt x="17712" y="9993"/>
                    <a:pt x="17770" y="9928"/>
                  </a:cubicBezTo>
                  <a:cubicBezTo>
                    <a:pt x="17777" y="9850"/>
                    <a:pt x="17784" y="9765"/>
                    <a:pt x="17790" y="9690"/>
                  </a:cubicBezTo>
                  <a:cubicBezTo>
                    <a:pt x="17827" y="9635"/>
                    <a:pt x="17856" y="9591"/>
                    <a:pt x="17886" y="9545"/>
                  </a:cubicBezTo>
                  <a:cubicBezTo>
                    <a:pt x="17864" y="9507"/>
                    <a:pt x="17848" y="9481"/>
                    <a:pt x="17831" y="9451"/>
                  </a:cubicBezTo>
                  <a:cubicBezTo>
                    <a:pt x="17876" y="9388"/>
                    <a:pt x="17908" y="9342"/>
                    <a:pt x="17942" y="9292"/>
                  </a:cubicBezTo>
                  <a:cubicBezTo>
                    <a:pt x="17923" y="9254"/>
                    <a:pt x="17906" y="9225"/>
                    <a:pt x="17892" y="9195"/>
                  </a:cubicBezTo>
                  <a:cubicBezTo>
                    <a:pt x="17904" y="9161"/>
                    <a:pt x="17914" y="9131"/>
                    <a:pt x="17889" y="9119"/>
                  </a:cubicBezTo>
                  <a:cubicBezTo>
                    <a:pt x="17902" y="9109"/>
                    <a:pt x="17914" y="9100"/>
                    <a:pt x="17924" y="9091"/>
                  </a:cubicBezTo>
                  <a:lnTo>
                    <a:pt x="17924" y="9091"/>
                  </a:lnTo>
                  <a:cubicBezTo>
                    <a:pt x="17912" y="9096"/>
                    <a:pt x="17896" y="9097"/>
                    <a:pt x="17889" y="9108"/>
                  </a:cubicBezTo>
                  <a:cubicBezTo>
                    <a:pt x="17887" y="9111"/>
                    <a:pt x="17885" y="9114"/>
                    <a:pt x="17883" y="9116"/>
                  </a:cubicBezTo>
                  <a:lnTo>
                    <a:pt x="17883" y="9116"/>
                  </a:lnTo>
                  <a:cubicBezTo>
                    <a:pt x="17848" y="9098"/>
                    <a:pt x="17843" y="9063"/>
                    <a:pt x="17833" y="9000"/>
                  </a:cubicBezTo>
                  <a:lnTo>
                    <a:pt x="17833" y="9000"/>
                  </a:lnTo>
                  <a:cubicBezTo>
                    <a:pt x="17874" y="9017"/>
                    <a:pt x="17915" y="9013"/>
                    <a:pt x="17929" y="9045"/>
                  </a:cubicBezTo>
                  <a:cubicBezTo>
                    <a:pt x="17937" y="9065"/>
                    <a:pt x="17937" y="9076"/>
                    <a:pt x="17934" y="9083"/>
                  </a:cubicBezTo>
                  <a:lnTo>
                    <a:pt x="17934" y="9083"/>
                  </a:lnTo>
                  <a:cubicBezTo>
                    <a:pt x="17962" y="9059"/>
                    <a:pt x="17978" y="9040"/>
                    <a:pt x="17998" y="9019"/>
                  </a:cubicBezTo>
                  <a:cubicBezTo>
                    <a:pt x="17973" y="8983"/>
                    <a:pt x="17958" y="8963"/>
                    <a:pt x="17937" y="8933"/>
                  </a:cubicBezTo>
                  <a:cubicBezTo>
                    <a:pt x="18014" y="8883"/>
                    <a:pt x="18032" y="8804"/>
                    <a:pt x="18037" y="8713"/>
                  </a:cubicBezTo>
                  <a:lnTo>
                    <a:pt x="18037" y="8713"/>
                  </a:lnTo>
                  <a:cubicBezTo>
                    <a:pt x="17986" y="8719"/>
                    <a:pt x="17946" y="8724"/>
                    <a:pt x="17906" y="8730"/>
                  </a:cubicBezTo>
                  <a:lnTo>
                    <a:pt x="17906" y="8674"/>
                  </a:lnTo>
                  <a:cubicBezTo>
                    <a:pt x="17943" y="8654"/>
                    <a:pt x="17980" y="8633"/>
                    <a:pt x="18012" y="8614"/>
                  </a:cubicBezTo>
                  <a:cubicBezTo>
                    <a:pt x="18008" y="8567"/>
                    <a:pt x="18007" y="8544"/>
                    <a:pt x="18005" y="8526"/>
                  </a:cubicBezTo>
                  <a:cubicBezTo>
                    <a:pt x="18026" y="8499"/>
                    <a:pt x="18040" y="8483"/>
                    <a:pt x="18059" y="8460"/>
                  </a:cubicBezTo>
                  <a:cubicBezTo>
                    <a:pt x="18034" y="8402"/>
                    <a:pt x="18015" y="8357"/>
                    <a:pt x="17995" y="8311"/>
                  </a:cubicBezTo>
                  <a:cubicBezTo>
                    <a:pt x="18018" y="8288"/>
                    <a:pt x="18043" y="8262"/>
                    <a:pt x="18065" y="8240"/>
                  </a:cubicBezTo>
                  <a:cubicBezTo>
                    <a:pt x="18082" y="8273"/>
                    <a:pt x="18096" y="8305"/>
                    <a:pt x="18117" y="8349"/>
                  </a:cubicBezTo>
                  <a:cubicBezTo>
                    <a:pt x="18151" y="8267"/>
                    <a:pt x="18177" y="8204"/>
                    <a:pt x="18198" y="8152"/>
                  </a:cubicBezTo>
                  <a:cubicBezTo>
                    <a:pt x="18226" y="8151"/>
                    <a:pt x="18243" y="8149"/>
                    <a:pt x="18265" y="8148"/>
                  </a:cubicBezTo>
                  <a:cubicBezTo>
                    <a:pt x="18255" y="8077"/>
                    <a:pt x="18248" y="8017"/>
                    <a:pt x="18239" y="7955"/>
                  </a:cubicBezTo>
                  <a:cubicBezTo>
                    <a:pt x="18270" y="7908"/>
                    <a:pt x="18295" y="7871"/>
                    <a:pt x="18315" y="7837"/>
                  </a:cubicBezTo>
                  <a:cubicBezTo>
                    <a:pt x="18336" y="7690"/>
                    <a:pt x="18270" y="7684"/>
                    <a:pt x="18227" y="7646"/>
                  </a:cubicBezTo>
                  <a:cubicBezTo>
                    <a:pt x="18232" y="7611"/>
                    <a:pt x="18237" y="7580"/>
                    <a:pt x="18239" y="7552"/>
                  </a:cubicBezTo>
                  <a:cubicBezTo>
                    <a:pt x="18240" y="7524"/>
                    <a:pt x="18237" y="7499"/>
                    <a:pt x="18233" y="7447"/>
                  </a:cubicBezTo>
                  <a:lnTo>
                    <a:pt x="18233" y="7447"/>
                  </a:lnTo>
                  <a:cubicBezTo>
                    <a:pt x="18289" y="7472"/>
                    <a:pt x="18304" y="7566"/>
                    <a:pt x="18350" y="7566"/>
                  </a:cubicBezTo>
                  <a:cubicBezTo>
                    <a:pt x="18363" y="7566"/>
                    <a:pt x="18377" y="7559"/>
                    <a:pt x="18395" y="7543"/>
                  </a:cubicBezTo>
                  <a:cubicBezTo>
                    <a:pt x="18376" y="7514"/>
                    <a:pt x="18358" y="7486"/>
                    <a:pt x="18330" y="7442"/>
                  </a:cubicBezTo>
                  <a:cubicBezTo>
                    <a:pt x="18383" y="7349"/>
                    <a:pt x="18435" y="7264"/>
                    <a:pt x="18477" y="7188"/>
                  </a:cubicBezTo>
                  <a:cubicBezTo>
                    <a:pt x="18483" y="7087"/>
                    <a:pt x="18488" y="6999"/>
                    <a:pt x="18493" y="6899"/>
                  </a:cubicBezTo>
                  <a:cubicBezTo>
                    <a:pt x="18467" y="6890"/>
                    <a:pt x="18441" y="6882"/>
                    <a:pt x="18411" y="6874"/>
                  </a:cubicBezTo>
                  <a:cubicBezTo>
                    <a:pt x="18438" y="6825"/>
                    <a:pt x="18458" y="6788"/>
                    <a:pt x="18470" y="6765"/>
                  </a:cubicBezTo>
                  <a:cubicBezTo>
                    <a:pt x="18446" y="6679"/>
                    <a:pt x="18426" y="6609"/>
                    <a:pt x="18407" y="6538"/>
                  </a:cubicBezTo>
                  <a:lnTo>
                    <a:pt x="18304" y="6510"/>
                  </a:lnTo>
                  <a:lnTo>
                    <a:pt x="18270" y="6557"/>
                  </a:lnTo>
                  <a:cubicBezTo>
                    <a:pt x="18270" y="6541"/>
                    <a:pt x="18270" y="6525"/>
                    <a:pt x="18249" y="6480"/>
                  </a:cubicBezTo>
                  <a:lnTo>
                    <a:pt x="18249" y="6480"/>
                  </a:lnTo>
                  <a:cubicBezTo>
                    <a:pt x="18239" y="6483"/>
                    <a:pt x="18230" y="6485"/>
                    <a:pt x="18221" y="6485"/>
                  </a:cubicBezTo>
                  <a:cubicBezTo>
                    <a:pt x="18217" y="6485"/>
                    <a:pt x="18214" y="6459"/>
                    <a:pt x="18235" y="6451"/>
                  </a:cubicBezTo>
                  <a:cubicBezTo>
                    <a:pt x="18236" y="6447"/>
                    <a:pt x="18238" y="6446"/>
                    <a:pt x="18241" y="6446"/>
                  </a:cubicBezTo>
                  <a:cubicBezTo>
                    <a:pt x="18249" y="6446"/>
                    <a:pt x="18262" y="6458"/>
                    <a:pt x="18276" y="6471"/>
                  </a:cubicBezTo>
                  <a:cubicBezTo>
                    <a:pt x="18270" y="6472"/>
                    <a:pt x="18264" y="6474"/>
                    <a:pt x="18258" y="6477"/>
                  </a:cubicBezTo>
                  <a:lnTo>
                    <a:pt x="18258" y="6477"/>
                  </a:lnTo>
                  <a:cubicBezTo>
                    <a:pt x="18286" y="6505"/>
                    <a:pt x="18294" y="6508"/>
                    <a:pt x="18304" y="6510"/>
                  </a:cubicBezTo>
                  <a:cubicBezTo>
                    <a:pt x="18327" y="6475"/>
                    <a:pt x="18346" y="6457"/>
                    <a:pt x="18362" y="6457"/>
                  </a:cubicBezTo>
                  <a:cubicBezTo>
                    <a:pt x="18382" y="6457"/>
                    <a:pt x="18397" y="6484"/>
                    <a:pt x="18407" y="6538"/>
                  </a:cubicBezTo>
                  <a:cubicBezTo>
                    <a:pt x="18429" y="6507"/>
                    <a:pt x="18451" y="6476"/>
                    <a:pt x="18479" y="6438"/>
                  </a:cubicBezTo>
                  <a:cubicBezTo>
                    <a:pt x="18482" y="6439"/>
                    <a:pt x="18486" y="6439"/>
                    <a:pt x="18489" y="6439"/>
                  </a:cubicBezTo>
                  <a:cubicBezTo>
                    <a:pt x="18517" y="6439"/>
                    <a:pt x="18550" y="6420"/>
                    <a:pt x="18584" y="6420"/>
                  </a:cubicBezTo>
                  <a:cubicBezTo>
                    <a:pt x="18607" y="6420"/>
                    <a:pt x="18631" y="6429"/>
                    <a:pt x="18655" y="6460"/>
                  </a:cubicBezTo>
                  <a:cubicBezTo>
                    <a:pt x="18646" y="6338"/>
                    <a:pt x="18639" y="6254"/>
                    <a:pt x="18633" y="6173"/>
                  </a:cubicBezTo>
                  <a:cubicBezTo>
                    <a:pt x="18585" y="6195"/>
                    <a:pt x="18549" y="6212"/>
                    <a:pt x="18513" y="6228"/>
                  </a:cubicBezTo>
                  <a:lnTo>
                    <a:pt x="18511" y="6166"/>
                  </a:lnTo>
                  <a:cubicBezTo>
                    <a:pt x="18563" y="6138"/>
                    <a:pt x="18614" y="6110"/>
                    <a:pt x="18666" y="6082"/>
                  </a:cubicBezTo>
                  <a:cubicBezTo>
                    <a:pt x="18660" y="6063"/>
                    <a:pt x="18654" y="6037"/>
                    <a:pt x="18646" y="6012"/>
                  </a:cubicBezTo>
                  <a:cubicBezTo>
                    <a:pt x="18661" y="5991"/>
                    <a:pt x="18676" y="5970"/>
                    <a:pt x="18695" y="5944"/>
                  </a:cubicBezTo>
                  <a:cubicBezTo>
                    <a:pt x="18666" y="5889"/>
                    <a:pt x="18638" y="5838"/>
                    <a:pt x="18610" y="5785"/>
                  </a:cubicBezTo>
                  <a:cubicBezTo>
                    <a:pt x="18638" y="5773"/>
                    <a:pt x="18660" y="5764"/>
                    <a:pt x="18674" y="5757"/>
                  </a:cubicBezTo>
                  <a:cubicBezTo>
                    <a:pt x="18666" y="5633"/>
                    <a:pt x="18658" y="5514"/>
                    <a:pt x="18644" y="5383"/>
                  </a:cubicBezTo>
                  <a:cubicBezTo>
                    <a:pt x="18685" y="5336"/>
                    <a:pt x="18716" y="5299"/>
                    <a:pt x="18751" y="5260"/>
                  </a:cubicBezTo>
                  <a:cubicBezTo>
                    <a:pt x="18738" y="5088"/>
                    <a:pt x="18805" y="4910"/>
                    <a:pt x="18741" y="4749"/>
                  </a:cubicBezTo>
                  <a:cubicBezTo>
                    <a:pt x="18798" y="4665"/>
                    <a:pt x="18739" y="4551"/>
                    <a:pt x="18761" y="4430"/>
                  </a:cubicBezTo>
                  <a:cubicBezTo>
                    <a:pt x="18797" y="4275"/>
                    <a:pt x="18835" y="4067"/>
                    <a:pt x="18779" y="3886"/>
                  </a:cubicBezTo>
                  <a:cubicBezTo>
                    <a:pt x="18730" y="3744"/>
                    <a:pt x="18730" y="3663"/>
                    <a:pt x="18685" y="3471"/>
                  </a:cubicBezTo>
                  <a:cubicBezTo>
                    <a:pt x="18654" y="3318"/>
                    <a:pt x="18616" y="3171"/>
                    <a:pt x="18561" y="2998"/>
                  </a:cubicBezTo>
                  <a:cubicBezTo>
                    <a:pt x="18511" y="2907"/>
                    <a:pt x="18424" y="2807"/>
                    <a:pt x="18348" y="2712"/>
                  </a:cubicBezTo>
                  <a:cubicBezTo>
                    <a:pt x="18335" y="2672"/>
                    <a:pt x="18327" y="2647"/>
                    <a:pt x="18320" y="2626"/>
                  </a:cubicBezTo>
                  <a:cubicBezTo>
                    <a:pt x="18276" y="2589"/>
                    <a:pt x="18233" y="2554"/>
                    <a:pt x="18198" y="2526"/>
                  </a:cubicBezTo>
                  <a:cubicBezTo>
                    <a:pt x="18036" y="2259"/>
                    <a:pt x="17789" y="2119"/>
                    <a:pt x="17484" y="2119"/>
                  </a:cubicBezTo>
                  <a:cubicBezTo>
                    <a:pt x="17462" y="2119"/>
                    <a:pt x="17439" y="2120"/>
                    <a:pt x="17417" y="2122"/>
                  </a:cubicBezTo>
                  <a:cubicBezTo>
                    <a:pt x="17322" y="2094"/>
                    <a:pt x="17223" y="2040"/>
                    <a:pt x="17159" y="2040"/>
                  </a:cubicBezTo>
                  <a:cubicBezTo>
                    <a:pt x="17152" y="2040"/>
                    <a:pt x="17146" y="2041"/>
                    <a:pt x="17140" y="2042"/>
                  </a:cubicBezTo>
                  <a:cubicBezTo>
                    <a:pt x="16960" y="2064"/>
                    <a:pt x="16772" y="2039"/>
                    <a:pt x="16593" y="2089"/>
                  </a:cubicBezTo>
                  <a:cubicBezTo>
                    <a:pt x="16512" y="2105"/>
                    <a:pt x="16422" y="2123"/>
                    <a:pt x="16337" y="2141"/>
                  </a:cubicBezTo>
                  <a:cubicBezTo>
                    <a:pt x="16253" y="2164"/>
                    <a:pt x="16166" y="2200"/>
                    <a:pt x="16115" y="2230"/>
                  </a:cubicBezTo>
                  <a:cubicBezTo>
                    <a:pt x="15991" y="2301"/>
                    <a:pt x="15836" y="2298"/>
                    <a:pt x="15766" y="2407"/>
                  </a:cubicBezTo>
                  <a:cubicBezTo>
                    <a:pt x="15758" y="2419"/>
                    <a:pt x="15655" y="2463"/>
                    <a:pt x="15629" y="2466"/>
                  </a:cubicBezTo>
                  <a:cubicBezTo>
                    <a:pt x="15545" y="2470"/>
                    <a:pt x="15469" y="2535"/>
                    <a:pt x="15395" y="2584"/>
                  </a:cubicBezTo>
                  <a:cubicBezTo>
                    <a:pt x="15246" y="2684"/>
                    <a:pt x="15116" y="2797"/>
                    <a:pt x="14973" y="2929"/>
                  </a:cubicBezTo>
                  <a:cubicBezTo>
                    <a:pt x="14971" y="2929"/>
                    <a:pt x="14948" y="2937"/>
                    <a:pt x="14907" y="2948"/>
                  </a:cubicBezTo>
                  <a:cubicBezTo>
                    <a:pt x="14880" y="2988"/>
                    <a:pt x="14852" y="3031"/>
                    <a:pt x="14826" y="3071"/>
                  </a:cubicBezTo>
                  <a:cubicBezTo>
                    <a:pt x="14802" y="3081"/>
                    <a:pt x="14774" y="3088"/>
                    <a:pt x="14705" y="3119"/>
                  </a:cubicBezTo>
                  <a:cubicBezTo>
                    <a:pt x="14699" y="3166"/>
                    <a:pt x="14693" y="3210"/>
                    <a:pt x="14686" y="3260"/>
                  </a:cubicBezTo>
                  <a:cubicBezTo>
                    <a:pt x="14652" y="3253"/>
                    <a:pt x="14629" y="3247"/>
                    <a:pt x="14605" y="3241"/>
                  </a:cubicBezTo>
                  <a:cubicBezTo>
                    <a:pt x="14505" y="3382"/>
                    <a:pt x="14426" y="3519"/>
                    <a:pt x="14350" y="3647"/>
                  </a:cubicBezTo>
                  <a:cubicBezTo>
                    <a:pt x="14355" y="3671"/>
                    <a:pt x="14358" y="3691"/>
                    <a:pt x="14368" y="3749"/>
                  </a:cubicBezTo>
                  <a:cubicBezTo>
                    <a:pt x="14311" y="3718"/>
                    <a:pt x="14281" y="3702"/>
                    <a:pt x="14240" y="3680"/>
                  </a:cubicBezTo>
                  <a:cubicBezTo>
                    <a:pt x="14175" y="3813"/>
                    <a:pt x="14124" y="3937"/>
                    <a:pt x="13993" y="4005"/>
                  </a:cubicBezTo>
                  <a:cubicBezTo>
                    <a:pt x="13964" y="4021"/>
                    <a:pt x="13896" y="4112"/>
                    <a:pt x="13897" y="4134"/>
                  </a:cubicBezTo>
                  <a:cubicBezTo>
                    <a:pt x="13899" y="4220"/>
                    <a:pt x="13799" y="4258"/>
                    <a:pt x="13777" y="4345"/>
                  </a:cubicBezTo>
                  <a:cubicBezTo>
                    <a:pt x="13762" y="4411"/>
                    <a:pt x="13688" y="4505"/>
                    <a:pt x="13646" y="4592"/>
                  </a:cubicBezTo>
                  <a:cubicBezTo>
                    <a:pt x="13600" y="4682"/>
                    <a:pt x="13556" y="4801"/>
                    <a:pt x="13462" y="4889"/>
                  </a:cubicBezTo>
                  <a:cubicBezTo>
                    <a:pt x="13412" y="4938"/>
                    <a:pt x="13357" y="5036"/>
                    <a:pt x="13335" y="5110"/>
                  </a:cubicBezTo>
                  <a:cubicBezTo>
                    <a:pt x="13300" y="5220"/>
                    <a:pt x="13262" y="5299"/>
                    <a:pt x="13175" y="5363"/>
                  </a:cubicBezTo>
                  <a:cubicBezTo>
                    <a:pt x="13150" y="5382"/>
                    <a:pt x="13119" y="5429"/>
                    <a:pt x="13106" y="5466"/>
                  </a:cubicBezTo>
                  <a:cubicBezTo>
                    <a:pt x="13072" y="5550"/>
                    <a:pt x="13026" y="5645"/>
                    <a:pt x="13023" y="5716"/>
                  </a:cubicBezTo>
                  <a:cubicBezTo>
                    <a:pt x="13019" y="5776"/>
                    <a:pt x="12994" y="5813"/>
                    <a:pt x="12963" y="5845"/>
                  </a:cubicBezTo>
                  <a:cubicBezTo>
                    <a:pt x="12928" y="5889"/>
                    <a:pt x="12910" y="5891"/>
                    <a:pt x="12912" y="5909"/>
                  </a:cubicBezTo>
                  <a:cubicBezTo>
                    <a:pt x="12912" y="5947"/>
                    <a:pt x="12879" y="5970"/>
                    <a:pt x="12885" y="6013"/>
                  </a:cubicBezTo>
                  <a:cubicBezTo>
                    <a:pt x="12890" y="6073"/>
                    <a:pt x="12841" y="6073"/>
                    <a:pt x="12848" y="6123"/>
                  </a:cubicBezTo>
                  <a:cubicBezTo>
                    <a:pt x="12857" y="6201"/>
                    <a:pt x="12823" y="6207"/>
                    <a:pt x="12813" y="6251"/>
                  </a:cubicBezTo>
                  <a:cubicBezTo>
                    <a:pt x="12806" y="6282"/>
                    <a:pt x="12801" y="6322"/>
                    <a:pt x="12794" y="6362"/>
                  </a:cubicBezTo>
                  <a:cubicBezTo>
                    <a:pt x="12781" y="6354"/>
                    <a:pt x="12767" y="6347"/>
                    <a:pt x="12759" y="6341"/>
                  </a:cubicBezTo>
                  <a:cubicBezTo>
                    <a:pt x="12757" y="6350"/>
                    <a:pt x="12723" y="6490"/>
                    <a:pt x="12723" y="6490"/>
                  </a:cubicBezTo>
                  <a:lnTo>
                    <a:pt x="12704" y="6450"/>
                  </a:lnTo>
                  <a:cubicBezTo>
                    <a:pt x="12703" y="6503"/>
                    <a:pt x="12701" y="6553"/>
                    <a:pt x="12700" y="6603"/>
                  </a:cubicBezTo>
                  <a:cubicBezTo>
                    <a:pt x="12692" y="6594"/>
                    <a:pt x="12686" y="6589"/>
                    <a:pt x="12680" y="6589"/>
                  </a:cubicBezTo>
                  <a:cubicBezTo>
                    <a:pt x="12666" y="6589"/>
                    <a:pt x="12656" y="6618"/>
                    <a:pt x="12645" y="6710"/>
                  </a:cubicBezTo>
                  <a:cubicBezTo>
                    <a:pt x="12638" y="6780"/>
                    <a:pt x="12622" y="6899"/>
                    <a:pt x="12607" y="6899"/>
                  </a:cubicBezTo>
                  <a:cubicBezTo>
                    <a:pt x="12605" y="6899"/>
                    <a:pt x="12603" y="6897"/>
                    <a:pt x="12601" y="6893"/>
                  </a:cubicBezTo>
                  <a:cubicBezTo>
                    <a:pt x="12595" y="6876"/>
                    <a:pt x="12588" y="6870"/>
                    <a:pt x="12582" y="6870"/>
                  </a:cubicBezTo>
                  <a:cubicBezTo>
                    <a:pt x="12555" y="6870"/>
                    <a:pt x="12529" y="6992"/>
                    <a:pt x="12509" y="7002"/>
                  </a:cubicBezTo>
                  <a:cubicBezTo>
                    <a:pt x="12494" y="7090"/>
                    <a:pt x="12482" y="7152"/>
                    <a:pt x="12473" y="7202"/>
                  </a:cubicBezTo>
                  <a:cubicBezTo>
                    <a:pt x="12469" y="7280"/>
                    <a:pt x="12464" y="7361"/>
                    <a:pt x="12460" y="7437"/>
                  </a:cubicBezTo>
                  <a:cubicBezTo>
                    <a:pt x="12457" y="7453"/>
                    <a:pt x="12454" y="7468"/>
                    <a:pt x="12451" y="7486"/>
                  </a:cubicBezTo>
                  <a:cubicBezTo>
                    <a:pt x="12454" y="7394"/>
                    <a:pt x="12457" y="7303"/>
                    <a:pt x="12460" y="7214"/>
                  </a:cubicBezTo>
                  <a:lnTo>
                    <a:pt x="12460" y="7214"/>
                  </a:lnTo>
                  <a:cubicBezTo>
                    <a:pt x="12455" y="7244"/>
                    <a:pt x="12451" y="7267"/>
                    <a:pt x="12450" y="7277"/>
                  </a:cubicBezTo>
                  <a:lnTo>
                    <a:pt x="12450" y="7277"/>
                  </a:lnTo>
                  <a:cubicBezTo>
                    <a:pt x="12447" y="7262"/>
                    <a:pt x="12444" y="7255"/>
                    <a:pt x="12441" y="7255"/>
                  </a:cubicBezTo>
                  <a:cubicBezTo>
                    <a:pt x="12431" y="7255"/>
                    <a:pt x="12417" y="7310"/>
                    <a:pt x="12400" y="7384"/>
                  </a:cubicBezTo>
                  <a:cubicBezTo>
                    <a:pt x="12385" y="7462"/>
                    <a:pt x="12375" y="7487"/>
                    <a:pt x="12369" y="7487"/>
                  </a:cubicBezTo>
                  <a:cubicBezTo>
                    <a:pt x="12364" y="7487"/>
                    <a:pt x="12360" y="7472"/>
                    <a:pt x="12357" y="7455"/>
                  </a:cubicBezTo>
                  <a:cubicBezTo>
                    <a:pt x="12367" y="7377"/>
                    <a:pt x="12376" y="7302"/>
                    <a:pt x="12388" y="7215"/>
                  </a:cubicBezTo>
                  <a:lnTo>
                    <a:pt x="12388" y="7215"/>
                  </a:lnTo>
                  <a:cubicBezTo>
                    <a:pt x="12381" y="7246"/>
                    <a:pt x="12375" y="7271"/>
                    <a:pt x="12369" y="7293"/>
                  </a:cubicBezTo>
                  <a:cubicBezTo>
                    <a:pt x="12375" y="7236"/>
                    <a:pt x="12379" y="7178"/>
                    <a:pt x="12385" y="7127"/>
                  </a:cubicBezTo>
                  <a:lnTo>
                    <a:pt x="12385" y="7127"/>
                  </a:lnTo>
                  <a:cubicBezTo>
                    <a:pt x="12372" y="7158"/>
                    <a:pt x="12361" y="7180"/>
                    <a:pt x="12353" y="7196"/>
                  </a:cubicBezTo>
                  <a:cubicBezTo>
                    <a:pt x="12332" y="7289"/>
                    <a:pt x="12316" y="7364"/>
                    <a:pt x="12301" y="7431"/>
                  </a:cubicBezTo>
                  <a:cubicBezTo>
                    <a:pt x="12301" y="7431"/>
                    <a:pt x="12301" y="7431"/>
                    <a:pt x="12301" y="7431"/>
                  </a:cubicBezTo>
                  <a:lnTo>
                    <a:pt x="12301" y="7431"/>
                  </a:lnTo>
                  <a:cubicBezTo>
                    <a:pt x="12294" y="7447"/>
                    <a:pt x="12286" y="7458"/>
                    <a:pt x="12278" y="7470"/>
                  </a:cubicBezTo>
                  <a:cubicBezTo>
                    <a:pt x="12289" y="7393"/>
                    <a:pt x="12301" y="7315"/>
                    <a:pt x="12310" y="7255"/>
                  </a:cubicBezTo>
                  <a:cubicBezTo>
                    <a:pt x="12292" y="7212"/>
                    <a:pt x="12275" y="7172"/>
                    <a:pt x="12257" y="7130"/>
                  </a:cubicBezTo>
                  <a:cubicBezTo>
                    <a:pt x="12264" y="7077"/>
                    <a:pt x="12276" y="7008"/>
                    <a:pt x="12286" y="6934"/>
                  </a:cubicBezTo>
                  <a:cubicBezTo>
                    <a:pt x="12284" y="6860"/>
                    <a:pt x="12272" y="6829"/>
                    <a:pt x="12249" y="6829"/>
                  </a:cubicBezTo>
                  <a:cubicBezTo>
                    <a:pt x="12234" y="6829"/>
                    <a:pt x="12215" y="6841"/>
                    <a:pt x="12191" y="6862"/>
                  </a:cubicBezTo>
                  <a:cubicBezTo>
                    <a:pt x="12242" y="6685"/>
                    <a:pt x="12194" y="6768"/>
                    <a:pt x="12173" y="6715"/>
                  </a:cubicBezTo>
                  <a:cubicBezTo>
                    <a:pt x="12185" y="6685"/>
                    <a:pt x="12210" y="6616"/>
                    <a:pt x="12241" y="6529"/>
                  </a:cubicBezTo>
                  <a:lnTo>
                    <a:pt x="12241" y="6529"/>
                  </a:lnTo>
                  <a:cubicBezTo>
                    <a:pt x="12205" y="6556"/>
                    <a:pt x="12183" y="6563"/>
                    <a:pt x="12164" y="6569"/>
                  </a:cubicBezTo>
                  <a:cubicBezTo>
                    <a:pt x="12176" y="6506"/>
                    <a:pt x="12186" y="6444"/>
                    <a:pt x="12198" y="6376"/>
                  </a:cubicBezTo>
                  <a:lnTo>
                    <a:pt x="12198" y="6376"/>
                  </a:lnTo>
                  <a:cubicBezTo>
                    <a:pt x="12172" y="6412"/>
                    <a:pt x="12145" y="6447"/>
                    <a:pt x="12114" y="6488"/>
                  </a:cubicBezTo>
                  <a:cubicBezTo>
                    <a:pt x="12113" y="6446"/>
                    <a:pt x="12111" y="6410"/>
                    <a:pt x="12110" y="6384"/>
                  </a:cubicBezTo>
                  <a:cubicBezTo>
                    <a:pt x="12133" y="6344"/>
                    <a:pt x="12147" y="6323"/>
                    <a:pt x="12157" y="6306"/>
                  </a:cubicBezTo>
                  <a:cubicBezTo>
                    <a:pt x="12151" y="6266"/>
                    <a:pt x="12147" y="6229"/>
                    <a:pt x="12145" y="6207"/>
                  </a:cubicBezTo>
                  <a:cubicBezTo>
                    <a:pt x="12119" y="6197"/>
                    <a:pt x="12102" y="6188"/>
                    <a:pt x="12052" y="6181"/>
                  </a:cubicBezTo>
                  <a:lnTo>
                    <a:pt x="12052" y="6181"/>
                  </a:lnTo>
                  <a:cubicBezTo>
                    <a:pt x="12045" y="6189"/>
                    <a:pt x="12039" y="6197"/>
                    <a:pt x="12032" y="6204"/>
                  </a:cubicBezTo>
                  <a:cubicBezTo>
                    <a:pt x="12031" y="6205"/>
                    <a:pt x="12030" y="6205"/>
                    <a:pt x="12030" y="6205"/>
                  </a:cubicBezTo>
                  <a:cubicBezTo>
                    <a:pt x="12026" y="6205"/>
                    <a:pt x="12022" y="6195"/>
                    <a:pt x="12035" y="6179"/>
                  </a:cubicBezTo>
                  <a:cubicBezTo>
                    <a:pt x="12034" y="6174"/>
                    <a:pt x="12042" y="6169"/>
                    <a:pt x="12053" y="6163"/>
                  </a:cubicBezTo>
                  <a:lnTo>
                    <a:pt x="12053" y="6163"/>
                  </a:lnTo>
                  <a:cubicBezTo>
                    <a:pt x="12123" y="6097"/>
                    <a:pt x="12109" y="6053"/>
                    <a:pt x="12132" y="6000"/>
                  </a:cubicBezTo>
                  <a:lnTo>
                    <a:pt x="12132" y="6000"/>
                  </a:lnTo>
                  <a:cubicBezTo>
                    <a:pt x="12086" y="6019"/>
                    <a:pt x="12055" y="6031"/>
                    <a:pt x="12019" y="6042"/>
                  </a:cubicBezTo>
                  <a:cubicBezTo>
                    <a:pt x="12022" y="6014"/>
                    <a:pt x="12023" y="5992"/>
                    <a:pt x="12026" y="5959"/>
                  </a:cubicBezTo>
                  <a:cubicBezTo>
                    <a:pt x="12060" y="5966"/>
                    <a:pt x="12082" y="5969"/>
                    <a:pt x="12111" y="5972"/>
                  </a:cubicBezTo>
                  <a:cubicBezTo>
                    <a:pt x="12107" y="5941"/>
                    <a:pt x="12102" y="5914"/>
                    <a:pt x="12100" y="5885"/>
                  </a:cubicBezTo>
                  <a:cubicBezTo>
                    <a:pt x="12066" y="5876"/>
                    <a:pt x="12033" y="5866"/>
                    <a:pt x="11997" y="5851"/>
                  </a:cubicBezTo>
                  <a:cubicBezTo>
                    <a:pt x="12026" y="5801"/>
                    <a:pt x="12098" y="5876"/>
                    <a:pt x="12085" y="5760"/>
                  </a:cubicBezTo>
                  <a:cubicBezTo>
                    <a:pt x="12084" y="5760"/>
                    <a:pt x="12084" y="5759"/>
                    <a:pt x="12084" y="5759"/>
                  </a:cubicBezTo>
                  <a:lnTo>
                    <a:pt x="12084" y="5759"/>
                  </a:lnTo>
                  <a:cubicBezTo>
                    <a:pt x="12165" y="5651"/>
                    <a:pt x="12042" y="5570"/>
                    <a:pt x="12033" y="5477"/>
                  </a:cubicBezTo>
                  <a:cubicBezTo>
                    <a:pt x="12079" y="5314"/>
                    <a:pt x="11999" y="5166"/>
                    <a:pt x="11935" y="5020"/>
                  </a:cubicBezTo>
                  <a:cubicBezTo>
                    <a:pt x="11958" y="4992"/>
                    <a:pt x="11977" y="4968"/>
                    <a:pt x="11992" y="4949"/>
                  </a:cubicBezTo>
                  <a:cubicBezTo>
                    <a:pt x="11955" y="4879"/>
                    <a:pt x="11921" y="4814"/>
                    <a:pt x="11889" y="4752"/>
                  </a:cubicBezTo>
                  <a:cubicBezTo>
                    <a:pt x="11894" y="4724"/>
                    <a:pt x="11898" y="4699"/>
                    <a:pt x="11904" y="4670"/>
                  </a:cubicBezTo>
                  <a:cubicBezTo>
                    <a:pt x="11879" y="4626"/>
                    <a:pt x="11855" y="4584"/>
                    <a:pt x="11836" y="4549"/>
                  </a:cubicBezTo>
                  <a:cubicBezTo>
                    <a:pt x="11832" y="4474"/>
                    <a:pt x="11827" y="4406"/>
                    <a:pt x="11823" y="4339"/>
                  </a:cubicBezTo>
                  <a:lnTo>
                    <a:pt x="11782" y="4300"/>
                  </a:lnTo>
                  <a:lnTo>
                    <a:pt x="11805" y="4274"/>
                  </a:lnTo>
                  <a:cubicBezTo>
                    <a:pt x="11782" y="4193"/>
                    <a:pt x="11764" y="4074"/>
                    <a:pt x="11729" y="4037"/>
                  </a:cubicBezTo>
                  <a:cubicBezTo>
                    <a:pt x="11657" y="3961"/>
                    <a:pt x="11704" y="3897"/>
                    <a:pt x="11676" y="3828"/>
                  </a:cubicBezTo>
                  <a:cubicBezTo>
                    <a:pt x="11614" y="3669"/>
                    <a:pt x="11511" y="3575"/>
                    <a:pt x="11448" y="3416"/>
                  </a:cubicBezTo>
                  <a:cubicBezTo>
                    <a:pt x="11424" y="3363"/>
                    <a:pt x="11357" y="3340"/>
                    <a:pt x="11282" y="3282"/>
                  </a:cubicBezTo>
                  <a:cubicBezTo>
                    <a:pt x="11370" y="3221"/>
                    <a:pt x="11371" y="3103"/>
                    <a:pt x="11345" y="2960"/>
                  </a:cubicBezTo>
                  <a:cubicBezTo>
                    <a:pt x="11309" y="2957"/>
                    <a:pt x="11274" y="2956"/>
                    <a:pt x="11221" y="2953"/>
                  </a:cubicBezTo>
                  <a:cubicBezTo>
                    <a:pt x="11249" y="2881"/>
                    <a:pt x="11268" y="2831"/>
                    <a:pt x="11286" y="2782"/>
                  </a:cubicBezTo>
                  <a:lnTo>
                    <a:pt x="11234" y="2726"/>
                  </a:lnTo>
                  <a:cubicBezTo>
                    <a:pt x="11239" y="2703"/>
                    <a:pt x="11240" y="2685"/>
                    <a:pt x="11245" y="2662"/>
                  </a:cubicBezTo>
                  <a:cubicBezTo>
                    <a:pt x="11187" y="2606"/>
                    <a:pt x="11130" y="2551"/>
                    <a:pt x="11068" y="2491"/>
                  </a:cubicBezTo>
                  <a:cubicBezTo>
                    <a:pt x="11083" y="2470"/>
                    <a:pt x="11098" y="2451"/>
                    <a:pt x="11112" y="2432"/>
                  </a:cubicBezTo>
                  <a:cubicBezTo>
                    <a:pt x="10981" y="2230"/>
                    <a:pt x="10898" y="2020"/>
                    <a:pt x="10834" y="1789"/>
                  </a:cubicBezTo>
                  <a:cubicBezTo>
                    <a:pt x="10700" y="1693"/>
                    <a:pt x="10689" y="1542"/>
                    <a:pt x="10622" y="1382"/>
                  </a:cubicBezTo>
                  <a:cubicBezTo>
                    <a:pt x="10577" y="1359"/>
                    <a:pt x="10528" y="1337"/>
                    <a:pt x="10481" y="1314"/>
                  </a:cubicBezTo>
                  <a:cubicBezTo>
                    <a:pt x="10434" y="1209"/>
                    <a:pt x="10371" y="1117"/>
                    <a:pt x="10309" y="1027"/>
                  </a:cubicBezTo>
                  <a:cubicBezTo>
                    <a:pt x="10274" y="978"/>
                    <a:pt x="10234" y="933"/>
                    <a:pt x="10194" y="886"/>
                  </a:cubicBezTo>
                  <a:cubicBezTo>
                    <a:pt x="10149" y="842"/>
                    <a:pt x="10103" y="796"/>
                    <a:pt x="10065" y="749"/>
                  </a:cubicBezTo>
                  <a:cubicBezTo>
                    <a:pt x="10007" y="680"/>
                    <a:pt x="9956" y="624"/>
                    <a:pt x="9893" y="562"/>
                  </a:cubicBezTo>
                  <a:cubicBezTo>
                    <a:pt x="9824" y="509"/>
                    <a:pt x="9750" y="452"/>
                    <a:pt x="9678" y="394"/>
                  </a:cubicBezTo>
                  <a:cubicBezTo>
                    <a:pt x="9641" y="366"/>
                    <a:pt x="9603" y="338"/>
                    <a:pt x="9563" y="313"/>
                  </a:cubicBezTo>
                  <a:cubicBezTo>
                    <a:pt x="9520" y="290"/>
                    <a:pt x="9472" y="269"/>
                    <a:pt x="9426" y="247"/>
                  </a:cubicBezTo>
                  <a:cubicBezTo>
                    <a:pt x="9334" y="205"/>
                    <a:pt x="9245" y="156"/>
                    <a:pt x="9148" y="105"/>
                  </a:cubicBezTo>
                  <a:cubicBezTo>
                    <a:pt x="9004" y="49"/>
                    <a:pt x="8847" y="1"/>
                    <a:pt x="8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3"/>
            <p:cNvSpPr/>
            <p:nvPr/>
          </p:nvSpPr>
          <p:spPr>
            <a:xfrm>
              <a:off x="1173850" y="4327725"/>
              <a:ext cx="4475" cy="6150"/>
            </a:xfrm>
            <a:custGeom>
              <a:avLst/>
              <a:gdLst/>
              <a:ahLst/>
              <a:cxnLst/>
              <a:rect l="l" t="t" r="r" b="b"/>
              <a:pathLst>
                <a:path w="179" h="246" extrusionOk="0">
                  <a:moveTo>
                    <a:pt x="179" y="0"/>
                  </a:moveTo>
                  <a:cubicBezTo>
                    <a:pt x="152" y="12"/>
                    <a:pt x="127" y="25"/>
                    <a:pt x="89" y="41"/>
                  </a:cubicBezTo>
                  <a:cubicBezTo>
                    <a:pt x="70" y="87"/>
                    <a:pt x="43" y="149"/>
                    <a:pt x="1" y="246"/>
                  </a:cubicBezTo>
                  <a:cubicBezTo>
                    <a:pt x="67" y="212"/>
                    <a:pt x="105" y="193"/>
                    <a:pt x="136" y="177"/>
                  </a:cubicBezTo>
                  <a:cubicBezTo>
                    <a:pt x="152" y="110"/>
                    <a:pt x="165" y="56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3"/>
            <p:cNvSpPr/>
            <p:nvPr/>
          </p:nvSpPr>
          <p:spPr>
            <a:xfrm>
              <a:off x="1464500" y="4486575"/>
              <a:ext cx="5275" cy="3875"/>
            </a:xfrm>
            <a:custGeom>
              <a:avLst/>
              <a:gdLst/>
              <a:ahLst/>
              <a:cxnLst/>
              <a:rect l="l" t="t" r="r" b="b"/>
              <a:pathLst>
                <a:path w="211" h="155" extrusionOk="0">
                  <a:moveTo>
                    <a:pt x="183" y="0"/>
                  </a:moveTo>
                  <a:cubicBezTo>
                    <a:pt x="140" y="11"/>
                    <a:pt x="94" y="22"/>
                    <a:pt x="0" y="44"/>
                  </a:cubicBezTo>
                  <a:cubicBezTo>
                    <a:pt x="59" y="89"/>
                    <a:pt x="100" y="119"/>
                    <a:pt x="146" y="155"/>
                  </a:cubicBezTo>
                  <a:cubicBezTo>
                    <a:pt x="196" y="99"/>
                    <a:pt x="111" y="55"/>
                    <a:pt x="211" y="9"/>
                  </a:cubicBezTo>
                  <a:cubicBezTo>
                    <a:pt x="203" y="8"/>
                    <a:pt x="194" y="5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3"/>
            <p:cNvSpPr/>
            <p:nvPr/>
          </p:nvSpPr>
          <p:spPr>
            <a:xfrm>
              <a:off x="1466150" y="4502575"/>
              <a:ext cx="6100" cy="1750"/>
            </a:xfrm>
            <a:custGeom>
              <a:avLst/>
              <a:gdLst/>
              <a:ahLst/>
              <a:cxnLst/>
              <a:rect l="l" t="t" r="r" b="b"/>
              <a:pathLst>
                <a:path w="244" h="70" extrusionOk="0">
                  <a:moveTo>
                    <a:pt x="0" y="0"/>
                  </a:moveTo>
                  <a:cubicBezTo>
                    <a:pt x="20" y="36"/>
                    <a:pt x="27" y="49"/>
                    <a:pt x="39" y="69"/>
                  </a:cubicBezTo>
                  <a:cubicBezTo>
                    <a:pt x="101" y="53"/>
                    <a:pt x="153" y="37"/>
                    <a:pt x="243" y="14"/>
                  </a:cubicBezTo>
                  <a:cubicBezTo>
                    <a:pt x="148" y="8"/>
                    <a:pt x="92" y="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3"/>
            <p:cNvSpPr/>
            <p:nvPr/>
          </p:nvSpPr>
          <p:spPr>
            <a:xfrm>
              <a:off x="1372800" y="4541500"/>
              <a:ext cx="2875" cy="1675"/>
            </a:xfrm>
            <a:custGeom>
              <a:avLst/>
              <a:gdLst/>
              <a:ahLst/>
              <a:cxnLst/>
              <a:rect l="l" t="t" r="r" b="b"/>
              <a:pathLst>
                <a:path w="115" h="67" extrusionOk="0">
                  <a:moveTo>
                    <a:pt x="39" y="1"/>
                  </a:moveTo>
                  <a:cubicBezTo>
                    <a:pt x="34" y="1"/>
                    <a:pt x="29" y="1"/>
                    <a:pt x="23" y="1"/>
                  </a:cubicBezTo>
                  <a:cubicBezTo>
                    <a:pt x="33" y="26"/>
                    <a:pt x="0" y="67"/>
                    <a:pt x="71" y="67"/>
                  </a:cubicBezTo>
                  <a:cubicBezTo>
                    <a:pt x="77" y="67"/>
                    <a:pt x="83" y="67"/>
                    <a:pt x="90" y="66"/>
                  </a:cubicBezTo>
                  <a:cubicBezTo>
                    <a:pt x="81" y="41"/>
                    <a:pt x="115" y="1"/>
                    <a:pt x="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3"/>
            <p:cNvSpPr/>
            <p:nvPr/>
          </p:nvSpPr>
          <p:spPr>
            <a:xfrm>
              <a:off x="850650" y="4553475"/>
              <a:ext cx="3025" cy="1175"/>
            </a:xfrm>
            <a:custGeom>
              <a:avLst/>
              <a:gdLst/>
              <a:ahLst/>
              <a:cxnLst/>
              <a:rect l="l" t="t" r="r" b="b"/>
              <a:pathLst>
                <a:path w="121" h="47" extrusionOk="0">
                  <a:moveTo>
                    <a:pt x="73" y="0"/>
                  </a:moveTo>
                  <a:lnTo>
                    <a:pt x="1" y="46"/>
                  </a:lnTo>
                  <a:lnTo>
                    <a:pt x="120" y="3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3"/>
            <p:cNvSpPr/>
            <p:nvPr/>
          </p:nvSpPr>
          <p:spPr>
            <a:xfrm>
              <a:off x="1451225" y="4514275"/>
              <a:ext cx="1075" cy="1975"/>
            </a:xfrm>
            <a:custGeom>
              <a:avLst/>
              <a:gdLst/>
              <a:ahLst/>
              <a:cxnLst/>
              <a:rect l="l" t="t" r="r" b="b"/>
              <a:pathLst>
                <a:path w="43" h="79" extrusionOk="0">
                  <a:moveTo>
                    <a:pt x="31" y="0"/>
                  </a:moveTo>
                  <a:lnTo>
                    <a:pt x="0" y="7"/>
                  </a:lnTo>
                  <a:lnTo>
                    <a:pt x="12" y="78"/>
                  </a:lnTo>
                  <a:lnTo>
                    <a:pt x="43" y="7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3"/>
            <p:cNvSpPr/>
            <p:nvPr/>
          </p:nvSpPr>
          <p:spPr>
            <a:xfrm>
              <a:off x="929375" y="4523375"/>
              <a:ext cx="2850" cy="1975"/>
            </a:xfrm>
            <a:custGeom>
              <a:avLst/>
              <a:gdLst/>
              <a:ahLst/>
              <a:cxnLst/>
              <a:rect l="l" t="t" r="r" b="b"/>
              <a:pathLst>
                <a:path w="114" h="79" extrusionOk="0">
                  <a:moveTo>
                    <a:pt x="102" y="1"/>
                  </a:moveTo>
                  <a:lnTo>
                    <a:pt x="0" y="51"/>
                  </a:lnTo>
                  <a:lnTo>
                    <a:pt x="14" y="79"/>
                  </a:lnTo>
                  <a:lnTo>
                    <a:pt x="114" y="2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3"/>
            <p:cNvSpPr/>
            <p:nvPr/>
          </p:nvSpPr>
          <p:spPr>
            <a:xfrm>
              <a:off x="1234500" y="4158125"/>
              <a:ext cx="1875" cy="2075"/>
            </a:xfrm>
            <a:custGeom>
              <a:avLst/>
              <a:gdLst/>
              <a:ahLst/>
              <a:cxnLst/>
              <a:rect l="l" t="t" r="r" b="b"/>
              <a:pathLst>
                <a:path w="75" h="83" extrusionOk="0">
                  <a:moveTo>
                    <a:pt x="1" y="0"/>
                  </a:moveTo>
                  <a:cubicBezTo>
                    <a:pt x="14" y="56"/>
                    <a:pt x="15" y="83"/>
                    <a:pt x="21" y="83"/>
                  </a:cubicBezTo>
                  <a:cubicBezTo>
                    <a:pt x="37" y="83"/>
                    <a:pt x="57" y="74"/>
                    <a:pt x="74" y="68"/>
                  </a:cubicBezTo>
                  <a:cubicBezTo>
                    <a:pt x="55" y="50"/>
                    <a:pt x="37" y="3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3"/>
            <p:cNvSpPr/>
            <p:nvPr/>
          </p:nvSpPr>
          <p:spPr>
            <a:xfrm>
              <a:off x="1042150" y="4513025"/>
              <a:ext cx="2925" cy="2525"/>
            </a:xfrm>
            <a:custGeom>
              <a:avLst/>
              <a:gdLst/>
              <a:ahLst/>
              <a:cxnLst/>
              <a:rect l="l" t="t" r="r" b="b"/>
              <a:pathLst>
                <a:path w="117" h="101" extrusionOk="0">
                  <a:moveTo>
                    <a:pt x="106" y="0"/>
                  </a:moveTo>
                  <a:lnTo>
                    <a:pt x="0" y="85"/>
                  </a:lnTo>
                  <a:lnTo>
                    <a:pt x="10" y="100"/>
                  </a:lnTo>
                  <a:lnTo>
                    <a:pt x="116" y="1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3"/>
            <p:cNvSpPr/>
            <p:nvPr/>
          </p:nvSpPr>
          <p:spPr>
            <a:xfrm>
              <a:off x="1009625" y="3996550"/>
              <a:ext cx="2225" cy="2025"/>
            </a:xfrm>
            <a:custGeom>
              <a:avLst/>
              <a:gdLst/>
              <a:ahLst/>
              <a:cxnLst/>
              <a:rect l="l" t="t" r="r" b="b"/>
              <a:pathLst>
                <a:path w="89" h="81" extrusionOk="0">
                  <a:moveTo>
                    <a:pt x="43" y="0"/>
                  </a:moveTo>
                  <a:lnTo>
                    <a:pt x="1" y="57"/>
                  </a:lnTo>
                  <a:lnTo>
                    <a:pt x="45" y="81"/>
                  </a:lnTo>
                  <a:lnTo>
                    <a:pt x="89" y="24"/>
                  </a:lnTo>
                  <a:cubicBezTo>
                    <a:pt x="73" y="16"/>
                    <a:pt x="58" y="9"/>
                    <a:pt x="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3"/>
            <p:cNvSpPr/>
            <p:nvPr/>
          </p:nvSpPr>
          <p:spPr>
            <a:xfrm>
              <a:off x="928275" y="4194425"/>
              <a:ext cx="975" cy="3075"/>
            </a:xfrm>
            <a:custGeom>
              <a:avLst/>
              <a:gdLst/>
              <a:ahLst/>
              <a:cxnLst/>
              <a:rect l="l" t="t" r="r" b="b"/>
              <a:pathLst>
                <a:path w="39" h="123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40"/>
                    <a:pt x="3" y="81"/>
                    <a:pt x="8" y="122"/>
                  </a:cubicBezTo>
                  <a:lnTo>
                    <a:pt x="38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3"/>
            <p:cNvSpPr/>
            <p:nvPr/>
          </p:nvSpPr>
          <p:spPr>
            <a:xfrm>
              <a:off x="1132625" y="4532800"/>
              <a:ext cx="3600" cy="2225"/>
            </a:xfrm>
            <a:custGeom>
              <a:avLst/>
              <a:gdLst/>
              <a:ahLst/>
              <a:cxnLst/>
              <a:rect l="l" t="t" r="r" b="b"/>
              <a:pathLst>
                <a:path w="144" h="89" extrusionOk="0">
                  <a:moveTo>
                    <a:pt x="0" y="1"/>
                  </a:moveTo>
                  <a:cubicBezTo>
                    <a:pt x="36" y="21"/>
                    <a:pt x="70" y="43"/>
                    <a:pt x="143" y="89"/>
                  </a:cubicBezTo>
                  <a:cubicBezTo>
                    <a:pt x="109" y="45"/>
                    <a:pt x="103" y="27"/>
                    <a:pt x="95" y="24"/>
                  </a:cubicBezTo>
                  <a:cubicBezTo>
                    <a:pt x="64" y="14"/>
                    <a:pt x="31" y="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3"/>
            <p:cNvSpPr/>
            <p:nvPr/>
          </p:nvSpPr>
          <p:spPr>
            <a:xfrm>
              <a:off x="770025" y="4569400"/>
              <a:ext cx="1650" cy="475"/>
            </a:xfrm>
            <a:custGeom>
              <a:avLst/>
              <a:gdLst/>
              <a:ahLst/>
              <a:cxnLst/>
              <a:rect l="l" t="t" r="r" b="b"/>
              <a:pathLst>
                <a:path w="66" h="19" extrusionOk="0">
                  <a:moveTo>
                    <a:pt x="2" y="1"/>
                  </a:moveTo>
                  <a:lnTo>
                    <a:pt x="1" y="12"/>
                  </a:lnTo>
                  <a:lnTo>
                    <a:pt x="63" y="18"/>
                  </a:lnTo>
                  <a:lnTo>
                    <a:pt x="66" y="6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3"/>
            <p:cNvSpPr/>
            <p:nvPr/>
          </p:nvSpPr>
          <p:spPr>
            <a:xfrm>
              <a:off x="780075" y="4565875"/>
              <a:ext cx="1600" cy="450"/>
            </a:xfrm>
            <a:custGeom>
              <a:avLst/>
              <a:gdLst/>
              <a:ahLst/>
              <a:cxnLst/>
              <a:rect l="l" t="t" r="r" b="b"/>
              <a:pathLst>
                <a:path w="64" h="18" extrusionOk="0">
                  <a:moveTo>
                    <a:pt x="2" y="0"/>
                  </a:moveTo>
                  <a:lnTo>
                    <a:pt x="1" y="12"/>
                  </a:lnTo>
                  <a:lnTo>
                    <a:pt x="61" y="18"/>
                  </a:lnTo>
                  <a:lnTo>
                    <a:pt x="64" y="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3"/>
            <p:cNvSpPr/>
            <p:nvPr/>
          </p:nvSpPr>
          <p:spPr>
            <a:xfrm>
              <a:off x="805275" y="4582750"/>
              <a:ext cx="1725" cy="950"/>
            </a:xfrm>
            <a:custGeom>
              <a:avLst/>
              <a:gdLst/>
              <a:ahLst/>
              <a:cxnLst/>
              <a:rect l="l" t="t" r="r" b="b"/>
              <a:pathLst>
                <a:path w="69" h="38" extrusionOk="0">
                  <a:moveTo>
                    <a:pt x="55" y="1"/>
                  </a:moveTo>
                  <a:lnTo>
                    <a:pt x="0" y="26"/>
                  </a:lnTo>
                  <a:lnTo>
                    <a:pt x="21" y="37"/>
                  </a:lnTo>
                  <a:lnTo>
                    <a:pt x="68" y="8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3"/>
            <p:cNvSpPr/>
            <p:nvPr/>
          </p:nvSpPr>
          <p:spPr>
            <a:xfrm>
              <a:off x="859750" y="4549675"/>
              <a:ext cx="600" cy="1000"/>
            </a:xfrm>
            <a:custGeom>
              <a:avLst/>
              <a:gdLst/>
              <a:ahLst/>
              <a:cxnLst/>
              <a:rect l="l" t="t" r="r" b="b"/>
              <a:pathLst>
                <a:path w="24" h="40" extrusionOk="0">
                  <a:moveTo>
                    <a:pt x="21" y="1"/>
                  </a:moveTo>
                  <a:lnTo>
                    <a:pt x="0" y="4"/>
                  </a:lnTo>
                  <a:lnTo>
                    <a:pt x="5" y="39"/>
                  </a:lnTo>
                  <a:lnTo>
                    <a:pt x="24" y="36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3"/>
            <p:cNvSpPr/>
            <p:nvPr/>
          </p:nvSpPr>
          <p:spPr>
            <a:xfrm>
              <a:off x="898650" y="4538975"/>
              <a:ext cx="700" cy="1025"/>
            </a:xfrm>
            <a:custGeom>
              <a:avLst/>
              <a:gdLst/>
              <a:ahLst/>
              <a:cxnLst/>
              <a:rect l="l" t="t" r="r" b="b"/>
              <a:pathLst>
                <a:path w="28" h="41" extrusionOk="0">
                  <a:moveTo>
                    <a:pt x="19" y="1"/>
                  </a:moveTo>
                  <a:lnTo>
                    <a:pt x="1" y="5"/>
                  </a:lnTo>
                  <a:lnTo>
                    <a:pt x="8" y="41"/>
                  </a:lnTo>
                  <a:lnTo>
                    <a:pt x="27" y="35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3"/>
            <p:cNvSpPr/>
            <p:nvPr/>
          </p:nvSpPr>
          <p:spPr>
            <a:xfrm>
              <a:off x="914400" y="4530225"/>
              <a:ext cx="1575" cy="625"/>
            </a:xfrm>
            <a:custGeom>
              <a:avLst/>
              <a:gdLst/>
              <a:ahLst/>
              <a:cxnLst/>
              <a:rect l="l" t="t" r="r" b="b"/>
              <a:pathLst>
                <a:path w="63" h="25" extrusionOk="0">
                  <a:moveTo>
                    <a:pt x="15" y="1"/>
                  </a:moveTo>
                  <a:lnTo>
                    <a:pt x="1" y="18"/>
                  </a:lnTo>
                  <a:cubicBezTo>
                    <a:pt x="18" y="20"/>
                    <a:pt x="36" y="23"/>
                    <a:pt x="54" y="24"/>
                  </a:cubicBezTo>
                  <a:lnTo>
                    <a:pt x="62" y="14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3"/>
            <p:cNvSpPr/>
            <p:nvPr/>
          </p:nvSpPr>
          <p:spPr>
            <a:xfrm>
              <a:off x="945875" y="4562350"/>
              <a:ext cx="1650" cy="975"/>
            </a:xfrm>
            <a:custGeom>
              <a:avLst/>
              <a:gdLst/>
              <a:ahLst/>
              <a:cxnLst/>
              <a:rect l="l" t="t" r="r" b="b"/>
              <a:pathLst>
                <a:path w="66" h="39" extrusionOk="0">
                  <a:moveTo>
                    <a:pt x="63" y="0"/>
                  </a:moveTo>
                  <a:lnTo>
                    <a:pt x="1" y="28"/>
                  </a:lnTo>
                  <a:lnTo>
                    <a:pt x="5" y="38"/>
                  </a:lnTo>
                  <a:lnTo>
                    <a:pt x="66" y="1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3"/>
            <p:cNvSpPr/>
            <p:nvPr/>
          </p:nvSpPr>
          <p:spPr>
            <a:xfrm>
              <a:off x="991450" y="4488225"/>
              <a:ext cx="1500" cy="550"/>
            </a:xfrm>
            <a:custGeom>
              <a:avLst/>
              <a:gdLst/>
              <a:ahLst/>
              <a:cxnLst/>
              <a:rect l="l" t="t" r="r" b="b"/>
              <a:pathLst>
                <a:path w="60" h="22" extrusionOk="0">
                  <a:moveTo>
                    <a:pt x="10" y="0"/>
                  </a:moveTo>
                  <a:lnTo>
                    <a:pt x="1" y="21"/>
                  </a:lnTo>
                  <a:lnTo>
                    <a:pt x="54" y="15"/>
                  </a:lnTo>
                  <a:lnTo>
                    <a:pt x="6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3"/>
            <p:cNvSpPr/>
            <p:nvPr/>
          </p:nvSpPr>
          <p:spPr>
            <a:xfrm>
              <a:off x="1061200" y="4486600"/>
              <a:ext cx="1525" cy="800"/>
            </a:xfrm>
            <a:custGeom>
              <a:avLst/>
              <a:gdLst/>
              <a:ahLst/>
              <a:cxnLst/>
              <a:rect l="l" t="t" r="r" b="b"/>
              <a:pathLst>
                <a:path w="61" h="32" extrusionOk="0">
                  <a:moveTo>
                    <a:pt x="61" y="1"/>
                  </a:moveTo>
                  <a:lnTo>
                    <a:pt x="6" y="17"/>
                  </a:lnTo>
                  <a:lnTo>
                    <a:pt x="0" y="32"/>
                  </a:lnTo>
                  <a:cubicBezTo>
                    <a:pt x="16" y="29"/>
                    <a:pt x="34" y="26"/>
                    <a:pt x="52" y="23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3"/>
            <p:cNvSpPr/>
            <p:nvPr/>
          </p:nvSpPr>
          <p:spPr>
            <a:xfrm>
              <a:off x="915700" y="4530550"/>
              <a:ext cx="1550" cy="625"/>
            </a:xfrm>
            <a:custGeom>
              <a:avLst/>
              <a:gdLst/>
              <a:ahLst/>
              <a:cxnLst/>
              <a:rect l="l" t="t" r="r" b="b"/>
              <a:pathLst>
                <a:path w="62" h="25" extrusionOk="0">
                  <a:moveTo>
                    <a:pt x="9" y="1"/>
                  </a:moveTo>
                  <a:lnTo>
                    <a:pt x="0" y="11"/>
                  </a:lnTo>
                  <a:lnTo>
                    <a:pt x="47" y="24"/>
                  </a:lnTo>
                  <a:lnTo>
                    <a:pt x="62" y="7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3"/>
            <p:cNvSpPr/>
            <p:nvPr/>
          </p:nvSpPr>
          <p:spPr>
            <a:xfrm>
              <a:off x="1118375" y="4421125"/>
              <a:ext cx="1025" cy="1400"/>
            </a:xfrm>
            <a:custGeom>
              <a:avLst/>
              <a:gdLst/>
              <a:ahLst/>
              <a:cxnLst/>
              <a:rect l="l" t="t" r="r" b="b"/>
              <a:pathLst>
                <a:path w="41" h="56" extrusionOk="0">
                  <a:moveTo>
                    <a:pt x="41" y="1"/>
                  </a:moveTo>
                  <a:lnTo>
                    <a:pt x="1" y="52"/>
                  </a:lnTo>
                  <a:lnTo>
                    <a:pt x="36" y="55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3"/>
            <p:cNvSpPr/>
            <p:nvPr/>
          </p:nvSpPr>
          <p:spPr>
            <a:xfrm>
              <a:off x="1189550" y="4304175"/>
              <a:ext cx="1075" cy="1650"/>
            </a:xfrm>
            <a:custGeom>
              <a:avLst/>
              <a:gdLst/>
              <a:ahLst/>
              <a:cxnLst/>
              <a:rect l="l" t="t" r="r" b="b"/>
              <a:pathLst>
                <a:path w="43" h="66" extrusionOk="0">
                  <a:moveTo>
                    <a:pt x="32" y="0"/>
                  </a:moveTo>
                  <a:lnTo>
                    <a:pt x="1" y="59"/>
                  </a:lnTo>
                  <a:lnTo>
                    <a:pt x="11" y="65"/>
                  </a:lnTo>
                  <a:lnTo>
                    <a:pt x="42" y="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3"/>
            <p:cNvSpPr/>
            <p:nvPr/>
          </p:nvSpPr>
          <p:spPr>
            <a:xfrm>
              <a:off x="936825" y="4091775"/>
              <a:ext cx="1025" cy="750"/>
            </a:xfrm>
            <a:custGeom>
              <a:avLst/>
              <a:gdLst/>
              <a:ahLst/>
              <a:cxnLst/>
              <a:rect l="l" t="t" r="r" b="b"/>
              <a:pathLst>
                <a:path w="41" h="30" extrusionOk="0">
                  <a:moveTo>
                    <a:pt x="7" y="0"/>
                  </a:moveTo>
                  <a:lnTo>
                    <a:pt x="1" y="18"/>
                  </a:lnTo>
                  <a:lnTo>
                    <a:pt x="35" y="30"/>
                  </a:lnTo>
                  <a:lnTo>
                    <a:pt x="41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3"/>
            <p:cNvSpPr/>
            <p:nvPr/>
          </p:nvSpPr>
          <p:spPr>
            <a:xfrm>
              <a:off x="930475" y="4129800"/>
              <a:ext cx="975" cy="675"/>
            </a:xfrm>
            <a:custGeom>
              <a:avLst/>
              <a:gdLst/>
              <a:ahLst/>
              <a:cxnLst/>
              <a:rect l="l" t="t" r="r" b="b"/>
              <a:pathLst>
                <a:path w="39" h="27" extrusionOk="0">
                  <a:moveTo>
                    <a:pt x="3" y="0"/>
                  </a:moveTo>
                  <a:lnTo>
                    <a:pt x="0" y="21"/>
                  </a:lnTo>
                  <a:lnTo>
                    <a:pt x="34" y="27"/>
                  </a:lnTo>
                  <a:lnTo>
                    <a:pt x="39" y="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3"/>
            <p:cNvSpPr/>
            <p:nvPr/>
          </p:nvSpPr>
          <p:spPr>
            <a:xfrm>
              <a:off x="928200" y="4145675"/>
              <a:ext cx="450" cy="1575"/>
            </a:xfrm>
            <a:custGeom>
              <a:avLst/>
              <a:gdLst/>
              <a:ahLst/>
              <a:cxnLst/>
              <a:rect l="l" t="t" r="r" b="b"/>
              <a:pathLst>
                <a:path w="18" h="63" extrusionOk="0">
                  <a:moveTo>
                    <a:pt x="6" y="1"/>
                  </a:moveTo>
                  <a:lnTo>
                    <a:pt x="0" y="61"/>
                  </a:lnTo>
                  <a:lnTo>
                    <a:pt x="12" y="63"/>
                  </a:lnTo>
                  <a:lnTo>
                    <a:pt x="18" y="2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3"/>
            <p:cNvSpPr/>
            <p:nvPr/>
          </p:nvSpPr>
          <p:spPr>
            <a:xfrm>
              <a:off x="928275" y="4150475"/>
              <a:ext cx="975" cy="1500"/>
            </a:xfrm>
            <a:custGeom>
              <a:avLst/>
              <a:gdLst/>
              <a:ahLst/>
              <a:cxnLst/>
              <a:rect l="l" t="t" r="r" b="b"/>
              <a:pathLst>
                <a:path w="39" h="60" extrusionOk="0">
                  <a:moveTo>
                    <a:pt x="28" y="0"/>
                  </a:moveTo>
                  <a:lnTo>
                    <a:pt x="0" y="47"/>
                  </a:lnTo>
                  <a:lnTo>
                    <a:pt x="6" y="59"/>
                  </a:lnTo>
                  <a:lnTo>
                    <a:pt x="38" y="2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3"/>
            <p:cNvSpPr/>
            <p:nvPr/>
          </p:nvSpPr>
          <p:spPr>
            <a:xfrm>
              <a:off x="934950" y="4340625"/>
              <a:ext cx="950" cy="1650"/>
            </a:xfrm>
            <a:custGeom>
              <a:avLst/>
              <a:gdLst/>
              <a:ahLst/>
              <a:cxnLst/>
              <a:rect l="l" t="t" r="r" b="b"/>
              <a:pathLst>
                <a:path w="38" h="66" extrusionOk="0">
                  <a:moveTo>
                    <a:pt x="11" y="0"/>
                  </a:moveTo>
                  <a:lnTo>
                    <a:pt x="1" y="5"/>
                  </a:lnTo>
                  <a:lnTo>
                    <a:pt x="26" y="65"/>
                  </a:lnTo>
                  <a:lnTo>
                    <a:pt x="38" y="6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3"/>
            <p:cNvSpPr/>
            <p:nvPr/>
          </p:nvSpPr>
          <p:spPr>
            <a:xfrm>
              <a:off x="997225" y="4434500"/>
              <a:ext cx="1325" cy="1450"/>
            </a:xfrm>
            <a:custGeom>
              <a:avLst/>
              <a:gdLst/>
              <a:ahLst/>
              <a:cxnLst/>
              <a:rect l="l" t="t" r="r" b="b"/>
              <a:pathLst>
                <a:path w="53" h="58" extrusionOk="0">
                  <a:moveTo>
                    <a:pt x="10" y="0"/>
                  </a:moveTo>
                  <a:lnTo>
                    <a:pt x="1" y="7"/>
                  </a:lnTo>
                  <a:lnTo>
                    <a:pt x="43" y="57"/>
                  </a:lnTo>
                  <a:lnTo>
                    <a:pt x="52" y="5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3"/>
            <p:cNvSpPr/>
            <p:nvPr/>
          </p:nvSpPr>
          <p:spPr>
            <a:xfrm>
              <a:off x="1117825" y="4521225"/>
              <a:ext cx="1350" cy="1150"/>
            </a:xfrm>
            <a:custGeom>
              <a:avLst/>
              <a:gdLst/>
              <a:ahLst/>
              <a:cxnLst/>
              <a:rect l="l" t="t" r="r" b="b"/>
              <a:pathLst>
                <a:path w="54" h="46" extrusionOk="0">
                  <a:moveTo>
                    <a:pt x="16" y="0"/>
                  </a:moveTo>
                  <a:lnTo>
                    <a:pt x="1" y="2"/>
                  </a:lnTo>
                  <a:lnTo>
                    <a:pt x="29" y="46"/>
                  </a:lnTo>
                  <a:lnTo>
                    <a:pt x="54" y="4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3"/>
            <p:cNvSpPr/>
            <p:nvPr/>
          </p:nvSpPr>
          <p:spPr>
            <a:xfrm>
              <a:off x="1131625" y="4531325"/>
              <a:ext cx="1425" cy="1125"/>
            </a:xfrm>
            <a:custGeom>
              <a:avLst/>
              <a:gdLst/>
              <a:ahLst/>
              <a:cxnLst/>
              <a:rect l="l" t="t" r="r" b="b"/>
              <a:pathLst>
                <a:path w="57" h="45" extrusionOk="0">
                  <a:moveTo>
                    <a:pt x="26" y="1"/>
                  </a:moveTo>
                  <a:lnTo>
                    <a:pt x="1" y="2"/>
                  </a:lnTo>
                  <a:lnTo>
                    <a:pt x="40" y="45"/>
                  </a:lnTo>
                  <a:lnTo>
                    <a:pt x="57" y="45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3"/>
            <p:cNvSpPr/>
            <p:nvPr/>
          </p:nvSpPr>
          <p:spPr>
            <a:xfrm>
              <a:off x="1172975" y="4545500"/>
              <a:ext cx="875" cy="1050"/>
            </a:xfrm>
            <a:custGeom>
              <a:avLst/>
              <a:gdLst/>
              <a:ahLst/>
              <a:cxnLst/>
              <a:rect l="l" t="t" r="r" b="b"/>
              <a:pathLst>
                <a:path w="35" h="42" extrusionOk="0">
                  <a:moveTo>
                    <a:pt x="12" y="0"/>
                  </a:moveTo>
                  <a:lnTo>
                    <a:pt x="0" y="34"/>
                  </a:lnTo>
                  <a:lnTo>
                    <a:pt x="21" y="41"/>
                  </a:lnTo>
                  <a:lnTo>
                    <a:pt x="34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3"/>
            <p:cNvSpPr/>
            <p:nvPr/>
          </p:nvSpPr>
          <p:spPr>
            <a:xfrm>
              <a:off x="1263450" y="4558000"/>
              <a:ext cx="1725" cy="400"/>
            </a:xfrm>
            <a:custGeom>
              <a:avLst/>
              <a:gdLst/>
              <a:ahLst/>
              <a:cxnLst/>
              <a:rect l="l" t="t" r="r" b="b"/>
              <a:pathLst>
                <a:path w="69" h="16" extrusionOk="0">
                  <a:moveTo>
                    <a:pt x="2" y="0"/>
                  </a:moveTo>
                  <a:lnTo>
                    <a:pt x="1" y="12"/>
                  </a:lnTo>
                  <a:lnTo>
                    <a:pt x="67" y="15"/>
                  </a:lnTo>
                  <a:lnTo>
                    <a:pt x="68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3"/>
            <p:cNvSpPr/>
            <p:nvPr/>
          </p:nvSpPr>
          <p:spPr>
            <a:xfrm>
              <a:off x="1304025" y="4554350"/>
              <a:ext cx="600" cy="925"/>
            </a:xfrm>
            <a:custGeom>
              <a:avLst/>
              <a:gdLst/>
              <a:ahLst/>
              <a:cxnLst/>
              <a:rect l="l" t="t" r="r" b="b"/>
              <a:pathLst>
                <a:path w="24" h="37" extrusionOk="0">
                  <a:moveTo>
                    <a:pt x="2" y="1"/>
                  </a:moveTo>
                  <a:lnTo>
                    <a:pt x="0" y="36"/>
                  </a:lnTo>
                  <a:lnTo>
                    <a:pt x="22" y="36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3"/>
            <p:cNvSpPr/>
            <p:nvPr/>
          </p:nvSpPr>
          <p:spPr>
            <a:xfrm>
              <a:off x="1236075" y="4160400"/>
              <a:ext cx="725" cy="1825"/>
            </a:xfrm>
            <a:custGeom>
              <a:avLst/>
              <a:gdLst/>
              <a:ahLst/>
              <a:cxnLst/>
              <a:rect l="l" t="t" r="r" b="b"/>
              <a:pathLst>
                <a:path w="29" h="73" extrusionOk="0">
                  <a:moveTo>
                    <a:pt x="10" y="0"/>
                  </a:moveTo>
                  <a:lnTo>
                    <a:pt x="1" y="12"/>
                  </a:lnTo>
                  <a:lnTo>
                    <a:pt x="14" y="72"/>
                  </a:lnTo>
                  <a:lnTo>
                    <a:pt x="29" y="5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3"/>
            <p:cNvSpPr/>
            <p:nvPr/>
          </p:nvSpPr>
          <p:spPr>
            <a:xfrm>
              <a:off x="1375050" y="4543150"/>
              <a:ext cx="1700" cy="700"/>
            </a:xfrm>
            <a:custGeom>
              <a:avLst/>
              <a:gdLst/>
              <a:ahLst/>
              <a:cxnLst/>
              <a:rect l="l" t="t" r="r" b="b"/>
              <a:pathLst>
                <a:path w="68" h="28" extrusionOk="0">
                  <a:moveTo>
                    <a:pt x="68" y="2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3"/>
            <p:cNvSpPr/>
            <p:nvPr/>
          </p:nvSpPr>
          <p:spPr>
            <a:xfrm>
              <a:off x="1376550" y="4543725"/>
              <a:ext cx="1725" cy="825"/>
            </a:xfrm>
            <a:custGeom>
              <a:avLst/>
              <a:gdLst/>
              <a:ahLst/>
              <a:cxnLst/>
              <a:rect l="l" t="t" r="r" b="b"/>
              <a:pathLst>
                <a:path w="69" h="33" extrusionOk="0">
                  <a:moveTo>
                    <a:pt x="14" y="1"/>
                  </a:moveTo>
                  <a:lnTo>
                    <a:pt x="1" y="9"/>
                  </a:lnTo>
                  <a:lnTo>
                    <a:pt x="48" y="33"/>
                  </a:lnTo>
                  <a:lnTo>
                    <a:pt x="68" y="20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3"/>
            <p:cNvSpPr/>
            <p:nvPr/>
          </p:nvSpPr>
          <p:spPr>
            <a:xfrm>
              <a:off x="1386250" y="4540825"/>
              <a:ext cx="1700" cy="575"/>
            </a:xfrm>
            <a:custGeom>
              <a:avLst/>
              <a:gdLst/>
              <a:ahLst/>
              <a:cxnLst/>
              <a:rect l="l" t="t" r="r" b="b"/>
              <a:pathLst>
                <a:path w="68" h="23" extrusionOk="0">
                  <a:moveTo>
                    <a:pt x="66" y="0"/>
                  </a:moveTo>
                  <a:lnTo>
                    <a:pt x="1" y="11"/>
                  </a:lnTo>
                  <a:lnTo>
                    <a:pt x="2" y="22"/>
                  </a:lnTo>
                  <a:lnTo>
                    <a:pt x="67" y="1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3"/>
            <p:cNvSpPr/>
            <p:nvPr/>
          </p:nvSpPr>
          <p:spPr>
            <a:xfrm>
              <a:off x="1392600" y="4538825"/>
              <a:ext cx="1625" cy="575"/>
            </a:xfrm>
            <a:custGeom>
              <a:avLst/>
              <a:gdLst/>
              <a:ahLst/>
              <a:cxnLst/>
              <a:rect l="l" t="t" r="r" b="b"/>
              <a:pathLst>
                <a:path w="65" h="23" extrusionOk="0">
                  <a:moveTo>
                    <a:pt x="63" y="1"/>
                  </a:moveTo>
                  <a:lnTo>
                    <a:pt x="0" y="11"/>
                  </a:lnTo>
                  <a:lnTo>
                    <a:pt x="1" y="23"/>
                  </a:lnTo>
                  <a:lnTo>
                    <a:pt x="65" y="1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3"/>
            <p:cNvSpPr/>
            <p:nvPr/>
          </p:nvSpPr>
          <p:spPr>
            <a:xfrm>
              <a:off x="1428825" y="4525200"/>
              <a:ext cx="675" cy="975"/>
            </a:xfrm>
            <a:custGeom>
              <a:avLst/>
              <a:gdLst/>
              <a:ahLst/>
              <a:cxnLst/>
              <a:rect l="l" t="t" r="r" b="b"/>
              <a:pathLst>
                <a:path w="27" h="39" extrusionOk="0">
                  <a:moveTo>
                    <a:pt x="22" y="0"/>
                  </a:moveTo>
                  <a:lnTo>
                    <a:pt x="0" y="3"/>
                  </a:lnTo>
                  <a:lnTo>
                    <a:pt x="5" y="38"/>
                  </a:lnTo>
                  <a:lnTo>
                    <a:pt x="27" y="3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3"/>
            <p:cNvSpPr/>
            <p:nvPr/>
          </p:nvSpPr>
          <p:spPr>
            <a:xfrm>
              <a:off x="1066925" y="4102800"/>
              <a:ext cx="1025" cy="1650"/>
            </a:xfrm>
            <a:custGeom>
              <a:avLst/>
              <a:gdLst/>
              <a:ahLst/>
              <a:cxnLst/>
              <a:rect l="l" t="t" r="r" b="b"/>
              <a:pathLst>
                <a:path w="41" h="66" extrusionOk="0">
                  <a:moveTo>
                    <a:pt x="1" y="0"/>
                  </a:moveTo>
                  <a:lnTo>
                    <a:pt x="17" y="65"/>
                  </a:lnTo>
                  <a:lnTo>
                    <a:pt x="40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3"/>
            <p:cNvSpPr/>
            <p:nvPr/>
          </p:nvSpPr>
          <p:spPr>
            <a:xfrm>
              <a:off x="1461450" y="4510100"/>
              <a:ext cx="1600" cy="700"/>
            </a:xfrm>
            <a:custGeom>
              <a:avLst/>
              <a:gdLst/>
              <a:ahLst/>
              <a:cxnLst/>
              <a:rect l="l" t="t" r="r" b="b"/>
              <a:pathLst>
                <a:path w="64" h="28" extrusionOk="0">
                  <a:moveTo>
                    <a:pt x="62" y="1"/>
                  </a:moveTo>
                  <a:lnTo>
                    <a:pt x="0" y="16"/>
                  </a:lnTo>
                  <a:lnTo>
                    <a:pt x="3" y="27"/>
                  </a:lnTo>
                  <a:lnTo>
                    <a:pt x="63" y="13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3"/>
            <p:cNvSpPr/>
            <p:nvPr/>
          </p:nvSpPr>
          <p:spPr>
            <a:xfrm>
              <a:off x="1460975" y="4490200"/>
              <a:ext cx="1600" cy="650"/>
            </a:xfrm>
            <a:custGeom>
              <a:avLst/>
              <a:gdLst/>
              <a:ahLst/>
              <a:cxnLst/>
              <a:rect l="l" t="t" r="r" b="b"/>
              <a:pathLst>
                <a:path w="64" h="26" extrusionOk="0">
                  <a:moveTo>
                    <a:pt x="60" y="1"/>
                  </a:moveTo>
                  <a:lnTo>
                    <a:pt x="0" y="16"/>
                  </a:lnTo>
                  <a:lnTo>
                    <a:pt x="3" y="26"/>
                  </a:lnTo>
                  <a:lnTo>
                    <a:pt x="63" y="13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3"/>
            <p:cNvSpPr/>
            <p:nvPr/>
          </p:nvSpPr>
          <p:spPr>
            <a:xfrm>
              <a:off x="1473625" y="4503500"/>
              <a:ext cx="725" cy="1000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1" y="0"/>
                  </a:moveTo>
                  <a:lnTo>
                    <a:pt x="0" y="6"/>
                  </a:lnTo>
                  <a:lnTo>
                    <a:pt x="8" y="40"/>
                  </a:lnTo>
                  <a:lnTo>
                    <a:pt x="28" y="3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3"/>
            <p:cNvSpPr/>
            <p:nvPr/>
          </p:nvSpPr>
          <p:spPr>
            <a:xfrm>
              <a:off x="1476000" y="4499300"/>
              <a:ext cx="700" cy="1025"/>
            </a:xfrm>
            <a:custGeom>
              <a:avLst/>
              <a:gdLst/>
              <a:ahLst/>
              <a:cxnLst/>
              <a:rect l="l" t="t" r="r" b="b"/>
              <a:pathLst>
                <a:path w="28" h="41" extrusionOk="0">
                  <a:moveTo>
                    <a:pt x="21" y="0"/>
                  </a:moveTo>
                  <a:lnTo>
                    <a:pt x="1" y="5"/>
                  </a:lnTo>
                  <a:lnTo>
                    <a:pt x="7" y="40"/>
                  </a:lnTo>
                  <a:lnTo>
                    <a:pt x="27" y="3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9" name="Google Shape;999;p43"/>
          <p:cNvSpPr txBox="1">
            <a:spLocks noGrp="1"/>
          </p:cNvSpPr>
          <p:nvPr>
            <p:ph type="title"/>
          </p:nvPr>
        </p:nvSpPr>
        <p:spPr>
          <a:xfrm>
            <a:off x="2279800" y="1997588"/>
            <a:ext cx="4617300" cy="7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Keyword</a:t>
            </a:r>
            <a:endParaRPr dirty="0"/>
          </a:p>
        </p:txBody>
      </p:sp>
      <p:sp>
        <p:nvSpPr>
          <p:cNvPr id="1000" name="Google Shape;1000;p43"/>
          <p:cNvSpPr txBox="1">
            <a:spLocks noGrp="1"/>
          </p:cNvSpPr>
          <p:nvPr>
            <p:ph type="subTitle" idx="1"/>
          </p:nvPr>
        </p:nvSpPr>
        <p:spPr>
          <a:xfrm>
            <a:off x="2279800" y="2752463"/>
            <a:ext cx="46173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</a:t>
            </a:r>
            <a:endParaRPr dirty="0"/>
          </a:p>
        </p:txBody>
      </p:sp>
      <p:sp>
        <p:nvSpPr>
          <p:cNvPr id="1001" name="Google Shape;1001;p43"/>
          <p:cNvSpPr/>
          <p:nvPr/>
        </p:nvSpPr>
        <p:spPr>
          <a:xfrm>
            <a:off x="3013525" y="2676263"/>
            <a:ext cx="964050" cy="87200"/>
          </a:xfrm>
          <a:custGeom>
            <a:avLst/>
            <a:gdLst/>
            <a:ahLst/>
            <a:cxnLst/>
            <a:rect l="l" t="t" r="r" b="b"/>
            <a:pathLst>
              <a:path w="38562" h="3488" extrusionOk="0">
                <a:moveTo>
                  <a:pt x="25881" y="208"/>
                </a:moveTo>
                <a:cubicBezTo>
                  <a:pt x="25883" y="227"/>
                  <a:pt x="25884" y="246"/>
                  <a:pt x="25886" y="265"/>
                </a:cubicBezTo>
                <a:lnTo>
                  <a:pt x="25877" y="265"/>
                </a:lnTo>
                <a:cubicBezTo>
                  <a:pt x="25876" y="246"/>
                  <a:pt x="25874" y="227"/>
                  <a:pt x="25873" y="208"/>
                </a:cubicBezTo>
                <a:close/>
                <a:moveTo>
                  <a:pt x="20163" y="181"/>
                </a:moveTo>
                <a:cubicBezTo>
                  <a:pt x="20169" y="212"/>
                  <a:pt x="20174" y="243"/>
                  <a:pt x="20180" y="274"/>
                </a:cubicBezTo>
                <a:cubicBezTo>
                  <a:pt x="20173" y="275"/>
                  <a:pt x="20164" y="278"/>
                  <a:pt x="20157" y="280"/>
                </a:cubicBezTo>
                <a:cubicBezTo>
                  <a:pt x="20154" y="249"/>
                  <a:pt x="20152" y="217"/>
                  <a:pt x="20151" y="186"/>
                </a:cubicBezTo>
                <a:cubicBezTo>
                  <a:pt x="20154" y="184"/>
                  <a:pt x="20158" y="183"/>
                  <a:pt x="20163" y="181"/>
                </a:cubicBezTo>
                <a:close/>
                <a:moveTo>
                  <a:pt x="18637" y="295"/>
                </a:moveTo>
                <a:cubicBezTo>
                  <a:pt x="18639" y="314"/>
                  <a:pt x="18640" y="333"/>
                  <a:pt x="18641" y="352"/>
                </a:cubicBezTo>
                <a:lnTo>
                  <a:pt x="18633" y="352"/>
                </a:lnTo>
                <a:cubicBezTo>
                  <a:pt x="18631" y="333"/>
                  <a:pt x="18630" y="314"/>
                  <a:pt x="18628" y="295"/>
                </a:cubicBezTo>
                <a:close/>
                <a:moveTo>
                  <a:pt x="17509" y="408"/>
                </a:moveTo>
                <a:cubicBezTo>
                  <a:pt x="17510" y="410"/>
                  <a:pt x="17511" y="412"/>
                  <a:pt x="17512" y="414"/>
                </a:cubicBezTo>
                <a:lnTo>
                  <a:pt x="17512" y="414"/>
                </a:lnTo>
                <a:cubicBezTo>
                  <a:pt x="17512" y="414"/>
                  <a:pt x="17512" y="414"/>
                  <a:pt x="17512" y="414"/>
                </a:cubicBezTo>
                <a:cubicBezTo>
                  <a:pt x="17510" y="434"/>
                  <a:pt x="17504" y="451"/>
                  <a:pt x="17498" y="465"/>
                </a:cubicBezTo>
                <a:cubicBezTo>
                  <a:pt x="17495" y="459"/>
                  <a:pt x="17492" y="453"/>
                  <a:pt x="17488" y="448"/>
                </a:cubicBezTo>
                <a:cubicBezTo>
                  <a:pt x="17495" y="434"/>
                  <a:pt x="17503" y="421"/>
                  <a:pt x="17509" y="408"/>
                </a:cubicBezTo>
                <a:close/>
                <a:moveTo>
                  <a:pt x="17528" y="367"/>
                </a:moveTo>
                <a:cubicBezTo>
                  <a:pt x="17531" y="383"/>
                  <a:pt x="17535" y="398"/>
                  <a:pt x="17540" y="414"/>
                </a:cubicBezTo>
                <a:cubicBezTo>
                  <a:pt x="17556" y="414"/>
                  <a:pt x="17573" y="417"/>
                  <a:pt x="17592" y="420"/>
                </a:cubicBezTo>
                <a:cubicBezTo>
                  <a:pt x="17595" y="453"/>
                  <a:pt x="17598" y="478"/>
                  <a:pt x="17603" y="515"/>
                </a:cubicBezTo>
                <a:cubicBezTo>
                  <a:pt x="17585" y="520"/>
                  <a:pt x="17570" y="523"/>
                  <a:pt x="17551" y="527"/>
                </a:cubicBezTo>
                <a:cubicBezTo>
                  <a:pt x="17545" y="481"/>
                  <a:pt x="17542" y="448"/>
                  <a:pt x="17538" y="412"/>
                </a:cubicBezTo>
                <a:cubicBezTo>
                  <a:pt x="17532" y="414"/>
                  <a:pt x="17524" y="414"/>
                  <a:pt x="17515" y="414"/>
                </a:cubicBezTo>
                <a:lnTo>
                  <a:pt x="17515" y="414"/>
                </a:lnTo>
                <a:cubicBezTo>
                  <a:pt x="17518" y="395"/>
                  <a:pt x="17522" y="382"/>
                  <a:pt x="17528" y="367"/>
                </a:cubicBezTo>
                <a:close/>
                <a:moveTo>
                  <a:pt x="15365" y="534"/>
                </a:moveTo>
                <a:cubicBezTo>
                  <a:pt x="15368" y="573"/>
                  <a:pt x="15371" y="609"/>
                  <a:pt x="15372" y="648"/>
                </a:cubicBezTo>
                <a:lnTo>
                  <a:pt x="15359" y="648"/>
                </a:lnTo>
                <a:cubicBezTo>
                  <a:pt x="15356" y="611"/>
                  <a:pt x="15355" y="573"/>
                  <a:pt x="15352" y="534"/>
                </a:cubicBezTo>
                <a:close/>
                <a:moveTo>
                  <a:pt x="10029" y="689"/>
                </a:moveTo>
                <a:cubicBezTo>
                  <a:pt x="10029" y="695"/>
                  <a:pt x="10029" y="701"/>
                  <a:pt x="10029" y="708"/>
                </a:cubicBezTo>
                <a:lnTo>
                  <a:pt x="10001" y="708"/>
                </a:lnTo>
                <a:cubicBezTo>
                  <a:pt x="10001" y="701"/>
                  <a:pt x="10001" y="695"/>
                  <a:pt x="10001" y="689"/>
                </a:cubicBezTo>
                <a:close/>
                <a:moveTo>
                  <a:pt x="9573" y="626"/>
                </a:moveTo>
                <a:cubicBezTo>
                  <a:pt x="9576" y="657"/>
                  <a:pt x="9577" y="689"/>
                  <a:pt x="9580" y="720"/>
                </a:cubicBezTo>
                <a:cubicBezTo>
                  <a:pt x="9576" y="721"/>
                  <a:pt x="9571" y="723"/>
                  <a:pt x="9565" y="723"/>
                </a:cubicBezTo>
                <a:cubicBezTo>
                  <a:pt x="9561" y="692"/>
                  <a:pt x="9555" y="661"/>
                  <a:pt x="9549" y="629"/>
                </a:cubicBezTo>
                <a:cubicBezTo>
                  <a:pt x="9558" y="629"/>
                  <a:pt x="9565" y="627"/>
                  <a:pt x="9573" y="626"/>
                </a:cubicBezTo>
                <a:close/>
                <a:moveTo>
                  <a:pt x="34248" y="632"/>
                </a:moveTo>
                <a:cubicBezTo>
                  <a:pt x="34253" y="662"/>
                  <a:pt x="34259" y="693"/>
                  <a:pt x="34264" y="724"/>
                </a:cubicBezTo>
                <a:cubicBezTo>
                  <a:pt x="34257" y="726"/>
                  <a:pt x="34248" y="727"/>
                  <a:pt x="34241" y="730"/>
                </a:cubicBezTo>
                <a:cubicBezTo>
                  <a:pt x="34239" y="699"/>
                  <a:pt x="34237" y="667"/>
                  <a:pt x="34235" y="636"/>
                </a:cubicBezTo>
                <a:cubicBezTo>
                  <a:pt x="34239" y="634"/>
                  <a:pt x="34244" y="633"/>
                  <a:pt x="34248" y="632"/>
                </a:cubicBezTo>
                <a:close/>
                <a:moveTo>
                  <a:pt x="9726" y="746"/>
                </a:moveTo>
                <a:cubicBezTo>
                  <a:pt x="9726" y="752"/>
                  <a:pt x="9726" y="760"/>
                  <a:pt x="9727" y="765"/>
                </a:cubicBezTo>
                <a:lnTo>
                  <a:pt x="9699" y="765"/>
                </a:lnTo>
                <a:cubicBezTo>
                  <a:pt x="9698" y="760"/>
                  <a:pt x="9698" y="752"/>
                  <a:pt x="9698" y="746"/>
                </a:cubicBezTo>
                <a:close/>
                <a:moveTo>
                  <a:pt x="8418" y="793"/>
                </a:moveTo>
                <a:lnTo>
                  <a:pt x="8418" y="793"/>
                </a:lnTo>
                <a:cubicBezTo>
                  <a:pt x="8418" y="794"/>
                  <a:pt x="8419" y="795"/>
                  <a:pt x="8419" y="796"/>
                </a:cubicBezTo>
                <a:cubicBezTo>
                  <a:pt x="8419" y="796"/>
                  <a:pt x="8419" y="794"/>
                  <a:pt x="8418" y="793"/>
                </a:cubicBezTo>
                <a:close/>
                <a:moveTo>
                  <a:pt x="14932" y="762"/>
                </a:moveTo>
                <a:cubicBezTo>
                  <a:pt x="14932" y="782"/>
                  <a:pt x="14934" y="799"/>
                  <a:pt x="14935" y="818"/>
                </a:cubicBezTo>
                <a:lnTo>
                  <a:pt x="14927" y="818"/>
                </a:lnTo>
                <a:cubicBezTo>
                  <a:pt x="14925" y="799"/>
                  <a:pt x="14924" y="782"/>
                  <a:pt x="14922" y="762"/>
                </a:cubicBezTo>
                <a:close/>
                <a:moveTo>
                  <a:pt x="9276" y="843"/>
                </a:moveTo>
                <a:cubicBezTo>
                  <a:pt x="9277" y="861"/>
                  <a:pt x="9279" y="880"/>
                  <a:pt x="9280" y="899"/>
                </a:cubicBezTo>
                <a:lnTo>
                  <a:pt x="9271" y="899"/>
                </a:lnTo>
                <a:cubicBezTo>
                  <a:pt x="9270" y="880"/>
                  <a:pt x="9268" y="861"/>
                  <a:pt x="9267" y="843"/>
                </a:cubicBezTo>
                <a:close/>
                <a:moveTo>
                  <a:pt x="8325" y="907"/>
                </a:moveTo>
                <a:lnTo>
                  <a:pt x="8325" y="907"/>
                </a:lnTo>
                <a:cubicBezTo>
                  <a:pt x="8323" y="907"/>
                  <a:pt x="8317" y="907"/>
                  <a:pt x="8312" y="908"/>
                </a:cubicBezTo>
                <a:cubicBezTo>
                  <a:pt x="8312" y="909"/>
                  <a:pt x="8312" y="911"/>
                  <a:pt x="8313" y="912"/>
                </a:cubicBezTo>
                <a:lnTo>
                  <a:pt x="8313" y="912"/>
                </a:lnTo>
                <a:cubicBezTo>
                  <a:pt x="8317" y="911"/>
                  <a:pt x="8321" y="909"/>
                  <a:pt x="8325" y="907"/>
                </a:cubicBezTo>
                <a:close/>
                <a:moveTo>
                  <a:pt x="11646" y="826"/>
                </a:moveTo>
                <a:lnTo>
                  <a:pt x="11646" y="826"/>
                </a:lnTo>
                <a:cubicBezTo>
                  <a:pt x="11632" y="857"/>
                  <a:pt x="11621" y="883"/>
                  <a:pt x="11610" y="908"/>
                </a:cubicBezTo>
                <a:lnTo>
                  <a:pt x="11610" y="908"/>
                </a:lnTo>
                <a:cubicBezTo>
                  <a:pt x="11597" y="914"/>
                  <a:pt x="11586" y="916"/>
                  <a:pt x="11578" y="916"/>
                </a:cubicBezTo>
                <a:cubicBezTo>
                  <a:pt x="11550" y="916"/>
                  <a:pt x="11548" y="886"/>
                  <a:pt x="11546" y="846"/>
                </a:cubicBezTo>
                <a:cubicBezTo>
                  <a:pt x="11568" y="842"/>
                  <a:pt x="11593" y="837"/>
                  <a:pt x="11646" y="826"/>
                </a:cubicBezTo>
                <a:close/>
                <a:moveTo>
                  <a:pt x="12577" y="729"/>
                </a:moveTo>
                <a:cubicBezTo>
                  <a:pt x="12583" y="733"/>
                  <a:pt x="12592" y="733"/>
                  <a:pt x="12596" y="742"/>
                </a:cubicBezTo>
                <a:cubicBezTo>
                  <a:pt x="12618" y="801"/>
                  <a:pt x="12639" y="862"/>
                  <a:pt x="12665" y="940"/>
                </a:cubicBezTo>
                <a:lnTo>
                  <a:pt x="12598" y="940"/>
                </a:lnTo>
                <a:cubicBezTo>
                  <a:pt x="12583" y="893"/>
                  <a:pt x="12567" y="842"/>
                  <a:pt x="12551" y="792"/>
                </a:cubicBezTo>
                <a:cubicBezTo>
                  <a:pt x="12558" y="771"/>
                  <a:pt x="12567" y="752"/>
                  <a:pt x="12577" y="729"/>
                </a:cubicBezTo>
                <a:close/>
                <a:moveTo>
                  <a:pt x="5713" y="932"/>
                </a:moveTo>
                <a:cubicBezTo>
                  <a:pt x="5716" y="932"/>
                  <a:pt x="5719" y="933"/>
                  <a:pt x="5723" y="933"/>
                </a:cubicBezTo>
                <a:cubicBezTo>
                  <a:pt x="5723" y="939"/>
                  <a:pt x="5723" y="945"/>
                  <a:pt x="5724" y="951"/>
                </a:cubicBezTo>
                <a:lnTo>
                  <a:pt x="5696" y="951"/>
                </a:lnTo>
                <a:cubicBezTo>
                  <a:pt x="5695" y="945"/>
                  <a:pt x="5695" y="939"/>
                  <a:pt x="5695" y="933"/>
                </a:cubicBezTo>
                <a:cubicBezTo>
                  <a:pt x="5701" y="933"/>
                  <a:pt x="5706" y="932"/>
                  <a:pt x="5713" y="932"/>
                </a:cubicBezTo>
                <a:close/>
                <a:moveTo>
                  <a:pt x="10323" y="605"/>
                </a:moveTo>
                <a:cubicBezTo>
                  <a:pt x="10328" y="620"/>
                  <a:pt x="10332" y="634"/>
                  <a:pt x="10336" y="648"/>
                </a:cubicBezTo>
                <a:cubicBezTo>
                  <a:pt x="10322" y="664"/>
                  <a:pt x="10305" y="679"/>
                  <a:pt x="10291" y="693"/>
                </a:cubicBezTo>
                <a:cubicBezTo>
                  <a:pt x="10295" y="702"/>
                  <a:pt x="10300" y="712"/>
                  <a:pt x="10303" y="721"/>
                </a:cubicBezTo>
                <a:lnTo>
                  <a:pt x="10183" y="721"/>
                </a:lnTo>
                <a:cubicBezTo>
                  <a:pt x="10170" y="801"/>
                  <a:pt x="10158" y="873"/>
                  <a:pt x="10144" y="974"/>
                </a:cubicBezTo>
                <a:cubicBezTo>
                  <a:pt x="10132" y="902"/>
                  <a:pt x="10124" y="857"/>
                  <a:pt x="10116" y="802"/>
                </a:cubicBezTo>
                <a:cubicBezTo>
                  <a:pt x="10104" y="793"/>
                  <a:pt x="10086" y="783"/>
                  <a:pt x="10069" y="770"/>
                </a:cubicBezTo>
                <a:cubicBezTo>
                  <a:pt x="10069" y="758"/>
                  <a:pt x="10069" y="743"/>
                  <a:pt x="10072" y="732"/>
                </a:cubicBezTo>
                <a:cubicBezTo>
                  <a:pt x="10076" y="717"/>
                  <a:pt x="10080" y="696"/>
                  <a:pt x="10088" y="693"/>
                </a:cubicBezTo>
                <a:cubicBezTo>
                  <a:pt x="10166" y="662"/>
                  <a:pt x="10245" y="634"/>
                  <a:pt x="10323" y="605"/>
                </a:cubicBezTo>
                <a:close/>
                <a:moveTo>
                  <a:pt x="18622" y="923"/>
                </a:moveTo>
                <a:cubicBezTo>
                  <a:pt x="18625" y="929"/>
                  <a:pt x="18628" y="935"/>
                  <a:pt x="18633" y="940"/>
                </a:cubicBezTo>
                <a:cubicBezTo>
                  <a:pt x="18625" y="954"/>
                  <a:pt x="18619" y="967"/>
                  <a:pt x="18612" y="980"/>
                </a:cubicBezTo>
                <a:cubicBezTo>
                  <a:pt x="18609" y="976"/>
                  <a:pt x="18608" y="973"/>
                  <a:pt x="18606" y="968"/>
                </a:cubicBezTo>
                <a:lnTo>
                  <a:pt x="18606" y="968"/>
                </a:lnTo>
                <a:cubicBezTo>
                  <a:pt x="18608" y="971"/>
                  <a:pt x="18611" y="976"/>
                  <a:pt x="18612" y="979"/>
                </a:cubicBezTo>
                <a:cubicBezTo>
                  <a:pt x="18612" y="954"/>
                  <a:pt x="18616" y="938"/>
                  <a:pt x="18622" y="923"/>
                </a:cubicBezTo>
                <a:close/>
                <a:moveTo>
                  <a:pt x="12111" y="963"/>
                </a:moveTo>
                <a:cubicBezTo>
                  <a:pt x="12111" y="968"/>
                  <a:pt x="12111" y="974"/>
                  <a:pt x="12112" y="982"/>
                </a:cubicBezTo>
                <a:lnTo>
                  <a:pt x="12084" y="982"/>
                </a:lnTo>
                <a:cubicBezTo>
                  <a:pt x="12083" y="974"/>
                  <a:pt x="12083" y="968"/>
                  <a:pt x="12083" y="963"/>
                </a:cubicBezTo>
                <a:close/>
                <a:moveTo>
                  <a:pt x="11999" y="958"/>
                </a:moveTo>
                <a:cubicBezTo>
                  <a:pt x="11999" y="967"/>
                  <a:pt x="12000" y="977"/>
                  <a:pt x="12000" y="986"/>
                </a:cubicBezTo>
                <a:cubicBezTo>
                  <a:pt x="11981" y="986"/>
                  <a:pt x="11964" y="986"/>
                  <a:pt x="11944" y="988"/>
                </a:cubicBezTo>
                <a:cubicBezTo>
                  <a:pt x="11944" y="977"/>
                  <a:pt x="11943" y="968"/>
                  <a:pt x="11943" y="958"/>
                </a:cubicBezTo>
                <a:close/>
                <a:moveTo>
                  <a:pt x="11712" y="898"/>
                </a:moveTo>
                <a:cubicBezTo>
                  <a:pt x="11715" y="930"/>
                  <a:pt x="11718" y="954"/>
                  <a:pt x="11722" y="990"/>
                </a:cubicBezTo>
                <a:cubicBezTo>
                  <a:pt x="11696" y="990"/>
                  <a:pt x="11671" y="992"/>
                  <a:pt x="11641" y="992"/>
                </a:cubicBezTo>
                <a:cubicBezTo>
                  <a:pt x="11639" y="974"/>
                  <a:pt x="11637" y="955"/>
                  <a:pt x="11635" y="938"/>
                </a:cubicBezTo>
                <a:lnTo>
                  <a:pt x="11635" y="938"/>
                </a:lnTo>
                <a:cubicBezTo>
                  <a:pt x="11675" y="898"/>
                  <a:pt x="11693" y="898"/>
                  <a:pt x="11712" y="898"/>
                </a:cubicBezTo>
                <a:close/>
                <a:moveTo>
                  <a:pt x="10089" y="901"/>
                </a:moveTo>
                <a:cubicBezTo>
                  <a:pt x="10094" y="932"/>
                  <a:pt x="10099" y="963"/>
                  <a:pt x="10105" y="993"/>
                </a:cubicBezTo>
                <a:lnTo>
                  <a:pt x="10082" y="999"/>
                </a:lnTo>
                <a:cubicBezTo>
                  <a:pt x="10080" y="968"/>
                  <a:pt x="10077" y="938"/>
                  <a:pt x="10076" y="907"/>
                </a:cubicBezTo>
                <a:cubicBezTo>
                  <a:pt x="10080" y="905"/>
                  <a:pt x="10085" y="904"/>
                  <a:pt x="10089" y="901"/>
                </a:cubicBezTo>
                <a:close/>
                <a:moveTo>
                  <a:pt x="9614" y="904"/>
                </a:moveTo>
                <a:cubicBezTo>
                  <a:pt x="9620" y="935"/>
                  <a:pt x="9626" y="965"/>
                  <a:pt x="9632" y="996"/>
                </a:cubicBezTo>
                <a:cubicBezTo>
                  <a:pt x="9624" y="998"/>
                  <a:pt x="9615" y="999"/>
                  <a:pt x="9608" y="1002"/>
                </a:cubicBezTo>
                <a:cubicBezTo>
                  <a:pt x="9605" y="970"/>
                  <a:pt x="9604" y="939"/>
                  <a:pt x="9602" y="908"/>
                </a:cubicBezTo>
                <a:cubicBezTo>
                  <a:pt x="9607" y="907"/>
                  <a:pt x="9611" y="905"/>
                  <a:pt x="9614" y="904"/>
                </a:cubicBezTo>
                <a:close/>
                <a:moveTo>
                  <a:pt x="9955" y="896"/>
                </a:moveTo>
                <a:cubicBezTo>
                  <a:pt x="9959" y="939"/>
                  <a:pt x="9963" y="971"/>
                  <a:pt x="9966" y="1004"/>
                </a:cubicBezTo>
                <a:lnTo>
                  <a:pt x="9966" y="1004"/>
                </a:lnTo>
                <a:cubicBezTo>
                  <a:pt x="9959" y="1006"/>
                  <a:pt x="9952" y="1007"/>
                  <a:pt x="9945" y="1007"/>
                </a:cubicBezTo>
                <a:cubicBezTo>
                  <a:pt x="9935" y="1007"/>
                  <a:pt x="9925" y="1005"/>
                  <a:pt x="9914" y="1004"/>
                </a:cubicBezTo>
                <a:cubicBezTo>
                  <a:pt x="9910" y="970"/>
                  <a:pt x="9908" y="945"/>
                  <a:pt x="9904" y="908"/>
                </a:cubicBezTo>
                <a:cubicBezTo>
                  <a:pt x="9920" y="904"/>
                  <a:pt x="9935" y="901"/>
                  <a:pt x="9955" y="896"/>
                </a:cubicBezTo>
                <a:close/>
                <a:moveTo>
                  <a:pt x="18606" y="968"/>
                </a:moveTo>
                <a:cubicBezTo>
                  <a:pt x="18606" y="995"/>
                  <a:pt x="18602" y="1010"/>
                  <a:pt x="18596" y="1026"/>
                </a:cubicBezTo>
                <a:cubicBezTo>
                  <a:pt x="18593" y="1020"/>
                  <a:pt x="18588" y="1014"/>
                  <a:pt x="18586" y="1008"/>
                </a:cubicBezTo>
                <a:cubicBezTo>
                  <a:pt x="18593" y="995"/>
                  <a:pt x="18599" y="982"/>
                  <a:pt x="18606" y="968"/>
                </a:cubicBezTo>
                <a:close/>
                <a:moveTo>
                  <a:pt x="12940" y="996"/>
                </a:moveTo>
                <a:cubicBezTo>
                  <a:pt x="12942" y="1015"/>
                  <a:pt x="12942" y="1035"/>
                  <a:pt x="12943" y="1054"/>
                </a:cubicBezTo>
                <a:lnTo>
                  <a:pt x="12935" y="1054"/>
                </a:lnTo>
                <a:cubicBezTo>
                  <a:pt x="12933" y="1035"/>
                  <a:pt x="12932" y="1015"/>
                  <a:pt x="12930" y="996"/>
                </a:cubicBezTo>
                <a:close/>
                <a:moveTo>
                  <a:pt x="9517" y="847"/>
                </a:moveTo>
                <a:cubicBezTo>
                  <a:pt x="9523" y="847"/>
                  <a:pt x="9528" y="847"/>
                  <a:pt x="9535" y="848"/>
                </a:cubicBezTo>
                <a:cubicBezTo>
                  <a:pt x="9524" y="907"/>
                  <a:pt x="9517" y="957"/>
                  <a:pt x="9499" y="1057"/>
                </a:cubicBezTo>
                <a:cubicBezTo>
                  <a:pt x="9493" y="952"/>
                  <a:pt x="9490" y="902"/>
                  <a:pt x="9486" y="848"/>
                </a:cubicBezTo>
                <a:cubicBezTo>
                  <a:pt x="9498" y="848"/>
                  <a:pt x="9507" y="847"/>
                  <a:pt x="9517" y="847"/>
                </a:cubicBezTo>
                <a:close/>
                <a:moveTo>
                  <a:pt x="6677" y="1042"/>
                </a:moveTo>
                <a:cubicBezTo>
                  <a:pt x="6677" y="1048"/>
                  <a:pt x="6679" y="1054"/>
                  <a:pt x="6679" y="1061"/>
                </a:cubicBezTo>
                <a:lnTo>
                  <a:pt x="6651" y="1061"/>
                </a:lnTo>
                <a:cubicBezTo>
                  <a:pt x="6651" y="1054"/>
                  <a:pt x="6649" y="1048"/>
                  <a:pt x="6649" y="1042"/>
                </a:cubicBezTo>
                <a:close/>
                <a:moveTo>
                  <a:pt x="9967" y="1009"/>
                </a:moveTo>
                <a:cubicBezTo>
                  <a:pt x="9967" y="1010"/>
                  <a:pt x="9967" y="1011"/>
                  <a:pt x="9967" y="1013"/>
                </a:cubicBezTo>
                <a:cubicBezTo>
                  <a:pt x="9977" y="1017"/>
                  <a:pt x="9985" y="1030"/>
                  <a:pt x="9994" y="1043"/>
                </a:cubicBezTo>
                <a:cubicBezTo>
                  <a:pt x="9992" y="1049"/>
                  <a:pt x="9989" y="1055"/>
                  <a:pt x="9986" y="1061"/>
                </a:cubicBezTo>
                <a:cubicBezTo>
                  <a:pt x="9979" y="1046"/>
                  <a:pt x="9971" y="1030"/>
                  <a:pt x="9964" y="1015"/>
                </a:cubicBezTo>
                <a:cubicBezTo>
                  <a:pt x="9965" y="1013"/>
                  <a:pt x="9966" y="1011"/>
                  <a:pt x="9967" y="1009"/>
                </a:cubicBezTo>
                <a:close/>
                <a:moveTo>
                  <a:pt x="6036" y="1043"/>
                </a:moveTo>
                <a:cubicBezTo>
                  <a:pt x="6037" y="1051"/>
                  <a:pt x="6037" y="1057"/>
                  <a:pt x="6037" y="1063"/>
                </a:cubicBezTo>
                <a:lnTo>
                  <a:pt x="6009" y="1063"/>
                </a:lnTo>
                <a:cubicBezTo>
                  <a:pt x="6009" y="1057"/>
                  <a:pt x="6009" y="1051"/>
                  <a:pt x="6008" y="1045"/>
                </a:cubicBezTo>
                <a:cubicBezTo>
                  <a:pt x="6018" y="1045"/>
                  <a:pt x="6027" y="1043"/>
                  <a:pt x="6036" y="1043"/>
                </a:cubicBezTo>
                <a:close/>
                <a:moveTo>
                  <a:pt x="32964" y="1026"/>
                </a:moveTo>
                <a:cubicBezTo>
                  <a:pt x="32965" y="1045"/>
                  <a:pt x="32967" y="1064"/>
                  <a:pt x="32968" y="1082"/>
                </a:cubicBezTo>
                <a:lnTo>
                  <a:pt x="32968" y="1083"/>
                </a:lnTo>
                <a:lnTo>
                  <a:pt x="32958" y="1083"/>
                </a:lnTo>
                <a:cubicBezTo>
                  <a:pt x="32958" y="1064"/>
                  <a:pt x="32957" y="1045"/>
                  <a:pt x="32955" y="1026"/>
                </a:cubicBezTo>
                <a:close/>
                <a:moveTo>
                  <a:pt x="5524" y="1027"/>
                </a:moveTo>
                <a:cubicBezTo>
                  <a:pt x="5525" y="1046"/>
                  <a:pt x="5527" y="1066"/>
                  <a:pt x="5528" y="1085"/>
                </a:cubicBezTo>
                <a:lnTo>
                  <a:pt x="5518" y="1085"/>
                </a:lnTo>
                <a:cubicBezTo>
                  <a:pt x="5518" y="1066"/>
                  <a:pt x="5517" y="1046"/>
                  <a:pt x="5515" y="1027"/>
                </a:cubicBezTo>
                <a:close/>
                <a:moveTo>
                  <a:pt x="9452" y="965"/>
                </a:moveTo>
                <a:cubicBezTo>
                  <a:pt x="9464" y="1046"/>
                  <a:pt x="9468" y="1071"/>
                  <a:pt x="9474" y="1110"/>
                </a:cubicBezTo>
                <a:lnTo>
                  <a:pt x="9429" y="1110"/>
                </a:lnTo>
                <a:cubicBezTo>
                  <a:pt x="9433" y="1080"/>
                  <a:pt x="9440" y="1041"/>
                  <a:pt x="9452" y="965"/>
                </a:cubicBezTo>
                <a:close/>
                <a:moveTo>
                  <a:pt x="5109" y="1086"/>
                </a:moveTo>
                <a:cubicBezTo>
                  <a:pt x="5111" y="1104"/>
                  <a:pt x="5112" y="1123"/>
                  <a:pt x="5113" y="1142"/>
                </a:cubicBezTo>
                <a:lnTo>
                  <a:pt x="5105" y="1142"/>
                </a:lnTo>
                <a:cubicBezTo>
                  <a:pt x="5103" y="1123"/>
                  <a:pt x="5102" y="1104"/>
                  <a:pt x="5100" y="1086"/>
                </a:cubicBezTo>
                <a:close/>
                <a:moveTo>
                  <a:pt x="6491" y="1155"/>
                </a:moveTo>
                <a:cubicBezTo>
                  <a:pt x="6491" y="1161"/>
                  <a:pt x="6491" y="1169"/>
                  <a:pt x="6492" y="1174"/>
                </a:cubicBezTo>
                <a:lnTo>
                  <a:pt x="6464" y="1174"/>
                </a:lnTo>
                <a:cubicBezTo>
                  <a:pt x="6463" y="1169"/>
                  <a:pt x="6463" y="1163"/>
                  <a:pt x="6463" y="1155"/>
                </a:cubicBezTo>
                <a:close/>
                <a:moveTo>
                  <a:pt x="6936" y="1149"/>
                </a:moveTo>
                <a:cubicBezTo>
                  <a:pt x="6936" y="1158"/>
                  <a:pt x="6938" y="1167"/>
                  <a:pt x="6938" y="1177"/>
                </a:cubicBezTo>
                <a:lnTo>
                  <a:pt x="6882" y="1177"/>
                </a:lnTo>
                <a:cubicBezTo>
                  <a:pt x="6882" y="1169"/>
                  <a:pt x="6880" y="1158"/>
                  <a:pt x="6880" y="1149"/>
                </a:cubicBezTo>
                <a:close/>
                <a:moveTo>
                  <a:pt x="12459" y="1186"/>
                </a:moveTo>
                <a:cubicBezTo>
                  <a:pt x="12461" y="1194"/>
                  <a:pt x="12461" y="1199"/>
                  <a:pt x="12461" y="1205"/>
                </a:cubicBezTo>
                <a:lnTo>
                  <a:pt x="12433" y="1205"/>
                </a:lnTo>
                <a:cubicBezTo>
                  <a:pt x="12433" y="1199"/>
                  <a:pt x="12433" y="1194"/>
                  <a:pt x="12431" y="1186"/>
                </a:cubicBezTo>
                <a:close/>
                <a:moveTo>
                  <a:pt x="7331" y="1208"/>
                </a:moveTo>
                <a:cubicBezTo>
                  <a:pt x="7331" y="1214"/>
                  <a:pt x="7331" y="1221"/>
                  <a:pt x="7331" y="1227"/>
                </a:cubicBezTo>
                <a:lnTo>
                  <a:pt x="7303" y="1227"/>
                </a:lnTo>
                <a:cubicBezTo>
                  <a:pt x="7303" y="1221"/>
                  <a:pt x="7303" y="1214"/>
                  <a:pt x="7303" y="1208"/>
                </a:cubicBezTo>
                <a:close/>
                <a:moveTo>
                  <a:pt x="5322" y="1217"/>
                </a:moveTo>
                <a:cubicBezTo>
                  <a:pt x="5324" y="1223"/>
                  <a:pt x="5324" y="1229"/>
                  <a:pt x="5324" y="1236"/>
                </a:cubicBezTo>
                <a:lnTo>
                  <a:pt x="5296" y="1236"/>
                </a:lnTo>
                <a:cubicBezTo>
                  <a:pt x="5296" y="1229"/>
                  <a:pt x="5296" y="1223"/>
                  <a:pt x="5294" y="1217"/>
                </a:cubicBezTo>
                <a:close/>
                <a:moveTo>
                  <a:pt x="18224" y="1201"/>
                </a:moveTo>
                <a:cubicBezTo>
                  <a:pt x="18225" y="1220"/>
                  <a:pt x="18227" y="1238"/>
                  <a:pt x="18228" y="1257"/>
                </a:cubicBezTo>
                <a:lnTo>
                  <a:pt x="18219" y="1257"/>
                </a:lnTo>
                <a:cubicBezTo>
                  <a:pt x="18218" y="1239"/>
                  <a:pt x="18216" y="1220"/>
                  <a:pt x="18215" y="1201"/>
                </a:cubicBezTo>
                <a:close/>
                <a:moveTo>
                  <a:pt x="31749" y="1201"/>
                </a:moveTo>
                <a:cubicBezTo>
                  <a:pt x="31750" y="1219"/>
                  <a:pt x="31752" y="1238"/>
                  <a:pt x="31752" y="1257"/>
                </a:cubicBezTo>
                <a:lnTo>
                  <a:pt x="31743" y="1257"/>
                </a:lnTo>
                <a:cubicBezTo>
                  <a:pt x="31741" y="1238"/>
                  <a:pt x="31740" y="1220"/>
                  <a:pt x="31740" y="1201"/>
                </a:cubicBezTo>
                <a:close/>
                <a:moveTo>
                  <a:pt x="6176" y="1201"/>
                </a:moveTo>
                <a:cubicBezTo>
                  <a:pt x="6179" y="1207"/>
                  <a:pt x="6182" y="1213"/>
                  <a:pt x="6185" y="1219"/>
                </a:cubicBezTo>
                <a:cubicBezTo>
                  <a:pt x="6179" y="1232"/>
                  <a:pt x="6171" y="1245"/>
                  <a:pt x="6165" y="1258"/>
                </a:cubicBezTo>
                <a:cubicBezTo>
                  <a:pt x="6163" y="1254"/>
                  <a:pt x="6161" y="1251"/>
                  <a:pt x="6159" y="1248"/>
                </a:cubicBezTo>
                <a:lnTo>
                  <a:pt x="6159" y="1248"/>
                </a:lnTo>
                <a:cubicBezTo>
                  <a:pt x="6159" y="1247"/>
                  <a:pt x="6159" y="1247"/>
                  <a:pt x="6160" y="1246"/>
                </a:cubicBezTo>
                <a:cubicBezTo>
                  <a:pt x="6161" y="1249"/>
                  <a:pt x="6164" y="1254"/>
                  <a:pt x="6165" y="1257"/>
                </a:cubicBezTo>
                <a:cubicBezTo>
                  <a:pt x="6164" y="1232"/>
                  <a:pt x="6170" y="1216"/>
                  <a:pt x="6176" y="1201"/>
                </a:cubicBezTo>
                <a:close/>
                <a:moveTo>
                  <a:pt x="5756" y="1202"/>
                </a:moveTo>
                <a:cubicBezTo>
                  <a:pt x="5761" y="1208"/>
                  <a:pt x="5764" y="1214"/>
                  <a:pt x="5767" y="1220"/>
                </a:cubicBezTo>
                <a:cubicBezTo>
                  <a:pt x="5761" y="1233"/>
                  <a:pt x="5753" y="1246"/>
                  <a:pt x="5746" y="1260"/>
                </a:cubicBezTo>
                <a:cubicBezTo>
                  <a:pt x="5746" y="1258"/>
                  <a:pt x="5745" y="1256"/>
                  <a:pt x="5744" y="1255"/>
                </a:cubicBezTo>
                <a:lnTo>
                  <a:pt x="5744" y="1255"/>
                </a:lnTo>
                <a:cubicBezTo>
                  <a:pt x="5751" y="1220"/>
                  <a:pt x="5754" y="1211"/>
                  <a:pt x="5756" y="1202"/>
                </a:cubicBezTo>
                <a:close/>
                <a:moveTo>
                  <a:pt x="6265" y="1204"/>
                </a:moveTo>
                <a:cubicBezTo>
                  <a:pt x="6268" y="1213"/>
                  <a:pt x="6273" y="1221"/>
                  <a:pt x="6276" y="1230"/>
                </a:cubicBezTo>
                <a:cubicBezTo>
                  <a:pt x="6258" y="1249"/>
                  <a:pt x="6240" y="1267"/>
                  <a:pt x="6223" y="1286"/>
                </a:cubicBezTo>
                <a:cubicBezTo>
                  <a:pt x="6221" y="1264"/>
                  <a:pt x="6218" y="1239"/>
                  <a:pt x="6217" y="1204"/>
                </a:cubicBezTo>
                <a:close/>
                <a:moveTo>
                  <a:pt x="5731" y="1254"/>
                </a:moveTo>
                <a:cubicBezTo>
                  <a:pt x="5733" y="1260"/>
                  <a:pt x="5734" y="1265"/>
                  <a:pt x="5735" y="1271"/>
                </a:cubicBezTo>
                <a:lnTo>
                  <a:pt x="5735" y="1271"/>
                </a:lnTo>
                <a:cubicBezTo>
                  <a:pt x="5732" y="1286"/>
                  <a:pt x="5730" y="1292"/>
                  <a:pt x="5730" y="1292"/>
                </a:cubicBezTo>
                <a:cubicBezTo>
                  <a:pt x="5728" y="1292"/>
                  <a:pt x="5730" y="1273"/>
                  <a:pt x="5731" y="1254"/>
                </a:cubicBezTo>
                <a:close/>
                <a:moveTo>
                  <a:pt x="5047" y="1274"/>
                </a:moveTo>
                <a:cubicBezTo>
                  <a:pt x="5049" y="1280"/>
                  <a:pt x="5049" y="1286"/>
                  <a:pt x="5049" y="1294"/>
                </a:cubicBezTo>
                <a:lnTo>
                  <a:pt x="5021" y="1294"/>
                </a:lnTo>
                <a:cubicBezTo>
                  <a:pt x="5021" y="1286"/>
                  <a:pt x="5021" y="1280"/>
                  <a:pt x="5019" y="1274"/>
                </a:cubicBezTo>
                <a:close/>
                <a:moveTo>
                  <a:pt x="20907" y="1245"/>
                </a:moveTo>
                <a:cubicBezTo>
                  <a:pt x="20909" y="1261"/>
                  <a:pt x="20910" y="1277"/>
                  <a:pt x="20912" y="1294"/>
                </a:cubicBezTo>
                <a:lnTo>
                  <a:pt x="20866" y="1294"/>
                </a:lnTo>
                <a:cubicBezTo>
                  <a:pt x="20864" y="1283"/>
                  <a:pt x="20863" y="1274"/>
                  <a:pt x="20862" y="1266"/>
                </a:cubicBezTo>
                <a:cubicBezTo>
                  <a:pt x="20876" y="1258"/>
                  <a:pt x="20892" y="1251"/>
                  <a:pt x="20907" y="1245"/>
                </a:cubicBezTo>
                <a:close/>
                <a:moveTo>
                  <a:pt x="4629" y="1276"/>
                </a:moveTo>
                <a:cubicBezTo>
                  <a:pt x="4629" y="1282"/>
                  <a:pt x="4631" y="1288"/>
                  <a:pt x="4631" y="1295"/>
                </a:cubicBezTo>
                <a:lnTo>
                  <a:pt x="4603" y="1295"/>
                </a:lnTo>
                <a:cubicBezTo>
                  <a:pt x="4603" y="1288"/>
                  <a:pt x="4601" y="1282"/>
                  <a:pt x="4601" y="1276"/>
                </a:cubicBezTo>
                <a:close/>
                <a:moveTo>
                  <a:pt x="8215" y="1186"/>
                </a:moveTo>
                <a:cubicBezTo>
                  <a:pt x="8216" y="1223"/>
                  <a:pt x="8219" y="1261"/>
                  <a:pt x="8222" y="1299"/>
                </a:cubicBezTo>
                <a:lnTo>
                  <a:pt x="8207" y="1299"/>
                </a:lnTo>
                <a:cubicBezTo>
                  <a:pt x="8205" y="1261"/>
                  <a:pt x="8203" y="1224"/>
                  <a:pt x="8200" y="1186"/>
                </a:cubicBezTo>
                <a:close/>
                <a:moveTo>
                  <a:pt x="6158" y="1249"/>
                </a:moveTo>
                <a:lnTo>
                  <a:pt x="6158" y="1249"/>
                </a:lnTo>
                <a:cubicBezTo>
                  <a:pt x="6159" y="1274"/>
                  <a:pt x="6154" y="1288"/>
                  <a:pt x="6149" y="1304"/>
                </a:cubicBezTo>
                <a:cubicBezTo>
                  <a:pt x="6146" y="1298"/>
                  <a:pt x="6142" y="1292"/>
                  <a:pt x="6139" y="1286"/>
                </a:cubicBezTo>
                <a:cubicBezTo>
                  <a:pt x="6146" y="1274"/>
                  <a:pt x="6151" y="1261"/>
                  <a:pt x="6158" y="1249"/>
                </a:cubicBezTo>
                <a:close/>
                <a:moveTo>
                  <a:pt x="21656" y="1249"/>
                </a:moveTo>
                <a:cubicBezTo>
                  <a:pt x="21659" y="1255"/>
                  <a:pt x="21662" y="1261"/>
                  <a:pt x="21666" y="1267"/>
                </a:cubicBezTo>
                <a:cubicBezTo>
                  <a:pt x="21659" y="1280"/>
                  <a:pt x="21652" y="1294"/>
                  <a:pt x="21646" y="1307"/>
                </a:cubicBezTo>
                <a:cubicBezTo>
                  <a:pt x="21643" y="1302"/>
                  <a:pt x="21641" y="1299"/>
                  <a:pt x="21640" y="1295"/>
                </a:cubicBezTo>
                <a:lnTo>
                  <a:pt x="21640" y="1295"/>
                </a:lnTo>
                <a:cubicBezTo>
                  <a:pt x="21641" y="1298"/>
                  <a:pt x="21644" y="1302"/>
                  <a:pt x="21646" y="1305"/>
                </a:cubicBezTo>
                <a:cubicBezTo>
                  <a:pt x="21644" y="1280"/>
                  <a:pt x="21650" y="1264"/>
                  <a:pt x="21656" y="1249"/>
                </a:cubicBezTo>
                <a:close/>
                <a:moveTo>
                  <a:pt x="6014" y="1201"/>
                </a:moveTo>
                <a:cubicBezTo>
                  <a:pt x="6018" y="1229"/>
                  <a:pt x="6023" y="1254"/>
                  <a:pt x="6027" y="1283"/>
                </a:cubicBezTo>
                <a:cubicBezTo>
                  <a:pt x="6015" y="1300"/>
                  <a:pt x="6003" y="1310"/>
                  <a:pt x="5994" y="1310"/>
                </a:cubicBezTo>
                <a:cubicBezTo>
                  <a:pt x="5978" y="1310"/>
                  <a:pt x="5968" y="1280"/>
                  <a:pt x="5964" y="1201"/>
                </a:cubicBezTo>
                <a:close/>
                <a:moveTo>
                  <a:pt x="27860" y="1292"/>
                </a:moveTo>
                <a:cubicBezTo>
                  <a:pt x="27860" y="1298"/>
                  <a:pt x="27860" y="1305"/>
                  <a:pt x="27862" y="1311"/>
                </a:cubicBezTo>
                <a:lnTo>
                  <a:pt x="27834" y="1311"/>
                </a:lnTo>
                <a:cubicBezTo>
                  <a:pt x="27832" y="1305"/>
                  <a:pt x="27832" y="1298"/>
                  <a:pt x="27832" y="1292"/>
                </a:cubicBezTo>
                <a:close/>
                <a:moveTo>
                  <a:pt x="13575" y="1107"/>
                </a:moveTo>
                <a:lnTo>
                  <a:pt x="13575" y="1107"/>
                </a:lnTo>
                <a:cubicBezTo>
                  <a:pt x="13600" y="1201"/>
                  <a:pt x="13605" y="1242"/>
                  <a:pt x="13619" y="1266"/>
                </a:cubicBezTo>
                <a:cubicBezTo>
                  <a:pt x="13630" y="1286"/>
                  <a:pt x="13651" y="1289"/>
                  <a:pt x="13698" y="1319"/>
                </a:cubicBezTo>
                <a:cubicBezTo>
                  <a:pt x="13641" y="1320"/>
                  <a:pt x="13613" y="1320"/>
                  <a:pt x="13589" y="1320"/>
                </a:cubicBezTo>
                <a:cubicBezTo>
                  <a:pt x="13585" y="1263"/>
                  <a:pt x="13582" y="1219"/>
                  <a:pt x="13575" y="1107"/>
                </a:cubicBezTo>
                <a:close/>
                <a:moveTo>
                  <a:pt x="25909" y="1301"/>
                </a:moveTo>
                <a:lnTo>
                  <a:pt x="25909" y="1320"/>
                </a:lnTo>
                <a:lnTo>
                  <a:pt x="25881" y="1320"/>
                </a:lnTo>
                <a:cubicBezTo>
                  <a:pt x="25881" y="1313"/>
                  <a:pt x="25881" y="1307"/>
                  <a:pt x="25881" y="1301"/>
                </a:cubicBezTo>
                <a:close/>
                <a:moveTo>
                  <a:pt x="27751" y="1332"/>
                </a:moveTo>
                <a:cubicBezTo>
                  <a:pt x="27751" y="1332"/>
                  <a:pt x="27751" y="1332"/>
                  <a:pt x="27751" y="1332"/>
                </a:cubicBezTo>
                <a:lnTo>
                  <a:pt x="27751" y="1332"/>
                </a:lnTo>
                <a:cubicBezTo>
                  <a:pt x="27751" y="1332"/>
                  <a:pt x="27751" y="1332"/>
                  <a:pt x="27751" y="1332"/>
                </a:cubicBezTo>
                <a:close/>
                <a:moveTo>
                  <a:pt x="26233" y="1280"/>
                </a:moveTo>
                <a:cubicBezTo>
                  <a:pt x="26234" y="1299"/>
                  <a:pt x="26236" y="1319"/>
                  <a:pt x="26236" y="1336"/>
                </a:cubicBezTo>
                <a:lnTo>
                  <a:pt x="26227" y="1336"/>
                </a:lnTo>
                <a:cubicBezTo>
                  <a:pt x="26226" y="1319"/>
                  <a:pt x="26224" y="1299"/>
                  <a:pt x="26224" y="1280"/>
                </a:cubicBezTo>
                <a:close/>
                <a:moveTo>
                  <a:pt x="24700" y="1286"/>
                </a:moveTo>
                <a:cubicBezTo>
                  <a:pt x="24700" y="1305"/>
                  <a:pt x="24701" y="1324"/>
                  <a:pt x="24703" y="1344"/>
                </a:cubicBezTo>
                <a:lnTo>
                  <a:pt x="24694" y="1344"/>
                </a:lnTo>
                <a:cubicBezTo>
                  <a:pt x="24693" y="1324"/>
                  <a:pt x="24691" y="1305"/>
                  <a:pt x="24690" y="1286"/>
                </a:cubicBezTo>
                <a:close/>
                <a:moveTo>
                  <a:pt x="23082" y="1294"/>
                </a:moveTo>
                <a:cubicBezTo>
                  <a:pt x="23083" y="1313"/>
                  <a:pt x="23085" y="1332"/>
                  <a:pt x="23086" y="1349"/>
                </a:cubicBezTo>
                <a:lnTo>
                  <a:pt x="23077" y="1349"/>
                </a:lnTo>
                <a:cubicBezTo>
                  <a:pt x="23076" y="1332"/>
                  <a:pt x="23074" y="1313"/>
                  <a:pt x="23073" y="1294"/>
                </a:cubicBezTo>
                <a:close/>
                <a:moveTo>
                  <a:pt x="21640" y="1295"/>
                </a:moveTo>
                <a:cubicBezTo>
                  <a:pt x="21640" y="1322"/>
                  <a:pt x="21635" y="1336"/>
                  <a:pt x="21630" y="1352"/>
                </a:cubicBezTo>
                <a:cubicBezTo>
                  <a:pt x="21627" y="1347"/>
                  <a:pt x="21622" y="1341"/>
                  <a:pt x="21619" y="1335"/>
                </a:cubicBezTo>
                <a:cubicBezTo>
                  <a:pt x="21627" y="1322"/>
                  <a:pt x="21632" y="1308"/>
                  <a:pt x="21640" y="1295"/>
                </a:cubicBezTo>
                <a:close/>
                <a:moveTo>
                  <a:pt x="20825" y="1302"/>
                </a:moveTo>
                <a:cubicBezTo>
                  <a:pt x="20825" y="1322"/>
                  <a:pt x="20826" y="1341"/>
                  <a:pt x="20828" y="1360"/>
                </a:cubicBezTo>
                <a:lnTo>
                  <a:pt x="20819" y="1360"/>
                </a:lnTo>
                <a:lnTo>
                  <a:pt x="20814" y="1302"/>
                </a:lnTo>
                <a:close/>
                <a:moveTo>
                  <a:pt x="32425" y="1311"/>
                </a:moveTo>
                <a:cubicBezTo>
                  <a:pt x="32427" y="1329"/>
                  <a:pt x="32428" y="1348"/>
                  <a:pt x="32428" y="1367"/>
                </a:cubicBezTo>
                <a:lnTo>
                  <a:pt x="32420" y="1367"/>
                </a:lnTo>
                <a:cubicBezTo>
                  <a:pt x="32418" y="1348"/>
                  <a:pt x="32417" y="1329"/>
                  <a:pt x="32417" y="1311"/>
                </a:cubicBezTo>
                <a:close/>
                <a:moveTo>
                  <a:pt x="5817" y="1211"/>
                </a:moveTo>
                <a:lnTo>
                  <a:pt x="5817" y="1211"/>
                </a:lnTo>
                <a:cubicBezTo>
                  <a:pt x="5856" y="1280"/>
                  <a:pt x="5873" y="1308"/>
                  <a:pt x="5898" y="1351"/>
                </a:cubicBezTo>
                <a:cubicBezTo>
                  <a:pt x="5874" y="1360"/>
                  <a:pt x="5862" y="1364"/>
                  <a:pt x="5845" y="1372"/>
                </a:cubicBezTo>
                <a:cubicBezTo>
                  <a:pt x="5839" y="1338"/>
                  <a:pt x="5833" y="1307"/>
                  <a:pt x="5817" y="1211"/>
                </a:cubicBezTo>
                <a:close/>
                <a:moveTo>
                  <a:pt x="19264" y="1313"/>
                </a:moveTo>
                <a:cubicBezTo>
                  <a:pt x="19268" y="1339"/>
                  <a:pt x="19272" y="1365"/>
                  <a:pt x="19277" y="1391"/>
                </a:cubicBezTo>
                <a:lnTo>
                  <a:pt x="19277" y="1391"/>
                </a:lnTo>
                <a:cubicBezTo>
                  <a:pt x="19253" y="1379"/>
                  <a:pt x="19250" y="1348"/>
                  <a:pt x="19246" y="1317"/>
                </a:cubicBezTo>
                <a:cubicBezTo>
                  <a:pt x="19252" y="1316"/>
                  <a:pt x="19258" y="1314"/>
                  <a:pt x="19264" y="1313"/>
                </a:cubicBezTo>
                <a:close/>
                <a:moveTo>
                  <a:pt x="5739" y="1285"/>
                </a:moveTo>
                <a:lnTo>
                  <a:pt x="5739" y="1285"/>
                </a:lnTo>
                <a:cubicBezTo>
                  <a:pt x="5742" y="1301"/>
                  <a:pt x="5746" y="1316"/>
                  <a:pt x="5748" y="1333"/>
                </a:cubicBezTo>
                <a:cubicBezTo>
                  <a:pt x="5749" y="1341"/>
                  <a:pt x="5740" y="1352"/>
                  <a:pt x="5721" y="1394"/>
                </a:cubicBezTo>
                <a:cubicBezTo>
                  <a:pt x="5729" y="1346"/>
                  <a:pt x="5734" y="1311"/>
                  <a:pt x="5739" y="1285"/>
                </a:cubicBezTo>
                <a:close/>
                <a:moveTo>
                  <a:pt x="5194" y="1386"/>
                </a:moveTo>
                <a:cubicBezTo>
                  <a:pt x="5196" y="1392"/>
                  <a:pt x="5196" y="1399"/>
                  <a:pt x="5196" y="1405"/>
                </a:cubicBezTo>
                <a:lnTo>
                  <a:pt x="5168" y="1405"/>
                </a:lnTo>
                <a:cubicBezTo>
                  <a:pt x="5168" y="1399"/>
                  <a:pt x="5168" y="1394"/>
                  <a:pt x="5166" y="1386"/>
                </a:cubicBezTo>
                <a:close/>
                <a:moveTo>
                  <a:pt x="7934" y="1217"/>
                </a:moveTo>
                <a:cubicBezTo>
                  <a:pt x="7944" y="1301"/>
                  <a:pt x="7951" y="1349"/>
                  <a:pt x="7959" y="1407"/>
                </a:cubicBezTo>
                <a:cubicBezTo>
                  <a:pt x="7937" y="1408"/>
                  <a:pt x="7925" y="1410"/>
                  <a:pt x="7907" y="1411"/>
                </a:cubicBezTo>
                <a:cubicBezTo>
                  <a:pt x="7915" y="1355"/>
                  <a:pt x="7921" y="1305"/>
                  <a:pt x="7934" y="1217"/>
                </a:cubicBezTo>
                <a:close/>
                <a:moveTo>
                  <a:pt x="7163" y="1360"/>
                </a:moveTo>
                <a:cubicBezTo>
                  <a:pt x="7164" y="1379"/>
                  <a:pt x="7166" y="1398"/>
                  <a:pt x="7167" y="1416"/>
                </a:cubicBezTo>
                <a:lnTo>
                  <a:pt x="7158" y="1416"/>
                </a:lnTo>
                <a:cubicBezTo>
                  <a:pt x="7157" y="1398"/>
                  <a:pt x="7156" y="1379"/>
                  <a:pt x="7154" y="1360"/>
                </a:cubicBezTo>
                <a:close/>
                <a:moveTo>
                  <a:pt x="6527" y="1373"/>
                </a:moveTo>
                <a:cubicBezTo>
                  <a:pt x="6529" y="1382"/>
                  <a:pt x="6530" y="1391"/>
                  <a:pt x="6532" y="1399"/>
                </a:cubicBezTo>
                <a:cubicBezTo>
                  <a:pt x="6517" y="1407"/>
                  <a:pt x="6502" y="1414"/>
                  <a:pt x="6488" y="1422"/>
                </a:cubicBezTo>
                <a:cubicBezTo>
                  <a:pt x="6486" y="1405"/>
                  <a:pt x="6483" y="1389"/>
                  <a:pt x="6482" y="1373"/>
                </a:cubicBezTo>
                <a:close/>
                <a:moveTo>
                  <a:pt x="19282" y="1417"/>
                </a:moveTo>
                <a:cubicBezTo>
                  <a:pt x="19282" y="1419"/>
                  <a:pt x="19283" y="1421"/>
                  <a:pt x="19283" y="1423"/>
                </a:cubicBezTo>
                <a:cubicBezTo>
                  <a:pt x="19282" y="1423"/>
                  <a:pt x="19280" y="1423"/>
                  <a:pt x="19279" y="1423"/>
                </a:cubicBezTo>
                <a:lnTo>
                  <a:pt x="19279" y="1423"/>
                </a:lnTo>
                <a:cubicBezTo>
                  <a:pt x="19280" y="1421"/>
                  <a:pt x="19281" y="1419"/>
                  <a:pt x="19282" y="1417"/>
                </a:cubicBezTo>
                <a:close/>
                <a:moveTo>
                  <a:pt x="4256" y="1299"/>
                </a:moveTo>
                <a:cubicBezTo>
                  <a:pt x="4272" y="1344"/>
                  <a:pt x="4285" y="1377"/>
                  <a:pt x="4301" y="1420"/>
                </a:cubicBezTo>
                <a:cubicBezTo>
                  <a:pt x="4291" y="1424"/>
                  <a:pt x="4281" y="1428"/>
                  <a:pt x="4272" y="1428"/>
                </a:cubicBezTo>
                <a:cubicBezTo>
                  <a:pt x="4252" y="1428"/>
                  <a:pt x="4241" y="1405"/>
                  <a:pt x="4256" y="1299"/>
                </a:cubicBezTo>
                <a:close/>
                <a:moveTo>
                  <a:pt x="28135" y="1385"/>
                </a:moveTo>
                <a:cubicBezTo>
                  <a:pt x="28137" y="1404"/>
                  <a:pt x="28138" y="1423"/>
                  <a:pt x="28140" y="1442"/>
                </a:cubicBezTo>
                <a:lnTo>
                  <a:pt x="28131" y="1442"/>
                </a:lnTo>
                <a:cubicBezTo>
                  <a:pt x="28129" y="1423"/>
                  <a:pt x="28128" y="1404"/>
                  <a:pt x="28126" y="1385"/>
                </a:cubicBezTo>
                <a:close/>
                <a:moveTo>
                  <a:pt x="29501" y="1320"/>
                </a:moveTo>
                <a:cubicBezTo>
                  <a:pt x="29508" y="1358"/>
                  <a:pt x="29511" y="1383"/>
                  <a:pt x="29515" y="1408"/>
                </a:cubicBezTo>
                <a:cubicBezTo>
                  <a:pt x="29509" y="1420"/>
                  <a:pt x="29505" y="1433"/>
                  <a:pt x="29499" y="1445"/>
                </a:cubicBezTo>
                <a:cubicBezTo>
                  <a:pt x="29483" y="1420"/>
                  <a:pt x="29465" y="1395"/>
                  <a:pt x="29433" y="1348"/>
                </a:cubicBezTo>
                <a:cubicBezTo>
                  <a:pt x="29467" y="1335"/>
                  <a:pt x="29483" y="1327"/>
                  <a:pt x="29501" y="1320"/>
                </a:cubicBezTo>
                <a:close/>
                <a:moveTo>
                  <a:pt x="5222" y="1092"/>
                </a:moveTo>
                <a:cubicBezTo>
                  <a:pt x="5233" y="1145"/>
                  <a:pt x="5237" y="1201"/>
                  <a:pt x="5252" y="1246"/>
                </a:cubicBezTo>
                <a:cubicBezTo>
                  <a:pt x="5268" y="1291"/>
                  <a:pt x="5292" y="1326"/>
                  <a:pt x="5315" y="1370"/>
                </a:cubicBezTo>
                <a:cubicBezTo>
                  <a:pt x="5302" y="1399"/>
                  <a:pt x="5293" y="1416"/>
                  <a:pt x="5275" y="1452"/>
                </a:cubicBezTo>
                <a:cubicBezTo>
                  <a:pt x="5240" y="1324"/>
                  <a:pt x="5211" y="1214"/>
                  <a:pt x="5178" y="1092"/>
                </a:cubicBezTo>
                <a:close/>
                <a:moveTo>
                  <a:pt x="19811" y="1439"/>
                </a:moveTo>
                <a:cubicBezTo>
                  <a:pt x="19811" y="1445"/>
                  <a:pt x="19811" y="1451"/>
                  <a:pt x="19813" y="1458"/>
                </a:cubicBezTo>
                <a:lnTo>
                  <a:pt x="19785" y="1458"/>
                </a:lnTo>
                <a:cubicBezTo>
                  <a:pt x="19785" y="1451"/>
                  <a:pt x="19783" y="1445"/>
                  <a:pt x="19783" y="1439"/>
                </a:cubicBezTo>
                <a:close/>
                <a:moveTo>
                  <a:pt x="19170" y="1442"/>
                </a:moveTo>
                <a:cubicBezTo>
                  <a:pt x="19170" y="1448"/>
                  <a:pt x="19171" y="1454"/>
                  <a:pt x="19171" y="1460"/>
                </a:cubicBezTo>
                <a:lnTo>
                  <a:pt x="19143" y="1460"/>
                </a:lnTo>
                <a:lnTo>
                  <a:pt x="19143" y="1461"/>
                </a:lnTo>
                <a:cubicBezTo>
                  <a:pt x="19143" y="1454"/>
                  <a:pt x="19142" y="1448"/>
                  <a:pt x="19142" y="1442"/>
                </a:cubicBezTo>
                <a:close/>
                <a:moveTo>
                  <a:pt x="6327" y="1369"/>
                </a:moveTo>
                <a:cubicBezTo>
                  <a:pt x="6333" y="1399"/>
                  <a:pt x="6339" y="1432"/>
                  <a:pt x="6345" y="1463"/>
                </a:cubicBezTo>
                <a:cubicBezTo>
                  <a:pt x="6336" y="1464"/>
                  <a:pt x="6329" y="1466"/>
                  <a:pt x="6320" y="1466"/>
                </a:cubicBezTo>
                <a:cubicBezTo>
                  <a:pt x="6318" y="1435"/>
                  <a:pt x="6317" y="1404"/>
                  <a:pt x="6314" y="1373"/>
                </a:cubicBezTo>
                <a:cubicBezTo>
                  <a:pt x="6318" y="1372"/>
                  <a:pt x="6323" y="1370"/>
                  <a:pt x="6327" y="1369"/>
                </a:cubicBezTo>
                <a:close/>
                <a:moveTo>
                  <a:pt x="28240" y="1217"/>
                </a:moveTo>
                <a:cubicBezTo>
                  <a:pt x="28244" y="1251"/>
                  <a:pt x="28249" y="1282"/>
                  <a:pt x="28253" y="1323"/>
                </a:cubicBezTo>
                <a:cubicBezTo>
                  <a:pt x="28231" y="1327"/>
                  <a:pt x="28215" y="1329"/>
                  <a:pt x="28197" y="1332"/>
                </a:cubicBezTo>
                <a:cubicBezTo>
                  <a:pt x="28194" y="1342"/>
                  <a:pt x="28192" y="1350"/>
                  <a:pt x="28190" y="1356"/>
                </a:cubicBezTo>
                <a:lnTo>
                  <a:pt x="28190" y="1356"/>
                </a:lnTo>
                <a:cubicBezTo>
                  <a:pt x="28190" y="1353"/>
                  <a:pt x="28189" y="1350"/>
                  <a:pt x="28188" y="1347"/>
                </a:cubicBezTo>
                <a:lnTo>
                  <a:pt x="28188" y="1347"/>
                </a:lnTo>
                <a:cubicBezTo>
                  <a:pt x="28188" y="1353"/>
                  <a:pt x="28187" y="1360"/>
                  <a:pt x="28186" y="1367"/>
                </a:cubicBezTo>
                <a:lnTo>
                  <a:pt x="28186" y="1367"/>
                </a:lnTo>
                <a:cubicBezTo>
                  <a:pt x="28187" y="1365"/>
                  <a:pt x="28189" y="1361"/>
                  <a:pt x="28190" y="1356"/>
                </a:cubicBezTo>
                <a:lnTo>
                  <a:pt x="28190" y="1356"/>
                </a:lnTo>
                <a:cubicBezTo>
                  <a:pt x="28195" y="1373"/>
                  <a:pt x="28200" y="1391"/>
                  <a:pt x="28202" y="1410"/>
                </a:cubicBezTo>
                <a:cubicBezTo>
                  <a:pt x="28203" y="1417"/>
                  <a:pt x="28193" y="1429"/>
                  <a:pt x="28175" y="1467"/>
                </a:cubicBezTo>
                <a:cubicBezTo>
                  <a:pt x="28180" y="1427"/>
                  <a:pt x="28184" y="1394"/>
                  <a:pt x="28186" y="1367"/>
                </a:cubicBezTo>
                <a:lnTo>
                  <a:pt x="28186" y="1367"/>
                </a:lnTo>
                <a:cubicBezTo>
                  <a:pt x="28185" y="1369"/>
                  <a:pt x="28185" y="1370"/>
                  <a:pt x="28184" y="1370"/>
                </a:cubicBezTo>
                <a:cubicBezTo>
                  <a:pt x="28182" y="1370"/>
                  <a:pt x="28183" y="1350"/>
                  <a:pt x="28184" y="1330"/>
                </a:cubicBezTo>
                <a:lnTo>
                  <a:pt x="28184" y="1330"/>
                </a:lnTo>
                <a:cubicBezTo>
                  <a:pt x="28185" y="1336"/>
                  <a:pt x="28187" y="1342"/>
                  <a:pt x="28188" y="1347"/>
                </a:cubicBezTo>
                <a:lnTo>
                  <a:pt x="28188" y="1347"/>
                </a:lnTo>
                <a:cubicBezTo>
                  <a:pt x="28195" y="1276"/>
                  <a:pt x="28194" y="1251"/>
                  <a:pt x="28193" y="1224"/>
                </a:cubicBezTo>
                <a:cubicBezTo>
                  <a:pt x="28210" y="1221"/>
                  <a:pt x="28222" y="1220"/>
                  <a:pt x="28240" y="1217"/>
                </a:cubicBezTo>
                <a:close/>
                <a:moveTo>
                  <a:pt x="6892" y="1382"/>
                </a:moveTo>
                <a:lnTo>
                  <a:pt x="6892" y="1382"/>
                </a:lnTo>
                <a:cubicBezTo>
                  <a:pt x="6898" y="1420"/>
                  <a:pt x="6909" y="1469"/>
                  <a:pt x="6883" y="1469"/>
                </a:cubicBezTo>
                <a:cubicBezTo>
                  <a:pt x="6873" y="1469"/>
                  <a:pt x="6857" y="1462"/>
                  <a:pt x="6833" y="1444"/>
                </a:cubicBezTo>
                <a:cubicBezTo>
                  <a:pt x="6857" y="1419"/>
                  <a:pt x="6875" y="1399"/>
                  <a:pt x="6892" y="1382"/>
                </a:cubicBezTo>
                <a:close/>
                <a:moveTo>
                  <a:pt x="4557" y="1442"/>
                </a:moveTo>
                <a:cubicBezTo>
                  <a:pt x="4559" y="1451"/>
                  <a:pt x="4559" y="1461"/>
                  <a:pt x="4559" y="1470"/>
                </a:cubicBezTo>
                <a:lnTo>
                  <a:pt x="4475" y="1470"/>
                </a:lnTo>
                <a:cubicBezTo>
                  <a:pt x="4475" y="1461"/>
                  <a:pt x="4475" y="1451"/>
                  <a:pt x="4473" y="1442"/>
                </a:cubicBezTo>
                <a:close/>
                <a:moveTo>
                  <a:pt x="4627" y="1376"/>
                </a:moveTo>
                <a:cubicBezTo>
                  <a:pt x="4632" y="1407"/>
                  <a:pt x="4638" y="1438"/>
                  <a:pt x="4644" y="1470"/>
                </a:cubicBezTo>
                <a:cubicBezTo>
                  <a:pt x="4635" y="1472"/>
                  <a:pt x="4628" y="1472"/>
                  <a:pt x="4621" y="1473"/>
                </a:cubicBezTo>
                <a:cubicBezTo>
                  <a:pt x="4618" y="1442"/>
                  <a:pt x="4616" y="1411"/>
                  <a:pt x="4613" y="1379"/>
                </a:cubicBezTo>
                <a:cubicBezTo>
                  <a:pt x="4618" y="1379"/>
                  <a:pt x="4622" y="1377"/>
                  <a:pt x="4627" y="1376"/>
                </a:cubicBezTo>
                <a:close/>
                <a:moveTo>
                  <a:pt x="5662" y="1423"/>
                </a:moveTo>
                <a:cubicBezTo>
                  <a:pt x="5664" y="1441"/>
                  <a:pt x="5665" y="1460"/>
                  <a:pt x="5665" y="1479"/>
                </a:cubicBezTo>
                <a:lnTo>
                  <a:pt x="5656" y="1479"/>
                </a:lnTo>
                <a:cubicBezTo>
                  <a:pt x="5655" y="1460"/>
                  <a:pt x="5653" y="1441"/>
                  <a:pt x="5653" y="1423"/>
                </a:cubicBezTo>
                <a:close/>
                <a:moveTo>
                  <a:pt x="18908" y="1424"/>
                </a:moveTo>
                <a:cubicBezTo>
                  <a:pt x="18909" y="1442"/>
                  <a:pt x="18911" y="1461"/>
                  <a:pt x="18912" y="1480"/>
                </a:cubicBezTo>
                <a:lnTo>
                  <a:pt x="18903" y="1480"/>
                </a:lnTo>
                <a:cubicBezTo>
                  <a:pt x="18902" y="1462"/>
                  <a:pt x="18900" y="1443"/>
                  <a:pt x="18899" y="1424"/>
                </a:cubicBezTo>
                <a:close/>
                <a:moveTo>
                  <a:pt x="19576" y="1427"/>
                </a:moveTo>
                <a:cubicBezTo>
                  <a:pt x="19579" y="1433"/>
                  <a:pt x="19583" y="1439"/>
                  <a:pt x="19586" y="1445"/>
                </a:cubicBezTo>
                <a:cubicBezTo>
                  <a:pt x="19579" y="1458"/>
                  <a:pt x="19573" y="1472"/>
                  <a:pt x="19565" y="1485"/>
                </a:cubicBezTo>
                <a:cubicBezTo>
                  <a:pt x="19564" y="1480"/>
                  <a:pt x="19561" y="1477"/>
                  <a:pt x="19560" y="1473"/>
                </a:cubicBezTo>
                <a:lnTo>
                  <a:pt x="19560" y="1473"/>
                </a:lnTo>
                <a:lnTo>
                  <a:pt x="19565" y="1483"/>
                </a:lnTo>
                <a:cubicBezTo>
                  <a:pt x="19565" y="1458"/>
                  <a:pt x="19570" y="1442"/>
                  <a:pt x="19576" y="1427"/>
                </a:cubicBezTo>
                <a:close/>
                <a:moveTo>
                  <a:pt x="28029" y="1441"/>
                </a:moveTo>
                <a:cubicBezTo>
                  <a:pt x="28032" y="1457"/>
                  <a:pt x="28034" y="1473"/>
                  <a:pt x="28037" y="1489"/>
                </a:cubicBezTo>
                <a:lnTo>
                  <a:pt x="27990" y="1489"/>
                </a:lnTo>
                <a:cubicBezTo>
                  <a:pt x="27988" y="1480"/>
                  <a:pt x="27988" y="1472"/>
                  <a:pt x="27987" y="1463"/>
                </a:cubicBezTo>
                <a:cubicBezTo>
                  <a:pt x="28000" y="1455"/>
                  <a:pt x="28015" y="1448"/>
                  <a:pt x="28029" y="1441"/>
                </a:cubicBezTo>
                <a:close/>
                <a:moveTo>
                  <a:pt x="4115" y="1504"/>
                </a:moveTo>
                <a:cubicBezTo>
                  <a:pt x="4116" y="1510"/>
                  <a:pt x="4116" y="1517"/>
                  <a:pt x="4116" y="1523"/>
                </a:cubicBezTo>
                <a:lnTo>
                  <a:pt x="4088" y="1523"/>
                </a:lnTo>
                <a:cubicBezTo>
                  <a:pt x="4088" y="1517"/>
                  <a:pt x="4088" y="1510"/>
                  <a:pt x="4087" y="1504"/>
                </a:cubicBezTo>
                <a:close/>
                <a:moveTo>
                  <a:pt x="8291" y="1477"/>
                </a:moveTo>
                <a:cubicBezTo>
                  <a:pt x="8293" y="1486"/>
                  <a:pt x="8294" y="1495"/>
                  <a:pt x="8296" y="1505"/>
                </a:cubicBezTo>
                <a:cubicBezTo>
                  <a:pt x="8281" y="1513"/>
                  <a:pt x="8266" y="1520"/>
                  <a:pt x="8252" y="1527"/>
                </a:cubicBezTo>
                <a:cubicBezTo>
                  <a:pt x="8249" y="1511"/>
                  <a:pt x="8247" y="1495"/>
                  <a:pt x="8246" y="1477"/>
                </a:cubicBezTo>
                <a:close/>
                <a:moveTo>
                  <a:pt x="19560" y="1473"/>
                </a:moveTo>
                <a:cubicBezTo>
                  <a:pt x="19561" y="1500"/>
                  <a:pt x="19555" y="1514"/>
                  <a:pt x="19549" y="1530"/>
                </a:cubicBezTo>
                <a:cubicBezTo>
                  <a:pt x="19546" y="1525"/>
                  <a:pt x="19543" y="1519"/>
                  <a:pt x="19540" y="1513"/>
                </a:cubicBezTo>
                <a:cubicBezTo>
                  <a:pt x="19546" y="1500"/>
                  <a:pt x="19554" y="1486"/>
                  <a:pt x="19560" y="1473"/>
                </a:cubicBezTo>
                <a:close/>
                <a:moveTo>
                  <a:pt x="6446" y="1476"/>
                </a:moveTo>
                <a:cubicBezTo>
                  <a:pt x="6448" y="1495"/>
                  <a:pt x="6449" y="1513"/>
                  <a:pt x="6451" y="1532"/>
                </a:cubicBezTo>
                <a:lnTo>
                  <a:pt x="6441" y="1532"/>
                </a:lnTo>
                <a:cubicBezTo>
                  <a:pt x="6439" y="1513"/>
                  <a:pt x="6439" y="1495"/>
                  <a:pt x="6438" y="1476"/>
                </a:cubicBezTo>
                <a:close/>
                <a:moveTo>
                  <a:pt x="20027" y="1476"/>
                </a:moveTo>
                <a:cubicBezTo>
                  <a:pt x="20029" y="1495"/>
                  <a:pt x="20030" y="1513"/>
                  <a:pt x="20030" y="1532"/>
                </a:cubicBezTo>
                <a:lnTo>
                  <a:pt x="20021" y="1532"/>
                </a:lnTo>
                <a:cubicBezTo>
                  <a:pt x="20020" y="1513"/>
                  <a:pt x="20019" y="1495"/>
                  <a:pt x="20019" y="1476"/>
                </a:cubicBezTo>
                <a:close/>
                <a:moveTo>
                  <a:pt x="19279" y="1432"/>
                </a:moveTo>
                <a:cubicBezTo>
                  <a:pt x="19313" y="1448"/>
                  <a:pt x="19326" y="1484"/>
                  <a:pt x="19343" y="1527"/>
                </a:cubicBezTo>
                <a:cubicBezTo>
                  <a:pt x="19324" y="1530"/>
                  <a:pt x="19309" y="1533"/>
                  <a:pt x="19290" y="1536"/>
                </a:cubicBezTo>
                <a:cubicBezTo>
                  <a:pt x="19286" y="1494"/>
                  <a:pt x="19282" y="1462"/>
                  <a:pt x="19279" y="1432"/>
                </a:cubicBezTo>
                <a:close/>
                <a:moveTo>
                  <a:pt x="5052" y="1426"/>
                </a:moveTo>
                <a:cubicBezTo>
                  <a:pt x="5053" y="1463"/>
                  <a:pt x="5056" y="1501"/>
                  <a:pt x="5059" y="1538"/>
                </a:cubicBezTo>
                <a:lnTo>
                  <a:pt x="5044" y="1538"/>
                </a:lnTo>
                <a:cubicBezTo>
                  <a:pt x="5043" y="1501"/>
                  <a:pt x="5040" y="1463"/>
                  <a:pt x="5037" y="1426"/>
                </a:cubicBezTo>
                <a:close/>
                <a:moveTo>
                  <a:pt x="4216" y="1485"/>
                </a:moveTo>
                <a:cubicBezTo>
                  <a:pt x="4218" y="1504"/>
                  <a:pt x="4219" y="1523"/>
                  <a:pt x="4220" y="1541"/>
                </a:cubicBezTo>
                <a:lnTo>
                  <a:pt x="4210" y="1541"/>
                </a:lnTo>
                <a:cubicBezTo>
                  <a:pt x="4209" y="1523"/>
                  <a:pt x="4209" y="1504"/>
                  <a:pt x="4207" y="1485"/>
                </a:cubicBezTo>
                <a:close/>
                <a:moveTo>
                  <a:pt x="12539" y="1522"/>
                </a:moveTo>
                <a:cubicBezTo>
                  <a:pt x="12539" y="1530"/>
                  <a:pt x="12539" y="1541"/>
                  <a:pt x="12540" y="1550"/>
                </a:cubicBezTo>
                <a:lnTo>
                  <a:pt x="12484" y="1550"/>
                </a:lnTo>
                <a:cubicBezTo>
                  <a:pt x="12483" y="1541"/>
                  <a:pt x="12483" y="1530"/>
                  <a:pt x="12483" y="1522"/>
                </a:cubicBezTo>
                <a:close/>
                <a:moveTo>
                  <a:pt x="18683" y="1575"/>
                </a:moveTo>
                <a:lnTo>
                  <a:pt x="18683" y="1575"/>
                </a:lnTo>
                <a:cubicBezTo>
                  <a:pt x="18683" y="1575"/>
                  <a:pt x="18683" y="1575"/>
                  <a:pt x="18683" y="1575"/>
                </a:cubicBezTo>
                <a:cubicBezTo>
                  <a:pt x="18683" y="1575"/>
                  <a:pt x="18684" y="1576"/>
                  <a:pt x="18684" y="1576"/>
                </a:cubicBezTo>
                <a:cubicBezTo>
                  <a:pt x="18684" y="1576"/>
                  <a:pt x="18683" y="1575"/>
                  <a:pt x="18683" y="1575"/>
                </a:cubicBezTo>
                <a:close/>
                <a:moveTo>
                  <a:pt x="4927" y="1557"/>
                </a:moveTo>
                <a:cubicBezTo>
                  <a:pt x="4928" y="1564"/>
                  <a:pt x="4928" y="1570"/>
                  <a:pt x="4928" y="1576"/>
                </a:cubicBezTo>
                <a:lnTo>
                  <a:pt x="4900" y="1576"/>
                </a:lnTo>
                <a:cubicBezTo>
                  <a:pt x="4900" y="1570"/>
                  <a:pt x="4900" y="1563"/>
                  <a:pt x="4899" y="1557"/>
                </a:cubicBezTo>
                <a:close/>
                <a:moveTo>
                  <a:pt x="8736" y="1523"/>
                </a:moveTo>
                <a:cubicBezTo>
                  <a:pt x="8737" y="1542"/>
                  <a:pt x="8739" y="1560"/>
                  <a:pt x="8740" y="1579"/>
                </a:cubicBezTo>
                <a:lnTo>
                  <a:pt x="8730" y="1579"/>
                </a:lnTo>
                <a:cubicBezTo>
                  <a:pt x="8730" y="1561"/>
                  <a:pt x="8728" y="1542"/>
                  <a:pt x="8727" y="1523"/>
                </a:cubicBezTo>
                <a:close/>
                <a:moveTo>
                  <a:pt x="7934" y="1536"/>
                </a:moveTo>
                <a:cubicBezTo>
                  <a:pt x="7935" y="1545"/>
                  <a:pt x="7935" y="1554"/>
                  <a:pt x="7937" y="1564"/>
                </a:cubicBezTo>
                <a:cubicBezTo>
                  <a:pt x="7922" y="1570"/>
                  <a:pt x="7907" y="1578"/>
                  <a:pt x="7891" y="1585"/>
                </a:cubicBezTo>
                <a:cubicBezTo>
                  <a:pt x="7890" y="1569"/>
                  <a:pt x="7888" y="1552"/>
                  <a:pt x="7887" y="1536"/>
                </a:cubicBezTo>
                <a:close/>
                <a:moveTo>
                  <a:pt x="7175" y="1529"/>
                </a:moveTo>
                <a:cubicBezTo>
                  <a:pt x="7176" y="1548"/>
                  <a:pt x="7178" y="1567"/>
                  <a:pt x="7179" y="1586"/>
                </a:cubicBezTo>
                <a:lnTo>
                  <a:pt x="7169" y="1586"/>
                </a:lnTo>
                <a:cubicBezTo>
                  <a:pt x="7169" y="1567"/>
                  <a:pt x="7167" y="1548"/>
                  <a:pt x="7166" y="1529"/>
                </a:cubicBezTo>
                <a:close/>
                <a:moveTo>
                  <a:pt x="4472" y="1539"/>
                </a:moveTo>
                <a:cubicBezTo>
                  <a:pt x="4475" y="1555"/>
                  <a:pt x="4476" y="1572"/>
                  <a:pt x="4479" y="1588"/>
                </a:cubicBezTo>
                <a:lnTo>
                  <a:pt x="4432" y="1588"/>
                </a:lnTo>
                <a:cubicBezTo>
                  <a:pt x="4431" y="1579"/>
                  <a:pt x="4429" y="1570"/>
                  <a:pt x="4429" y="1561"/>
                </a:cubicBezTo>
                <a:cubicBezTo>
                  <a:pt x="4444" y="1554"/>
                  <a:pt x="4457" y="1547"/>
                  <a:pt x="4472" y="1539"/>
                </a:cubicBezTo>
                <a:close/>
                <a:moveTo>
                  <a:pt x="14678" y="1554"/>
                </a:moveTo>
                <a:cubicBezTo>
                  <a:pt x="14679" y="1573"/>
                  <a:pt x="14681" y="1592"/>
                  <a:pt x="14682" y="1611"/>
                </a:cubicBezTo>
                <a:lnTo>
                  <a:pt x="14672" y="1611"/>
                </a:lnTo>
                <a:cubicBezTo>
                  <a:pt x="14672" y="1592"/>
                  <a:pt x="14671" y="1573"/>
                  <a:pt x="14669" y="1554"/>
                </a:cubicBezTo>
                <a:close/>
                <a:moveTo>
                  <a:pt x="8527" y="1594"/>
                </a:moveTo>
                <a:cubicBezTo>
                  <a:pt x="8528" y="1604"/>
                  <a:pt x="8528" y="1613"/>
                  <a:pt x="8530" y="1623"/>
                </a:cubicBezTo>
                <a:lnTo>
                  <a:pt x="8474" y="1623"/>
                </a:lnTo>
                <a:cubicBezTo>
                  <a:pt x="8472" y="1613"/>
                  <a:pt x="8472" y="1604"/>
                  <a:pt x="8472" y="1595"/>
                </a:cubicBezTo>
                <a:cubicBezTo>
                  <a:pt x="8490" y="1595"/>
                  <a:pt x="8509" y="1595"/>
                  <a:pt x="8527" y="1594"/>
                </a:cubicBezTo>
                <a:close/>
                <a:moveTo>
                  <a:pt x="10635" y="1572"/>
                </a:moveTo>
                <a:cubicBezTo>
                  <a:pt x="10636" y="1591"/>
                  <a:pt x="10638" y="1608"/>
                  <a:pt x="10639" y="1628"/>
                </a:cubicBezTo>
                <a:lnTo>
                  <a:pt x="10631" y="1628"/>
                </a:lnTo>
                <a:cubicBezTo>
                  <a:pt x="10629" y="1608"/>
                  <a:pt x="10628" y="1591"/>
                  <a:pt x="10626" y="1572"/>
                </a:cubicBezTo>
                <a:close/>
                <a:moveTo>
                  <a:pt x="17759" y="1617"/>
                </a:moveTo>
                <a:cubicBezTo>
                  <a:pt x="17760" y="1623"/>
                  <a:pt x="17760" y="1629"/>
                  <a:pt x="17760" y="1636"/>
                </a:cubicBezTo>
                <a:lnTo>
                  <a:pt x="17732" y="1636"/>
                </a:lnTo>
                <a:cubicBezTo>
                  <a:pt x="17732" y="1629"/>
                  <a:pt x="17732" y="1623"/>
                  <a:pt x="17731" y="1617"/>
                </a:cubicBezTo>
                <a:close/>
                <a:moveTo>
                  <a:pt x="7039" y="1586"/>
                </a:moveTo>
                <a:cubicBezTo>
                  <a:pt x="7041" y="1605"/>
                  <a:pt x="7042" y="1625"/>
                  <a:pt x="7044" y="1642"/>
                </a:cubicBezTo>
                <a:lnTo>
                  <a:pt x="7033" y="1642"/>
                </a:lnTo>
                <a:cubicBezTo>
                  <a:pt x="7032" y="1625"/>
                  <a:pt x="7032" y="1605"/>
                  <a:pt x="7030" y="1586"/>
                </a:cubicBezTo>
                <a:close/>
                <a:moveTo>
                  <a:pt x="5422" y="1592"/>
                </a:moveTo>
                <a:cubicBezTo>
                  <a:pt x="5424" y="1611"/>
                  <a:pt x="5425" y="1630"/>
                  <a:pt x="5425" y="1650"/>
                </a:cubicBezTo>
                <a:lnTo>
                  <a:pt x="5417" y="1650"/>
                </a:lnTo>
                <a:cubicBezTo>
                  <a:pt x="5415" y="1630"/>
                  <a:pt x="5414" y="1611"/>
                  <a:pt x="5414" y="1592"/>
                </a:cubicBezTo>
                <a:close/>
                <a:moveTo>
                  <a:pt x="17860" y="1598"/>
                </a:moveTo>
                <a:cubicBezTo>
                  <a:pt x="17862" y="1617"/>
                  <a:pt x="17863" y="1635"/>
                  <a:pt x="17865" y="1654"/>
                </a:cubicBezTo>
                <a:lnTo>
                  <a:pt x="17854" y="1654"/>
                </a:lnTo>
                <a:cubicBezTo>
                  <a:pt x="17853" y="1636"/>
                  <a:pt x="17851" y="1617"/>
                  <a:pt x="17851" y="1598"/>
                </a:cubicBezTo>
                <a:close/>
                <a:moveTo>
                  <a:pt x="3304" y="1601"/>
                </a:moveTo>
                <a:cubicBezTo>
                  <a:pt x="3305" y="1620"/>
                  <a:pt x="3307" y="1639"/>
                  <a:pt x="3307" y="1658"/>
                </a:cubicBezTo>
                <a:lnTo>
                  <a:pt x="3298" y="1658"/>
                </a:lnTo>
                <a:cubicBezTo>
                  <a:pt x="3297" y="1639"/>
                  <a:pt x="3295" y="1620"/>
                  <a:pt x="3295" y="1601"/>
                </a:cubicBezTo>
                <a:close/>
                <a:moveTo>
                  <a:pt x="10360" y="1629"/>
                </a:moveTo>
                <a:cubicBezTo>
                  <a:pt x="10361" y="1648"/>
                  <a:pt x="10363" y="1667"/>
                  <a:pt x="10364" y="1685"/>
                </a:cubicBezTo>
                <a:lnTo>
                  <a:pt x="10355" y="1685"/>
                </a:lnTo>
                <a:cubicBezTo>
                  <a:pt x="10354" y="1667"/>
                  <a:pt x="10353" y="1648"/>
                  <a:pt x="10351" y="1629"/>
                </a:cubicBezTo>
                <a:close/>
                <a:moveTo>
                  <a:pt x="4628" y="1672"/>
                </a:moveTo>
                <a:cubicBezTo>
                  <a:pt x="4628" y="1678"/>
                  <a:pt x="4629" y="1683"/>
                  <a:pt x="4629" y="1689"/>
                </a:cubicBezTo>
                <a:lnTo>
                  <a:pt x="4601" y="1689"/>
                </a:lnTo>
                <a:lnTo>
                  <a:pt x="4601" y="1691"/>
                </a:lnTo>
                <a:cubicBezTo>
                  <a:pt x="4601" y="1683"/>
                  <a:pt x="4600" y="1678"/>
                  <a:pt x="4600" y="1672"/>
                </a:cubicBezTo>
                <a:close/>
                <a:moveTo>
                  <a:pt x="2955" y="1679"/>
                </a:moveTo>
                <a:cubicBezTo>
                  <a:pt x="2957" y="1685"/>
                  <a:pt x="2957" y="1691"/>
                  <a:pt x="2957" y="1697"/>
                </a:cubicBezTo>
                <a:lnTo>
                  <a:pt x="2929" y="1697"/>
                </a:lnTo>
                <a:cubicBezTo>
                  <a:pt x="2929" y="1691"/>
                  <a:pt x="2929" y="1685"/>
                  <a:pt x="2927" y="1679"/>
                </a:cubicBezTo>
                <a:close/>
                <a:moveTo>
                  <a:pt x="5956" y="1647"/>
                </a:moveTo>
                <a:cubicBezTo>
                  <a:pt x="5956" y="1666"/>
                  <a:pt x="5958" y="1685"/>
                  <a:pt x="5959" y="1704"/>
                </a:cubicBezTo>
                <a:lnTo>
                  <a:pt x="5951" y="1704"/>
                </a:lnTo>
                <a:cubicBezTo>
                  <a:pt x="5949" y="1685"/>
                  <a:pt x="5948" y="1666"/>
                  <a:pt x="5946" y="1647"/>
                </a:cubicBezTo>
                <a:close/>
                <a:moveTo>
                  <a:pt x="5097" y="1660"/>
                </a:moveTo>
                <a:cubicBezTo>
                  <a:pt x="5099" y="1670"/>
                  <a:pt x="5100" y="1679"/>
                  <a:pt x="5102" y="1688"/>
                </a:cubicBezTo>
                <a:cubicBezTo>
                  <a:pt x="5086" y="1695"/>
                  <a:pt x="5071" y="1703"/>
                  <a:pt x="5056" y="1708"/>
                </a:cubicBezTo>
                <a:cubicBezTo>
                  <a:pt x="5055" y="1694"/>
                  <a:pt x="5053" y="1678"/>
                  <a:pt x="5052" y="1661"/>
                </a:cubicBezTo>
                <a:cubicBezTo>
                  <a:pt x="5066" y="1661"/>
                  <a:pt x="5083" y="1660"/>
                  <a:pt x="5097" y="1660"/>
                </a:cubicBezTo>
                <a:close/>
                <a:moveTo>
                  <a:pt x="3726" y="1657"/>
                </a:moveTo>
                <a:cubicBezTo>
                  <a:pt x="3728" y="1675"/>
                  <a:pt x="3729" y="1694"/>
                  <a:pt x="3729" y="1713"/>
                </a:cubicBezTo>
                <a:lnTo>
                  <a:pt x="3720" y="1713"/>
                </a:lnTo>
                <a:cubicBezTo>
                  <a:pt x="3719" y="1694"/>
                  <a:pt x="3717" y="1676"/>
                  <a:pt x="3716" y="1657"/>
                </a:cubicBezTo>
                <a:close/>
                <a:moveTo>
                  <a:pt x="7270" y="1698"/>
                </a:moveTo>
                <a:cubicBezTo>
                  <a:pt x="7270" y="1717"/>
                  <a:pt x="7272" y="1736"/>
                  <a:pt x="7273" y="1756"/>
                </a:cubicBezTo>
                <a:lnTo>
                  <a:pt x="7264" y="1756"/>
                </a:lnTo>
                <a:cubicBezTo>
                  <a:pt x="7263" y="1736"/>
                  <a:pt x="7261" y="1717"/>
                  <a:pt x="7260" y="1698"/>
                </a:cubicBezTo>
                <a:close/>
                <a:moveTo>
                  <a:pt x="8556" y="1750"/>
                </a:moveTo>
                <a:cubicBezTo>
                  <a:pt x="8558" y="1769"/>
                  <a:pt x="8558" y="1788"/>
                  <a:pt x="8559" y="1806"/>
                </a:cubicBezTo>
                <a:cubicBezTo>
                  <a:pt x="8557" y="1806"/>
                  <a:pt x="8555" y="1806"/>
                  <a:pt x="8553" y="1806"/>
                </a:cubicBezTo>
                <a:cubicBezTo>
                  <a:pt x="8552" y="1806"/>
                  <a:pt x="8551" y="1806"/>
                  <a:pt x="8550" y="1806"/>
                </a:cubicBezTo>
                <a:cubicBezTo>
                  <a:pt x="8549" y="1788"/>
                  <a:pt x="8547" y="1769"/>
                  <a:pt x="8546" y="1750"/>
                </a:cubicBezTo>
                <a:close/>
                <a:moveTo>
                  <a:pt x="5623" y="1767"/>
                </a:moveTo>
                <a:cubicBezTo>
                  <a:pt x="5630" y="1783"/>
                  <a:pt x="5637" y="1797"/>
                  <a:pt x="5644" y="1813"/>
                </a:cubicBezTo>
                <a:lnTo>
                  <a:pt x="5644" y="1813"/>
                </a:lnTo>
                <a:cubicBezTo>
                  <a:pt x="5631" y="1811"/>
                  <a:pt x="5622" y="1798"/>
                  <a:pt x="5615" y="1786"/>
                </a:cubicBezTo>
                <a:cubicBezTo>
                  <a:pt x="5617" y="1779"/>
                  <a:pt x="5620" y="1773"/>
                  <a:pt x="5623" y="1767"/>
                </a:cubicBezTo>
                <a:close/>
                <a:moveTo>
                  <a:pt x="3186" y="1786"/>
                </a:moveTo>
                <a:cubicBezTo>
                  <a:pt x="3186" y="1795"/>
                  <a:pt x="3188" y="1806"/>
                  <a:pt x="3188" y="1814"/>
                </a:cubicBezTo>
                <a:lnTo>
                  <a:pt x="3132" y="1814"/>
                </a:lnTo>
                <a:cubicBezTo>
                  <a:pt x="3132" y="1806"/>
                  <a:pt x="3130" y="1795"/>
                  <a:pt x="3130" y="1786"/>
                </a:cubicBezTo>
                <a:close/>
                <a:moveTo>
                  <a:pt x="3929" y="1722"/>
                </a:moveTo>
                <a:cubicBezTo>
                  <a:pt x="3932" y="1753"/>
                  <a:pt x="3934" y="1783"/>
                  <a:pt x="3936" y="1814"/>
                </a:cubicBezTo>
                <a:cubicBezTo>
                  <a:pt x="3932" y="1816"/>
                  <a:pt x="3928" y="1817"/>
                  <a:pt x="3923" y="1819"/>
                </a:cubicBezTo>
                <a:cubicBezTo>
                  <a:pt x="3917" y="1788"/>
                  <a:pt x="3911" y="1758"/>
                  <a:pt x="3906" y="1728"/>
                </a:cubicBezTo>
                <a:cubicBezTo>
                  <a:pt x="3914" y="1725"/>
                  <a:pt x="3922" y="1723"/>
                  <a:pt x="3929" y="1722"/>
                </a:cubicBezTo>
                <a:close/>
                <a:moveTo>
                  <a:pt x="5434" y="1763"/>
                </a:moveTo>
                <a:cubicBezTo>
                  <a:pt x="5436" y="1781"/>
                  <a:pt x="5437" y="1800"/>
                  <a:pt x="5437" y="1819"/>
                </a:cubicBezTo>
                <a:lnTo>
                  <a:pt x="5428" y="1819"/>
                </a:lnTo>
                <a:cubicBezTo>
                  <a:pt x="5427" y="1800"/>
                  <a:pt x="5425" y="1781"/>
                  <a:pt x="5424" y="1763"/>
                </a:cubicBezTo>
                <a:close/>
                <a:moveTo>
                  <a:pt x="8135" y="1679"/>
                </a:moveTo>
                <a:lnTo>
                  <a:pt x="8135" y="1679"/>
                </a:lnTo>
                <a:cubicBezTo>
                  <a:pt x="8106" y="1750"/>
                  <a:pt x="8094" y="1779"/>
                  <a:pt x="8077" y="1822"/>
                </a:cubicBezTo>
                <a:cubicBezTo>
                  <a:pt x="8068" y="1775"/>
                  <a:pt x="8065" y="1750"/>
                  <a:pt x="8059" y="1713"/>
                </a:cubicBezTo>
                <a:cubicBezTo>
                  <a:pt x="8075" y="1706"/>
                  <a:pt x="8090" y="1698"/>
                  <a:pt x="8135" y="1679"/>
                </a:cubicBezTo>
                <a:close/>
                <a:moveTo>
                  <a:pt x="5644" y="1814"/>
                </a:moveTo>
                <a:lnTo>
                  <a:pt x="5644" y="1814"/>
                </a:lnTo>
                <a:cubicBezTo>
                  <a:pt x="5644" y="1814"/>
                  <a:pt x="5645" y="1814"/>
                  <a:pt x="5645" y="1814"/>
                </a:cubicBezTo>
                <a:cubicBezTo>
                  <a:pt x="5643" y="1817"/>
                  <a:pt x="5642" y="1822"/>
                  <a:pt x="5640" y="1825"/>
                </a:cubicBezTo>
                <a:cubicBezTo>
                  <a:pt x="5642" y="1821"/>
                  <a:pt x="5643" y="1818"/>
                  <a:pt x="5644" y="1814"/>
                </a:cubicBezTo>
                <a:close/>
                <a:moveTo>
                  <a:pt x="3508" y="1714"/>
                </a:moveTo>
                <a:cubicBezTo>
                  <a:pt x="3511" y="1751"/>
                  <a:pt x="3514" y="1789"/>
                  <a:pt x="3516" y="1826"/>
                </a:cubicBezTo>
                <a:lnTo>
                  <a:pt x="3502" y="1826"/>
                </a:lnTo>
                <a:cubicBezTo>
                  <a:pt x="3500" y="1789"/>
                  <a:pt x="3497" y="1751"/>
                  <a:pt x="3495" y="1714"/>
                </a:cubicBezTo>
                <a:close/>
                <a:moveTo>
                  <a:pt x="16201" y="1728"/>
                </a:moveTo>
                <a:cubicBezTo>
                  <a:pt x="16202" y="1760"/>
                  <a:pt x="16204" y="1791"/>
                  <a:pt x="16207" y="1822"/>
                </a:cubicBezTo>
                <a:cubicBezTo>
                  <a:pt x="16202" y="1823"/>
                  <a:pt x="16198" y="1825"/>
                  <a:pt x="16193" y="1826"/>
                </a:cubicBezTo>
                <a:cubicBezTo>
                  <a:pt x="16187" y="1794"/>
                  <a:pt x="16182" y="1763"/>
                  <a:pt x="16177" y="1732"/>
                </a:cubicBezTo>
                <a:cubicBezTo>
                  <a:pt x="16185" y="1731"/>
                  <a:pt x="16192" y="1729"/>
                  <a:pt x="16201" y="1728"/>
                </a:cubicBezTo>
                <a:close/>
                <a:moveTo>
                  <a:pt x="15753" y="1776"/>
                </a:moveTo>
                <a:cubicBezTo>
                  <a:pt x="15753" y="1795"/>
                  <a:pt x="15755" y="1813"/>
                  <a:pt x="15756" y="1832"/>
                </a:cubicBezTo>
                <a:lnTo>
                  <a:pt x="15748" y="1832"/>
                </a:lnTo>
                <a:cubicBezTo>
                  <a:pt x="15746" y="1813"/>
                  <a:pt x="15745" y="1795"/>
                  <a:pt x="15743" y="1776"/>
                </a:cubicBezTo>
                <a:close/>
                <a:moveTo>
                  <a:pt x="4612" y="1841"/>
                </a:moveTo>
                <a:cubicBezTo>
                  <a:pt x="4612" y="1847"/>
                  <a:pt x="4612" y="1854"/>
                  <a:pt x="4613" y="1860"/>
                </a:cubicBezTo>
                <a:lnTo>
                  <a:pt x="4585" y="1860"/>
                </a:lnTo>
                <a:cubicBezTo>
                  <a:pt x="4584" y="1854"/>
                  <a:pt x="4584" y="1847"/>
                  <a:pt x="4584" y="1841"/>
                </a:cubicBezTo>
                <a:close/>
                <a:moveTo>
                  <a:pt x="16632" y="1848"/>
                </a:moveTo>
                <a:cubicBezTo>
                  <a:pt x="16632" y="1854"/>
                  <a:pt x="16632" y="1860"/>
                  <a:pt x="16633" y="1867"/>
                </a:cubicBezTo>
                <a:lnTo>
                  <a:pt x="16605" y="1867"/>
                </a:lnTo>
                <a:cubicBezTo>
                  <a:pt x="16604" y="1860"/>
                  <a:pt x="16604" y="1854"/>
                  <a:pt x="16604" y="1848"/>
                </a:cubicBezTo>
                <a:close/>
                <a:moveTo>
                  <a:pt x="5640" y="1825"/>
                </a:moveTo>
                <a:cubicBezTo>
                  <a:pt x="5652" y="1826"/>
                  <a:pt x="5661" y="1839"/>
                  <a:pt x="5670" y="1853"/>
                </a:cubicBezTo>
                <a:cubicBezTo>
                  <a:pt x="5667" y="1859"/>
                  <a:pt x="5665" y="1864"/>
                  <a:pt x="5662" y="1870"/>
                </a:cubicBezTo>
                <a:cubicBezTo>
                  <a:pt x="5655" y="1856"/>
                  <a:pt x="5648" y="1839"/>
                  <a:pt x="5640" y="1825"/>
                </a:cubicBezTo>
                <a:close/>
                <a:moveTo>
                  <a:pt x="5246" y="1876"/>
                </a:moveTo>
                <a:lnTo>
                  <a:pt x="5250" y="1932"/>
                </a:lnTo>
                <a:lnTo>
                  <a:pt x="5241" y="1932"/>
                </a:lnTo>
                <a:cubicBezTo>
                  <a:pt x="5240" y="1914"/>
                  <a:pt x="5239" y="1895"/>
                  <a:pt x="5237" y="1876"/>
                </a:cubicBezTo>
                <a:close/>
                <a:moveTo>
                  <a:pt x="8828" y="1936"/>
                </a:moveTo>
                <a:cubicBezTo>
                  <a:pt x="8828" y="1944"/>
                  <a:pt x="8830" y="1950"/>
                  <a:pt x="8830" y="1956"/>
                </a:cubicBezTo>
                <a:lnTo>
                  <a:pt x="8802" y="1956"/>
                </a:lnTo>
                <a:cubicBezTo>
                  <a:pt x="8802" y="1950"/>
                  <a:pt x="8802" y="1944"/>
                  <a:pt x="8800" y="1936"/>
                </a:cubicBezTo>
                <a:close/>
                <a:moveTo>
                  <a:pt x="10073" y="1913"/>
                </a:moveTo>
                <a:cubicBezTo>
                  <a:pt x="10074" y="1932"/>
                  <a:pt x="10074" y="1951"/>
                  <a:pt x="10076" y="1969"/>
                </a:cubicBezTo>
                <a:lnTo>
                  <a:pt x="10067" y="1969"/>
                </a:lnTo>
                <a:cubicBezTo>
                  <a:pt x="10066" y="1950"/>
                  <a:pt x="10064" y="1932"/>
                  <a:pt x="10064" y="1913"/>
                </a:cubicBezTo>
                <a:close/>
                <a:moveTo>
                  <a:pt x="8205" y="1920"/>
                </a:moveTo>
                <a:cubicBezTo>
                  <a:pt x="8206" y="1939"/>
                  <a:pt x="8207" y="1959"/>
                  <a:pt x="8209" y="1978"/>
                </a:cubicBezTo>
                <a:lnTo>
                  <a:pt x="8199" y="1978"/>
                </a:lnTo>
                <a:cubicBezTo>
                  <a:pt x="8197" y="1959"/>
                  <a:pt x="8197" y="1939"/>
                  <a:pt x="8196" y="1920"/>
                </a:cubicBezTo>
                <a:close/>
                <a:moveTo>
                  <a:pt x="6224" y="1872"/>
                </a:moveTo>
                <a:cubicBezTo>
                  <a:pt x="6227" y="1910"/>
                  <a:pt x="6229" y="1948"/>
                  <a:pt x="6232" y="1985"/>
                </a:cubicBezTo>
                <a:lnTo>
                  <a:pt x="6218" y="1985"/>
                </a:lnTo>
                <a:cubicBezTo>
                  <a:pt x="6215" y="1948"/>
                  <a:pt x="6212" y="1910"/>
                  <a:pt x="6211" y="1872"/>
                </a:cubicBezTo>
                <a:close/>
                <a:moveTo>
                  <a:pt x="5193" y="1878"/>
                </a:moveTo>
                <a:cubicBezTo>
                  <a:pt x="5196" y="1914"/>
                  <a:pt x="5197" y="1953"/>
                  <a:pt x="5200" y="1989"/>
                </a:cubicBezTo>
                <a:lnTo>
                  <a:pt x="5187" y="1989"/>
                </a:lnTo>
                <a:cubicBezTo>
                  <a:pt x="5184" y="1953"/>
                  <a:pt x="5181" y="1914"/>
                  <a:pt x="5180" y="1878"/>
                </a:cubicBezTo>
                <a:close/>
                <a:moveTo>
                  <a:pt x="12484" y="1978"/>
                </a:moveTo>
                <a:cubicBezTo>
                  <a:pt x="12486" y="1984"/>
                  <a:pt x="12486" y="1991"/>
                  <a:pt x="12486" y="1997"/>
                </a:cubicBezTo>
                <a:lnTo>
                  <a:pt x="12458" y="1997"/>
                </a:lnTo>
                <a:cubicBezTo>
                  <a:pt x="12458" y="1991"/>
                  <a:pt x="12458" y="1984"/>
                  <a:pt x="12456" y="1978"/>
                </a:cubicBezTo>
                <a:close/>
                <a:moveTo>
                  <a:pt x="7773" y="1998"/>
                </a:moveTo>
                <a:cubicBezTo>
                  <a:pt x="7773" y="2004"/>
                  <a:pt x="7773" y="2010"/>
                  <a:pt x="7775" y="2017"/>
                </a:cubicBezTo>
                <a:lnTo>
                  <a:pt x="7747" y="2017"/>
                </a:lnTo>
                <a:cubicBezTo>
                  <a:pt x="7746" y="2010"/>
                  <a:pt x="7746" y="2004"/>
                  <a:pt x="7746" y="1998"/>
                </a:cubicBezTo>
                <a:close/>
                <a:moveTo>
                  <a:pt x="3564" y="2014"/>
                </a:moveTo>
                <a:cubicBezTo>
                  <a:pt x="3564" y="2022"/>
                  <a:pt x="3564" y="2028"/>
                  <a:pt x="3566" y="2034"/>
                </a:cubicBezTo>
                <a:lnTo>
                  <a:pt x="3538" y="2034"/>
                </a:lnTo>
                <a:cubicBezTo>
                  <a:pt x="3536" y="2028"/>
                  <a:pt x="3536" y="2022"/>
                  <a:pt x="3536" y="2014"/>
                </a:cubicBezTo>
                <a:close/>
                <a:moveTo>
                  <a:pt x="8321" y="1976"/>
                </a:moveTo>
                <a:cubicBezTo>
                  <a:pt x="8321" y="1995"/>
                  <a:pt x="8322" y="2014"/>
                  <a:pt x="8324" y="2034"/>
                </a:cubicBezTo>
                <a:lnTo>
                  <a:pt x="8315" y="2034"/>
                </a:lnTo>
                <a:cubicBezTo>
                  <a:pt x="8313" y="2014"/>
                  <a:pt x="8312" y="1995"/>
                  <a:pt x="8310" y="1976"/>
                </a:cubicBezTo>
                <a:close/>
                <a:moveTo>
                  <a:pt x="5281" y="1989"/>
                </a:moveTo>
                <a:cubicBezTo>
                  <a:pt x="5283" y="2009"/>
                  <a:pt x="5284" y="2028"/>
                  <a:pt x="5286" y="2045"/>
                </a:cubicBezTo>
                <a:lnTo>
                  <a:pt x="5277" y="2045"/>
                </a:lnTo>
                <a:cubicBezTo>
                  <a:pt x="5275" y="2026"/>
                  <a:pt x="5274" y="2009"/>
                  <a:pt x="5272" y="1989"/>
                </a:cubicBezTo>
                <a:close/>
                <a:moveTo>
                  <a:pt x="3442" y="1997"/>
                </a:moveTo>
                <a:cubicBezTo>
                  <a:pt x="3442" y="2016"/>
                  <a:pt x="3444" y="2035"/>
                  <a:pt x="3445" y="2053"/>
                </a:cubicBezTo>
                <a:lnTo>
                  <a:pt x="3436" y="2053"/>
                </a:lnTo>
                <a:cubicBezTo>
                  <a:pt x="3435" y="2035"/>
                  <a:pt x="3433" y="2016"/>
                  <a:pt x="3432" y="1997"/>
                </a:cubicBezTo>
                <a:close/>
                <a:moveTo>
                  <a:pt x="1203" y="1954"/>
                </a:moveTo>
                <a:cubicBezTo>
                  <a:pt x="1196" y="1985"/>
                  <a:pt x="1187" y="2019"/>
                  <a:pt x="1175" y="2064"/>
                </a:cubicBezTo>
                <a:cubicBezTo>
                  <a:pt x="1169" y="2029"/>
                  <a:pt x="1165" y="2004"/>
                  <a:pt x="1157" y="1954"/>
                </a:cubicBezTo>
                <a:close/>
                <a:moveTo>
                  <a:pt x="4554" y="1922"/>
                </a:moveTo>
                <a:cubicBezTo>
                  <a:pt x="4562" y="1970"/>
                  <a:pt x="4566" y="1995"/>
                  <a:pt x="4572" y="2032"/>
                </a:cubicBezTo>
                <a:cubicBezTo>
                  <a:pt x="4556" y="2039"/>
                  <a:pt x="4541" y="2045"/>
                  <a:pt x="4496" y="2066"/>
                </a:cubicBezTo>
                <a:cubicBezTo>
                  <a:pt x="4525" y="1995"/>
                  <a:pt x="4537" y="1966"/>
                  <a:pt x="4554" y="1922"/>
                </a:cubicBezTo>
                <a:close/>
                <a:moveTo>
                  <a:pt x="9551" y="2028"/>
                </a:moveTo>
                <a:cubicBezTo>
                  <a:pt x="9552" y="2047"/>
                  <a:pt x="9554" y="2066"/>
                  <a:pt x="9554" y="2084"/>
                </a:cubicBezTo>
                <a:lnTo>
                  <a:pt x="9554" y="2085"/>
                </a:lnTo>
                <a:lnTo>
                  <a:pt x="9545" y="2085"/>
                </a:lnTo>
                <a:cubicBezTo>
                  <a:pt x="9543" y="2066"/>
                  <a:pt x="9542" y="2047"/>
                  <a:pt x="9542" y="2028"/>
                </a:cubicBezTo>
                <a:close/>
                <a:moveTo>
                  <a:pt x="3149" y="2073"/>
                </a:moveTo>
                <a:cubicBezTo>
                  <a:pt x="3149" y="2079"/>
                  <a:pt x="3149" y="2085"/>
                  <a:pt x="3151" y="2092"/>
                </a:cubicBezTo>
                <a:lnTo>
                  <a:pt x="3123" y="2092"/>
                </a:lnTo>
                <a:cubicBezTo>
                  <a:pt x="3123" y="2085"/>
                  <a:pt x="3121" y="2079"/>
                  <a:pt x="3121" y="2073"/>
                </a:cubicBezTo>
                <a:close/>
                <a:moveTo>
                  <a:pt x="7544" y="2037"/>
                </a:moveTo>
                <a:cubicBezTo>
                  <a:pt x="7544" y="2056"/>
                  <a:pt x="7545" y="2073"/>
                  <a:pt x="7547" y="2092"/>
                </a:cubicBezTo>
                <a:lnTo>
                  <a:pt x="7538" y="2092"/>
                </a:lnTo>
                <a:cubicBezTo>
                  <a:pt x="7537" y="2073"/>
                  <a:pt x="7535" y="2056"/>
                  <a:pt x="7534" y="2037"/>
                </a:cubicBezTo>
                <a:close/>
                <a:moveTo>
                  <a:pt x="4843" y="2045"/>
                </a:moveTo>
                <a:cubicBezTo>
                  <a:pt x="4844" y="2062"/>
                  <a:pt x="4846" y="2078"/>
                  <a:pt x="4847" y="2094"/>
                </a:cubicBezTo>
                <a:lnTo>
                  <a:pt x="4800" y="2094"/>
                </a:lnTo>
                <a:cubicBezTo>
                  <a:pt x="4799" y="2085"/>
                  <a:pt x="4797" y="2076"/>
                  <a:pt x="4797" y="2066"/>
                </a:cubicBezTo>
                <a:cubicBezTo>
                  <a:pt x="4812" y="2060"/>
                  <a:pt x="4827" y="2053"/>
                  <a:pt x="4843" y="2045"/>
                </a:cubicBezTo>
                <a:close/>
                <a:moveTo>
                  <a:pt x="2779" y="2053"/>
                </a:moveTo>
                <a:cubicBezTo>
                  <a:pt x="2780" y="2070"/>
                  <a:pt x="2783" y="2087"/>
                  <a:pt x="2785" y="2103"/>
                </a:cubicBezTo>
                <a:cubicBezTo>
                  <a:pt x="2760" y="2103"/>
                  <a:pt x="2735" y="2103"/>
                  <a:pt x="2711" y="2104"/>
                </a:cubicBezTo>
                <a:cubicBezTo>
                  <a:pt x="2709" y="2094"/>
                  <a:pt x="2708" y="2085"/>
                  <a:pt x="2707" y="2075"/>
                </a:cubicBezTo>
                <a:cubicBezTo>
                  <a:pt x="2732" y="2067"/>
                  <a:pt x="2755" y="2060"/>
                  <a:pt x="2779" y="2053"/>
                </a:cubicBezTo>
                <a:close/>
                <a:moveTo>
                  <a:pt x="1733" y="1944"/>
                </a:moveTo>
                <a:cubicBezTo>
                  <a:pt x="1737" y="2007"/>
                  <a:pt x="1740" y="2053"/>
                  <a:pt x="1744" y="2119"/>
                </a:cubicBezTo>
                <a:cubicBezTo>
                  <a:pt x="1718" y="2101"/>
                  <a:pt x="1686" y="2075"/>
                  <a:pt x="1653" y="2064"/>
                </a:cubicBezTo>
                <a:cubicBezTo>
                  <a:pt x="1622" y="2054"/>
                  <a:pt x="1591" y="2062"/>
                  <a:pt x="1558" y="2017"/>
                </a:cubicBezTo>
                <a:cubicBezTo>
                  <a:pt x="1591" y="2013"/>
                  <a:pt x="1625" y="2016"/>
                  <a:pt x="1658" y="2003"/>
                </a:cubicBezTo>
                <a:cubicBezTo>
                  <a:pt x="1686" y="1992"/>
                  <a:pt x="1709" y="1963"/>
                  <a:pt x="1733" y="1944"/>
                </a:cubicBezTo>
                <a:close/>
                <a:moveTo>
                  <a:pt x="7893" y="2110"/>
                </a:moveTo>
                <a:cubicBezTo>
                  <a:pt x="7893" y="2116"/>
                  <a:pt x="7893" y="2123"/>
                  <a:pt x="7894" y="2129"/>
                </a:cubicBezTo>
                <a:lnTo>
                  <a:pt x="7866" y="2129"/>
                </a:lnTo>
                <a:cubicBezTo>
                  <a:pt x="7865" y="2123"/>
                  <a:pt x="7865" y="2117"/>
                  <a:pt x="7865" y="2110"/>
                </a:cubicBezTo>
                <a:close/>
                <a:moveTo>
                  <a:pt x="7363" y="2113"/>
                </a:moveTo>
                <a:cubicBezTo>
                  <a:pt x="7363" y="2119"/>
                  <a:pt x="7363" y="2125"/>
                  <a:pt x="7363" y="2131"/>
                </a:cubicBezTo>
                <a:lnTo>
                  <a:pt x="7337" y="2131"/>
                </a:lnTo>
                <a:cubicBezTo>
                  <a:pt x="7335" y="2125"/>
                  <a:pt x="7335" y="2119"/>
                  <a:pt x="7335" y="2113"/>
                </a:cubicBezTo>
                <a:close/>
                <a:moveTo>
                  <a:pt x="7056" y="2113"/>
                </a:moveTo>
                <a:cubicBezTo>
                  <a:pt x="7057" y="2120"/>
                  <a:pt x="7057" y="2126"/>
                  <a:pt x="7057" y="2132"/>
                </a:cubicBezTo>
                <a:lnTo>
                  <a:pt x="7029" y="2132"/>
                </a:lnTo>
                <a:cubicBezTo>
                  <a:pt x="7029" y="2126"/>
                  <a:pt x="7029" y="2120"/>
                  <a:pt x="7028" y="2113"/>
                </a:cubicBezTo>
                <a:close/>
                <a:moveTo>
                  <a:pt x="7603" y="2092"/>
                </a:moveTo>
                <a:cubicBezTo>
                  <a:pt x="7604" y="2112"/>
                  <a:pt x="7606" y="2131"/>
                  <a:pt x="7606" y="2150"/>
                </a:cubicBezTo>
                <a:lnTo>
                  <a:pt x="7597" y="2150"/>
                </a:lnTo>
                <a:cubicBezTo>
                  <a:pt x="7595" y="2131"/>
                  <a:pt x="7594" y="2112"/>
                  <a:pt x="7594" y="2092"/>
                </a:cubicBezTo>
                <a:close/>
                <a:moveTo>
                  <a:pt x="7195" y="2066"/>
                </a:moveTo>
                <a:cubicBezTo>
                  <a:pt x="7211" y="2087"/>
                  <a:pt x="7229" y="2109"/>
                  <a:pt x="7254" y="2138"/>
                </a:cubicBezTo>
                <a:cubicBezTo>
                  <a:pt x="7236" y="2145"/>
                  <a:pt x="7225" y="2150"/>
                  <a:pt x="7201" y="2159"/>
                </a:cubicBezTo>
                <a:cubicBezTo>
                  <a:pt x="7198" y="2107"/>
                  <a:pt x="7197" y="2082"/>
                  <a:pt x="7195" y="2066"/>
                </a:cubicBezTo>
                <a:close/>
                <a:moveTo>
                  <a:pt x="2192" y="2000"/>
                </a:moveTo>
                <a:cubicBezTo>
                  <a:pt x="2198" y="2045"/>
                  <a:pt x="2200" y="2081"/>
                  <a:pt x="2203" y="2103"/>
                </a:cubicBezTo>
                <a:cubicBezTo>
                  <a:pt x="2215" y="2123"/>
                  <a:pt x="2223" y="2137"/>
                  <a:pt x="2231" y="2150"/>
                </a:cubicBezTo>
                <a:cubicBezTo>
                  <a:pt x="2228" y="2156"/>
                  <a:pt x="2227" y="2162"/>
                  <a:pt x="2224" y="2167"/>
                </a:cubicBezTo>
                <a:cubicBezTo>
                  <a:pt x="2217" y="2151"/>
                  <a:pt x="2209" y="2137"/>
                  <a:pt x="2202" y="2120"/>
                </a:cubicBezTo>
                <a:cubicBezTo>
                  <a:pt x="2203" y="2117"/>
                  <a:pt x="2205" y="2113"/>
                  <a:pt x="2206" y="2110"/>
                </a:cubicBezTo>
                <a:lnTo>
                  <a:pt x="2206" y="2110"/>
                </a:lnTo>
                <a:cubicBezTo>
                  <a:pt x="2189" y="2129"/>
                  <a:pt x="2177" y="2150"/>
                  <a:pt x="2162" y="2173"/>
                </a:cubicBezTo>
                <a:cubicBezTo>
                  <a:pt x="2153" y="2140"/>
                  <a:pt x="2147" y="2106"/>
                  <a:pt x="2139" y="2075"/>
                </a:cubicBezTo>
                <a:cubicBezTo>
                  <a:pt x="2133" y="2059"/>
                  <a:pt x="2124" y="2047"/>
                  <a:pt x="2106" y="2017"/>
                </a:cubicBezTo>
                <a:cubicBezTo>
                  <a:pt x="2139" y="2012"/>
                  <a:pt x="2162" y="2006"/>
                  <a:pt x="2192" y="2000"/>
                </a:cubicBezTo>
                <a:close/>
                <a:moveTo>
                  <a:pt x="2406" y="1989"/>
                </a:moveTo>
                <a:cubicBezTo>
                  <a:pt x="2433" y="2053"/>
                  <a:pt x="2448" y="2088"/>
                  <a:pt x="2476" y="2154"/>
                </a:cubicBezTo>
                <a:cubicBezTo>
                  <a:pt x="2424" y="2162"/>
                  <a:pt x="2389" y="2167"/>
                  <a:pt x="2356" y="2173"/>
                </a:cubicBezTo>
                <a:cubicBezTo>
                  <a:pt x="2315" y="2017"/>
                  <a:pt x="2405" y="2079"/>
                  <a:pt x="2406" y="1989"/>
                </a:cubicBezTo>
                <a:close/>
                <a:moveTo>
                  <a:pt x="940" y="2120"/>
                </a:moveTo>
                <a:cubicBezTo>
                  <a:pt x="941" y="2140"/>
                  <a:pt x="943" y="2159"/>
                  <a:pt x="944" y="2178"/>
                </a:cubicBezTo>
                <a:lnTo>
                  <a:pt x="934" y="2178"/>
                </a:lnTo>
                <a:cubicBezTo>
                  <a:pt x="932" y="2159"/>
                  <a:pt x="932" y="2140"/>
                  <a:pt x="931" y="2120"/>
                </a:cubicBezTo>
                <a:close/>
                <a:moveTo>
                  <a:pt x="6074" y="2109"/>
                </a:moveTo>
                <a:cubicBezTo>
                  <a:pt x="6077" y="2141"/>
                  <a:pt x="6079" y="2172"/>
                  <a:pt x="6082" y="2203"/>
                </a:cubicBezTo>
                <a:cubicBezTo>
                  <a:pt x="6077" y="2204"/>
                  <a:pt x="6073" y="2206"/>
                  <a:pt x="6068" y="2207"/>
                </a:cubicBezTo>
                <a:cubicBezTo>
                  <a:pt x="6062" y="2175"/>
                  <a:pt x="6057" y="2144"/>
                  <a:pt x="6051" y="2113"/>
                </a:cubicBezTo>
                <a:cubicBezTo>
                  <a:pt x="6059" y="2112"/>
                  <a:pt x="6067" y="2110"/>
                  <a:pt x="6074" y="2109"/>
                </a:cubicBezTo>
                <a:close/>
                <a:moveTo>
                  <a:pt x="731" y="2197"/>
                </a:moveTo>
                <a:cubicBezTo>
                  <a:pt x="732" y="2203"/>
                  <a:pt x="732" y="2209"/>
                  <a:pt x="732" y="2216"/>
                </a:cubicBezTo>
                <a:lnTo>
                  <a:pt x="704" y="2216"/>
                </a:lnTo>
                <a:cubicBezTo>
                  <a:pt x="704" y="2209"/>
                  <a:pt x="704" y="2203"/>
                  <a:pt x="703" y="2197"/>
                </a:cubicBezTo>
                <a:close/>
                <a:moveTo>
                  <a:pt x="2281" y="2172"/>
                </a:moveTo>
                <a:cubicBezTo>
                  <a:pt x="2283" y="2190"/>
                  <a:pt x="2284" y="2209"/>
                  <a:pt x="2286" y="2228"/>
                </a:cubicBezTo>
                <a:lnTo>
                  <a:pt x="2277" y="2228"/>
                </a:lnTo>
                <a:cubicBezTo>
                  <a:pt x="2275" y="2209"/>
                  <a:pt x="2274" y="2190"/>
                  <a:pt x="2273" y="2172"/>
                </a:cubicBezTo>
                <a:close/>
                <a:moveTo>
                  <a:pt x="2059" y="2172"/>
                </a:moveTo>
                <a:cubicBezTo>
                  <a:pt x="2061" y="2191"/>
                  <a:pt x="2061" y="2210"/>
                  <a:pt x="2062" y="2229"/>
                </a:cubicBezTo>
                <a:lnTo>
                  <a:pt x="2053" y="2229"/>
                </a:lnTo>
                <a:cubicBezTo>
                  <a:pt x="2052" y="2210"/>
                  <a:pt x="2050" y="2191"/>
                  <a:pt x="2049" y="2172"/>
                </a:cubicBezTo>
                <a:close/>
                <a:moveTo>
                  <a:pt x="1640" y="2173"/>
                </a:moveTo>
                <a:cubicBezTo>
                  <a:pt x="1641" y="2192"/>
                  <a:pt x="1643" y="2212"/>
                  <a:pt x="1644" y="2231"/>
                </a:cubicBezTo>
                <a:lnTo>
                  <a:pt x="1635" y="2231"/>
                </a:lnTo>
                <a:cubicBezTo>
                  <a:pt x="1634" y="2212"/>
                  <a:pt x="1633" y="2192"/>
                  <a:pt x="1631" y="2173"/>
                </a:cubicBezTo>
                <a:close/>
                <a:moveTo>
                  <a:pt x="10669" y="2087"/>
                </a:moveTo>
                <a:cubicBezTo>
                  <a:pt x="10672" y="2092"/>
                  <a:pt x="10675" y="2098"/>
                  <a:pt x="10678" y="2104"/>
                </a:cubicBezTo>
                <a:cubicBezTo>
                  <a:pt x="10672" y="2117"/>
                  <a:pt x="10664" y="2131"/>
                  <a:pt x="10659" y="2144"/>
                </a:cubicBezTo>
                <a:cubicBezTo>
                  <a:pt x="10656" y="2140"/>
                  <a:pt x="10654" y="2137"/>
                  <a:pt x="10651" y="2132"/>
                </a:cubicBezTo>
                <a:lnTo>
                  <a:pt x="10651" y="2132"/>
                </a:lnTo>
                <a:cubicBezTo>
                  <a:pt x="10657" y="2165"/>
                  <a:pt x="10659" y="2191"/>
                  <a:pt x="10660" y="2217"/>
                </a:cubicBezTo>
                <a:cubicBezTo>
                  <a:pt x="10660" y="2225"/>
                  <a:pt x="10656" y="2231"/>
                  <a:pt x="10653" y="2241"/>
                </a:cubicBezTo>
                <a:cubicBezTo>
                  <a:pt x="10628" y="2219"/>
                  <a:pt x="10601" y="2194"/>
                  <a:pt x="10560" y="2157"/>
                </a:cubicBezTo>
                <a:cubicBezTo>
                  <a:pt x="10600" y="2145"/>
                  <a:pt x="10628" y="2138"/>
                  <a:pt x="10654" y="2131"/>
                </a:cubicBezTo>
                <a:cubicBezTo>
                  <a:pt x="10657" y="2117"/>
                  <a:pt x="10663" y="2101"/>
                  <a:pt x="10669" y="2087"/>
                </a:cubicBezTo>
                <a:close/>
                <a:moveTo>
                  <a:pt x="7593" y="2220"/>
                </a:moveTo>
                <a:cubicBezTo>
                  <a:pt x="7594" y="2229"/>
                  <a:pt x="7594" y="2240"/>
                  <a:pt x="7595" y="2248"/>
                </a:cubicBezTo>
                <a:lnTo>
                  <a:pt x="7540" y="2248"/>
                </a:lnTo>
                <a:cubicBezTo>
                  <a:pt x="7538" y="2240"/>
                  <a:pt x="7538" y="2229"/>
                  <a:pt x="7537" y="2220"/>
                </a:cubicBezTo>
                <a:close/>
                <a:moveTo>
                  <a:pt x="5074" y="2216"/>
                </a:moveTo>
                <a:cubicBezTo>
                  <a:pt x="5075" y="2235"/>
                  <a:pt x="5077" y="2253"/>
                  <a:pt x="5077" y="2272"/>
                </a:cubicBezTo>
                <a:lnTo>
                  <a:pt x="5068" y="2272"/>
                </a:lnTo>
                <a:cubicBezTo>
                  <a:pt x="5066" y="2254"/>
                  <a:pt x="5065" y="2235"/>
                  <a:pt x="5065" y="2216"/>
                </a:cubicBezTo>
                <a:close/>
                <a:moveTo>
                  <a:pt x="3423" y="2167"/>
                </a:moveTo>
                <a:cubicBezTo>
                  <a:pt x="3425" y="2167"/>
                  <a:pt x="3426" y="2167"/>
                  <a:pt x="3427" y="2167"/>
                </a:cubicBezTo>
                <a:cubicBezTo>
                  <a:pt x="3430" y="2204"/>
                  <a:pt x="3432" y="2243"/>
                  <a:pt x="3435" y="2279"/>
                </a:cubicBezTo>
                <a:lnTo>
                  <a:pt x="3422" y="2279"/>
                </a:lnTo>
                <a:cubicBezTo>
                  <a:pt x="3419" y="2243"/>
                  <a:pt x="3416" y="2204"/>
                  <a:pt x="3414" y="2167"/>
                </a:cubicBezTo>
                <a:cubicBezTo>
                  <a:pt x="3417" y="2167"/>
                  <a:pt x="3420" y="2167"/>
                  <a:pt x="3423" y="2167"/>
                </a:cubicBezTo>
                <a:close/>
                <a:moveTo>
                  <a:pt x="3485" y="2222"/>
                </a:moveTo>
                <a:cubicBezTo>
                  <a:pt x="3486" y="2241"/>
                  <a:pt x="3488" y="2260"/>
                  <a:pt x="3488" y="2279"/>
                </a:cubicBezTo>
                <a:lnTo>
                  <a:pt x="3479" y="2279"/>
                </a:lnTo>
                <a:cubicBezTo>
                  <a:pt x="3477" y="2260"/>
                  <a:pt x="3476" y="2241"/>
                  <a:pt x="3476" y="2222"/>
                </a:cubicBezTo>
                <a:close/>
                <a:moveTo>
                  <a:pt x="2152" y="2238"/>
                </a:moveTo>
                <a:cubicBezTo>
                  <a:pt x="2152" y="2247"/>
                  <a:pt x="2153" y="2256"/>
                  <a:pt x="2155" y="2265"/>
                </a:cubicBezTo>
                <a:cubicBezTo>
                  <a:pt x="2140" y="2272"/>
                  <a:pt x="2125" y="2279"/>
                  <a:pt x="2111" y="2287"/>
                </a:cubicBezTo>
                <a:cubicBezTo>
                  <a:pt x="2109" y="2270"/>
                  <a:pt x="2108" y="2254"/>
                  <a:pt x="2105" y="2238"/>
                </a:cubicBezTo>
                <a:close/>
                <a:moveTo>
                  <a:pt x="11249" y="2262"/>
                </a:moveTo>
                <a:cubicBezTo>
                  <a:pt x="11250" y="2270"/>
                  <a:pt x="11250" y="2279"/>
                  <a:pt x="11251" y="2290"/>
                </a:cubicBezTo>
                <a:lnTo>
                  <a:pt x="11196" y="2290"/>
                </a:lnTo>
                <a:cubicBezTo>
                  <a:pt x="11194" y="2281"/>
                  <a:pt x="11194" y="2270"/>
                  <a:pt x="11193" y="2262"/>
                </a:cubicBezTo>
                <a:close/>
                <a:moveTo>
                  <a:pt x="417" y="2235"/>
                </a:moveTo>
                <a:cubicBezTo>
                  <a:pt x="419" y="2254"/>
                  <a:pt x="420" y="2273"/>
                  <a:pt x="422" y="2293"/>
                </a:cubicBezTo>
                <a:lnTo>
                  <a:pt x="411" y="2293"/>
                </a:lnTo>
                <a:cubicBezTo>
                  <a:pt x="411" y="2273"/>
                  <a:pt x="410" y="2254"/>
                  <a:pt x="408" y="2235"/>
                </a:cubicBezTo>
                <a:close/>
                <a:moveTo>
                  <a:pt x="11098" y="2247"/>
                </a:moveTo>
                <a:cubicBezTo>
                  <a:pt x="11100" y="2266"/>
                  <a:pt x="11101" y="2285"/>
                  <a:pt x="11103" y="2304"/>
                </a:cubicBezTo>
                <a:lnTo>
                  <a:pt x="11094" y="2304"/>
                </a:lnTo>
                <a:cubicBezTo>
                  <a:pt x="11093" y="2285"/>
                  <a:pt x="11091" y="2266"/>
                  <a:pt x="11090" y="2247"/>
                </a:cubicBezTo>
                <a:close/>
                <a:moveTo>
                  <a:pt x="8341" y="2257"/>
                </a:moveTo>
                <a:cubicBezTo>
                  <a:pt x="8343" y="2273"/>
                  <a:pt x="8346" y="2290"/>
                  <a:pt x="8347" y="2306"/>
                </a:cubicBezTo>
                <a:lnTo>
                  <a:pt x="8300" y="2306"/>
                </a:lnTo>
                <a:cubicBezTo>
                  <a:pt x="8299" y="2297"/>
                  <a:pt x="8297" y="2288"/>
                  <a:pt x="8297" y="2278"/>
                </a:cubicBezTo>
                <a:cubicBezTo>
                  <a:pt x="8312" y="2272"/>
                  <a:pt x="8327" y="2265"/>
                  <a:pt x="8341" y="2257"/>
                </a:cubicBezTo>
                <a:close/>
                <a:moveTo>
                  <a:pt x="10709" y="2248"/>
                </a:moveTo>
                <a:lnTo>
                  <a:pt x="10713" y="2306"/>
                </a:lnTo>
                <a:lnTo>
                  <a:pt x="10703" y="2306"/>
                </a:lnTo>
                <a:cubicBezTo>
                  <a:pt x="10703" y="2287"/>
                  <a:pt x="10701" y="2268"/>
                  <a:pt x="10700" y="2248"/>
                </a:cubicBezTo>
                <a:close/>
                <a:moveTo>
                  <a:pt x="8241" y="2316"/>
                </a:moveTo>
                <a:cubicBezTo>
                  <a:pt x="8241" y="2316"/>
                  <a:pt x="8241" y="2316"/>
                  <a:pt x="8241" y="2316"/>
                </a:cubicBezTo>
                <a:lnTo>
                  <a:pt x="8241" y="2316"/>
                </a:lnTo>
                <a:cubicBezTo>
                  <a:pt x="8241" y="2316"/>
                  <a:pt x="8241" y="2316"/>
                  <a:pt x="8241" y="2316"/>
                </a:cubicBezTo>
                <a:close/>
                <a:moveTo>
                  <a:pt x="6889" y="2265"/>
                </a:moveTo>
                <a:lnTo>
                  <a:pt x="6894" y="2322"/>
                </a:lnTo>
                <a:lnTo>
                  <a:pt x="6883" y="2322"/>
                </a:lnTo>
                <a:cubicBezTo>
                  <a:pt x="6883" y="2303"/>
                  <a:pt x="6882" y="2284"/>
                  <a:pt x="6880" y="2265"/>
                </a:cubicBezTo>
                <a:close/>
                <a:moveTo>
                  <a:pt x="1993" y="2304"/>
                </a:moveTo>
                <a:cubicBezTo>
                  <a:pt x="1993" y="2310"/>
                  <a:pt x="1994" y="2318"/>
                  <a:pt x="1994" y="2323"/>
                </a:cubicBezTo>
                <a:lnTo>
                  <a:pt x="1967" y="2323"/>
                </a:lnTo>
                <a:cubicBezTo>
                  <a:pt x="1967" y="2318"/>
                  <a:pt x="1967" y="2310"/>
                  <a:pt x="1965" y="2304"/>
                </a:cubicBezTo>
                <a:close/>
                <a:moveTo>
                  <a:pt x="3180" y="2225"/>
                </a:moveTo>
                <a:cubicBezTo>
                  <a:pt x="3183" y="2262"/>
                  <a:pt x="3186" y="2300"/>
                  <a:pt x="3188" y="2337"/>
                </a:cubicBezTo>
                <a:lnTo>
                  <a:pt x="3174" y="2337"/>
                </a:lnTo>
                <a:cubicBezTo>
                  <a:pt x="3171" y="2300"/>
                  <a:pt x="3169" y="2262"/>
                  <a:pt x="3167" y="2225"/>
                </a:cubicBezTo>
                <a:close/>
                <a:moveTo>
                  <a:pt x="3861" y="2106"/>
                </a:moveTo>
                <a:lnTo>
                  <a:pt x="3861" y="2106"/>
                </a:lnTo>
                <a:cubicBezTo>
                  <a:pt x="3878" y="2135"/>
                  <a:pt x="3892" y="2160"/>
                  <a:pt x="3911" y="2194"/>
                </a:cubicBezTo>
                <a:cubicBezTo>
                  <a:pt x="3913" y="2237"/>
                  <a:pt x="3913" y="2287"/>
                  <a:pt x="3914" y="2337"/>
                </a:cubicBezTo>
                <a:cubicBezTo>
                  <a:pt x="3906" y="2251"/>
                  <a:pt x="3828" y="2210"/>
                  <a:pt x="3861" y="2106"/>
                </a:cubicBezTo>
                <a:close/>
                <a:moveTo>
                  <a:pt x="2677" y="2229"/>
                </a:moveTo>
                <a:cubicBezTo>
                  <a:pt x="2683" y="2266"/>
                  <a:pt x="2689" y="2301"/>
                  <a:pt x="2695" y="2340"/>
                </a:cubicBezTo>
                <a:cubicBezTo>
                  <a:pt x="2694" y="2340"/>
                  <a:pt x="2694" y="2340"/>
                  <a:pt x="2693" y="2340"/>
                </a:cubicBezTo>
                <a:lnTo>
                  <a:pt x="2693" y="2340"/>
                </a:lnTo>
                <a:cubicBezTo>
                  <a:pt x="2693" y="2340"/>
                  <a:pt x="2693" y="2340"/>
                  <a:pt x="2693" y="2340"/>
                </a:cubicBezTo>
                <a:cubicBezTo>
                  <a:pt x="2667" y="2306"/>
                  <a:pt x="2664" y="2270"/>
                  <a:pt x="2659" y="2234"/>
                </a:cubicBezTo>
                <a:lnTo>
                  <a:pt x="2677" y="2229"/>
                </a:lnTo>
                <a:close/>
                <a:moveTo>
                  <a:pt x="1119" y="2290"/>
                </a:moveTo>
                <a:cubicBezTo>
                  <a:pt x="1119" y="2307"/>
                  <a:pt x="1121" y="2326"/>
                  <a:pt x="1122" y="2345"/>
                </a:cubicBezTo>
                <a:lnTo>
                  <a:pt x="1113" y="2345"/>
                </a:lnTo>
                <a:cubicBezTo>
                  <a:pt x="1112" y="2326"/>
                  <a:pt x="1110" y="2307"/>
                  <a:pt x="1109" y="2290"/>
                </a:cubicBezTo>
                <a:close/>
                <a:moveTo>
                  <a:pt x="5036" y="2348"/>
                </a:moveTo>
                <a:cubicBezTo>
                  <a:pt x="5037" y="2354"/>
                  <a:pt x="5037" y="2360"/>
                  <a:pt x="5037" y="2366"/>
                </a:cubicBezTo>
                <a:lnTo>
                  <a:pt x="5009" y="2366"/>
                </a:lnTo>
                <a:cubicBezTo>
                  <a:pt x="5009" y="2360"/>
                  <a:pt x="5009" y="2354"/>
                  <a:pt x="5008" y="2348"/>
                </a:cubicBezTo>
                <a:close/>
                <a:moveTo>
                  <a:pt x="2165" y="2360"/>
                </a:moveTo>
                <a:cubicBezTo>
                  <a:pt x="2165" y="2366"/>
                  <a:pt x="2165" y="2372"/>
                  <a:pt x="2165" y="2379"/>
                </a:cubicBezTo>
                <a:lnTo>
                  <a:pt x="2137" y="2379"/>
                </a:lnTo>
                <a:cubicBezTo>
                  <a:pt x="2137" y="2372"/>
                  <a:pt x="2137" y="2366"/>
                  <a:pt x="2137" y="2360"/>
                </a:cubicBezTo>
                <a:close/>
                <a:moveTo>
                  <a:pt x="4500" y="2329"/>
                </a:moveTo>
                <a:cubicBezTo>
                  <a:pt x="4501" y="2345"/>
                  <a:pt x="4501" y="2362"/>
                  <a:pt x="4503" y="2379"/>
                </a:cubicBezTo>
                <a:lnTo>
                  <a:pt x="4429" y="2379"/>
                </a:lnTo>
                <a:cubicBezTo>
                  <a:pt x="4428" y="2369"/>
                  <a:pt x="4426" y="2359"/>
                  <a:pt x="4426" y="2350"/>
                </a:cubicBezTo>
                <a:cubicBezTo>
                  <a:pt x="4450" y="2343"/>
                  <a:pt x="4475" y="2335"/>
                  <a:pt x="4500" y="2329"/>
                </a:cubicBezTo>
                <a:close/>
                <a:moveTo>
                  <a:pt x="826" y="2362"/>
                </a:moveTo>
                <a:cubicBezTo>
                  <a:pt x="826" y="2371"/>
                  <a:pt x="828" y="2381"/>
                  <a:pt x="828" y="2390"/>
                </a:cubicBezTo>
                <a:lnTo>
                  <a:pt x="772" y="2390"/>
                </a:lnTo>
                <a:cubicBezTo>
                  <a:pt x="772" y="2381"/>
                  <a:pt x="770" y="2371"/>
                  <a:pt x="770" y="2362"/>
                </a:cubicBezTo>
                <a:close/>
                <a:moveTo>
                  <a:pt x="1206" y="2345"/>
                </a:moveTo>
                <a:cubicBezTo>
                  <a:pt x="1207" y="2365"/>
                  <a:pt x="1209" y="2382"/>
                  <a:pt x="1210" y="2401"/>
                </a:cubicBezTo>
                <a:lnTo>
                  <a:pt x="1200" y="2401"/>
                </a:lnTo>
                <a:cubicBezTo>
                  <a:pt x="1199" y="2382"/>
                  <a:pt x="1199" y="2365"/>
                  <a:pt x="1197" y="2345"/>
                </a:cubicBezTo>
                <a:close/>
                <a:moveTo>
                  <a:pt x="1288" y="2288"/>
                </a:moveTo>
                <a:cubicBezTo>
                  <a:pt x="1291" y="2326"/>
                  <a:pt x="1293" y="2363"/>
                  <a:pt x="1296" y="2401"/>
                </a:cubicBezTo>
                <a:lnTo>
                  <a:pt x="1282" y="2401"/>
                </a:lnTo>
                <a:cubicBezTo>
                  <a:pt x="1279" y="2363"/>
                  <a:pt x="1277" y="2326"/>
                  <a:pt x="1275" y="2288"/>
                </a:cubicBezTo>
                <a:close/>
                <a:moveTo>
                  <a:pt x="3339" y="2412"/>
                </a:moveTo>
                <a:cubicBezTo>
                  <a:pt x="3339" y="2418"/>
                  <a:pt x="3341" y="2423"/>
                  <a:pt x="3341" y="2431"/>
                </a:cubicBezTo>
                <a:lnTo>
                  <a:pt x="3313" y="2431"/>
                </a:lnTo>
                <a:cubicBezTo>
                  <a:pt x="3313" y="2423"/>
                  <a:pt x="3311" y="2418"/>
                  <a:pt x="3311" y="2412"/>
                </a:cubicBezTo>
                <a:close/>
                <a:moveTo>
                  <a:pt x="5334" y="2328"/>
                </a:moveTo>
                <a:cubicBezTo>
                  <a:pt x="5337" y="2366"/>
                  <a:pt x="5340" y="2403"/>
                  <a:pt x="5342" y="2441"/>
                </a:cubicBezTo>
                <a:lnTo>
                  <a:pt x="5328" y="2441"/>
                </a:lnTo>
                <a:cubicBezTo>
                  <a:pt x="5325" y="2403"/>
                  <a:pt x="5322" y="2366"/>
                  <a:pt x="5321" y="2328"/>
                </a:cubicBezTo>
                <a:close/>
                <a:moveTo>
                  <a:pt x="5294" y="2460"/>
                </a:moveTo>
                <a:cubicBezTo>
                  <a:pt x="5294" y="2466"/>
                  <a:pt x="5296" y="2472"/>
                  <a:pt x="5296" y="2479"/>
                </a:cubicBezTo>
                <a:lnTo>
                  <a:pt x="5268" y="2479"/>
                </a:lnTo>
                <a:cubicBezTo>
                  <a:pt x="5268" y="2472"/>
                  <a:pt x="5266" y="2466"/>
                  <a:pt x="5266" y="2460"/>
                </a:cubicBezTo>
                <a:close/>
                <a:moveTo>
                  <a:pt x="2462" y="2281"/>
                </a:moveTo>
                <a:cubicBezTo>
                  <a:pt x="2467" y="2344"/>
                  <a:pt x="2470" y="2394"/>
                  <a:pt x="2476" y="2481"/>
                </a:cubicBezTo>
                <a:cubicBezTo>
                  <a:pt x="2448" y="2403"/>
                  <a:pt x="2431" y="2356"/>
                  <a:pt x="2412" y="2298"/>
                </a:cubicBezTo>
                <a:cubicBezTo>
                  <a:pt x="2426" y="2294"/>
                  <a:pt x="2442" y="2288"/>
                  <a:pt x="2462" y="2281"/>
                </a:cubicBezTo>
                <a:close/>
                <a:moveTo>
                  <a:pt x="7459" y="2432"/>
                </a:moveTo>
                <a:cubicBezTo>
                  <a:pt x="7460" y="2451"/>
                  <a:pt x="7460" y="2471"/>
                  <a:pt x="7462" y="2488"/>
                </a:cubicBezTo>
                <a:lnTo>
                  <a:pt x="7453" y="2488"/>
                </a:lnTo>
                <a:cubicBezTo>
                  <a:pt x="7451" y="2471"/>
                  <a:pt x="7450" y="2451"/>
                  <a:pt x="7448" y="2432"/>
                </a:cubicBezTo>
                <a:close/>
                <a:moveTo>
                  <a:pt x="1029" y="2478"/>
                </a:moveTo>
                <a:cubicBezTo>
                  <a:pt x="1029" y="2484"/>
                  <a:pt x="1029" y="2491"/>
                  <a:pt x="1029" y="2497"/>
                </a:cubicBezTo>
                <a:lnTo>
                  <a:pt x="1003" y="2497"/>
                </a:lnTo>
                <a:cubicBezTo>
                  <a:pt x="1001" y="2490"/>
                  <a:pt x="1001" y="2484"/>
                  <a:pt x="1001" y="2478"/>
                </a:cubicBezTo>
                <a:close/>
                <a:moveTo>
                  <a:pt x="220" y="2481"/>
                </a:moveTo>
                <a:cubicBezTo>
                  <a:pt x="220" y="2487"/>
                  <a:pt x="222" y="2494"/>
                  <a:pt x="222" y="2500"/>
                </a:cubicBezTo>
                <a:lnTo>
                  <a:pt x="194" y="2500"/>
                </a:lnTo>
                <a:cubicBezTo>
                  <a:pt x="194" y="2494"/>
                  <a:pt x="192" y="2488"/>
                  <a:pt x="192" y="2481"/>
                </a:cubicBezTo>
                <a:close/>
                <a:moveTo>
                  <a:pt x="4447" y="2444"/>
                </a:moveTo>
                <a:cubicBezTo>
                  <a:pt x="4448" y="2463"/>
                  <a:pt x="4450" y="2482"/>
                  <a:pt x="4451" y="2501"/>
                </a:cubicBezTo>
                <a:lnTo>
                  <a:pt x="4443" y="2501"/>
                </a:lnTo>
                <a:cubicBezTo>
                  <a:pt x="4441" y="2482"/>
                  <a:pt x="4440" y="2463"/>
                  <a:pt x="4438" y="2444"/>
                </a:cubicBezTo>
                <a:close/>
                <a:moveTo>
                  <a:pt x="1884" y="2407"/>
                </a:moveTo>
                <a:lnTo>
                  <a:pt x="1884" y="2407"/>
                </a:lnTo>
                <a:cubicBezTo>
                  <a:pt x="1893" y="2459"/>
                  <a:pt x="1902" y="2508"/>
                  <a:pt x="1877" y="2508"/>
                </a:cubicBezTo>
                <a:cubicBezTo>
                  <a:pt x="1867" y="2508"/>
                  <a:pt x="1852" y="2501"/>
                  <a:pt x="1830" y="2482"/>
                </a:cubicBezTo>
                <a:cubicBezTo>
                  <a:pt x="1850" y="2454"/>
                  <a:pt x="1865" y="2434"/>
                  <a:pt x="1884" y="2407"/>
                </a:cubicBezTo>
                <a:close/>
                <a:moveTo>
                  <a:pt x="2691" y="2365"/>
                </a:moveTo>
                <a:cubicBezTo>
                  <a:pt x="2713" y="2399"/>
                  <a:pt x="2725" y="2447"/>
                  <a:pt x="2727" y="2509"/>
                </a:cubicBezTo>
                <a:cubicBezTo>
                  <a:pt x="2711" y="2509"/>
                  <a:pt x="2694" y="2510"/>
                  <a:pt x="2677" y="2510"/>
                </a:cubicBezTo>
                <a:lnTo>
                  <a:pt x="2677" y="2510"/>
                </a:lnTo>
                <a:cubicBezTo>
                  <a:pt x="2681" y="2461"/>
                  <a:pt x="2686" y="2413"/>
                  <a:pt x="2691" y="2365"/>
                </a:cubicBezTo>
                <a:close/>
                <a:moveTo>
                  <a:pt x="5911" y="2513"/>
                </a:moveTo>
                <a:cubicBezTo>
                  <a:pt x="5912" y="2521"/>
                  <a:pt x="5912" y="2526"/>
                  <a:pt x="5912" y="2532"/>
                </a:cubicBezTo>
                <a:lnTo>
                  <a:pt x="5884" y="2532"/>
                </a:lnTo>
                <a:cubicBezTo>
                  <a:pt x="5884" y="2526"/>
                  <a:pt x="5884" y="2521"/>
                  <a:pt x="5883" y="2513"/>
                </a:cubicBezTo>
                <a:close/>
                <a:moveTo>
                  <a:pt x="5187" y="2516"/>
                </a:moveTo>
                <a:cubicBezTo>
                  <a:pt x="5187" y="2524"/>
                  <a:pt x="5187" y="2529"/>
                  <a:pt x="5189" y="2535"/>
                </a:cubicBezTo>
                <a:lnTo>
                  <a:pt x="5161" y="2535"/>
                </a:lnTo>
                <a:cubicBezTo>
                  <a:pt x="5159" y="2529"/>
                  <a:pt x="5159" y="2524"/>
                  <a:pt x="5159" y="2516"/>
                </a:cubicBezTo>
                <a:close/>
                <a:moveTo>
                  <a:pt x="4072" y="2522"/>
                </a:moveTo>
                <a:cubicBezTo>
                  <a:pt x="4072" y="2528"/>
                  <a:pt x="4072" y="2534"/>
                  <a:pt x="4073" y="2540"/>
                </a:cubicBezTo>
                <a:lnTo>
                  <a:pt x="4045" y="2540"/>
                </a:lnTo>
                <a:lnTo>
                  <a:pt x="4045" y="2541"/>
                </a:lnTo>
                <a:cubicBezTo>
                  <a:pt x="4045" y="2534"/>
                  <a:pt x="4044" y="2528"/>
                  <a:pt x="4044" y="2522"/>
                </a:cubicBezTo>
                <a:close/>
                <a:moveTo>
                  <a:pt x="6904" y="2491"/>
                </a:moveTo>
                <a:cubicBezTo>
                  <a:pt x="6905" y="2510"/>
                  <a:pt x="6907" y="2528"/>
                  <a:pt x="6908" y="2547"/>
                </a:cubicBezTo>
                <a:lnTo>
                  <a:pt x="6900" y="2547"/>
                </a:lnTo>
                <a:cubicBezTo>
                  <a:pt x="6898" y="2528"/>
                  <a:pt x="6897" y="2510"/>
                  <a:pt x="6895" y="2491"/>
                </a:cubicBezTo>
                <a:close/>
                <a:moveTo>
                  <a:pt x="3192" y="2429"/>
                </a:moveTo>
                <a:cubicBezTo>
                  <a:pt x="3201" y="2482"/>
                  <a:pt x="3205" y="2507"/>
                  <a:pt x="3213" y="2549"/>
                </a:cubicBezTo>
                <a:lnTo>
                  <a:pt x="3129" y="2549"/>
                </a:lnTo>
                <a:cubicBezTo>
                  <a:pt x="3158" y="2493"/>
                  <a:pt x="3171" y="2468"/>
                  <a:pt x="3192" y="2429"/>
                </a:cubicBezTo>
                <a:close/>
                <a:moveTo>
                  <a:pt x="2676" y="2511"/>
                </a:moveTo>
                <a:lnTo>
                  <a:pt x="2676" y="2511"/>
                </a:lnTo>
                <a:cubicBezTo>
                  <a:pt x="2677" y="2525"/>
                  <a:pt x="2678" y="2540"/>
                  <a:pt x="2679" y="2555"/>
                </a:cubicBezTo>
                <a:lnTo>
                  <a:pt x="2679" y="2555"/>
                </a:lnTo>
                <a:cubicBezTo>
                  <a:pt x="2666" y="2546"/>
                  <a:pt x="2660" y="2537"/>
                  <a:pt x="2655" y="2528"/>
                </a:cubicBezTo>
                <a:cubicBezTo>
                  <a:pt x="2662" y="2522"/>
                  <a:pt x="2669" y="2517"/>
                  <a:pt x="2676" y="2511"/>
                </a:cubicBezTo>
                <a:close/>
                <a:moveTo>
                  <a:pt x="4674" y="2500"/>
                </a:moveTo>
                <a:cubicBezTo>
                  <a:pt x="4675" y="2519"/>
                  <a:pt x="4677" y="2537"/>
                  <a:pt x="4678" y="2556"/>
                </a:cubicBezTo>
                <a:lnTo>
                  <a:pt x="4669" y="2556"/>
                </a:lnTo>
                <a:cubicBezTo>
                  <a:pt x="4668" y="2537"/>
                  <a:pt x="4666" y="2519"/>
                  <a:pt x="4665" y="2500"/>
                </a:cubicBezTo>
                <a:close/>
                <a:moveTo>
                  <a:pt x="2445" y="2509"/>
                </a:moveTo>
                <a:cubicBezTo>
                  <a:pt x="2445" y="2528"/>
                  <a:pt x="2446" y="2547"/>
                  <a:pt x="2448" y="2566"/>
                </a:cubicBezTo>
                <a:lnTo>
                  <a:pt x="2439" y="2566"/>
                </a:lnTo>
                <a:cubicBezTo>
                  <a:pt x="2437" y="2547"/>
                  <a:pt x="2436" y="2528"/>
                  <a:pt x="2434" y="2510"/>
                </a:cubicBezTo>
                <a:lnTo>
                  <a:pt x="2434" y="2509"/>
                </a:lnTo>
                <a:close/>
                <a:moveTo>
                  <a:pt x="484" y="2444"/>
                </a:moveTo>
                <a:cubicBezTo>
                  <a:pt x="501" y="2488"/>
                  <a:pt x="514" y="2524"/>
                  <a:pt x="528" y="2559"/>
                </a:cubicBezTo>
                <a:cubicBezTo>
                  <a:pt x="516" y="2567"/>
                  <a:pt x="506" y="2573"/>
                  <a:pt x="497" y="2573"/>
                </a:cubicBezTo>
                <a:cubicBezTo>
                  <a:pt x="479" y="2573"/>
                  <a:pt x="470" y="2545"/>
                  <a:pt x="484" y="2444"/>
                </a:cubicBezTo>
                <a:close/>
                <a:moveTo>
                  <a:pt x="1796" y="2518"/>
                </a:moveTo>
                <a:cubicBezTo>
                  <a:pt x="1803" y="2534"/>
                  <a:pt x="1812" y="2549"/>
                  <a:pt x="1819" y="2565"/>
                </a:cubicBezTo>
                <a:cubicBezTo>
                  <a:pt x="1816" y="2568"/>
                  <a:pt x="1815" y="2572"/>
                  <a:pt x="1814" y="2575"/>
                </a:cubicBezTo>
                <a:cubicBezTo>
                  <a:pt x="1815" y="2571"/>
                  <a:pt x="1816" y="2568"/>
                  <a:pt x="1818" y="2563"/>
                </a:cubicBezTo>
                <a:cubicBezTo>
                  <a:pt x="1806" y="2562"/>
                  <a:pt x="1797" y="2550"/>
                  <a:pt x="1788" y="2537"/>
                </a:cubicBezTo>
                <a:cubicBezTo>
                  <a:pt x="1791" y="2529"/>
                  <a:pt x="1794" y="2525"/>
                  <a:pt x="1796" y="2518"/>
                </a:cubicBezTo>
                <a:close/>
                <a:moveTo>
                  <a:pt x="7198" y="2565"/>
                </a:moveTo>
                <a:cubicBezTo>
                  <a:pt x="7198" y="2571"/>
                  <a:pt x="7198" y="2578"/>
                  <a:pt x="7198" y="2584"/>
                </a:cubicBezTo>
                <a:lnTo>
                  <a:pt x="7170" y="2584"/>
                </a:lnTo>
                <a:cubicBezTo>
                  <a:pt x="7170" y="2578"/>
                  <a:pt x="7170" y="2572"/>
                  <a:pt x="7170" y="2565"/>
                </a:cubicBezTo>
                <a:close/>
                <a:moveTo>
                  <a:pt x="1814" y="2575"/>
                </a:moveTo>
                <a:lnTo>
                  <a:pt x="1814" y="2575"/>
                </a:lnTo>
                <a:cubicBezTo>
                  <a:pt x="1827" y="2576"/>
                  <a:pt x="1836" y="2590"/>
                  <a:pt x="1844" y="2603"/>
                </a:cubicBezTo>
                <a:cubicBezTo>
                  <a:pt x="1841" y="2609"/>
                  <a:pt x="1839" y="2615"/>
                  <a:pt x="1837" y="2621"/>
                </a:cubicBezTo>
                <a:cubicBezTo>
                  <a:pt x="1828" y="2606"/>
                  <a:pt x="1821" y="2590"/>
                  <a:pt x="1814" y="2575"/>
                </a:cubicBezTo>
                <a:close/>
                <a:moveTo>
                  <a:pt x="578" y="2348"/>
                </a:moveTo>
                <a:cubicBezTo>
                  <a:pt x="607" y="2382"/>
                  <a:pt x="628" y="2407"/>
                  <a:pt x="650" y="2434"/>
                </a:cubicBezTo>
                <a:cubicBezTo>
                  <a:pt x="645" y="2444"/>
                  <a:pt x="642" y="2453"/>
                  <a:pt x="638" y="2463"/>
                </a:cubicBezTo>
                <a:cubicBezTo>
                  <a:pt x="654" y="2450"/>
                  <a:pt x="666" y="2428"/>
                  <a:pt x="678" y="2404"/>
                </a:cubicBezTo>
                <a:cubicBezTo>
                  <a:pt x="738" y="2423"/>
                  <a:pt x="784" y="2485"/>
                  <a:pt x="812" y="2619"/>
                </a:cubicBezTo>
                <a:cubicBezTo>
                  <a:pt x="791" y="2624"/>
                  <a:pt x="767" y="2628"/>
                  <a:pt x="740" y="2634"/>
                </a:cubicBezTo>
                <a:cubicBezTo>
                  <a:pt x="734" y="2600"/>
                  <a:pt x="729" y="2574"/>
                  <a:pt x="723" y="2538"/>
                </a:cubicBezTo>
                <a:cubicBezTo>
                  <a:pt x="697" y="2524"/>
                  <a:pt x="666" y="2504"/>
                  <a:pt x="635" y="2487"/>
                </a:cubicBezTo>
                <a:cubicBezTo>
                  <a:pt x="620" y="2462"/>
                  <a:pt x="604" y="2459"/>
                  <a:pt x="582" y="2456"/>
                </a:cubicBezTo>
                <a:cubicBezTo>
                  <a:pt x="581" y="2416"/>
                  <a:pt x="579" y="2385"/>
                  <a:pt x="578" y="2348"/>
                </a:cubicBezTo>
                <a:close/>
                <a:moveTo>
                  <a:pt x="4637" y="2632"/>
                </a:moveTo>
                <a:cubicBezTo>
                  <a:pt x="4637" y="2638"/>
                  <a:pt x="4637" y="2644"/>
                  <a:pt x="4638" y="2650"/>
                </a:cubicBezTo>
                <a:lnTo>
                  <a:pt x="4610" y="2650"/>
                </a:lnTo>
                <a:lnTo>
                  <a:pt x="4609" y="2632"/>
                </a:lnTo>
                <a:close/>
                <a:moveTo>
                  <a:pt x="5350" y="2610"/>
                </a:moveTo>
                <a:lnTo>
                  <a:pt x="5355" y="2666"/>
                </a:lnTo>
                <a:lnTo>
                  <a:pt x="5346" y="2666"/>
                </a:lnTo>
                <a:cubicBezTo>
                  <a:pt x="5344" y="2647"/>
                  <a:pt x="5343" y="2629"/>
                  <a:pt x="5342" y="2610"/>
                </a:cubicBezTo>
                <a:close/>
                <a:moveTo>
                  <a:pt x="344" y="2646"/>
                </a:moveTo>
                <a:cubicBezTo>
                  <a:pt x="344" y="2654"/>
                  <a:pt x="345" y="2665"/>
                  <a:pt x="345" y="2674"/>
                </a:cubicBezTo>
                <a:cubicBezTo>
                  <a:pt x="326" y="2675"/>
                  <a:pt x="308" y="2675"/>
                  <a:pt x="289" y="2675"/>
                </a:cubicBezTo>
                <a:cubicBezTo>
                  <a:pt x="289" y="2665"/>
                  <a:pt x="288" y="2656"/>
                  <a:pt x="288" y="2646"/>
                </a:cubicBezTo>
                <a:close/>
                <a:moveTo>
                  <a:pt x="3423" y="2506"/>
                </a:moveTo>
                <a:cubicBezTo>
                  <a:pt x="3426" y="2562"/>
                  <a:pt x="3430" y="2619"/>
                  <a:pt x="3433" y="2675"/>
                </a:cubicBezTo>
                <a:lnTo>
                  <a:pt x="3420" y="2675"/>
                </a:lnTo>
                <a:cubicBezTo>
                  <a:pt x="3416" y="2619"/>
                  <a:pt x="3413" y="2562"/>
                  <a:pt x="3408" y="2506"/>
                </a:cubicBezTo>
                <a:close/>
                <a:moveTo>
                  <a:pt x="1079" y="2634"/>
                </a:moveTo>
                <a:cubicBezTo>
                  <a:pt x="1086" y="2650"/>
                  <a:pt x="1094" y="2664"/>
                  <a:pt x="1101" y="2679"/>
                </a:cubicBezTo>
                <a:lnTo>
                  <a:pt x="1101" y="2679"/>
                </a:lnTo>
                <a:cubicBezTo>
                  <a:pt x="1088" y="2679"/>
                  <a:pt x="1079" y="2665"/>
                  <a:pt x="1072" y="2653"/>
                </a:cubicBezTo>
                <a:cubicBezTo>
                  <a:pt x="1073" y="2647"/>
                  <a:pt x="1076" y="2641"/>
                  <a:pt x="1079" y="2634"/>
                </a:cubicBezTo>
                <a:close/>
                <a:moveTo>
                  <a:pt x="1101" y="2680"/>
                </a:moveTo>
                <a:cubicBezTo>
                  <a:pt x="1101" y="2681"/>
                  <a:pt x="1101" y="2681"/>
                  <a:pt x="1101" y="2681"/>
                </a:cubicBezTo>
                <a:cubicBezTo>
                  <a:pt x="1100" y="2684"/>
                  <a:pt x="1098" y="2688"/>
                  <a:pt x="1097" y="2691"/>
                </a:cubicBezTo>
                <a:cubicBezTo>
                  <a:pt x="1098" y="2687"/>
                  <a:pt x="1100" y="2684"/>
                  <a:pt x="1101" y="2680"/>
                </a:cubicBezTo>
                <a:close/>
                <a:moveTo>
                  <a:pt x="907" y="2515"/>
                </a:moveTo>
                <a:cubicBezTo>
                  <a:pt x="951" y="2550"/>
                  <a:pt x="978" y="2571"/>
                  <a:pt x="1012" y="2597"/>
                </a:cubicBezTo>
                <a:cubicBezTo>
                  <a:pt x="996" y="2635"/>
                  <a:pt x="985" y="2660"/>
                  <a:pt x="969" y="2694"/>
                </a:cubicBezTo>
                <a:cubicBezTo>
                  <a:pt x="951" y="2643"/>
                  <a:pt x="935" y="2594"/>
                  <a:pt x="907" y="2515"/>
                </a:cubicBezTo>
                <a:close/>
                <a:moveTo>
                  <a:pt x="4000" y="2691"/>
                </a:moveTo>
                <a:cubicBezTo>
                  <a:pt x="4000" y="2697"/>
                  <a:pt x="4000" y="2703"/>
                  <a:pt x="4001" y="2710"/>
                </a:cubicBezTo>
                <a:lnTo>
                  <a:pt x="3973" y="2710"/>
                </a:lnTo>
                <a:lnTo>
                  <a:pt x="3972" y="2691"/>
                </a:lnTo>
                <a:close/>
                <a:moveTo>
                  <a:pt x="4418" y="2685"/>
                </a:moveTo>
                <a:cubicBezTo>
                  <a:pt x="4418" y="2694"/>
                  <a:pt x="4419" y="2703"/>
                  <a:pt x="4419" y="2713"/>
                </a:cubicBezTo>
                <a:lnTo>
                  <a:pt x="4363" y="2713"/>
                </a:lnTo>
                <a:cubicBezTo>
                  <a:pt x="4363" y="2704"/>
                  <a:pt x="4362" y="2694"/>
                  <a:pt x="4362" y="2685"/>
                </a:cubicBezTo>
                <a:close/>
                <a:moveTo>
                  <a:pt x="4699" y="2727"/>
                </a:moveTo>
                <a:cubicBezTo>
                  <a:pt x="4699" y="2727"/>
                  <a:pt x="4699" y="2728"/>
                  <a:pt x="4699" y="2728"/>
                </a:cubicBezTo>
                <a:lnTo>
                  <a:pt x="4699" y="2728"/>
                </a:lnTo>
                <a:cubicBezTo>
                  <a:pt x="4699" y="2728"/>
                  <a:pt x="4699" y="2727"/>
                  <a:pt x="4699" y="2727"/>
                </a:cubicBezTo>
                <a:close/>
                <a:moveTo>
                  <a:pt x="1097" y="2691"/>
                </a:moveTo>
                <a:lnTo>
                  <a:pt x="1097" y="2691"/>
                </a:lnTo>
                <a:cubicBezTo>
                  <a:pt x="1110" y="2693"/>
                  <a:pt x="1118" y="2706"/>
                  <a:pt x="1126" y="2719"/>
                </a:cubicBezTo>
                <a:cubicBezTo>
                  <a:pt x="1124" y="2725"/>
                  <a:pt x="1122" y="2731"/>
                  <a:pt x="1119" y="2737"/>
                </a:cubicBezTo>
                <a:cubicBezTo>
                  <a:pt x="1112" y="2722"/>
                  <a:pt x="1104" y="2706"/>
                  <a:pt x="1097" y="2691"/>
                </a:cubicBezTo>
                <a:close/>
                <a:moveTo>
                  <a:pt x="1450" y="2654"/>
                </a:moveTo>
                <a:lnTo>
                  <a:pt x="1450" y="2654"/>
                </a:lnTo>
                <a:cubicBezTo>
                  <a:pt x="1441" y="2734"/>
                  <a:pt x="1416" y="2775"/>
                  <a:pt x="1375" y="2781"/>
                </a:cubicBezTo>
                <a:cubicBezTo>
                  <a:pt x="1403" y="2734"/>
                  <a:pt x="1422" y="2702"/>
                  <a:pt x="1450" y="2654"/>
                </a:cubicBezTo>
                <a:close/>
                <a:moveTo>
                  <a:pt x="968" y="2818"/>
                </a:moveTo>
                <a:cubicBezTo>
                  <a:pt x="968" y="2824"/>
                  <a:pt x="969" y="2830"/>
                  <a:pt x="969" y="2837"/>
                </a:cubicBezTo>
                <a:lnTo>
                  <a:pt x="941" y="2837"/>
                </a:lnTo>
                <a:lnTo>
                  <a:pt x="941" y="2835"/>
                </a:lnTo>
                <a:cubicBezTo>
                  <a:pt x="941" y="2830"/>
                  <a:pt x="941" y="2824"/>
                  <a:pt x="940" y="2818"/>
                </a:cubicBezTo>
                <a:close/>
                <a:moveTo>
                  <a:pt x="2693" y="2617"/>
                </a:moveTo>
                <a:cubicBezTo>
                  <a:pt x="2709" y="2693"/>
                  <a:pt x="2714" y="2769"/>
                  <a:pt x="2720" y="2844"/>
                </a:cubicBezTo>
                <a:cubicBezTo>
                  <a:pt x="2693" y="2770"/>
                  <a:pt x="2685" y="2694"/>
                  <a:pt x="2693" y="2617"/>
                </a:cubicBezTo>
                <a:close/>
                <a:moveTo>
                  <a:pt x="1961" y="2794"/>
                </a:moveTo>
                <a:cubicBezTo>
                  <a:pt x="1962" y="2813"/>
                  <a:pt x="1964" y="2832"/>
                  <a:pt x="1965" y="2850"/>
                </a:cubicBezTo>
                <a:lnTo>
                  <a:pt x="1955" y="2850"/>
                </a:lnTo>
                <a:cubicBezTo>
                  <a:pt x="1955" y="2832"/>
                  <a:pt x="1953" y="2813"/>
                  <a:pt x="1952" y="2794"/>
                </a:cubicBezTo>
                <a:close/>
                <a:moveTo>
                  <a:pt x="1372" y="2859"/>
                </a:moveTo>
                <a:cubicBezTo>
                  <a:pt x="1379" y="2875"/>
                  <a:pt x="1388" y="2890"/>
                  <a:pt x="1396" y="2906"/>
                </a:cubicBezTo>
                <a:cubicBezTo>
                  <a:pt x="1395" y="2907"/>
                  <a:pt x="1394" y="2909"/>
                  <a:pt x="1393" y="2910"/>
                </a:cubicBezTo>
                <a:lnTo>
                  <a:pt x="1393" y="2910"/>
                </a:lnTo>
                <a:cubicBezTo>
                  <a:pt x="1375" y="2892"/>
                  <a:pt x="1370" y="2884"/>
                  <a:pt x="1365" y="2877"/>
                </a:cubicBezTo>
                <a:cubicBezTo>
                  <a:pt x="1368" y="2871"/>
                  <a:pt x="1371" y="2865"/>
                  <a:pt x="1372" y="2859"/>
                </a:cubicBezTo>
                <a:close/>
                <a:moveTo>
                  <a:pt x="1403" y="2930"/>
                </a:moveTo>
                <a:cubicBezTo>
                  <a:pt x="1414" y="2941"/>
                  <a:pt x="1415" y="2945"/>
                  <a:pt x="1413" y="2945"/>
                </a:cubicBezTo>
                <a:cubicBezTo>
                  <a:pt x="1410" y="2945"/>
                  <a:pt x="1402" y="2941"/>
                  <a:pt x="1394" y="2937"/>
                </a:cubicBezTo>
                <a:cubicBezTo>
                  <a:pt x="1397" y="2935"/>
                  <a:pt x="1400" y="2933"/>
                  <a:pt x="1403" y="2930"/>
                </a:cubicBezTo>
                <a:close/>
                <a:moveTo>
                  <a:pt x="3928" y="2857"/>
                </a:moveTo>
                <a:cubicBezTo>
                  <a:pt x="3929" y="2890"/>
                  <a:pt x="3931" y="2907"/>
                  <a:pt x="3932" y="2940"/>
                </a:cubicBezTo>
                <a:cubicBezTo>
                  <a:pt x="3919" y="2946"/>
                  <a:pt x="3904" y="2953"/>
                  <a:pt x="3885" y="2960"/>
                </a:cubicBezTo>
                <a:cubicBezTo>
                  <a:pt x="3879" y="2924"/>
                  <a:pt x="3875" y="2899"/>
                  <a:pt x="3867" y="2857"/>
                </a:cubicBezTo>
                <a:close/>
                <a:moveTo>
                  <a:pt x="1433" y="2912"/>
                </a:moveTo>
                <a:cubicBezTo>
                  <a:pt x="1436" y="2912"/>
                  <a:pt x="1443" y="2934"/>
                  <a:pt x="1465" y="2975"/>
                </a:cubicBezTo>
                <a:cubicBezTo>
                  <a:pt x="1441" y="2954"/>
                  <a:pt x="1423" y="2938"/>
                  <a:pt x="1410" y="2926"/>
                </a:cubicBezTo>
                <a:lnTo>
                  <a:pt x="1410" y="2926"/>
                </a:lnTo>
                <a:cubicBezTo>
                  <a:pt x="1417" y="2920"/>
                  <a:pt x="1425" y="2915"/>
                  <a:pt x="1432" y="2912"/>
                </a:cubicBezTo>
                <a:cubicBezTo>
                  <a:pt x="1433" y="2912"/>
                  <a:pt x="1433" y="2912"/>
                  <a:pt x="1433" y="2912"/>
                </a:cubicBezTo>
                <a:close/>
                <a:moveTo>
                  <a:pt x="3322" y="2977"/>
                </a:moveTo>
                <a:cubicBezTo>
                  <a:pt x="3322" y="2983"/>
                  <a:pt x="3322" y="2988"/>
                  <a:pt x="3323" y="2996"/>
                </a:cubicBezTo>
                <a:lnTo>
                  <a:pt x="3295" y="2996"/>
                </a:lnTo>
                <a:cubicBezTo>
                  <a:pt x="3294" y="2988"/>
                  <a:pt x="3294" y="2983"/>
                  <a:pt x="3294" y="2977"/>
                </a:cubicBezTo>
                <a:close/>
                <a:moveTo>
                  <a:pt x="1332" y="2919"/>
                </a:moveTo>
                <a:cubicBezTo>
                  <a:pt x="1335" y="2950"/>
                  <a:pt x="1337" y="2981"/>
                  <a:pt x="1340" y="3012"/>
                </a:cubicBezTo>
                <a:lnTo>
                  <a:pt x="1338" y="3012"/>
                </a:lnTo>
                <a:cubicBezTo>
                  <a:pt x="1335" y="3013"/>
                  <a:pt x="1331" y="3015"/>
                  <a:pt x="1327" y="3016"/>
                </a:cubicBezTo>
                <a:cubicBezTo>
                  <a:pt x="1321" y="2985"/>
                  <a:pt x="1315" y="2956"/>
                  <a:pt x="1309" y="2925"/>
                </a:cubicBezTo>
                <a:cubicBezTo>
                  <a:pt x="1318" y="2922"/>
                  <a:pt x="1325" y="2921"/>
                  <a:pt x="1332" y="2919"/>
                </a:cubicBezTo>
                <a:close/>
                <a:moveTo>
                  <a:pt x="2033" y="2972"/>
                </a:moveTo>
                <a:cubicBezTo>
                  <a:pt x="2034" y="2983"/>
                  <a:pt x="2036" y="2991"/>
                  <a:pt x="2037" y="3000"/>
                </a:cubicBezTo>
                <a:cubicBezTo>
                  <a:pt x="2022" y="3008"/>
                  <a:pt x="2008" y="3015"/>
                  <a:pt x="1993" y="3022"/>
                </a:cubicBezTo>
                <a:cubicBezTo>
                  <a:pt x="1992" y="3006"/>
                  <a:pt x="1989" y="2990"/>
                  <a:pt x="1987" y="2974"/>
                </a:cubicBezTo>
                <a:cubicBezTo>
                  <a:pt x="2002" y="2974"/>
                  <a:pt x="2018" y="2974"/>
                  <a:pt x="2033" y="2972"/>
                </a:cubicBezTo>
                <a:close/>
                <a:moveTo>
                  <a:pt x="1025" y="2968"/>
                </a:moveTo>
                <a:cubicBezTo>
                  <a:pt x="1025" y="2987"/>
                  <a:pt x="1026" y="3006"/>
                  <a:pt x="1028" y="3024"/>
                </a:cubicBezTo>
                <a:lnTo>
                  <a:pt x="1019" y="3024"/>
                </a:lnTo>
                <a:cubicBezTo>
                  <a:pt x="1018" y="3006"/>
                  <a:pt x="1016" y="2987"/>
                  <a:pt x="1015" y="2968"/>
                </a:cubicBezTo>
                <a:close/>
                <a:moveTo>
                  <a:pt x="1160" y="2905"/>
                </a:moveTo>
                <a:cubicBezTo>
                  <a:pt x="1166" y="2938"/>
                  <a:pt x="1172" y="2969"/>
                  <a:pt x="1188" y="3065"/>
                </a:cubicBezTo>
                <a:cubicBezTo>
                  <a:pt x="1149" y="2996"/>
                  <a:pt x="1132" y="2968"/>
                  <a:pt x="1107" y="2925"/>
                </a:cubicBezTo>
                <a:cubicBezTo>
                  <a:pt x="1131" y="2916"/>
                  <a:pt x="1143" y="2912"/>
                  <a:pt x="1160" y="2905"/>
                </a:cubicBezTo>
                <a:close/>
                <a:moveTo>
                  <a:pt x="941" y="2974"/>
                </a:moveTo>
                <a:cubicBezTo>
                  <a:pt x="947" y="3005"/>
                  <a:pt x="953" y="3035"/>
                  <a:pt x="957" y="3066"/>
                </a:cubicBezTo>
                <a:cubicBezTo>
                  <a:pt x="950" y="3068"/>
                  <a:pt x="943" y="3071"/>
                  <a:pt x="934" y="3072"/>
                </a:cubicBezTo>
                <a:cubicBezTo>
                  <a:pt x="932" y="3041"/>
                  <a:pt x="929" y="3010"/>
                  <a:pt x="928" y="2978"/>
                </a:cubicBezTo>
                <a:cubicBezTo>
                  <a:pt x="932" y="2977"/>
                  <a:pt x="937" y="2975"/>
                  <a:pt x="941" y="2974"/>
                </a:cubicBezTo>
                <a:close/>
                <a:moveTo>
                  <a:pt x="991" y="3156"/>
                </a:moveTo>
                <a:cubicBezTo>
                  <a:pt x="991" y="3162"/>
                  <a:pt x="991" y="3169"/>
                  <a:pt x="991" y="3175"/>
                </a:cubicBezTo>
                <a:lnTo>
                  <a:pt x="963" y="3175"/>
                </a:lnTo>
                <a:cubicBezTo>
                  <a:pt x="963" y="3169"/>
                  <a:pt x="963" y="3162"/>
                  <a:pt x="963" y="3156"/>
                </a:cubicBezTo>
                <a:close/>
                <a:moveTo>
                  <a:pt x="1631" y="2974"/>
                </a:moveTo>
                <a:cubicBezTo>
                  <a:pt x="1658" y="2999"/>
                  <a:pt x="1683" y="3024"/>
                  <a:pt x="1713" y="3053"/>
                </a:cubicBezTo>
                <a:cubicBezTo>
                  <a:pt x="1681" y="3100"/>
                  <a:pt x="1652" y="3143"/>
                  <a:pt x="1618" y="3193"/>
                </a:cubicBezTo>
                <a:cubicBezTo>
                  <a:pt x="1581" y="3081"/>
                  <a:pt x="1605" y="3022"/>
                  <a:pt x="1631" y="2974"/>
                </a:cubicBezTo>
                <a:close/>
                <a:moveTo>
                  <a:pt x="2323" y="3189"/>
                </a:moveTo>
                <a:cubicBezTo>
                  <a:pt x="2323" y="3208"/>
                  <a:pt x="2324" y="3225"/>
                  <a:pt x="2325" y="3244"/>
                </a:cubicBezTo>
                <a:lnTo>
                  <a:pt x="2317" y="3244"/>
                </a:lnTo>
                <a:cubicBezTo>
                  <a:pt x="2315" y="3225"/>
                  <a:pt x="2314" y="3208"/>
                  <a:pt x="2312" y="3189"/>
                </a:cubicBezTo>
                <a:close/>
                <a:moveTo>
                  <a:pt x="928" y="3194"/>
                </a:moveTo>
                <a:cubicBezTo>
                  <a:pt x="929" y="3214"/>
                  <a:pt x="931" y="3231"/>
                  <a:pt x="932" y="3250"/>
                </a:cubicBezTo>
                <a:lnTo>
                  <a:pt x="922" y="3250"/>
                </a:lnTo>
                <a:cubicBezTo>
                  <a:pt x="922" y="3231"/>
                  <a:pt x="920" y="3212"/>
                  <a:pt x="919" y="3194"/>
                </a:cubicBezTo>
                <a:close/>
                <a:moveTo>
                  <a:pt x="21506" y="0"/>
                </a:moveTo>
                <a:cubicBezTo>
                  <a:pt x="21497" y="0"/>
                  <a:pt x="21487" y="5"/>
                  <a:pt x="21484" y="14"/>
                </a:cubicBezTo>
                <a:cubicBezTo>
                  <a:pt x="21467" y="57"/>
                  <a:pt x="21446" y="67"/>
                  <a:pt x="21423" y="67"/>
                </a:cubicBezTo>
                <a:cubicBezTo>
                  <a:pt x="21403" y="67"/>
                  <a:pt x="21382" y="59"/>
                  <a:pt x="21362" y="59"/>
                </a:cubicBezTo>
                <a:cubicBezTo>
                  <a:pt x="21360" y="59"/>
                  <a:pt x="21359" y="59"/>
                  <a:pt x="21357" y="59"/>
                </a:cubicBezTo>
                <a:cubicBezTo>
                  <a:pt x="21357" y="59"/>
                  <a:pt x="21357" y="59"/>
                  <a:pt x="21356" y="59"/>
                </a:cubicBezTo>
                <a:cubicBezTo>
                  <a:pt x="21330" y="59"/>
                  <a:pt x="21294" y="19"/>
                  <a:pt x="21271" y="19"/>
                </a:cubicBezTo>
                <a:cubicBezTo>
                  <a:pt x="21267" y="19"/>
                  <a:pt x="21262" y="21"/>
                  <a:pt x="21259" y="25"/>
                </a:cubicBezTo>
                <a:cubicBezTo>
                  <a:pt x="21241" y="49"/>
                  <a:pt x="21220" y="55"/>
                  <a:pt x="21199" y="55"/>
                </a:cubicBezTo>
                <a:cubicBezTo>
                  <a:pt x="21177" y="55"/>
                  <a:pt x="21156" y="49"/>
                  <a:pt x="21136" y="49"/>
                </a:cubicBezTo>
                <a:cubicBezTo>
                  <a:pt x="21119" y="49"/>
                  <a:pt x="21104" y="54"/>
                  <a:pt x="21091" y="71"/>
                </a:cubicBezTo>
                <a:cubicBezTo>
                  <a:pt x="21069" y="100"/>
                  <a:pt x="21049" y="110"/>
                  <a:pt x="21029" y="110"/>
                </a:cubicBezTo>
                <a:cubicBezTo>
                  <a:pt x="20996" y="110"/>
                  <a:pt x="20964" y="83"/>
                  <a:pt x="20929" y="68"/>
                </a:cubicBezTo>
                <a:cubicBezTo>
                  <a:pt x="20927" y="67"/>
                  <a:pt x="20924" y="66"/>
                  <a:pt x="20922" y="66"/>
                </a:cubicBezTo>
                <a:cubicBezTo>
                  <a:pt x="20902" y="66"/>
                  <a:pt x="20881" y="101"/>
                  <a:pt x="20859" y="105"/>
                </a:cubicBezTo>
                <a:cubicBezTo>
                  <a:pt x="20856" y="105"/>
                  <a:pt x="20853" y="106"/>
                  <a:pt x="20851" y="106"/>
                </a:cubicBezTo>
                <a:cubicBezTo>
                  <a:pt x="20831" y="106"/>
                  <a:pt x="20808" y="92"/>
                  <a:pt x="20784" y="86"/>
                </a:cubicBezTo>
                <a:cubicBezTo>
                  <a:pt x="20775" y="108"/>
                  <a:pt x="20760" y="142"/>
                  <a:pt x="20745" y="175"/>
                </a:cubicBezTo>
                <a:cubicBezTo>
                  <a:pt x="20723" y="140"/>
                  <a:pt x="20703" y="103"/>
                  <a:pt x="20681" y="67"/>
                </a:cubicBezTo>
                <a:cubicBezTo>
                  <a:pt x="20666" y="102"/>
                  <a:pt x="20651" y="136"/>
                  <a:pt x="20635" y="174"/>
                </a:cubicBezTo>
                <a:cubicBezTo>
                  <a:pt x="20625" y="159"/>
                  <a:pt x="20614" y="145"/>
                  <a:pt x="20598" y="120"/>
                </a:cubicBezTo>
                <a:cubicBezTo>
                  <a:pt x="20586" y="161"/>
                  <a:pt x="20573" y="205"/>
                  <a:pt x="20557" y="265"/>
                </a:cubicBezTo>
                <a:cubicBezTo>
                  <a:pt x="20542" y="203"/>
                  <a:pt x="20535" y="171"/>
                  <a:pt x="20523" y="122"/>
                </a:cubicBezTo>
                <a:cubicBezTo>
                  <a:pt x="20511" y="122"/>
                  <a:pt x="20498" y="125"/>
                  <a:pt x="20485" y="125"/>
                </a:cubicBezTo>
                <a:cubicBezTo>
                  <a:pt x="20476" y="125"/>
                  <a:pt x="20468" y="124"/>
                  <a:pt x="20460" y="121"/>
                </a:cubicBezTo>
                <a:cubicBezTo>
                  <a:pt x="20433" y="109"/>
                  <a:pt x="20408" y="84"/>
                  <a:pt x="20397" y="75"/>
                </a:cubicBezTo>
                <a:cubicBezTo>
                  <a:pt x="20364" y="92"/>
                  <a:pt x="20336" y="123"/>
                  <a:pt x="20315" y="123"/>
                </a:cubicBezTo>
                <a:cubicBezTo>
                  <a:pt x="20311" y="123"/>
                  <a:pt x="20306" y="121"/>
                  <a:pt x="20302" y="118"/>
                </a:cubicBezTo>
                <a:cubicBezTo>
                  <a:pt x="20285" y="103"/>
                  <a:pt x="20268" y="97"/>
                  <a:pt x="20252" y="97"/>
                </a:cubicBezTo>
                <a:cubicBezTo>
                  <a:pt x="20214" y="97"/>
                  <a:pt x="20181" y="129"/>
                  <a:pt x="20145" y="129"/>
                </a:cubicBezTo>
                <a:cubicBezTo>
                  <a:pt x="20137" y="129"/>
                  <a:pt x="20128" y="128"/>
                  <a:pt x="20120" y="124"/>
                </a:cubicBezTo>
                <a:cubicBezTo>
                  <a:pt x="20119" y="192"/>
                  <a:pt x="20117" y="243"/>
                  <a:pt x="20116" y="302"/>
                </a:cubicBezTo>
                <a:cubicBezTo>
                  <a:pt x="20107" y="287"/>
                  <a:pt x="20101" y="281"/>
                  <a:pt x="20099" y="273"/>
                </a:cubicBezTo>
                <a:cubicBezTo>
                  <a:pt x="20094" y="228"/>
                  <a:pt x="20088" y="184"/>
                  <a:pt x="20082" y="137"/>
                </a:cubicBezTo>
                <a:cubicBezTo>
                  <a:pt x="20048" y="125"/>
                  <a:pt x="20015" y="122"/>
                  <a:pt x="19981" y="122"/>
                </a:cubicBezTo>
                <a:cubicBezTo>
                  <a:pt x="19940" y="122"/>
                  <a:pt x="19900" y="127"/>
                  <a:pt x="19858" y="127"/>
                </a:cubicBezTo>
                <a:cubicBezTo>
                  <a:pt x="19801" y="127"/>
                  <a:pt x="19742" y="117"/>
                  <a:pt x="19679" y="74"/>
                </a:cubicBezTo>
                <a:cubicBezTo>
                  <a:pt x="19674" y="109"/>
                  <a:pt x="19668" y="150"/>
                  <a:pt x="19660" y="209"/>
                </a:cubicBezTo>
                <a:cubicBezTo>
                  <a:pt x="19642" y="137"/>
                  <a:pt x="19635" y="103"/>
                  <a:pt x="19626" y="69"/>
                </a:cubicBezTo>
                <a:cubicBezTo>
                  <a:pt x="19613" y="69"/>
                  <a:pt x="19601" y="67"/>
                  <a:pt x="19589" y="67"/>
                </a:cubicBezTo>
                <a:cubicBezTo>
                  <a:pt x="19582" y="67"/>
                  <a:pt x="19576" y="68"/>
                  <a:pt x="19570" y="71"/>
                </a:cubicBezTo>
                <a:cubicBezTo>
                  <a:pt x="19558" y="78"/>
                  <a:pt x="19551" y="106"/>
                  <a:pt x="19548" y="112"/>
                </a:cubicBezTo>
                <a:cubicBezTo>
                  <a:pt x="19518" y="97"/>
                  <a:pt x="19493" y="72"/>
                  <a:pt x="19471" y="72"/>
                </a:cubicBezTo>
                <a:cubicBezTo>
                  <a:pt x="19469" y="72"/>
                  <a:pt x="19468" y="72"/>
                  <a:pt x="19467" y="72"/>
                </a:cubicBezTo>
                <a:cubicBezTo>
                  <a:pt x="19457" y="73"/>
                  <a:pt x="19447" y="74"/>
                  <a:pt x="19437" y="74"/>
                </a:cubicBezTo>
                <a:cubicBezTo>
                  <a:pt x="19394" y="74"/>
                  <a:pt x="19351" y="67"/>
                  <a:pt x="19308" y="67"/>
                </a:cubicBezTo>
                <a:cubicBezTo>
                  <a:pt x="19261" y="67"/>
                  <a:pt x="19216" y="75"/>
                  <a:pt x="19173" y="108"/>
                </a:cubicBezTo>
                <a:cubicBezTo>
                  <a:pt x="19158" y="96"/>
                  <a:pt x="19139" y="80"/>
                  <a:pt x="19112" y="59"/>
                </a:cubicBezTo>
                <a:cubicBezTo>
                  <a:pt x="19112" y="131"/>
                  <a:pt x="19112" y="183"/>
                  <a:pt x="19111" y="239"/>
                </a:cubicBezTo>
                <a:cubicBezTo>
                  <a:pt x="19095" y="237"/>
                  <a:pt x="19081" y="236"/>
                  <a:pt x="19067" y="234"/>
                </a:cubicBezTo>
                <a:cubicBezTo>
                  <a:pt x="19059" y="177"/>
                  <a:pt x="19052" y="125"/>
                  <a:pt x="19045" y="77"/>
                </a:cubicBezTo>
                <a:cubicBezTo>
                  <a:pt x="19011" y="112"/>
                  <a:pt x="18981" y="145"/>
                  <a:pt x="18950" y="178"/>
                </a:cubicBezTo>
                <a:cubicBezTo>
                  <a:pt x="18943" y="137"/>
                  <a:pt x="18939" y="111"/>
                  <a:pt x="18934" y="86"/>
                </a:cubicBezTo>
                <a:cubicBezTo>
                  <a:pt x="18916" y="74"/>
                  <a:pt x="18899" y="69"/>
                  <a:pt x="18881" y="69"/>
                </a:cubicBezTo>
                <a:cubicBezTo>
                  <a:pt x="18831" y="69"/>
                  <a:pt x="18782" y="107"/>
                  <a:pt x="18732" y="107"/>
                </a:cubicBezTo>
                <a:cubicBezTo>
                  <a:pt x="18713" y="107"/>
                  <a:pt x="18694" y="101"/>
                  <a:pt x="18674" y="87"/>
                </a:cubicBezTo>
                <a:cubicBezTo>
                  <a:pt x="18643" y="121"/>
                  <a:pt x="18606" y="159"/>
                  <a:pt x="18575" y="192"/>
                </a:cubicBezTo>
                <a:cubicBezTo>
                  <a:pt x="18558" y="164"/>
                  <a:pt x="18547" y="149"/>
                  <a:pt x="18540" y="139"/>
                </a:cubicBezTo>
                <a:cubicBezTo>
                  <a:pt x="18528" y="178"/>
                  <a:pt x="18516" y="218"/>
                  <a:pt x="18503" y="264"/>
                </a:cubicBezTo>
                <a:cubicBezTo>
                  <a:pt x="18472" y="186"/>
                  <a:pt x="18450" y="128"/>
                  <a:pt x="18433" y="84"/>
                </a:cubicBezTo>
                <a:cubicBezTo>
                  <a:pt x="18404" y="124"/>
                  <a:pt x="18372" y="132"/>
                  <a:pt x="18340" y="132"/>
                </a:cubicBezTo>
                <a:cubicBezTo>
                  <a:pt x="18319" y="132"/>
                  <a:pt x="18298" y="128"/>
                  <a:pt x="18279" y="128"/>
                </a:cubicBezTo>
                <a:cubicBezTo>
                  <a:pt x="18260" y="128"/>
                  <a:pt x="18242" y="131"/>
                  <a:pt x="18225" y="143"/>
                </a:cubicBezTo>
                <a:cubicBezTo>
                  <a:pt x="18221" y="186"/>
                  <a:pt x="18218" y="218"/>
                  <a:pt x="18213" y="261"/>
                </a:cubicBezTo>
                <a:cubicBezTo>
                  <a:pt x="18160" y="211"/>
                  <a:pt x="18116" y="168"/>
                  <a:pt x="18094" y="146"/>
                </a:cubicBezTo>
                <a:cubicBezTo>
                  <a:pt x="17987" y="193"/>
                  <a:pt x="17900" y="231"/>
                  <a:pt x="17801" y="274"/>
                </a:cubicBezTo>
                <a:cubicBezTo>
                  <a:pt x="17797" y="290"/>
                  <a:pt x="17787" y="327"/>
                  <a:pt x="17775" y="364"/>
                </a:cubicBezTo>
                <a:cubicBezTo>
                  <a:pt x="17751" y="321"/>
                  <a:pt x="17732" y="287"/>
                  <a:pt x="17715" y="253"/>
                </a:cubicBezTo>
                <a:cubicBezTo>
                  <a:pt x="17692" y="289"/>
                  <a:pt x="17668" y="310"/>
                  <a:pt x="17643" y="310"/>
                </a:cubicBezTo>
                <a:cubicBezTo>
                  <a:pt x="17620" y="310"/>
                  <a:pt x="17596" y="292"/>
                  <a:pt x="17570" y="252"/>
                </a:cubicBezTo>
                <a:cubicBezTo>
                  <a:pt x="17560" y="271"/>
                  <a:pt x="17547" y="292"/>
                  <a:pt x="17535" y="312"/>
                </a:cubicBezTo>
                <a:cubicBezTo>
                  <a:pt x="17510" y="286"/>
                  <a:pt x="17489" y="265"/>
                  <a:pt x="17478" y="252"/>
                </a:cubicBezTo>
                <a:cubicBezTo>
                  <a:pt x="17447" y="273"/>
                  <a:pt x="17425" y="300"/>
                  <a:pt x="17400" y="302"/>
                </a:cubicBezTo>
                <a:cubicBezTo>
                  <a:pt x="17367" y="305"/>
                  <a:pt x="17334" y="306"/>
                  <a:pt x="17302" y="306"/>
                </a:cubicBezTo>
                <a:cubicBezTo>
                  <a:pt x="17247" y="306"/>
                  <a:pt x="17192" y="303"/>
                  <a:pt x="17137" y="303"/>
                </a:cubicBezTo>
                <a:cubicBezTo>
                  <a:pt x="17038" y="303"/>
                  <a:pt x="16940" y="312"/>
                  <a:pt x="16845" y="362"/>
                </a:cubicBezTo>
                <a:cubicBezTo>
                  <a:pt x="16804" y="384"/>
                  <a:pt x="16760" y="355"/>
                  <a:pt x="16716" y="405"/>
                </a:cubicBezTo>
                <a:cubicBezTo>
                  <a:pt x="16709" y="412"/>
                  <a:pt x="16702" y="415"/>
                  <a:pt x="16693" y="415"/>
                </a:cubicBezTo>
                <a:cubicBezTo>
                  <a:pt x="16661" y="415"/>
                  <a:pt x="16613" y="373"/>
                  <a:pt x="16576" y="367"/>
                </a:cubicBezTo>
                <a:cubicBezTo>
                  <a:pt x="16574" y="366"/>
                  <a:pt x="16572" y="366"/>
                  <a:pt x="16569" y="366"/>
                </a:cubicBezTo>
                <a:cubicBezTo>
                  <a:pt x="16546" y="366"/>
                  <a:pt x="16521" y="381"/>
                  <a:pt x="16504" y="405"/>
                </a:cubicBezTo>
                <a:cubicBezTo>
                  <a:pt x="16492" y="420"/>
                  <a:pt x="16480" y="426"/>
                  <a:pt x="16468" y="426"/>
                </a:cubicBezTo>
                <a:cubicBezTo>
                  <a:pt x="16437" y="426"/>
                  <a:pt x="16404" y="393"/>
                  <a:pt x="16374" y="393"/>
                </a:cubicBezTo>
                <a:cubicBezTo>
                  <a:pt x="16360" y="393"/>
                  <a:pt x="16347" y="400"/>
                  <a:pt x="16335" y="420"/>
                </a:cubicBezTo>
                <a:cubicBezTo>
                  <a:pt x="16334" y="420"/>
                  <a:pt x="16334" y="420"/>
                  <a:pt x="16334" y="420"/>
                </a:cubicBezTo>
                <a:cubicBezTo>
                  <a:pt x="16330" y="420"/>
                  <a:pt x="16319" y="401"/>
                  <a:pt x="16311" y="395"/>
                </a:cubicBezTo>
                <a:cubicBezTo>
                  <a:pt x="16305" y="387"/>
                  <a:pt x="16298" y="381"/>
                  <a:pt x="16292" y="376"/>
                </a:cubicBezTo>
                <a:cubicBezTo>
                  <a:pt x="16254" y="459"/>
                  <a:pt x="16224" y="564"/>
                  <a:pt x="16154" y="567"/>
                </a:cubicBezTo>
                <a:cubicBezTo>
                  <a:pt x="16159" y="504"/>
                  <a:pt x="16167" y="443"/>
                  <a:pt x="16176" y="356"/>
                </a:cubicBezTo>
                <a:lnTo>
                  <a:pt x="16176" y="356"/>
                </a:lnTo>
                <a:cubicBezTo>
                  <a:pt x="16145" y="395"/>
                  <a:pt x="16127" y="414"/>
                  <a:pt x="16112" y="433"/>
                </a:cubicBezTo>
                <a:cubicBezTo>
                  <a:pt x="16096" y="405"/>
                  <a:pt x="16084" y="387"/>
                  <a:pt x="16073" y="368"/>
                </a:cubicBezTo>
                <a:cubicBezTo>
                  <a:pt x="16057" y="405"/>
                  <a:pt x="16039" y="443"/>
                  <a:pt x="16017" y="492"/>
                </a:cubicBezTo>
                <a:lnTo>
                  <a:pt x="15915" y="492"/>
                </a:lnTo>
                <a:cubicBezTo>
                  <a:pt x="15911" y="521"/>
                  <a:pt x="15903" y="562"/>
                  <a:pt x="15892" y="639"/>
                </a:cubicBezTo>
                <a:cubicBezTo>
                  <a:pt x="15876" y="530"/>
                  <a:pt x="15868" y="478"/>
                  <a:pt x="15855" y="383"/>
                </a:cubicBezTo>
                <a:cubicBezTo>
                  <a:pt x="15828" y="489"/>
                  <a:pt x="15811" y="564"/>
                  <a:pt x="15790" y="634"/>
                </a:cubicBezTo>
                <a:cubicBezTo>
                  <a:pt x="15787" y="645"/>
                  <a:pt x="15776" y="645"/>
                  <a:pt x="15762" y="654"/>
                </a:cubicBezTo>
                <a:cubicBezTo>
                  <a:pt x="15739" y="615"/>
                  <a:pt x="15714" y="574"/>
                  <a:pt x="15690" y="536"/>
                </a:cubicBezTo>
                <a:cubicBezTo>
                  <a:pt x="15632" y="557"/>
                  <a:pt x="15583" y="646"/>
                  <a:pt x="15523" y="646"/>
                </a:cubicBezTo>
                <a:cubicBezTo>
                  <a:pt x="15493" y="646"/>
                  <a:pt x="15460" y="624"/>
                  <a:pt x="15422" y="561"/>
                </a:cubicBezTo>
                <a:cubicBezTo>
                  <a:pt x="15480" y="512"/>
                  <a:pt x="15484" y="420"/>
                  <a:pt x="15469" y="312"/>
                </a:cubicBezTo>
                <a:lnTo>
                  <a:pt x="15469" y="312"/>
                </a:lnTo>
                <a:cubicBezTo>
                  <a:pt x="15419" y="381"/>
                  <a:pt x="15368" y="451"/>
                  <a:pt x="15316" y="521"/>
                </a:cubicBezTo>
                <a:cubicBezTo>
                  <a:pt x="15316" y="539"/>
                  <a:pt x="15315" y="565"/>
                  <a:pt x="15314" y="602"/>
                </a:cubicBezTo>
                <a:cubicBezTo>
                  <a:pt x="15260" y="530"/>
                  <a:pt x="15230" y="375"/>
                  <a:pt x="15158" y="375"/>
                </a:cubicBezTo>
                <a:cubicBezTo>
                  <a:pt x="15151" y="375"/>
                  <a:pt x="15144" y="376"/>
                  <a:pt x="15137" y="378"/>
                </a:cubicBezTo>
                <a:cubicBezTo>
                  <a:pt x="15152" y="417"/>
                  <a:pt x="15161" y="442"/>
                  <a:pt x="15181" y="495"/>
                </a:cubicBezTo>
                <a:cubicBezTo>
                  <a:pt x="15136" y="478"/>
                  <a:pt x="15095" y="423"/>
                  <a:pt x="15062" y="423"/>
                </a:cubicBezTo>
                <a:cubicBezTo>
                  <a:pt x="15045" y="423"/>
                  <a:pt x="15031" y="436"/>
                  <a:pt x="15018" y="476"/>
                </a:cubicBezTo>
                <a:cubicBezTo>
                  <a:pt x="15003" y="455"/>
                  <a:pt x="14994" y="443"/>
                  <a:pt x="14983" y="427"/>
                </a:cubicBezTo>
                <a:cubicBezTo>
                  <a:pt x="14978" y="477"/>
                  <a:pt x="14975" y="509"/>
                  <a:pt x="14971" y="552"/>
                </a:cubicBezTo>
                <a:cubicBezTo>
                  <a:pt x="14955" y="501"/>
                  <a:pt x="14943" y="464"/>
                  <a:pt x="14928" y="415"/>
                </a:cubicBezTo>
                <a:cubicBezTo>
                  <a:pt x="14890" y="468"/>
                  <a:pt x="14851" y="495"/>
                  <a:pt x="14814" y="495"/>
                </a:cubicBezTo>
                <a:cubicBezTo>
                  <a:pt x="14788" y="495"/>
                  <a:pt x="14764" y="481"/>
                  <a:pt x="14743" y="452"/>
                </a:cubicBezTo>
                <a:cubicBezTo>
                  <a:pt x="14703" y="458"/>
                  <a:pt x="14672" y="476"/>
                  <a:pt x="14649" y="476"/>
                </a:cubicBezTo>
                <a:cubicBezTo>
                  <a:pt x="14639" y="476"/>
                  <a:pt x="14631" y="473"/>
                  <a:pt x="14624" y="465"/>
                </a:cubicBezTo>
                <a:cubicBezTo>
                  <a:pt x="14598" y="438"/>
                  <a:pt x="14576" y="423"/>
                  <a:pt x="14555" y="423"/>
                </a:cubicBezTo>
                <a:cubicBezTo>
                  <a:pt x="14536" y="423"/>
                  <a:pt x="14517" y="437"/>
                  <a:pt x="14498" y="467"/>
                </a:cubicBezTo>
                <a:cubicBezTo>
                  <a:pt x="14488" y="484"/>
                  <a:pt x="14477" y="491"/>
                  <a:pt x="14466" y="491"/>
                </a:cubicBezTo>
                <a:cubicBezTo>
                  <a:pt x="14439" y="491"/>
                  <a:pt x="14412" y="449"/>
                  <a:pt x="14384" y="426"/>
                </a:cubicBezTo>
                <a:cubicBezTo>
                  <a:pt x="14375" y="440"/>
                  <a:pt x="14368" y="464"/>
                  <a:pt x="14357" y="473"/>
                </a:cubicBezTo>
                <a:cubicBezTo>
                  <a:pt x="14340" y="486"/>
                  <a:pt x="14322" y="490"/>
                  <a:pt x="14304" y="490"/>
                </a:cubicBezTo>
                <a:cubicBezTo>
                  <a:pt x="14281" y="490"/>
                  <a:pt x="14258" y="484"/>
                  <a:pt x="14235" y="484"/>
                </a:cubicBezTo>
                <a:cubicBezTo>
                  <a:pt x="14206" y="484"/>
                  <a:pt x="14178" y="493"/>
                  <a:pt x="14154" y="533"/>
                </a:cubicBezTo>
                <a:cubicBezTo>
                  <a:pt x="14154" y="533"/>
                  <a:pt x="14154" y="533"/>
                  <a:pt x="14154" y="533"/>
                </a:cubicBezTo>
                <a:cubicBezTo>
                  <a:pt x="14152" y="533"/>
                  <a:pt x="14139" y="506"/>
                  <a:pt x="14132" y="495"/>
                </a:cubicBezTo>
                <a:cubicBezTo>
                  <a:pt x="14128" y="489"/>
                  <a:pt x="14124" y="486"/>
                  <a:pt x="14120" y="486"/>
                </a:cubicBezTo>
                <a:cubicBezTo>
                  <a:pt x="14103" y="486"/>
                  <a:pt x="14088" y="529"/>
                  <a:pt x="14072" y="529"/>
                </a:cubicBezTo>
                <a:cubicBezTo>
                  <a:pt x="14063" y="529"/>
                  <a:pt x="14055" y="519"/>
                  <a:pt x="14045" y="489"/>
                </a:cubicBezTo>
                <a:cubicBezTo>
                  <a:pt x="14009" y="506"/>
                  <a:pt x="13972" y="524"/>
                  <a:pt x="13936" y="542"/>
                </a:cubicBezTo>
                <a:cubicBezTo>
                  <a:pt x="13925" y="524"/>
                  <a:pt x="13914" y="508"/>
                  <a:pt x="13907" y="496"/>
                </a:cubicBezTo>
                <a:cubicBezTo>
                  <a:pt x="13891" y="518"/>
                  <a:pt x="13878" y="536"/>
                  <a:pt x="13867" y="552"/>
                </a:cubicBezTo>
                <a:cubicBezTo>
                  <a:pt x="13845" y="526"/>
                  <a:pt x="13829" y="506"/>
                  <a:pt x="13806" y="477"/>
                </a:cubicBezTo>
                <a:cubicBezTo>
                  <a:pt x="13786" y="532"/>
                  <a:pt x="13761" y="551"/>
                  <a:pt x="13734" y="551"/>
                </a:cubicBezTo>
                <a:cubicBezTo>
                  <a:pt x="13707" y="551"/>
                  <a:pt x="13678" y="532"/>
                  <a:pt x="13650" y="509"/>
                </a:cubicBezTo>
                <a:cubicBezTo>
                  <a:pt x="13645" y="562"/>
                  <a:pt x="13641" y="615"/>
                  <a:pt x="13633" y="698"/>
                </a:cubicBezTo>
                <a:cubicBezTo>
                  <a:pt x="13594" y="605"/>
                  <a:pt x="13567" y="543"/>
                  <a:pt x="13538" y="474"/>
                </a:cubicBezTo>
                <a:cubicBezTo>
                  <a:pt x="13505" y="527"/>
                  <a:pt x="13470" y="550"/>
                  <a:pt x="13435" y="550"/>
                </a:cubicBezTo>
                <a:cubicBezTo>
                  <a:pt x="13400" y="550"/>
                  <a:pt x="13365" y="527"/>
                  <a:pt x="13329" y="484"/>
                </a:cubicBezTo>
                <a:cubicBezTo>
                  <a:pt x="13308" y="514"/>
                  <a:pt x="13291" y="537"/>
                  <a:pt x="13276" y="556"/>
                </a:cubicBezTo>
                <a:cubicBezTo>
                  <a:pt x="13255" y="526"/>
                  <a:pt x="13241" y="502"/>
                  <a:pt x="13223" y="477"/>
                </a:cubicBezTo>
                <a:cubicBezTo>
                  <a:pt x="13180" y="539"/>
                  <a:pt x="13141" y="595"/>
                  <a:pt x="13105" y="645"/>
                </a:cubicBezTo>
                <a:cubicBezTo>
                  <a:pt x="13086" y="593"/>
                  <a:pt x="13067" y="542"/>
                  <a:pt x="13045" y="484"/>
                </a:cubicBezTo>
                <a:cubicBezTo>
                  <a:pt x="13035" y="490"/>
                  <a:pt x="13025" y="491"/>
                  <a:pt x="13015" y="491"/>
                </a:cubicBezTo>
                <a:cubicBezTo>
                  <a:pt x="13006" y="491"/>
                  <a:pt x="12998" y="491"/>
                  <a:pt x="12990" y="491"/>
                </a:cubicBezTo>
                <a:cubicBezTo>
                  <a:pt x="12967" y="491"/>
                  <a:pt x="12946" y="497"/>
                  <a:pt x="12933" y="549"/>
                </a:cubicBezTo>
                <a:cubicBezTo>
                  <a:pt x="12911" y="500"/>
                  <a:pt x="12888" y="489"/>
                  <a:pt x="12866" y="489"/>
                </a:cubicBezTo>
                <a:cubicBezTo>
                  <a:pt x="12848" y="489"/>
                  <a:pt x="12830" y="496"/>
                  <a:pt x="12813" y="496"/>
                </a:cubicBezTo>
                <a:cubicBezTo>
                  <a:pt x="12806" y="496"/>
                  <a:pt x="12800" y="495"/>
                  <a:pt x="12793" y="492"/>
                </a:cubicBezTo>
                <a:cubicBezTo>
                  <a:pt x="12770" y="539"/>
                  <a:pt x="12749" y="580"/>
                  <a:pt x="12727" y="626"/>
                </a:cubicBezTo>
                <a:cubicBezTo>
                  <a:pt x="12684" y="561"/>
                  <a:pt x="12651" y="509"/>
                  <a:pt x="12620" y="462"/>
                </a:cubicBezTo>
                <a:cubicBezTo>
                  <a:pt x="12614" y="565"/>
                  <a:pt x="12540" y="565"/>
                  <a:pt x="12524" y="665"/>
                </a:cubicBezTo>
                <a:cubicBezTo>
                  <a:pt x="12483" y="665"/>
                  <a:pt x="12446" y="665"/>
                  <a:pt x="12406" y="667"/>
                </a:cubicBezTo>
                <a:cubicBezTo>
                  <a:pt x="12396" y="702"/>
                  <a:pt x="12387" y="740"/>
                  <a:pt x="12378" y="774"/>
                </a:cubicBezTo>
                <a:cubicBezTo>
                  <a:pt x="12387" y="785"/>
                  <a:pt x="12396" y="798"/>
                  <a:pt x="12405" y="811"/>
                </a:cubicBezTo>
                <a:cubicBezTo>
                  <a:pt x="12402" y="817"/>
                  <a:pt x="12399" y="823"/>
                  <a:pt x="12398" y="829"/>
                </a:cubicBezTo>
                <a:cubicBezTo>
                  <a:pt x="12390" y="812"/>
                  <a:pt x="12381" y="798"/>
                  <a:pt x="12374" y="782"/>
                </a:cubicBezTo>
                <a:cubicBezTo>
                  <a:pt x="12375" y="779"/>
                  <a:pt x="12378" y="776"/>
                  <a:pt x="12378" y="774"/>
                </a:cubicBezTo>
                <a:cubicBezTo>
                  <a:pt x="12303" y="739"/>
                  <a:pt x="12371" y="671"/>
                  <a:pt x="12350" y="643"/>
                </a:cubicBezTo>
                <a:cubicBezTo>
                  <a:pt x="12342" y="609"/>
                  <a:pt x="12333" y="577"/>
                  <a:pt x="12324" y="543"/>
                </a:cubicBezTo>
                <a:cubicBezTo>
                  <a:pt x="12312" y="534"/>
                  <a:pt x="12302" y="526"/>
                  <a:pt x="12290" y="517"/>
                </a:cubicBezTo>
                <a:cubicBezTo>
                  <a:pt x="12284" y="574"/>
                  <a:pt x="12278" y="632"/>
                  <a:pt x="12275" y="674"/>
                </a:cubicBezTo>
                <a:cubicBezTo>
                  <a:pt x="12228" y="640"/>
                  <a:pt x="12193" y="617"/>
                  <a:pt x="12140" y="580"/>
                </a:cubicBezTo>
                <a:lnTo>
                  <a:pt x="12140" y="580"/>
                </a:lnTo>
                <a:cubicBezTo>
                  <a:pt x="12177" y="749"/>
                  <a:pt x="12103" y="711"/>
                  <a:pt x="12083" y="767"/>
                </a:cubicBezTo>
                <a:cubicBezTo>
                  <a:pt x="12067" y="748"/>
                  <a:pt x="12050" y="730"/>
                  <a:pt x="12031" y="708"/>
                </a:cubicBezTo>
                <a:cubicBezTo>
                  <a:pt x="12006" y="767"/>
                  <a:pt x="11984" y="820"/>
                  <a:pt x="11961" y="871"/>
                </a:cubicBezTo>
                <a:cubicBezTo>
                  <a:pt x="11959" y="875"/>
                  <a:pt x="11956" y="876"/>
                  <a:pt x="11953" y="876"/>
                </a:cubicBezTo>
                <a:cubicBezTo>
                  <a:pt x="11950" y="876"/>
                  <a:pt x="11948" y="875"/>
                  <a:pt x="11945" y="875"/>
                </a:cubicBezTo>
                <a:cubicBezTo>
                  <a:pt x="11944" y="875"/>
                  <a:pt x="11943" y="875"/>
                  <a:pt x="11941" y="876"/>
                </a:cubicBezTo>
                <a:cubicBezTo>
                  <a:pt x="11934" y="821"/>
                  <a:pt x="11927" y="771"/>
                  <a:pt x="11918" y="702"/>
                </a:cubicBezTo>
                <a:cubicBezTo>
                  <a:pt x="11880" y="743"/>
                  <a:pt x="11850" y="774"/>
                  <a:pt x="11838" y="787"/>
                </a:cubicBezTo>
                <a:cubicBezTo>
                  <a:pt x="11816" y="860"/>
                  <a:pt x="11803" y="904"/>
                  <a:pt x="11787" y="963"/>
                </a:cubicBezTo>
                <a:cubicBezTo>
                  <a:pt x="11759" y="887"/>
                  <a:pt x="11741" y="833"/>
                  <a:pt x="11722" y="780"/>
                </a:cubicBezTo>
                <a:cubicBezTo>
                  <a:pt x="11713" y="799"/>
                  <a:pt x="11706" y="817"/>
                  <a:pt x="11694" y="840"/>
                </a:cubicBezTo>
                <a:cubicBezTo>
                  <a:pt x="11671" y="782"/>
                  <a:pt x="11650" y="729"/>
                  <a:pt x="11628" y="674"/>
                </a:cubicBezTo>
                <a:cubicBezTo>
                  <a:pt x="11612" y="711"/>
                  <a:pt x="11599" y="745"/>
                  <a:pt x="11584" y="779"/>
                </a:cubicBezTo>
                <a:cubicBezTo>
                  <a:pt x="11562" y="742"/>
                  <a:pt x="11540" y="707"/>
                  <a:pt x="11524" y="679"/>
                </a:cubicBezTo>
                <a:cubicBezTo>
                  <a:pt x="11509" y="718"/>
                  <a:pt x="11493" y="755"/>
                  <a:pt x="11468" y="817"/>
                </a:cubicBezTo>
                <a:cubicBezTo>
                  <a:pt x="11454" y="724"/>
                  <a:pt x="11449" y="673"/>
                  <a:pt x="11438" y="608"/>
                </a:cubicBezTo>
                <a:cubicBezTo>
                  <a:pt x="11421" y="615"/>
                  <a:pt x="11406" y="623"/>
                  <a:pt x="11387" y="629"/>
                </a:cubicBezTo>
                <a:cubicBezTo>
                  <a:pt x="11403" y="661"/>
                  <a:pt x="11413" y="680"/>
                  <a:pt x="11428" y="711"/>
                </a:cubicBezTo>
                <a:cubicBezTo>
                  <a:pt x="11397" y="720"/>
                  <a:pt x="11374" y="729"/>
                  <a:pt x="11349" y="736"/>
                </a:cubicBezTo>
                <a:cubicBezTo>
                  <a:pt x="11346" y="774"/>
                  <a:pt x="11341" y="808"/>
                  <a:pt x="11338" y="837"/>
                </a:cubicBezTo>
                <a:cubicBezTo>
                  <a:pt x="11312" y="837"/>
                  <a:pt x="11288" y="837"/>
                  <a:pt x="11266" y="839"/>
                </a:cubicBezTo>
                <a:cubicBezTo>
                  <a:pt x="11254" y="876"/>
                  <a:pt x="11244" y="913"/>
                  <a:pt x="11231" y="954"/>
                </a:cubicBezTo>
                <a:cubicBezTo>
                  <a:pt x="11210" y="914"/>
                  <a:pt x="11197" y="889"/>
                  <a:pt x="11185" y="867"/>
                </a:cubicBezTo>
                <a:cubicBezTo>
                  <a:pt x="11194" y="843"/>
                  <a:pt x="11200" y="824"/>
                  <a:pt x="11206" y="804"/>
                </a:cubicBezTo>
                <a:cubicBezTo>
                  <a:pt x="11187" y="789"/>
                  <a:pt x="11171" y="776"/>
                  <a:pt x="11153" y="762"/>
                </a:cubicBezTo>
                <a:cubicBezTo>
                  <a:pt x="11133" y="718"/>
                  <a:pt x="11160" y="610"/>
                  <a:pt x="11116" y="610"/>
                </a:cubicBezTo>
                <a:cubicBezTo>
                  <a:pt x="11113" y="610"/>
                  <a:pt x="11110" y="610"/>
                  <a:pt x="11107" y="611"/>
                </a:cubicBezTo>
                <a:cubicBezTo>
                  <a:pt x="11060" y="643"/>
                  <a:pt x="11123" y="770"/>
                  <a:pt x="11066" y="783"/>
                </a:cubicBezTo>
                <a:cubicBezTo>
                  <a:pt x="11075" y="886"/>
                  <a:pt x="11060" y="948"/>
                  <a:pt x="10993" y="955"/>
                </a:cubicBezTo>
                <a:cubicBezTo>
                  <a:pt x="11012" y="886"/>
                  <a:pt x="11025" y="835"/>
                  <a:pt x="11038" y="783"/>
                </a:cubicBezTo>
                <a:cubicBezTo>
                  <a:pt x="10987" y="726"/>
                  <a:pt x="10935" y="670"/>
                  <a:pt x="10884" y="614"/>
                </a:cubicBezTo>
                <a:cubicBezTo>
                  <a:pt x="10866" y="636"/>
                  <a:pt x="10850" y="658"/>
                  <a:pt x="10832" y="680"/>
                </a:cubicBezTo>
                <a:cubicBezTo>
                  <a:pt x="10804" y="637"/>
                  <a:pt x="10781" y="599"/>
                  <a:pt x="10745" y="546"/>
                </a:cubicBezTo>
                <a:cubicBezTo>
                  <a:pt x="10735" y="639"/>
                  <a:pt x="10726" y="711"/>
                  <a:pt x="10719" y="783"/>
                </a:cubicBezTo>
                <a:cubicBezTo>
                  <a:pt x="10701" y="735"/>
                  <a:pt x="10679" y="727"/>
                  <a:pt x="10657" y="727"/>
                </a:cubicBezTo>
                <a:cubicBezTo>
                  <a:pt x="10646" y="727"/>
                  <a:pt x="10634" y="729"/>
                  <a:pt x="10623" y="729"/>
                </a:cubicBezTo>
                <a:cubicBezTo>
                  <a:pt x="10621" y="729"/>
                  <a:pt x="10619" y="729"/>
                  <a:pt x="10617" y="729"/>
                </a:cubicBezTo>
                <a:cubicBezTo>
                  <a:pt x="10609" y="807"/>
                  <a:pt x="10601" y="886"/>
                  <a:pt x="10589" y="995"/>
                </a:cubicBezTo>
                <a:cubicBezTo>
                  <a:pt x="10553" y="933"/>
                  <a:pt x="10532" y="887"/>
                  <a:pt x="10508" y="862"/>
                </a:cubicBezTo>
                <a:cubicBezTo>
                  <a:pt x="10485" y="839"/>
                  <a:pt x="10457" y="836"/>
                  <a:pt x="10432" y="824"/>
                </a:cubicBezTo>
                <a:cubicBezTo>
                  <a:pt x="10426" y="779"/>
                  <a:pt x="10421" y="736"/>
                  <a:pt x="10420" y="736"/>
                </a:cubicBezTo>
                <a:cubicBezTo>
                  <a:pt x="10420" y="736"/>
                  <a:pt x="10420" y="736"/>
                  <a:pt x="10420" y="736"/>
                </a:cubicBezTo>
                <a:cubicBezTo>
                  <a:pt x="10375" y="639"/>
                  <a:pt x="10345" y="576"/>
                  <a:pt x="10316" y="515"/>
                </a:cubicBezTo>
                <a:cubicBezTo>
                  <a:pt x="10263" y="502"/>
                  <a:pt x="10211" y="489"/>
                  <a:pt x="10158" y="474"/>
                </a:cubicBezTo>
                <a:cubicBezTo>
                  <a:pt x="10158" y="511"/>
                  <a:pt x="10157" y="564"/>
                  <a:pt x="10155" y="639"/>
                </a:cubicBezTo>
                <a:cubicBezTo>
                  <a:pt x="10097" y="570"/>
                  <a:pt x="10047" y="511"/>
                  <a:pt x="9997" y="452"/>
                </a:cubicBezTo>
                <a:cubicBezTo>
                  <a:pt x="9988" y="474"/>
                  <a:pt x="9974" y="490"/>
                  <a:pt x="9971" y="514"/>
                </a:cubicBezTo>
                <a:cubicBezTo>
                  <a:pt x="9960" y="577"/>
                  <a:pt x="9954" y="643"/>
                  <a:pt x="9944" y="707"/>
                </a:cubicBezTo>
                <a:cubicBezTo>
                  <a:pt x="9942" y="714"/>
                  <a:pt x="9932" y="714"/>
                  <a:pt x="9926" y="718"/>
                </a:cubicBezTo>
                <a:cubicBezTo>
                  <a:pt x="9917" y="683"/>
                  <a:pt x="9910" y="649"/>
                  <a:pt x="9901" y="615"/>
                </a:cubicBezTo>
                <a:cubicBezTo>
                  <a:pt x="9855" y="620"/>
                  <a:pt x="9842" y="673"/>
                  <a:pt x="9835" y="749"/>
                </a:cubicBezTo>
                <a:cubicBezTo>
                  <a:pt x="9833" y="770"/>
                  <a:pt x="9805" y="774"/>
                  <a:pt x="9791" y="786"/>
                </a:cubicBezTo>
                <a:cubicBezTo>
                  <a:pt x="9795" y="717"/>
                  <a:pt x="9798" y="668"/>
                  <a:pt x="9801" y="618"/>
                </a:cubicBezTo>
                <a:cubicBezTo>
                  <a:pt x="9776" y="605"/>
                  <a:pt x="9749" y="593"/>
                  <a:pt x="9739" y="587"/>
                </a:cubicBezTo>
                <a:cubicBezTo>
                  <a:pt x="9709" y="596"/>
                  <a:pt x="9684" y="614"/>
                  <a:pt x="9662" y="614"/>
                </a:cubicBezTo>
                <a:cubicBezTo>
                  <a:pt x="9656" y="614"/>
                  <a:pt x="9650" y="613"/>
                  <a:pt x="9645" y="609"/>
                </a:cubicBezTo>
                <a:cubicBezTo>
                  <a:pt x="9611" y="592"/>
                  <a:pt x="9580" y="540"/>
                  <a:pt x="9548" y="508"/>
                </a:cubicBezTo>
                <a:cubicBezTo>
                  <a:pt x="9547" y="507"/>
                  <a:pt x="9545" y="506"/>
                  <a:pt x="9544" y="506"/>
                </a:cubicBezTo>
                <a:cubicBezTo>
                  <a:pt x="9538" y="506"/>
                  <a:pt x="9530" y="514"/>
                  <a:pt x="9523" y="517"/>
                </a:cubicBezTo>
                <a:cubicBezTo>
                  <a:pt x="9520" y="551"/>
                  <a:pt x="9517" y="583"/>
                  <a:pt x="9512" y="615"/>
                </a:cubicBezTo>
                <a:cubicBezTo>
                  <a:pt x="9496" y="597"/>
                  <a:pt x="9479" y="565"/>
                  <a:pt x="9467" y="565"/>
                </a:cubicBezTo>
                <a:cubicBezTo>
                  <a:pt x="9466" y="565"/>
                  <a:pt x="9466" y="565"/>
                  <a:pt x="9465" y="565"/>
                </a:cubicBezTo>
                <a:cubicBezTo>
                  <a:pt x="9395" y="592"/>
                  <a:pt x="9326" y="627"/>
                  <a:pt x="9259" y="657"/>
                </a:cubicBezTo>
                <a:cubicBezTo>
                  <a:pt x="9231" y="642"/>
                  <a:pt x="9202" y="627"/>
                  <a:pt x="9149" y="598"/>
                </a:cubicBezTo>
                <a:cubicBezTo>
                  <a:pt x="9143" y="640"/>
                  <a:pt x="9137" y="690"/>
                  <a:pt x="9130" y="736"/>
                </a:cubicBezTo>
                <a:cubicBezTo>
                  <a:pt x="9108" y="705"/>
                  <a:pt x="9098" y="689"/>
                  <a:pt x="9084" y="673"/>
                </a:cubicBezTo>
                <a:cubicBezTo>
                  <a:pt x="9062" y="698"/>
                  <a:pt x="9040" y="721"/>
                  <a:pt x="9021" y="742"/>
                </a:cubicBezTo>
                <a:cubicBezTo>
                  <a:pt x="9000" y="712"/>
                  <a:pt x="8986" y="692"/>
                  <a:pt x="8962" y="659"/>
                </a:cubicBezTo>
                <a:cubicBezTo>
                  <a:pt x="8950" y="687"/>
                  <a:pt x="8942" y="715"/>
                  <a:pt x="8928" y="736"/>
                </a:cubicBezTo>
                <a:cubicBezTo>
                  <a:pt x="8914" y="761"/>
                  <a:pt x="8897" y="780"/>
                  <a:pt x="8877" y="807"/>
                </a:cubicBezTo>
                <a:cubicBezTo>
                  <a:pt x="8865" y="757"/>
                  <a:pt x="8858" y="724"/>
                  <a:pt x="8849" y="692"/>
                </a:cubicBezTo>
                <a:lnTo>
                  <a:pt x="8693" y="692"/>
                </a:lnTo>
                <a:cubicBezTo>
                  <a:pt x="8693" y="732"/>
                  <a:pt x="8692" y="757"/>
                  <a:pt x="8690" y="779"/>
                </a:cubicBezTo>
                <a:cubicBezTo>
                  <a:pt x="8630" y="740"/>
                  <a:pt x="8571" y="702"/>
                  <a:pt x="8515" y="667"/>
                </a:cubicBezTo>
                <a:cubicBezTo>
                  <a:pt x="8486" y="718"/>
                  <a:pt x="8474" y="800"/>
                  <a:pt x="8434" y="800"/>
                </a:cubicBezTo>
                <a:cubicBezTo>
                  <a:pt x="8430" y="800"/>
                  <a:pt x="8425" y="799"/>
                  <a:pt x="8419" y="796"/>
                </a:cubicBezTo>
                <a:cubicBezTo>
                  <a:pt x="8415" y="814"/>
                  <a:pt x="8411" y="829"/>
                  <a:pt x="8405" y="845"/>
                </a:cubicBezTo>
                <a:cubicBezTo>
                  <a:pt x="8402" y="839"/>
                  <a:pt x="8397" y="833"/>
                  <a:pt x="8394" y="827"/>
                </a:cubicBezTo>
                <a:cubicBezTo>
                  <a:pt x="8402" y="814"/>
                  <a:pt x="8408" y="801"/>
                  <a:pt x="8415" y="787"/>
                </a:cubicBezTo>
                <a:cubicBezTo>
                  <a:pt x="8416" y="789"/>
                  <a:pt x="8417" y="791"/>
                  <a:pt x="8418" y="793"/>
                </a:cubicBezTo>
                <a:lnTo>
                  <a:pt x="8418" y="793"/>
                </a:lnTo>
                <a:cubicBezTo>
                  <a:pt x="8402" y="755"/>
                  <a:pt x="8388" y="720"/>
                  <a:pt x="8375" y="686"/>
                </a:cubicBezTo>
                <a:cubicBezTo>
                  <a:pt x="8350" y="715"/>
                  <a:pt x="8327" y="742"/>
                  <a:pt x="8305" y="768"/>
                </a:cubicBezTo>
                <a:cubicBezTo>
                  <a:pt x="8308" y="815"/>
                  <a:pt x="8310" y="861"/>
                  <a:pt x="8325" y="907"/>
                </a:cubicBezTo>
                <a:cubicBezTo>
                  <a:pt x="8325" y="907"/>
                  <a:pt x="8325" y="907"/>
                  <a:pt x="8325" y="907"/>
                </a:cubicBezTo>
                <a:lnTo>
                  <a:pt x="8325" y="907"/>
                </a:lnTo>
                <a:cubicBezTo>
                  <a:pt x="8325" y="907"/>
                  <a:pt x="8325" y="907"/>
                  <a:pt x="8325" y="907"/>
                </a:cubicBezTo>
                <a:lnTo>
                  <a:pt x="8325" y="907"/>
                </a:lnTo>
                <a:cubicBezTo>
                  <a:pt x="8340" y="942"/>
                  <a:pt x="8343" y="977"/>
                  <a:pt x="8347" y="1014"/>
                </a:cubicBezTo>
                <a:cubicBezTo>
                  <a:pt x="8341" y="1015"/>
                  <a:pt x="8335" y="1017"/>
                  <a:pt x="8330" y="1018"/>
                </a:cubicBezTo>
                <a:cubicBezTo>
                  <a:pt x="8324" y="983"/>
                  <a:pt x="8318" y="947"/>
                  <a:pt x="8313" y="912"/>
                </a:cubicBezTo>
                <a:lnTo>
                  <a:pt x="8313" y="912"/>
                </a:lnTo>
                <a:cubicBezTo>
                  <a:pt x="8309" y="913"/>
                  <a:pt x="8306" y="913"/>
                  <a:pt x="8303" y="913"/>
                </a:cubicBezTo>
                <a:cubicBezTo>
                  <a:pt x="8259" y="913"/>
                  <a:pt x="8238" y="828"/>
                  <a:pt x="8206" y="801"/>
                </a:cubicBezTo>
                <a:cubicBezTo>
                  <a:pt x="8200" y="839"/>
                  <a:pt x="8194" y="876"/>
                  <a:pt x="8182" y="946"/>
                </a:cubicBezTo>
                <a:cubicBezTo>
                  <a:pt x="8157" y="882"/>
                  <a:pt x="8143" y="843"/>
                  <a:pt x="8127" y="805"/>
                </a:cubicBezTo>
                <a:cubicBezTo>
                  <a:pt x="8102" y="854"/>
                  <a:pt x="8050" y="857"/>
                  <a:pt x="8053" y="993"/>
                </a:cubicBezTo>
                <a:cubicBezTo>
                  <a:pt x="8028" y="935"/>
                  <a:pt x="8010" y="890"/>
                  <a:pt x="7987" y="836"/>
                </a:cubicBezTo>
                <a:cubicBezTo>
                  <a:pt x="7981" y="889"/>
                  <a:pt x="7977" y="921"/>
                  <a:pt x="7975" y="945"/>
                </a:cubicBezTo>
                <a:cubicBezTo>
                  <a:pt x="7949" y="936"/>
                  <a:pt x="7925" y="926"/>
                  <a:pt x="7887" y="913"/>
                </a:cubicBezTo>
                <a:lnTo>
                  <a:pt x="7887" y="913"/>
                </a:lnTo>
                <a:cubicBezTo>
                  <a:pt x="7909" y="960"/>
                  <a:pt x="7919" y="979"/>
                  <a:pt x="7929" y="1001"/>
                </a:cubicBezTo>
                <a:cubicBezTo>
                  <a:pt x="7912" y="1015"/>
                  <a:pt x="7896" y="1027"/>
                  <a:pt x="7881" y="1041"/>
                </a:cubicBezTo>
                <a:cubicBezTo>
                  <a:pt x="7879" y="1092"/>
                  <a:pt x="7879" y="1142"/>
                  <a:pt x="7878" y="1199"/>
                </a:cubicBezTo>
                <a:cubicBezTo>
                  <a:pt x="7857" y="1189"/>
                  <a:pt x="7844" y="1183"/>
                  <a:pt x="7822" y="1171"/>
                </a:cubicBezTo>
                <a:cubicBezTo>
                  <a:pt x="7831" y="1124"/>
                  <a:pt x="7837" y="1086"/>
                  <a:pt x="7844" y="1046"/>
                </a:cubicBezTo>
                <a:cubicBezTo>
                  <a:pt x="7807" y="990"/>
                  <a:pt x="7780" y="962"/>
                  <a:pt x="7762" y="962"/>
                </a:cubicBezTo>
                <a:cubicBezTo>
                  <a:pt x="7750" y="962"/>
                  <a:pt x="7742" y="974"/>
                  <a:pt x="7737" y="996"/>
                </a:cubicBezTo>
                <a:cubicBezTo>
                  <a:pt x="7746" y="1015"/>
                  <a:pt x="7754" y="1035"/>
                  <a:pt x="7762" y="1049"/>
                </a:cubicBezTo>
                <a:cubicBezTo>
                  <a:pt x="7750" y="1082"/>
                  <a:pt x="7741" y="1110"/>
                  <a:pt x="7734" y="1127"/>
                </a:cubicBezTo>
                <a:cubicBezTo>
                  <a:pt x="7700" y="1086"/>
                  <a:pt x="7670" y="1049"/>
                  <a:pt x="7643" y="1014"/>
                </a:cubicBezTo>
                <a:cubicBezTo>
                  <a:pt x="7632" y="1038"/>
                  <a:pt x="7626" y="1043"/>
                  <a:pt x="7626" y="1051"/>
                </a:cubicBezTo>
                <a:cubicBezTo>
                  <a:pt x="7628" y="1075"/>
                  <a:pt x="7629" y="1099"/>
                  <a:pt x="7654" y="1146"/>
                </a:cubicBezTo>
                <a:lnTo>
                  <a:pt x="7654" y="1146"/>
                </a:lnTo>
                <a:cubicBezTo>
                  <a:pt x="7660" y="1142"/>
                  <a:pt x="7665" y="1139"/>
                  <a:pt x="7670" y="1138"/>
                </a:cubicBezTo>
                <a:cubicBezTo>
                  <a:pt x="7671" y="1138"/>
                  <a:pt x="7671" y="1138"/>
                  <a:pt x="7671" y="1138"/>
                </a:cubicBezTo>
                <a:lnTo>
                  <a:pt x="7671" y="1138"/>
                </a:lnTo>
                <a:cubicBezTo>
                  <a:pt x="7675" y="1138"/>
                  <a:pt x="7682" y="1157"/>
                  <a:pt x="7668" y="1169"/>
                </a:cubicBezTo>
                <a:cubicBezTo>
                  <a:pt x="7668" y="1173"/>
                  <a:pt x="7666" y="1175"/>
                  <a:pt x="7663" y="1175"/>
                </a:cubicBezTo>
                <a:cubicBezTo>
                  <a:pt x="7657" y="1175"/>
                  <a:pt x="7645" y="1168"/>
                  <a:pt x="7634" y="1161"/>
                </a:cubicBezTo>
                <a:cubicBezTo>
                  <a:pt x="7638" y="1158"/>
                  <a:pt x="7642" y="1155"/>
                  <a:pt x="7646" y="1151"/>
                </a:cubicBezTo>
                <a:lnTo>
                  <a:pt x="7646" y="1151"/>
                </a:lnTo>
                <a:cubicBezTo>
                  <a:pt x="7653" y="1158"/>
                  <a:pt x="7660" y="1164"/>
                  <a:pt x="7668" y="1169"/>
                </a:cubicBezTo>
                <a:cubicBezTo>
                  <a:pt x="7662" y="1160"/>
                  <a:pt x="7658" y="1153"/>
                  <a:pt x="7654" y="1146"/>
                </a:cubicBezTo>
                <a:lnTo>
                  <a:pt x="7654" y="1146"/>
                </a:lnTo>
                <a:cubicBezTo>
                  <a:pt x="7652" y="1148"/>
                  <a:pt x="7649" y="1149"/>
                  <a:pt x="7646" y="1151"/>
                </a:cubicBezTo>
                <a:lnTo>
                  <a:pt x="7646" y="1151"/>
                </a:lnTo>
                <a:cubicBezTo>
                  <a:pt x="7594" y="1102"/>
                  <a:pt x="7561" y="1014"/>
                  <a:pt x="7526" y="1014"/>
                </a:cubicBezTo>
                <a:cubicBezTo>
                  <a:pt x="7514" y="1014"/>
                  <a:pt x="7502" y="1023"/>
                  <a:pt x="7490" y="1046"/>
                </a:cubicBezTo>
                <a:cubicBezTo>
                  <a:pt x="7488" y="1076"/>
                  <a:pt x="7488" y="1101"/>
                  <a:pt x="7485" y="1173"/>
                </a:cubicBezTo>
                <a:cubicBezTo>
                  <a:pt x="7459" y="1099"/>
                  <a:pt x="7442" y="1052"/>
                  <a:pt x="7426" y="1008"/>
                </a:cubicBezTo>
                <a:cubicBezTo>
                  <a:pt x="7364" y="1027"/>
                  <a:pt x="7314" y="1043"/>
                  <a:pt x="7248" y="1064"/>
                </a:cubicBezTo>
                <a:cubicBezTo>
                  <a:pt x="7217" y="1036"/>
                  <a:pt x="7198" y="1019"/>
                  <a:pt x="7184" y="1019"/>
                </a:cubicBezTo>
                <a:cubicBezTo>
                  <a:pt x="7164" y="1019"/>
                  <a:pt x="7154" y="1053"/>
                  <a:pt x="7131" y="1135"/>
                </a:cubicBezTo>
                <a:cubicBezTo>
                  <a:pt x="7128" y="1143"/>
                  <a:pt x="7138" y="1167"/>
                  <a:pt x="7142" y="1185"/>
                </a:cubicBezTo>
                <a:cubicBezTo>
                  <a:pt x="7154" y="1171"/>
                  <a:pt x="7166" y="1160"/>
                  <a:pt x="7185" y="1138"/>
                </a:cubicBezTo>
                <a:cubicBezTo>
                  <a:pt x="7186" y="1183"/>
                  <a:pt x="7188" y="1216"/>
                  <a:pt x="7188" y="1242"/>
                </a:cubicBezTo>
                <a:cubicBezTo>
                  <a:pt x="7150" y="1242"/>
                  <a:pt x="7119" y="1244"/>
                  <a:pt x="7089" y="1244"/>
                </a:cubicBezTo>
                <a:cubicBezTo>
                  <a:pt x="7079" y="1202"/>
                  <a:pt x="7072" y="1170"/>
                  <a:pt x="7063" y="1135"/>
                </a:cubicBezTo>
                <a:cubicBezTo>
                  <a:pt x="7053" y="1157"/>
                  <a:pt x="7044" y="1174"/>
                  <a:pt x="7035" y="1192"/>
                </a:cubicBezTo>
                <a:cubicBezTo>
                  <a:pt x="6985" y="1008"/>
                  <a:pt x="6895" y="1035"/>
                  <a:pt x="6805" y="942"/>
                </a:cubicBezTo>
                <a:lnTo>
                  <a:pt x="6805" y="942"/>
                </a:lnTo>
                <a:cubicBezTo>
                  <a:pt x="6822" y="1054"/>
                  <a:pt x="6832" y="1124"/>
                  <a:pt x="6845" y="1204"/>
                </a:cubicBezTo>
                <a:lnTo>
                  <a:pt x="6695" y="1204"/>
                </a:lnTo>
                <a:cubicBezTo>
                  <a:pt x="6689" y="1245"/>
                  <a:pt x="6685" y="1277"/>
                  <a:pt x="6680" y="1308"/>
                </a:cubicBezTo>
                <a:cubicBezTo>
                  <a:pt x="6677" y="1301"/>
                  <a:pt x="6673" y="1295"/>
                  <a:pt x="6669" y="1288"/>
                </a:cubicBezTo>
                <a:cubicBezTo>
                  <a:pt x="6666" y="1244"/>
                  <a:pt x="6663" y="1199"/>
                  <a:pt x="6660" y="1157"/>
                </a:cubicBezTo>
                <a:cubicBezTo>
                  <a:pt x="6720" y="1129"/>
                  <a:pt x="6749" y="1070"/>
                  <a:pt x="6747" y="980"/>
                </a:cubicBezTo>
                <a:cubicBezTo>
                  <a:pt x="6707" y="969"/>
                  <a:pt x="6668" y="966"/>
                  <a:pt x="6629" y="966"/>
                </a:cubicBezTo>
                <a:cubicBezTo>
                  <a:pt x="6561" y="966"/>
                  <a:pt x="6494" y="976"/>
                  <a:pt x="6425" y="976"/>
                </a:cubicBezTo>
                <a:cubicBezTo>
                  <a:pt x="6355" y="976"/>
                  <a:pt x="6285" y="965"/>
                  <a:pt x="6212" y="921"/>
                </a:cubicBezTo>
                <a:cubicBezTo>
                  <a:pt x="6185" y="954"/>
                  <a:pt x="6155" y="989"/>
                  <a:pt x="6124" y="1024"/>
                </a:cubicBezTo>
                <a:cubicBezTo>
                  <a:pt x="6117" y="983"/>
                  <a:pt x="6111" y="958"/>
                  <a:pt x="6102" y="913"/>
                </a:cubicBezTo>
                <a:cubicBezTo>
                  <a:pt x="6064" y="924"/>
                  <a:pt x="6024" y="936"/>
                  <a:pt x="5984" y="946"/>
                </a:cubicBezTo>
                <a:cubicBezTo>
                  <a:pt x="5973" y="921"/>
                  <a:pt x="5961" y="895"/>
                  <a:pt x="5949" y="870"/>
                </a:cubicBezTo>
                <a:cubicBezTo>
                  <a:pt x="5946" y="926"/>
                  <a:pt x="5943" y="982"/>
                  <a:pt x="5940" y="1071"/>
                </a:cubicBezTo>
                <a:cubicBezTo>
                  <a:pt x="5923" y="988"/>
                  <a:pt x="5918" y="963"/>
                  <a:pt x="5909" y="917"/>
                </a:cubicBezTo>
                <a:cubicBezTo>
                  <a:pt x="5895" y="917"/>
                  <a:pt x="5879" y="920"/>
                  <a:pt x="5863" y="920"/>
                </a:cubicBezTo>
                <a:cubicBezTo>
                  <a:pt x="5853" y="920"/>
                  <a:pt x="5843" y="919"/>
                  <a:pt x="5833" y="915"/>
                </a:cubicBezTo>
                <a:cubicBezTo>
                  <a:pt x="5802" y="904"/>
                  <a:pt x="5773" y="873"/>
                  <a:pt x="5743" y="862"/>
                </a:cubicBezTo>
                <a:cubicBezTo>
                  <a:pt x="5734" y="859"/>
                  <a:pt x="5725" y="858"/>
                  <a:pt x="5717" y="858"/>
                </a:cubicBezTo>
                <a:cubicBezTo>
                  <a:pt x="5655" y="858"/>
                  <a:pt x="5612" y="941"/>
                  <a:pt x="5625" y="1091"/>
                </a:cubicBezTo>
                <a:lnTo>
                  <a:pt x="5625" y="1091"/>
                </a:lnTo>
                <a:cubicBezTo>
                  <a:pt x="5627" y="1090"/>
                  <a:pt x="5629" y="1090"/>
                  <a:pt x="5631" y="1089"/>
                </a:cubicBezTo>
                <a:cubicBezTo>
                  <a:pt x="5632" y="1089"/>
                  <a:pt x="5632" y="1089"/>
                  <a:pt x="5632" y="1089"/>
                </a:cubicBezTo>
                <a:lnTo>
                  <a:pt x="5632" y="1089"/>
                </a:lnTo>
                <a:cubicBezTo>
                  <a:pt x="5636" y="1089"/>
                  <a:pt x="5641" y="1109"/>
                  <a:pt x="5628" y="1120"/>
                </a:cubicBezTo>
                <a:cubicBezTo>
                  <a:pt x="5628" y="1124"/>
                  <a:pt x="5626" y="1126"/>
                  <a:pt x="5623" y="1126"/>
                </a:cubicBezTo>
                <a:cubicBezTo>
                  <a:pt x="5617" y="1126"/>
                  <a:pt x="5605" y="1119"/>
                  <a:pt x="5595" y="1113"/>
                </a:cubicBezTo>
                <a:cubicBezTo>
                  <a:pt x="5598" y="1110"/>
                  <a:pt x="5601" y="1108"/>
                  <a:pt x="5604" y="1105"/>
                </a:cubicBezTo>
                <a:lnTo>
                  <a:pt x="5604" y="1105"/>
                </a:lnTo>
                <a:cubicBezTo>
                  <a:pt x="5611" y="1111"/>
                  <a:pt x="5619" y="1116"/>
                  <a:pt x="5628" y="1120"/>
                </a:cubicBezTo>
                <a:cubicBezTo>
                  <a:pt x="5627" y="1110"/>
                  <a:pt x="5626" y="1100"/>
                  <a:pt x="5625" y="1091"/>
                </a:cubicBezTo>
                <a:lnTo>
                  <a:pt x="5625" y="1091"/>
                </a:lnTo>
                <a:cubicBezTo>
                  <a:pt x="5618" y="1094"/>
                  <a:pt x="5611" y="1100"/>
                  <a:pt x="5604" y="1105"/>
                </a:cubicBezTo>
                <a:lnTo>
                  <a:pt x="5604" y="1105"/>
                </a:lnTo>
                <a:cubicBezTo>
                  <a:pt x="5541" y="1052"/>
                  <a:pt x="5576" y="942"/>
                  <a:pt x="5537" y="918"/>
                </a:cubicBezTo>
                <a:cubicBezTo>
                  <a:pt x="5532" y="917"/>
                  <a:pt x="5526" y="917"/>
                  <a:pt x="5522" y="917"/>
                </a:cubicBezTo>
                <a:cubicBezTo>
                  <a:pt x="5452" y="917"/>
                  <a:pt x="5434" y="1028"/>
                  <a:pt x="5417" y="1145"/>
                </a:cubicBezTo>
                <a:cubicBezTo>
                  <a:pt x="5380" y="1082"/>
                  <a:pt x="5344" y="1021"/>
                  <a:pt x="5309" y="961"/>
                </a:cubicBezTo>
                <a:cubicBezTo>
                  <a:pt x="5290" y="987"/>
                  <a:pt x="5273" y="1022"/>
                  <a:pt x="5266" y="1022"/>
                </a:cubicBezTo>
                <a:cubicBezTo>
                  <a:pt x="5266" y="1022"/>
                  <a:pt x="5265" y="1022"/>
                  <a:pt x="5265" y="1021"/>
                </a:cubicBezTo>
                <a:cubicBezTo>
                  <a:pt x="5235" y="981"/>
                  <a:pt x="5209" y="966"/>
                  <a:pt x="5184" y="966"/>
                </a:cubicBezTo>
                <a:cubicBezTo>
                  <a:pt x="5138" y="966"/>
                  <a:pt x="5098" y="1020"/>
                  <a:pt x="5058" y="1067"/>
                </a:cubicBezTo>
                <a:cubicBezTo>
                  <a:pt x="5022" y="1110"/>
                  <a:pt x="4990" y="1158"/>
                  <a:pt x="4952" y="1210"/>
                </a:cubicBezTo>
                <a:cubicBezTo>
                  <a:pt x="4928" y="1171"/>
                  <a:pt x="4905" y="1133"/>
                  <a:pt x="4880" y="1093"/>
                </a:cubicBezTo>
                <a:cubicBezTo>
                  <a:pt x="4871" y="1114"/>
                  <a:pt x="4865" y="1127"/>
                  <a:pt x="4857" y="1145"/>
                </a:cubicBezTo>
                <a:cubicBezTo>
                  <a:pt x="4837" y="1108"/>
                  <a:pt x="4815" y="1071"/>
                  <a:pt x="4793" y="1036"/>
                </a:cubicBezTo>
                <a:cubicBezTo>
                  <a:pt x="4784" y="1155"/>
                  <a:pt x="4718" y="1166"/>
                  <a:pt x="4690" y="1307"/>
                </a:cubicBezTo>
                <a:cubicBezTo>
                  <a:pt x="4663" y="1224"/>
                  <a:pt x="4649" y="1173"/>
                  <a:pt x="4624" y="1093"/>
                </a:cubicBezTo>
                <a:cubicBezTo>
                  <a:pt x="4594" y="1194"/>
                  <a:pt x="4575" y="1252"/>
                  <a:pt x="4560" y="1301"/>
                </a:cubicBezTo>
                <a:cubicBezTo>
                  <a:pt x="4531" y="1267"/>
                  <a:pt x="4501" y="1230"/>
                  <a:pt x="4463" y="1186"/>
                </a:cubicBezTo>
                <a:cubicBezTo>
                  <a:pt x="4463" y="1269"/>
                  <a:pt x="4462" y="1320"/>
                  <a:pt x="4462" y="1376"/>
                </a:cubicBezTo>
                <a:cubicBezTo>
                  <a:pt x="4443" y="1372"/>
                  <a:pt x="4431" y="1369"/>
                  <a:pt x="4413" y="1364"/>
                </a:cubicBezTo>
                <a:cubicBezTo>
                  <a:pt x="4419" y="1332"/>
                  <a:pt x="4425" y="1305"/>
                  <a:pt x="4429" y="1279"/>
                </a:cubicBezTo>
                <a:cubicBezTo>
                  <a:pt x="4415" y="1255"/>
                  <a:pt x="4400" y="1230"/>
                  <a:pt x="4387" y="1208"/>
                </a:cubicBezTo>
                <a:cubicBezTo>
                  <a:pt x="4376" y="1227"/>
                  <a:pt x="4369" y="1244"/>
                  <a:pt x="4356" y="1267"/>
                </a:cubicBezTo>
                <a:cubicBezTo>
                  <a:pt x="4347" y="1202"/>
                  <a:pt x="4340" y="1151"/>
                  <a:pt x="4332" y="1095"/>
                </a:cubicBezTo>
                <a:cubicBezTo>
                  <a:pt x="4315" y="1096"/>
                  <a:pt x="4303" y="1098"/>
                  <a:pt x="4288" y="1099"/>
                </a:cubicBezTo>
                <a:cubicBezTo>
                  <a:pt x="4288" y="1157"/>
                  <a:pt x="4287" y="1208"/>
                  <a:pt x="4287" y="1270"/>
                </a:cubicBezTo>
                <a:cubicBezTo>
                  <a:pt x="4269" y="1242"/>
                  <a:pt x="4259" y="1224"/>
                  <a:pt x="4248" y="1210"/>
                </a:cubicBezTo>
                <a:cubicBezTo>
                  <a:pt x="4237" y="1230"/>
                  <a:pt x="4225" y="1251"/>
                  <a:pt x="4209" y="1279"/>
                </a:cubicBezTo>
                <a:cubicBezTo>
                  <a:pt x="4179" y="1232"/>
                  <a:pt x="4156" y="1192"/>
                  <a:pt x="4131" y="1154"/>
                </a:cubicBezTo>
                <a:cubicBezTo>
                  <a:pt x="4115" y="1194"/>
                  <a:pt x="4100" y="1226"/>
                  <a:pt x="4084" y="1264"/>
                </a:cubicBezTo>
                <a:cubicBezTo>
                  <a:pt x="4072" y="1224"/>
                  <a:pt x="4062" y="1188"/>
                  <a:pt x="4053" y="1160"/>
                </a:cubicBezTo>
                <a:cubicBezTo>
                  <a:pt x="4019" y="1160"/>
                  <a:pt x="3987" y="1161"/>
                  <a:pt x="3954" y="1161"/>
                </a:cubicBezTo>
                <a:cubicBezTo>
                  <a:pt x="4003" y="1397"/>
                  <a:pt x="4004" y="1407"/>
                  <a:pt x="3989" y="1629"/>
                </a:cubicBezTo>
                <a:cubicBezTo>
                  <a:pt x="3931" y="1544"/>
                  <a:pt x="3875" y="1466"/>
                  <a:pt x="3828" y="1398"/>
                </a:cubicBezTo>
                <a:cubicBezTo>
                  <a:pt x="3823" y="1289"/>
                  <a:pt x="3897" y="1279"/>
                  <a:pt x="3863" y="1166"/>
                </a:cubicBezTo>
                <a:lnTo>
                  <a:pt x="3863" y="1166"/>
                </a:lnTo>
                <a:cubicBezTo>
                  <a:pt x="3841" y="1180"/>
                  <a:pt x="3819" y="1196"/>
                  <a:pt x="3797" y="1208"/>
                </a:cubicBezTo>
                <a:cubicBezTo>
                  <a:pt x="3758" y="1226"/>
                  <a:pt x="3735" y="1264"/>
                  <a:pt x="3739" y="1352"/>
                </a:cubicBezTo>
                <a:cubicBezTo>
                  <a:pt x="3739" y="1357"/>
                  <a:pt x="3728" y="1361"/>
                  <a:pt x="3722" y="1367"/>
                </a:cubicBezTo>
                <a:cubicBezTo>
                  <a:pt x="3711" y="1327"/>
                  <a:pt x="3703" y="1292"/>
                  <a:pt x="3691" y="1249"/>
                </a:cubicBezTo>
                <a:cubicBezTo>
                  <a:pt x="3623" y="1319"/>
                  <a:pt x="3603" y="1430"/>
                  <a:pt x="3588" y="1548"/>
                </a:cubicBezTo>
                <a:cubicBezTo>
                  <a:pt x="3579" y="1608"/>
                  <a:pt x="3570" y="1658"/>
                  <a:pt x="3537" y="1658"/>
                </a:cubicBezTo>
                <a:cubicBezTo>
                  <a:pt x="3529" y="1658"/>
                  <a:pt x="3520" y="1655"/>
                  <a:pt x="3510" y="1650"/>
                </a:cubicBezTo>
                <a:cubicBezTo>
                  <a:pt x="3504" y="1538"/>
                  <a:pt x="3560" y="1435"/>
                  <a:pt x="3502" y="1323"/>
                </a:cubicBezTo>
                <a:lnTo>
                  <a:pt x="3447" y="1323"/>
                </a:lnTo>
                <a:cubicBezTo>
                  <a:pt x="3427" y="1419"/>
                  <a:pt x="3398" y="1485"/>
                  <a:pt x="3327" y="1498"/>
                </a:cubicBezTo>
                <a:cubicBezTo>
                  <a:pt x="3336" y="1423"/>
                  <a:pt x="3345" y="1372"/>
                  <a:pt x="3347" y="1317"/>
                </a:cubicBezTo>
                <a:cubicBezTo>
                  <a:pt x="3347" y="1299"/>
                  <a:pt x="3324" y="1274"/>
                  <a:pt x="3308" y="1244"/>
                </a:cubicBezTo>
                <a:cubicBezTo>
                  <a:pt x="3298" y="1302"/>
                  <a:pt x="3291" y="1341"/>
                  <a:pt x="3286" y="1372"/>
                </a:cubicBezTo>
                <a:cubicBezTo>
                  <a:pt x="3260" y="1382"/>
                  <a:pt x="3236" y="1391"/>
                  <a:pt x="3185" y="1411"/>
                </a:cubicBezTo>
                <a:cubicBezTo>
                  <a:pt x="3232" y="1469"/>
                  <a:pt x="3252" y="1494"/>
                  <a:pt x="3273" y="1519"/>
                </a:cubicBezTo>
                <a:cubicBezTo>
                  <a:pt x="3264" y="1561"/>
                  <a:pt x="3254" y="1610"/>
                  <a:pt x="3242" y="1666"/>
                </a:cubicBezTo>
                <a:cubicBezTo>
                  <a:pt x="3216" y="1561"/>
                  <a:pt x="3192" y="1466"/>
                  <a:pt x="3167" y="1367"/>
                </a:cubicBezTo>
                <a:cubicBezTo>
                  <a:pt x="3117" y="1439"/>
                  <a:pt x="3074" y="1501"/>
                  <a:pt x="3033" y="1558"/>
                </a:cubicBezTo>
                <a:cubicBezTo>
                  <a:pt x="3005" y="1529"/>
                  <a:pt x="2985" y="1508"/>
                  <a:pt x="2963" y="1483"/>
                </a:cubicBezTo>
                <a:cubicBezTo>
                  <a:pt x="2939" y="1539"/>
                  <a:pt x="2917" y="1592"/>
                  <a:pt x="2898" y="1638"/>
                </a:cubicBezTo>
                <a:cubicBezTo>
                  <a:pt x="2901" y="1708"/>
                  <a:pt x="2904" y="1772"/>
                  <a:pt x="2905" y="1804"/>
                </a:cubicBezTo>
                <a:cubicBezTo>
                  <a:pt x="2883" y="1786"/>
                  <a:pt x="2861" y="1767"/>
                  <a:pt x="2843" y="1751"/>
                </a:cubicBezTo>
                <a:cubicBezTo>
                  <a:pt x="2858" y="1636"/>
                  <a:pt x="2868" y="1542"/>
                  <a:pt x="2880" y="1439"/>
                </a:cubicBezTo>
                <a:lnTo>
                  <a:pt x="2880" y="1439"/>
                </a:lnTo>
                <a:cubicBezTo>
                  <a:pt x="2860" y="1442"/>
                  <a:pt x="2848" y="1444"/>
                  <a:pt x="2833" y="1445"/>
                </a:cubicBezTo>
                <a:cubicBezTo>
                  <a:pt x="2833" y="1502"/>
                  <a:pt x="2832" y="1554"/>
                  <a:pt x="2832" y="1580"/>
                </a:cubicBezTo>
                <a:cubicBezTo>
                  <a:pt x="2810" y="1611"/>
                  <a:pt x="2795" y="1626"/>
                  <a:pt x="2786" y="1648"/>
                </a:cubicBezTo>
                <a:cubicBezTo>
                  <a:pt x="2780" y="1663"/>
                  <a:pt x="2780" y="1689"/>
                  <a:pt x="2777" y="1710"/>
                </a:cubicBezTo>
                <a:cubicBezTo>
                  <a:pt x="2757" y="1689"/>
                  <a:pt x="2746" y="1680"/>
                  <a:pt x="2715" y="1650"/>
                </a:cubicBezTo>
                <a:lnTo>
                  <a:pt x="2715" y="1650"/>
                </a:lnTo>
                <a:cubicBezTo>
                  <a:pt x="2757" y="1786"/>
                  <a:pt x="2785" y="1879"/>
                  <a:pt x="2814" y="1978"/>
                </a:cubicBezTo>
                <a:cubicBezTo>
                  <a:pt x="2796" y="1991"/>
                  <a:pt x="2785" y="2000"/>
                  <a:pt x="2765" y="2013"/>
                </a:cubicBezTo>
                <a:cubicBezTo>
                  <a:pt x="2740" y="1913"/>
                  <a:pt x="2717" y="1817"/>
                  <a:pt x="2692" y="1722"/>
                </a:cubicBezTo>
                <a:lnTo>
                  <a:pt x="2651" y="1722"/>
                </a:lnTo>
                <a:cubicBezTo>
                  <a:pt x="2654" y="1755"/>
                  <a:pt x="2655" y="1789"/>
                  <a:pt x="2658" y="1826"/>
                </a:cubicBezTo>
                <a:lnTo>
                  <a:pt x="2609" y="1826"/>
                </a:lnTo>
                <a:cubicBezTo>
                  <a:pt x="2602" y="1769"/>
                  <a:pt x="2595" y="1717"/>
                  <a:pt x="2587" y="1666"/>
                </a:cubicBezTo>
                <a:cubicBezTo>
                  <a:pt x="2542" y="1707"/>
                  <a:pt x="2501" y="1744"/>
                  <a:pt x="2459" y="1782"/>
                </a:cubicBezTo>
                <a:cubicBezTo>
                  <a:pt x="2489" y="1853"/>
                  <a:pt x="2512" y="1907"/>
                  <a:pt x="2539" y="1967"/>
                </a:cubicBezTo>
                <a:cubicBezTo>
                  <a:pt x="2524" y="1990"/>
                  <a:pt x="2509" y="1998"/>
                  <a:pt x="2495" y="1998"/>
                </a:cubicBezTo>
                <a:cubicBezTo>
                  <a:pt x="2458" y="1998"/>
                  <a:pt x="2424" y="1939"/>
                  <a:pt x="2392" y="1939"/>
                </a:cubicBezTo>
                <a:cubicBezTo>
                  <a:pt x="2385" y="1939"/>
                  <a:pt x="2378" y="1942"/>
                  <a:pt x="2371" y="1950"/>
                </a:cubicBezTo>
                <a:cubicBezTo>
                  <a:pt x="2345" y="1822"/>
                  <a:pt x="2323" y="1714"/>
                  <a:pt x="2300" y="1605"/>
                </a:cubicBezTo>
                <a:cubicBezTo>
                  <a:pt x="2295" y="1607"/>
                  <a:pt x="2290" y="1608"/>
                  <a:pt x="2286" y="1608"/>
                </a:cubicBezTo>
                <a:cubicBezTo>
                  <a:pt x="2292" y="1698"/>
                  <a:pt x="2298" y="1786"/>
                  <a:pt x="2303" y="1876"/>
                </a:cubicBezTo>
                <a:cubicBezTo>
                  <a:pt x="2295" y="1867"/>
                  <a:pt x="2287" y="1859"/>
                  <a:pt x="2278" y="1850"/>
                </a:cubicBezTo>
                <a:cubicBezTo>
                  <a:pt x="2262" y="1897"/>
                  <a:pt x="2248" y="1944"/>
                  <a:pt x="2237" y="1973"/>
                </a:cubicBezTo>
                <a:cubicBezTo>
                  <a:pt x="2206" y="1909"/>
                  <a:pt x="2174" y="1841"/>
                  <a:pt x="2130" y="1750"/>
                </a:cubicBezTo>
                <a:cubicBezTo>
                  <a:pt x="2118" y="1807"/>
                  <a:pt x="2108" y="1853"/>
                  <a:pt x="2099" y="1888"/>
                </a:cubicBezTo>
                <a:cubicBezTo>
                  <a:pt x="2061" y="1838"/>
                  <a:pt x="2034" y="1801"/>
                  <a:pt x="2008" y="1764"/>
                </a:cubicBezTo>
                <a:cubicBezTo>
                  <a:pt x="1992" y="1816"/>
                  <a:pt x="1978" y="1853"/>
                  <a:pt x="1967" y="1891"/>
                </a:cubicBezTo>
                <a:cubicBezTo>
                  <a:pt x="1956" y="1910"/>
                  <a:pt x="1946" y="1929"/>
                  <a:pt x="1936" y="1948"/>
                </a:cubicBezTo>
                <a:cubicBezTo>
                  <a:pt x="1927" y="1929"/>
                  <a:pt x="1919" y="1910"/>
                  <a:pt x="1911" y="1891"/>
                </a:cubicBezTo>
                <a:cubicBezTo>
                  <a:pt x="1891" y="1929"/>
                  <a:pt x="1874" y="1969"/>
                  <a:pt x="1856" y="2006"/>
                </a:cubicBezTo>
                <a:cubicBezTo>
                  <a:pt x="1875" y="2051"/>
                  <a:pt x="1884" y="2075"/>
                  <a:pt x="1900" y="2112"/>
                </a:cubicBezTo>
                <a:cubicBezTo>
                  <a:pt x="1883" y="2112"/>
                  <a:pt x="1870" y="2112"/>
                  <a:pt x="1857" y="2112"/>
                </a:cubicBezTo>
                <a:cubicBezTo>
                  <a:pt x="1845" y="2112"/>
                  <a:pt x="1833" y="2112"/>
                  <a:pt x="1821" y="2113"/>
                </a:cubicBezTo>
                <a:cubicBezTo>
                  <a:pt x="1791" y="1932"/>
                  <a:pt x="1709" y="1847"/>
                  <a:pt x="1652" y="1698"/>
                </a:cubicBezTo>
                <a:cubicBezTo>
                  <a:pt x="1621" y="1760"/>
                  <a:pt x="1597" y="1804"/>
                  <a:pt x="1575" y="1847"/>
                </a:cubicBezTo>
                <a:cubicBezTo>
                  <a:pt x="1553" y="1820"/>
                  <a:pt x="1538" y="1803"/>
                  <a:pt x="1502" y="1763"/>
                </a:cubicBezTo>
                <a:lnTo>
                  <a:pt x="1502" y="1763"/>
                </a:lnTo>
                <a:cubicBezTo>
                  <a:pt x="1522" y="1842"/>
                  <a:pt x="1534" y="1886"/>
                  <a:pt x="1544" y="1925"/>
                </a:cubicBezTo>
                <a:cubicBezTo>
                  <a:pt x="1535" y="1970"/>
                  <a:pt x="1527" y="2017"/>
                  <a:pt x="1521" y="2051"/>
                </a:cubicBezTo>
                <a:cubicBezTo>
                  <a:pt x="1485" y="2067"/>
                  <a:pt x="1456" y="2084"/>
                  <a:pt x="1399" y="2110"/>
                </a:cubicBezTo>
                <a:cubicBezTo>
                  <a:pt x="1432" y="2041"/>
                  <a:pt x="1449" y="2007"/>
                  <a:pt x="1462" y="1981"/>
                </a:cubicBezTo>
                <a:cubicBezTo>
                  <a:pt x="1449" y="1917"/>
                  <a:pt x="1434" y="1853"/>
                  <a:pt x="1419" y="1788"/>
                </a:cubicBezTo>
                <a:cubicBezTo>
                  <a:pt x="1399" y="1807"/>
                  <a:pt x="1377" y="1817"/>
                  <a:pt x="1354" y="1817"/>
                </a:cubicBezTo>
                <a:cubicBezTo>
                  <a:pt x="1333" y="1817"/>
                  <a:pt x="1311" y="1809"/>
                  <a:pt x="1288" y="1794"/>
                </a:cubicBezTo>
                <a:lnTo>
                  <a:pt x="1288" y="1794"/>
                </a:lnTo>
                <a:cubicBezTo>
                  <a:pt x="1302" y="1848"/>
                  <a:pt x="1312" y="1891"/>
                  <a:pt x="1324" y="1938"/>
                </a:cubicBezTo>
                <a:lnTo>
                  <a:pt x="1249" y="1938"/>
                </a:lnTo>
                <a:cubicBezTo>
                  <a:pt x="1243" y="1900"/>
                  <a:pt x="1238" y="1875"/>
                  <a:pt x="1231" y="1835"/>
                </a:cubicBezTo>
                <a:cubicBezTo>
                  <a:pt x="1179" y="1845"/>
                  <a:pt x="1131" y="1856"/>
                  <a:pt x="1094" y="1861"/>
                </a:cubicBezTo>
                <a:cubicBezTo>
                  <a:pt x="1069" y="1917"/>
                  <a:pt x="1047" y="1963"/>
                  <a:pt x="1028" y="2010"/>
                </a:cubicBezTo>
                <a:cubicBezTo>
                  <a:pt x="1028" y="2010"/>
                  <a:pt x="1028" y="2010"/>
                  <a:pt x="1028" y="2011"/>
                </a:cubicBezTo>
                <a:lnTo>
                  <a:pt x="1028" y="2011"/>
                </a:lnTo>
                <a:cubicBezTo>
                  <a:pt x="1028" y="2010"/>
                  <a:pt x="1028" y="2010"/>
                  <a:pt x="1028" y="2010"/>
                </a:cubicBezTo>
                <a:lnTo>
                  <a:pt x="1028" y="2010"/>
                </a:lnTo>
                <a:cubicBezTo>
                  <a:pt x="1028" y="2010"/>
                  <a:pt x="1028" y="2010"/>
                  <a:pt x="1028" y="2011"/>
                </a:cubicBezTo>
                <a:lnTo>
                  <a:pt x="1028" y="2011"/>
                </a:lnTo>
                <a:cubicBezTo>
                  <a:pt x="1028" y="2011"/>
                  <a:pt x="1028" y="2011"/>
                  <a:pt x="1028" y="2011"/>
                </a:cubicBezTo>
                <a:lnTo>
                  <a:pt x="1028" y="2011"/>
                </a:lnTo>
                <a:cubicBezTo>
                  <a:pt x="1028" y="2011"/>
                  <a:pt x="1028" y="2011"/>
                  <a:pt x="1028" y="2012"/>
                </a:cubicBezTo>
                <a:cubicBezTo>
                  <a:pt x="1028" y="2011"/>
                  <a:pt x="1028" y="2011"/>
                  <a:pt x="1028" y="2011"/>
                </a:cubicBezTo>
                <a:lnTo>
                  <a:pt x="1028" y="2011"/>
                </a:lnTo>
                <a:cubicBezTo>
                  <a:pt x="1025" y="2030"/>
                  <a:pt x="1019" y="2044"/>
                  <a:pt x="1013" y="2060"/>
                </a:cubicBezTo>
                <a:cubicBezTo>
                  <a:pt x="1010" y="2054"/>
                  <a:pt x="1007" y="2048"/>
                  <a:pt x="1003" y="2042"/>
                </a:cubicBezTo>
                <a:cubicBezTo>
                  <a:pt x="1010" y="2029"/>
                  <a:pt x="1018" y="2016"/>
                  <a:pt x="1023" y="2003"/>
                </a:cubicBezTo>
                <a:cubicBezTo>
                  <a:pt x="1026" y="2005"/>
                  <a:pt x="1027" y="2008"/>
                  <a:pt x="1028" y="2010"/>
                </a:cubicBezTo>
                <a:lnTo>
                  <a:pt x="1028" y="2010"/>
                </a:lnTo>
                <a:cubicBezTo>
                  <a:pt x="1012" y="1928"/>
                  <a:pt x="984" y="1894"/>
                  <a:pt x="948" y="1894"/>
                </a:cubicBezTo>
                <a:cubicBezTo>
                  <a:pt x="944" y="1894"/>
                  <a:pt x="940" y="1894"/>
                  <a:pt x="935" y="1895"/>
                </a:cubicBezTo>
                <a:cubicBezTo>
                  <a:pt x="945" y="1925"/>
                  <a:pt x="957" y="1956"/>
                  <a:pt x="970" y="1994"/>
                </a:cubicBezTo>
                <a:cubicBezTo>
                  <a:pt x="944" y="2003"/>
                  <a:pt x="919" y="2012"/>
                  <a:pt x="895" y="2020"/>
                </a:cubicBezTo>
                <a:cubicBezTo>
                  <a:pt x="891" y="2056"/>
                  <a:pt x="888" y="2089"/>
                  <a:pt x="884" y="2131"/>
                </a:cubicBezTo>
                <a:cubicBezTo>
                  <a:pt x="866" y="2095"/>
                  <a:pt x="853" y="2067"/>
                  <a:pt x="838" y="2039"/>
                </a:cubicBezTo>
                <a:cubicBezTo>
                  <a:pt x="844" y="2016"/>
                  <a:pt x="851" y="1988"/>
                  <a:pt x="859" y="1959"/>
                </a:cubicBezTo>
                <a:cubicBezTo>
                  <a:pt x="840" y="1900"/>
                  <a:pt x="820" y="1844"/>
                  <a:pt x="800" y="1779"/>
                </a:cubicBezTo>
                <a:cubicBezTo>
                  <a:pt x="776" y="1845"/>
                  <a:pt x="756" y="1900"/>
                  <a:pt x="737" y="1954"/>
                </a:cubicBezTo>
                <a:cubicBezTo>
                  <a:pt x="753" y="1989"/>
                  <a:pt x="763" y="2010"/>
                  <a:pt x="773" y="2031"/>
                </a:cubicBezTo>
                <a:cubicBezTo>
                  <a:pt x="785" y="2053"/>
                  <a:pt x="797" y="2073"/>
                  <a:pt x="817" y="2110"/>
                </a:cubicBezTo>
                <a:cubicBezTo>
                  <a:pt x="747" y="2107"/>
                  <a:pt x="698" y="2035"/>
                  <a:pt x="672" y="1894"/>
                </a:cubicBezTo>
                <a:cubicBezTo>
                  <a:pt x="660" y="1959"/>
                  <a:pt x="650" y="2017"/>
                  <a:pt x="638" y="2073"/>
                </a:cubicBezTo>
                <a:cubicBezTo>
                  <a:pt x="654" y="2115"/>
                  <a:pt x="669" y="2151"/>
                  <a:pt x="689" y="2207"/>
                </a:cubicBezTo>
                <a:cubicBezTo>
                  <a:pt x="660" y="2221"/>
                  <a:pt x="654" y="2295"/>
                  <a:pt x="629" y="2295"/>
                </a:cubicBezTo>
                <a:cubicBezTo>
                  <a:pt x="622" y="2295"/>
                  <a:pt x="612" y="2288"/>
                  <a:pt x="600" y="2270"/>
                </a:cubicBezTo>
                <a:cubicBezTo>
                  <a:pt x="609" y="2231"/>
                  <a:pt x="616" y="2194"/>
                  <a:pt x="626" y="2142"/>
                </a:cubicBezTo>
                <a:cubicBezTo>
                  <a:pt x="588" y="2128"/>
                  <a:pt x="560" y="2116"/>
                  <a:pt x="520" y="2101"/>
                </a:cubicBezTo>
                <a:cubicBezTo>
                  <a:pt x="548" y="2072"/>
                  <a:pt x="564" y="2056"/>
                  <a:pt x="598" y="2020"/>
                </a:cubicBezTo>
                <a:lnTo>
                  <a:pt x="488" y="2020"/>
                </a:lnTo>
                <a:cubicBezTo>
                  <a:pt x="467" y="2072"/>
                  <a:pt x="454" y="2104"/>
                  <a:pt x="439" y="2144"/>
                </a:cubicBezTo>
                <a:cubicBezTo>
                  <a:pt x="422" y="2085"/>
                  <a:pt x="410" y="2050"/>
                  <a:pt x="394" y="1998"/>
                </a:cubicBezTo>
                <a:cubicBezTo>
                  <a:pt x="388" y="2052"/>
                  <a:pt x="378" y="2069"/>
                  <a:pt x="367" y="2069"/>
                </a:cubicBezTo>
                <a:cubicBezTo>
                  <a:pt x="350" y="2069"/>
                  <a:pt x="330" y="2027"/>
                  <a:pt x="316" y="2025"/>
                </a:cubicBezTo>
                <a:cubicBezTo>
                  <a:pt x="298" y="2092"/>
                  <a:pt x="280" y="2156"/>
                  <a:pt x="264" y="2219"/>
                </a:cubicBezTo>
                <a:cubicBezTo>
                  <a:pt x="282" y="2231"/>
                  <a:pt x="298" y="2243"/>
                  <a:pt x="320" y="2257"/>
                </a:cubicBezTo>
                <a:cubicBezTo>
                  <a:pt x="320" y="2309"/>
                  <a:pt x="320" y="2356"/>
                  <a:pt x="320" y="2466"/>
                </a:cubicBezTo>
                <a:cubicBezTo>
                  <a:pt x="285" y="2373"/>
                  <a:pt x="266" y="2326"/>
                  <a:pt x="253" y="2288"/>
                </a:cubicBezTo>
                <a:cubicBezTo>
                  <a:pt x="207" y="2319"/>
                  <a:pt x="172" y="2344"/>
                  <a:pt x="135" y="2369"/>
                </a:cubicBezTo>
                <a:cubicBezTo>
                  <a:pt x="135" y="2418"/>
                  <a:pt x="133" y="2469"/>
                  <a:pt x="132" y="2526"/>
                </a:cubicBezTo>
                <a:cubicBezTo>
                  <a:pt x="95" y="2503"/>
                  <a:pt x="63" y="2482"/>
                  <a:pt x="1" y="2443"/>
                </a:cubicBezTo>
                <a:lnTo>
                  <a:pt x="1" y="2443"/>
                </a:lnTo>
                <a:cubicBezTo>
                  <a:pt x="47" y="2560"/>
                  <a:pt x="72" y="2625"/>
                  <a:pt x="95" y="2690"/>
                </a:cubicBezTo>
                <a:cubicBezTo>
                  <a:pt x="100" y="2690"/>
                  <a:pt x="105" y="2689"/>
                  <a:pt x="110" y="2689"/>
                </a:cubicBezTo>
                <a:cubicBezTo>
                  <a:pt x="202" y="2689"/>
                  <a:pt x="287" y="2729"/>
                  <a:pt x="357" y="2887"/>
                </a:cubicBezTo>
                <a:cubicBezTo>
                  <a:pt x="350" y="2912"/>
                  <a:pt x="344" y="2931"/>
                  <a:pt x="331" y="2972"/>
                </a:cubicBezTo>
                <a:cubicBezTo>
                  <a:pt x="360" y="2972"/>
                  <a:pt x="376" y="2971"/>
                  <a:pt x="394" y="2971"/>
                </a:cubicBezTo>
                <a:cubicBezTo>
                  <a:pt x="408" y="2933"/>
                  <a:pt x="426" y="2913"/>
                  <a:pt x="445" y="2913"/>
                </a:cubicBezTo>
                <a:cubicBezTo>
                  <a:pt x="464" y="2913"/>
                  <a:pt x="485" y="2933"/>
                  <a:pt x="506" y="2971"/>
                </a:cubicBezTo>
                <a:lnTo>
                  <a:pt x="548" y="2971"/>
                </a:lnTo>
                <a:cubicBezTo>
                  <a:pt x="559" y="3008"/>
                  <a:pt x="570" y="3046"/>
                  <a:pt x="579" y="3075"/>
                </a:cubicBezTo>
                <a:cubicBezTo>
                  <a:pt x="598" y="3055"/>
                  <a:pt x="616" y="3035"/>
                  <a:pt x="629" y="3022"/>
                </a:cubicBezTo>
                <a:cubicBezTo>
                  <a:pt x="656" y="3088"/>
                  <a:pt x="678" y="3141"/>
                  <a:pt x="700" y="3196"/>
                </a:cubicBezTo>
                <a:cubicBezTo>
                  <a:pt x="713" y="3211"/>
                  <a:pt x="725" y="3225"/>
                  <a:pt x="738" y="3240"/>
                </a:cubicBezTo>
                <a:cubicBezTo>
                  <a:pt x="741" y="3186"/>
                  <a:pt x="744" y="3131"/>
                  <a:pt x="750" y="3035"/>
                </a:cubicBezTo>
                <a:cubicBezTo>
                  <a:pt x="767" y="3152"/>
                  <a:pt x="776" y="3202"/>
                  <a:pt x="785" y="3261"/>
                </a:cubicBezTo>
                <a:lnTo>
                  <a:pt x="881" y="3261"/>
                </a:lnTo>
                <a:cubicBezTo>
                  <a:pt x="888" y="3296"/>
                  <a:pt x="893" y="3321"/>
                  <a:pt x="900" y="3358"/>
                </a:cubicBezTo>
                <a:cubicBezTo>
                  <a:pt x="901" y="3358"/>
                  <a:pt x="903" y="3358"/>
                  <a:pt x="905" y="3358"/>
                </a:cubicBezTo>
                <a:cubicBezTo>
                  <a:pt x="983" y="3358"/>
                  <a:pt x="1058" y="3479"/>
                  <a:pt x="1134" y="3479"/>
                </a:cubicBezTo>
                <a:cubicBezTo>
                  <a:pt x="1147" y="3479"/>
                  <a:pt x="1159" y="3476"/>
                  <a:pt x="1172" y="3468"/>
                </a:cubicBezTo>
                <a:cubicBezTo>
                  <a:pt x="1161" y="3412"/>
                  <a:pt x="1153" y="3366"/>
                  <a:pt x="1118" y="3298"/>
                </a:cubicBezTo>
                <a:lnTo>
                  <a:pt x="1118" y="3298"/>
                </a:lnTo>
                <a:cubicBezTo>
                  <a:pt x="1112" y="3301"/>
                  <a:pt x="1107" y="3304"/>
                  <a:pt x="1101" y="3306"/>
                </a:cubicBezTo>
                <a:cubicBezTo>
                  <a:pt x="1101" y="3306"/>
                  <a:pt x="1101" y="3306"/>
                  <a:pt x="1101" y="3306"/>
                </a:cubicBezTo>
                <a:cubicBezTo>
                  <a:pt x="1098" y="3306"/>
                  <a:pt x="1092" y="3285"/>
                  <a:pt x="1106" y="3275"/>
                </a:cubicBezTo>
                <a:cubicBezTo>
                  <a:pt x="1105" y="3271"/>
                  <a:pt x="1107" y="3269"/>
                  <a:pt x="1111" y="3269"/>
                </a:cubicBezTo>
                <a:cubicBezTo>
                  <a:pt x="1117" y="3269"/>
                  <a:pt x="1128" y="3275"/>
                  <a:pt x="1140" y="3281"/>
                </a:cubicBezTo>
                <a:cubicBezTo>
                  <a:pt x="1136" y="3284"/>
                  <a:pt x="1133" y="3286"/>
                  <a:pt x="1130" y="3289"/>
                </a:cubicBezTo>
                <a:lnTo>
                  <a:pt x="1130" y="3289"/>
                </a:lnTo>
                <a:cubicBezTo>
                  <a:pt x="1123" y="3285"/>
                  <a:pt x="1115" y="3281"/>
                  <a:pt x="1106" y="3275"/>
                </a:cubicBezTo>
                <a:lnTo>
                  <a:pt x="1106" y="3275"/>
                </a:lnTo>
                <a:cubicBezTo>
                  <a:pt x="1110" y="3283"/>
                  <a:pt x="1114" y="3290"/>
                  <a:pt x="1118" y="3298"/>
                </a:cubicBezTo>
                <a:lnTo>
                  <a:pt x="1118" y="3298"/>
                </a:lnTo>
                <a:cubicBezTo>
                  <a:pt x="1122" y="3295"/>
                  <a:pt x="1126" y="3292"/>
                  <a:pt x="1130" y="3289"/>
                </a:cubicBezTo>
                <a:lnTo>
                  <a:pt x="1130" y="3289"/>
                </a:lnTo>
                <a:cubicBezTo>
                  <a:pt x="1165" y="3308"/>
                  <a:pt x="1179" y="3308"/>
                  <a:pt x="1190" y="3308"/>
                </a:cubicBezTo>
                <a:cubicBezTo>
                  <a:pt x="1201" y="3358"/>
                  <a:pt x="1209" y="3389"/>
                  <a:pt x="1218" y="3431"/>
                </a:cubicBezTo>
                <a:cubicBezTo>
                  <a:pt x="1226" y="3383"/>
                  <a:pt x="1234" y="3346"/>
                  <a:pt x="1244" y="3286"/>
                </a:cubicBezTo>
                <a:cubicBezTo>
                  <a:pt x="1254" y="3364"/>
                  <a:pt x="1262" y="3415"/>
                  <a:pt x="1272" y="3487"/>
                </a:cubicBezTo>
                <a:cubicBezTo>
                  <a:pt x="1388" y="3443"/>
                  <a:pt x="1502" y="3400"/>
                  <a:pt x="1610" y="3359"/>
                </a:cubicBezTo>
                <a:cubicBezTo>
                  <a:pt x="1615" y="3314"/>
                  <a:pt x="1619" y="3280"/>
                  <a:pt x="1624" y="3227"/>
                </a:cubicBezTo>
                <a:cubicBezTo>
                  <a:pt x="1659" y="3274"/>
                  <a:pt x="1690" y="3315"/>
                  <a:pt x="1719" y="3355"/>
                </a:cubicBezTo>
                <a:cubicBezTo>
                  <a:pt x="1725" y="3321"/>
                  <a:pt x="1731" y="3286"/>
                  <a:pt x="1737" y="3240"/>
                </a:cubicBezTo>
                <a:cubicBezTo>
                  <a:pt x="1750" y="3291"/>
                  <a:pt x="1759" y="3324"/>
                  <a:pt x="1775" y="3384"/>
                </a:cubicBezTo>
                <a:cubicBezTo>
                  <a:pt x="1799" y="3269"/>
                  <a:pt x="1819" y="3174"/>
                  <a:pt x="1837" y="3090"/>
                </a:cubicBezTo>
                <a:cubicBezTo>
                  <a:pt x="1849" y="3079"/>
                  <a:pt x="1860" y="3074"/>
                  <a:pt x="1870" y="3074"/>
                </a:cubicBezTo>
                <a:cubicBezTo>
                  <a:pt x="1921" y="3074"/>
                  <a:pt x="1940" y="3214"/>
                  <a:pt x="1984" y="3274"/>
                </a:cubicBezTo>
                <a:cubicBezTo>
                  <a:pt x="1993" y="3216"/>
                  <a:pt x="1999" y="3178"/>
                  <a:pt x="2006" y="3133"/>
                </a:cubicBezTo>
                <a:cubicBezTo>
                  <a:pt x="2019" y="3174"/>
                  <a:pt x="2030" y="3209"/>
                  <a:pt x="2030" y="3209"/>
                </a:cubicBezTo>
                <a:cubicBezTo>
                  <a:pt x="2086" y="3264"/>
                  <a:pt x="2127" y="3303"/>
                  <a:pt x="2168" y="3344"/>
                </a:cubicBezTo>
                <a:cubicBezTo>
                  <a:pt x="2170" y="3325"/>
                  <a:pt x="2174" y="3293"/>
                  <a:pt x="2178" y="3253"/>
                </a:cubicBezTo>
                <a:lnTo>
                  <a:pt x="2273" y="3253"/>
                </a:lnTo>
                <a:cubicBezTo>
                  <a:pt x="2274" y="3262"/>
                  <a:pt x="2286" y="3315"/>
                  <a:pt x="2292" y="3336"/>
                </a:cubicBezTo>
                <a:cubicBezTo>
                  <a:pt x="2405" y="3272"/>
                  <a:pt x="2505" y="3218"/>
                  <a:pt x="2607" y="3162"/>
                </a:cubicBezTo>
                <a:cubicBezTo>
                  <a:pt x="2607" y="3121"/>
                  <a:pt x="2605" y="3077"/>
                  <a:pt x="2605" y="3031"/>
                </a:cubicBezTo>
                <a:cubicBezTo>
                  <a:pt x="2633" y="3022"/>
                  <a:pt x="2658" y="3012"/>
                  <a:pt x="2674" y="3006"/>
                </a:cubicBezTo>
                <a:cubicBezTo>
                  <a:pt x="2680" y="2960"/>
                  <a:pt x="2684" y="2930"/>
                  <a:pt x="2692" y="2877"/>
                </a:cubicBezTo>
                <a:cubicBezTo>
                  <a:pt x="2723" y="2924"/>
                  <a:pt x="2745" y="2956"/>
                  <a:pt x="2767" y="2991"/>
                </a:cubicBezTo>
                <a:cubicBezTo>
                  <a:pt x="2729" y="3033"/>
                  <a:pt x="2693" y="3069"/>
                  <a:pt x="2657" y="3109"/>
                </a:cubicBezTo>
                <a:cubicBezTo>
                  <a:pt x="2667" y="3146"/>
                  <a:pt x="2674" y="3168"/>
                  <a:pt x="2677" y="3181"/>
                </a:cubicBezTo>
                <a:cubicBezTo>
                  <a:pt x="2709" y="3169"/>
                  <a:pt x="2748" y="3135"/>
                  <a:pt x="2772" y="3135"/>
                </a:cubicBezTo>
                <a:cubicBezTo>
                  <a:pt x="2779" y="3135"/>
                  <a:pt x="2785" y="3138"/>
                  <a:pt x="2789" y="3146"/>
                </a:cubicBezTo>
                <a:cubicBezTo>
                  <a:pt x="2798" y="3162"/>
                  <a:pt x="2806" y="3168"/>
                  <a:pt x="2813" y="3168"/>
                </a:cubicBezTo>
                <a:cubicBezTo>
                  <a:pt x="2833" y="3168"/>
                  <a:pt x="2848" y="3129"/>
                  <a:pt x="2866" y="3129"/>
                </a:cubicBezTo>
                <a:cubicBezTo>
                  <a:pt x="2875" y="3129"/>
                  <a:pt x="2883" y="3137"/>
                  <a:pt x="2893" y="3159"/>
                </a:cubicBezTo>
                <a:cubicBezTo>
                  <a:pt x="2896" y="3164"/>
                  <a:pt x="2898" y="3166"/>
                  <a:pt x="2901" y="3166"/>
                </a:cubicBezTo>
                <a:cubicBezTo>
                  <a:pt x="2914" y="3166"/>
                  <a:pt x="2934" y="3131"/>
                  <a:pt x="2954" y="3131"/>
                </a:cubicBezTo>
                <a:cubicBezTo>
                  <a:pt x="2965" y="3131"/>
                  <a:pt x="2975" y="3142"/>
                  <a:pt x="2985" y="3177"/>
                </a:cubicBezTo>
                <a:cubicBezTo>
                  <a:pt x="3023" y="3137"/>
                  <a:pt x="3058" y="3099"/>
                  <a:pt x="3093" y="3062"/>
                </a:cubicBezTo>
                <a:cubicBezTo>
                  <a:pt x="3136" y="3103"/>
                  <a:pt x="3173" y="3140"/>
                  <a:pt x="3213" y="3177"/>
                </a:cubicBezTo>
                <a:cubicBezTo>
                  <a:pt x="3221" y="3163"/>
                  <a:pt x="3233" y="3143"/>
                  <a:pt x="3246" y="3121"/>
                </a:cubicBezTo>
                <a:cubicBezTo>
                  <a:pt x="3270" y="3147"/>
                  <a:pt x="3289" y="3169"/>
                  <a:pt x="3311" y="3193"/>
                </a:cubicBezTo>
                <a:cubicBezTo>
                  <a:pt x="3324" y="3172"/>
                  <a:pt x="3338" y="3155"/>
                  <a:pt x="3349" y="3136"/>
                </a:cubicBezTo>
                <a:cubicBezTo>
                  <a:pt x="3361" y="3174"/>
                  <a:pt x="3372" y="3211"/>
                  <a:pt x="3385" y="3255"/>
                </a:cubicBezTo>
                <a:cubicBezTo>
                  <a:pt x="3407" y="3230"/>
                  <a:pt x="3423" y="3212"/>
                  <a:pt x="3436" y="3197"/>
                </a:cubicBezTo>
                <a:cubicBezTo>
                  <a:pt x="3452" y="3216"/>
                  <a:pt x="3464" y="3233"/>
                  <a:pt x="3480" y="3253"/>
                </a:cubicBezTo>
                <a:cubicBezTo>
                  <a:pt x="3520" y="3196"/>
                  <a:pt x="3560" y="3140"/>
                  <a:pt x="3600" y="3084"/>
                </a:cubicBezTo>
                <a:cubicBezTo>
                  <a:pt x="3607" y="3094"/>
                  <a:pt x="3617" y="3109"/>
                  <a:pt x="3628" y="3124"/>
                </a:cubicBezTo>
                <a:cubicBezTo>
                  <a:pt x="3635" y="3105"/>
                  <a:pt x="3641" y="3091"/>
                  <a:pt x="3647" y="3078"/>
                </a:cubicBezTo>
                <a:cubicBezTo>
                  <a:pt x="3661" y="3096"/>
                  <a:pt x="3676" y="3115"/>
                  <a:pt x="3692" y="3134"/>
                </a:cubicBezTo>
                <a:cubicBezTo>
                  <a:pt x="3729" y="3091"/>
                  <a:pt x="3764" y="3052"/>
                  <a:pt x="3803" y="3008"/>
                </a:cubicBezTo>
                <a:cubicBezTo>
                  <a:pt x="3819" y="3030"/>
                  <a:pt x="3834" y="3050"/>
                  <a:pt x="3857" y="3081"/>
                </a:cubicBezTo>
                <a:cubicBezTo>
                  <a:pt x="3887" y="3022"/>
                  <a:pt x="3925" y="3008"/>
                  <a:pt x="3964" y="3008"/>
                </a:cubicBezTo>
                <a:cubicBezTo>
                  <a:pt x="3997" y="3008"/>
                  <a:pt x="4031" y="3017"/>
                  <a:pt x="4064" y="3017"/>
                </a:cubicBezTo>
                <a:cubicBezTo>
                  <a:pt x="4085" y="3017"/>
                  <a:pt x="4104" y="3014"/>
                  <a:pt x="4123" y="3003"/>
                </a:cubicBezTo>
                <a:cubicBezTo>
                  <a:pt x="4138" y="2969"/>
                  <a:pt x="4153" y="2937"/>
                  <a:pt x="4160" y="2916"/>
                </a:cubicBezTo>
                <a:cubicBezTo>
                  <a:pt x="4195" y="2935"/>
                  <a:pt x="4225" y="2952"/>
                  <a:pt x="4251" y="2966"/>
                </a:cubicBezTo>
                <a:cubicBezTo>
                  <a:pt x="4295" y="2853"/>
                  <a:pt x="4348" y="2806"/>
                  <a:pt x="4416" y="2775"/>
                </a:cubicBezTo>
                <a:cubicBezTo>
                  <a:pt x="4422" y="2772"/>
                  <a:pt x="4429" y="2771"/>
                  <a:pt x="4435" y="2771"/>
                </a:cubicBezTo>
                <a:cubicBezTo>
                  <a:pt x="4466" y="2771"/>
                  <a:pt x="4496" y="2797"/>
                  <a:pt x="4520" y="2797"/>
                </a:cubicBezTo>
                <a:cubicBezTo>
                  <a:pt x="4530" y="2797"/>
                  <a:pt x="4539" y="2793"/>
                  <a:pt x="4546" y="2780"/>
                </a:cubicBezTo>
                <a:cubicBezTo>
                  <a:pt x="4568" y="2738"/>
                  <a:pt x="4594" y="2729"/>
                  <a:pt x="4619" y="2729"/>
                </a:cubicBezTo>
                <a:cubicBezTo>
                  <a:pt x="4635" y="2729"/>
                  <a:pt x="4652" y="2733"/>
                  <a:pt x="4668" y="2733"/>
                </a:cubicBezTo>
                <a:cubicBezTo>
                  <a:pt x="4679" y="2733"/>
                  <a:pt x="4689" y="2731"/>
                  <a:pt x="4699" y="2727"/>
                </a:cubicBezTo>
                <a:cubicBezTo>
                  <a:pt x="4703" y="2707"/>
                  <a:pt x="4707" y="2693"/>
                  <a:pt x="4713" y="2677"/>
                </a:cubicBezTo>
                <a:cubicBezTo>
                  <a:pt x="4716" y="2684"/>
                  <a:pt x="4721" y="2690"/>
                  <a:pt x="4724" y="2696"/>
                </a:cubicBezTo>
                <a:cubicBezTo>
                  <a:pt x="4716" y="2709"/>
                  <a:pt x="4710" y="2721"/>
                  <a:pt x="4703" y="2735"/>
                </a:cubicBezTo>
                <a:cubicBezTo>
                  <a:pt x="4702" y="2732"/>
                  <a:pt x="4700" y="2730"/>
                  <a:pt x="4699" y="2728"/>
                </a:cubicBezTo>
                <a:lnTo>
                  <a:pt x="4699" y="2728"/>
                </a:lnTo>
                <a:cubicBezTo>
                  <a:pt x="4708" y="2750"/>
                  <a:pt x="4715" y="2770"/>
                  <a:pt x="4722" y="2791"/>
                </a:cubicBezTo>
                <a:cubicBezTo>
                  <a:pt x="4752" y="2762"/>
                  <a:pt x="4778" y="2738"/>
                  <a:pt x="4803" y="2713"/>
                </a:cubicBezTo>
                <a:cubicBezTo>
                  <a:pt x="4815" y="2643"/>
                  <a:pt x="4825" y="2572"/>
                  <a:pt x="4840" y="2475"/>
                </a:cubicBezTo>
                <a:cubicBezTo>
                  <a:pt x="4855" y="2557"/>
                  <a:pt x="4863" y="2616"/>
                  <a:pt x="4874" y="2679"/>
                </a:cubicBezTo>
                <a:cubicBezTo>
                  <a:pt x="4893" y="2669"/>
                  <a:pt x="4905" y="2663"/>
                  <a:pt x="4915" y="2657"/>
                </a:cubicBezTo>
                <a:cubicBezTo>
                  <a:pt x="4915" y="2600"/>
                  <a:pt x="4915" y="2551"/>
                  <a:pt x="4915" y="2494"/>
                </a:cubicBezTo>
                <a:cubicBezTo>
                  <a:pt x="4935" y="2524"/>
                  <a:pt x="4946" y="2538"/>
                  <a:pt x="4959" y="2559"/>
                </a:cubicBezTo>
                <a:cubicBezTo>
                  <a:pt x="4962" y="2498"/>
                  <a:pt x="4965" y="2446"/>
                  <a:pt x="4966" y="2394"/>
                </a:cubicBezTo>
                <a:cubicBezTo>
                  <a:pt x="5013" y="2516"/>
                  <a:pt x="5056" y="2626"/>
                  <a:pt x="5094" y="2728"/>
                </a:cubicBezTo>
                <a:cubicBezTo>
                  <a:pt x="5133" y="2685"/>
                  <a:pt x="5162" y="2653"/>
                  <a:pt x="5191" y="2621"/>
                </a:cubicBezTo>
                <a:cubicBezTo>
                  <a:pt x="5199" y="2668"/>
                  <a:pt x="5203" y="2693"/>
                  <a:pt x="5208" y="2722"/>
                </a:cubicBezTo>
                <a:cubicBezTo>
                  <a:pt x="5222" y="2704"/>
                  <a:pt x="5234" y="2691"/>
                  <a:pt x="5244" y="2678"/>
                </a:cubicBezTo>
                <a:cubicBezTo>
                  <a:pt x="5266" y="2716"/>
                  <a:pt x="5286" y="2750"/>
                  <a:pt x="5303" y="2782"/>
                </a:cubicBezTo>
                <a:cubicBezTo>
                  <a:pt x="5312" y="2765"/>
                  <a:pt x="5321" y="2746"/>
                  <a:pt x="5328" y="2729"/>
                </a:cubicBezTo>
                <a:cubicBezTo>
                  <a:pt x="5340" y="2747"/>
                  <a:pt x="5350" y="2763"/>
                  <a:pt x="5359" y="2778"/>
                </a:cubicBezTo>
                <a:cubicBezTo>
                  <a:pt x="5371" y="2757"/>
                  <a:pt x="5380" y="2740"/>
                  <a:pt x="5390" y="2719"/>
                </a:cubicBezTo>
                <a:cubicBezTo>
                  <a:pt x="5415" y="2743"/>
                  <a:pt x="5440" y="2766"/>
                  <a:pt x="5465" y="2790"/>
                </a:cubicBezTo>
                <a:cubicBezTo>
                  <a:pt x="5468" y="2752"/>
                  <a:pt x="5475" y="2741"/>
                  <a:pt x="5484" y="2741"/>
                </a:cubicBezTo>
                <a:cubicBezTo>
                  <a:pt x="5497" y="2741"/>
                  <a:pt x="5513" y="2764"/>
                  <a:pt x="5527" y="2764"/>
                </a:cubicBezTo>
                <a:cubicBezTo>
                  <a:pt x="5533" y="2764"/>
                  <a:pt x="5539" y="2759"/>
                  <a:pt x="5543" y="2746"/>
                </a:cubicBezTo>
                <a:cubicBezTo>
                  <a:pt x="5550" y="2725"/>
                  <a:pt x="5557" y="2717"/>
                  <a:pt x="5564" y="2717"/>
                </a:cubicBezTo>
                <a:cubicBezTo>
                  <a:pt x="5585" y="2717"/>
                  <a:pt x="5605" y="2791"/>
                  <a:pt x="5629" y="2791"/>
                </a:cubicBezTo>
                <a:cubicBezTo>
                  <a:pt x="5633" y="2791"/>
                  <a:pt x="5637" y="2789"/>
                  <a:pt x="5642" y="2784"/>
                </a:cubicBezTo>
                <a:cubicBezTo>
                  <a:pt x="5667" y="2754"/>
                  <a:pt x="5698" y="2744"/>
                  <a:pt x="5743" y="2716"/>
                </a:cubicBezTo>
                <a:lnTo>
                  <a:pt x="5743" y="2716"/>
                </a:lnTo>
                <a:cubicBezTo>
                  <a:pt x="5726" y="2774"/>
                  <a:pt x="5718" y="2796"/>
                  <a:pt x="5703" y="2844"/>
                </a:cubicBezTo>
                <a:cubicBezTo>
                  <a:pt x="5746" y="2835"/>
                  <a:pt x="5770" y="2830"/>
                  <a:pt x="5799" y="2824"/>
                </a:cubicBezTo>
                <a:cubicBezTo>
                  <a:pt x="5781" y="2787"/>
                  <a:pt x="5773" y="2768"/>
                  <a:pt x="5745" y="2710"/>
                </a:cubicBezTo>
                <a:lnTo>
                  <a:pt x="5745" y="2710"/>
                </a:lnTo>
                <a:cubicBezTo>
                  <a:pt x="5811" y="2740"/>
                  <a:pt x="5856" y="2760"/>
                  <a:pt x="5902" y="2778"/>
                </a:cubicBezTo>
                <a:cubicBezTo>
                  <a:pt x="5905" y="2759"/>
                  <a:pt x="5911" y="2744"/>
                  <a:pt x="5917" y="2729"/>
                </a:cubicBezTo>
                <a:cubicBezTo>
                  <a:pt x="5920" y="2735"/>
                  <a:pt x="5923" y="2741"/>
                  <a:pt x="5926" y="2747"/>
                </a:cubicBezTo>
                <a:cubicBezTo>
                  <a:pt x="5920" y="2760"/>
                  <a:pt x="5912" y="2774"/>
                  <a:pt x="5906" y="2787"/>
                </a:cubicBezTo>
                <a:cubicBezTo>
                  <a:pt x="5904" y="2782"/>
                  <a:pt x="5902" y="2780"/>
                  <a:pt x="5901" y="2778"/>
                </a:cubicBezTo>
                <a:lnTo>
                  <a:pt x="5901" y="2778"/>
                </a:lnTo>
                <a:cubicBezTo>
                  <a:pt x="5905" y="2809"/>
                  <a:pt x="5906" y="2837"/>
                  <a:pt x="5908" y="2865"/>
                </a:cubicBezTo>
                <a:cubicBezTo>
                  <a:pt x="5965" y="2897"/>
                  <a:pt x="6010" y="2912"/>
                  <a:pt x="6044" y="2912"/>
                </a:cubicBezTo>
                <a:cubicBezTo>
                  <a:pt x="6065" y="2912"/>
                  <a:pt x="6081" y="2906"/>
                  <a:pt x="6092" y="2894"/>
                </a:cubicBezTo>
                <a:cubicBezTo>
                  <a:pt x="6128" y="2956"/>
                  <a:pt x="6167" y="2979"/>
                  <a:pt x="6211" y="2979"/>
                </a:cubicBezTo>
                <a:cubicBezTo>
                  <a:pt x="6215" y="2979"/>
                  <a:pt x="6219" y="2978"/>
                  <a:pt x="6223" y="2978"/>
                </a:cubicBezTo>
                <a:cubicBezTo>
                  <a:pt x="6223" y="2978"/>
                  <a:pt x="6224" y="2978"/>
                  <a:pt x="6224" y="2978"/>
                </a:cubicBezTo>
                <a:cubicBezTo>
                  <a:pt x="6247" y="2978"/>
                  <a:pt x="6272" y="3004"/>
                  <a:pt x="6293" y="3004"/>
                </a:cubicBezTo>
                <a:cubicBezTo>
                  <a:pt x="6296" y="3004"/>
                  <a:pt x="6299" y="3003"/>
                  <a:pt x="6302" y="3002"/>
                </a:cubicBezTo>
                <a:cubicBezTo>
                  <a:pt x="6349" y="2977"/>
                  <a:pt x="6393" y="2931"/>
                  <a:pt x="6442" y="2893"/>
                </a:cubicBezTo>
                <a:cubicBezTo>
                  <a:pt x="6471" y="2924"/>
                  <a:pt x="6502" y="2956"/>
                  <a:pt x="6531" y="2956"/>
                </a:cubicBezTo>
                <a:cubicBezTo>
                  <a:pt x="6551" y="2956"/>
                  <a:pt x="6570" y="2942"/>
                  <a:pt x="6588" y="2906"/>
                </a:cubicBezTo>
                <a:cubicBezTo>
                  <a:pt x="6592" y="2898"/>
                  <a:pt x="6600" y="2890"/>
                  <a:pt x="6607" y="2890"/>
                </a:cubicBezTo>
                <a:cubicBezTo>
                  <a:pt x="6608" y="2890"/>
                  <a:pt x="6610" y="2891"/>
                  <a:pt x="6611" y="2891"/>
                </a:cubicBezTo>
                <a:cubicBezTo>
                  <a:pt x="6630" y="2906"/>
                  <a:pt x="6647" y="2912"/>
                  <a:pt x="6664" y="2912"/>
                </a:cubicBezTo>
                <a:cubicBezTo>
                  <a:pt x="6706" y="2912"/>
                  <a:pt x="6743" y="2872"/>
                  <a:pt x="6783" y="2844"/>
                </a:cubicBezTo>
                <a:cubicBezTo>
                  <a:pt x="6789" y="2841"/>
                  <a:pt x="6794" y="2839"/>
                  <a:pt x="6801" y="2839"/>
                </a:cubicBezTo>
                <a:cubicBezTo>
                  <a:pt x="6827" y="2839"/>
                  <a:pt x="6861" y="2867"/>
                  <a:pt x="6904" y="2884"/>
                </a:cubicBezTo>
                <a:cubicBezTo>
                  <a:pt x="6922" y="2874"/>
                  <a:pt x="6937" y="2805"/>
                  <a:pt x="6979" y="2805"/>
                </a:cubicBezTo>
                <a:cubicBezTo>
                  <a:pt x="6986" y="2805"/>
                  <a:pt x="6994" y="2807"/>
                  <a:pt x="7003" y="2812"/>
                </a:cubicBezTo>
                <a:cubicBezTo>
                  <a:pt x="7007" y="2814"/>
                  <a:pt x="7011" y="2815"/>
                  <a:pt x="7015" y="2815"/>
                </a:cubicBezTo>
                <a:cubicBezTo>
                  <a:pt x="7048" y="2815"/>
                  <a:pt x="7085" y="2757"/>
                  <a:pt x="7119" y="2731"/>
                </a:cubicBezTo>
                <a:cubicBezTo>
                  <a:pt x="7128" y="2747"/>
                  <a:pt x="7135" y="2760"/>
                  <a:pt x="7139" y="2766"/>
                </a:cubicBezTo>
                <a:cubicBezTo>
                  <a:pt x="7179" y="2722"/>
                  <a:pt x="7219" y="2679"/>
                  <a:pt x="7259" y="2635"/>
                </a:cubicBezTo>
                <a:cubicBezTo>
                  <a:pt x="7248" y="2616"/>
                  <a:pt x="7238" y="2597"/>
                  <a:pt x="7226" y="2572"/>
                </a:cubicBezTo>
                <a:cubicBezTo>
                  <a:pt x="7245" y="2541"/>
                  <a:pt x="7264" y="2510"/>
                  <a:pt x="7286" y="2473"/>
                </a:cubicBezTo>
                <a:cubicBezTo>
                  <a:pt x="7303" y="2528"/>
                  <a:pt x="7314" y="2566"/>
                  <a:pt x="7331" y="2622"/>
                </a:cubicBezTo>
                <a:cubicBezTo>
                  <a:pt x="7353" y="2574"/>
                  <a:pt x="7378" y="2553"/>
                  <a:pt x="7404" y="2553"/>
                </a:cubicBezTo>
                <a:cubicBezTo>
                  <a:pt x="7433" y="2553"/>
                  <a:pt x="7464" y="2578"/>
                  <a:pt x="7497" y="2621"/>
                </a:cubicBezTo>
                <a:cubicBezTo>
                  <a:pt x="7503" y="2568"/>
                  <a:pt x="7507" y="2535"/>
                  <a:pt x="7510" y="2503"/>
                </a:cubicBezTo>
                <a:cubicBezTo>
                  <a:pt x="7515" y="2493"/>
                  <a:pt x="7521" y="2490"/>
                  <a:pt x="7529" y="2490"/>
                </a:cubicBezTo>
                <a:cubicBezTo>
                  <a:pt x="7536" y="2490"/>
                  <a:pt x="7545" y="2493"/>
                  <a:pt x="7552" y="2493"/>
                </a:cubicBezTo>
                <a:cubicBezTo>
                  <a:pt x="7566" y="2493"/>
                  <a:pt x="7575" y="2483"/>
                  <a:pt x="7569" y="2426"/>
                </a:cubicBezTo>
                <a:cubicBezTo>
                  <a:pt x="7554" y="2397"/>
                  <a:pt x="7551" y="2381"/>
                  <a:pt x="7547" y="2351"/>
                </a:cubicBezTo>
                <a:cubicBezTo>
                  <a:pt x="7578" y="2328"/>
                  <a:pt x="7612" y="2304"/>
                  <a:pt x="7647" y="2279"/>
                </a:cubicBezTo>
                <a:cubicBezTo>
                  <a:pt x="7657" y="2295"/>
                  <a:pt x="7672" y="2322"/>
                  <a:pt x="7690" y="2354"/>
                </a:cubicBezTo>
                <a:cubicBezTo>
                  <a:pt x="7647" y="2375"/>
                  <a:pt x="7606" y="2394"/>
                  <a:pt x="7569" y="2426"/>
                </a:cubicBezTo>
                <a:cubicBezTo>
                  <a:pt x="7574" y="2425"/>
                  <a:pt x="7578" y="2425"/>
                  <a:pt x="7583" y="2425"/>
                </a:cubicBezTo>
                <a:cubicBezTo>
                  <a:pt x="7650" y="2425"/>
                  <a:pt x="7672" y="2562"/>
                  <a:pt x="7700" y="2581"/>
                </a:cubicBezTo>
                <a:cubicBezTo>
                  <a:pt x="7900" y="2525"/>
                  <a:pt x="8065" y="2385"/>
                  <a:pt x="8241" y="2316"/>
                </a:cubicBezTo>
                <a:cubicBezTo>
                  <a:pt x="8244" y="2298"/>
                  <a:pt x="8250" y="2282"/>
                  <a:pt x="8256" y="2268"/>
                </a:cubicBezTo>
                <a:cubicBezTo>
                  <a:pt x="8259" y="2273"/>
                  <a:pt x="8262" y="2279"/>
                  <a:pt x="8266" y="2285"/>
                </a:cubicBezTo>
                <a:cubicBezTo>
                  <a:pt x="8259" y="2298"/>
                  <a:pt x="8252" y="2312"/>
                  <a:pt x="8246" y="2325"/>
                </a:cubicBezTo>
                <a:cubicBezTo>
                  <a:pt x="8244" y="2321"/>
                  <a:pt x="8242" y="2318"/>
                  <a:pt x="8241" y="2316"/>
                </a:cubicBezTo>
                <a:lnTo>
                  <a:pt x="8241" y="2316"/>
                </a:lnTo>
                <a:cubicBezTo>
                  <a:pt x="8246" y="2354"/>
                  <a:pt x="8247" y="2388"/>
                  <a:pt x="8250" y="2434"/>
                </a:cubicBezTo>
                <a:cubicBezTo>
                  <a:pt x="8269" y="2412"/>
                  <a:pt x="8281" y="2397"/>
                  <a:pt x="8283" y="2394"/>
                </a:cubicBezTo>
                <a:lnTo>
                  <a:pt x="8283" y="2394"/>
                </a:lnTo>
                <a:cubicBezTo>
                  <a:pt x="8365" y="2415"/>
                  <a:pt x="8431" y="2431"/>
                  <a:pt x="8503" y="2448"/>
                </a:cubicBezTo>
                <a:cubicBezTo>
                  <a:pt x="8516" y="2476"/>
                  <a:pt x="8534" y="2512"/>
                  <a:pt x="8559" y="2563"/>
                </a:cubicBezTo>
                <a:cubicBezTo>
                  <a:pt x="8584" y="2537"/>
                  <a:pt x="8608" y="2504"/>
                  <a:pt x="8634" y="2488"/>
                </a:cubicBezTo>
                <a:cubicBezTo>
                  <a:pt x="8668" y="2470"/>
                  <a:pt x="8698" y="2420"/>
                  <a:pt x="8733" y="2420"/>
                </a:cubicBezTo>
                <a:cubicBezTo>
                  <a:pt x="8751" y="2420"/>
                  <a:pt x="8771" y="2434"/>
                  <a:pt x="8795" y="2475"/>
                </a:cubicBezTo>
                <a:cubicBezTo>
                  <a:pt x="8799" y="2484"/>
                  <a:pt x="8807" y="2486"/>
                  <a:pt x="8816" y="2486"/>
                </a:cubicBezTo>
                <a:cubicBezTo>
                  <a:pt x="8824" y="2486"/>
                  <a:pt x="8832" y="2485"/>
                  <a:pt x="8840" y="2485"/>
                </a:cubicBezTo>
                <a:cubicBezTo>
                  <a:pt x="8843" y="2485"/>
                  <a:pt x="8845" y="2485"/>
                  <a:pt x="8847" y="2485"/>
                </a:cubicBezTo>
                <a:cubicBezTo>
                  <a:pt x="8859" y="2488"/>
                  <a:pt x="8870" y="2489"/>
                  <a:pt x="8882" y="2489"/>
                </a:cubicBezTo>
                <a:cubicBezTo>
                  <a:pt x="8959" y="2489"/>
                  <a:pt x="9026" y="2427"/>
                  <a:pt x="9092" y="2366"/>
                </a:cubicBezTo>
                <a:cubicBezTo>
                  <a:pt x="9105" y="2390"/>
                  <a:pt x="9117" y="2407"/>
                  <a:pt x="9121" y="2413"/>
                </a:cubicBezTo>
                <a:cubicBezTo>
                  <a:pt x="9156" y="2390"/>
                  <a:pt x="9187" y="2371"/>
                  <a:pt x="9218" y="2350"/>
                </a:cubicBezTo>
                <a:cubicBezTo>
                  <a:pt x="9220" y="2318"/>
                  <a:pt x="9221" y="2285"/>
                  <a:pt x="9223" y="2275"/>
                </a:cubicBezTo>
                <a:cubicBezTo>
                  <a:pt x="9292" y="2251"/>
                  <a:pt x="9349" y="2232"/>
                  <a:pt x="9414" y="2212"/>
                </a:cubicBezTo>
                <a:lnTo>
                  <a:pt x="9414" y="2212"/>
                </a:lnTo>
                <a:cubicBezTo>
                  <a:pt x="9401" y="2247"/>
                  <a:pt x="9392" y="2268"/>
                  <a:pt x="9380" y="2300"/>
                </a:cubicBezTo>
                <a:cubicBezTo>
                  <a:pt x="9401" y="2306"/>
                  <a:pt x="9417" y="2310"/>
                  <a:pt x="9433" y="2315"/>
                </a:cubicBezTo>
                <a:cubicBezTo>
                  <a:pt x="9436" y="2251"/>
                  <a:pt x="9439" y="2203"/>
                  <a:pt x="9445" y="2104"/>
                </a:cubicBezTo>
                <a:cubicBezTo>
                  <a:pt x="9462" y="2212"/>
                  <a:pt x="9470" y="2263"/>
                  <a:pt x="9479" y="2318"/>
                </a:cubicBezTo>
                <a:cubicBezTo>
                  <a:pt x="9496" y="2312"/>
                  <a:pt x="9508" y="2307"/>
                  <a:pt x="9521" y="2301"/>
                </a:cubicBezTo>
                <a:cubicBezTo>
                  <a:pt x="9511" y="2269"/>
                  <a:pt x="9504" y="2244"/>
                  <a:pt x="9493" y="2213"/>
                </a:cubicBezTo>
                <a:cubicBezTo>
                  <a:pt x="9523" y="2213"/>
                  <a:pt x="9548" y="2213"/>
                  <a:pt x="9573" y="2212"/>
                </a:cubicBezTo>
                <a:cubicBezTo>
                  <a:pt x="9577" y="2269"/>
                  <a:pt x="9583" y="2313"/>
                  <a:pt x="9592" y="2400"/>
                </a:cubicBezTo>
                <a:cubicBezTo>
                  <a:pt x="9624" y="2300"/>
                  <a:pt x="9648" y="2228"/>
                  <a:pt x="9673" y="2154"/>
                </a:cubicBezTo>
                <a:cubicBezTo>
                  <a:pt x="9689" y="2182"/>
                  <a:pt x="9711" y="2219"/>
                  <a:pt x="9726" y="2245"/>
                </a:cubicBezTo>
                <a:cubicBezTo>
                  <a:pt x="9782" y="2245"/>
                  <a:pt x="9832" y="2244"/>
                  <a:pt x="9879" y="2244"/>
                </a:cubicBezTo>
                <a:cubicBezTo>
                  <a:pt x="9882" y="2201"/>
                  <a:pt x="9883" y="2170"/>
                  <a:pt x="9888" y="2115"/>
                </a:cubicBezTo>
                <a:cubicBezTo>
                  <a:pt x="9932" y="2175"/>
                  <a:pt x="9966" y="2220"/>
                  <a:pt x="9997" y="2265"/>
                </a:cubicBezTo>
                <a:cubicBezTo>
                  <a:pt x="10016" y="2238"/>
                  <a:pt x="10027" y="2220"/>
                  <a:pt x="10038" y="2206"/>
                </a:cubicBezTo>
                <a:cubicBezTo>
                  <a:pt x="10049" y="2225"/>
                  <a:pt x="10057" y="2238"/>
                  <a:pt x="10057" y="2238"/>
                </a:cubicBezTo>
                <a:cubicBezTo>
                  <a:pt x="10085" y="2223"/>
                  <a:pt x="10108" y="2210"/>
                  <a:pt x="10129" y="2195"/>
                </a:cubicBezTo>
                <a:cubicBezTo>
                  <a:pt x="10133" y="2178"/>
                  <a:pt x="10139" y="2162"/>
                  <a:pt x="10144" y="2147"/>
                </a:cubicBezTo>
                <a:cubicBezTo>
                  <a:pt x="10148" y="2153"/>
                  <a:pt x="10151" y="2159"/>
                  <a:pt x="10154" y="2165"/>
                </a:cubicBezTo>
                <a:cubicBezTo>
                  <a:pt x="10148" y="2178"/>
                  <a:pt x="10141" y="2191"/>
                  <a:pt x="10133" y="2204"/>
                </a:cubicBezTo>
                <a:cubicBezTo>
                  <a:pt x="10132" y="2200"/>
                  <a:pt x="10130" y="2197"/>
                  <a:pt x="10129" y="2195"/>
                </a:cubicBezTo>
                <a:lnTo>
                  <a:pt x="10129" y="2195"/>
                </a:lnTo>
                <a:cubicBezTo>
                  <a:pt x="10145" y="2235"/>
                  <a:pt x="10161" y="2272"/>
                  <a:pt x="10173" y="2303"/>
                </a:cubicBezTo>
                <a:lnTo>
                  <a:pt x="10325" y="2303"/>
                </a:lnTo>
                <a:cubicBezTo>
                  <a:pt x="10330" y="2263"/>
                  <a:pt x="10335" y="2231"/>
                  <a:pt x="10339" y="2198"/>
                </a:cubicBezTo>
                <a:cubicBezTo>
                  <a:pt x="10342" y="2204"/>
                  <a:pt x="10347" y="2210"/>
                  <a:pt x="10353" y="2217"/>
                </a:cubicBezTo>
                <a:cubicBezTo>
                  <a:pt x="10357" y="2259"/>
                  <a:pt x="10363" y="2303"/>
                  <a:pt x="10369" y="2359"/>
                </a:cubicBezTo>
                <a:cubicBezTo>
                  <a:pt x="10384" y="2365"/>
                  <a:pt x="10400" y="2367"/>
                  <a:pt x="10415" y="2367"/>
                </a:cubicBezTo>
                <a:cubicBezTo>
                  <a:pt x="10440" y="2367"/>
                  <a:pt x="10464" y="2362"/>
                  <a:pt x="10488" y="2362"/>
                </a:cubicBezTo>
                <a:cubicBezTo>
                  <a:pt x="10524" y="2362"/>
                  <a:pt x="10559" y="2373"/>
                  <a:pt x="10592" y="2423"/>
                </a:cubicBezTo>
                <a:cubicBezTo>
                  <a:pt x="10612" y="2404"/>
                  <a:pt x="10629" y="2369"/>
                  <a:pt x="10648" y="2369"/>
                </a:cubicBezTo>
                <a:cubicBezTo>
                  <a:pt x="10648" y="2369"/>
                  <a:pt x="10649" y="2369"/>
                  <a:pt x="10650" y="2369"/>
                </a:cubicBezTo>
                <a:cubicBezTo>
                  <a:pt x="10679" y="2372"/>
                  <a:pt x="10710" y="2418"/>
                  <a:pt x="10738" y="2418"/>
                </a:cubicBezTo>
                <a:cubicBezTo>
                  <a:pt x="10767" y="2418"/>
                  <a:pt x="10794" y="2384"/>
                  <a:pt x="10820" y="2365"/>
                </a:cubicBezTo>
                <a:cubicBezTo>
                  <a:pt x="10841" y="2388"/>
                  <a:pt x="10860" y="2410"/>
                  <a:pt x="10879" y="2434"/>
                </a:cubicBezTo>
                <a:cubicBezTo>
                  <a:pt x="10897" y="2363"/>
                  <a:pt x="10912" y="2306"/>
                  <a:pt x="10926" y="2245"/>
                </a:cubicBezTo>
                <a:cubicBezTo>
                  <a:pt x="10945" y="2281"/>
                  <a:pt x="10962" y="2307"/>
                  <a:pt x="10978" y="2337"/>
                </a:cubicBezTo>
                <a:cubicBezTo>
                  <a:pt x="10959" y="2356"/>
                  <a:pt x="10943" y="2373"/>
                  <a:pt x="10903" y="2413"/>
                </a:cubicBezTo>
                <a:cubicBezTo>
                  <a:pt x="10949" y="2415"/>
                  <a:pt x="10990" y="2426"/>
                  <a:pt x="11026" y="2426"/>
                </a:cubicBezTo>
                <a:cubicBezTo>
                  <a:pt x="11062" y="2426"/>
                  <a:pt x="11092" y="2415"/>
                  <a:pt x="11115" y="2372"/>
                </a:cubicBezTo>
                <a:cubicBezTo>
                  <a:pt x="11147" y="2389"/>
                  <a:pt x="11178" y="2420"/>
                  <a:pt x="11194" y="2420"/>
                </a:cubicBezTo>
                <a:cubicBezTo>
                  <a:pt x="11198" y="2420"/>
                  <a:pt x="11201" y="2418"/>
                  <a:pt x="11203" y="2415"/>
                </a:cubicBezTo>
                <a:cubicBezTo>
                  <a:pt x="11232" y="2371"/>
                  <a:pt x="11264" y="2363"/>
                  <a:pt x="11294" y="2363"/>
                </a:cubicBezTo>
                <a:cubicBezTo>
                  <a:pt x="11313" y="2363"/>
                  <a:pt x="11331" y="2366"/>
                  <a:pt x="11347" y="2366"/>
                </a:cubicBezTo>
                <a:cubicBezTo>
                  <a:pt x="11353" y="2366"/>
                  <a:pt x="11358" y="2366"/>
                  <a:pt x="11363" y="2365"/>
                </a:cubicBezTo>
                <a:cubicBezTo>
                  <a:pt x="11437" y="2300"/>
                  <a:pt x="11496" y="2204"/>
                  <a:pt x="11567" y="2204"/>
                </a:cubicBezTo>
                <a:cubicBezTo>
                  <a:pt x="11593" y="2204"/>
                  <a:pt x="11621" y="2217"/>
                  <a:pt x="11652" y="2250"/>
                </a:cubicBezTo>
                <a:cubicBezTo>
                  <a:pt x="11669" y="2210"/>
                  <a:pt x="11687" y="2172"/>
                  <a:pt x="11699" y="2147"/>
                </a:cubicBezTo>
                <a:cubicBezTo>
                  <a:pt x="11727" y="2147"/>
                  <a:pt x="11749" y="2147"/>
                  <a:pt x="11766" y="2145"/>
                </a:cubicBezTo>
                <a:cubicBezTo>
                  <a:pt x="11777" y="2190"/>
                  <a:pt x="11784" y="2220"/>
                  <a:pt x="11790" y="2243"/>
                </a:cubicBezTo>
                <a:cubicBezTo>
                  <a:pt x="11841" y="2217"/>
                  <a:pt x="11886" y="2194"/>
                  <a:pt x="11939" y="2169"/>
                </a:cubicBezTo>
                <a:cubicBezTo>
                  <a:pt x="11947" y="2148"/>
                  <a:pt x="11961" y="2115"/>
                  <a:pt x="11981" y="2067"/>
                </a:cubicBezTo>
                <a:cubicBezTo>
                  <a:pt x="12011" y="2081"/>
                  <a:pt x="12046" y="2098"/>
                  <a:pt x="12081" y="2112"/>
                </a:cubicBezTo>
                <a:cubicBezTo>
                  <a:pt x="12098" y="2119"/>
                  <a:pt x="12120" y="2136"/>
                  <a:pt x="12134" y="2136"/>
                </a:cubicBezTo>
                <a:cubicBezTo>
                  <a:pt x="12139" y="2136"/>
                  <a:pt x="12143" y="2134"/>
                  <a:pt x="12146" y="2129"/>
                </a:cubicBezTo>
                <a:cubicBezTo>
                  <a:pt x="12174" y="2081"/>
                  <a:pt x="12206" y="2069"/>
                  <a:pt x="12239" y="2069"/>
                </a:cubicBezTo>
                <a:cubicBezTo>
                  <a:pt x="12271" y="2069"/>
                  <a:pt x="12305" y="2081"/>
                  <a:pt x="12336" y="2081"/>
                </a:cubicBezTo>
                <a:cubicBezTo>
                  <a:pt x="12343" y="2081"/>
                  <a:pt x="12349" y="2080"/>
                  <a:pt x="12355" y="2079"/>
                </a:cubicBezTo>
                <a:cubicBezTo>
                  <a:pt x="12356" y="2079"/>
                  <a:pt x="12356" y="2079"/>
                  <a:pt x="12357" y="2079"/>
                </a:cubicBezTo>
                <a:cubicBezTo>
                  <a:pt x="12373" y="2079"/>
                  <a:pt x="12389" y="2098"/>
                  <a:pt x="12407" y="2098"/>
                </a:cubicBezTo>
                <a:cubicBezTo>
                  <a:pt x="12414" y="2098"/>
                  <a:pt x="12423" y="2095"/>
                  <a:pt x="12431" y="2084"/>
                </a:cubicBezTo>
                <a:cubicBezTo>
                  <a:pt x="12435" y="2079"/>
                  <a:pt x="12440" y="2077"/>
                  <a:pt x="12446" y="2077"/>
                </a:cubicBezTo>
                <a:cubicBezTo>
                  <a:pt x="12470" y="2077"/>
                  <a:pt x="12507" y="2114"/>
                  <a:pt x="12542" y="2132"/>
                </a:cubicBezTo>
                <a:cubicBezTo>
                  <a:pt x="12555" y="2082"/>
                  <a:pt x="12570" y="2023"/>
                  <a:pt x="12583" y="1967"/>
                </a:cubicBezTo>
                <a:cubicBezTo>
                  <a:pt x="12604" y="2020"/>
                  <a:pt x="12626" y="2078"/>
                  <a:pt x="12648" y="2134"/>
                </a:cubicBezTo>
                <a:cubicBezTo>
                  <a:pt x="12659" y="2109"/>
                  <a:pt x="12668" y="2094"/>
                  <a:pt x="12676" y="2081"/>
                </a:cubicBezTo>
                <a:cubicBezTo>
                  <a:pt x="12690" y="2101"/>
                  <a:pt x="12702" y="2117"/>
                  <a:pt x="12720" y="2144"/>
                </a:cubicBezTo>
                <a:cubicBezTo>
                  <a:pt x="12736" y="2087"/>
                  <a:pt x="12754" y="2069"/>
                  <a:pt x="12775" y="2069"/>
                </a:cubicBezTo>
                <a:cubicBezTo>
                  <a:pt x="12814" y="2069"/>
                  <a:pt x="12859" y="2135"/>
                  <a:pt x="12901" y="2135"/>
                </a:cubicBezTo>
                <a:cubicBezTo>
                  <a:pt x="12911" y="2135"/>
                  <a:pt x="12922" y="2131"/>
                  <a:pt x="12932" y="2120"/>
                </a:cubicBezTo>
                <a:cubicBezTo>
                  <a:pt x="12945" y="2092"/>
                  <a:pt x="12961" y="2056"/>
                  <a:pt x="12980" y="2014"/>
                </a:cubicBezTo>
                <a:cubicBezTo>
                  <a:pt x="12996" y="2056"/>
                  <a:pt x="13011" y="2092"/>
                  <a:pt x="13026" y="2129"/>
                </a:cubicBezTo>
                <a:cubicBezTo>
                  <a:pt x="13052" y="2142"/>
                  <a:pt x="13077" y="2154"/>
                  <a:pt x="13105" y="2169"/>
                </a:cubicBezTo>
                <a:cubicBezTo>
                  <a:pt x="13113" y="2159"/>
                  <a:pt x="13126" y="2138"/>
                  <a:pt x="13136" y="2122"/>
                </a:cubicBezTo>
                <a:cubicBezTo>
                  <a:pt x="13158" y="2145"/>
                  <a:pt x="13173" y="2162"/>
                  <a:pt x="13186" y="2178"/>
                </a:cubicBezTo>
                <a:cubicBezTo>
                  <a:pt x="13202" y="2141"/>
                  <a:pt x="13216" y="2109"/>
                  <a:pt x="13230" y="2073"/>
                </a:cubicBezTo>
                <a:cubicBezTo>
                  <a:pt x="13252" y="2112"/>
                  <a:pt x="13274" y="2148"/>
                  <a:pt x="13302" y="2194"/>
                </a:cubicBezTo>
                <a:cubicBezTo>
                  <a:pt x="13327" y="2179"/>
                  <a:pt x="13354" y="2163"/>
                  <a:pt x="13382" y="2147"/>
                </a:cubicBezTo>
                <a:cubicBezTo>
                  <a:pt x="13408" y="2173"/>
                  <a:pt x="13439" y="2203"/>
                  <a:pt x="13467" y="2229"/>
                </a:cubicBezTo>
                <a:cubicBezTo>
                  <a:pt x="13484" y="2197"/>
                  <a:pt x="13501" y="2181"/>
                  <a:pt x="13519" y="2181"/>
                </a:cubicBezTo>
                <a:cubicBezTo>
                  <a:pt x="13538" y="2181"/>
                  <a:pt x="13558" y="2202"/>
                  <a:pt x="13580" y="2244"/>
                </a:cubicBezTo>
                <a:cubicBezTo>
                  <a:pt x="13588" y="2193"/>
                  <a:pt x="13605" y="2185"/>
                  <a:pt x="13624" y="2185"/>
                </a:cubicBezTo>
                <a:cubicBezTo>
                  <a:pt x="13632" y="2185"/>
                  <a:pt x="13642" y="2187"/>
                  <a:pt x="13650" y="2187"/>
                </a:cubicBezTo>
                <a:cubicBezTo>
                  <a:pt x="13659" y="2187"/>
                  <a:pt x="13666" y="2185"/>
                  <a:pt x="13673" y="2179"/>
                </a:cubicBezTo>
                <a:cubicBezTo>
                  <a:pt x="13676" y="2176"/>
                  <a:pt x="13680" y="2175"/>
                  <a:pt x="13683" y="2175"/>
                </a:cubicBezTo>
                <a:cubicBezTo>
                  <a:pt x="13704" y="2175"/>
                  <a:pt x="13724" y="2223"/>
                  <a:pt x="13743" y="2223"/>
                </a:cubicBezTo>
                <a:cubicBezTo>
                  <a:pt x="13751" y="2223"/>
                  <a:pt x="13759" y="2215"/>
                  <a:pt x="13766" y="2192"/>
                </a:cubicBezTo>
                <a:cubicBezTo>
                  <a:pt x="13770" y="2179"/>
                  <a:pt x="13775" y="2173"/>
                  <a:pt x="13779" y="2173"/>
                </a:cubicBezTo>
                <a:cubicBezTo>
                  <a:pt x="13794" y="2173"/>
                  <a:pt x="13809" y="2224"/>
                  <a:pt x="13829" y="2224"/>
                </a:cubicBezTo>
                <a:cubicBezTo>
                  <a:pt x="13834" y="2224"/>
                  <a:pt x="13839" y="2220"/>
                  <a:pt x="13845" y="2210"/>
                </a:cubicBezTo>
                <a:cubicBezTo>
                  <a:pt x="13867" y="2173"/>
                  <a:pt x="13914" y="2195"/>
                  <a:pt x="13948" y="2181"/>
                </a:cubicBezTo>
                <a:cubicBezTo>
                  <a:pt x="13994" y="2162"/>
                  <a:pt x="14037" y="2132"/>
                  <a:pt x="14081" y="2107"/>
                </a:cubicBezTo>
                <a:cubicBezTo>
                  <a:pt x="14079" y="2050"/>
                  <a:pt x="14083" y="2010"/>
                  <a:pt x="14101" y="2010"/>
                </a:cubicBezTo>
                <a:cubicBezTo>
                  <a:pt x="14109" y="2010"/>
                  <a:pt x="14119" y="2017"/>
                  <a:pt x="14132" y="2034"/>
                </a:cubicBezTo>
                <a:cubicBezTo>
                  <a:pt x="14125" y="2072"/>
                  <a:pt x="14117" y="2109"/>
                  <a:pt x="14109" y="2147"/>
                </a:cubicBezTo>
                <a:cubicBezTo>
                  <a:pt x="14170" y="2192"/>
                  <a:pt x="14225" y="2234"/>
                  <a:pt x="14284" y="2278"/>
                </a:cubicBezTo>
                <a:cubicBezTo>
                  <a:pt x="14285" y="2273"/>
                  <a:pt x="14294" y="2256"/>
                  <a:pt x="14303" y="2240"/>
                </a:cubicBezTo>
                <a:cubicBezTo>
                  <a:pt x="14313" y="2256"/>
                  <a:pt x="14325" y="2273"/>
                  <a:pt x="14335" y="2291"/>
                </a:cubicBezTo>
                <a:cubicBezTo>
                  <a:pt x="14341" y="2275"/>
                  <a:pt x="14347" y="2262"/>
                  <a:pt x="14353" y="2248"/>
                </a:cubicBezTo>
                <a:cubicBezTo>
                  <a:pt x="14375" y="2265"/>
                  <a:pt x="14397" y="2282"/>
                  <a:pt x="14420" y="2300"/>
                </a:cubicBezTo>
                <a:cubicBezTo>
                  <a:pt x="14426" y="2248"/>
                  <a:pt x="14429" y="2216"/>
                  <a:pt x="14434" y="2182"/>
                </a:cubicBezTo>
                <a:cubicBezTo>
                  <a:pt x="14454" y="2206"/>
                  <a:pt x="14473" y="2228"/>
                  <a:pt x="14491" y="2247"/>
                </a:cubicBezTo>
                <a:cubicBezTo>
                  <a:pt x="14504" y="2217"/>
                  <a:pt x="14513" y="2200"/>
                  <a:pt x="14522" y="2182"/>
                </a:cubicBezTo>
                <a:cubicBezTo>
                  <a:pt x="14532" y="2200"/>
                  <a:pt x="14544" y="2216"/>
                  <a:pt x="14550" y="2226"/>
                </a:cubicBezTo>
                <a:cubicBezTo>
                  <a:pt x="14585" y="2187"/>
                  <a:pt x="14618" y="2151"/>
                  <a:pt x="14647" y="2117"/>
                </a:cubicBezTo>
                <a:cubicBezTo>
                  <a:pt x="14671" y="2145"/>
                  <a:pt x="14691" y="2169"/>
                  <a:pt x="14709" y="2190"/>
                </a:cubicBezTo>
                <a:cubicBezTo>
                  <a:pt x="14732" y="2142"/>
                  <a:pt x="14752" y="2104"/>
                  <a:pt x="14772" y="2062"/>
                </a:cubicBezTo>
                <a:cubicBezTo>
                  <a:pt x="14782" y="2113"/>
                  <a:pt x="14787" y="2138"/>
                  <a:pt x="14794" y="2175"/>
                </a:cubicBezTo>
                <a:cubicBezTo>
                  <a:pt x="14807" y="2156"/>
                  <a:pt x="14819" y="2138"/>
                  <a:pt x="14822" y="2135"/>
                </a:cubicBezTo>
                <a:cubicBezTo>
                  <a:pt x="14862" y="2147"/>
                  <a:pt x="14905" y="2180"/>
                  <a:pt x="14935" y="2180"/>
                </a:cubicBezTo>
                <a:cubicBezTo>
                  <a:pt x="14945" y="2180"/>
                  <a:pt x="14953" y="2177"/>
                  <a:pt x="14959" y="2169"/>
                </a:cubicBezTo>
                <a:cubicBezTo>
                  <a:pt x="15005" y="2112"/>
                  <a:pt x="15063" y="2160"/>
                  <a:pt x="15097" y="2113"/>
                </a:cubicBezTo>
                <a:cubicBezTo>
                  <a:pt x="15126" y="2073"/>
                  <a:pt x="15156" y="2059"/>
                  <a:pt x="15185" y="2059"/>
                </a:cubicBezTo>
                <a:cubicBezTo>
                  <a:pt x="15203" y="2059"/>
                  <a:pt x="15220" y="2064"/>
                  <a:pt x="15237" y="2072"/>
                </a:cubicBezTo>
                <a:cubicBezTo>
                  <a:pt x="15239" y="2073"/>
                  <a:pt x="15241" y="2073"/>
                  <a:pt x="15243" y="2073"/>
                </a:cubicBezTo>
                <a:cubicBezTo>
                  <a:pt x="15265" y="2073"/>
                  <a:pt x="15273" y="2014"/>
                  <a:pt x="15291" y="2014"/>
                </a:cubicBezTo>
                <a:cubicBezTo>
                  <a:pt x="15298" y="2014"/>
                  <a:pt x="15306" y="2022"/>
                  <a:pt x="15316" y="2044"/>
                </a:cubicBezTo>
                <a:cubicBezTo>
                  <a:pt x="15317" y="2045"/>
                  <a:pt x="15318" y="2046"/>
                  <a:pt x="15320" y="2046"/>
                </a:cubicBezTo>
                <a:cubicBezTo>
                  <a:pt x="15332" y="2046"/>
                  <a:pt x="15366" y="2002"/>
                  <a:pt x="15389" y="1982"/>
                </a:cubicBezTo>
                <a:cubicBezTo>
                  <a:pt x="15377" y="1959"/>
                  <a:pt x="15366" y="1939"/>
                  <a:pt x="15356" y="1919"/>
                </a:cubicBezTo>
                <a:cubicBezTo>
                  <a:pt x="15389" y="1897"/>
                  <a:pt x="15419" y="1875"/>
                  <a:pt x="15453" y="1850"/>
                </a:cubicBezTo>
                <a:cubicBezTo>
                  <a:pt x="15458" y="1856"/>
                  <a:pt x="15469" y="1875"/>
                  <a:pt x="15481" y="1894"/>
                </a:cubicBezTo>
                <a:cubicBezTo>
                  <a:pt x="15511" y="1869"/>
                  <a:pt x="15556" y="1888"/>
                  <a:pt x="15572" y="1857"/>
                </a:cubicBezTo>
                <a:cubicBezTo>
                  <a:pt x="15583" y="1838"/>
                  <a:pt x="15591" y="1830"/>
                  <a:pt x="15600" y="1830"/>
                </a:cubicBezTo>
                <a:cubicBezTo>
                  <a:pt x="15626" y="1830"/>
                  <a:pt x="15645" y="1900"/>
                  <a:pt x="15670" y="1900"/>
                </a:cubicBezTo>
                <a:cubicBezTo>
                  <a:pt x="15671" y="1900"/>
                  <a:pt x="15671" y="1900"/>
                  <a:pt x="15671" y="1900"/>
                </a:cubicBezTo>
                <a:cubicBezTo>
                  <a:pt x="15671" y="1900"/>
                  <a:pt x="15672" y="1900"/>
                  <a:pt x="15672" y="1900"/>
                </a:cubicBezTo>
                <a:cubicBezTo>
                  <a:pt x="15704" y="1900"/>
                  <a:pt x="15741" y="1957"/>
                  <a:pt x="15774" y="1989"/>
                </a:cubicBezTo>
                <a:cubicBezTo>
                  <a:pt x="15776" y="1957"/>
                  <a:pt x="15777" y="1931"/>
                  <a:pt x="15778" y="1907"/>
                </a:cubicBezTo>
                <a:cubicBezTo>
                  <a:pt x="15791" y="1910"/>
                  <a:pt x="15807" y="1921"/>
                  <a:pt x="15819" y="1921"/>
                </a:cubicBezTo>
                <a:cubicBezTo>
                  <a:pt x="15823" y="1921"/>
                  <a:pt x="15826" y="1920"/>
                  <a:pt x="15828" y="1916"/>
                </a:cubicBezTo>
                <a:cubicBezTo>
                  <a:pt x="15837" y="1901"/>
                  <a:pt x="15845" y="1895"/>
                  <a:pt x="15853" y="1895"/>
                </a:cubicBezTo>
                <a:cubicBezTo>
                  <a:pt x="15864" y="1895"/>
                  <a:pt x="15875" y="1905"/>
                  <a:pt x="15889" y="1922"/>
                </a:cubicBezTo>
                <a:cubicBezTo>
                  <a:pt x="15903" y="1940"/>
                  <a:pt x="15924" y="1946"/>
                  <a:pt x="15942" y="1946"/>
                </a:cubicBezTo>
                <a:cubicBezTo>
                  <a:pt x="15946" y="1946"/>
                  <a:pt x="15950" y="1946"/>
                  <a:pt x="15954" y="1945"/>
                </a:cubicBezTo>
                <a:cubicBezTo>
                  <a:pt x="15974" y="1942"/>
                  <a:pt x="15992" y="1917"/>
                  <a:pt x="16011" y="1903"/>
                </a:cubicBezTo>
                <a:cubicBezTo>
                  <a:pt x="16023" y="1914"/>
                  <a:pt x="16040" y="1931"/>
                  <a:pt x="16057" y="1947"/>
                </a:cubicBezTo>
                <a:cubicBezTo>
                  <a:pt x="16069" y="1960"/>
                  <a:pt x="16082" y="1975"/>
                  <a:pt x="16083" y="1975"/>
                </a:cubicBezTo>
                <a:cubicBezTo>
                  <a:pt x="16083" y="1975"/>
                  <a:pt x="16082" y="1974"/>
                  <a:pt x="16082" y="1973"/>
                </a:cubicBezTo>
                <a:cubicBezTo>
                  <a:pt x="16115" y="1968"/>
                  <a:pt x="16145" y="1951"/>
                  <a:pt x="16165" y="1951"/>
                </a:cubicBezTo>
                <a:cubicBezTo>
                  <a:pt x="16173" y="1951"/>
                  <a:pt x="16179" y="1954"/>
                  <a:pt x="16183" y="1961"/>
                </a:cubicBezTo>
                <a:cubicBezTo>
                  <a:pt x="16193" y="1983"/>
                  <a:pt x="16201" y="1991"/>
                  <a:pt x="16207" y="1991"/>
                </a:cubicBezTo>
                <a:cubicBezTo>
                  <a:pt x="16222" y="1991"/>
                  <a:pt x="16229" y="1946"/>
                  <a:pt x="16243" y="1946"/>
                </a:cubicBezTo>
                <a:cubicBezTo>
                  <a:pt x="16244" y="1946"/>
                  <a:pt x="16245" y="1946"/>
                  <a:pt x="16246" y="1947"/>
                </a:cubicBezTo>
                <a:cubicBezTo>
                  <a:pt x="16277" y="1961"/>
                  <a:pt x="16307" y="1981"/>
                  <a:pt x="16318" y="1987"/>
                </a:cubicBezTo>
                <a:cubicBezTo>
                  <a:pt x="16385" y="1964"/>
                  <a:pt x="16435" y="1948"/>
                  <a:pt x="16504" y="1928"/>
                </a:cubicBezTo>
                <a:cubicBezTo>
                  <a:pt x="16517" y="1969"/>
                  <a:pt x="16535" y="2020"/>
                  <a:pt x="16549" y="2067"/>
                </a:cubicBezTo>
                <a:cubicBezTo>
                  <a:pt x="16598" y="2042"/>
                  <a:pt x="16639" y="2019"/>
                  <a:pt x="16680" y="2001"/>
                </a:cubicBezTo>
                <a:cubicBezTo>
                  <a:pt x="16726" y="1982"/>
                  <a:pt x="16773" y="1970"/>
                  <a:pt x="16824" y="1954"/>
                </a:cubicBezTo>
                <a:cubicBezTo>
                  <a:pt x="16852" y="1991"/>
                  <a:pt x="16878" y="2007"/>
                  <a:pt x="16905" y="2007"/>
                </a:cubicBezTo>
                <a:cubicBezTo>
                  <a:pt x="16939" y="2007"/>
                  <a:pt x="16972" y="1981"/>
                  <a:pt x="17004" y="1942"/>
                </a:cubicBezTo>
                <a:cubicBezTo>
                  <a:pt x="17024" y="1961"/>
                  <a:pt x="17046" y="1995"/>
                  <a:pt x="17065" y="1995"/>
                </a:cubicBezTo>
                <a:cubicBezTo>
                  <a:pt x="17065" y="1995"/>
                  <a:pt x="17065" y="1995"/>
                  <a:pt x="17066" y="1995"/>
                </a:cubicBezTo>
                <a:cubicBezTo>
                  <a:pt x="17092" y="1993"/>
                  <a:pt x="17126" y="1953"/>
                  <a:pt x="17146" y="1953"/>
                </a:cubicBezTo>
                <a:cubicBezTo>
                  <a:pt x="17151" y="1953"/>
                  <a:pt x="17155" y="1955"/>
                  <a:pt x="17158" y="1960"/>
                </a:cubicBezTo>
                <a:cubicBezTo>
                  <a:pt x="17181" y="1992"/>
                  <a:pt x="17201" y="1997"/>
                  <a:pt x="17221" y="1997"/>
                </a:cubicBezTo>
                <a:cubicBezTo>
                  <a:pt x="17232" y="1997"/>
                  <a:pt x="17242" y="1996"/>
                  <a:pt x="17253" y="1996"/>
                </a:cubicBezTo>
                <a:cubicBezTo>
                  <a:pt x="17257" y="1996"/>
                  <a:pt x="17262" y="1996"/>
                  <a:pt x="17266" y="1997"/>
                </a:cubicBezTo>
                <a:cubicBezTo>
                  <a:pt x="17269" y="1998"/>
                  <a:pt x="17273" y="1998"/>
                  <a:pt x="17277" y="1998"/>
                </a:cubicBezTo>
                <a:cubicBezTo>
                  <a:pt x="17287" y="1998"/>
                  <a:pt x="17298" y="1994"/>
                  <a:pt x="17304" y="1984"/>
                </a:cubicBezTo>
                <a:cubicBezTo>
                  <a:pt x="17385" y="1845"/>
                  <a:pt x="17509" y="1926"/>
                  <a:pt x="17597" y="1828"/>
                </a:cubicBezTo>
                <a:cubicBezTo>
                  <a:pt x="17606" y="1836"/>
                  <a:pt x="17614" y="1839"/>
                  <a:pt x="17622" y="1839"/>
                </a:cubicBezTo>
                <a:cubicBezTo>
                  <a:pt x="17651" y="1839"/>
                  <a:pt x="17676" y="1798"/>
                  <a:pt x="17705" y="1798"/>
                </a:cubicBezTo>
                <a:cubicBezTo>
                  <a:pt x="17716" y="1798"/>
                  <a:pt x="17727" y="1803"/>
                  <a:pt x="17738" y="1817"/>
                </a:cubicBezTo>
                <a:cubicBezTo>
                  <a:pt x="17777" y="1722"/>
                  <a:pt x="17803" y="1675"/>
                  <a:pt x="17814" y="1675"/>
                </a:cubicBezTo>
                <a:cubicBezTo>
                  <a:pt x="17815" y="1675"/>
                  <a:pt x="17817" y="1676"/>
                  <a:pt x="17818" y="1678"/>
                </a:cubicBezTo>
                <a:lnTo>
                  <a:pt x="17832" y="1754"/>
                </a:lnTo>
                <a:cubicBezTo>
                  <a:pt x="17879" y="1718"/>
                  <a:pt x="17929" y="1711"/>
                  <a:pt x="17980" y="1711"/>
                </a:cubicBezTo>
                <a:cubicBezTo>
                  <a:pt x="18012" y="1711"/>
                  <a:pt x="18045" y="1714"/>
                  <a:pt x="18077" y="1714"/>
                </a:cubicBezTo>
                <a:cubicBezTo>
                  <a:pt x="18149" y="1714"/>
                  <a:pt x="18218" y="1700"/>
                  <a:pt x="18275" y="1610"/>
                </a:cubicBezTo>
                <a:cubicBezTo>
                  <a:pt x="18310" y="1647"/>
                  <a:pt x="18340" y="1675"/>
                  <a:pt x="18362" y="1698"/>
                </a:cubicBezTo>
                <a:cubicBezTo>
                  <a:pt x="18403" y="1642"/>
                  <a:pt x="18443" y="1585"/>
                  <a:pt x="18481" y="1532"/>
                </a:cubicBezTo>
                <a:cubicBezTo>
                  <a:pt x="18505" y="1561"/>
                  <a:pt x="18519" y="1580"/>
                  <a:pt x="18536" y="1601"/>
                </a:cubicBezTo>
                <a:cubicBezTo>
                  <a:pt x="18559" y="1578"/>
                  <a:pt x="18580" y="1554"/>
                  <a:pt x="18600" y="1532"/>
                </a:cubicBezTo>
                <a:cubicBezTo>
                  <a:pt x="18616" y="1558"/>
                  <a:pt x="18627" y="1578"/>
                  <a:pt x="18639" y="1595"/>
                </a:cubicBezTo>
                <a:cubicBezTo>
                  <a:pt x="18646" y="1578"/>
                  <a:pt x="18655" y="1560"/>
                  <a:pt x="18664" y="1544"/>
                </a:cubicBezTo>
                <a:cubicBezTo>
                  <a:pt x="18672" y="1558"/>
                  <a:pt x="18681" y="1571"/>
                  <a:pt x="18683" y="1575"/>
                </a:cubicBezTo>
                <a:lnTo>
                  <a:pt x="18683" y="1575"/>
                </a:lnTo>
                <a:cubicBezTo>
                  <a:pt x="18752" y="1563"/>
                  <a:pt x="18811" y="1542"/>
                  <a:pt x="18868" y="1542"/>
                </a:cubicBezTo>
                <a:cubicBezTo>
                  <a:pt x="18877" y="1542"/>
                  <a:pt x="18885" y="1543"/>
                  <a:pt x="18893" y="1544"/>
                </a:cubicBezTo>
                <a:cubicBezTo>
                  <a:pt x="18958" y="1551"/>
                  <a:pt x="19025" y="1589"/>
                  <a:pt x="19093" y="1616"/>
                </a:cubicBezTo>
                <a:cubicBezTo>
                  <a:pt x="19099" y="1642"/>
                  <a:pt x="19108" y="1675"/>
                  <a:pt x="19117" y="1716"/>
                </a:cubicBezTo>
                <a:cubicBezTo>
                  <a:pt x="19133" y="1706"/>
                  <a:pt x="19146" y="1697"/>
                  <a:pt x="19159" y="1686"/>
                </a:cubicBezTo>
                <a:cubicBezTo>
                  <a:pt x="19146" y="1654"/>
                  <a:pt x="19137" y="1635"/>
                  <a:pt x="19120" y="1595"/>
                </a:cubicBezTo>
                <a:cubicBezTo>
                  <a:pt x="19147" y="1595"/>
                  <a:pt x="19169" y="1593"/>
                  <a:pt x="19189" y="1593"/>
                </a:cubicBezTo>
                <a:cubicBezTo>
                  <a:pt x="19202" y="1593"/>
                  <a:pt x="19214" y="1594"/>
                  <a:pt x="19226" y="1597"/>
                </a:cubicBezTo>
                <a:cubicBezTo>
                  <a:pt x="19242" y="1600"/>
                  <a:pt x="19259" y="1626"/>
                  <a:pt x="19276" y="1638"/>
                </a:cubicBezTo>
                <a:cubicBezTo>
                  <a:pt x="19290" y="1648"/>
                  <a:pt x="19358" y="1653"/>
                  <a:pt x="19405" y="1653"/>
                </a:cubicBezTo>
                <a:cubicBezTo>
                  <a:pt x="19424" y="1653"/>
                  <a:pt x="19438" y="1652"/>
                  <a:pt x="19446" y="1651"/>
                </a:cubicBezTo>
                <a:cubicBezTo>
                  <a:pt x="19477" y="1645"/>
                  <a:pt x="19505" y="1653"/>
                  <a:pt x="19532" y="1603"/>
                </a:cubicBezTo>
                <a:cubicBezTo>
                  <a:pt x="19535" y="1596"/>
                  <a:pt x="19540" y="1593"/>
                  <a:pt x="19547" y="1593"/>
                </a:cubicBezTo>
                <a:cubicBezTo>
                  <a:pt x="19565" y="1593"/>
                  <a:pt x="19592" y="1615"/>
                  <a:pt x="19601" y="1617"/>
                </a:cubicBezTo>
                <a:cubicBezTo>
                  <a:pt x="19662" y="1600"/>
                  <a:pt x="19722" y="1589"/>
                  <a:pt x="19780" y="1589"/>
                </a:cubicBezTo>
                <a:cubicBezTo>
                  <a:pt x="19900" y="1589"/>
                  <a:pt x="20016" y="1633"/>
                  <a:pt x="20133" y="1750"/>
                </a:cubicBezTo>
                <a:cubicBezTo>
                  <a:pt x="20135" y="1722"/>
                  <a:pt x="20136" y="1695"/>
                  <a:pt x="20138" y="1647"/>
                </a:cubicBezTo>
                <a:cubicBezTo>
                  <a:pt x="20147" y="1647"/>
                  <a:pt x="20161" y="1653"/>
                  <a:pt x="20172" y="1653"/>
                </a:cubicBezTo>
                <a:cubicBezTo>
                  <a:pt x="20178" y="1653"/>
                  <a:pt x="20183" y="1651"/>
                  <a:pt x="20186" y="1645"/>
                </a:cubicBezTo>
                <a:cubicBezTo>
                  <a:pt x="20206" y="1603"/>
                  <a:pt x="20228" y="1587"/>
                  <a:pt x="20250" y="1587"/>
                </a:cubicBezTo>
                <a:cubicBezTo>
                  <a:pt x="20281" y="1587"/>
                  <a:pt x="20313" y="1619"/>
                  <a:pt x="20344" y="1654"/>
                </a:cubicBezTo>
                <a:cubicBezTo>
                  <a:pt x="20370" y="1685"/>
                  <a:pt x="20392" y="1698"/>
                  <a:pt x="20413" y="1698"/>
                </a:cubicBezTo>
                <a:cubicBezTo>
                  <a:pt x="20435" y="1698"/>
                  <a:pt x="20455" y="1684"/>
                  <a:pt x="20479" y="1661"/>
                </a:cubicBezTo>
                <a:cubicBezTo>
                  <a:pt x="20486" y="1655"/>
                  <a:pt x="20493" y="1653"/>
                  <a:pt x="20501" y="1653"/>
                </a:cubicBezTo>
                <a:cubicBezTo>
                  <a:pt x="20527" y="1653"/>
                  <a:pt x="20557" y="1678"/>
                  <a:pt x="20566" y="1680"/>
                </a:cubicBezTo>
                <a:cubicBezTo>
                  <a:pt x="20641" y="1658"/>
                  <a:pt x="20694" y="1641"/>
                  <a:pt x="20775" y="1616"/>
                </a:cubicBezTo>
                <a:cubicBezTo>
                  <a:pt x="20728" y="1558"/>
                  <a:pt x="20707" y="1532"/>
                  <a:pt x="20685" y="1505"/>
                </a:cubicBezTo>
                <a:cubicBezTo>
                  <a:pt x="20706" y="1480"/>
                  <a:pt x="20728" y="1454"/>
                  <a:pt x="20747" y="1430"/>
                </a:cubicBezTo>
                <a:cubicBezTo>
                  <a:pt x="20766" y="1483"/>
                  <a:pt x="20785" y="1535"/>
                  <a:pt x="20803" y="1583"/>
                </a:cubicBezTo>
                <a:cubicBezTo>
                  <a:pt x="20819" y="1587"/>
                  <a:pt x="20835" y="1589"/>
                  <a:pt x="20852" y="1589"/>
                </a:cubicBezTo>
                <a:cubicBezTo>
                  <a:pt x="20879" y="1589"/>
                  <a:pt x="20906" y="1585"/>
                  <a:pt x="20932" y="1585"/>
                </a:cubicBezTo>
                <a:cubicBezTo>
                  <a:pt x="20976" y="1585"/>
                  <a:pt x="21019" y="1595"/>
                  <a:pt x="21062" y="1650"/>
                </a:cubicBezTo>
                <a:cubicBezTo>
                  <a:pt x="21073" y="1626"/>
                  <a:pt x="21082" y="1607"/>
                  <a:pt x="21088" y="1594"/>
                </a:cubicBezTo>
                <a:cubicBezTo>
                  <a:pt x="21126" y="1632"/>
                  <a:pt x="21163" y="1669"/>
                  <a:pt x="21200" y="1704"/>
                </a:cubicBezTo>
                <a:cubicBezTo>
                  <a:pt x="21215" y="1682"/>
                  <a:pt x="21228" y="1663"/>
                  <a:pt x="21241" y="1642"/>
                </a:cubicBezTo>
                <a:cubicBezTo>
                  <a:pt x="21269" y="1664"/>
                  <a:pt x="21297" y="1683"/>
                  <a:pt x="21325" y="1706"/>
                </a:cubicBezTo>
                <a:cubicBezTo>
                  <a:pt x="21331" y="1651"/>
                  <a:pt x="21334" y="1619"/>
                  <a:pt x="21338" y="1583"/>
                </a:cubicBezTo>
                <a:cubicBezTo>
                  <a:pt x="21351" y="1605"/>
                  <a:pt x="21365" y="1639"/>
                  <a:pt x="21373" y="1639"/>
                </a:cubicBezTo>
                <a:cubicBezTo>
                  <a:pt x="21373" y="1639"/>
                  <a:pt x="21373" y="1639"/>
                  <a:pt x="21374" y="1639"/>
                </a:cubicBezTo>
                <a:cubicBezTo>
                  <a:pt x="21391" y="1633"/>
                  <a:pt x="21410" y="1593"/>
                  <a:pt x="21422" y="1593"/>
                </a:cubicBezTo>
                <a:cubicBezTo>
                  <a:pt x="21424" y="1593"/>
                  <a:pt x="21425" y="1594"/>
                  <a:pt x="21427" y="1595"/>
                </a:cubicBezTo>
                <a:cubicBezTo>
                  <a:pt x="21445" y="1614"/>
                  <a:pt x="21457" y="1634"/>
                  <a:pt x="21473" y="1634"/>
                </a:cubicBezTo>
                <a:cubicBezTo>
                  <a:pt x="21481" y="1634"/>
                  <a:pt x="21489" y="1630"/>
                  <a:pt x="21499" y="1620"/>
                </a:cubicBezTo>
                <a:cubicBezTo>
                  <a:pt x="21517" y="1604"/>
                  <a:pt x="21551" y="1583"/>
                  <a:pt x="21573" y="1583"/>
                </a:cubicBezTo>
                <a:cubicBezTo>
                  <a:pt x="21580" y="1583"/>
                  <a:pt x="21586" y="1585"/>
                  <a:pt x="21590" y="1591"/>
                </a:cubicBezTo>
                <a:cubicBezTo>
                  <a:pt x="21617" y="1634"/>
                  <a:pt x="21643" y="1644"/>
                  <a:pt x="21668" y="1644"/>
                </a:cubicBezTo>
                <a:cubicBezTo>
                  <a:pt x="21689" y="1644"/>
                  <a:pt x="21709" y="1637"/>
                  <a:pt x="21729" y="1637"/>
                </a:cubicBezTo>
                <a:cubicBezTo>
                  <a:pt x="21740" y="1637"/>
                  <a:pt x="21750" y="1639"/>
                  <a:pt x="21760" y="1645"/>
                </a:cubicBezTo>
                <a:cubicBezTo>
                  <a:pt x="21777" y="1582"/>
                  <a:pt x="21791" y="1526"/>
                  <a:pt x="21812" y="1444"/>
                </a:cubicBezTo>
                <a:cubicBezTo>
                  <a:pt x="21824" y="1530"/>
                  <a:pt x="21831" y="1582"/>
                  <a:pt x="21841" y="1658"/>
                </a:cubicBezTo>
                <a:cubicBezTo>
                  <a:pt x="21861" y="1560"/>
                  <a:pt x="21877" y="1482"/>
                  <a:pt x="21897" y="1372"/>
                </a:cubicBezTo>
                <a:cubicBezTo>
                  <a:pt x="21924" y="1444"/>
                  <a:pt x="21937" y="1485"/>
                  <a:pt x="21953" y="1527"/>
                </a:cubicBezTo>
                <a:cubicBezTo>
                  <a:pt x="21959" y="1489"/>
                  <a:pt x="21965" y="1452"/>
                  <a:pt x="21972" y="1414"/>
                </a:cubicBezTo>
                <a:cubicBezTo>
                  <a:pt x="21983" y="1432"/>
                  <a:pt x="21990" y="1445"/>
                  <a:pt x="21997" y="1460"/>
                </a:cubicBezTo>
                <a:cubicBezTo>
                  <a:pt x="22009" y="1448"/>
                  <a:pt x="22021" y="1435"/>
                  <a:pt x="22036" y="1420"/>
                </a:cubicBezTo>
                <a:cubicBezTo>
                  <a:pt x="22044" y="1476"/>
                  <a:pt x="22052" y="1529"/>
                  <a:pt x="22058" y="1576"/>
                </a:cubicBezTo>
                <a:cubicBezTo>
                  <a:pt x="22073" y="1583"/>
                  <a:pt x="22088" y="1585"/>
                  <a:pt x="22103" y="1585"/>
                </a:cubicBezTo>
                <a:cubicBezTo>
                  <a:pt x="22128" y="1585"/>
                  <a:pt x="22152" y="1579"/>
                  <a:pt x="22175" y="1579"/>
                </a:cubicBezTo>
                <a:cubicBezTo>
                  <a:pt x="22206" y="1579"/>
                  <a:pt x="22236" y="1589"/>
                  <a:pt x="22265" y="1632"/>
                </a:cubicBezTo>
                <a:cubicBezTo>
                  <a:pt x="22290" y="1600"/>
                  <a:pt x="22318" y="1566"/>
                  <a:pt x="22345" y="1532"/>
                </a:cubicBezTo>
                <a:cubicBezTo>
                  <a:pt x="22369" y="1593"/>
                  <a:pt x="22374" y="1694"/>
                  <a:pt x="22431" y="1694"/>
                </a:cubicBezTo>
                <a:cubicBezTo>
                  <a:pt x="22432" y="1694"/>
                  <a:pt x="22434" y="1694"/>
                  <a:pt x="22436" y="1694"/>
                </a:cubicBezTo>
                <a:cubicBezTo>
                  <a:pt x="22442" y="1661"/>
                  <a:pt x="22448" y="1623"/>
                  <a:pt x="22455" y="1583"/>
                </a:cubicBezTo>
                <a:cubicBezTo>
                  <a:pt x="22467" y="1601"/>
                  <a:pt x="22477" y="1619"/>
                  <a:pt x="22489" y="1638"/>
                </a:cubicBezTo>
                <a:cubicBezTo>
                  <a:pt x="22499" y="1611"/>
                  <a:pt x="22509" y="1585"/>
                  <a:pt x="22521" y="1557"/>
                </a:cubicBezTo>
                <a:cubicBezTo>
                  <a:pt x="22509" y="1523"/>
                  <a:pt x="22496" y="1488"/>
                  <a:pt x="22483" y="1450"/>
                </a:cubicBezTo>
                <a:lnTo>
                  <a:pt x="22524" y="1366"/>
                </a:lnTo>
                <a:cubicBezTo>
                  <a:pt x="22537" y="1380"/>
                  <a:pt x="22552" y="1398"/>
                  <a:pt x="22568" y="1417"/>
                </a:cubicBezTo>
                <a:cubicBezTo>
                  <a:pt x="22586" y="1395"/>
                  <a:pt x="22603" y="1373"/>
                  <a:pt x="22620" y="1352"/>
                </a:cubicBezTo>
                <a:cubicBezTo>
                  <a:pt x="22630" y="1361"/>
                  <a:pt x="22639" y="1366"/>
                  <a:pt x="22648" y="1374"/>
                </a:cubicBezTo>
                <a:cubicBezTo>
                  <a:pt x="22654" y="1383"/>
                  <a:pt x="22661" y="1395"/>
                  <a:pt x="22661" y="1395"/>
                </a:cubicBezTo>
                <a:cubicBezTo>
                  <a:pt x="22661" y="1395"/>
                  <a:pt x="22661" y="1395"/>
                  <a:pt x="22661" y="1395"/>
                </a:cubicBezTo>
                <a:cubicBezTo>
                  <a:pt x="22699" y="1365"/>
                  <a:pt x="22737" y="1353"/>
                  <a:pt x="22775" y="1353"/>
                </a:cubicBezTo>
                <a:cubicBezTo>
                  <a:pt x="22861" y="1353"/>
                  <a:pt x="22946" y="1414"/>
                  <a:pt x="23030" y="1466"/>
                </a:cubicBezTo>
                <a:cubicBezTo>
                  <a:pt x="23051" y="1444"/>
                  <a:pt x="23071" y="1432"/>
                  <a:pt x="23090" y="1432"/>
                </a:cubicBezTo>
                <a:cubicBezTo>
                  <a:pt x="23105" y="1432"/>
                  <a:pt x="23120" y="1440"/>
                  <a:pt x="23135" y="1454"/>
                </a:cubicBezTo>
                <a:cubicBezTo>
                  <a:pt x="23170" y="1420"/>
                  <a:pt x="23204" y="1407"/>
                  <a:pt x="23237" y="1407"/>
                </a:cubicBezTo>
                <a:cubicBezTo>
                  <a:pt x="23308" y="1407"/>
                  <a:pt x="23373" y="1465"/>
                  <a:pt x="23427" y="1505"/>
                </a:cubicBezTo>
                <a:cubicBezTo>
                  <a:pt x="23497" y="1482"/>
                  <a:pt x="23547" y="1466"/>
                  <a:pt x="23600" y="1448"/>
                </a:cubicBezTo>
                <a:cubicBezTo>
                  <a:pt x="23611" y="1419"/>
                  <a:pt x="23626" y="1385"/>
                  <a:pt x="23636" y="1361"/>
                </a:cubicBezTo>
                <a:cubicBezTo>
                  <a:pt x="23669" y="1432"/>
                  <a:pt x="23702" y="1505"/>
                  <a:pt x="23733" y="1570"/>
                </a:cubicBezTo>
                <a:cubicBezTo>
                  <a:pt x="23766" y="1532"/>
                  <a:pt x="23791" y="1502"/>
                  <a:pt x="23817" y="1472"/>
                </a:cubicBezTo>
                <a:cubicBezTo>
                  <a:pt x="23846" y="1510"/>
                  <a:pt x="23874" y="1526"/>
                  <a:pt x="23901" y="1526"/>
                </a:cubicBezTo>
                <a:cubicBezTo>
                  <a:pt x="23935" y="1526"/>
                  <a:pt x="23968" y="1500"/>
                  <a:pt x="24000" y="1461"/>
                </a:cubicBezTo>
                <a:cubicBezTo>
                  <a:pt x="24019" y="1482"/>
                  <a:pt x="24039" y="1502"/>
                  <a:pt x="24056" y="1520"/>
                </a:cubicBezTo>
                <a:cubicBezTo>
                  <a:pt x="24093" y="1513"/>
                  <a:pt x="24096" y="1407"/>
                  <a:pt x="24132" y="1407"/>
                </a:cubicBezTo>
                <a:cubicBezTo>
                  <a:pt x="24138" y="1407"/>
                  <a:pt x="24146" y="1410"/>
                  <a:pt x="24156" y="1419"/>
                </a:cubicBezTo>
                <a:cubicBezTo>
                  <a:pt x="24163" y="1470"/>
                  <a:pt x="24170" y="1522"/>
                  <a:pt x="24178" y="1570"/>
                </a:cubicBezTo>
                <a:cubicBezTo>
                  <a:pt x="24211" y="1530"/>
                  <a:pt x="24245" y="1509"/>
                  <a:pt x="24279" y="1509"/>
                </a:cubicBezTo>
                <a:cubicBezTo>
                  <a:pt x="24309" y="1509"/>
                  <a:pt x="24339" y="1524"/>
                  <a:pt x="24370" y="1555"/>
                </a:cubicBezTo>
                <a:cubicBezTo>
                  <a:pt x="24397" y="1581"/>
                  <a:pt x="24437" y="1622"/>
                  <a:pt x="24458" y="1622"/>
                </a:cubicBezTo>
                <a:cubicBezTo>
                  <a:pt x="24462" y="1622"/>
                  <a:pt x="24465" y="1620"/>
                  <a:pt x="24468" y="1616"/>
                </a:cubicBezTo>
                <a:cubicBezTo>
                  <a:pt x="24488" y="1580"/>
                  <a:pt x="24511" y="1572"/>
                  <a:pt x="24535" y="1572"/>
                </a:cubicBezTo>
                <a:cubicBezTo>
                  <a:pt x="24554" y="1572"/>
                  <a:pt x="24574" y="1577"/>
                  <a:pt x="24593" y="1577"/>
                </a:cubicBezTo>
                <a:cubicBezTo>
                  <a:pt x="24608" y="1577"/>
                  <a:pt x="24622" y="1574"/>
                  <a:pt x="24635" y="1563"/>
                </a:cubicBezTo>
                <a:cubicBezTo>
                  <a:pt x="24646" y="1580"/>
                  <a:pt x="24656" y="1598"/>
                  <a:pt x="24666" y="1617"/>
                </a:cubicBezTo>
                <a:cubicBezTo>
                  <a:pt x="24671" y="1561"/>
                  <a:pt x="24674" y="1507"/>
                  <a:pt x="24678" y="1411"/>
                </a:cubicBezTo>
                <a:cubicBezTo>
                  <a:pt x="24697" y="1527"/>
                  <a:pt x="24706" y="1579"/>
                  <a:pt x="24712" y="1619"/>
                </a:cubicBezTo>
                <a:lnTo>
                  <a:pt x="24810" y="1619"/>
                </a:lnTo>
                <a:cubicBezTo>
                  <a:pt x="24813" y="1578"/>
                  <a:pt x="24816" y="1547"/>
                  <a:pt x="24819" y="1513"/>
                </a:cubicBezTo>
                <a:cubicBezTo>
                  <a:pt x="24835" y="1536"/>
                  <a:pt x="24846" y="1552"/>
                  <a:pt x="24856" y="1569"/>
                </a:cubicBezTo>
                <a:cubicBezTo>
                  <a:pt x="24862" y="1530"/>
                  <a:pt x="24868" y="1497"/>
                  <a:pt x="24875" y="1448"/>
                </a:cubicBezTo>
                <a:cubicBezTo>
                  <a:pt x="24888" y="1501"/>
                  <a:pt x="24897" y="1533"/>
                  <a:pt x="24909" y="1580"/>
                </a:cubicBezTo>
                <a:cubicBezTo>
                  <a:pt x="24931" y="1560"/>
                  <a:pt x="24950" y="1542"/>
                  <a:pt x="24969" y="1526"/>
                </a:cubicBezTo>
                <a:cubicBezTo>
                  <a:pt x="24980" y="1544"/>
                  <a:pt x="24987" y="1558"/>
                  <a:pt x="24990" y="1564"/>
                </a:cubicBezTo>
                <a:cubicBezTo>
                  <a:pt x="25009" y="1544"/>
                  <a:pt x="25027" y="1525"/>
                  <a:pt x="25035" y="1513"/>
                </a:cubicBezTo>
                <a:cubicBezTo>
                  <a:pt x="25063" y="1566"/>
                  <a:pt x="25084" y="1603"/>
                  <a:pt x="25116" y="1663"/>
                </a:cubicBezTo>
                <a:cubicBezTo>
                  <a:pt x="25118" y="1570"/>
                  <a:pt x="25118" y="1517"/>
                  <a:pt x="25118" y="1439"/>
                </a:cubicBezTo>
                <a:cubicBezTo>
                  <a:pt x="25165" y="1541"/>
                  <a:pt x="25205" y="1623"/>
                  <a:pt x="25233" y="1680"/>
                </a:cubicBezTo>
                <a:lnTo>
                  <a:pt x="25365" y="1680"/>
                </a:lnTo>
                <a:cubicBezTo>
                  <a:pt x="25380" y="1645"/>
                  <a:pt x="25394" y="1611"/>
                  <a:pt x="25412" y="1569"/>
                </a:cubicBezTo>
                <a:lnTo>
                  <a:pt x="25503" y="1569"/>
                </a:lnTo>
                <a:cubicBezTo>
                  <a:pt x="25517" y="1510"/>
                  <a:pt x="25528" y="1455"/>
                  <a:pt x="25534" y="1423"/>
                </a:cubicBezTo>
                <a:cubicBezTo>
                  <a:pt x="25574" y="1392"/>
                  <a:pt x="25605" y="1369"/>
                  <a:pt x="25637" y="1342"/>
                </a:cubicBezTo>
                <a:cubicBezTo>
                  <a:pt x="25655" y="1360"/>
                  <a:pt x="25675" y="1389"/>
                  <a:pt x="25696" y="1397"/>
                </a:cubicBezTo>
                <a:cubicBezTo>
                  <a:pt x="25706" y="1400"/>
                  <a:pt x="25716" y="1401"/>
                  <a:pt x="25725" y="1401"/>
                </a:cubicBezTo>
                <a:cubicBezTo>
                  <a:pt x="25741" y="1401"/>
                  <a:pt x="25756" y="1398"/>
                  <a:pt x="25768" y="1398"/>
                </a:cubicBezTo>
                <a:cubicBezTo>
                  <a:pt x="25781" y="1452"/>
                  <a:pt x="25789" y="1480"/>
                  <a:pt x="25795" y="1508"/>
                </a:cubicBezTo>
                <a:cubicBezTo>
                  <a:pt x="25800" y="1505"/>
                  <a:pt x="25808" y="1502"/>
                  <a:pt x="25814" y="1498"/>
                </a:cubicBezTo>
                <a:cubicBezTo>
                  <a:pt x="25799" y="1411"/>
                  <a:pt x="25784" y="1324"/>
                  <a:pt x="25768" y="1238"/>
                </a:cubicBezTo>
                <a:cubicBezTo>
                  <a:pt x="25774" y="1233"/>
                  <a:pt x="25780" y="1229"/>
                  <a:pt x="25786" y="1224"/>
                </a:cubicBezTo>
                <a:cubicBezTo>
                  <a:pt x="25818" y="1319"/>
                  <a:pt x="25852" y="1413"/>
                  <a:pt x="25884" y="1507"/>
                </a:cubicBezTo>
                <a:cubicBezTo>
                  <a:pt x="25887" y="1491"/>
                  <a:pt x="25890" y="1476"/>
                  <a:pt x="25893" y="1460"/>
                </a:cubicBezTo>
                <a:cubicBezTo>
                  <a:pt x="25896" y="1438"/>
                  <a:pt x="25901" y="1416"/>
                  <a:pt x="25903" y="1394"/>
                </a:cubicBezTo>
                <a:cubicBezTo>
                  <a:pt x="25947" y="1427"/>
                  <a:pt x="25964" y="1441"/>
                  <a:pt x="25988" y="1441"/>
                </a:cubicBezTo>
                <a:cubicBezTo>
                  <a:pt x="26005" y="1441"/>
                  <a:pt x="26025" y="1434"/>
                  <a:pt x="26059" y="1423"/>
                </a:cubicBezTo>
                <a:cubicBezTo>
                  <a:pt x="26061" y="1423"/>
                  <a:pt x="26062" y="1423"/>
                  <a:pt x="26063" y="1423"/>
                </a:cubicBezTo>
                <a:cubicBezTo>
                  <a:pt x="26071" y="1423"/>
                  <a:pt x="26080" y="1431"/>
                  <a:pt x="26089" y="1432"/>
                </a:cubicBezTo>
                <a:cubicBezTo>
                  <a:pt x="26166" y="1437"/>
                  <a:pt x="26244" y="1450"/>
                  <a:pt x="26321" y="1450"/>
                </a:cubicBezTo>
                <a:cubicBezTo>
                  <a:pt x="26349" y="1450"/>
                  <a:pt x="26377" y="1448"/>
                  <a:pt x="26405" y="1444"/>
                </a:cubicBezTo>
                <a:cubicBezTo>
                  <a:pt x="26427" y="1440"/>
                  <a:pt x="26447" y="1400"/>
                  <a:pt x="26472" y="1400"/>
                </a:cubicBezTo>
                <a:cubicBezTo>
                  <a:pt x="26480" y="1400"/>
                  <a:pt x="26489" y="1405"/>
                  <a:pt x="26499" y="1417"/>
                </a:cubicBezTo>
                <a:cubicBezTo>
                  <a:pt x="26506" y="1425"/>
                  <a:pt x="26512" y="1428"/>
                  <a:pt x="26518" y="1428"/>
                </a:cubicBezTo>
                <a:cubicBezTo>
                  <a:pt x="26540" y="1428"/>
                  <a:pt x="26558" y="1384"/>
                  <a:pt x="26575" y="1384"/>
                </a:cubicBezTo>
                <a:cubicBezTo>
                  <a:pt x="26580" y="1384"/>
                  <a:pt x="26584" y="1388"/>
                  <a:pt x="26589" y="1398"/>
                </a:cubicBezTo>
                <a:cubicBezTo>
                  <a:pt x="26608" y="1436"/>
                  <a:pt x="26626" y="1446"/>
                  <a:pt x="26644" y="1446"/>
                </a:cubicBezTo>
                <a:cubicBezTo>
                  <a:pt x="26668" y="1446"/>
                  <a:pt x="26692" y="1426"/>
                  <a:pt x="26716" y="1426"/>
                </a:cubicBezTo>
                <a:cubicBezTo>
                  <a:pt x="26729" y="1426"/>
                  <a:pt x="26742" y="1432"/>
                  <a:pt x="26755" y="1451"/>
                </a:cubicBezTo>
                <a:cubicBezTo>
                  <a:pt x="26769" y="1403"/>
                  <a:pt x="26787" y="1389"/>
                  <a:pt x="26807" y="1389"/>
                </a:cubicBezTo>
                <a:cubicBezTo>
                  <a:pt x="26835" y="1389"/>
                  <a:pt x="26867" y="1417"/>
                  <a:pt x="26897" y="1417"/>
                </a:cubicBezTo>
                <a:cubicBezTo>
                  <a:pt x="26908" y="1417"/>
                  <a:pt x="26919" y="1413"/>
                  <a:pt x="26929" y="1402"/>
                </a:cubicBezTo>
                <a:cubicBezTo>
                  <a:pt x="26937" y="1394"/>
                  <a:pt x="26947" y="1390"/>
                  <a:pt x="26958" y="1390"/>
                </a:cubicBezTo>
                <a:cubicBezTo>
                  <a:pt x="26990" y="1390"/>
                  <a:pt x="27031" y="1421"/>
                  <a:pt x="27060" y="1429"/>
                </a:cubicBezTo>
                <a:cubicBezTo>
                  <a:pt x="27108" y="1413"/>
                  <a:pt x="27150" y="1399"/>
                  <a:pt x="27188" y="1386"/>
                </a:cubicBezTo>
                <a:cubicBezTo>
                  <a:pt x="27201" y="1441"/>
                  <a:pt x="27208" y="1473"/>
                  <a:pt x="27217" y="1508"/>
                </a:cubicBezTo>
                <a:cubicBezTo>
                  <a:pt x="27236" y="1467"/>
                  <a:pt x="27253" y="1432"/>
                  <a:pt x="27272" y="1391"/>
                </a:cubicBezTo>
                <a:cubicBezTo>
                  <a:pt x="27288" y="1430"/>
                  <a:pt x="27303" y="1469"/>
                  <a:pt x="27317" y="1505"/>
                </a:cubicBezTo>
                <a:cubicBezTo>
                  <a:pt x="27363" y="1438"/>
                  <a:pt x="27438" y="1458"/>
                  <a:pt x="27456" y="1348"/>
                </a:cubicBezTo>
                <a:lnTo>
                  <a:pt x="27563" y="1348"/>
                </a:lnTo>
                <a:cubicBezTo>
                  <a:pt x="27554" y="1423"/>
                  <a:pt x="27548" y="1483"/>
                  <a:pt x="27535" y="1601"/>
                </a:cubicBezTo>
                <a:cubicBezTo>
                  <a:pt x="27581" y="1541"/>
                  <a:pt x="27603" y="1513"/>
                  <a:pt x="27617" y="1494"/>
                </a:cubicBezTo>
                <a:cubicBezTo>
                  <a:pt x="27606" y="1432"/>
                  <a:pt x="27595" y="1388"/>
                  <a:pt x="27585" y="1339"/>
                </a:cubicBezTo>
                <a:cubicBezTo>
                  <a:pt x="27607" y="1336"/>
                  <a:pt x="27616" y="1335"/>
                  <a:pt x="27625" y="1335"/>
                </a:cubicBezTo>
                <a:cubicBezTo>
                  <a:pt x="27640" y="1376"/>
                  <a:pt x="27654" y="1416"/>
                  <a:pt x="27679" y="1488"/>
                </a:cubicBezTo>
                <a:cubicBezTo>
                  <a:pt x="27694" y="1416"/>
                  <a:pt x="27703" y="1374"/>
                  <a:pt x="27712" y="1335"/>
                </a:cubicBezTo>
                <a:cubicBezTo>
                  <a:pt x="27725" y="1335"/>
                  <a:pt x="27738" y="1335"/>
                  <a:pt x="27751" y="1332"/>
                </a:cubicBezTo>
                <a:cubicBezTo>
                  <a:pt x="27754" y="1314"/>
                  <a:pt x="27760" y="1298"/>
                  <a:pt x="27766" y="1283"/>
                </a:cubicBezTo>
                <a:cubicBezTo>
                  <a:pt x="27769" y="1289"/>
                  <a:pt x="27772" y="1295"/>
                  <a:pt x="27775" y="1301"/>
                </a:cubicBezTo>
                <a:cubicBezTo>
                  <a:pt x="27769" y="1314"/>
                  <a:pt x="27762" y="1327"/>
                  <a:pt x="27756" y="1341"/>
                </a:cubicBezTo>
                <a:cubicBezTo>
                  <a:pt x="27753" y="1337"/>
                  <a:pt x="27752" y="1334"/>
                  <a:pt x="27751" y="1332"/>
                </a:cubicBezTo>
                <a:lnTo>
                  <a:pt x="27751" y="1332"/>
                </a:lnTo>
                <a:cubicBezTo>
                  <a:pt x="27756" y="1388"/>
                  <a:pt x="27760" y="1441"/>
                  <a:pt x="27766" y="1547"/>
                </a:cubicBezTo>
                <a:cubicBezTo>
                  <a:pt x="27785" y="1460"/>
                  <a:pt x="27793" y="1422"/>
                  <a:pt x="27801" y="1380"/>
                </a:cubicBezTo>
                <a:cubicBezTo>
                  <a:pt x="27834" y="1411"/>
                  <a:pt x="27857" y="1433"/>
                  <a:pt x="27884" y="1458"/>
                </a:cubicBezTo>
                <a:cubicBezTo>
                  <a:pt x="27893" y="1410"/>
                  <a:pt x="27898" y="1372"/>
                  <a:pt x="27907" y="1317"/>
                </a:cubicBezTo>
                <a:cubicBezTo>
                  <a:pt x="27934" y="1424"/>
                  <a:pt x="27957" y="1519"/>
                  <a:pt x="27984" y="1623"/>
                </a:cubicBezTo>
                <a:cubicBezTo>
                  <a:pt x="27993" y="1571"/>
                  <a:pt x="28007" y="1555"/>
                  <a:pt x="28022" y="1555"/>
                </a:cubicBezTo>
                <a:cubicBezTo>
                  <a:pt x="28045" y="1555"/>
                  <a:pt x="28072" y="1590"/>
                  <a:pt x="28096" y="1590"/>
                </a:cubicBezTo>
                <a:cubicBezTo>
                  <a:pt x="28100" y="1590"/>
                  <a:pt x="28104" y="1589"/>
                  <a:pt x="28107" y="1586"/>
                </a:cubicBezTo>
                <a:cubicBezTo>
                  <a:pt x="28156" y="1557"/>
                  <a:pt x="28210" y="1557"/>
                  <a:pt x="28263" y="1544"/>
                </a:cubicBezTo>
                <a:cubicBezTo>
                  <a:pt x="28263" y="1492"/>
                  <a:pt x="28265" y="1441"/>
                  <a:pt x="28266" y="1382"/>
                </a:cubicBezTo>
                <a:cubicBezTo>
                  <a:pt x="28285" y="1413"/>
                  <a:pt x="28300" y="1433"/>
                  <a:pt x="28309" y="1447"/>
                </a:cubicBezTo>
                <a:cubicBezTo>
                  <a:pt x="28353" y="1414"/>
                  <a:pt x="28387" y="1389"/>
                  <a:pt x="28419" y="1366"/>
                </a:cubicBezTo>
                <a:cubicBezTo>
                  <a:pt x="28422" y="1335"/>
                  <a:pt x="28425" y="1305"/>
                  <a:pt x="28431" y="1255"/>
                </a:cubicBezTo>
                <a:cubicBezTo>
                  <a:pt x="28446" y="1314"/>
                  <a:pt x="28453" y="1347"/>
                  <a:pt x="28465" y="1389"/>
                </a:cubicBezTo>
                <a:cubicBezTo>
                  <a:pt x="28497" y="1385"/>
                  <a:pt x="28531" y="1382"/>
                  <a:pt x="28555" y="1379"/>
                </a:cubicBezTo>
                <a:cubicBezTo>
                  <a:pt x="28562" y="1329"/>
                  <a:pt x="28565" y="1304"/>
                  <a:pt x="28574" y="1242"/>
                </a:cubicBezTo>
                <a:cubicBezTo>
                  <a:pt x="28588" y="1338"/>
                  <a:pt x="28596" y="1391"/>
                  <a:pt x="28603" y="1439"/>
                </a:cubicBezTo>
                <a:cubicBezTo>
                  <a:pt x="28618" y="1442"/>
                  <a:pt x="28627" y="1442"/>
                  <a:pt x="28636" y="1444"/>
                </a:cubicBezTo>
                <a:cubicBezTo>
                  <a:pt x="28646" y="1402"/>
                  <a:pt x="28655" y="1361"/>
                  <a:pt x="28674" y="1274"/>
                </a:cubicBezTo>
                <a:cubicBezTo>
                  <a:pt x="28702" y="1339"/>
                  <a:pt x="28718" y="1376"/>
                  <a:pt x="28739" y="1422"/>
                </a:cubicBezTo>
                <a:cubicBezTo>
                  <a:pt x="28714" y="1441"/>
                  <a:pt x="28697" y="1452"/>
                  <a:pt x="28677" y="1467"/>
                </a:cubicBezTo>
                <a:cubicBezTo>
                  <a:pt x="28703" y="1507"/>
                  <a:pt x="28725" y="1539"/>
                  <a:pt x="28744" y="1567"/>
                </a:cubicBezTo>
                <a:cubicBezTo>
                  <a:pt x="28768" y="1533"/>
                  <a:pt x="28784" y="1510"/>
                  <a:pt x="28789" y="1505"/>
                </a:cubicBezTo>
                <a:cubicBezTo>
                  <a:pt x="28819" y="1536"/>
                  <a:pt x="28840" y="1558"/>
                  <a:pt x="28850" y="1569"/>
                </a:cubicBezTo>
                <a:cubicBezTo>
                  <a:pt x="28844" y="1614"/>
                  <a:pt x="28842" y="1636"/>
                  <a:pt x="28839" y="1660"/>
                </a:cubicBezTo>
                <a:cubicBezTo>
                  <a:pt x="28921" y="1529"/>
                  <a:pt x="29027" y="1530"/>
                  <a:pt x="29106" y="1433"/>
                </a:cubicBezTo>
                <a:cubicBezTo>
                  <a:pt x="29130" y="1482"/>
                  <a:pt x="29152" y="1501"/>
                  <a:pt x="29171" y="1501"/>
                </a:cubicBezTo>
                <a:cubicBezTo>
                  <a:pt x="29195" y="1501"/>
                  <a:pt x="29216" y="1473"/>
                  <a:pt x="29236" y="1436"/>
                </a:cubicBezTo>
                <a:cubicBezTo>
                  <a:pt x="29265" y="1464"/>
                  <a:pt x="29291" y="1499"/>
                  <a:pt x="29316" y="1499"/>
                </a:cubicBezTo>
                <a:cubicBezTo>
                  <a:pt x="29331" y="1499"/>
                  <a:pt x="29345" y="1487"/>
                  <a:pt x="29359" y="1454"/>
                </a:cubicBezTo>
                <a:cubicBezTo>
                  <a:pt x="29365" y="1442"/>
                  <a:pt x="29373" y="1435"/>
                  <a:pt x="29381" y="1435"/>
                </a:cubicBezTo>
                <a:cubicBezTo>
                  <a:pt x="29393" y="1435"/>
                  <a:pt x="29405" y="1452"/>
                  <a:pt x="29409" y="1497"/>
                </a:cubicBezTo>
                <a:cubicBezTo>
                  <a:pt x="29440" y="1505"/>
                  <a:pt x="29468" y="1491"/>
                  <a:pt x="29502" y="1529"/>
                </a:cubicBezTo>
                <a:cubicBezTo>
                  <a:pt x="29506" y="1533"/>
                  <a:pt x="29510" y="1535"/>
                  <a:pt x="29515" y="1535"/>
                </a:cubicBezTo>
                <a:cubicBezTo>
                  <a:pt x="29536" y="1535"/>
                  <a:pt x="29566" y="1503"/>
                  <a:pt x="29582" y="1503"/>
                </a:cubicBezTo>
                <a:cubicBezTo>
                  <a:pt x="29585" y="1503"/>
                  <a:pt x="29588" y="1505"/>
                  <a:pt x="29590" y="1508"/>
                </a:cubicBezTo>
                <a:cubicBezTo>
                  <a:pt x="29601" y="1530"/>
                  <a:pt x="29610" y="1537"/>
                  <a:pt x="29616" y="1537"/>
                </a:cubicBezTo>
                <a:cubicBezTo>
                  <a:pt x="29632" y="1537"/>
                  <a:pt x="29640" y="1498"/>
                  <a:pt x="29654" y="1498"/>
                </a:cubicBezTo>
                <a:cubicBezTo>
                  <a:pt x="29654" y="1498"/>
                  <a:pt x="29655" y="1498"/>
                  <a:pt x="29655" y="1498"/>
                </a:cubicBezTo>
                <a:cubicBezTo>
                  <a:pt x="29678" y="1503"/>
                  <a:pt x="29708" y="1536"/>
                  <a:pt x="29728" y="1536"/>
                </a:cubicBezTo>
                <a:cubicBezTo>
                  <a:pt x="29732" y="1536"/>
                  <a:pt x="29736" y="1535"/>
                  <a:pt x="29739" y="1532"/>
                </a:cubicBezTo>
                <a:cubicBezTo>
                  <a:pt x="29772" y="1500"/>
                  <a:pt x="29806" y="1491"/>
                  <a:pt x="29842" y="1491"/>
                </a:cubicBezTo>
                <a:cubicBezTo>
                  <a:pt x="29881" y="1491"/>
                  <a:pt x="29920" y="1501"/>
                  <a:pt x="29959" y="1501"/>
                </a:cubicBezTo>
                <a:cubicBezTo>
                  <a:pt x="29970" y="1501"/>
                  <a:pt x="29982" y="1500"/>
                  <a:pt x="29993" y="1498"/>
                </a:cubicBezTo>
                <a:cubicBezTo>
                  <a:pt x="29994" y="1498"/>
                  <a:pt x="29995" y="1498"/>
                  <a:pt x="29995" y="1498"/>
                </a:cubicBezTo>
                <a:cubicBezTo>
                  <a:pt x="30010" y="1498"/>
                  <a:pt x="30027" y="1530"/>
                  <a:pt x="30042" y="1547"/>
                </a:cubicBezTo>
                <a:cubicBezTo>
                  <a:pt x="30055" y="1516"/>
                  <a:pt x="30070" y="1482"/>
                  <a:pt x="30083" y="1450"/>
                </a:cubicBezTo>
                <a:cubicBezTo>
                  <a:pt x="30112" y="1490"/>
                  <a:pt x="30141" y="1499"/>
                  <a:pt x="30170" y="1499"/>
                </a:cubicBezTo>
                <a:cubicBezTo>
                  <a:pt x="30197" y="1499"/>
                  <a:pt x="30224" y="1491"/>
                  <a:pt x="30251" y="1491"/>
                </a:cubicBezTo>
                <a:cubicBezTo>
                  <a:pt x="30252" y="1491"/>
                  <a:pt x="30253" y="1491"/>
                  <a:pt x="30254" y="1491"/>
                </a:cubicBezTo>
                <a:cubicBezTo>
                  <a:pt x="30300" y="1492"/>
                  <a:pt x="30345" y="1494"/>
                  <a:pt x="30392" y="1530"/>
                </a:cubicBezTo>
                <a:cubicBezTo>
                  <a:pt x="30394" y="1532"/>
                  <a:pt x="30396" y="1532"/>
                  <a:pt x="30397" y="1532"/>
                </a:cubicBezTo>
                <a:cubicBezTo>
                  <a:pt x="30402" y="1532"/>
                  <a:pt x="30407" y="1529"/>
                  <a:pt x="30413" y="1529"/>
                </a:cubicBezTo>
                <a:cubicBezTo>
                  <a:pt x="30411" y="1483"/>
                  <a:pt x="30411" y="1439"/>
                  <a:pt x="30411" y="1398"/>
                </a:cubicBezTo>
                <a:cubicBezTo>
                  <a:pt x="30439" y="1372"/>
                  <a:pt x="30464" y="1347"/>
                  <a:pt x="30494" y="1319"/>
                </a:cubicBezTo>
                <a:cubicBezTo>
                  <a:pt x="30514" y="1368"/>
                  <a:pt x="30532" y="1384"/>
                  <a:pt x="30549" y="1384"/>
                </a:cubicBezTo>
                <a:cubicBezTo>
                  <a:pt x="30583" y="1384"/>
                  <a:pt x="30615" y="1323"/>
                  <a:pt x="30654" y="1323"/>
                </a:cubicBezTo>
                <a:cubicBezTo>
                  <a:pt x="30660" y="1323"/>
                  <a:pt x="30666" y="1324"/>
                  <a:pt x="30672" y="1327"/>
                </a:cubicBezTo>
                <a:cubicBezTo>
                  <a:pt x="30686" y="1357"/>
                  <a:pt x="30706" y="1401"/>
                  <a:pt x="30734" y="1464"/>
                </a:cubicBezTo>
                <a:cubicBezTo>
                  <a:pt x="30750" y="1405"/>
                  <a:pt x="30763" y="1361"/>
                  <a:pt x="30764" y="1354"/>
                </a:cubicBezTo>
                <a:cubicBezTo>
                  <a:pt x="30801" y="1358"/>
                  <a:pt x="30827" y="1367"/>
                  <a:pt x="30850" y="1367"/>
                </a:cubicBezTo>
                <a:cubicBezTo>
                  <a:pt x="30856" y="1367"/>
                  <a:pt x="30863" y="1366"/>
                  <a:pt x="30869" y="1364"/>
                </a:cubicBezTo>
                <a:cubicBezTo>
                  <a:pt x="30879" y="1362"/>
                  <a:pt x="30882" y="1339"/>
                  <a:pt x="30893" y="1339"/>
                </a:cubicBezTo>
                <a:cubicBezTo>
                  <a:pt x="30897" y="1339"/>
                  <a:pt x="30902" y="1342"/>
                  <a:pt x="30909" y="1349"/>
                </a:cubicBezTo>
                <a:cubicBezTo>
                  <a:pt x="30912" y="1354"/>
                  <a:pt x="30917" y="1355"/>
                  <a:pt x="30922" y="1355"/>
                </a:cubicBezTo>
                <a:cubicBezTo>
                  <a:pt x="30937" y="1355"/>
                  <a:pt x="30956" y="1340"/>
                  <a:pt x="30970" y="1340"/>
                </a:cubicBezTo>
                <a:cubicBezTo>
                  <a:pt x="30975" y="1340"/>
                  <a:pt x="30979" y="1342"/>
                  <a:pt x="30982" y="1347"/>
                </a:cubicBezTo>
                <a:cubicBezTo>
                  <a:pt x="31002" y="1374"/>
                  <a:pt x="31019" y="1381"/>
                  <a:pt x="31037" y="1381"/>
                </a:cubicBezTo>
                <a:cubicBezTo>
                  <a:pt x="31054" y="1381"/>
                  <a:pt x="31071" y="1374"/>
                  <a:pt x="31089" y="1374"/>
                </a:cubicBezTo>
                <a:cubicBezTo>
                  <a:pt x="31089" y="1374"/>
                  <a:pt x="31090" y="1374"/>
                  <a:pt x="31091" y="1374"/>
                </a:cubicBezTo>
                <a:cubicBezTo>
                  <a:pt x="31127" y="1377"/>
                  <a:pt x="31162" y="1378"/>
                  <a:pt x="31198" y="1378"/>
                </a:cubicBezTo>
                <a:cubicBezTo>
                  <a:pt x="31239" y="1378"/>
                  <a:pt x="31281" y="1377"/>
                  <a:pt x="31323" y="1377"/>
                </a:cubicBezTo>
                <a:cubicBezTo>
                  <a:pt x="31333" y="1377"/>
                  <a:pt x="31344" y="1377"/>
                  <a:pt x="31354" y="1377"/>
                </a:cubicBezTo>
                <a:cubicBezTo>
                  <a:pt x="31362" y="1377"/>
                  <a:pt x="31371" y="1391"/>
                  <a:pt x="31379" y="1398"/>
                </a:cubicBezTo>
                <a:cubicBezTo>
                  <a:pt x="31384" y="1424"/>
                  <a:pt x="31388" y="1450"/>
                  <a:pt x="31394" y="1483"/>
                </a:cubicBezTo>
                <a:cubicBezTo>
                  <a:pt x="31413" y="1463"/>
                  <a:pt x="31429" y="1445"/>
                  <a:pt x="31447" y="1424"/>
                </a:cubicBezTo>
                <a:cubicBezTo>
                  <a:pt x="31474" y="1469"/>
                  <a:pt x="31500" y="1511"/>
                  <a:pt x="31535" y="1567"/>
                </a:cubicBezTo>
                <a:cubicBezTo>
                  <a:pt x="31560" y="1533"/>
                  <a:pt x="31585" y="1501"/>
                  <a:pt x="31610" y="1469"/>
                </a:cubicBezTo>
                <a:cubicBezTo>
                  <a:pt x="31596" y="1432"/>
                  <a:pt x="31587" y="1414"/>
                  <a:pt x="31565" y="1366"/>
                </a:cubicBezTo>
                <a:lnTo>
                  <a:pt x="31565" y="1366"/>
                </a:lnTo>
                <a:cubicBezTo>
                  <a:pt x="31634" y="1380"/>
                  <a:pt x="31685" y="1391"/>
                  <a:pt x="31744" y="1404"/>
                </a:cubicBezTo>
                <a:cubicBezTo>
                  <a:pt x="31759" y="1369"/>
                  <a:pt x="31783" y="1316"/>
                  <a:pt x="31803" y="1264"/>
                </a:cubicBezTo>
                <a:cubicBezTo>
                  <a:pt x="31903" y="1447"/>
                  <a:pt x="32021" y="1419"/>
                  <a:pt x="32130" y="1494"/>
                </a:cubicBezTo>
                <a:cubicBezTo>
                  <a:pt x="32136" y="1442"/>
                  <a:pt x="32139" y="1410"/>
                  <a:pt x="32143" y="1372"/>
                </a:cubicBezTo>
                <a:cubicBezTo>
                  <a:pt x="32189" y="1427"/>
                  <a:pt x="32231" y="1480"/>
                  <a:pt x="32272" y="1530"/>
                </a:cubicBezTo>
                <a:cubicBezTo>
                  <a:pt x="32350" y="1529"/>
                  <a:pt x="32427" y="1529"/>
                  <a:pt x="32511" y="1529"/>
                </a:cubicBezTo>
                <a:cubicBezTo>
                  <a:pt x="32495" y="1495"/>
                  <a:pt x="32484" y="1476"/>
                  <a:pt x="32467" y="1441"/>
                </a:cubicBezTo>
                <a:cubicBezTo>
                  <a:pt x="32528" y="1383"/>
                  <a:pt x="32587" y="1327"/>
                  <a:pt x="32648" y="1270"/>
                </a:cubicBezTo>
                <a:cubicBezTo>
                  <a:pt x="32656" y="1282"/>
                  <a:pt x="32671" y="1304"/>
                  <a:pt x="32683" y="1320"/>
                </a:cubicBezTo>
                <a:cubicBezTo>
                  <a:pt x="32709" y="1292"/>
                  <a:pt x="32730" y="1270"/>
                  <a:pt x="32754" y="1245"/>
                </a:cubicBezTo>
                <a:cubicBezTo>
                  <a:pt x="32767" y="1295"/>
                  <a:pt x="32774" y="1327"/>
                  <a:pt x="32786" y="1372"/>
                </a:cubicBezTo>
                <a:cubicBezTo>
                  <a:pt x="32801" y="1366"/>
                  <a:pt x="32815" y="1360"/>
                  <a:pt x="32836" y="1351"/>
                </a:cubicBezTo>
                <a:cubicBezTo>
                  <a:pt x="32821" y="1294"/>
                  <a:pt x="32809" y="1251"/>
                  <a:pt x="32789" y="1176"/>
                </a:cubicBezTo>
                <a:lnTo>
                  <a:pt x="32789" y="1176"/>
                </a:lnTo>
                <a:cubicBezTo>
                  <a:pt x="32851" y="1232"/>
                  <a:pt x="32895" y="1273"/>
                  <a:pt x="32943" y="1317"/>
                </a:cubicBezTo>
                <a:cubicBezTo>
                  <a:pt x="32955" y="1299"/>
                  <a:pt x="32967" y="1280"/>
                  <a:pt x="32976" y="1267"/>
                </a:cubicBezTo>
                <a:cubicBezTo>
                  <a:pt x="33002" y="1294"/>
                  <a:pt x="33027" y="1317"/>
                  <a:pt x="33051" y="1341"/>
                </a:cubicBezTo>
                <a:cubicBezTo>
                  <a:pt x="33043" y="1360"/>
                  <a:pt x="33036" y="1380"/>
                  <a:pt x="33026" y="1405"/>
                </a:cubicBezTo>
                <a:cubicBezTo>
                  <a:pt x="33037" y="1417"/>
                  <a:pt x="33047" y="1422"/>
                  <a:pt x="33055" y="1422"/>
                </a:cubicBezTo>
                <a:cubicBezTo>
                  <a:pt x="33090" y="1422"/>
                  <a:pt x="33098" y="1335"/>
                  <a:pt x="33130" y="1302"/>
                </a:cubicBezTo>
                <a:cubicBezTo>
                  <a:pt x="33165" y="1319"/>
                  <a:pt x="33210" y="1339"/>
                  <a:pt x="33258" y="1361"/>
                </a:cubicBezTo>
                <a:cubicBezTo>
                  <a:pt x="33279" y="1336"/>
                  <a:pt x="33301" y="1304"/>
                  <a:pt x="33327" y="1304"/>
                </a:cubicBezTo>
                <a:cubicBezTo>
                  <a:pt x="33346" y="1304"/>
                  <a:pt x="33366" y="1320"/>
                  <a:pt x="33388" y="1367"/>
                </a:cubicBezTo>
                <a:cubicBezTo>
                  <a:pt x="33417" y="1386"/>
                  <a:pt x="33448" y="1420"/>
                  <a:pt x="33477" y="1420"/>
                </a:cubicBezTo>
                <a:cubicBezTo>
                  <a:pt x="33510" y="1419"/>
                  <a:pt x="33539" y="1386"/>
                  <a:pt x="33570" y="1369"/>
                </a:cubicBezTo>
                <a:cubicBezTo>
                  <a:pt x="33591" y="1405"/>
                  <a:pt x="33608" y="1438"/>
                  <a:pt x="33622" y="1460"/>
                </a:cubicBezTo>
                <a:cubicBezTo>
                  <a:pt x="33655" y="1444"/>
                  <a:pt x="33686" y="1430"/>
                  <a:pt x="33708" y="1422"/>
                </a:cubicBezTo>
                <a:cubicBezTo>
                  <a:pt x="33736" y="1494"/>
                  <a:pt x="33755" y="1545"/>
                  <a:pt x="33773" y="1592"/>
                </a:cubicBezTo>
                <a:cubicBezTo>
                  <a:pt x="33778" y="1592"/>
                  <a:pt x="33783" y="1592"/>
                  <a:pt x="33788" y="1592"/>
                </a:cubicBezTo>
                <a:cubicBezTo>
                  <a:pt x="33835" y="1592"/>
                  <a:pt x="33882" y="1596"/>
                  <a:pt x="33927" y="1596"/>
                </a:cubicBezTo>
                <a:cubicBezTo>
                  <a:pt x="33961" y="1596"/>
                  <a:pt x="33994" y="1594"/>
                  <a:pt x="34028" y="1586"/>
                </a:cubicBezTo>
                <a:cubicBezTo>
                  <a:pt x="34070" y="1577"/>
                  <a:pt x="34108" y="1529"/>
                  <a:pt x="34155" y="1529"/>
                </a:cubicBezTo>
                <a:cubicBezTo>
                  <a:pt x="34158" y="1529"/>
                  <a:pt x="34162" y="1530"/>
                  <a:pt x="34166" y="1530"/>
                </a:cubicBezTo>
                <a:cubicBezTo>
                  <a:pt x="34166" y="1530"/>
                  <a:pt x="34166" y="1530"/>
                  <a:pt x="34167" y="1530"/>
                </a:cubicBezTo>
                <a:cubicBezTo>
                  <a:pt x="34183" y="1530"/>
                  <a:pt x="34199" y="1487"/>
                  <a:pt x="34216" y="1463"/>
                </a:cubicBezTo>
                <a:cubicBezTo>
                  <a:pt x="34231" y="1514"/>
                  <a:pt x="34242" y="1551"/>
                  <a:pt x="34256" y="1598"/>
                </a:cubicBezTo>
                <a:cubicBezTo>
                  <a:pt x="34262" y="1554"/>
                  <a:pt x="34264" y="1522"/>
                  <a:pt x="34269" y="1488"/>
                </a:cubicBezTo>
                <a:cubicBezTo>
                  <a:pt x="34328" y="1540"/>
                  <a:pt x="34386" y="1566"/>
                  <a:pt x="34443" y="1566"/>
                </a:cubicBezTo>
                <a:cubicBezTo>
                  <a:pt x="34501" y="1566"/>
                  <a:pt x="34557" y="1539"/>
                  <a:pt x="34613" y="1482"/>
                </a:cubicBezTo>
                <a:cubicBezTo>
                  <a:pt x="34647" y="1514"/>
                  <a:pt x="34698" y="1531"/>
                  <a:pt x="34766" y="1531"/>
                </a:cubicBezTo>
                <a:cubicBezTo>
                  <a:pt x="34769" y="1531"/>
                  <a:pt x="34772" y="1530"/>
                  <a:pt x="34775" y="1530"/>
                </a:cubicBezTo>
                <a:cubicBezTo>
                  <a:pt x="34794" y="1466"/>
                  <a:pt x="34813" y="1407"/>
                  <a:pt x="34841" y="1314"/>
                </a:cubicBezTo>
                <a:cubicBezTo>
                  <a:pt x="34862" y="1391"/>
                  <a:pt x="34871" y="1426"/>
                  <a:pt x="34881" y="1464"/>
                </a:cubicBezTo>
                <a:cubicBezTo>
                  <a:pt x="34896" y="1465"/>
                  <a:pt x="34914" y="1481"/>
                  <a:pt x="34928" y="1481"/>
                </a:cubicBezTo>
                <a:cubicBezTo>
                  <a:pt x="34941" y="1481"/>
                  <a:pt x="34950" y="1469"/>
                  <a:pt x="34952" y="1420"/>
                </a:cubicBezTo>
                <a:cubicBezTo>
                  <a:pt x="34943" y="1410"/>
                  <a:pt x="34934" y="1397"/>
                  <a:pt x="34925" y="1383"/>
                </a:cubicBezTo>
                <a:cubicBezTo>
                  <a:pt x="34928" y="1377"/>
                  <a:pt x="34931" y="1372"/>
                  <a:pt x="34932" y="1366"/>
                </a:cubicBezTo>
                <a:cubicBezTo>
                  <a:pt x="34940" y="1382"/>
                  <a:pt x="34947" y="1397"/>
                  <a:pt x="34954" y="1411"/>
                </a:cubicBezTo>
                <a:cubicBezTo>
                  <a:pt x="34953" y="1416"/>
                  <a:pt x="34952" y="1420"/>
                  <a:pt x="34952" y="1420"/>
                </a:cubicBezTo>
                <a:cubicBezTo>
                  <a:pt x="34977" y="1400"/>
                  <a:pt x="34997" y="1354"/>
                  <a:pt x="35023" y="1354"/>
                </a:cubicBezTo>
                <a:cubicBezTo>
                  <a:pt x="35033" y="1354"/>
                  <a:pt x="35045" y="1362"/>
                  <a:pt x="35057" y="1380"/>
                </a:cubicBezTo>
                <a:cubicBezTo>
                  <a:pt x="35065" y="1413"/>
                  <a:pt x="35072" y="1442"/>
                  <a:pt x="35075" y="1461"/>
                </a:cubicBezTo>
                <a:cubicBezTo>
                  <a:pt x="35116" y="1427"/>
                  <a:pt x="35156" y="1410"/>
                  <a:pt x="35195" y="1410"/>
                </a:cubicBezTo>
                <a:cubicBezTo>
                  <a:pt x="35246" y="1410"/>
                  <a:pt x="35296" y="1439"/>
                  <a:pt x="35346" y="1497"/>
                </a:cubicBezTo>
                <a:cubicBezTo>
                  <a:pt x="35352" y="1530"/>
                  <a:pt x="35356" y="1555"/>
                  <a:pt x="35362" y="1582"/>
                </a:cubicBezTo>
                <a:cubicBezTo>
                  <a:pt x="35396" y="1548"/>
                  <a:pt x="35406" y="1464"/>
                  <a:pt x="35453" y="1464"/>
                </a:cubicBezTo>
                <a:cubicBezTo>
                  <a:pt x="35454" y="1464"/>
                  <a:pt x="35456" y="1464"/>
                  <a:pt x="35458" y="1464"/>
                </a:cubicBezTo>
                <a:cubicBezTo>
                  <a:pt x="35482" y="1467"/>
                  <a:pt x="35508" y="1514"/>
                  <a:pt x="35531" y="1514"/>
                </a:cubicBezTo>
                <a:cubicBezTo>
                  <a:pt x="35540" y="1514"/>
                  <a:pt x="35549" y="1507"/>
                  <a:pt x="35556" y="1485"/>
                </a:cubicBezTo>
                <a:cubicBezTo>
                  <a:pt x="35578" y="1535"/>
                  <a:pt x="35599" y="1586"/>
                  <a:pt x="35625" y="1650"/>
                </a:cubicBezTo>
                <a:cubicBezTo>
                  <a:pt x="35631" y="1595"/>
                  <a:pt x="35636" y="1563"/>
                  <a:pt x="35640" y="1525"/>
                </a:cubicBezTo>
                <a:cubicBezTo>
                  <a:pt x="35664" y="1566"/>
                  <a:pt x="35686" y="1603"/>
                  <a:pt x="35708" y="1641"/>
                </a:cubicBezTo>
                <a:cubicBezTo>
                  <a:pt x="35736" y="1641"/>
                  <a:pt x="35765" y="1636"/>
                  <a:pt x="35794" y="1636"/>
                </a:cubicBezTo>
                <a:cubicBezTo>
                  <a:pt x="35811" y="1636"/>
                  <a:pt x="35829" y="1638"/>
                  <a:pt x="35846" y="1644"/>
                </a:cubicBezTo>
                <a:cubicBezTo>
                  <a:pt x="35888" y="1658"/>
                  <a:pt x="35938" y="1731"/>
                  <a:pt x="35971" y="1731"/>
                </a:cubicBezTo>
                <a:cubicBezTo>
                  <a:pt x="35975" y="1731"/>
                  <a:pt x="35979" y="1730"/>
                  <a:pt x="35983" y="1728"/>
                </a:cubicBezTo>
                <a:cubicBezTo>
                  <a:pt x="35995" y="1719"/>
                  <a:pt x="36007" y="1715"/>
                  <a:pt x="36018" y="1715"/>
                </a:cubicBezTo>
                <a:cubicBezTo>
                  <a:pt x="36047" y="1715"/>
                  <a:pt x="36071" y="1740"/>
                  <a:pt x="36098" y="1756"/>
                </a:cubicBezTo>
                <a:cubicBezTo>
                  <a:pt x="36111" y="1735"/>
                  <a:pt x="36123" y="1717"/>
                  <a:pt x="36133" y="1703"/>
                </a:cubicBezTo>
                <a:cubicBezTo>
                  <a:pt x="36145" y="1725"/>
                  <a:pt x="36152" y="1738"/>
                  <a:pt x="36170" y="1769"/>
                </a:cubicBezTo>
                <a:cubicBezTo>
                  <a:pt x="36192" y="1710"/>
                  <a:pt x="36215" y="1650"/>
                  <a:pt x="36245" y="1567"/>
                </a:cubicBezTo>
                <a:cubicBezTo>
                  <a:pt x="36249" y="1625"/>
                  <a:pt x="36252" y="1660"/>
                  <a:pt x="36254" y="1695"/>
                </a:cubicBezTo>
                <a:lnTo>
                  <a:pt x="36304" y="1695"/>
                </a:lnTo>
                <a:cubicBezTo>
                  <a:pt x="36305" y="1625"/>
                  <a:pt x="36305" y="1575"/>
                  <a:pt x="36305" y="1466"/>
                </a:cubicBezTo>
                <a:cubicBezTo>
                  <a:pt x="36357" y="1557"/>
                  <a:pt x="36387" y="1613"/>
                  <a:pt x="36415" y="1660"/>
                </a:cubicBezTo>
                <a:cubicBezTo>
                  <a:pt x="36417" y="1648"/>
                  <a:pt x="36420" y="1614"/>
                  <a:pt x="36421" y="1603"/>
                </a:cubicBezTo>
                <a:cubicBezTo>
                  <a:pt x="36474" y="1573"/>
                  <a:pt x="36518" y="1550"/>
                  <a:pt x="36564" y="1525"/>
                </a:cubicBezTo>
                <a:cubicBezTo>
                  <a:pt x="36576" y="1560"/>
                  <a:pt x="36586" y="1598"/>
                  <a:pt x="36599" y="1641"/>
                </a:cubicBezTo>
                <a:cubicBezTo>
                  <a:pt x="36607" y="1597"/>
                  <a:pt x="36614" y="1558"/>
                  <a:pt x="36623" y="1513"/>
                </a:cubicBezTo>
                <a:cubicBezTo>
                  <a:pt x="36645" y="1533"/>
                  <a:pt x="36664" y="1552"/>
                  <a:pt x="36682" y="1569"/>
                </a:cubicBezTo>
                <a:cubicBezTo>
                  <a:pt x="36691" y="1554"/>
                  <a:pt x="36698" y="1541"/>
                  <a:pt x="36707" y="1525"/>
                </a:cubicBezTo>
                <a:cubicBezTo>
                  <a:pt x="36718" y="1570"/>
                  <a:pt x="36726" y="1603"/>
                  <a:pt x="36729" y="1616"/>
                </a:cubicBezTo>
                <a:cubicBezTo>
                  <a:pt x="36776" y="1645"/>
                  <a:pt x="36816" y="1669"/>
                  <a:pt x="36857" y="1695"/>
                </a:cubicBezTo>
                <a:cubicBezTo>
                  <a:pt x="36860" y="1661"/>
                  <a:pt x="36863" y="1628"/>
                  <a:pt x="36866" y="1600"/>
                </a:cubicBezTo>
                <a:cubicBezTo>
                  <a:pt x="36969" y="1558"/>
                  <a:pt x="37070" y="1519"/>
                  <a:pt x="37178" y="1476"/>
                </a:cubicBezTo>
                <a:cubicBezTo>
                  <a:pt x="37182" y="1483"/>
                  <a:pt x="37194" y="1502"/>
                  <a:pt x="37211" y="1532"/>
                </a:cubicBezTo>
                <a:cubicBezTo>
                  <a:pt x="37234" y="1497"/>
                  <a:pt x="37259" y="1459"/>
                  <a:pt x="37287" y="1459"/>
                </a:cubicBezTo>
                <a:cubicBezTo>
                  <a:pt x="37305" y="1459"/>
                  <a:pt x="37324" y="1474"/>
                  <a:pt x="37344" y="1513"/>
                </a:cubicBezTo>
                <a:cubicBezTo>
                  <a:pt x="37356" y="1495"/>
                  <a:pt x="37364" y="1472"/>
                  <a:pt x="37375" y="1466"/>
                </a:cubicBezTo>
                <a:cubicBezTo>
                  <a:pt x="37381" y="1463"/>
                  <a:pt x="37388" y="1462"/>
                  <a:pt x="37395" y="1462"/>
                </a:cubicBezTo>
                <a:cubicBezTo>
                  <a:pt x="37406" y="1462"/>
                  <a:pt x="37416" y="1464"/>
                  <a:pt x="37423" y="1464"/>
                </a:cubicBezTo>
                <a:cubicBezTo>
                  <a:pt x="37448" y="1507"/>
                  <a:pt x="37466" y="1541"/>
                  <a:pt x="37485" y="1573"/>
                </a:cubicBezTo>
                <a:cubicBezTo>
                  <a:pt x="37524" y="1512"/>
                  <a:pt x="37563" y="1461"/>
                  <a:pt x="37619" y="1461"/>
                </a:cubicBezTo>
                <a:cubicBezTo>
                  <a:pt x="37620" y="1461"/>
                  <a:pt x="37621" y="1461"/>
                  <a:pt x="37622" y="1461"/>
                </a:cubicBezTo>
                <a:cubicBezTo>
                  <a:pt x="37686" y="1461"/>
                  <a:pt x="37742" y="1398"/>
                  <a:pt x="37809" y="1398"/>
                </a:cubicBezTo>
                <a:cubicBezTo>
                  <a:pt x="37816" y="1398"/>
                  <a:pt x="37823" y="1398"/>
                  <a:pt x="37829" y="1399"/>
                </a:cubicBezTo>
                <a:cubicBezTo>
                  <a:pt x="37833" y="1400"/>
                  <a:pt x="37837" y="1400"/>
                  <a:pt x="37841" y="1400"/>
                </a:cubicBezTo>
                <a:cubicBezTo>
                  <a:pt x="37882" y="1400"/>
                  <a:pt x="37929" y="1365"/>
                  <a:pt x="37956" y="1314"/>
                </a:cubicBezTo>
                <a:cubicBezTo>
                  <a:pt x="38028" y="1179"/>
                  <a:pt x="38122" y="1142"/>
                  <a:pt x="38200" y="1061"/>
                </a:cubicBezTo>
                <a:cubicBezTo>
                  <a:pt x="38219" y="1089"/>
                  <a:pt x="38229" y="1102"/>
                  <a:pt x="38244" y="1123"/>
                </a:cubicBezTo>
                <a:cubicBezTo>
                  <a:pt x="38275" y="1042"/>
                  <a:pt x="38304" y="967"/>
                  <a:pt x="38316" y="938"/>
                </a:cubicBezTo>
                <a:cubicBezTo>
                  <a:pt x="38380" y="879"/>
                  <a:pt x="38428" y="864"/>
                  <a:pt x="38450" y="805"/>
                </a:cubicBezTo>
                <a:cubicBezTo>
                  <a:pt x="38478" y="730"/>
                  <a:pt x="38527" y="742"/>
                  <a:pt x="38562" y="698"/>
                </a:cubicBezTo>
                <a:cubicBezTo>
                  <a:pt x="38553" y="662"/>
                  <a:pt x="38547" y="637"/>
                  <a:pt x="38538" y="599"/>
                </a:cubicBezTo>
                <a:cubicBezTo>
                  <a:pt x="38510" y="629"/>
                  <a:pt x="38485" y="654"/>
                  <a:pt x="38463" y="676"/>
                </a:cubicBezTo>
                <a:cubicBezTo>
                  <a:pt x="38447" y="649"/>
                  <a:pt x="38435" y="632"/>
                  <a:pt x="38430" y="623"/>
                </a:cubicBezTo>
                <a:cubicBezTo>
                  <a:pt x="38409" y="643"/>
                  <a:pt x="38393" y="659"/>
                  <a:pt x="38375" y="677"/>
                </a:cubicBezTo>
                <a:cubicBezTo>
                  <a:pt x="38359" y="624"/>
                  <a:pt x="38349" y="587"/>
                  <a:pt x="38340" y="556"/>
                </a:cubicBezTo>
                <a:cubicBezTo>
                  <a:pt x="38300" y="579"/>
                  <a:pt x="38268" y="608"/>
                  <a:pt x="38235" y="611"/>
                </a:cubicBezTo>
                <a:cubicBezTo>
                  <a:pt x="37947" y="634"/>
                  <a:pt x="37660" y="652"/>
                  <a:pt x="37373" y="674"/>
                </a:cubicBezTo>
                <a:cubicBezTo>
                  <a:pt x="37339" y="677"/>
                  <a:pt x="37307" y="705"/>
                  <a:pt x="37270" y="723"/>
                </a:cubicBezTo>
                <a:cubicBezTo>
                  <a:pt x="37235" y="681"/>
                  <a:pt x="37200" y="667"/>
                  <a:pt x="37164" y="667"/>
                </a:cubicBezTo>
                <a:cubicBezTo>
                  <a:pt x="37128" y="667"/>
                  <a:pt x="37091" y="681"/>
                  <a:pt x="37054" y="698"/>
                </a:cubicBezTo>
                <a:cubicBezTo>
                  <a:pt x="37036" y="705"/>
                  <a:pt x="37010" y="731"/>
                  <a:pt x="36999" y="731"/>
                </a:cubicBezTo>
                <a:cubicBezTo>
                  <a:pt x="36997" y="731"/>
                  <a:pt x="36996" y="730"/>
                  <a:pt x="36995" y="729"/>
                </a:cubicBezTo>
                <a:cubicBezTo>
                  <a:pt x="36981" y="694"/>
                  <a:pt x="36968" y="683"/>
                  <a:pt x="36955" y="683"/>
                </a:cubicBezTo>
                <a:cubicBezTo>
                  <a:pt x="36935" y="683"/>
                  <a:pt x="36916" y="707"/>
                  <a:pt x="36896" y="707"/>
                </a:cubicBezTo>
                <a:cubicBezTo>
                  <a:pt x="36891" y="707"/>
                  <a:pt x="36887" y="705"/>
                  <a:pt x="36882" y="702"/>
                </a:cubicBezTo>
                <a:cubicBezTo>
                  <a:pt x="36880" y="701"/>
                  <a:pt x="36878" y="700"/>
                  <a:pt x="36876" y="700"/>
                </a:cubicBezTo>
                <a:cubicBezTo>
                  <a:pt x="36859" y="700"/>
                  <a:pt x="36836" y="731"/>
                  <a:pt x="36824" y="731"/>
                </a:cubicBezTo>
                <a:cubicBezTo>
                  <a:pt x="36822" y="731"/>
                  <a:pt x="36820" y="730"/>
                  <a:pt x="36819" y="727"/>
                </a:cubicBezTo>
                <a:cubicBezTo>
                  <a:pt x="36791" y="678"/>
                  <a:pt x="36762" y="662"/>
                  <a:pt x="36735" y="662"/>
                </a:cubicBezTo>
                <a:cubicBezTo>
                  <a:pt x="36713" y="662"/>
                  <a:pt x="36691" y="673"/>
                  <a:pt x="36673" y="684"/>
                </a:cubicBezTo>
                <a:cubicBezTo>
                  <a:pt x="36660" y="692"/>
                  <a:pt x="36648" y="695"/>
                  <a:pt x="36635" y="695"/>
                </a:cubicBezTo>
                <a:cubicBezTo>
                  <a:pt x="36600" y="695"/>
                  <a:pt x="36565" y="672"/>
                  <a:pt x="36530" y="672"/>
                </a:cubicBezTo>
                <a:cubicBezTo>
                  <a:pt x="36524" y="672"/>
                  <a:pt x="36518" y="673"/>
                  <a:pt x="36513" y="674"/>
                </a:cubicBezTo>
                <a:cubicBezTo>
                  <a:pt x="36512" y="674"/>
                  <a:pt x="36512" y="674"/>
                  <a:pt x="36511" y="674"/>
                </a:cubicBezTo>
                <a:cubicBezTo>
                  <a:pt x="36494" y="674"/>
                  <a:pt x="36475" y="616"/>
                  <a:pt x="36457" y="616"/>
                </a:cubicBezTo>
                <a:cubicBezTo>
                  <a:pt x="36452" y="616"/>
                  <a:pt x="36447" y="622"/>
                  <a:pt x="36442" y="636"/>
                </a:cubicBezTo>
                <a:cubicBezTo>
                  <a:pt x="36435" y="657"/>
                  <a:pt x="36428" y="665"/>
                  <a:pt x="36422" y="665"/>
                </a:cubicBezTo>
                <a:cubicBezTo>
                  <a:pt x="36405" y="665"/>
                  <a:pt x="36390" y="609"/>
                  <a:pt x="36374" y="609"/>
                </a:cubicBezTo>
                <a:cubicBezTo>
                  <a:pt x="36370" y="609"/>
                  <a:pt x="36366" y="612"/>
                  <a:pt x="36362" y="618"/>
                </a:cubicBezTo>
                <a:cubicBezTo>
                  <a:pt x="36345" y="649"/>
                  <a:pt x="36317" y="659"/>
                  <a:pt x="36305" y="670"/>
                </a:cubicBezTo>
                <a:cubicBezTo>
                  <a:pt x="36235" y="643"/>
                  <a:pt x="36169" y="570"/>
                  <a:pt x="36110" y="570"/>
                </a:cubicBezTo>
                <a:cubicBezTo>
                  <a:pt x="36086" y="570"/>
                  <a:pt x="36063" y="581"/>
                  <a:pt x="36042" y="612"/>
                </a:cubicBezTo>
                <a:cubicBezTo>
                  <a:pt x="36008" y="595"/>
                  <a:pt x="35983" y="580"/>
                  <a:pt x="35956" y="567"/>
                </a:cubicBezTo>
                <a:cubicBezTo>
                  <a:pt x="35927" y="549"/>
                  <a:pt x="35898" y="531"/>
                  <a:pt x="35877" y="521"/>
                </a:cubicBezTo>
                <a:cubicBezTo>
                  <a:pt x="35831" y="539"/>
                  <a:pt x="35795" y="558"/>
                  <a:pt x="35758" y="567"/>
                </a:cubicBezTo>
                <a:cubicBezTo>
                  <a:pt x="35740" y="571"/>
                  <a:pt x="35722" y="573"/>
                  <a:pt x="35704" y="573"/>
                </a:cubicBezTo>
                <a:cubicBezTo>
                  <a:pt x="35613" y="573"/>
                  <a:pt x="35522" y="528"/>
                  <a:pt x="35431" y="515"/>
                </a:cubicBezTo>
                <a:cubicBezTo>
                  <a:pt x="35387" y="510"/>
                  <a:pt x="35344" y="508"/>
                  <a:pt x="35300" y="508"/>
                </a:cubicBezTo>
                <a:cubicBezTo>
                  <a:pt x="35228" y="508"/>
                  <a:pt x="35155" y="513"/>
                  <a:pt x="35082" y="514"/>
                </a:cubicBezTo>
                <a:cubicBezTo>
                  <a:pt x="35051" y="514"/>
                  <a:pt x="35019" y="516"/>
                  <a:pt x="34987" y="516"/>
                </a:cubicBezTo>
                <a:cubicBezTo>
                  <a:pt x="34963" y="516"/>
                  <a:pt x="34939" y="515"/>
                  <a:pt x="34915" y="511"/>
                </a:cubicBezTo>
                <a:cubicBezTo>
                  <a:pt x="34885" y="506"/>
                  <a:pt x="34856" y="477"/>
                  <a:pt x="34837" y="464"/>
                </a:cubicBezTo>
                <a:cubicBezTo>
                  <a:pt x="34810" y="481"/>
                  <a:pt x="34785" y="514"/>
                  <a:pt x="34768" y="514"/>
                </a:cubicBezTo>
                <a:cubicBezTo>
                  <a:pt x="34765" y="514"/>
                  <a:pt x="34761" y="512"/>
                  <a:pt x="34759" y="509"/>
                </a:cubicBezTo>
                <a:cubicBezTo>
                  <a:pt x="34715" y="466"/>
                  <a:pt x="34673" y="457"/>
                  <a:pt x="34631" y="457"/>
                </a:cubicBezTo>
                <a:cubicBezTo>
                  <a:pt x="34601" y="457"/>
                  <a:pt x="34571" y="462"/>
                  <a:pt x="34542" y="462"/>
                </a:cubicBezTo>
                <a:cubicBezTo>
                  <a:pt x="34528" y="462"/>
                  <a:pt x="34514" y="461"/>
                  <a:pt x="34500" y="458"/>
                </a:cubicBezTo>
                <a:cubicBezTo>
                  <a:pt x="34448" y="448"/>
                  <a:pt x="34394" y="430"/>
                  <a:pt x="34337" y="415"/>
                </a:cubicBezTo>
                <a:cubicBezTo>
                  <a:pt x="34329" y="427"/>
                  <a:pt x="34317" y="448"/>
                  <a:pt x="34307" y="465"/>
                </a:cubicBezTo>
                <a:cubicBezTo>
                  <a:pt x="34277" y="441"/>
                  <a:pt x="34252" y="404"/>
                  <a:pt x="34224" y="404"/>
                </a:cubicBezTo>
                <a:cubicBezTo>
                  <a:pt x="34212" y="404"/>
                  <a:pt x="34201" y="410"/>
                  <a:pt x="34188" y="426"/>
                </a:cubicBezTo>
                <a:cubicBezTo>
                  <a:pt x="34172" y="446"/>
                  <a:pt x="34147" y="457"/>
                  <a:pt x="34124" y="457"/>
                </a:cubicBezTo>
                <a:cubicBezTo>
                  <a:pt x="34111" y="457"/>
                  <a:pt x="34099" y="454"/>
                  <a:pt x="34088" y="448"/>
                </a:cubicBezTo>
                <a:cubicBezTo>
                  <a:pt x="33994" y="393"/>
                  <a:pt x="33900" y="349"/>
                  <a:pt x="33806" y="349"/>
                </a:cubicBezTo>
                <a:cubicBezTo>
                  <a:pt x="33803" y="349"/>
                  <a:pt x="33800" y="349"/>
                  <a:pt x="33797" y="349"/>
                </a:cubicBezTo>
                <a:cubicBezTo>
                  <a:pt x="33737" y="350"/>
                  <a:pt x="33678" y="353"/>
                  <a:pt x="33619" y="353"/>
                </a:cubicBezTo>
                <a:cubicBezTo>
                  <a:pt x="33581" y="353"/>
                  <a:pt x="33542" y="352"/>
                  <a:pt x="33504" y="348"/>
                </a:cubicBezTo>
                <a:cubicBezTo>
                  <a:pt x="33489" y="346"/>
                  <a:pt x="33474" y="345"/>
                  <a:pt x="33460" y="345"/>
                </a:cubicBezTo>
                <a:cubicBezTo>
                  <a:pt x="33425" y="345"/>
                  <a:pt x="33390" y="349"/>
                  <a:pt x="33355" y="349"/>
                </a:cubicBezTo>
                <a:cubicBezTo>
                  <a:pt x="33314" y="349"/>
                  <a:pt x="33272" y="344"/>
                  <a:pt x="33229" y="324"/>
                </a:cubicBezTo>
                <a:cubicBezTo>
                  <a:pt x="33175" y="300"/>
                  <a:pt x="33121" y="297"/>
                  <a:pt x="33067" y="297"/>
                </a:cubicBezTo>
                <a:cubicBezTo>
                  <a:pt x="33053" y="297"/>
                  <a:pt x="33038" y="298"/>
                  <a:pt x="33024" y="298"/>
                </a:cubicBezTo>
                <a:cubicBezTo>
                  <a:pt x="32996" y="298"/>
                  <a:pt x="32968" y="297"/>
                  <a:pt x="32940" y="293"/>
                </a:cubicBezTo>
                <a:cubicBezTo>
                  <a:pt x="32911" y="289"/>
                  <a:pt x="32882" y="255"/>
                  <a:pt x="32857" y="239"/>
                </a:cubicBezTo>
                <a:cubicBezTo>
                  <a:pt x="32840" y="265"/>
                  <a:pt x="32827" y="286"/>
                  <a:pt x="32817" y="302"/>
                </a:cubicBezTo>
                <a:cubicBezTo>
                  <a:pt x="32786" y="276"/>
                  <a:pt x="32761" y="238"/>
                  <a:pt x="32735" y="238"/>
                </a:cubicBezTo>
                <a:cubicBezTo>
                  <a:pt x="32724" y="238"/>
                  <a:pt x="32712" y="246"/>
                  <a:pt x="32699" y="265"/>
                </a:cubicBezTo>
                <a:cubicBezTo>
                  <a:pt x="32681" y="293"/>
                  <a:pt x="32661" y="305"/>
                  <a:pt x="32639" y="305"/>
                </a:cubicBezTo>
                <a:cubicBezTo>
                  <a:pt x="32613" y="305"/>
                  <a:pt x="32586" y="290"/>
                  <a:pt x="32558" y="268"/>
                </a:cubicBezTo>
                <a:cubicBezTo>
                  <a:pt x="32532" y="248"/>
                  <a:pt x="32505" y="231"/>
                  <a:pt x="32479" y="231"/>
                </a:cubicBezTo>
                <a:cubicBezTo>
                  <a:pt x="32454" y="231"/>
                  <a:pt x="32430" y="247"/>
                  <a:pt x="32411" y="292"/>
                </a:cubicBezTo>
                <a:cubicBezTo>
                  <a:pt x="32395" y="275"/>
                  <a:pt x="32378" y="246"/>
                  <a:pt x="32362" y="245"/>
                </a:cubicBezTo>
                <a:cubicBezTo>
                  <a:pt x="32358" y="244"/>
                  <a:pt x="32354" y="244"/>
                  <a:pt x="32350" y="244"/>
                </a:cubicBezTo>
                <a:cubicBezTo>
                  <a:pt x="32324" y="244"/>
                  <a:pt x="32296" y="254"/>
                  <a:pt x="32270" y="254"/>
                </a:cubicBezTo>
                <a:cubicBezTo>
                  <a:pt x="32254" y="254"/>
                  <a:pt x="32238" y="250"/>
                  <a:pt x="32225" y="234"/>
                </a:cubicBezTo>
                <a:cubicBezTo>
                  <a:pt x="32211" y="218"/>
                  <a:pt x="32199" y="212"/>
                  <a:pt x="32188" y="212"/>
                </a:cubicBezTo>
                <a:cubicBezTo>
                  <a:pt x="32160" y="212"/>
                  <a:pt x="32141" y="247"/>
                  <a:pt x="32115" y="247"/>
                </a:cubicBezTo>
                <a:cubicBezTo>
                  <a:pt x="32113" y="247"/>
                  <a:pt x="32110" y="247"/>
                  <a:pt x="32108" y="246"/>
                </a:cubicBezTo>
                <a:cubicBezTo>
                  <a:pt x="32091" y="242"/>
                  <a:pt x="32075" y="241"/>
                  <a:pt x="32058" y="241"/>
                </a:cubicBezTo>
                <a:cubicBezTo>
                  <a:pt x="32031" y="241"/>
                  <a:pt x="32004" y="244"/>
                  <a:pt x="31977" y="244"/>
                </a:cubicBezTo>
                <a:cubicBezTo>
                  <a:pt x="31964" y="244"/>
                  <a:pt x="31952" y="244"/>
                  <a:pt x="31940" y="242"/>
                </a:cubicBezTo>
                <a:cubicBezTo>
                  <a:pt x="31935" y="241"/>
                  <a:pt x="31930" y="240"/>
                  <a:pt x="31925" y="240"/>
                </a:cubicBezTo>
                <a:cubicBezTo>
                  <a:pt x="31899" y="240"/>
                  <a:pt x="31873" y="251"/>
                  <a:pt x="31846" y="251"/>
                </a:cubicBezTo>
                <a:cubicBezTo>
                  <a:pt x="31819" y="251"/>
                  <a:pt x="31792" y="240"/>
                  <a:pt x="31765" y="196"/>
                </a:cubicBezTo>
                <a:cubicBezTo>
                  <a:pt x="31751" y="232"/>
                  <a:pt x="31736" y="244"/>
                  <a:pt x="31721" y="244"/>
                </a:cubicBezTo>
                <a:cubicBezTo>
                  <a:pt x="31689" y="244"/>
                  <a:pt x="31655" y="194"/>
                  <a:pt x="31622" y="190"/>
                </a:cubicBezTo>
                <a:cubicBezTo>
                  <a:pt x="31606" y="188"/>
                  <a:pt x="31589" y="182"/>
                  <a:pt x="31572" y="182"/>
                </a:cubicBezTo>
                <a:cubicBezTo>
                  <a:pt x="31549" y="182"/>
                  <a:pt x="31527" y="194"/>
                  <a:pt x="31513" y="245"/>
                </a:cubicBezTo>
                <a:cubicBezTo>
                  <a:pt x="31509" y="237"/>
                  <a:pt x="31506" y="230"/>
                  <a:pt x="31501" y="224"/>
                </a:cubicBezTo>
                <a:cubicBezTo>
                  <a:pt x="31494" y="212"/>
                  <a:pt x="31485" y="190"/>
                  <a:pt x="31479" y="190"/>
                </a:cubicBezTo>
                <a:cubicBezTo>
                  <a:pt x="31438" y="190"/>
                  <a:pt x="31398" y="190"/>
                  <a:pt x="31357" y="190"/>
                </a:cubicBezTo>
                <a:cubicBezTo>
                  <a:pt x="31258" y="190"/>
                  <a:pt x="31159" y="191"/>
                  <a:pt x="31060" y="192"/>
                </a:cubicBezTo>
                <a:cubicBezTo>
                  <a:pt x="31047" y="192"/>
                  <a:pt x="31033" y="189"/>
                  <a:pt x="31019" y="189"/>
                </a:cubicBezTo>
                <a:cubicBezTo>
                  <a:pt x="30993" y="189"/>
                  <a:pt x="30967" y="198"/>
                  <a:pt x="30950" y="248"/>
                </a:cubicBezTo>
                <a:cubicBezTo>
                  <a:pt x="30949" y="249"/>
                  <a:pt x="30948" y="249"/>
                  <a:pt x="30947" y="249"/>
                </a:cubicBezTo>
                <a:cubicBezTo>
                  <a:pt x="30944" y="249"/>
                  <a:pt x="30939" y="248"/>
                  <a:pt x="30937" y="248"/>
                </a:cubicBezTo>
                <a:cubicBezTo>
                  <a:pt x="30906" y="218"/>
                  <a:pt x="30876" y="196"/>
                  <a:pt x="30847" y="193"/>
                </a:cubicBezTo>
                <a:cubicBezTo>
                  <a:pt x="30830" y="192"/>
                  <a:pt x="30814" y="192"/>
                  <a:pt x="30797" y="192"/>
                </a:cubicBezTo>
                <a:cubicBezTo>
                  <a:pt x="30763" y="192"/>
                  <a:pt x="30729" y="193"/>
                  <a:pt x="30696" y="193"/>
                </a:cubicBezTo>
                <a:cubicBezTo>
                  <a:pt x="30672" y="193"/>
                  <a:pt x="30648" y="192"/>
                  <a:pt x="30625" y="190"/>
                </a:cubicBezTo>
                <a:cubicBezTo>
                  <a:pt x="30585" y="187"/>
                  <a:pt x="30545" y="162"/>
                  <a:pt x="30503" y="145"/>
                </a:cubicBezTo>
                <a:cubicBezTo>
                  <a:pt x="30486" y="188"/>
                  <a:pt x="30462" y="198"/>
                  <a:pt x="30437" y="198"/>
                </a:cubicBezTo>
                <a:cubicBezTo>
                  <a:pt x="30410" y="198"/>
                  <a:pt x="30382" y="187"/>
                  <a:pt x="30355" y="187"/>
                </a:cubicBezTo>
                <a:cubicBezTo>
                  <a:pt x="30330" y="187"/>
                  <a:pt x="30306" y="198"/>
                  <a:pt x="30289" y="240"/>
                </a:cubicBezTo>
                <a:cubicBezTo>
                  <a:pt x="30268" y="225"/>
                  <a:pt x="30246" y="197"/>
                  <a:pt x="30227" y="197"/>
                </a:cubicBezTo>
                <a:cubicBezTo>
                  <a:pt x="30226" y="197"/>
                  <a:pt x="30225" y="197"/>
                  <a:pt x="30224" y="197"/>
                </a:cubicBezTo>
                <a:cubicBezTo>
                  <a:pt x="30221" y="198"/>
                  <a:pt x="30217" y="198"/>
                  <a:pt x="30214" y="198"/>
                </a:cubicBezTo>
                <a:cubicBezTo>
                  <a:pt x="30189" y="198"/>
                  <a:pt x="30164" y="191"/>
                  <a:pt x="30139" y="191"/>
                </a:cubicBezTo>
                <a:cubicBezTo>
                  <a:pt x="30110" y="191"/>
                  <a:pt x="30083" y="201"/>
                  <a:pt x="30060" y="245"/>
                </a:cubicBezTo>
                <a:cubicBezTo>
                  <a:pt x="30035" y="194"/>
                  <a:pt x="30006" y="177"/>
                  <a:pt x="29980" y="177"/>
                </a:cubicBezTo>
                <a:cubicBezTo>
                  <a:pt x="29955" y="177"/>
                  <a:pt x="29932" y="191"/>
                  <a:pt x="29916" y="205"/>
                </a:cubicBezTo>
                <a:cubicBezTo>
                  <a:pt x="29904" y="215"/>
                  <a:pt x="29892" y="219"/>
                  <a:pt x="29881" y="219"/>
                </a:cubicBezTo>
                <a:cubicBezTo>
                  <a:pt x="29850" y="219"/>
                  <a:pt x="29819" y="189"/>
                  <a:pt x="29790" y="189"/>
                </a:cubicBezTo>
                <a:cubicBezTo>
                  <a:pt x="29783" y="189"/>
                  <a:pt x="29776" y="191"/>
                  <a:pt x="29770" y="195"/>
                </a:cubicBezTo>
                <a:cubicBezTo>
                  <a:pt x="29761" y="199"/>
                  <a:pt x="29751" y="201"/>
                  <a:pt x="29741" y="201"/>
                </a:cubicBezTo>
                <a:cubicBezTo>
                  <a:pt x="29730" y="201"/>
                  <a:pt x="29718" y="199"/>
                  <a:pt x="29706" y="199"/>
                </a:cubicBezTo>
                <a:cubicBezTo>
                  <a:pt x="29684" y="199"/>
                  <a:pt x="29661" y="206"/>
                  <a:pt x="29642" y="248"/>
                </a:cubicBezTo>
                <a:cubicBezTo>
                  <a:pt x="29640" y="252"/>
                  <a:pt x="29637" y="254"/>
                  <a:pt x="29633" y="254"/>
                </a:cubicBezTo>
                <a:cubicBezTo>
                  <a:pt x="29618" y="254"/>
                  <a:pt x="29594" y="226"/>
                  <a:pt x="29572" y="226"/>
                </a:cubicBezTo>
                <a:cubicBezTo>
                  <a:pt x="29561" y="226"/>
                  <a:pt x="29551" y="233"/>
                  <a:pt x="29543" y="252"/>
                </a:cubicBezTo>
                <a:cubicBezTo>
                  <a:pt x="29541" y="257"/>
                  <a:pt x="29536" y="260"/>
                  <a:pt x="29530" y="260"/>
                </a:cubicBezTo>
                <a:cubicBezTo>
                  <a:pt x="29524" y="260"/>
                  <a:pt x="29518" y="257"/>
                  <a:pt x="29515" y="252"/>
                </a:cubicBezTo>
                <a:cubicBezTo>
                  <a:pt x="29496" y="217"/>
                  <a:pt x="29479" y="201"/>
                  <a:pt x="29462" y="201"/>
                </a:cubicBezTo>
                <a:cubicBezTo>
                  <a:pt x="29446" y="201"/>
                  <a:pt x="29430" y="215"/>
                  <a:pt x="29415" y="240"/>
                </a:cubicBezTo>
                <a:cubicBezTo>
                  <a:pt x="29395" y="201"/>
                  <a:pt x="29375" y="191"/>
                  <a:pt x="29355" y="191"/>
                </a:cubicBezTo>
                <a:cubicBezTo>
                  <a:pt x="29333" y="191"/>
                  <a:pt x="29311" y="203"/>
                  <a:pt x="29290" y="203"/>
                </a:cubicBezTo>
                <a:cubicBezTo>
                  <a:pt x="29287" y="203"/>
                  <a:pt x="29284" y="202"/>
                  <a:pt x="29281" y="202"/>
                </a:cubicBezTo>
                <a:cubicBezTo>
                  <a:pt x="29280" y="202"/>
                  <a:pt x="29279" y="201"/>
                  <a:pt x="29278" y="201"/>
                </a:cubicBezTo>
                <a:cubicBezTo>
                  <a:pt x="29260" y="201"/>
                  <a:pt x="29242" y="229"/>
                  <a:pt x="29227" y="242"/>
                </a:cubicBezTo>
                <a:cubicBezTo>
                  <a:pt x="29208" y="228"/>
                  <a:pt x="29186" y="202"/>
                  <a:pt x="29165" y="200"/>
                </a:cubicBezTo>
                <a:cubicBezTo>
                  <a:pt x="29140" y="199"/>
                  <a:pt x="29114" y="199"/>
                  <a:pt x="29089" y="199"/>
                </a:cubicBezTo>
                <a:cubicBezTo>
                  <a:pt x="29038" y="199"/>
                  <a:pt x="28987" y="200"/>
                  <a:pt x="28936" y="200"/>
                </a:cubicBezTo>
                <a:cubicBezTo>
                  <a:pt x="28910" y="200"/>
                  <a:pt x="28885" y="200"/>
                  <a:pt x="28859" y="199"/>
                </a:cubicBezTo>
                <a:cubicBezTo>
                  <a:pt x="28802" y="196"/>
                  <a:pt x="28744" y="175"/>
                  <a:pt x="28683" y="161"/>
                </a:cubicBezTo>
                <a:cubicBezTo>
                  <a:pt x="28678" y="170"/>
                  <a:pt x="28669" y="187"/>
                  <a:pt x="28669" y="187"/>
                </a:cubicBezTo>
                <a:cubicBezTo>
                  <a:pt x="28615" y="171"/>
                  <a:pt x="28571" y="149"/>
                  <a:pt x="28528" y="147"/>
                </a:cubicBezTo>
                <a:cubicBezTo>
                  <a:pt x="28503" y="146"/>
                  <a:pt x="28477" y="142"/>
                  <a:pt x="28452" y="142"/>
                </a:cubicBezTo>
                <a:cubicBezTo>
                  <a:pt x="28416" y="142"/>
                  <a:pt x="28381" y="150"/>
                  <a:pt x="28350" y="186"/>
                </a:cubicBezTo>
                <a:cubicBezTo>
                  <a:pt x="28326" y="156"/>
                  <a:pt x="28301" y="148"/>
                  <a:pt x="28277" y="148"/>
                </a:cubicBezTo>
                <a:cubicBezTo>
                  <a:pt x="28246" y="148"/>
                  <a:pt x="28216" y="161"/>
                  <a:pt x="28187" y="161"/>
                </a:cubicBezTo>
                <a:cubicBezTo>
                  <a:pt x="28169" y="161"/>
                  <a:pt x="28151" y="156"/>
                  <a:pt x="28134" y="139"/>
                </a:cubicBezTo>
                <a:cubicBezTo>
                  <a:pt x="28098" y="102"/>
                  <a:pt x="28065" y="94"/>
                  <a:pt x="28033" y="94"/>
                </a:cubicBezTo>
                <a:cubicBezTo>
                  <a:pt x="28008" y="94"/>
                  <a:pt x="27984" y="99"/>
                  <a:pt x="27960" y="99"/>
                </a:cubicBezTo>
                <a:cubicBezTo>
                  <a:pt x="27943" y="99"/>
                  <a:pt x="27927" y="97"/>
                  <a:pt x="27910" y="89"/>
                </a:cubicBezTo>
                <a:cubicBezTo>
                  <a:pt x="27885" y="139"/>
                  <a:pt x="27865" y="178"/>
                  <a:pt x="27859" y="190"/>
                </a:cubicBezTo>
                <a:cubicBezTo>
                  <a:pt x="27773" y="174"/>
                  <a:pt x="27712" y="152"/>
                  <a:pt x="27650" y="152"/>
                </a:cubicBezTo>
                <a:cubicBezTo>
                  <a:pt x="27608" y="152"/>
                  <a:pt x="27562" y="82"/>
                  <a:pt x="27521" y="82"/>
                </a:cubicBezTo>
                <a:cubicBezTo>
                  <a:pt x="27501" y="82"/>
                  <a:pt x="27481" y="99"/>
                  <a:pt x="27464" y="149"/>
                </a:cubicBezTo>
                <a:cubicBezTo>
                  <a:pt x="27453" y="130"/>
                  <a:pt x="27441" y="111"/>
                  <a:pt x="27428" y="89"/>
                </a:cubicBezTo>
                <a:cubicBezTo>
                  <a:pt x="27401" y="143"/>
                  <a:pt x="27359" y="105"/>
                  <a:pt x="27326" y="140"/>
                </a:cubicBezTo>
                <a:cubicBezTo>
                  <a:pt x="27321" y="145"/>
                  <a:pt x="27316" y="148"/>
                  <a:pt x="27311" y="148"/>
                </a:cubicBezTo>
                <a:cubicBezTo>
                  <a:pt x="27285" y="148"/>
                  <a:pt x="27257" y="91"/>
                  <a:pt x="27227" y="91"/>
                </a:cubicBezTo>
                <a:cubicBezTo>
                  <a:pt x="27215" y="91"/>
                  <a:pt x="27203" y="100"/>
                  <a:pt x="27191" y="125"/>
                </a:cubicBezTo>
                <a:cubicBezTo>
                  <a:pt x="27178" y="151"/>
                  <a:pt x="27161" y="164"/>
                  <a:pt x="27142" y="164"/>
                </a:cubicBezTo>
                <a:cubicBezTo>
                  <a:pt x="27118" y="164"/>
                  <a:pt x="27092" y="143"/>
                  <a:pt x="27069" y="97"/>
                </a:cubicBezTo>
                <a:cubicBezTo>
                  <a:pt x="27062" y="121"/>
                  <a:pt x="27053" y="129"/>
                  <a:pt x="27043" y="129"/>
                </a:cubicBezTo>
                <a:cubicBezTo>
                  <a:pt x="27022" y="129"/>
                  <a:pt x="26998" y="94"/>
                  <a:pt x="26976" y="94"/>
                </a:cubicBezTo>
                <a:cubicBezTo>
                  <a:pt x="26963" y="94"/>
                  <a:pt x="26951" y="107"/>
                  <a:pt x="26942" y="147"/>
                </a:cubicBezTo>
                <a:cubicBezTo>
                  <a:pt x="26944" y="170"/>
                  <a:pt x="26947" y="214"/>
                  <a:pt x="26950" y="259"/>
                </a:cubicBezTo>
                <a:cubicBezTo>
                  <a:pt x="26902" y="202"/>
                  <a:pt x="26860" y="150"/>
                  <a:pt x="26817" y="99"/>
                </a:cubicBezTo>
                <a:cubicBezTo>
                  <a:pt x="26807" y="119"/>
                  <a:pt x="26796" y="126"/>
                  <a:pt x="26785" y="126"/>
                </a:cubicBezTo>
                <a:cubicBezTo>
                  <a:pt x="26761" y="126"/>
                  <a:pt x="26734" y="97"/>
                  <a:pt x="26707" y="97"/>
                </a:cubicBezTo>
                <a:cubicBezTo>
                  <a:pt x="26692" y="97"/>
                  <a:pt x="26677" y="106"/>
                  <a:pt x="26663" y="133"/>
                </a:cubicBezTo>
                <a:cubicBezTo>
                  <a:pt x="26661" y="140"/>
                  <a:pt x="26646" y="172"/>
                  <a:pt x="26632" y="208"/>
                </a:cubicBezTo>
                <a:cubicBezTo>
                  <a:pt x="26610" y="171"/>
                  <a:pt x="26588" y="133"/>
                  <a:pt x="26567" y="99"/>
                </a:cubicBezTo>
                <a:lnTo>
                  <a:pt x="26470" y="99"/>
                </a:lnTo>
                <a:cubicBezTo>
                  <a:pt x="26461" y="131"/>
                  <a:pt x="26448" y="177"/>
                  <a:pt x="26438" y="214"/>
                </a:cubicBezTo>
                <a:cubicBezTo>
                  <a:pt x="26345" y="167"/>
                  <a:pt x="26256" y="92"/>
                  <a:pt x="26173" y="92"/>
                </a:cubicBezTo>
                <a:cubicBezTo>
                  <a:pt x="26134" y="92"/>
                  <a:pt x="26096" y="108"/>
                  <a:pt x="26059" y="150"/>
                </a:cubicBezTo>
                <a:cubicBezTo>
                  <a:pt x="26026" y="133"/>
                  <a:pt x="25996" y="108"/>
                  <a:pt x="25965" y="100"/>
                </a:cubicBezTo>
                <a:cubicBezTo>
                  <a:pt x="25959" y="99"/>
                  <a:pt x="25954" y="98"/>
                  <a:pt x="25948" y="98"/>
                </a:cubicBezTo>
                <a:cubicBezTo>
                  <a:pt x="25901" y="98"/>
                  <a:pt x="25857" y="141"/>
                  <a:pt x="25810" y="141"/>
                </a:cubicBezTo>
                <a:cubicBezTo>
                  <a:pt x="25791" y="141"/>
                  <a:pt x="25772" y="135"/>
                  <a:pt x="25752" y="117"/>
                </a:cubicBezTo>
                <a:cubicBezTo>
                  <a:pt x="25737" y="149"/>
                  <a:pt x="25721" y="160"/>
                  <a:pt x="25704" y="160"/>
                </a:cubicBezTo>
                <a:cubicBezTo>
                  <a:pt x="25667" y="160"/>
                  <a:pt x="25628" y="103"/>
                  <a:pt x="25592" y="103"/>
                </a:cubicBezTo>
                <a:cubicBezTo>
                  <a:pt x="25591" y="103"/>
                  <a:pt x="25591" y="103"/>
                  <a:pt x="25590" y="103"/>
                </a:cubicBezTo>
                <a:cubicBezTo>
                  <a:pt x="25533" y="108"/>
                  <a:pt x="25478" y="139"/>
                  <a:pt x="25424" y="158"/>
                </a:cubicBezTo>
                <a:cubicBezTo>
                  <a:pt x="25421" y="159"/>
                  <a:pt x="25418" y="159"/>
                  <a:pt x="25415" y="159"/>
                </a:cubicBezTo>
                <a:cubicBezTo>
                  <a:pt x="25413" y="159"/>
                  <a:pt x="25411" y="159"/>
                  <a:pt x="25409" y="158"/>
                </a:cubicBezTo>
                <a:cubicBezTo>
                  <a:pt x="25384" y="134"/>
                  <a:pt x="25361" y="97"/>
                  <a:pt x="25337" y="97"/>
                </a:cubicBezTo>
                <a:cubicBezTo>
                  <a:pt x="25325" y="97"/>
                  <a:pt x="25312" y="106"/>
                  <a:pt x="25299" y="128"/>
                </a:cubicBezTo>
                <a:cubicBezTo>
                  <a:pt x="25296" y="134"/>
                  <a:pt x="25292" y="136"/>
                  <a:pt x="25288" y="136"/>
                </a:cubicBezTo>
                <a:cubicBezTo>
                  <a:pt x="25272" y="136"/>
                  <a:pt x="25250" y="106"/>
                  <a:pt x="25231" y="106"/>
                </a:cubicBezTo>
                <a:cubicBezTo>
                  <a:pt x="25220" y="106"/>
                  <a:pt x="25209" y="118"/>
                  <a:pt x="25202" y="156"/>
                </a:cubicBezTo>
                <a:cubicBezTo>
                  <a:pt x="25200" y="165"/>
                  <a:pt x="25192" y="168"/>
                  <a:pt x="25180" y="168"/>
                </a:cubicBezTo>
                <a:cubicBezTo>
                  <a:pt x="25166" y="168"/>
                  <a:pt x="25148" y="163"/>
                  <a:pt x="25135" y="156"/>
                </a:cubicBezTo>
                <a:cubicBezTo>
                  <a:pt x="25110" y="144"/>
                  <a:pt x="25078" y="91"/>
                  <a:pt x="25055" y="91"/>
                </a:cubicBezTo>
                <a:cubicBezTo>
                  <a:pt x="25047" y="91"/>
                  <a:pt x="25041" y="97"/>
                  <a:pt x="25035" y="111"/>
                </a:cubicBezTo>
                <a:cubicBezTo>
                  <a:pt x="25027" y="135"/>
                  <a:pt x="25018" y="143"/>
                  <a:pt x="25010" y="143"/>
                </a:cubicBezTo>
                <a:cubicBezTo>
                  <a:pt x="24990" y="143"/>
                  <a:pt x="24972" y="93"/>
                  <a:pt x="24951" y="93"/>
                </a:cubicBezTo>
                <a:cubicBezTo>
                  <a:pt x="24948" y="93"/>
                  <a:pt x="24945" y="95"/>
                  <a:pt x="24941" y="97"/>
                </a:cubicBezTo>
                <a:cubicBezTo>
                  <a:pt x="24931" y="107"/>
                  <a:pt x="24919" y="110"/>
                  <a:pt x="24905" y="110"/>
                </a:cubicBezTo>
                <a:cubicBezTo>
                  <a:pt x="24887" y="110"/>
                  <a:pt x="24868" y="104"/>
                  <a:pt x="24849" y="104"/>
                </a:cubicBezTo>
                <a:cubicBezTo>
                  <a:pt x="24844" y="104"/>
                  <a:pt x="24838" y="105"/>
                  <a:pt x="24832" y="106"/>
                </a:cubicBezTo>
                <a:cubicBezTo>
                  <a:pt x="24799" y="114"/>
                  <a:pt x="24768" y="139"/>
                  <a:pt x="24762" y="142"/>
                </a:cubicBezTo>
                <a:cubicBezTo>
                  <a:pt x="24716" y="128"/>
                  <a:pt x="24678" y="102"/>
                  <a:pt x="24653" y="102"/>
                </a:cubicBezTo>
                <a:cubicBezTo>
                  <a:pt x="24646" y="102"/>
                  <a:pt x="24639" y="104"/>
                  <a:pt x="24634" y="111"/>
                </a:cubicBezTo>
                <a:cubicBezTo>
                  <a:pt x="24568" y="189"/>
                  <a:pt x="24493" y="152"/>
                  <a:pt x="24411" y="219"/>
                </a:cubicBezTo>
                <a:lnTo>
                  <a:pt x="24411" y="219"/>
                </a:lnTo>
                <a:cubicBezTo>
                  <a:pt x="24409" y="209"/>
                  <a:pt x="24407" y="199"/>
                  <a:pt x="24404" y="189"/>
                </a:cubicBezTo>
                <a:lnTo>
                  <a:pt x="24404" y="189"/>
                </a:lnTo>
                <a:cubicBezTo>
                  <a:pt x="24403" y="200"/>
                  <a:pt x="24401" y="214"/>
                  <a:pt x="24398" y="230"/>
                </a:cubicBezTo>
                <a:cubicBezTo>
                  <a:pt x="24403" y="226"/>
                  <a:pt x="24407" y="222"/>
                  <a:pt x="24411" y="219"/>
                </a:cubicBezTo>
                <a:lnTo>
                  <a:pt x="24411" y="219"/>
                </a:lnTo>
                <a:cubicBezTo>
                  <a:pt x="24413" y="226"/>
                  <a:pt x="24414" y="234"/>
                  <a:pt x="24415" y="242"/>
                </a:cubicBezTo>
                <a:cubicBezTo>
                  <a:pt x="24415" y="245"/>
                  <a:pt x="24413" y="250"/>
                  <a:pt x="24410" y="250"/>
                </a:cubicBezTo>
                <a:cubicBezTo>
                  <a:pt x="24406" y="250"/>
                  <a:pt x="24402" y="245"/>
                  <a:pt x="24398" y="230"/>
                </a:cubicBezTo>
                <a:cubicBezTo>
                  <a:pt x="24393" y="230"/>
                  <a:pt x="24395" y="196"/>
                  <a:pt x="24397" y="162"/>
                </a:cubicBezTo>
                <a:lnTo>
                  <a:pt x="24397" y="162"/>
                </a:lnTo>
                <a:cubicBezTo>
                  <a:pt x="24399" y="171"/>
                  <a:pt x="24402" y="180"/>
                  <a:pt x="24404" y="189"/>
                </a:cubicBezTo>
                <a:lnTo>
                  <a:pt x="24404" y="189"/>
                </a:lnTo>
                <a:cubicBezTo>
                  <a:pt x="24410" y="146"/>
                  <a:pt x="24410" y="136"/>
                  <a:pt x="24409" y="136"/>
                </a:cubicBezTo>
                <a:cubicBezTo>
                  <a:pt x="24382" y="124"/>
                  <a:pt x="24354" y="124"/>
                  <a:pt x="24329" y="103"/>
                </a:cubicBezTo>
                <a:cubicBezTo>
                  <a:pt x="24327" y="101"/>
                  <a:pt x="24324" y="100"/>
                  <a:pt x="24322" y="100"/>
                </a:cubicBezTo>
                <a:cubicBezTo>
                  <a:pt x="24306" y="100"/>
                  <a:pt x="24301" y="151"/>
                  <a:pt x="24284" y="151"/>
                </a:cubicBezTo>
                <a:cubicBezTo>
                  <a:pt x="24279" y="151"/>
                  <a:pt x="24272" y="145"/>
                  <a:pt x="24263" y="131"/>
                </a:cubicBezTo>
                <a:cubicBezTo>
                  <a:pt x="24256" y="119"/>
                  <a:pt x="24242" y="113"/>
                  <a:pt x="24227" y="113"/>
                </a:cubicBezTo>
                <a:cubicBezTo>
                  <a:pt x="24214" y="113"/>
                  <a:pt x="24200" y="118"/>
                  <a:pt x="24191" y="128"/>
                </a:cubicBezTo>
                <a:cubicBezTo>
                  <a:pt x="24166" y="155"/>
                  <a:pt x="24142" y="167"/>
                  <a:pt x="24117" y="167"/>
                </a:cubicBezTo>
                <a:cubicBezTo>
                  <a:pt x="24083" y="167"/>
                  <a:pt x="24048" y="144"/>
                  <a:pt x="24011" y="106"/>
                </a:cubicBezTo>
                <a:cubicBezTo>
                  <a:pt x="23994" y="152"/>
                  <a:pt x="23973" y="168"/>
                  <a:pt x="23954" y="168"/>
                </a:cubicBezTo>
                <a:cubicBezTo>
                  <a:pt x="23930" y="168"/>
                  <a:pt x="23908" y="145"/>
                  <a:pt x="23892" y="125"/>
                </a:cubicBezTo>
                <a:cubicBezTo>
                  <a:pt x="23840" y="142"/>
                  <a:pt x="23808" y="162"/>
                  <a:pt x="23776" y="162"/>
                </a:cubicBezTo>
                <a:cubicBezTo>
                  <a:pt x="23775" y="162"/>
                  <a:pt x="23774" y="162"/>
                  <a:pt x="23773" y="162"/>
                </a:cubicBezTo>
                <a:cubicBezTo>
                  <a:pt x="23744" y="161"/>
                  <a:pt x="23708" y="127"/>
                  <a:pt x="23681" y="127"/>
                </a:cubicBezTo>
                <a:cubicBezTo>
                  <a:pt x="23674" y="127"/>
                  <a:pt x="23668" y="129"/>
                  <a:pt x="23663" y="134"/>
                </a:cubicBezTo>
                <a:cubicBezTo>
                  <a:pt x="23656" y="141"/>
                  <a:pt x="23649" y="144"/>
                  <a:pt x="23643" y="144"/>
                </a:cubicBezTo>
                <a:cubicBezTo>
                  <a:pt x="23619" y="144"/>
                  <a:pt x="23600" y="102"/>
                  <a:pt x="23576" y="102"/>
                </a:cubicBezTo>
                <a:cubicBezTo>
                  <a:pt x="23573" y="102"/>
                  <a:pt x="23569" y="103"/>
                  <a:pt x="23566" y="105"/>
                </a:cubicBezTo>
                <a:cubicBezTo>
                  <a:pt x="23551" y="113"/>
                  <a:pt x="23536" y="115"/>
                  <a:pt x="23520" y="115"/>
                </a:cubicBezTo>
                <a:cubicBezTo>
                  <a:pt x="23496" y="115"/>
                  <a:pt x="23472" y="109"/>
                  <a:pt x="23455" y="109"/>
                </a:cubicBezTo>
                <a:cubicBezTo>
                  <a:pt x="23413" y="158"/>
                  <a:pt x="23382" y="195"/>
                  <a:pt x="23354" y="224"/>
                </a:cubicBezTo>
                <a:cubicBezTo>
                  <a:pt x="23308" y="170"/>
                  <a:pt x="23268" y="121"/>
                  <a:pt x="23229" y="74"/>
                </a:cubicBezTo>
                <a:cubicBezTo>
                  <a:pt x="23227" y="72"/>
                  <a:pt x="23225" y="71"/>
                  <a:pt x="23223" y="71"/>
                </a:cubicBezTo>
                <a:cubicBezTo>
                  <a:pt x="23218" y="71"/>
                  <a:pt x="23213" y="74"/>
                  <a:pt x="23208" y="75"/>
                </a:cubicBezTo>
                <a:cubicBezTo>
                  <a:pt x="23210" y="120"/>
                  <a:pt x="23210" y="164"/>
                  <a:pt x="23210" y="231"/>
                </a:cubicBezTo>
                <a:cubicBezTo>
                  <a:pt x="23165" y="218"/>
                  <a:pt x="23124" y="206"/>
                  <a:pt x="23082" y="193"/>
                </a:cubicBezTo>
                <a:cubicBezTo>
                  <a:pt x="23064" y="200"/>
                  <a:pt x="23043" y="208"/>
                  <a:pt x="23015" y="218"/>
                </a:cubicBezTo>
                <a:cubicBezTo>
                  <a:pt x="23029" y="172"/>
                  <a:pt x="23035" y="150"/>
                  <a:pt x="23043" y="115"/>
                </a:cubicBezTo>
                <a:cubicBezTo>
                  <a:pt x="23039" y="114"/>
                  <a:pt x="23035" y="114"/>
                  <a:pt x="23031" y="114"/>
                </a:cubicBezTo>
                <a:cubicBezTo>
                  <a:pt x="22951" y="114"/>
                  <a:pt x="22979" y="303"/>
                  <a:pt x="22915" y="336"/>
                </a:cubicBezTo>
                <a:cubicBezTo>
                  <a:pt x="22912" y="262"/>
                  <a:pt x="22915" y="175"/>
                  <a:pt x="22873" y="139"/>
                </a:cubicBezTo>
                <a:cubicBezTo>
                  <a:pt x="22836" y="106"/>
                  <a:pt x="22796" y="87"/>
                  <a:pt x="22761" y="64"/>
                </a:cubicBezTo>
                <a:cubicBezTo>
                  <a:pt x="22727" y="81"/>
                  <a:pt x="22695" y="93"/>
                  <a:pt x="22664" y="114"/>
                </a:cubicBezTo>
                <a:cubicBezTo>
                  <a:pt x="22648" y="125"/>
                  <a:pt x="22631" y="129"/>
                  <a:pt x="22614" y="129"/>
                </a:cubicBezTo>
                <a:cubicBezTo>
                  <a:pt x="22547" y="129"/>
                  <a:pt x="22475" y="57"/>
                  <a:pt x="22408" y="57"/>
                </a:cubicBezTo>
                <a:cubicBezTo>
                  <a:pt x="22379" y="57"/>
                  <a:pt x="22352" y="70"/>
                  <a:pt x="22325" y="108"/>
                </a:cubicBezTo>
                <a:cubicBezTo>
                  <a:pt x="22300" y="71"/>
                  <a:pt x="22277" y="52"/>
                  <a:pt x="22255" y="52"/>
                </a:cubicBezTo>
                <a:cubicBezTo>
                  <a:pt x="22233" y="52"/>
                  <a:pt x="22212" y="71"/>
                  <a:pt x="22193" y="109"/>
                </a:cubicBezTo>
                <a:cubicBezTo>
                  <a:pt x="22166" y="65"/>
                  <a:pt x="22138" y="54"/>
                  <a:pt x="22111" y="54"/>
                </a:cubicBezTo>
                <a:cubicBezTo>
                  <a:pt x="22086" y="54"/>
                  <a:pt x="22062" y="62"/>
                  <a:pt x="22038" y="62"/>
                </a:cubicBezTo>
                <a:cubicBezTo>
                  <a:pt x="22038" y="62"/>
                  <a:pt x="22037" y="62"/>
                  <a:pt x="22036" y="62"/>
                </a:cubicBezTo>
                <a:cubicBezTo>
                  <a:pt x="22006" y="62"/>
                  <a:pt x="21980" y="95"/>
                  <a:pt x="21955" y="111"/>
                </a:cubicBezTo>
                <a:cubicBezTo>
                  <a:pt x="21922" y="93"/>
                  <a:pt x="21893" y="68"/>
                  <a:pt x="21863" y="61"/>
                </a:cubicBezTo>
                <a:cubicBezTo>
                  <a:pt x="21846" y="57"/>
                  <a:pt x="21829" y="56"/>
                  <a:pt x="21812" y="56"/>
                </a:cubicBezTo>
                <a:cubicBezTo>
                  <a:pt x="21767" y="56"/>
                  <a:pt x="21721" y="65"/>
                  <a:pt x="21676" y="65"/>
                </a:cubicBezTo>
                <a:cubicBezTo>
                  <a:pt x="21625" y="65"/>
                  <a:pt x="21574" y="54"/>
                  <a:pt x="21522" y="6"/>
                </a:cubicBezTo>
                <a:cubicBezTo>
                  <a:pt x="21518" y="2"/>
                  <a:pt x="21512" y="0"/>
                  <a:pt x="21506" y="0"/>
                </a:cubicBezTo>
                <a:close/>
              </a:path>
            </a:pathLst>
          </a:custGeom>
          <a:solidFill>
            <a:srgbClr val="351F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43">
            <a:hlinkClick r:id="" action="ppaction://hlinkshowjump?jump=nextslide"/>
          </p:cNvPr>
          <p:cNvSpPr/>
          <p:nvPr/>
        </p:nvSpPr>
        <p:spPr>
          <a:xfrm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44"/>
          <p:cNvSpPr/>
          <p:nvPr/>
        </p:nvSpPr>
        <p:spPr>
          <a:xfrm>
            <a:off x="7066825" y="248700"/>
            <a:ext cx="1363955" cy="1297210"/>
          </a:xfrm>
          <a:custGeom>
            <a:avLst/>
            <a:gdLst/>
            <a:ahLst/>
            <a:cxnLst/>
            <a:rect l="l" t="t" r="r" b="b"/>
            <a:pathLst>
              <a:path w="77818" h="74010" extrusionOk="0">
                <a:moveTo>
                  <a:pt x="26885" y="0"/>
                </a:moveTo>
                <a:lnTo>
                  <a:pt x="27475" y="21266"/>
                </a:lnTo>
                <a:lnTo>
                  <a:pt x="7432" y="14134"/>
                </a:lnTo>
                <a:lnTo>
                  <a:pt x="20407" y="30993"/>
                </a:lnTo>
                <a:lnTo>
                  <a:pt x="0" y="37004"/>
                </a:lnTo>
                <a:lnTo>
                  <a:pt x="20407" y="43017"/>
                </a:lnTo>
                <a:lnTo>
                  <a:pt x="7432" y="59874"/>
                </a:lnTo>
                <a:lnTo>
                  <a:pt x="27475" y="52744"/>
                </a:lnTo>
                <a:lnTo>
                  <a:pt x="26885" y="74010"/>
                </a:lnTo>
                <a:lnTo>
                  <a:pt x="26885" y="74010"/>
                </a:lnTo>
                <a:lnTo>
                  <a:pt x="38909" y="56460"/>
                </a:lnTo>
                <a:lnTo>
                  <a:pt x="50933" y="74010"/>
                </a:lnTo>
                <a:lnTo>
                  <a:pt x="50933" y="74010"/>
                </a:lnTo>
                <a:lnTo>
                  <a:pt x="50344" y="52744"/>
                </a:lnTo>
                <a:lnTo>
                  <a:pt x="70387" y="59874"/>
                </a:lnTo>
                <a:lnTo>
                  <a:pt x="57412" y="43017"/>
                </a:lnTo>
                <a:lnTo>
                  <a:pt x="77818" y="37004"/>
                </a:lnTo>
                <a:lnTo>
                  <a:pt x="57412" y="30993"/>
                </a:lnTo>
                <a:lnTo>
                  <a:pt x="70387" y="14134"/>
                </a:lnTo>
                <a:lnTo>
                  <a:pt x="70387" y="14134"/>
                </a:lnTo>
                <a:lnTo>
                  <a:pt x="50344" y="21266"/>
                </a:lnTo>
                <a:lnTo>
                  <a:pt x="50933" y="0"/>
                </a:lnTo>
                <a:lnTo>
                  <a:pt x="38909" y="17550"/>
                </a:lnTo>
                <a:lnTo>
                  <a:pt x="2688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44">
            <a:hlinkClick r:id="" action="ppaction://hlinkshowjump?jump=nextslide"/>
          </p:cNvPr>
          <p:cNvSpPr/>
          <p:nvPr/>
        </p:nvSpPr>
        <p:spPr>
          <a:xfrm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44"/>
          <p:cNvSpPr/>
          <p:nvPr/>
        </p:nvSpPr>
        <p:spPr>
          <a:xfrm>
            <a:off x="360602" y="234196"/>
            <a:ext cx="400943" cy="393566"/>
          </a:xfrm>
          <a:custGeom>
            <a:avLst/>
            <a:gdLst/>
            <a:ahLst/>
            <a:cxnLst/>
            <a:rect l="l" t="t" r="r" b="b"/>
            <a:pathLst>
              <a:path w="31739" h="31155" extrusionOk="0">
                <a:moveTo>
                  <a:pt x="3472" y="909"/>
                </a:moveTo>
                <a:cubicBezTo>
                  <a:pt x="3765" y="909"/>
                  <a:pt x="4058" y="1020"/>
                  <a:pt x="4281" y="1244"/>
                </a:cubicBezTo>
                <a:lnTo>
                  <a:pt x="5803" y="2766"/>
                </a:lnTo>
                <a:lnTo>
                  <a:pt x="2769" y="5802"/>
                </a:lnTo>
                <a:lnTo>
                  <a:pt x="1246" y="4280"/>
                </a:lnTo>
                <a:cubicBezTo>
                  <a:pt x="1030" y="4065"/>
                  <a:pt x="910" y="3777"/>
                  <a:pt x="910" y="3470"/>
                </a:cubicBezTo>
                <a:cubicBezTo>
                  <a:pt x="910" y="3164"/>
                  <a:pt x="1030" y="2878"/>
                  <a:pt x="1246" y="2660"/>
                </a:cubicBezTo>
                <a:lnTo>
                  <a:pt x="2663" y="1244"/>
                </a:lnTo>
                <a:cubicBezTo>
                  <a:pt x="2886" y="1020"/>
                  <a:pt x="3179" y="909"/>
                  <a:pt x="3472" y="909"/>
                </a:cubicBezTo>
                <a:close/>
                <a:moveTo>
                  <a:pt x="15701" y="7696"/>
                </a:moveTo>
                <a:cubicBezTo>
                  <a:pt x="15584" y="7696"/>
                  <a:pt x="15468" y="7741"/>
                  <a:pt x="15378" y="7829"/>
                </a:cubicBezTo>
                <a:cubicBezTo>
                  <a:pt x="15201" y="8008"/>
                  <a:pt x="15201" y="8297"/>
                  <a:pt x="15378" y="8474"/>
                </a:cubicBezTo>
                <a:lnTo>
                  <a:pt x="18366" y="11463"/>
                </a:lnTo>
                <a:cubicBezTo>
                  <a:pt x="18455" y="11552"/>
                  <a:pt x="18572" y="11598"/>
                  <a:pt x="18690" y="11598"/>
                </a:cubicBezTo>
                <a:cubicBezTo>
                  <a:pt x="18806" y="11598"/>
                  <a:pt x="18923" y="11552"/>
                  <a:pt x="19014" y="11463"/>
                </a:cubicBezTo>
                <a:cubicBezTo>
                  <a:pt x="19191" y="11286"/>
                  <a:pt x="19191" y="10997"/>
                  <a:pt x="19014" y="10818"/>
                </a:cubicBezTo>
                <a:lnTo>
                  <a:pt x="16025" y="7829"/>
                </a:lnTo>
                <a:cubicBezTo>
                  <a:pt x="15935" y="7741"/>
                  <a:pt x="15818" y="7696"/>
                  <a:pt x="15701" y="7696"/>
                </a:cubicBezTo>
                <a:close/>
                <a:moveTo>
                  <a:pt x="12509" y="2718"/>
                </a:moveTo>
                <a:cubicBezTo>
                  <a:pt x="12802" y="2718"/>
                  <a:pt x="13078" y="2831"/>
                  <a:pt x="13285" y="3039"/>
                </a:cubicBezTo>
                <a:lnTo>
                  <a:pt x="20810" y="10566"/>
                </a:lnTo>
                <a:cubicBezTo>
                  <a:pt x="21019" y="10771"/>
                  <a:pt x="21133" y="11047"/>
                  <a:pt x="21133" y="11341"/>
                </a:cubicBezTo>
                <a:cubicBezTo>
                  <a:pt x="21133" y="11634"/>
                  <a:pt x="21019" y="11910"/>
                  <a:pt x="20810" y="12117"/>
                </a:cubicBezTo>
                <a:lnTo>
                  <a:pt x="20237" y="12689"/>
                </a:lnTo>
                <a:lnTo>
                  <a:pt x="19665" y="13263"/>
                </a:lnTo>
                <a:cubicBezTo>
                  <a:pt x="19456" y="13469"/>
                  <a:pt x="19182" y="13585"/>
                  <a:pt x="18888" y="13585"/>
                </a:cubicBezTo>
                <a:cubicBezTo>
                  <a:pt x="18595" y="13585"/>
                  <a:pt x="18319" y="13472"/>
                  <a:pt x="18113" y="13263"/>
                </a:cubicBezTo>
                <a:lnTo>
                  <a:pt x="13069" y="8220"/>
                </a:lnTo>
                <a:lnTo>
                  <a:pt x="10588" y="5739"/>
                </a:lnTo>
                <a:cubicBezTo>
                  <a:pt x="10156" y="5311"/>
                  <a:pt x="10156" y="4614"/>
                  <a:pt x="10585" y="4187"/>
                </a:cubicBezTo>
                <a:lnTo>
                  <a:pt x="11734" y="3039"/>
                </a:lnTo>
                <a:cubicBezTo>
                  <a:pt x="11941" y="2833"/>
                  <a:pt x="12215" y="2718"/>
                  <a:pt x="12509" y="2718"/>
                </a:cubicBezTo>
                <a:close/>
                <a:moveTo>
                  <a:pt x="10088" y="6533"/>
                </a:moveTo>
                <a:lnTo>
                  <a:pt x="12098" y="8542"/>
                </a:lnTo>
                <a:lnTo>
                  <a:pt x="6870" y="13770"/>
                </a:lnTo>
                <a:lnTo>
                  <a:pt x="4862" y="11761"/>
                </a:lnTo>
                <a:lnTo>
                  <a:pt x="10088" y="6533"/>
                </a:lnTo>
                <a:close/>
                <a:moveTo>
                  <a:pt x="13922" y="13735"/>
                </a:moveTo>
                <a:cubicBezTo>
                  <a:pt x="13805" y="13735"/>
                  <a:pt x="13688" y="13780"/>
                  <a:pt x="13598" y="13868"/>
                </a:cubicBezTo>
                <a:lnTo>
                  <a:pt x="13171" y="14297"/>
                </a:lnTo>
                <a:cubicBezTo>
                  <a:pt x="12993" y="14474"/>
                  <a:pt x="12993" y="14763"/>
                  <a:pt x="13171" y="14941"/>
                </a:cubicBezTo>
                <a:cubicBezTo>
                  <a:pt x="13259" y="15031"/>
                  <a:pt x="13377" y="15076"/>
                  <a:pt x="13494" y="15076"/>
                </a:cubicBezTo>
                <a:cubicBezTo>
                  <a:pt x="13612" y="15076"/>
                  <a:pt x="13727" y="15031"/>
                  <a:pt x="13818" y="14941"/>
                </a:cubicBezTo>
                <a:lnTo>
                  <a:pt x="14246" y="14513"/>
                </a:lnTo>
                <a:cubicBezTo>
                  <a:pt x="14423" y="14336"/>
                  <a:pt x="14423" y="14047"/>
                  <a:pt x="14246" y="13868"/>
                </a:cubicBezTo>
                <a:cubicBezTo>
                  <a:pt x="14156" y="13780"/>
                  <a:pt x="14039" y="13735"/>
                  <a:pt x="13922" y="13735"/>
                </a:cubicBezTo>
                <a:close/>
                <a:moveTo>
                  <a:pt x="15368" y="16074"/>
                </a:moveTo>
                <a:cubicBezTo>
                  <a:pt x="15131" y="16074"/>
                  <a:pt x="14931" y="16257"/>
                  <a:pt x="14915" y="16499"/>
                </a:cubicBezTo>
                <a:cubicBezTo>
                  <a:pt x="14882" y="16998"/>
                  <a:pt x="15065" y="17486"/>
                  <a:pt x="15416" y="17838"/>
                </a:cubicBezTo>
                <a:cubicBezTo>
                  <a:pt x="15742" y="18164"/>
                  <a:pt x="16180" y="18342"/>
                  <a:pt x="16639" y="18342"/>
                </a:cubicBezTo>
                <a:cubicBezTo>
                  <a:pt x="16678" y="18342"/>
                  <a:pt x="16718" y="18341"/>
                  <a:pt x="16759" y="18339"/>
                </a:cubicBezTo>
                <a:cubicBezTo>
                  <a:pt x="17010" y="18323"/>
                  <a:pt x="17199" y="18105"/>
                  <a:pt x="17181" y="17853"/>
                </a:cubicBezTo>
                <a:cubicBezTo>
                  <a:pt x="17164" y="17612"/>
                  <a:pt x="16964" y="17428"/>
                  <a:pt x="16727" y="17428"/>
                </a:cubicBezTo>
                <a:cubicBezTo>
                  <a:pt x="16716" y="17428"/>
                  <a:pt x="16705" y="17429"/>
                  <a:pt x="16694" y="17430"/>
                </a:cubicBezTo>
                <a:cubicBezTo>
                  <a:pt x="16675" y="17431"/>
                  <a:pt x="16656" y="17432"/>
                  <a:pt x="16637" y="17432"/>
                </a:cubicBezTo>
                <a:cubicBezTo>
                  <a:pt x="16422" y="17432"/>
                  <a:pt x="16215" y="17345"/>
                  <a:pt x="16062" y="17192"/>
                </a:cubicBezTo>
                <a:cubicBezTo>
                  <a:pt x="15896" y="17026"/>
                  <a:pt x="15810" y="16795"/>
                  <a:pt x="15825" y="16561"/>
                </a:cubicBezTo>
                <a:cubicBezTo>
                  <a:pt x="15843" y="16310"/>
                  <a:pt x="15654" y="16092"/>
                  <a:pt x="15401" y="16075"/>
                </a:cubicBezTo>
                <a:cubicBezTo>
                  <a:pt x="15390" y="16074"/>
                  <a:pt x="15379" y="16074"/>
                  <a:pt x="15368" y="16074"/>
                </a:cubicBezTo>
                <a:close/>
                <a:moveTo>
                  <a:pt x="19063" y="18876"/>
                </a:moveTo>
                <a:cubicBezTo>
                  <a:pt x="18946" y="18876"/>
                  <a:pt x="18830" y="18920"/>
                  <a:pt x="18741" y="19008"/>
                </a:cubicBezTo>
                <a:lnTo>
                  <a:pt x="18313" y="19437"/>
                </a:lnTo>
                <a:cubicBezTo>
                  <a:pt x="18136" y="19614"/>
                  <a:pt x="18136" y="19904"/>
                  <a:pt x="18313" y="20081"/>
                </a:cubicBezTo>
                <a:cubicBezTo>
                  <a:pt x="18402" y="20171"/>
                  <a:pt x="18519" y="20216"/>
                  <a:pt x="18637" y="20216"/>
                </a:cubicBezTo>
                <a:cubicBezTo>
                  <a:pt x="18754" y="20216"/>
                  <a:pt x="18870" y="20171"/>
                  <a:pt x="18961" y="20081"/>
                </a:cubicBezTo>
                <a:lnTo>
                  <a:pt x="19388" y="19655"/>
                </a:lnTo>
                <a:cubicBezTo>
                  <a:pt x="19566" y="19476"/>
                  <a:pt x="19566" y="19187"/>
                  <a:pt x="19388" y="19008"/>
                </a:cubicBezTo>
                <a:cubicBezTo>
                  <a:pt x="19298" y="18920"/>
                  <a:pt x="19180" y="18876"/>
                  <a:pt x="19063" y="18876"/>
                </a:cubicBezTo>
                <a:close/>
                <a:moveTo>
                  <a:pt x="12745" y="9188"/>
                </a:moveTo>
                <a:lnTo>
                  <a:pt x="17467" y="13911"/>
                </a:lnTo>
                <a:cubicBezTo>
                  <a:pt x="17848" y="14291"/>
                  <a:pt x="18351" y="14498"/>
                  <a:pt x="18888" y="14498"/>
                </a:cubicBezTo>
                <a:cubicBezTo>
                  <a:pt x="19426" y="14498"/>
                  <a:pt x="19931" y="14291"/>
                  <a:pt x="20309" y="13911"/>
                </a:cubicBezTo>
                <a:lnTo>
                  <a:pt x="20561" y="13658"/>
                </a:lnTo>
                <a:lnTo>
                  <a:pt x="25630" y="18727"/>
                </a:lnTo>
                <a:cubicBezTo>
                  <a:pt x="25926" y="19023"/>
                  <a:pt x="26091" y="19420"/>
                  <a:pt x="26091" y="19839"/>
                </a:cubicBezTo>
                <a:cubicBezTo>
                  <a:pt x="26091" y="20042"/>
                  <a:pt x="26053" y="20239"/>
                  <a:pt x="25979" y="20422"/>
                </a:cubicBezTo>
                <a:cubicBezTo>
                  <a:pt x="25978" y="20425"/>
                  <a:pt x="25975" y="20430"/>
                  <a:pt x="25973" y="20436"/>
                </a:cubicBezTo>
                <a:cubicBezTo>
                  <a:pt x="25896" y="20626"/>
                  <a:pt x="25780" y="20802"/>
                  <a:pt x="25630" y="20952"/>
                </a:cubicBezTo>
                <a:lnTo>
                  <a:pt x="20954" y="25627"/>
                </a:lnTo>
                <a:cubicBezTo>
                  <a:pt x="20647" y="25934"/>
                  <a:pt x="20244" y="26087"/>
                  <a:pt x="19841" y="26087"/>
                </a:cubicBezTo>
                <a:cubicBezTo>
                  <a:pt x="19438" y="26087"/>
                  <a:pt x="19036" y="25934"/>
                  <a:pt x="18729" y="25627"/>
                </a:cubicBezTo>
                <a:lnTo>
                  <a:pt x="7518" y="14415"/>
                </a:lnTo>
                <a:lnTo>
                  <a:pt x="12745" y="9188"/>
                </a:lnTo>
                <a:close/>
                <a:moveTo>
                  <a:pt x="29827" y="27160"/>
                </a:moveTo>
                <a:cubicBezTo>
                  <a:pt x="30541" y="29125"/>
                  <a:pt x="30131" y="29782"/>
                  <a:pt x="29958" y="29956"/>
                </a:cubicBezTo>
                <a:cubicBezTo>
                  <a:pt x="29773" y="30140"/>
                  <a:pt x="29468" y="30231"/>
                  <a:pt x="29064" y="30231"/>
                </a:cubicBezTo>
                <a:cubicBezTo>
                  <a:pt x="28566" y="30231"/>
                  <a:pt x="27919" y="30093"/>
                  <a:pt x="27166" y="29823"/>
                </a:cubicBezTo>
                <a:cubicBezTo>
                  <a:pt x="27547" y="29369"/>
                  <a:pt x="27976" y="28906"/>
                  <a:pt x="28440" y="28441"/>
                </a:cubicBezTo>
                <a:cubicBezTo>
                  <a:pt x="28908" y="27973"/>
                  <a:pt x="29373" y="27545"/>
                  <a:pt x="29827" y="27160"/>
                </a:cubicBezTo>
                <a:close/>
                <a:moveTo>
                  <a:pt x="3475" y="0"/>
                </a:moveTo>
                <a:cubicBezTo>
                  <a:pt x="2948" y="0"/>
                  <a:pt x="2421" y="201"/>
                  <a:pt x="2019" y="602"/>
                </a:cubicBezTo>
                <a:lnTo>
                  <a:pt x="603" y="2019"/>
                </a:lnTo>
                <a:cubicBezTo>
                  <a:pt x="215" y="2406"/>
                  <a:pt x="0" y="2924"/>
                  <a:pt x="0" y="3473"/>
                </a:cubicBezTo>
                <a:cubicBezTo>
                  <a:pt x="0" y="4022"/>
                  <a:pt x="215" y="4540"/>
                  <a:pt x="603" y="4929"/>
                </a:cubicBezTo>
                <a:lnTo>
                  <a:pt x="2125" y="6452"/>
                </a:lnTo>
                <a:lnTo>
                  <a:pt x="1951" y="6626"/>
                </a:lnTo>
                <a:cubicBezTo>
                  <a:pt x="1482" y="7095"/>
                  <a:pt x="1223" y="7719"/>
                  <a:pt x="1223" y="8383"/>
                </a:cubicBezTo>
                <a:cubicBezTo>
                  <a:pt x="1223" y="8634"/>
                  <a:pt x="1428" y="8839"/>
                  <a:pt x="1679" y="8839"/>
                </a:cubicBezTo>
                <a:cubicBezTo>
                  <a:pt x="1930" y="8839"/>
                  <a:pt x="2135" y="8634"/>
                  <a:pt x="2135" y="8383"/>
                </a:cubicBezTo>
                <a:cubicBezTo>
                  <a:pt x="2135" y="7964"/>
                  <a:pt x="2298" y="7567"/>
                  <a:pt x="2596" y="7271"/>
                </a:cubicBezTo>
                <a:lnTo>
                  <a:pt x="3094" y="6773"/>
                </a:lnTo>
                <a:lnTo>
                  <a:pt x="6774" y="3093"/>
                </a:lnTo>
                <a:lnTo>
                  <a:pt x="7270" y="2598"/>
                </a:lnTo>
                <a:cubicBezTo>
                  <a:pt x="7567" y="2300"/>
                  <a:pt x="7962" y="2137"/>
                  <a:pt x="8383" y="2137"/>
                </a:cubicBezTo>
                <a:cubicBezTo>
                  <a:pt x="8802" y="2137"/>
                  <a:pt x="9198" y="2299"/>
                  <a:pt x="9495" y="2598"/>
                </a:cubicBezTo>
                <a:lnTo>
                  <a:pt x="10191" y="3294"/>
                </a:lnTo>
                <a:lnTo>
                  <a:pt x="9940" y="3546"/>
                </a:lnTo>
                <a:cubicBezTo>
                  <a:pt x="9330" y="4154"/>
                  <a:pt x="9194" y="5061"/>
                  <a:pt x="9533" y="5802"/>
                </a:cubicBezTo>
                <a:lnTo>
                  <a:pt x="4216" y="11120"/>
                </a:lnTo>
                <a:lnTo>
                  <a:pt x="3020" y="9924"/>
                </a:lnTo>
                <a:cubicBezTo>
                  <a:pt x="2931" y="9835"/>
                  <a:pt x="2815" y="9790"/>
                  <a:pt x="2698" y="9790"/>
                </a:cubicBezTo>
                <a:cubicBezTo>
                  <a:pt x="2581" y="9790"/>
                  <a:pt x="2464" y="9835"/>
                  <a:pt x="2375" y="9924"/>
                </a:cubicBezTo>
                <a:cubicBezTo>
                  <a:pt x="2198" y="10101"/>
                  <a:pt x="2198" y="10390"/>
                  <a:pt x="2375" y="10569"/>
                </a:cubicBezTo>
                <a:lnTo>
                  <a:pt x="18085" y="26278"/>
                </a:lnTo>
                <a:cubicBezTo>
                  <a:pt x="18569" y="26762"/>
                  <a:pt x="19206" y="27005"/>
                  <a:pt x="19842" y="27005"/>
                </a:cubicBezTo>
                <a:cubicBezTo>
                  <a:pt x="20063" y="27005"/>
                  <a:pt x="20284" y="26974"/>
                  <a:pt x="20500" y="26915"/>
                </a:cubicBezTo>
                <a:cubicBezTo>
                  <a:pt x="22070" y="28208"/>
                  <a:pt x="24075" y="29475"/>
                  <a:pt x="25796" y="30254"/>
                </a:cubicBezTo>
                <a:cubicBezTo>
                  <a:pt x="27121" y="30854"/>
                  <a:pt x="28210" y="31155"/>
                  <a:pt x="29059" y="31155"/>
                </a:cubicBezTo>
                <a:cubicBezTo>
                  <a:pt x="29721" y="31155"/>
                  <a:pt x="30238" y="30972"/>
                  <a:pt x="30605" y="30607"/>
                </a:cubicBezTo>
                <a:cubicBezTo>
                  <a:pt x="31738" y="29466"/>
                  <a:pt x="30877" y="27023"/>
                  <a:pt x="29957" y="25176"/>
                </a:cubicBezTo>
                <a:cubicBezTo>
                  <a:pt x="29877" y="25017"/>
                  <a:pt x="29716" y="24923"/>
                  <a:pt x="29548" y="24923"/>
                </a:cubicBezTo>
                <a:cubicBezTo>
                  <a:pt x="29480" y="24923"/>
                  <a:pt x="29411" y="24939"/>
                  <a:pt x="29345" y="24972"/>
                </a:cubicBezTo>
                <a:cubicBezTo>
                  <a:pt x="29120" y="25084"/>
                  <a:pt x="29028" y="25358"/>
                  <a:pt x="29141" y="25583"/>
                </a:cubicBezTo>
                <a:cubicBezTo>
                  <a:pt x="29262" y="25827"/>
                  <a:pt x="29370" y="26057"/>
                  <a:pt x="29468" y="26276"/>
                </a:cubicBezTo>
                <a:cubicBezTo>
                  <a:pt x="28922" y="26723"/>
                  <a:pt x="28360" y="27232"/>
                  <a:pt x="27797" y="27795"/>
                </a:cubicBezTo>
                <a:cubicBezTo>
                  <a:pt x="27234" y="28359"/>
                  <a:pt x="26725" y="28919"/>
                  <a:pt x="26279" y="29466"/>
                </a:cubicBezTo>
                <a:cubicBezTo>
                  <a:pt x="26243" y="29450"/>
                  <a:pt x="26208" y="29435"/>
                  <a:pt x="26173" y="29419"/>
                </a:cubicBezTo>
                <a:cubicBezTo>
                  <a:pt x="24632" y="28721"/>
                  <a:pt x="22851" y="27611"/>
                  <a:pt x="21392" y="26458"/>
                </a:cubicBezTo>
                <a:cubicBezTo>
                  <a:pt x="21463" y="26401"/>
                  <a:pt x="21534" y="26339"/>
                  <a:pt x="21599" y="26272"/>
                </a:cubicBezTo>
                <a:lnTo>
                  <a:pt x="26274" y="21597"/>
                </a:lnTo>
                <a:cubicBezTo>
                  <a:pt x="26341" y="21531"/>
                  <a:pt x="26403" y="21460"/>
                  <a:pt x="26461" y="21389"/>
                </a:cubicBezTo>
                <a:cubicBezTo>
                  <a:pt x="27024" y="22102"/>
                  <a:pt x="27584" y="22901"/>
                  <a:pt x="28098" y="23729"/>
                </a:cubicBezTo>
                <a:cubicBezTo>
                  <a:pt x="28186" y="23868"/>
                  <a:pt x="28333" y="23944"/>
                  <a:pt x="28486" y="23944"/>
                </a:cubicBezTo>
                <a:cubicBezTo>
                  <a:pt x="28568" y="23944"/>
                  <a:pt x="28651" y="23923"/>
                  <a:pt x="28726" y="23876"/>
                </a:cubicBezTo>
                <a:cubicBezTo>
                  <a:pt x="28940" y="23744"/>
                  <a:pt x="29006" y="23463"/>
                  <a:pt x="28875" y="23248"/>
                </a:cubicBezTo>
                <a:cubicBezTo>
                  <a:pt x="28263" y="22264"/>
                  <a:pt x="27588" y="21318"/>
                  <a:pt x="26915" y="20499"/>
                </a:cubicBezTo>
                <a:cubicBezTo>
                  <a:pt x="26972" y="20287"/>
                  <a:pt x="27002" y="20066"/>
                  <a:pt x="27002" y="19841"/>
                </a:cubicBezTo>
                <a:cubicBezTo>
                  <a:pt x="27002" y="19176"/>
                  <a:pt x="26744" y="18553"/>
                  <a:pt x="26274" y="18084"/>
                </a:cubicBezTo>
                <a:lnTo>
                  <a:pt x="21205" y="13015"/>
                </a:lnTo>
                <a:lnTo>
                  <a:pt x="21458" y="12763"/>
                </a:lnTo>
                <a:cubicBezTo>
                  <a:pt x="21838" y="12383"/>
                  <a:pt x="22046" y="11879"/>
                  <a:pt x="22046" y="11342"/>
                </a:cubicBezTo>
                <a:cubicBezTo>
                  <a:pt x="22046" y="10805"/>
                  <a:pt x="21838" y="10299"/>
                  <a:pt x="21458" y="9921"/>
                </a:cubicBezTo>
                <a:lnTo>
                  <a:pt x="13931" y="2395"/>
                </a:lnTo>
                <a:cubicBezTo>
                  <a:pt x="13551" y="2015"/>
                  <a:pt x="13047" y="1807"/>
                  <a:pt x="12510" y="1807"/>
                </a:cubicBezTo>
                <a:cubicBezTo>
                  <a:pt x="11973" y="1807"/>
                  <a:pt x="11469" y="2015"/>
                  <a:pt x="11090" y="2395"/>
                </a:cubicBezTo>
                <a:lnTo>
                  <a:pt x="10838" y="2647"/>
                </a:lnTo>
                <a:lnTo>
                  <a:pt x="10141" y="1950"/>
                </a:lnTo>
                <a:cubicBezTo>
                  <a:pt x="9672" y="1481"/>
                  <a:pt x="9048" y="1222"/>
                  <a:pt x="8384" y="1222"/>
                </a:cubicBezTo>
                <a:cubicBezTo>
                  <a:pt x="7720" y="1222"/>
                  <a:pt x="7096" y="1481"/>
                  <a:pt x="6627" y="1950"/>
                </a:cubicBezTo>
                <a:lnTo>
                  <a:pt x="6453" y="2124"/>
                </a:lnTo>
                <a:lnTo>
                  <a:pt x="4930" y="602"/>
                </a:lnTo>
                <a:cubicBezTo>
                  <a:pt x="4529" y="201"/>
                  <a:pt x="4002" y="0"/>
                  <a:pt x="34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44"/>
          <p:cNvSpPr txBox="1">
            <a:spLocks noGrp="1"/>
          </p:cNvSpPr>
          <p:nvPr>
            <p:ph type="title"/>
          </p:nvPr>
        </p:nvSpPr>
        <p:spPr>
          <a:xfrm>
            <a:off x="1848000" y="1041962"/>
            <a:ext cx="5448000" cy="7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Awesome Word</a:t>
            </a:r>
            <a:endParaRPr dirty="0"/>
          </a:p>
        </p:txBody>
      </p:sp>
      <p:sp>
        <p:nvSpPr>
          <p:cNvPr id="1011" name="Google Shape;1011;p44"/>
          <p:cNvSpPr txBox="1">
            <a:spLocks noGrp="1"/>
          </p:cNvSpPr>
          <p:nvPr>
            <p:ph type="subTitle" idx="1"/>
          </p:nvPr>
        </p:nvSpPr>
        <p:spPr>
          <a:xfrm>
            <a:off x="1848000" y="1796837"/>
            <a:ext cx="54480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Short body text</a:t>
            </a:r>
            <a:endParaRPr dirty="0"/>
          </a:p>
        </p:txBody>
      </p:sp>
      <p:sp>
        <p:nvSpPr>
          <p:cNvPr id="1012" name="Google Shape;1012;p44"/>
          <p:cNvSpPr txBox="1">
            <a:spLocks noGrp="1"/>
          </p:cNvSpPr>
          <p:nvPr>
            <p:ph type="title" idx="2"/>
          </p:nvPr>
        </p:nvSpPr>
        <p:spPr>
          <a:xfrm>
            <a:off x="1848000" y="2358941"/>
            <a:ext cx="5448000" cy="7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Awesome Word</a:t>
            </a:r>
            <a:endParaRPr dirty="0"/>
          </a:p>
        </p:txBody>
      </p:sp>
      <p:sp>
        <p:nvSpPr>
          <p:cNvPr id="1013" name="Google Shape;1013;p44"/>
          <p:cNvSpPr txBox="1">
            <a:spLocks noGrp="1"/>
          </p:cNvSpPr>
          <p:nvPr>
            <p:ph type="subTitle" idx="3"/>
          </p:nvPr>
        </p:nvSpPr>
        <p:spPr>
          <a:xfrm>
            <a:off x="1848000" y="3113738"/>
            <a:ext cx="54480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Short body text</a:t>
            </a:r>
          </a:p>
        </p:txBody>
      </p:sp>
      <p:sp>
        <p:nvSpPr>
          <p:cNvPr id="1014" name="Google Shape;1014;p44"/>
          <p:cNvSpPr/>
          <p:nvPr/>
        </p:nvSpPr>
        <p:spPr>
          <a:xfrm>
            <a:off x="482075" y="3600701"/>
            <a:ext cx="1195083" cy="1195103"/>
          </a:xfrm>
          <a:custGeom>
            <a:avLst/>
            <a:gdLst/>
            <a:ahLst/>
            <a:cxnLst/>
            <a:rect l="l" t="t" r="r" b="b"/>
            <a:pathLst>
              <a:path w="59620" h="59621" extrusionOk="0">
                <a:moveTo>
                  <a:pt x="29810" y="1"/>
                </a:moveTo>
                <a:cubicBezTo>
                  <a:pt x="29810" y="16464"/>
                  <a:pt x="16463" y="29811"/>
                  <a:pt x="1" y="29811"/>
                </a:cubicBezTo>
                <a:cubicBezTo>
                  <a:pt x="16463" y="29811"/>
                  <a:pt x="29810" y="43158"/>
                  <a:pt x="29810" y="59621"/>
                </a:cubicBezTo>
                <a:cubicBezTo>
                  <a:pt x="29810" y="43158"/>
                  <a:pt x="43157" y="29811"/>
                  <a:pt x="59619" y="29811"/>
                </a:cubicBezTo>
                <a:cubicBezTo>
                  <a:pt x="43155" y="29811"/>
                  <a:pt x="29810" y="16464"/>
                  <a:pt x="298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5"/>
          <p:cNvSpPr txBox="1">
            <a:spLocks noGrp="1"/>
          </p:cNvSpPr>
          <p:nvPr>
            <p:ph type="title"/>
          </p:nvPr>
        </p:nvSpPr>
        <p:spPr>
          <a:xfrm>
            <a:off x="2173500" y="540000"/>
            <a:ext cx="47970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020" name="Google Shape;1020;p45"/>
          <p:cNvSpPr txBox="1">
            <a:spLocks noGrp="1"/>
          </p:cNvSpPr>
          <p:nvPr>
            <p:ph type="subTitle" idx="1"/>
          </p:nvPr>
        </p:nvSpPr>
        <p:spPr>
          <a:xfrm>
            <a:off x="1530600" y="1765250"/>
            <a:ext cx="60828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highlight>
                  <a:schemeClr val="accent1"/>
                </a:highlight>
              </a:rPr>
              <a:t>Do you have any questions?</a:t>
            </a:r>
            <a:endParaRPr sz="2400" dirty="0">
              <a:highlight>
                <a:schemeClr val="accent1"/>
              </a:highlight>
            </a:endParaRPr>
          </a:p>
        </p:txBody>
      </p:sp>
      <p:grpSp>
        <p:nvGrpSpPr>
          <p:cNvPr id="1022" name="Google Shape;1022;p45"/>
          <p:cNvGrpSpPr/>
          <p:nvPr/>
        </p:nvGrpSpPr>
        <p:grpSpPr>
          <a:xfrm>
            <a:off x="3738010" y="3023842"/>
            <a:ext cx="441276" cy="437365"/>
            <a:chOff x="2528335" y="3142892"/>
            <a:chExt cx="441276" cy="437365"/>
          </a:xfrm>
        </p:grpSpPr>
        <p:grpSp>
          <p:nvGrpSpPr>
            <p:cNvPr id="1023" name="Google Shape;1023;p45"/>
            <p:cNvGrpSpPr/>
            <p:nvPr/>
          </p:nvGrpSpPr>
          <p:grpSpPr>
            <a:xfrm>
              <a:off x="2528335" y="3142892"/>
              <a:ext cx="441276" cy="437365"/>
              <a:chOff x="916275" y="2357800"/>
              <a:chExt cx="798400" cy="791325"/>
            </a:xfrm>
          </p:grpSpPr>
          <p:sp>
            <p:nvSpPr>
              <p:cNvPr id="1024" name="Google Shape;1024;p45"/>
              <p:cNvSpPr/>
              <p:nvPr/>
            </p:nvSpPr>
            <p:spPr>
              <a:xfrm>
                <a:off x="952100" y="2369375"/>
                <a:ext cx="734825" cy="734825"/>
              </a:xfrm>
              <a:custGeom>
                <a:avLst/>
                <a:gdLst/>
                <a:ahLst/>
                <a:cxnLst/>
                <a:rect l="l" t="t" r="r" b="b"/>
                <a:pathLst>
                  <a:path w="29393" h="29393" extrusionOk="0">
                    <a:moveTo>
                      <a:pt x="14697" y="0"/>
                    </a:moveTo>
                    <a:cubicBezTo>
                      <a:pt x="10799" y="0"/>
                      <a:pt x="7061" y="1550"/>
                      <a:pt x="4305" y="4305"/>
                    </a:cubicBezTo>
                    <a:cubicBezTo>
                      <a:pt x="1548" y="7061"/>
                      <a:pt x="1" y="10799"/>
                      <a:pt x="1" y="14697"/>
                    </a:cubicBezTo>
                    <a:cubicBezTo>
                      <a:pt x="1" y="18594"/>
                      <a:pt x="1548" y="22332"/>
                      <a:pt x="4305" y="25088"/>
                    </a:cubicBezTo>
                    <a:cubicBezTo>
                      <a:pt x="7061" y="27844"/>
                      <a:pt x="10799" y="29393"/>
                      <a:pt x="14697" y="29393"/>
                    </a:cubicBezTo>
                    <a:cubicBezTo>
                      <a:pt x="18594" y="29393"/>
                      <a:pt x="22332" y="27844"/>
                      <a:pt x="25088" y="25088"/>
                    </a:cubicBezTo>
                    <a:cubicBezTo>
                      <a:pt x="27844" y="22332"/>
                      <a:pt x="29393" y="18594"/>
                      <a:pt x="29393" y="14697"/>
                    </a:cubicBezTo>
                    <a:cubicBezTo>
                      <a:pt x="29393" y="10799"/>
                      <a:pt x="27844" y="7061"/>
                      <a:pt x="25088" y="4305"/>
                    </a:cubicBezTo>
                    <a:cubicBezTo>
                      <a:pt x="22332" y="1550"/>
                      <a:pt x="18594" y="0"/>
                      <a:pt x="14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5"/>
              <p:cNvSpPr/>
              <p:nvPr/>
            </p:nvSpPr>
            <p:spPr>
              <a:xfrm>
                <a:off x="916275" y="2357800"/>
                <a:ext cx="798400" cy="791325"/>
              </a:xfrm>
              <a:custGeom>
                <a:avLst/>
                <a:gdLst/>
                <a:ahLst/>
                <a:cxnLst/>
                <a:rect l="l" t="t" r="r" b="b"/>
                <a:pathLst>
                  <a:path w="31936" h="31653" extrusionOk="0">
                    <a:moveTo>
                      <a:pt x="13686" y="1298"/>
                    </a:moveTo>
                    <a:lnTo>
                      <a:pt x="13689" y="1317"/>
                    </a:lnTo>
                    <a:lnTo>
                      <a:pt x="13626" y="1324"/>
                    </a:lnTo>
                    <a:lnTo>
                      <a:pt x="13623" y="1305"/>
                    </a:lnTo>
                    <a:lnTo>
                      <a:pt x="13686" y="1298"/>
                    </a:lnTo>
                    <a:close/>
                    <a:moveTo>
                      <a:pt x="14307" y="1323"/>
                    </a:moveTo>
                    <a:lnTo>
                      <a:pt x="14311" y="1380"/>
                    </a:lnTo>
                    <a:lnTo>
                      <a:pt x="14291" y="1383"/>
                    </a:lnTo>
                    <a:lnTo>
                      <a:pt x="14286" y="1326"/>
                    </a:lnTo>
                    <a:lnTo>
                      <a:pt x="14307" y="1323"/>
                    </a:lnTo>
                    <a:close/>
                    <a:moveTo>
                      <a:pt x="14555" y="1120"/>
                    </a:moveTo>
                    <a:cubicBezTo>
                      <a:pt x="14561" y="1155"/>
                      <a:pt x="14567" y="1186"/>
                      <a:pt x="14575" y="1227"/>
                    </a:cubicBezTo>
                    <a:cubicBezTo>
                      <a:pt x="14525" y="1236"/>
                      <a:pt x="14486" y="1243"/>
                      <a:pt x="14447" y="1251"/>
                    </a:cubicBezTo>
                    <a:cubicBezTo>
                      <a:pt x="14440" y="1261"/>
                      <a:pt x="14435" y="1269"/>
                      <a:pt x="14431" y="1275"/>
                    </a:cubicBezTo>
                    <a:lnTo>
                      <a:pt x="14431" y="1275"/>
                    </a:lnTo>
                    <a:cubicBezTo>
                      <a:pt x="14430" y="1273"/>
                      <a:pt x="14428" y="1270"/>
                      <a:pt x="14427" y="1267"/>
                    </a:cubicBezTo>
                    <a:lnTo>
                      <a:pt x="14427" y="1267"/>
                    </a:lnTo>
                    <a:cubicBezTo>
                      <a:pt x="14425" y="1274"/>
                      <a:pt x="14423" y="1281"/>
                      <a:pt x="14421" y="1289"/>
                    </a:cubicBezTo>
                    <a:lnTo>
                      <a:pt x="14421" y="1289"/>
                    </a:lnTo>
                    <a:cubicBezTo>
                      <a:pt x="14423" y="1286"/>
                      <a:pt x="14427" y="1282"/>
                      <a:pt x="14431" y="1275"/>
                    </a:cubicBezTo>
                    <a:lnTo>
                      <a:pt x="14431" y="1275"/>
                    </a:lnTo>
                    <a:cubicBezTo>
                      <a:pt x="14440" y="1293"/>
                      <a:pt x="14448" y="1310"/>
                      <a:pt x="14452" y="1329"/>
                    </a:cubicBezTo>
                    <a:cubicBezTo>
                      <a:pt x="14454" y="1337"/>
                      <a:pt x="14432" y="1351"/>
                      <a:pt x="14388" y="1396"/>
                    </a:cubicBezTo>
                    <a:cubicBezTo>
                      <a:pt x="14402" y="1353"/>
                      <a:pt x="14413" y="1318"/>
                      <a:pt x="14421" y="1289"/>
                    </a:cubicBezTo>
                    <a:lnTo>
                      <a:pt x="14421" y="1289"/>
                    </a:lnTo>
                    <a:cubicBezTo>
                      <a:pt x="14418" y="1292"/>
                      <a:pt x="14416" y="1293"/>
                      <a:pt x="14415" y="1293"/>
                    </a:cubicBezTo>
                    <a:cubicBezTo>
                      <a:pt x="14410" y="1293"/>
                      <a:pt x="14414" y="1272"/>
                      <a:pt x="14419" y="1252"/>
                    </a:cubicBezTo>
                    <a:cubicBezTo>
                      <a:pt x="14421" y="1257"/>
                      <a:pt x="14424" y="1262"/>
                      <a:pt x="14427" y="1267"/>
                    </a:cubicBezTo>
                    <a:lnTo>
                      <a:pt x="14427" y="1267"/>
                    </a:lnTo>
                    <a:cubicBezTo>
                      <a:pt x="14447" y="1192"/>
                      <a:pt x="14448" y="1167"/>
                      <a:pt x="14448" y="1140"/>
                    </a:cubicBezTo>
                    <a:cubicBezTo>
                      <a:pt x="14486" y="1133"/>
                      <a:pt x="14513" y="1128"/>
                      <a:pt x="14555" y="1120"/>
                    </a:cubicBezTo>
                    <a:close/>
                    <a:moveTo>
                      <a:pt x="17402" y="1308"/>
                    </a:moveTo>
                    <a:cubicBezTo>
                      <a:pt x="17405" y="1346"/>
                      <a:pt x="17407" y="1373"/>
                      <a:pt x="17408" y="1398"/>
                    </a:cubicBezTo>
                    <a:lnTo>
                      <a:pt x="17363" y="1433"/>
                    </a:lnTo>
                    <a:cubicBezTo>
                      <a:pt x="17332" y="1404"/>
                      <a:pt x="17301" y="1376"/>
                      <a:pt x="17242" y="1321"/>
                    </a:cubicBezTo>
                    <a:cubicBezTo>
                      <a:pt x="17321" y="1315"/>
                      <a:pt x="17358" y="1312"/>
                      <a:pt x="17402" y="1308"/>
                    </a:cubicBezTo>
                    <a:close/>
                    <a:moveTo>
                      <a:pt x="14064" y="1408"/>
                    </a:moveTo>
                    <a:lnTo>
                      <a:pt x="14076" y="1457"/>
                    </a:lnTo>
                    <a:lnTo>
                      <a:pt x="13973" y="1468"/>
                    </a:lnTo>
                    <a:lnTo>
                      <a:pt x="13966" y="1442"/>
                    </a:lnTo>
                    <a:lnTo>
                      <a:pt x="14064" y="1408"/>
                    </a:lnTo>
                    <a:close/>
                    <a:moveTo>
                      <a:pt x="9038" y="1543"/>
                    </a:moveTo>
                    <a:lnTo>
                      <a:pt x="9062" y="1596"/>
                    </a:lnTo>
                    <a:lnTo>
                      <a:pt x="9040" y="1605"/>
                    </a:lnTo>
                    <a:lnTo>
                      <a:pt x="9016" y="1552"/>
                    </a:lnTo>
                    <a:lnTo>
                      <a:pt x="9038" y="1543"/>
                    </a:lnTo>
                    <a:close/>
                    <a:moveTo>
                      <a:pt x="10090" y="2275"/>
                    </a:moveTo>
                    <a:lnTo>
                      <a:pt x="10112" y="2328"/>
                    </a:lnTo>
                    <a:lnTo>
                      <a:pt x="10092" y="2336"/>
                    </a:lnTo>
                    <a:lnTo>
                      <a:pt x="10070" y="2283"/>
                    </a:lnTo>
                    <a:lnTo>
                      <a:pt x="10090" y="2275"/>
                    </a:lnTo>
                    <a:close/>
                    <a:moveTo>
                      <a:pt x="9408" y="2594"/>
                    </a:moveTo>
                    <a:lnTo>
                      <a:pt x="9416" y="2611"/>
                    </a:lnTo>
                    <a:lnTo>
                      <a:pt x="9356" y="2636"/>
                    </a:lnTo>
                    <a:lnTo>
                      <a:pt x="9349" y="2620"/>
                    </a:lnTo>
                    <a:lnTo>
                      <a:pt x="9408" y="2594"/>
                    </a:lnTo>
                    <a:close/>
                    <a:moveTo>
                      <a:pt x="22225" y="2748"/>
                    </a:moveTo>
                    <a:lnTo>
                      <a:pt x="22243" y="2759"/>
                    </a:lnTo>
                    <a:lnTo>
                      <a:pt x="22215" y="2809"/>
                    </a:lnTo>
                    <a:lnTo>
                      <a:pt x="22197" y="2800"/>
                    </a:lnTo>
                    <a:lnTo>
                      <a:pt x="22225" y="2748"/>
                    </a:lnTo>
                    <a:close/>
                    <a:moveTo>
                      <a:pt x="23439" y="3624"/>
                    </a:moveTo>
                    <a:lnTo>
                      <a:pt x="23456" y="3635"/>
                    </a:lnTo>
                    <a:lnTo>
                      <a:pt x="23423" y="3683"/>
                    </a:lnTo>
                    <a:lnTo>
                      <a:pt x="23406" y="3671"/>
                    </a:lnTo>
                    <a:lnTo>
                      <a:pt x="23439" y="3624"/>
                    </a:lnTo>
                    <a:close/>
                    <a:moveTo>
                      <a:pt x="7012" y="4052"/>
                    </a:moveTo>
                    <a:lnTo>
                      <a:pt x="7046" y="4097"/>
                    </a:lnTo>
                    <a:lnTo>
                      <a:pt x="7029" y="4109"/>
                    </a:lnTo>
                    <a:lnTo>
                      <a:pt x="6993" y="4064"/>
                    </a:lnTo>
                    <a:lnTo>
                      <a:pt x="7012" y="4052"/>
                    </a:lnTo>
                    <a:close/>
                    <a:moveTo>
                      <a:pt x="24607" y="4150"/>
                    </a:moveTo>
                    <a:lnTo>
                      <a:pt x="24623" y="4164"/>
                    </a:lnTo>
                    <a:lnTo>
                      <a:pt x="24586" y="4208"/>
                    </a:lnTo>
                    <a:lnTo>
                      <a:pt x="24570" y="4195"/>
                    </a:lnTo>
                    <a:lnTo>
                      <a:pt x="24607" y="4150"/>
                    </a:lnTo>
                    <a:close/>
                    <a:moveTo>
                      <a:pt x="26968" y="6009"/>
                    </a:moveTo>
                    <a:lnTo>
                      <a:pt x="26990" y="6029"/>
                    </a:lnTo>
                    <a:lnTo>
                      <a:pt x="26931" y="6106"/>
                    </a:lnTo>
                    <a:lnTo>
                      <a:pt x="26892" y="6067"/>
                    </a:lnTo>
                    <a:lnTo>
                      <a:pt x="26968" y="6009"/>
                    </a:lnTo>
                    <a:close/>
                    <a:moveTo>
                      <a:pt x="4341" y="6728"/>
                    </a:moveTo>
                    <a:lnTo>
                      <a:pt x="4385" y="6763"/>
                    </a:lnTo>
                    <a:lnTo>
                      <a:pt x="4372" y="6779"/>
                    </a:lnTo>
                    <a:lnTo>
                      <a:pt x="4326" y="6744"/>
                    </a:lnTo>
                    <a:lnTo>
                      <a:pt x="4341" y="6728"/>
                    </a:lnTo>
                    <a:close/>
                    <a:moveTo>
                      <a:pt x="3835" y="7604"/>
                    </a:moveTo>
                    <a:cubicBezTo>
                      <a:pt x="3835" y="7604"/>
                      <a:pt x="3835" y="7605"/>
                      <a:pt x="3835" y="7605"/>
                    </a:cubicBezTo>
                    <a:cubicBezTo>
                      <a:pt x="3835" y="7604"/>
                      <a:pt x="3835" y="7604"/>
                      <a:pt x="3835" y="7604"/>
                    </a:cubicBezTo>
                    <a:close/>
                    <a:moveTo>
                      <a:pt x="2580" y="9569"/>
                    </a:moveTo>
                    <a:lnTo>
                      <a:pt x="2595" y="9635"/>
                    </a:lnTo>
                    <a:lnTo>
                      <a:pt x="2595" y="9635"/>
                    </a:lnTo>
                    <a:cubicBezTo>
                      <a:pt x="2572" y="9623"/>
                      <a:pt x="2563" y="9603"/>
                      <a:pt x="2555" y="9581"/>
                    </a:cubicBezTo>
                    <a:lnTo>
                      <a:pt x="2580" y="9569"/>
                    </a:lnTo>
                    <a:close/>
                    <a:moveTo>
                      <a:pt x="2596" y="9635"/>
                    </a:moveTo>
                    <a:lnTo>
                      <a:pt x="2596" y="9637"/>
                    </a:lnTo>
                    <a:lnTo>
                      <a:pt x="2581" y="9644"/>
                    </a:lnTo>
                    <a:cubicBezTo>
                      <a:pt x="2603" y="9656"/>
                      <a:pt x="2612" y="9676"/>
                      <a:pt x="2621" y="9698"/>
                    </a:cubicBezTo>
                    <a:lnTo>
                      <a:pt x="2596" y="9710"/>
                    </a:lnTo>
                    <a:lnTo>
                      <a:pt x="2580" y="9642"/>
                    </a:lnTo>
                    <a:lnTo>
                      <a:pt x="2596" y="9635"/>
                    </a:lnTo>
                    <a:close/>
                    <a:moveTo>
                      <a:pt x="1922" y="11251"/>
                    </a:moveTo>
                    <a:lnTo>
                      <a:pt x="1969" y="11262"/>
                    </a:lnTo>
                    <a:lnTo>
                      <a:pt x="1938" y="11368"/>
                    </a:lnTo>
                    <a:lnTo>
                      <a:pt x="1910" y="11364"/>
                    </a:lnTo>
                    <a:lnTo>
                      <a:pt x="1922" y="11251"/>
                    </a:lnTo>
                    <a:close/>
                    <a:moveTo>
                      <a:pt x="1921" y="11465"/>
                    </a:moveTo>
                    <a:lnTo>
                      <a:pt x="1975" y="11483"/>
                    </a:lnTo>
                    <a:lnTo>
                      <a:pt x="1969" y="11504"/>
                    </a:lnTo>
                    <a:lnTo>
                      <a:pt x="1915" y="11487"/>
                    </a:lnTo>
                    <a:lnTo>
                      <a:pt x="1921" y="11465"/>
                    </a:lnTo>
                    <a:close/>
                    <a:moveTo>
                      <a:pt x="563" y="12581"/>
                    </a:moveTo>
                    <a:lnTo>
                      <a:pt x="558" y="12642"/>
                    </a:lnTo>
                    <a:lnTo>
                      <a:pt x="464" y="12623"/>
                    </a:lnTo>
                    <a:lnTo>
                      <a:pt x="465" y="12588"/>
                    </a:lnTo>
                    <a:lnTo>
                      <a:pt x="563" y="12581"/>
                    </a:lnTo>
                    <a:close/>
                    <a:moveTo>
                      <a:pt x="1656" y="13379"/>
                    </a:moveTo>
                    <a:lnTo>
                      <a:pt x="1713" y="13390"/>
                    </a:lnTo>
                    <a:lnTo>
                      <a:pt x="1709" y="13412"/>
                    </a:lnTo>
                    <a:lnTo>
                      <a:pt x="1653" y="13401"/>
                    </a:lnTo>
                    <a:lnTo>
                      <a:pt x="1656" y="13379"/>
                    </a:lnTo>
                    <a:close/>
                    <a:moveTo>
                      <a:pt x="1545" y="13877"/>
                    </a:moveTo>
                    <a:lnTo>
                      <a:pt x="1564" y="13878"/>
                    </a:lnTo>
                    <a:lnTo>
                      <a:pt x="1559" y="13944"/>
                    </a:lnTo>
                    <a:lnTo>
                      <a:pt x="1539" y="13941"/>
                    </a:lnTo>
                    <a:lnTo>
                      <a:pt x="1545" y="13877"/>
                    </a:lnTo>
                    <a:close/>
                    <a:moveTo>
                      <a:pt x="1506" y="14409"/>
                    </a:moveTo>
                    <a:lnTo>
                      <a:pt x="1541" y="14467"/>
                    </a:lnTo>
                    <a:lnTo>
                      <a:pt x="1528" y="14478"/>
                    </a:lnTo>
                    <a:lnTo>
                      <a:pt x="1539" y="14467"/>
                    </a:lnTo>
                    <a:cubicBezTo>
                      <a:pt x="1514" y="14462"/>
                      <a:pt x="1500" y="14446"/>
                      <a:pt x="1485" y="14428"/>
                    </a:cubicBezTo>
                    <a:lnTo>
                      <a:pt x="1506" y="14409"/>
                    </a:lnTo>
                    <a:close/>
                    <a:moveTo>
                      <a:pt x="1528" y="14478"/>
                    </a:moveTo>
                    <a:cubicBezTo>
                      <a:pt x="1554" y="14483"/>
                      <a:pt x="1569" y="14500"/>
                      <a:pt x="1582" y="14517"/>
                    </a:cubicBezTo>
                    <a:lnTo>
                      <a:pt x="1563" y="14536"/>
                    </a:lnTo>
                    <a:lnTo>
                      <a:pt x="1528" y="14478"/>
                    </a:lnTo>
                    <a:close/>
                    <a:moveTo>
                      <a:pt x="1419" y="15126"/>
                    </a:moveTo>
                    <a:cubicBezTo>
                      <a:pt x="1419" y="15128"/>
                      <a:pt x="1419" y="15129"/>
                      <a:pt x="1419" y="15131"/>
                    </a:cubicBezTo>
                    <a:lnTo>
                      <a:pt x="1419" y="15131"/>
                    </a:lnTo>
                    <a:lnTo>
                      <a:pt x="1415" y="15126"/>
                    </a:lnTo>
                    <a:lnTo>
                      <a:pt x="1415" y="15126"/>
                    </a:lnTo>
                    <a:lnTo>
                      <a:pt x="1419" y="15126"/>
                    </a:lnTo>
                    <a:close/>
                    <a:moveTo>
                      <a:pt x="1538" y="15004"/>
                    </a:moveTo>
                    <a:lnTo>
                      <a:pt x="1538" y="15004"/>
                    </a:lnTo>
                    <a:cubicBezTo>
                      <a:pt x="1537" y="15048"/>
                      <a:pt x="1535" y="15083"/>
                      <a:pt x="1534" y="15129"/>
                    </a:cubicBezTo>
                    <a:cubicBezTo>
                      <a:pt x="1492" y="15131"/>
                      <a:pt x="1460" y="15132"/>
                      <a:pt x="1429" y="15133"/>
                    </a:cubicBezTo>
                    <a:lnTo>
                      <a:pt x="1429" y="15133"/>
                    </a:lnTo>
                    <a:cubicBezTo>
                      <a:pt x="1451" y="15059"/>
                      <a:pt x="1491" y="15034"/>
                      <a:pt x="1538" y="15004"/>
                    </a:cubicBezTo>
                    <a:close/>
                    <a:moveTo>
                      <a:pt x="1386" y="15131"/>
                    </a:moveTo>
                    <a:cubicBezTo>
                      <a:pt x="1369" y="15185"/>
                      <a:pt x="1341" y="15188"/>
                      <a:pt x="1310" y="15189"/>
                    </a:cubicBezTo>
                    <a:cubicBezTo>
                      <a:pt x="1307" y="15174"/>
                      <a:pt x="1306" y="15160"/>
                      <a:pt x="1306" y="15145"/>
                    </a:cubicBezTo>
                    <a:lnTo>
                      <a:pt x="1386" y="15131"/>
                    </a:lnTo>
                    <a:close/>
                    <a:moveTo>
                      <a:pt x="1459" y="15399"/>
                    </a:moveTo>
                    <a:lnTo>
                      <a:pt x="1459" y="15466"/>
                    </a:lnTo>
                    <a:lnTo>
                      <a:pt x="1439" y="15466"/>
                    </a:lnTo>
                    <a:lnTo>
                      <a:pt x="1439" y="15399"/>
                    </a:lnTo>
                    <a:close/>
                    <a:moveTo>
                      <a:pt x="31403" y="15627"/>
                    </a:moveTo>
                    <a:lnTo>
                      <a:pt x="31422" y="15629"/>
                    </a:lnTo>
                    <a:lnTo>
                      <a:pt x="31417" y="15698"/>
                    </a:lnTo>
                    <a:lnTo>
                      <a:pt x="31397" y="15697"/>
                    </a:lnTo>
                    <a:lnTo>
                      <a:pt x="31403" y="15627"/>
                    </a:lnTo>
                    <a:close/>
                    <a:moveTo>
                      <a:pt x="31210" y="15819"/>
                    </a:moveTo>
                    <a:lnTo>
                      <a:pt x="31239" y="15820"/>
                    </a:lnTo>
                    <a:lnTo>
                      <a:pt x="31227" y="15957"/>
                    </a:lnTo>
                    <a:lnTo>
                      <a:pt x="31200" y="15954"/>
                    </a:lnTo>
                    <a:lnTo>
                      <a:pt x="31210" y="15819"/>
                    </a:lnTo>
                    <a:close/>
                    <a:moveTo>
                      <a:pt x="1487" y="16020"/>
                    </a:moveTo>
                    <a:lnTo>
                      <a:pt x="1487" y="16042"/>
                    </a:lnTo>
                    <a:lnTo>
                      <a:pt x="1429" y="16044"/>
                    </a:lnTo>
                    <a:lnTo>
                      <a:pt x="1429" y="16020"/>
                    </a:lnTo>
                    <a:close/>
                    <a:moveTo>
                      <a:pt x="31564" y="16226"/>
                    </a:moveTo>
                    <a:lnTo>
                      <a:pt x="31622" y="16234"/>
                    </a:lnTo>
                    <a:lnTo>
                      <a:pt x="31620" y="16257"/>
                    </a:lnTo>
                    <a:lnTo>
                      <a:pt x="31563" y="16250"/>
                    </a:lnTo>
                    <a:lnTo>
                      <a:pt x="31564" y="16226"/>
                    </a:lnTo>
                    <a:close/>
                    <a:moveTo>
                      <a:pt x="31299" y="16316"/>
                    </a:moveTo>
                    <a:cubicBezTo>
                      <a:pt x="31319" y="16316"/>
                      <a:pt x="31351" y="16329"/>
                      <a:pt x="31398" y="16360"/>
                    </a:cubicBezTo>
                    <a:cubicBezTo>
                      <a:pt x="31351" y="16388"/>
                      <a:pt x="31313" y="16410"/>
                      <a:pt x="31275" y="16432"/>
                    </a:cubicBezTo>
                    <a:cubicBezTo>
                      <a:pt x="31263" y="16370"/>
                      <a:pt x="31257" y="16316"/>
                      <a:pt x="31299" y="16316"/>
                    </a:cubicBezTo>
                    <a:close/>
                    <a:moveTo>
                      <a:pt x="345" y="16531"/>
                    </a:moveTo>
                    <a:lnTo>
                      <a:pt x="346" y="16554"/>
                    </a:lnTo>
                    <a:lnTo>
                      <a:pt x="289" y="16557"/>
                    </a:lnTo>
                    <a:lnTo>
                      <a:pt x="287" y="16532"/>
                    </a:lnTo>
                    <a:lnTo>
                      <a:pt x="345" y="16531"/>
                    </a:lnTo>
                    <a:close/>
                    <a:moveTo>
                      <a:pt x="947" y="16628"/>
                    </a:moveTo>
                    <a:lnTo>
                      <a:pt x="988" y="16682"/>
                    </a:lnTo>
                    <a:cubicBezTo>
                      <a:pt x="961" y="16682"/>
                      <a:pt x="945" y="16666"/>
                      <a:pt x="929" y="16651"/>
                    </a:cubicBezTo>
                    <a:lnTo>
                      <a:pt x="947" y="16628"/>
                    </a:lnTo>
                    <a:close/>
                    <a:moveTo>
                      <a:pt x="988" y="16682"/>
                    </a:moveTo>
                    <a:lnTo>
                      <a:pt x="977" y="16697"/>
                    </a:lnTo>
                    <a:cubicBezTo>
                      <a:pt x="1004" y="16697"/>
                      <a:pt x="1019" y="16713"/>
                      <a:pt x="1036" y="16728"/>
                    </a:cubicBezTo>
                    <a:lnTo>
                      <a:pt x="1022" y="16750"/>
                    </a:lnTo>
                    <a:cubicBezTo>
                      <a:pt x="1005" y="16732"/>
                      <a:pt x="989" y="16715"/>
                      <a:pt x="976" y="16697"/>
                    </a:cubicBezTo>
                    <a:lnTo>
                      <a:pt x="988" y="16682"/>
                    </a:lnTo>
                    <a:close/>
                    <a:moveTo>
                      <a:pt x="31554" y="16981"/>
                    </a:moveTo>
                    <a:lnTo>
                      <a:pt x="31573" y="16984"/>
                    </a:lnTo>
                    <a:lnTo>
                      <a:pt x="31560" y="17053"/>
                    </a:lnTo>
                    <a:lnTo>
                      <a:pt x="31541" y="17050"/>
                    </a:lnTo>
                    <a:lnTo>
                      <a:pt x="31554" y="16981"/>
                    </a:lnTo>
                    <a:close/>
                    <a:moveTo>
                      <a:pt x="31366" y="16598"/>
                    </a:moveTo>
                    <a:cubicBezTo>
                      <a:pt x="31407" y="16607"/>
                      <a:pt x="31436" y="16615"/>
                      <a:pt x="31475" y="16623"/>
                    </a:cubicBezTo>
                    <a:cubicBezTo>
                      <a:pt x="31433" y="16682"/>
                      <a:pt x="31405" y="16728"/>
                      <a:pt x="31369" y="16772"/>
                    </a:cubicBezTo>
                    <a:lnTo>
                      <a:pt x="31345" y="16734"/>
                    </a:lnTo>
                    <a:lnTo>
                      <a:pt x="31345" y="16734"/>
                    </a:lnTo>
                    <a:cubicBezTo>
                      <a:pt x="31351" y="16778"/>
                      <a:pt x="31367" y="16813"/>
                      <a:pt x="31385" y="16850"/>
                    </a:cubicBezTo>
                    <a:cubicBezTo>
                      <a:pt x="31339" y="16991"/>
                      <a:pt x="31257" y="17084"/>
                      <a:pt x="31114" y="17105"/>
                    </a:cubicBezTo>
                    <a:cubicBezTo>
                      <a:pt x="31120" y="17055"/>
                      <a:pt x="31126" y="16996"/>
                      <a:pt x="31133" y="16928"/>
                    </a:cubicBezTo>
                    <a:cubicBezTo>
                      <a:pt x="31169" y="16925"/>
                      <a:pt x="31195" y="16922"/>
                      <a:pt x="31233" y="16918"/>
                    </a:cubicBezTo>
                    <a:cubicBezTo>
                      <a:pt x="31261" y="16859"/>
                      <a:pt x="31292" y="16790"/>
                      <a:pt x="31325" y="16721"/>
                    </a:cubicBezTo>
                    <a:cubicBezTo>
                      <a:pt x="31353" y="16694"/>
                      <a:pt x="31358" y="16653"/>
                      <a:pt x="31366" y="16598"/>
                    </a:cubicBezTo>
                    <a:close/>
                    <a:moveTo>
                      <a:pt x="30449" y="17155"/>
                    </a:moveTo>
                    <a:lnTo>
                      <a:pt x="30507" y="17165"/>
                    </a:lnTo>
                    <a:lnTo>
                      <a:pt x="30502" y="17185"/>
                    </a:lnTo>
                    <a:lnTo>
                      <a:pt x="30446" y="17175"/>
                    </a:lnTo>
                    <a:lnTo>
                      <a:pt x="30449" y="17155"/>
                    </a:lnTo>
                    <a:close/>
                    <a:moveTo>
                      <a:pt x="31355" y="17088"/>
                    </a:moveTo>
                    <a:lnTo>
                      <a:pt x="31383" y="17093"/>
                    </a:lnTo>
                    <a:lnTo>
                      <a:pt x="31358" y="17230"/>
                    </a:lnTo>
                    <a:lnTo>
                      <a:pt x="31329" y="17225"/>
                    </a:lnTo>
                    <a:lnTo>
                      <a:pt x="31355" y="17088"/>
                    </a:lnTo>
                    <a:close/>
                    <a:moveTo>
                      <a:pt x="30618" y="17241"/>
                    </a:moveTo>
                    <a:lnTo>
                      <a:pt x="30713" y="17259"/>
                    </a:lnTo>
                    <a:lnTo>
                      <a:pt x="30711" y="17291"/>
                    </a:lnTo>
                    <a:lnTo>
                      <a:pt x="30614" y="17299"/>
                    </a:lnTo>
                    <a:lnTo>
                      <a:pt x="30614" y="17299"/>
                    </a:lnTo>
                    <a:lnTo>
                      <a:pt x="30618" y="17241"/>
                    </a:lnTo>
                    <a:close/>
                    <a:moveTo>
                      <a:pt x="30505" y="17277"/>
                    </a:moveTo>
                    <a:lnTo>
                      <a:pt x="30523" y="17280"/>
                    </a:lnTo>
                    <a:lnTo>
                      <a:pt x="30511" y="17344"/>
                    </a:lnTo>
                    <a:lnTo>
                      <a:pt x="30492" y="17341"/>
                    </a:lnTo>
                    <a:lnTo>
                      <a:pt x="30505" y="17277"/>
                    </a:lnTo>
                    <a:close/>
                    <a:moveTo>
                      <a:pt x="30843" y="17341"/>
                    </a:moveTo>
                    <a:lnTo>
                      <a:pt x="30863" y="17346"/>
                    </a:lnTo>
                    <a:lnTo>
                      <a:pt x="30849" y="17412"/>
                    </a:lnTo>
                    <a:lnTo>
                      <a:pt x="30830" y="17408"/>
                    </a:lnTo>
                    <a:lnTo>
                      <a:pt x="30843" y="17341"/>
                    </a:lnTo>
                    <a:close/>
                    <a:moveTo>
                      <a:pt x="30626" y="17458"/>
                    </a:moveTo>
                    <a:lnTo>
                      <a:pt x="30682" y="17469"/>
                    </a:lnTo>
                    <a:lnTo>
                      <a:pt x="30683" y="17469"/>
                    </a:lnTo>
                    <a:lnTo>
                      <a:pt x="30679" y="17491"/>
                    </a:lnTo>
                    <a:lnTo>
                      <a:pt x="30621" y="17480"/>
                    </a:lnTo>
                    <a:lnTo>
                      <a:pt x="30626" y="17458"/>
                    </a:lnTo>
                    <a:close/>
                    <a:moveTo>
                      <a:pt x="31173" y="17372"/>
                    </a:moveTo>
                    <a:lnTo>
                      <a:pt x="31173" y="17372"/>
                    </a:lnTo>
                    <a:cubicBezTo>
                      <a:pt x="31117" y="17469"/>
                      <a:pt x="31086" y="17524"/>
                      <a:pt x="31045" y="17596"/>
                    </a:cubicBezTo>
                    <a:cubicBezTo>
                      <a:pt x="31016" y="17543"/>
                      <a:pt x="30996" y="17508"/>
                      <a:pt x="30969" y="17459"/>
                    </a:cubicBezTo>
                    <a:cubicBezTo>
                      <a:pt x="31027" y="17434"/>
                      <a:pt x="31082" y="17411"/>
                      <a:pt x="31173" y="17372"/>
                    </a:cubicBezTo>
                    <a:close/>
                    <a:moveTo>
                      <a:pt x="31485" y="17565"/>
                    </a:moveTo>
                    <a:lnTo>
                      <a:pt x="31541" y="17577"/>
                    </a:lnTo>
                    <a:lnTo>
                      <a:pt x="31536" y="17600"/>
                    </a:lnTo>
                    <a:lnTo>
                      <a:pt x="31481" y="17589"/>
                    </a:lnTo>
                    <a:lnTo>
                      <a:pt x="31485" y="17565"/>
                    </a:lnTo>
                    <a:close/>
                    <a:moveTo>
                      <a:pt x="1379" y="17640"/>
                    </a:moveTo>
                    <a:lnTo>
                      <a:pt x="1382" y="17662"/>
                    </a:lnTo>
                    <a:lnTo>
                      <a:pt x="1325" y="17670"/>
                    </a:lnTo>
                    <a:lnTo>
                      <a:pt x="1322" y="17647"/>
                    </a:lnTo>
                    <a:lnTo>
                      <a:pt x="1379" y="17640"/>
                    </a:lnTo>
                    <a:close/>
                    <a:moveTo>
                      <a:pt x="31144" y="17612"/>
                    </a:moveTo>
                    <a:lnTo>
                      <a:pt x="31163" y="17617"/>
                    </a:lnTo>
                    <a:lnTo>
                      <a:pt x="31149" y="17684"/>
                    </a:lnTo>
                    <a:lnTo>
                      <a:pt x="31130" y="17680"/>
                    </a:lnTo>
                    <a:lnTo>
                      <a:pt x="31144" y="17612"/>
                    </a:lnTo>
                    <a:close/>
                    <a:moveTo>
                      <a:pt x="30964" y="17720"/>
                    </a:moveTo>
                    <a:lnTo>
                      <a:pt x="30979" y="17745"/>
                    </a:lnTo>
                    <a:lnTo>
                      <a:pt x="30925" y="17779"/>
                    </a:lnTo>
                    <a:lnTo>
                      <a:pt x="30925" y="17779"/>
                    </a:lnTo>
                    <a:cubicBezTo>
                      <a:pt x="30932" y="17749"/>
                      <a:pt x="30948" y="17734"/>
                      <a:pt x="30964" y="17720"/>
                    </a:cubicBezTo>
                    <a:close/>
                    <a:moveTo>
                      <a:pt x="30916" y="17764"/>
                    </a:moveTo>
                    <a:lnTo>
                      <a:pt x="30924" y="17779"/>
                    </a:lnTo>
                    <a:lnTo>
                      <a:pt x="30924" y="17779"/>
                    </a:lnTo>
                    <a:lnTo>
                      <a:pt x="30923" y="17780"/>
                    </a:lnTo>
                    <a:lnTo>
                      <a:pt x="30914" y="17765"/>
                    </a:lnTo>
                    <a:cubicBezTo>
                      <a:pt x="30908" y="17795"/>
                      <a:pt x="30892" y="17811"/>
                      <a:pt x="30874" y="17825"/>
                    </a:cubicBezTo>
                    <a:lnTo>
                      <a:pt x="30861" y="17800"/>
                    </a:lnTo>
                    <a:lnTo>
                      <a:pt x="30916" y="17764"/>
                    </a:lnTo>
                    <a:close/>
                    <a:moveTo>
                      <a:pt x="30683" y="17702"/>
                    </a:moveTo>
                    <a:cubicBezTo>
                      <a:pt x="30682" y="17759"/>
                      <a:pt x="30680" y="17790"/>
                      <a:pt x="30679" y="17834"/>
                    </a:cubicBezTo>
                    <a:cubicBezTo>
                      <a:pt x="30643" y="17836"/>
                      <a:pt x="30611" y="17836"/>
                      <a:pt x="30512" y="17837"/>
                    </a:cubicBezTo>
                    <a:cubicBezTo>
                      <a:pt x="30596" y="17771"/>
                      <a:pt x="30632" y="17743"/>
                      <a:pt x="30683" y="17702"/>
                    </a:cubicBezTo>
                    <a:close/>
                    <a:moveTo>
                      <a:pt x="31604" y="17858"/>
                    </a:moveTo>
                    <a:lnTo>
                      <a:pt x="31604" y="17858"/>
                    </a:lnTo>
                    <a:cubicBezTo>
                      <a:pt x="31604" y="17858"/>
                      <a:pt x="31604" y="17858"/>
                      <a:pt x="31604" y="17858"/>
                    </a:cubicBezTo>
                    <a:cubicBezTo>
                      <a:pt x="31604" y="17858"/>
                      <a:pt x="31604" y="17858"/>
                      <a:pt x="31604" y="17858"/>
                    </a:cubicBezTo>
                    <a:close/>
                    <a:moveTo>
                      <a:pt x="31238" y="17940"/>
                    </a:moveTo>
                    <a:lnTo>
                      <a:pt x="31294" y="17953"/>
                    </a:lnTo>
                    <a:lnTo>
                      <a:pt x="31289" y="17977"/>
                    </a:lnTo>
                    <a:lnTo>
                      <a:pt x="31233" y="17964"/>
                    </a:lnTo>
                    <a:lnTo>
                      <a:pt x="31238" y="17940"/>
                    </a:lnTo>
                    <a:close/>
                    <a:moveTo>
                      <a:pt x="31144" y="18131"/>
                    </a:moveTo>
                    <a:lnTo>
                      <a:pt x="31200" y="18146"/>
                    </a:lnTo>
                    <a:lnTo>
                      <a:pt x="31195" y="18168"/>
                    </a:lnTo>
                    <a:lnTo>
                      <a:pt x="31139" y="18155"/>
                    </a:lnTo>
                    <a:lnTo>
                      <a:pt x="31144" y="18131"/>
                    </a:lnTo>
                    <a:close/>
                    <a:moveTo>
                      <a:pt x="30589" y="18176"/>
                    </a:moveTo>
                    <a:lnTo>
                      <a:pt x="30579" y="18233"/>
                    </a:lnTo>
                    <a:lnTo>
                      <a:pt x="30487" y="18208"/>
                    </a:lnTo>
                    <a:lnTo>
                      <a:pt x="30492" y="18177"/>
                    </a:lnTo>
                    <a:lnTo>
                      <a:pt x="30589" y="18176"/>
                    </a:lnTo>
                    <a:close/>
                    <a:moveTo>
                      <a:pt x="31481" y="18207"/>
                    </a:moveTo>
                    <a:cubicBezTo>
                      <a:pt x="31517" y="18207"/>
                      <a:pt x="31544" y="18208"/>
                      <a:pt x="31594" y="18208"/>
                    </a:cubicBezTo>
                    <a:cubicBezTo>
                      <a:pt x="31582" y="18273"/>
                      <a:pt x="31576" y="18304"/>
                      <a:pt x="31573" y="18324"/>
                    </a:cubicBezTo>
                    <a:lnTo>
                      <a:pt x="31572" y="18324"/>
                    </a:lnTo>
                    <a:cubicBezTo>
                      <a:pt x="31547" y="18292"/>
                      <a:pt x="31519" y="18255"/>
                      <a:pt x="31481" y="18207"/>
                    </a:cubicBezTo>
                    <a:close/>
                    <a:moveTo>
                      <a:pt x="30596" y="18324"/>
                    </a:moveTo>
                    <a:lnTo>
                      <a:pt x="30608" y="18349"/>
                    </a:lnTo>
                    <a:lnTo>
                      <a:pt x="30549" y="18382"/>
                    </a:lnTo>
                    <a:lnTo>
                      <a:pt x="30546" y="18375"/>
                    </a:lnTo>
                    <a:lnTo>
                      <a:pt x="30546" y="18375"/>
                    </a:lnTo>
                    <a:cubicBezTo>
                      <a:pt x="30576" y="18341"/>
                      <a:pt x="30586" y="18333"/>
                      <a:pt x="30596" y="18324"/>
                    </a:cubicBezTo>
                    <a:close/>
                    <a:moveTo>
                      <a:pt x="31099" y="18329"/>
                    </a:moveTo>
                    <a:lnTo>
                      <a:pt x="31210" y="18357"/>
                    </a:lnTo>
                    <a:lnTo>
                      <a:pt x="31200" y="18390"/>
                    </a:lnTo>
                    <a:lnTo>
                      <a:pt x="31089" y="18361"/>
                    </a:lnTo>
                    <a:lnTo>
                      <a:pt x="31099" y="18329"/>
                    </a:lnTo>
                    <a:close/>
                    <a:moveTo>
                      <a:pt x="30521" y="18367"/>
                    </a:moveTo>
                    <a:cubicBezTo>
                      <a:pt x="30521" y="18375"/>
                      <a:pt x="30521" y="18382"/>
                      <a:pt x="30521" y="18390"/>
                    </a:cubicBezTo>
                    <a:lnTo>
                      <a:pt x="30521" y="18390"/>
                    </a:lnTo>
                    <a:cubicBezTo>
                      <a:pt x="30509" y="18403"/>
                      <a:pt x="30502" y="18409"/>
                      <a:pt x="30500" y="18409"/>
                    </a:cubicBezTo>
                    <a:cubicBezTo>
                      <a:pt x="30496" y="18409"/>
                      <a:pt x="30509" y="18388"/>
                      <a:pt x="30521" y="18367"/>
                    </a:cubicBezTo>
                    <a:close/>
                    <a:moveTo>
                      <a:pt x="30521" y="18405"/>
                    </a:moveTo>
                    <a:cubicBezTo>
                      <a:pt x="30522" y="18425"/>
                      <a:pt x="30522" y="18444"/>
                      <a:pt x="30518" y="18464"/>
                    </a:cubicBezTo>
                    <a:cubicBezTo>
                      <a:pt x="30517" y="18473"/>
                      <a:pt x="30492" y="18480"/>
                      <a:pt x="30437" y="18511"/>
                    </a:cubicBezTo>
                    <a:cubicBezTo>
                      <a:pt x="30473" y="18465"/>
                      <a:pt x="30501" y="18431"/>
                      <a:pt x="30521" y="18405"/>
                    </a:cubicBezTo>
                    <a:close/>
                    <a:moveTo>
                      <a:pt x="1926" y="18504"/>
                    </a:moveTo>
                    <a:lnTo>
                      <a:pt x="1931" y="18526"/>
                    </a:lnTo>
                    <a:lnTo>
                      <a:pt x="1875" y="18536"/>
                    </a:lnTo>
                    <a:lnTo>
                      <a:pt x="1869" y="18514"/>
                    </a:lnTo>
                    <a:lnTo>
                      <a:pt x="1926" y="18504"/>
                    </a:lnTo>
                    <a:close/>
                    <a:moveTo>
                      <a:pt x="30680" y="18387"/>
                    </a:moveTo>
                    <a:lnTo>
                      <a:pt x="30680" y="18387"/>
                    </a:lnTo>
                    <a:cubicBezTo>
                      <a:pt x="30705" y="18471"/>
                      <a:pt x="30721" y="18530"/>
                      <a:pt x="30746" y="18617"/>
                    </a:cubicBezTo>
                    <a:cubicBezTo>
                      <a:pt x="30679" y="18561"/>
                      <a:pt x="30657" y="18485"/>
                      <a:pt x="30680" y="18387"/>
                    </a:cubicBezTo>
                    <a:close/>
                    <a:moveTo>
                      <a:pt x="1960" y="18744"/>
                    </a:moveTo>
                    <a:lnTo>
                      <a:pt x="1973" y="18808"/>
                    </a:lnTo>
                    <a:lnTo>
                      <a:pt x="1956" y="18813"/>
                    </a:lnTo>
                    <a:lnTo>
                      <a:pt x="1941" y="18748"/>
                    </a:lnTo>
                    <a:lnTo>
                      <a:pt x="1960" y="18744"/>
                    </a:lnTo>
                    <a:close/>
                    <a:moveTo>
                      <a:pt x="30183" y="18756"/>
                    </a:moveTo>
                    <a:cubicBezTo>
                      <a:pt x="30271" y="18756"/>
                      <a:pt x="30303" y="18823"/>
                      <a:pt x="30326" y="18894"/>
                    </a:cubicBezTo>
                    <a:cubicBezTo>
                      <a:pt x="30283" y="18942"/>
                      <a:pt x="30245" y="18989"/>
                      <a:pt x="30196" y="19044"/>
                    </a:cubicBezTo>
                    <a:cubicBezTo>
                      <a:pt x="30174" y="18951"/>
                      <a:pt x="30153" y="18864"/>
                      <a:pt x="30130" y="18763"/>
                    </a:cubicBezTo>
                    <a:cubicBezTo>
                      <a:pt x="30150" y="18758"/>
                      <a:pt x="30167" y="18756"/>
                      <a:pt x="30183" y="18756"/>
                    </a:cubicBezTo>
                    <a:close/>
                    <a:moveTo>
                      <a:pt x="31007" y="19253"/>
                    </a:moveTo>
                    <a:lnTo>
                      <a:pt x="31063" y="19270"/>
                    </a:lnTo>
                    <a:lnTo>
                      <a:pt x="31055" y="19292"/>
                    </a:lnTo>
                    <a:lnTo>
                      <a:pt x="31001" y="19275"/>
                    </a:lnTo>
                    <a:lnTo>
                      <a:pt x="31007" y="19253"/>
                    </a:lnTo>
                    <a:close/>
                    <a:moveTo>
                      <a:pt x="888" y="19175"/>
                    </a:moveTo>
                    <a:cubicBezTo>
                      <a:pt x="899" y="19216"/>
                      <a:pt x="913" y="19254"/>
                      <a:pt x="927" y="19304"/>
                    </a:cubicBezTo>
                    <a:cubicBezTo>
                      <a:pt x="883" y="19319"/>
                      <a:pt x="851" y="19329"/>
                      <a:pt x="816" y="19341"/>
                    </a:cubicBezTo>
                    <a:cubicBezTo>
                      <a:pt x="821" y="19358"/>
                      <a:pt x="826" y="19378"/>
                      <a:pt x="830" y="19398"/>
                    </a:cubicBezTo>
                    <a:lnTo>
                      <a:pt x="830" y="19398"/>
                    </a:lnTo>
                    <a:cubicBezTo>
                      <a:pt x="809" y="19393"/>
                      <a:pt x="792" y="19382"/>
                      <a:pt x="776" y="19370"/>
                    </a:cubicBezTo>
                    <a:lnTo>
                      <a:pt x="817" y="19336"/>
                    </a:lnTo>
                    <a:cubicBezTo>
                      <a:pt x="810" y="19295"/>
                      <a:pt x="802" y="19253"/>
                      <a:pt x="794" y="19205"/>
                    </a:cubicBezTo>
                    <a:cubicBezTo>
                      <a:pt x="826" y="19194"/>
                      <a:pt x="851" y="19186"/>
                      <a:pt x="888" y="19175"/>
                    </a:cubicBezTo>
                    <a:close/>
                    <a:moveTo>
                      <a:pt x="832" y="19407"/>
                    </a:moveTo>
                    <a:lnTo>
                      <a:pt x="832" y="19407"/>
                    </a:lnTo>
                    <a:cubicBezTo>
                      <a:pt x="855" y="19411"/>
                      <a:pt x="873" y="19425"/>
                      <a:pt x="892" y="19438"/>
                    </a:cubicBezTo>
                    <a:lnTo>
                      <a:pt x="880" y="19463"/>
                    </a:lnTo>
                    <a:lnTo>
                      <a:pt x="827" y="19414"/>
                    </a:lnTo>
                    <a:lnTo>
                      <a:pt x="832" y="19407"/>
                    </a:lnTo>
                    <a:close/>
                    <a:moveTo>
                      <a:pt x="30620" y="19466"/>
                    </a:moveTo>
                    <a:lnTo>
                      <a:pt x="30632" y="19494"/>
                    </a:lnTo>
                    <a:lnTo>
                      <a:pt x="30574" y="19523"/>
                    </a:lnTo>
                    <a:cubicBezTo>
                      <a:pt x="30585" y="19494"/>
                      <a:pt x="30602" y="19481"/>
                      <a:pt x="30620" y="19466"/>
                    </a:cubicBezTo>
                    <a:close/>
                    <a:moveTo>
                      <a:pt x="30568" y="19506"/>
                    </a:moveTo>
                    <a:lnTo>
                      <a:pt x="30574" y="19523"/>
                    </a:lnTo>
                    <a:lnTo>
                      <a:pt x="30567" y="19507"/>
                    </a:lnTo>
                    <a:cubicBezTo>
                      <a:pt x="30557" y="19537"/>
                      <a:pt x="30539" y="19550"/>
                      <a:pt x="30521" y="19563"/>
                    </a:cubicBezTo>
                    <a:lnTo>
                      <a:pt x="30510" y="19537"/>
                    </a:lnTo>
                    <a:lnTo>
                      <a:pt x="30568" y="19506"/>
                    </a:lnTo>
                    <a:close/>
                    <a:moveTo>
                      <a:pt x="31261" y="19163"/>
                    </a:moveTo>
                    <a:lnTo>
                      <a:pt x="31261" y="19163"/>
                    </a:lnTo>
                    <a:cubicBezTo>
                      <a:pt x="31241" y="19247"/>
                      <a:pt x="31214" y="19331"/>
                      <a:pt x="31202" y="19416"/>
                    </a:cubicBezTo>
                    <a:cubicBezTo>
                      <a:pt x="31192" y="19488"/>
                      <a:pt x="31202" y="19560"/>
                      <a:pt x="31202" y="19629"/>
                    </a:cubicBezTo>
                    <a:cubicBezTo>
                      <a:pt x="31142" y="19607"/>
                      <a:pt x="31097" y="19592"/>
                      <a:pt x="31033" y="19570"/>
                    </a:cubicBezTo>
                    <a:cubicBezTo>
                      <a:pt x="31069" y="19511"/>
                      <a:pt x="31117" y="19448"/>
                      <a:pt x="31149" y="19375"/>
                    </a:cubicBezTo>
                    <a:cubicBezTo>
                      <a:pt x="31182" y="19304"/>
                      <a:pt x="31197" y="19225"/>
                      <a:pt x="31261" y="19163"/>
                    </a:cubicBezTo>
                    <a:close/>
                    <a:moveTo>
                      <a:pt x="30202" y="19694"/>
                    </a:moveTo>
                    <a:lnTo>
                      <a:pt x="30256" y="19713"/>
                    </a:lnTo>
                    <a:lnTo>
                      <a:pt x="30248" y="19735"/>
                    </a:lnTo>
                    <a:lnTo>
                      <a:pt x="30193" y="19715"/>
                    </a:lnTo>
                    <a:lnTo>
                      <a:pt x="30202" y="19694"/>
                    </a:lnTo>
                    <a:close/>
                    <a:moveTo>
                      <a:pt x="30640" y="19591"/>
                    </a:moveTo>
                    <a:lnTo>
                      <a:pt x="30640" y="19591"/>
                    </a:lnTo>
                    <a:cubicBezTo>
                      <a:pt x="30652" y="19651"/>
                      <a:pt x="30661" y="19700"/>
                      <a:pt x="30665" y="19756"/>
                    </a:cubicBezTo>
                    <a:cubicBezTo>
                      <a:pt x="30587" y="19742"/>
                      <a:pt x="30526" y="19742"/>
                      <a:pt x="30640" y="19591"/>
                    </a:cubicBezTo>
                    <a:close/>
                    <a:moveTo>
                      <a:pt x="30017" y="19690"/>
                    </a:moveTo>
                    <a:lnTo>
                      <a:pt x="30065" y="19700"/>
                    </a:lnTo>
                    <a:lnTo>
                      <a:pt x="30024" y="19803"/>
                    </a:lnTo>
                    <a:lnTo>
                      <a:pt x="29998" y="19797"/>
                    </a:lnTo>
                    <a:lnTo>
                      <a:pt x="30017" y="19690"/>
                    </a:lnTo>
                    <a:close/>
                    <a:moveTo>
                      <a:pt x="30661" y="19990"/>
                    </a:moveTo>
                    <a:lnTo>
                      <a:pt x="30679" y="19997"/>
                    </a:lnTo>
                    <a:lnTo>
                      <a:pt x="30652" y="20062"/>
                    </a:lnTo>
                    <a:lnTo>
                      <a:pt x="30635" y="20054"/>
                    </a:lnTo>
                    <a:lnTo>
                      <a:pt x="30661" y="19990"/>
                    </a:lnTo>
                    <a:close/>
                    <a:moveTo>
                      <a:pt x="30663" y="20240"/>
                    </a:moveTo>
                    <a:lnTo>
                      <a:pt x="30715" y="20262"/>
                    </a:lnTo>
                    <a:lnTo>
                      <a:pt x="30707" y="20284"/>
                    </a:lnTo>
                    <a:lnTo>
                      <a:pt x="30654" y="20262"/>
                    </a:lnTo>
                    <a:lnTo>
                      <a:pt x="30663" y="20240"/>
                    </a:lnTo>
                    <a:close/>
                    <a:moveTo>
                      <a:pt x="29531" y="20277"/>
                    </a:moveTo>
                    <a:lnTo>
                      <a:pt x="29583" y="20299"/>
                    </a:lnTo>
                    <a:lnTo>
                      <a:pt x="29575" y="20319"/>
                    </a:lnTo>
                    <a:lnTo>
                      <a:pt x="29522" y="20296"/>
                    </a:lnTo>
                    <a:lnTo>
                      <a:pt x="29531" y="20277"/>
                    </a:lnTo>
                    <a:close/>
                    <a:moveTo>
                      <a:pt x="30452" y="20353"/>
                    </a:moveTo>
                    <a:lnTo>
                      <a:pt x="30468" y="20360"/>
                    </a:lnTo>
                    <a:lnTo>
                      <a:pt x="30443" y="20425"/>
                    </a:lnTo>
                    <a:lnTo>
                      <a:pt x="30426" y="20418"/>
                    </a:lnTo>
                    <a:lnTo>
                      <a:pt x="30452" y="20353"/>
                    </a:lnTo>
                    <a:close/>
                    <a:moveTo>
                      <a:pt x="30558" y="20343"/>
                    </a:moveTo>
                    <a:lnTo>
                      <a:pt x="30607" y="20355"/>
                    </a:lnTo>
                    <a:lnTo>
                      <a:pt x="30564" y="20462"/>
                    </a:lnTo>
                    <a:lnTo>
                      <a:pt x="30536" y="20456"/>
                    </a:lnTo>
                    <a:lnTo>
                      <a:pt x="30558" y="20343"/>
                    </a:lnTo>
                    <a:close/>
                    <a:moveTo>
                      <a:pt x="30801" y="20480"/>
                    </a:moveTo>
                    <a:lnTo>
                      <a:pt x="30801" y="20480"/>
                    </a:lnTo>
                    <a:cubicBezTo>
                      <a:pt x="30776" y="20556"/>
                      <a:pt x="30758" y="20616"/>
                      <a:pt x="30735" y="20690"/>
                    </a:cubicBezTo>
                    <a:cubicBezTo>
                      <a:pt x="30689" y="20677"/>
                      <a:pt x="30655" y="20666"/>
                      <a:pt x="30633" y="20659"/>
                    </a:cubicBezTo>
                    <a:cubicBezTo>
                      <a:pt x="30605" y="20672"/>
                      <a:pt x="30586" y="20686"/>
                      <a:pt x="30567" y="20697"/>
                    </a:cubicBezTo>
                    <a:lnTo>
                      <a:pt x="30558" y="20669"/>
                    </a:lnTo>
                    <a:lnTo>
                      <a:pt x="30620" y="20643"/>
                    </a:lnTo>
                    <a:lnTo>
                      <a:pt x="30624" y="20661"/>
                    </a:lnTo>
                    <a:cubicBezTo>
                      <a:pt x="30626" y="20609"/>
                      <a:pt x="30618" y="20569"/>
                      <a:pt x="30611" y="20522"/>
                    </a:cubicBezTo>
                    <a:cubicBezTo>
                      <a:pt x="30633" y="20522"/>
                      <a:pt x="30654" y="20523"/>
                      <a:pt x="30675" y="20523"/>
                    </a:cubicBezTo>
                    <a:cubicBezTo>
                      <a:pt x="30690" y="20523"/>
                      <a:pt x="30706" y="20523"/>
                      <a:pt x="30721" y="20521"/>
                    </a:cubicBezTo>
                    <a:cubicBezTo>
                      <a:pt x="30739" y="20519"/>
                      <a:pt x="30758" y="20502"/>
                      <a:pt x="30801" y="20480"/>
                    </a:cubicBezTo>
                    <a:close/>
                    <a:moveTo>
                      <a:pt x="30454" y="20758"/>
                    </a:moveTo>
                    <a:lnTo>
                      <a:pt x="30507" y="20781"/>
                    </a:lnTo>
                    <a:lnTo>
                      <a:pt x="30498" y="20803"/>
                    </a:lnTo>
                    <a:lnTo>
                      <a:pt x="30445" y="20778"/>
                    </a:lnTo>
                    <a:lnTo>
                      <a:pt x="30454" y="20758"/>
                    </a:lnTo>
                    <a:close/>
                    <a:moveTo>
                      <a:pt x="30009" y="20931"/>
                    </a:moveTo>
                    <a:lnTo>
                      <a:pt x="30062" y="20956"/>
                    </a:lnTo>
                    <a:lnTo>
                      <a:pt x="30053" y="20977"/>
                    </a:lnTo>
                    <a:lnTo>
                      <a:pt x="30000" y="20953"/>
                    </a:lnTo>
                    <a:lnTo>
                      <a:pt x="30009" y="20931"/>
                    </a:lnTo>
                    <a:close/>
                    <a:moveTo>
                      <a:pt x="30267" y="21027"/>
                    </a:moveTo>
                    <a:lnTo>
                      <a:pt x="30267" y="21027"/>
                    </a:lnTo>
                    <a:cubicBezTo>
                      <a:pt x="30258" y="21062"/>
                      <a:pt x="30252" y="21102"/>
                      <a:pt x="30233" y="21152"/>
                    </a:cubicBezTo>
                    <a:cubicBezTo>
                      <a:pt x="30176" y="21124"/>
                      <a:pt x="30130" y="21102"/>
                      <a:pt x="30050" y="21064"/>
                    </a:cubicBezTo>
                    <a:cubicBezTo>
                      <a:pt x="30143" y="21047"/>
                      <a:pt x="30199" y="21039"/>
                      <a:pt x="30267" y="21027"/>
                    </a:cubicBezTo>
                    <a:close/>
                    <a:moveTo>
                      <a:pt x="30434" y="20972"/>
                    </a:moveTo>
                    <a:cubicBezTo>
                      <a:pt x="30597" y="20972"/>
                      <a:pt x="30463" y="21141"/>
                      <a:pt x="30537" y="21198"/>
                    </a:cubicBezTo>
                    <a:cubicBezTo>
                      <a:pt x="30459" y="21223"/>
                      <a:pt x="30411" y="21234"/>
                      <a:pt x="30323" y="21258"/>
                    </a:cubicBezTo>
                    <a:cubicBezTo>
                      <a:pt x="30382" y="21139"/>
                      <a:pt x="30398" y="21049"/>
                      <a:pt x="30427" y="20972"/>
                    </a:cubicBezTo>
                    <a:cubicBezTo>
                      <a:pt x="30429" y="20972"/>
                      <a:pt x="30431" y="20972"/>
                      <a:pt x="30434" y="20972"/>
                    </a:cubicBezTo>
                    <a:close/>
                    <a:moveTo>
                      <a:pt x="2989" y="21250"/>
                    </a:moveTo>
                    <a:lnTo>
                      <a:pt x="3015" y="21311"/>
                    </a:lnTo>
                    <a:lnTo>
                      <a:pt x="2997" y="21318"/>
                    </a:lnTo>
                    <a:lnTo>
                      <a:pt x="2971" y="21258"/>
                    </a:lnTo>
                    <a:lnTo>
                      <a:pt x="2989" y="21250"/>
                    </a:lnTo>
                    <a:close/>
                    <a:moveTo>
                      <a:pt x="29507" y="21368"/>
                    </a:moveTo>
                    <a:cubicBezTo>
                      <a:pt x="29582" y="21368"/>
                      <a:pt x="29643" y="21396"/>
                      <a:pt x="29690" y="21453"/>
                    </a:cubicBezTo>
                    <a:lnTo>
                      <a:pt x="29690" y="21453"/>
                    </a:lnTo>
                    <a:cubicBezTo>
                      <a:pt x="29609" y="21442"/>
                      <a:pt x="29540" y="21406"/>
                      <a:pt x="29472" y="21370"/>
                    </a:cubicBezTo>
                    <a:cubicBezTo>
                      <a:pt x="29484" y="21368"/>
                      <a:pt x="29496" y="21368"/>
                      <a:pt x="29507" y="21368"/>
                    </a:cubicBezTo>
                    <a:close/>
                    <a:moveTo>
                      <a:pt x="29806" y="21424"/>
                    </a:moveTo>
                    <a:lnTo>
                      <a:pt x="29796" y="21483"/>
                    </a:lnTo>
                    <a:lnTo>
                      <a:pt x="29900" y="21604"/>
                    </a:lnTo>
                    <a:lnTo>
                      <a:pt x="29900" y="21604"/>
                    </a:lnTo>
                    <a:cubicBezTo>
                      <a:pt x="29876" y="21616"/>
                      <a:pt x="29852" y="21623"/>
                      <a:pt x="29829" y="21623"/>
                    </a:cubicBezTo>
                    <a:cubicBezTo>
                      <a:pt x="29799" y="21623"/>
                      <a:pt x="29769" y="21613"/>
                      <a:pt x="29739" y="21593"/>
                    </a:cubicBezTo>
                    <a:cubicBezTo>
                      <a:pt x="29758" y="21558"/>
                      <a:pt x="29777" y="21521"/>
                      <a:pt x="29796" y="21483"/>
                    </a:cubicBezTo>
                    <a:lnTo>
                      <a:pt x="29756" y="21462"/>
                    </a:lnTo>
                    <a:lnTo>
                      <a:pt x="29756" y="21462"/>
                    </a:lnTo>
                    <a:cubicBezTo>
                      <a:pt x="29778" y="21440"/>
                      <a:pt x="29792" y="21432"/>
                      <a:pt x="29806" y="21424"/>
                    </a:cubicBezTo>
                    <a:close/>
                    <a:moveTo>
                      <a:pt x="29984" y="21603"/>
                    </a:moveTo>
                    <a:cubicBezTo>
                      <a:pt x="30006" y="21603"/>
                      <a:pt x="30025" y="21610"/>
                      <a:pt x="30043" y="21618"/>
                    </a:cubicBezTo>
                    <a:lnTo>
                      <a:pt x="30027" y="21659"/>
                    </a:lnTo>
                    <a:lnTo>
                      <a:pt x="29915" y="21630"/>
                    </a:lnTo>
                    <a:lnTo>
                      <a:pt x="29918" y="21623"/>
                    </a:lnTo>
                    <a:lnTo>
                      <a:pt x="29918" y="21623"/>
                    </a:lnTo>
                    <a:cubicBezTo>
                      <a:pt x="29944" y="21608"/>
                      <a:pt x="29965" y="21603"/>
                      <a:pt x="29984" y="21603"/>
                    </a:cubicBezTo>
                    <a:close/>
                    <a:moveTo>
                      <a:pt x="30090" y="21811"/>
                    </a:moveTo>
                    <a:lnTo>
                      <a:pt x="30118" y="21821"/>
                    </a:lnTo>
                    <a:lnTo>
                      <a:pt x="30052" y="21996"/>
                    </a:lnTo>
                    <a:lnTo>
                      <a:pt x="30003" y="21977"/>
                    </a:lnTo>
                    <a:lnTo>
                      <a:pt x="30090" y="21811"/>
                    </a:lnTo>
                    <a:close/>
                    <a:moveTo>
                      <a:pt x="3355" y="22180"/>
                    </a:moveTo>
                    <a:lnTo>
                      <a:pt x="3374" y="22207"/>
                    </a:lnTo>
                    <a:lnTo>
                      <a:pt x="3301" y="22270"/>
                    </a:lnTo>
                    <a:lnTo>
                      <a:pt x="3270" y="22223"/>
                    </a:lnTo>
                    <a:lnTo>
                      <a:pt x="3355" y="22180"/>
                    </a:lnTo>
                    <a:close/>
                    <a:moveTo>
                      <a:pt x="28672" y="22457"/>
                    </a:moveTo>
                    <a:lnTo>
                      <a:pt x="28688" y="22467"/>
                    </a:lnTo>
                    <a:lnTo>
                      <a:pt x="28651" y="22523"/>
                    </a:lnTo>
                    <a:lnTo>
                      <a:pt x="28635" y="22511"/>
                    </a:lnTo>
                    <a:lnTo>
                      <a:pt x="28672" y="22457"/>
                    </a:lnTo>
                    <a:close/>
                    <a:moveTo>
                      <a:pt x="29238" y="22426"/>
                    </a:moveTo>
                    <a:cubicBezTo>
                      <a:pt x="29241" y="22525"/>
                      <a:pt x="29243" y="22570"/>
                      <a:pt x="29244" y="22638"/>
                    </a:cubicBezTo>
                    <a:cubicBezTo>
                      <a:pt x="29191" y="22620"/>
                      <a:pt x="29166" y="22611"/>
                      <a:pt x="29125" y="22598"/>
                    </a:cubicBezTo>
                    <a:cubicBezTo>
                      <a:pt x="29155" y="22553"/>
                      <a:pt x="29180" y="22514"/>
                      <a:pt x="29238" y="22426"/>
                    </a:cubicBezTo>
                    <a:close/>
                    <a:moveTo>
                      <a:pt x="30156" y="22570"/>
                    </a:moveTo>
                    <a:lnTo>
                      <a:pt x="30174" y="22579"/>
                    </a:lnTo>
                    <a:lnTo>
                      <a:pt x="30140" y="22642"/>
                    </a:lnTo>
                    <a:lnTo>
                      <a:pt x="30124" y="22633"/>
                    </a:lnTo>
                    <a:lnTo>
                      <a:pt x="30156" y="22570"/>
                    </a:lnTo>
                    <a:close/>
                    <a:moveTo>
                      <a:pt x="29340" y="22663"/>
                    </a:moveTo>
                    <a:lnTo>
                      <a:pt x="29437" y="22725"/>
                    </a:lnTo>
                    <a:lnTo>
                      <a:pt x="29418" y="22754"/>
                    </a:lnTo>
                    <a:lnTo>
                      <a:pt x="29321" y="22692"/>
                    </a:lnTo>
                    <a:lnTo>
                      <a:pt x="29340" y="22663"/>
                    </a:lnTo>
                    <a:close/>
                    <a:moveTo>
                      <a:pt x="29596" y="22725"/>
                    </a:moveTo>
                    <a:lnTo>
                      <a:pt x="29612" y="22735"/>
                    </a:lnTo>
                    <a:lnTo>
                      <a:pt x="29574" y="22794"/>
                    </a:lnTo>
                    <a:lnTo>
                      <a:pt x="29558" y="22784"/>
                    </a:lnTo>
                    <a:lnTo>
                      <a:pt x="29596" y="22725"/>
                    </a:lnTo>
                    <a:close/>
                    <a:moveTo>
                      <a:pt x="29079" y="22885"/>
                    </a:moveTo>
                    <a:lnTo>
                      <a:pt x="29096" y="22895"/>
                    </a:lnTo>
                    <a:lnTo>
                      <a:pt x="29057" y="22953"/>
                    </a:lnTo>
                    <a:lnTo>
                      <a:pt x="29041" y="22942"/>
                    </a:lnTo>
                    <a:lnTo>
                      <a:pt x="29079" y="22885"/>
                    </a:lnTo>
                    <a:close/>
                    <a:moveTo>
                      <a:pt x="28753" y="22928"/>
                    </a:moveTo>
                    <a:lnTo>
                      <a:pt x="28896" y="23026"/>
                    </a:lnTo>
                    <a:lnTo>
                      <a:pt x="28876" y="23054"/>
                    </a:lnTo>
                    <a:lnTo>
                      <a:pt x="28735" y="22957"/>
                    </a:lnTo>
                    <a:lnTo>
                      <a:pt x="28753" y="22928"/>
                    </a:lnTo>
                    <a:close/>
                    <a:moveTo>
                      <a:pt x="29797" y="22934"/>
                    </a:moveTo>
                    <a:lnTo>
                      <a:pt x="29822" y="22950"/>
                    </a:lnTo>
                    <a:lnTo>
                      <a:pt x="29744" y="23069"/>
                    </a:lnTo>
                    <a:lnTo>
                      <a:pt x="29719" y="23054"/>
                    </a:lnTo>
                    <a:lnTo>
                      <a:pt x="29797" y="22934"/>
                    </a:lnTo>
                    <a:close/>
                    <a:moveTo>
                      <a:pt x="3883" y="23109"/>
                    </a:moveTo>
                    <a:lnTo>
                      <a:pt x="3895" y="23128"/>
                    </a:lnTo>
                    <a:lnTo>
                      <a:pt x="3845" y="23156"/>
                    </a:lnTo>
                    <a:lnTo>
                      <a:pt x="3835" y="23137"/>
                    </a:lnTo>
                    <a:lnTo>
                      <a:pt x="3883" y="23109"/>
                    </a:lnTo>
                    <a:close/>
                    <a:moveTo>
                      <a:pt x="29047" y="23215"/>
                    </a:moveTo>
                    <a:lnTo>
                      <a:pt x="29143" y="23279"/>
                    </a:lnTo>
                    <a:lnTo>
                      <a:pt x="29124" y="23309"/>
                    </a:lnTo>
                    <a:lnTo>
                      <a:pt x="29029" y="23243"/>
                    </a:lnTo>
                    <a:lnTo>
                      <a:pt x="29047" y="23215"/>
                    </a:lnTo>
                    <a:close/>
                    <a:moveTo>
                      <a:pt x="28968" y="23335"/>
                    </a:moveTo>
                    <a:lnTo>
                      <a:pt x="29015" y="23369"/>
                    </a:lnTo>
                    <a:lnTo>
                      <a:pt x="29001" y="23388"/>
                    </a:lnTo>
                    <a:lnTo>
                      <a:pt x="28954" y="23354"/>
                    </a:lnTo>
                    <a:lnTo>
                      <a:pt x="28968" y="23335"/>
                    </a:lnTo>
                    <a:close/>
                    <a:moveTo>
                      <a:pt x="29681" y="23401"/>
                    </a:moveTo>
                    <a:lnTo>
                      <a:pt x="29728" y="23434"/>
                    </a:lnTo>
                    <a:lnTo>
                      <a:pt x="29715" y="23454"/>
                    </a:lnTo>
                    <a:lnTo>
                      <a:pt x="29668" y="23422"/>
                    </a:lnTo>
                    <a:lnTo>
                      <a:pt x="29681" y="23401"/>
                    </a:lnTo>
                    <a:close/>
                    <a:moveTo>
                      <a:pt x="29194" y="23410"/>
                    </a:moveTo>
                    <a:lnTo>
                      <a:pt x="29241" y="23443"/>
                    </a:lnTo>
                    <a:lnTo>
                      <a:pt x="29228" y="23463"/>
                    </a:lnTo>
                    <a:lnTo>
                      <a:pt x="29181" y="23429"/>
                    </a:lnTo>
                    <a:lnTo>
                      <a:pt x="29194" y="23410"/>
                    </a:lnTo>
                    <a:close/>
                    <a:moveTo>
                      <a:pt x="29068" y="23635"/>
                    </a:moveTo>
                    <a:lnTo>
                      <a:pt x="29084" y="23647"/>
                    </a:lnTo>
                    <a:lnTo>
                      <a:pt x="29046" y="23706"/>
                    </a:lnTo>
                    <a:lnTo>
                      <a:pt x="29029" y="23694"/>
                    </a:lnTo>
                    <a:lnTo>
                      <a:pt x="29068" y="23635"/>
                    </a:lnTo>
                    <a:close/>
                    <a:moveTo>
                      <a:pt x="27901" y="23618"/>
                    </a:moveTo>
                    <a:cubicBezTo>
                      <a:pt x="27935" y="23634"/>
                      <a:pt x="27960" y="23646"/>
                      <a:pt x="27998" y="23663"/>
                    </a:cubicBezTo>
                    <a:cubicBezTo>
                      <a:pt x="27966" y="23705"/>
                      <a:pt x="27938" y="23740"/>
                      <a:pt x="27910" y="23774"/>
                    </a:cubicBezTo>
                    <a:cubicBezTo>
                      <a:pt x="27885" y="23753"/>
                      <a:pt x="27870" y="23741"/>
                      <a:pt x="27845" y="23721"/>
                    </a:cubicBezTo>
                    <a:cubicBezTo>
                      <a:pt x="27861" y="23691"/>
                      <a:pt x="27879" y="23659"/>
                      <a:pt x="27901" y="23618"/>
                    </a:cubicBezTo>
                    <a:close/>
                    <a:moveTo>
                      <a:pt x="29269" y="23715"/>
                    </a:moveTo>
                    <a:lnTo>
                      <a:pt x="29363" y="23782"/>
                    </a:lnTo>
                    <a:lnTo>
                      <a:pt x="29343" y="23813"/>
                    </a:lnTo>
                    <a:lnTo>
                      <a:pt x="29250" y="23746"/>
                    </a:lnTo>
                    <a:lnTo>
                      <a:pt x="29250" y="23744"/>
                    </a:lnTo>
                    <a:lnTo>
                      <a:pt x="29269" y="23715"/>
                    </a:lnTo>
                    <a:close/>
                    <a:moveTo>
                      <a:pt x="27941" y="23972"/>
                    </a:moveTo>
                    <a:lnTo>
                      <a:pt x="27954" y="23986"/>
                    </a:lnTo>
                    <a:lnTo>
                      <a:pt x="27913" y="24037"/>
                    </a:lnTo>
                    <a:lnTo>
                      <a:pt x="27898" y="24025"/>
                    </a:lnTo>
                    <a:lnTo>
                      <a:pt x="27939" y="23972"/>
                    </a:lnTo>
                    <a:close/>
                    <a:moveTo>
                      <a:pt x="28451" y="24151"/>
                    </a:moveTo>
                    <a:cubicBezTo>
                      <a:pt x="28490" y="24151"/>
                      <a:pt x="28521" y="24165"/>
                      <a:pt x="28529" y="24225"/>
                    </a:cubicBezTo>
                    <a:cubicBezTo>
                      <a:pt x="28484" y="24234"/>
                      <a:pt x="28444" y="24243"/>
                      <a:pt x="28389" y="24253"/>
                    </a:cubicBezTo>
                    <a:cubicBezTo>
                      <a:pt x="28360" y="24224"/>
                      <a:pt x="28323" y="24187"/>
                      <a:pt x="28288" y="24152"/>
                    </a:cubicBezTo>
                    <a:lnTo>
                      <a:pt x="28288" y="24152"/>
                    </a:lnTo>
                    <a:cubicBezTo>
                      <a:pt x="28301" y="24161"/>
                      <a:pt x="28318" y="24164"/>
                      <a:pt x="28335" y="24164"/>
                    </a:cubicBezTo>
                    <a:cubicBezTo>
                      <a:pt x="28372" y="24164"/>
                      <a:pt x="28415" y="24151"/>
                      <a:pt x="28451" y="24151"/>
                    </a:cubicBezTo>
                    <a:close/>
                    <a:moveTo>
                      <a:pt x="29021" y="24249"/>
                    </a:moveTo>
                    <a:lnTo>
                      <a:pt x="29065" y="24284"/>
                    </a:lnTo>
                    <a:lnTo>
                      <a:pt x="29050" y="24303"/>
                    </a:lnTo>
                    <a:lnTo>
                      <a:pt x="29006" y="24268"/>
                    </a:lnTo>
                    <a:lnTo>
                      <a:pt x="29021" y="24249"/>
                    </a:lnTo>
                    <a:close/>
                    <a:moveTo>
                      <a:pt x="27947" y="24240"/>
                    </a:moveTo>
                    <a:lnTo>
                      <a:pt x="27961" y="24253"/>
                    </a:lnTo>
                    <a:lnTo>
                      <a:pt x="27919" y="24306"/>
                    </a:lnTo>
                    <a:lnTo>
                      <a:pt x="27904" y="24293"/>
                    </a:lnTo>
                    <a:lnTo>
                      <a:pt x="27947" y="24240"/>
                    </a:lnTo>
                    <a:close/>
                    <a:moveTo>
                      <a:pt x="3261" y="24372"/>
                    </a:moveTo>
                    <a:lnTo>
                      <a:pt x="3281" y="24402"/>
                    </a:lnTo>
                    <a:lnTo>
                      <a:pt x="3186" y="24464"/>
                    </a:lnTo>
                    <a:lnTo>
                      <a:pt x="3164" y="24434"/>
                    </a:lnTo>
                    <a:lnTo>
                      <a:pt x="3261" y="24372"/>
                    </a:lnTo>
                    <a:close/>
                    <a:moveTo>
                      <a:pt x="28625" y="24571"/>
                    </a:moveTo>
                    <a:lnTo>
                      <a:pt x="28715" y="24609"/>
                    </a:lnTo>
                    <a:lnTo>
                      <a:pt x="28681" y="24661"/>
                    </a:lnTo>
                    <a:lnTo>
                      <a:pt x="28607" y="24599"/>
                    </a:lnTo>
                    <a:lnTo>
                      <a:pt x="28625" y="24571"/>
                    </a:lnTo>
                    <a:close/>
                    <a:moveTo>
                      <a:pt x="27338" y="24683"/>
                    </a:moveTo>
                    <a:lnTo>
                      <a:pt x="27358" y="24702"/>
                    </a:lnTo>
                    <a:lnTo>
                      <a:pt x="27265" y="24798"/>
                    </a:lnTo>
                    <a:lnTo>
                      <a:pt x="27243" y="24779"/>
                    </a:lnTo>
                    <a:lnTo>
                      <a:pt x="27338" y="24683"/>
                    </a:lnTo>
                    <a:close/>
                    <a:moveTo>
                      <a:pt x="27338" y="24990"/>
                    </a:moveTo>
                    <a:lnTo>
                      <a:pt x="27379" y="25030"/>
                    </a:lnTo>
                    <a:lnTo>
                      <a:pt x="27363" y="25046"/>
                    </a:lnTo>
                    <a:lnTo>
                      <a:pt x="27321" y="25007"/>
                    </a:lnTo>
                    <a:lnTo>
                      <a:pt x="27338" y="24990"/>
                    </a:lnTo>
                    <a:close/>
                    <a:moveTo>
                      <a:pt x="28554" y="25139"/>
                    </a:moveTo>
                    <a:lnTo>
                      <a:pt x="28569" y="25152"/>
                    </a:lnTo>
                    <a:lnTo>
                      <a:pt x="28523" y="25208"/>
                    </a:lnTo>
                    <a:lnTo>
                      <a:pt x="28509" y="25195"/>
                    </a:lnTo>
                    <a:lnTo>
                      <a:pt x="28554" y="25139"/>
                    </a:lnTo>
                    <a:close/>
                    <a:moveTo>
                      <a:pt x="26962" y="25155"/>
                    </a:moveTo>
                    <a:lnTo>
                      <a:pt x="26976" y="25170"/>
                    </a:lnTo>
                    <a:lnTo>
                      <a:pt x="26930" y="25217"/>
                    </a:lnTo>
                    <a:lnTo>
                      <a:pt x="26917" y="25204"/>
                    </a:lnTo>
                    <a:lnTo>
                      <a:pt x="26962" y="25155"/>
                    </a:lnTo>
                    <a:close/>
                    <a:moveTo>
                      <a:pt x="27436" y="25070"/>
                    </a:moveTo>
                    <a:lnTo>
                      <a:pt x="27460" y="25089"/>
                    </a:lnTo>
                    <a:lnTo>
                      <a:pt x="27346" y="25235"/>
                    </a:lnTo>
                    <a:lnTo>
                      <a:pt x="27310" y="25199"/>
                    </a:lnTo>
                    <a:lnTo>
                      <a:pt x="27436" y="25070"/>
                    </a:lnTo>
                    <a:close/>
                    <a:moveTo>
                      <a:pt x="4066" y="25211"/>
                    </a:moveTo>
                    <a:lnTo>
                      <a:pt x="4082" y="25229"/>
                    </a:lnTo>
                    <a:lnTo>
                      <a:pt x="4035" y="25264"/>
                    </a:lnTo>
                    <a:lnTo>
                      <a:pt x="4020" y="25246"/>
                    </a:lnTo>
                    <a:lnTo>
                      <a:pt x="4066" y="25211"/>
                    </a:lnTo>
                    <a:close/>
                    <a:moveTo>
                      <a:pt x="5190" y="25290"/>
                    </a:moveTo>
                    <a:lnTo>
                      <a:pt x="5204" y="25307"/>
                    </a:lnTo>
                    <a:lnTo>
                      <a:pt x="5160" y="25345"/>
                    </a:lnTo>
                    <a:lnTo>
                      <a:pt x="5145" y="25327"/>
                    </a:lnTo>
                    <a:lnTo>
                      <a:pt x="5190" y="25290"/>
                    </a:lnTo>
                    <a:close/>
                    <a:moveTo>
                      <a:pt x="26920" y="25336"/>
                    </a:moveTo>
                    <a:lnTo>
                      <a:pt x="26961" y="25377"/>
                    </a:lnTo>
                    <a:lnTo>
                      <a:pt x="26945" y="25393"/>
                    </a:lnTo>
                    <a:lnTo>
                      <a:pt x="26905" y="25352"/>
                    </a:lnTo>
                    <a:lnTo>
                      <a:pt x="26920" y="25336"/>
                    </a:lnTo>
                    <a:close/>
                    <a:moveTo>
                      <a:pt x="28338" y="25363"/>
                    </a:moveTo>
                    <a:lnTo>
                      <a:pt x="28379" y="25402"/>
                    </a:lnTo>
                    <a:lnTo>
                      <a:pt x="28363" y="25420"/>
                    </a:lnTo>
                    <a:lnTo>
                      <a:pt x="28320" y="25380"/>
                    </a:lnTo>
                    <a:lnTo>
                      <a:pt x="28338" y="25363"/>
                    </a:lnTo>
                    <a:close/>
                    <a:moveTo>
                      <a:pt x="28340" y="25546"/>
                    </a:moveTo>
                    <a:cubicBezTo>
                      <a:pt x="28362" y="25546"/>
                      <a:pt x="28385" y="25572"/>
                      <a:pt x="28409" y="25645"/>
                    </a:cubicBezTo>
                    <a:cubicBezTo>
                      <a:pt x="28351" y="25641"/>
                      <a:pt x="28307" y="25636"/>
                      <a:pt x="28253" y="25630"/>
                    </a:cubicBezTo>
                    <a:cubicBezTo>
                      <a:pt x="28283" y="25588"/>
                      <a:pt x="28311" y="25546"/>
                      <a:pt x="28340" y="25546"/>
                    </a:cubicBezTo>
                    <a:close/>
                    <a:moveTo>
                      <a:pt x="27514" y="25446"/>
                    </a:moveTo>
                    <a:lnTo>
                      <a:pt x="27514" y="25446"/>
                    </a:lnTo>
                    <a:cubicBezTo>
                      <a:pt x="27505" y="25558"/>
                      <a:pt x="27502" y="25604"/>
                      <a:pt x="27496" y="25673"/>
                    </a:cubicBezTo>
                    <a:cubicBezTo>
                      <a:pt x="27455" y="25647"/>
                      <a:pt x="27433" y="25633"/>
                      <a:pt x="27401" y="25613"/>
                    </a:cubicBezTo>
                    <a:cubicBezTo>
                      <a:pt x="27424" y="25576"/>
                      <a:pt x="27446" y="25545"/>
                      <a:pt x="27514" y="25446"/>
                    </a:cubicBezTo>
                    <a:close/>
                    <a:moveTo>
                      <a:pt x="27477" y="25782"/>
                    </a:moveTo>
                    <a:lnTo>
                      <a:pt x="27491" y="25795"/>
                    </a:lnTo>
                    <a:lnTo>
                      <a:pt x="27442" y="25845"/>
                    </a:lnTo>
                    <a:lnTo>
                      <a:pt x="27429" y="25832"/>
                    </a:lnTo>
                    <a:lnTo>
                      <a:pt x="27477" y="25782"/>
                    </a:lnTo>
                    <a:close/>
                    <a:moveTo>
                      <a:pt x="27911" y="25735"/>
                    </a:moveTo>
                    <a:lnTo>
                      <a:pt x="27935" y="25750"/>
                    </a:lnTo>
                    <a:lnTo>
                      <a:pt x="27870" y="25850"/>
                    </a:lnTo>
                    <a:lnTo>
                      <a:pt x="27829" y="25820"/>
                    </a:lnTo>
                    <a:lnTo>
                      <a:pt x="27911" y="25735"/>
                    </a:lnTo>
                    <a:close/>
                    <a:moveTo>
                      <a:pt x="27548" y="25957"/>
                    </a:moveTo>
                    <a:lnTo>
                      <a:pt x="27561" y="25970"/>
                    </a:lnTo>
                    <a:lnTo>
                      <a:pt x="27511" y="26022"/>
                    </a:lnTo>
                    <a:lnTo>
                      <a:pt x="27498" y="26007"/>
                    </a:lnTo>
                    <a:lnTo>
                      <a:pt x="27548" y="25957"/>
                    </a:lnTo>
                    <a:close/>
                    <a:moveTo>
                      <a:pt x="26965" y="25966"/>
                    </a:moveTo>
                    <a:lnTo>
                      <a:pt x="26987" y="25982"/>
                    </a:lnTo>
                    <a:cubicBezTo>
                      <a:pt x="26965" y="26017"/>
                      <a:pt x="26937" y="26045"/>
                      <a:pt x="26914" y="26076"/>
                    </a:cubicBezTo>
                    <a:lnTo>
                      <a:pt x="26879" y="26041"/>
                    </a:lnTo>
                    <a:cubicBezTo>
                      <a:pt x="26906" y="26016"/>
                      <a:pt x="26939" y="25992"/>
                      <a:pt x="26965" y="25966"/>
                    </a:cubicBezTo>
                    <a:close/>
                    <a:moveTo>
                      <a:pt x="27905" y="25913"/>
                    </a:moveTo>
                    <a:lnTo>
                      <a:pt x="27926" y="25933"/>
                    </a:lnTo>
                    <a:lnTo>
                      <a:pt x="27774" y="26089"/>
                    </a:lnTo>
                    <a:lnTo>
                      <a:pt x="27755" y="26069"/>
                    </a:lnTo>
                    <a:lnTo>
                      <a:pt x="27905" y="25913"/>
                    </a:lnTo>
                    <a:close/>
                    <a:moveTo>
                      <a:pt x="26424" y="26063"/>
                    </a:moveTo>
                    <a:lnTo>
                      <a:pt x="26437" y="26078"/>
                    </a:lnTo>
                    <a:lnTo>
                      <a:pt x="26384" y="26122"/>
                    </a:lnTo>
                    <a:lnTo>
                      <a:pt x="26372" y="26107"/>
                    </a:lnTo>
                    <a:lnTo>
                      <a:pt x="26424" y="26063"/>
                    </a:lnTo>
                    <a:close/>
                    <a:moveTo>
                      <a:pt x="26056" y="26148"/>
                    </a:moveTo>
                    <a:lnTo>
                      <a:pt x="26068" y="26164"/>
                    </a:lnTo>
                    <a:lnTo>
                      <a:pt x="26016" y="26207"/>
                    </a:lnTo>
                    <a:lnTo>
                      <a:pt x="26005" y="26192"/>
                    </a:lnTo>
                    <a:lnTo>
                      <a:pt x="26056" y="26148"/>
                    </a:lnTo>
                    <a:close/>
                    <a:moveTo>
                      <a:pt x="27644" y="26179"/>
                    </a:moveTo>
                    <a:lnTo>
                      <a:pt x="27708" y="26248"/>
                    </a:lnTo>
                    <a:lnTo>
                      <a:pt x="27686" y="26276"/>
                    </a:lnTo>
                    <a:lnTo>
                      <a:pt x="27602" y="26225"/>
                    </a:lnTo>
                    <a:lnTo>
                      <a:pt x="27644" y="26179"/>
                    </a:lnTo>
                    <a:close/>
                    <a:moveTo>
                      <a:pt x="26365" y="26238"/>
                    </a:moveTo>
                    <a:lnTo>
                      <a:pt x="26402" y="26282"/>
                    </a:lnTo>
                    <a:lnTo>
                      <a:pt x="26384" y="26297"/>
                    </a:lnTo>
                    <a:lnTo>
                      <a:pt x="26347" y="26253"/>
                    </a:lnTo>
                    <a:lnTo>
                      <a:pt x="26365" y="26238"/>
                    </a:lnTo>
                    <a:close/>
                    <a:moveTo>
                      <a:pt x="27776" y="26301"/>
                    </a:moveTo>
                    <a:lnTo>
                      <a:pt x="27789" y="26314"/>
                    </a:lnTo>
                    <a:lnTo>
                      <a:pt x="27738" y="26367"/>
                    </a:lnTo>
                    <a:lnTo>
                      <a:pt x="27724" y="26353"/>
                    </a:lnTo>
                    <a:lnTo>
                      <a:pt x="27776" y="26301"/>
                    </a:lnTo>
                    <a:close/>
                    <a:moveTo>
                      <a:pt x="25649" y="26317"/>
                    </a:moveTo>
                    <a:lnTo>
                      <a:pt x="25684" y="26363"/>
                    </a:lnTo>
                    <a:lnTo>
                      <a:pt x="25668" y="26376"/>
                    </a:lnTo>
                    <a:lnTo>
                      <a:pt x="25632" y="26332"/>
                    </a:lnTo>
                    <a:lnTo>
                      <a:pt x="25649" y="26317"/>
                    </a:lnTo>
                    <a:close/>
                    <a:moveTo>
                      <a:pt x="25887" y="26367"/>
                    </a:moveTo>
                    <a:lnTo>
                      <a:pt x="25899" y="26382"/>
                    </a:lnTo>
                    <a:lnTo>
                      <a:pt x="25847" y="26426"/>
                    </a:lnTo>
                    <a:lnTo>
                      <a:pt x="25835" y="26412"/>
                    </a:lnTo>
                    <a:lnTo>
                      <a:pt x="25887" y="26367"/>
                    </a:lnTo>
                    <a:close/>
                    <a:moveTo>
                      <a:pt x="25794" y="26495"/>
                    </a:moveTo>
                    <a:lnTo>
                      <a:pt x="25865" y="26587"/>
                    </a:lnTo>
                    <a:lnTo>
                      <a:pt x="25840" y="26609"/>
                    </a:lnTo>
                    <a:lnTo>
                      <a:pt x="25769" y="26518"/>
                    </a:lnTo>
                    <a:lnTo>
                      <a:pt x="25794" y="26495"/>
                    </a:lnTo>
                    <a:close/>
                    <a:moveTo>
                      <a:pt x="27057" y="26582"/>
                    </a:moveTo>
                    <a:lnTo>
                      <a:pt x="27068" y="26597"/>
                    </a:lnTo>
                    <a:lnTo>
                      <a:pt x="27014" y="26643"/>
                    </a:lnTo>
                    <a:lnTo>
                      <a:pt x="27001" y="26628"/>
                    </a:lnTo>
                    <a:lnTo>
                      <a:pt x="27057" y="26582"/>
                    </a:lnTo>
                    <a:close/>
                    <a:moveTo>
                      <a:pt x="26289" y="26681"/>
                    </a:moveTo>
                    <a:lnTo>
                      <a:pt x="26361" y="26771"/>
                    </a:lnTo>
                    <a:lnTo>
                      <a:pt x="26334" y="26793"/>
                    </a:lnTo>
                    <a:lnTo>
                      <a:pt x="26262" y="26703"/>
                    </a:lnTo>
                    <a:lnTo>
                      <a:pt x="26289" y="26681"/>
                    </a:lnTo>
                    <a:close/>
                    <a:moveTo>
                      <a:pt x="26686" y="26721"/>
                    </a:moveTo>
                    <a:lnTo>
                      <a:pt x="26718" y="26756"/>
                    </a:lnTo>
                    <a:lnTo>
                      <a:pt x="26628" y="26832"/>
                    </a:lnTo>
                    <a:lnTo>
                      <a:pt x="26608" y="26813"/>
                    </a:lnTo>
                    <a:lnTo>
                      <a:pt x="26686" y="26721"/>
                    </a:lnTo>
                    <a:close/>
                    <a:moveTo>
                      <a:pt x="26090" y="26773"/>
                    </a:moveTo>
                    <a:lnTo>
                      <a:pt x="26125" y="26819"/>
                    </a:lnTo>
                    <a:lnTo>
                      <a:pt x="26108" y="26834"/>
                    </a:lnTo>
                    <a:lnTo>
                      <a:pt x="26072" y="26790"/>
                    </a:lnTo>
                    <a:lnTo>
                      <a:pt x="26090" y="26773"/>
                    </a:lnTo>
                    <a:close/>
                    <a:moveTo>
                      <a:pt x="26214" y="26821"/>
                    </a:moveTo>
                    <a:lnTo>
                      <a:pt x="26249" y="26865"/>
                    </a:lnTo>
                    <a:lnTo>
                      <a:pt x="26231" y="26881"/>
                    </a:lnTo>
                    <a:lnTo>
                      <a:pt x="26196" y="26835"/>
                    </a:lnTo>
                    <a:lnTo>
                      <a:pt x="26214" y="26821"/>
                    </a:lnTo>
                    <a:close/>
                    <a:moveTo>
                      <a:pt x="26795" y="26856"/>
                    </a:moveTo>
                    <a:lnTo>
                      <a:pt x="26868" y="26944"/>
                    </a:lnTo>
                    <a:lnTo>
                      <a:pt x="26840" y="26968"/>
                    </a:lnTo>
                    <a:lnTo>
                      <a:pt x="26767" y="26879"/>
                    </a:lnTo>
                    <a:lnTo>
                      <a:pt x="26795" y="26856"/>
                    </a:lnTo>
                    <a:close/>
                    <a:moveTo>
                      <a:pt x="26967" y="27037"/>
                    </a:moveTo>
                    <a:lnTo>
                      <a:pt x="26979" y="27052"/>
                    </a:lnTo>
                    <a:lnTo>
                      <a:pt x="26923" y="27099"/>
                    </a:lnTo>
                    <a:lnTo>
                      <a:pt x="26911" y="27084"/>
                    </a:lnTo>
                    <a:lnTo>
                      <a:pt x="26967" y="27037"/>
                    </a:lnTo>
                    <a:close/>
                    <a:moveTo>
                      <a:pt x="26618" y="27181"/>
                    </a:moveTo>
                    <a:lnTo>
                      <a:pt x="26630" y="27197"/>
                    </a:lnTo>
                    <a:lnTo>
                      <a:pt x="26574" y="27244"/>
                    </a:lnTo>
                    <a:lnTo>
                      <a:pt x="26574" y="27243"/>
                    </a:lnTo>
                    <a:lnTo>
                      <a:pt x="26562" y="27228"/>
                    </a:lnTo>
                    <a:lnTo>
                      <a:pt x="26618" y="27181"/>
                    </a:lnTo>
                    <a:close/>
                    <a:moveTo>
                      <a:pt x="24664" y="27193"/>
                    </a:moveTo>
                    <a:lnTo>
                      <a:pt x="24675" y="27209"/>
                    </a:lnTo>
                    <a:lnTo>
                      <a:pt x="24620" y="27247"/>
                    </a:lnTo>
                    <a:lnTo>
                      <a:pt x="24610" y="27231"/>
                    </a:lnTo>
                    <a:lnTo>
                      <a:pt x="24664" y="27193"/>
                    </a:lnTo>
                    <a:close/>
                    <a:moveTo>
                      <a:pt x="25902" y="27219"/>
                    </a:moveTo>
                    <a:lnTo>
                      <a:pt x="25935" y="27265"/>
                    </a:lnTo>
                    <a:lnTo>
                      <a:pt x="25916" y="27280"/>
                    </a:lnTo>
                    <a:lnTo>
                      <a:pt x="25882" y="27233"/>
                    </a:lnTo>
                    <a:lnTo>
                      <a:pt x="25902" y="27219"/>
                    </a:lnTo>
                    <a:close/>
                    <a:moveTo>
                      <a:pt x="26877" y="27313"/>
                    </a:moveTo>
                    <a:lnTo>
                      <a:pt x="26914" y="27359"/>
                    </a:lnTo>
                    <a:lnTo>
                      <a:pt x="26895" y="27375"/>
                    </a:lnTo>
                    <a:lnTo>
                      <a:pt x="26859" y="27330"/>
                    </a:lnTo>
                    <a:lnTo>
                      <a:pt x="26877" y="27313"/>
                    </a:lnTo>
                    <a:close/>
                    <a:moveTo>
                      <a:pt x="26003" y="27358"/>
                    </a:moveTo>
                    <a:lnTo>
                      <a:pt x="26038" y="27405"/>
                    </a:lnTo>
                    <a:lnTo>
                      <a:pt x="26018" y="27418"/>
                    </a:lnTo>
                    <a:lnTo>
                      <a:pt x="25984" y="27372"/>
                    </a:lnTo>
                    <a:lnTo>
                      <a:pt x="26003" y="27358"/>
                    </a:lnTo>
                    <a:close/>
                    <a:moveTo>
                      <a:pt x="6652" y="27165"/>
                    </a:moveTo>
                    <a:cubicBezTo>
                      <a:pt x="6765" y="27256"/>
                      <a:pt x="6818" y="27299"/>
                      <a:pt x="6864" y="27336"/>
                    </a:cubicBezTo>
                    <a:cubicBezTo>
                      <a:pt x="6826" y="27381"/>
                      <a:pt x="6798" y="27415"/>
                      <a:pt x="6724" y="27502"/>
                    </a:cubicBezTo>
                    <a:cubicBezTo>
                      <a:pt x="6749" y="27397"/>
                      <a:pt x="6770" y="27362"/>
                      <a:pt x="6762" y="27325"/>
                    </a:cubicBezTo>
                    <a:cubicBezTo>
                      <a:pt x="6756" y="27293"/>
                      <a:pt x="6720" y="27259"/>
                      <a:pt x="6652" y="27165"/>
                    </a:cubicBezTo>
                    <a:close/>
                    <a:moveTo>
                      <a:pt x="25397" y="27508"/>
                    </a:moveTo>
                    <a:lnTo>
                      <a:pt x="25463" y="27519"/>
                    </a:lnTo>
                    <a:lnTo>
                      <a:pt x="25459" y="27536"/>
                    </a:lnTo>
                    <a:cubicBezTo>
                      <a:pt x="25481" y="27520"/>
                      <a:pt x="25502" y="27519"/>
                      <a:pt x="25522" y="27519"/>
                    </a:cubicBezTo>
                    <a:cubicBezTo>
                      <a:pt x="25526" y="27519"/>
                      <a:pt x="25529" y="27519"/>
                      <a:pt x="25532" y="27519"/>
                    </a:cubicBezTo>
                    <a:lnTo>
                      <a:pt x="25524" y="27547"/>
                    </a:lnTo>
                    <a:lnTo>
                      <a:pt x="25457" y="27536"/>
                    </a:lnTo>
                    <a:lnTo>
                      <a:pt x="25462" y="27519"/>
                    </a:lnTo>
                    <a:lnTo>
                      <a:pt x="25462" y="27519"/>
                    </a:lnTo>
                    <a:cubicBezTo>
                      <a:pt x="25435" y="27536"/>
                      <a:pt x="25412" y="27536"/>
                      <a:pt x="25390" y="27536"/>
                    </a:cubicBezTo>
                    <a:lnTo>
                      <a:pt x="25397" y="27508"/>
                    </a:lnTo>
                    <a:close/>
                    <a:moveTo>
                      <a:pt x="26386" y="27316"/>
                    </a:moveTo>
                    <a:cubicBezTo>
                      <a:pt x="26517" y="27377"/>
                      <a:pt x="26631" y="27428"/>
                      <a:pt x="26756" y="27484"/>
                    </a:cubicBezTo>
                    <a:cubicBezTo>
                      <a:pt x="26718" y="27516"/>
                      <a:pt x="26693" y="27539"/>
                      <a:pt x="26665" y="27562"/>
                    </a:cubicBezTo>
                    <a:cubicBezTo>
                      <a:pt x="26620" y="27530"/>
                      <a:pt x="26581" y="27487"/>
                      <a:pt x="26530" y="27469"/>
                    </a:cubicBezTo>
                    <a:cubicBezTo>
                      <a:pt x="26505" y="27462"/>
                      <a:pt x="26478" y="27460"/>
                      <a:pt x="26449" y="27460"/>
                    </a:cubicBezTo>
                    <a:cubicBezTo>
                      <a:pt x="26425" y="27460"/>
                      <a:pt x="26400" y="27461"/>
                      <a:pt x="26374" y="27461"/>
                    </a:cubicBezTo>
                    <a:cubicBezTo>
                      <a:pt x="26365" y="27461"/>
                      <a:pt x="26355" y="27461"/>
                      <a:pt x="26346" y="27461"/>
                    </a:cubicBezTo>
                    <a:cubicBezTo>
                      <a:pt x="26359" y="27409"/>
                      <a:pt x="26367" y="27381"/>
                      <a:pt x="26386" y="27316"/>
                    </a:cubicBezTo>
                    <a:close/>
                    <a:moveTo>
                      <a:pt x="26446" y="27553"/>
                    </a:moveTo>
                    <a:lnTo>
                      <a:pt x="26458" y="27569"/>
                    </a:lnTo>
                    <a:lnTo>
                      <a:pt x="26402" y="27615"/>
                    </a:lnTo>
                    <a:lnTo>
                      <a:pt x="26392" y="27600"/>
                    </a:lnTo>
                    <a:lnTo>
                      <a:pt x="26446" y="27553"/>
                    </a:lnTo>
                    <a:close/>
                    <a:moveTo>
                      <a:pt x="24424" y="27746"/>
                    </a:moveTo>
                    <a:lnTo>
                      <a:pt x="24495" y="27817"/>
                    </a:lnTo>
                    <a:lnTo>
                      <a:pt x="24445" y="27847"/>
                    </a:lnTo>
                    <a:lnTo>
                      <a:pt x="24397" y="27765"/>
                    </a:lnTo>
                    <a:lnTo>
                      <a:pt x="24424" y="27746"/>
                    </a:lnTo>
                    <a:close/>
                    <a:moveTo>
                      <a:pt x="25575" y="27868"/>
                    </a:moveTo>
                    <a:lnTo>
                      <a:pt x="25607" y="27917"/>
                    </a:lnTo>
                    <a:lnTo>
                      <a:pt x="25588" y="27930"/>
                    </a:lnTo>
                    <a:lnTo>
                      <a:pt x="25556" y="27881"/>
                    </a:lnTo>
                    <a:lnTo>
                      <a:pt x="25575" y="27868"/>
                    </a:lnTo>
                    <a:close/>
                    <a:moveTo>
                      <a:pt x="26040" y="28034"/>
                    </a:moveTo>
                    <a:lnTo>
                      <a:pt x="26074" y="28081"/>
                    </a:lnTo>
                    <a:lnTo>
                      <a:pt x="26053" y="28096"/>
                    </a:lnTo>
                    <a:lnTo>
                      <a:pt x="26021" y="28049"/>
                    </a:lnTo>
                    <a:lnTo>
                      <a:pt x="26040" y="28034"/>
                    </a:lnTo>
                    <a:close/>
                    <a:moveTo>
                      <a:pt x="24867" y="28080"/>
                    </a:moveTo>
                    <a:lnTo>
                      <a:pt x="24898" y="28130"/>
                    </a:lnTo>
                    <a:lnTo>
                      <a:pt x="24878" y="28143"/>
                    </a:lnTo>
                    <a:lnTo>
                      <a:pt x="24848" y="28093"/>
                    </a:lnTo>
                    <a:lnTo>
                      <a:pt x="24867" y="28080"/>
                    </a:lnTo>
                    <a:close/>
                    <a:moveTo>
                      <a:pt x="25476" y="28043"/>
                    </a:moveTo>
                    <a:cubicBezTo>
                      <a:pt x="25480" y="28100"/>
                      <a:pt x="25483" y="28142"/>
                      <a:pt x="25484" y="28174"/>
                    </a:cubicBezTo>
                    <a:lnTo>
                      <a:pt x="25484" y="28174"/>
                    </a:lnTo>
                    <a:cubicBezTo>
                      <a:pt x="25469" y="28164"/>
                      <a:pt x="25455" y="28154"/>
                      <a:pt x="25444" y="28142"/>
                    </a:cubicBezTo>
                    <a:cubicBezTo>
                      <a:pt x="25437" y="28136"/>
                      <a:pt x="25453" y="28111"/>
                      <a:pt x="25476" y="28043"/>
                    </a:cubicBezTo>
                    <a:close/>
                    <a:moveTo>
                      <a:pt x="25500" y="28154"/>
                    </a:moveTo>
                    <a:cubicBezTo>
                      <a:pt x="25504" y="28154"/>
                      <a:pt x="25509" y="28173"/>
                      <a:pt x="25513" y="28192"/>
                    </a:cubicBezTo>
                    <a:lnTo>
                      <a:pt x="25513" y="28193"/>
                    </a:lnTo>
                    <a:cubicBezTo>
                      <a:pt x="25507" y="28189"/>
                      <a:pt x="25501" y="28185"/>
                      <a:pt x="25495" y="28181"/>
                    </a:cubicBezTo>
                    <a:lnTo>
                      <a:pt x="25495" y="28181"/>
                    </a:lnTo>
                    <a:cubicBezTo>
                      <a:pt x="25496" y="28161"/>
                      <a:pt x="25498" y="28154"/>
                      <a:pt x="25500" y="28154"/>
                    </a:cubicBezTo>
                    <a:close/>
                    <a:moveTo>
                      <a:pt x="24182" y="28140"/>
                    </a:moveTo>
                    <a:lnTo>
                      <a:pt x="24238" y="28240"/>
                    </a:lnTo>
                    <a:lnTo>
                      <a:pt x="24207" y="28258"/>
                    </a:lnTo>
                    <a:lnTo>
                      <a:pt x="24151" y="28156"/>
                    </a:lnTo>
                    <a:lnTo>
                      <a:pt x="24151" y="28156"/>
                    </a:lnTo>
                    <a:lnTo>
                      <a:pt x="24152" y="28158"/>
                    </a:lnTo>
                    <a:lnTo>
                      <a:pt x="24182" y="28140"/>
                    </a:lnTo>
                    <a:close/>
                    <a:moveTo>
                      <a:pt x="25476" y="28211"/>
                    </a:moveTo>
                    <a:lnTo>
                      <a:pt x="25484" y="28212"/>
                    </a:lnTo>
                    <a:lnTo>
                      <a:pt x="25484" y="28212"/>
                    </a:lnTo>
                    <a:cubicBezTo>
                      <a:pt x="25485" y="28255"/>
                      <a:pt x="25481" y="28268"/>
                      <a:pt x="25478" y="28280"/>
                    </a:cubicBezTo>
                    <a:lnTo>
                      <a:pt x="25450" y="28279"/>
                    </a:lnTo>
                    <a:lnTo>
                      <a:pt x="25476" y="28211"/>
                    </a:lnTo>
                    <a:close/>
                    <a:moveTo>
                      <a:pt x="25225" y="28246"/>
                    </a:moveTo>
                    <a:cubicBezTo>
                      <a:pt x="25250" y="28271"/>
                      <a:pt x="25273" y="28293"/>
                      <a:pt x="25347" y="28361"/>
                    </a:cubicBezTo>
                    <a:cubicBezTo>
                      <a:pt x="25235" y="28352"/>
                      <a:pt x="25188" y="28349"/>
                      <a:pt x="25120" y="28345"/>
                    </a:cubicBezTo>
                    <a:cubicBezTo>
                      <a:pt x="25166" y="28302"/>
                      <a:pt x="25190" y="28280"/>
                      <a:pt x="25225" y="28246"/>
                    </a:cubicBezTo>
                    <a:close/>
                    <a:moveTo>
                      <a:pt x="9569" y="28333"/>
                    </a:moveTo>
                    <a:lnTo>
                      <a:pt x="9628" y="28364"/>
                    </a:lnTo>
                    <a:lnTo>
                      <a:pt x="9619" y="28380"/>
                    </a:lnTo>
                    <a:lnTo>
                      <a:pt x="9561" y="28349"/>
                    </a:lnTo>
                    <a:lnTo>
                      <a:pt x="9569" y="28333"/>
                    </a:lnTo>
                    <a:close/>
                    <a:moveTo>
                      <a:pt x="22532" y="28333"/>
                    </a:moveTo>
                    <a:lnTo>
                      <a:pt x="22556" y="28386"/>
                    </a:lnTo>
                    <a:lnTo>
                      <a:pt x="22535" y="28395"/>
                    </a:lnTo>
                    <a:lnTo>
                      <a:pt x="22512" y="28342"/>
                    </a:lnTo>
                    <a:lnTo>
                      <a:pt x="22532" y="28333"/>
                    </a:lnTo>
                    <a:close/>
                    <a:moveTo>
                      <a:pt x="25712" y="28429"/>
                    </a:moveTo>
                    <a:lnTo>
                      <a:pt x="25722" y="28445"/>
                    </a:lnTo>
                    <a:lnTo>
                      <a:pt x="25660" y="28487"/>
                    </a:lnTo>
                    <a:lnTo>
                      <a:pt x="25650" y="28471"/>
                    </a:lnTo>
                    <a:lnTo>
                      <a:pt x="25712" y="28429"/>
                    </a:lnTo>
                    <a:close/>
                    <a:moveTo>
                      <a:pt x="7966" y="28486"/>
                    </a:moveTo>
                    <a:lnTo>
                      <a:pt x="7986" y="28499"/>
                    </a:lnTo>
                    <a:lnTo>
                      <a:pt x="7954" y="28546"/>
                    </a:lnTo>
                    <a:lnTo>
                      <a:pt x="7953" y="28546"/>
                    </a:lnTo>
                    <a:lnTo>
                      <a:pt x="7933" y="28535"/>
                    </a:lnTo>
                    <a:lnTo>
                      <a:pt x="7966" y="28486"/>
                    </a:lnTo>
                    <a:close/>
                    <a:moveTo>
                      <a:pt x="21934" y="28554"/>
                    </a:moveTo>
                    <a:lnTo>
                      <a:pt x="21940" y="28571"/>
                    </a:lnTo>
                    <a:lnTo>
                      <a:pt x="21879" y="28599"/>
                    </a:lnTo>
                    <a:lnTo>
                      <a:pt x="21872" y="28580"/>
                    </a:lnTo>
                    <a:lnTo>
                      <a:pt x="21934" y="28554"/>
                    </a:lnTo>
                    <a:close/>
                    <a:moveTo>
                      <a:pt x="22625" y="28543"/>
                    </a:moveTo>
                    <a:lnTo>
                      <a:pt x="22647" y="28596"/>
                    </a:lnTo>
                    <a:lnTo>
                      <a:pt x="22627" y="28605"/>
                    </a:lnTo>
                    <a:lnTo>
                      <a:pt x="22603" y="28552"/>
                    </a:lnTo>
                    <a:lnTo>
                      <a:pt x="22625" y="28543"/>
                    </a:lnTo>
                    <a:close/>
                    <a:moveTo>
                      <a:pt x="24948" y="28505"/>
                    </a:moveTo>
                    <a:cubicBezTo>
                      <a:pt x="24974" y="28505"/>
                      <a:pt x="25000" y="28528"/>
                      <a:pt x="25028" y="28580"/>
                    </a:cubicBezTo>
                    <a:cubicBezTo>
                      <a:pt x="24979" y="28608"/>
                      <a:pt x="24951" y="28624"/>
                      <a:pt x="24916" y="28645"/>
                    </a:cubicBezTo>
                    <a:cubicBezTo>
                      <a:pt x="24894" y="28623"/>
                      <a:pt x="24876" y="28604"/>
                      <a:pt x="24854" y="28582"/>
                    </a:cubicBezTo>
                    <a:cubicBezTo>
                      <a:pt x="24887" y="28535"/>
                      <a:pt x="24917" y="28505"/>
                      <a:pt x="24948" y="28505"/>
                    </a:cubicBezTo>
                    <a:close/>
                    <a:moveTo>
                      <a:pt x="9166" y="28633"/>
                    </a:moveTo>
                    <a:lnTo>
                      <a:pt x="9287" y="28698"/>
                    </a:lnTo>
                    <a:lnTo>
                      <a:pt x="9272" y="28723"/>
                    </a:lnTo>
                    <a:lnTo>
                      <a:pt x="9152" y="28658"/>
                    </a:lnTo>
                    <a:lnTo>
                      <a:pt x="9166" y="28633"/>
                    </a:lnTo>
                    <a:close/>
                    <a:moveTo>
                      <a:pt x="24572" y="28718"/>
                    </a:moveTo>
                    <a:lnTo>
                      <a:pt x="24601" y="28723"/>
                    </a:lnTo>
                    <a:lnTo>
                      <a:pt x="24568" y="28785"/>
                    </a:lnTo>
                    <a:lnTo>
                      <a:pt x="24568" y="28785"/>
                    </a:lnTo>
                    <a:cubicBezTo>
                      <a:pt x="24557" y="28762"/>
                      <a:pt x="24564" y="28740"/>
                      <a:pt x="24572" y="28718"/>
                    </a:cubicBezTo>
                    <a:close/>
                    <a:moveTo>
                      <a:pt x="24551" y="28783"/>
                    </a:moveTo>
                    <a:lnTo>
                      <a:pt x="24568" y="28786"/>
                    </a:lnTo>
                    <a:lnTo>
                      <a:pt x="24568" y="28786"/>
                    </a:lnTo>
                    <a:lnTo>
                      <a:pt x="24567" y="28788"/>
                    </a:lnTo>
                    <a:lnTo>
                      <a:pt x="24550" y="28785"/>
                    </a:lnTo>
                    <a:lnTo>
                      <a:pt x="24550" y="28785"/>
                    </a:lnTo>
                    <a:lnTo>
                      <a:pt x="24551" y="28783"/>
                    </a:lnTo>
                    <a:close/>
                    <a:moveTo>
                      <a:pt x="24972" y="28773"/>
                    </a:moveTo>
                    <a:lnTo>
                      <a:pt x="24981" y="28789"/>
                    </a:lnTo>
                    <a:lnTo>
                      <a:pt x="24917" y="28826"/>
                    </a:lnTo>
                    <a:lnTo>
                      <a:pt x="24907" y="28808"/>
                    </a:lnTo>
                    <a:lnTo>
                      <a:pt x="24972" y="28773"/>
                    </a:lnTo>
                    <a:close/>
                    <a:moveTo>
                      <a:pt x="24550" y="28785"/>
                    </a:moveTo>
                    <a:lnTo>
                      <a:pt x="24550" y="28785"/>
                    </a:lnTo>
                    <a:cubicBezTo>
                      <a:pt x="24561" y="28809"/>
                      <a:pt x="24554" y="28831"/>
                      <a:pt x="24547" y="28852"/>
                    </a:cubicBezTo>
                    <a:lnTo>
                      <a:pt x="24519" y="28848"/>
                    </a:lnTo>
                    <a:lnTo>
                      <a:pt x="24550" y="28785"/>
                    </a:lnTo>
                    <a:close/>
                    <a:moveTo>
                      <a:pt x="24130" y="28776"/>
                    </a:moveTo>
                    <a:lnTo>
                      <a:pt x="24174" y="28860"/>
                    </a:lnTo>
                    <a:lnTo>
                      <a:pt x="24146" y="28880"/>
                    </a:lnTo>
                    <a:lnTo>
                      <a:pt x="24079" y="28808"/>
                    </a:lnTo>
                    <a:lnTo>
                      <a:pt x="24130" y="28776"/>
                    </a:lnTo>
                    <a:close/>
                    <a:moveTo>
                      <a:pt x="22346" y="28876"/>
                    </a:moveTo>
                    <a:lnTo>
                      <a:pt x="22353" y="28894"/>
                    </a:lnTo>
                    <a:lnTo>
                      <a:pt x="22290" y="28921"/>
                    </a:lnTo>
                    <a:lnTo>
                      <a:pt x="22284" y="28904"/>
                    </a:lnTo>
                    <a:lnTo>
                      <a:pt x="22346" y="28876"/>
                    </a:lnTo>
                    <a:close/>
                    <a:moveTo>
                      <a:pt x="23840" y="28860"/>
                    </a:moveTo>
                    <a:lnTo>
                      <a:pt x="23865" y="28911"/>
                    </a:lnTo>
                    <a:lnTo>
                      <a:pt x="23845" y="28923"/>
                    </a:lnTo>
                    <a:lnTo>
                      <a:pt x="23820" y="28871"/>
                    </a:lnTo>
                    <a:lnTo>
                      <a:pt x="23840" y="28860"/>
                    </a:lnTo>
                    <a:close/>
                    <a:moveTo>
                      <a:pt x="21319" y="28870"/>
                    </a:moveTo>
                    <a:lnTo>
                      <a:pt x="21336" y="28924"/>
                    </a:lnTo>
                    <a:lnTo>
                      <a:pt x="21314" y="28930"/>
                    </a:lnTo>
                    <a:lnTo>
                      <a:pt x="21297" y="28876"/>
                    </a:lnTo>
                    <a:lnTo>
                      <a:pt x="21319" y="28870"/>
                    </a:lnTo>
                    <a:close/>
                    <a:moveTo>
                      <a:pt x="24411" y="28829"/>
                    </a:moveTo>
                    <a:cubicBezTo>
                      <a:pt x="24422" y="28848"/>
                      <a:pt x="24433" y="28870"/>
                      <a:pt x="24451" y="28901"/>
                    </a:cubicBezTo>
                    <a:lnTo>
                      <a:pt x="24451" y="28902"/>
                    </a:lnTo>
                    <a:cubicBezTo>
                      <a:pt x="24411" y="28924"/>
                      <a:pt x="24376" y="28944"/>
                      <a:pt x="24341" y="28963"/>
                    </a:cubicBezTo>
                    <a:lnTo>
                      <a:pt x="24307" y="28952"/>
                    </a:lnTo>
                    <a:cubicBezTo>
                      <a:pt x="24341" y="28911"/>
                      <a:pt x="24376" y="28870"/>
                      <a:pt x="24411" y="28829"/>
                    </a:cubicBezTo>
                    <a:close/>
                    <a:moveTo>
                      <a:pt x="9112" y="29002"/>
                    </a:moveTo>
                    <a:lnTo>
                      <a:pt x="9174" y="29035"/>
                    </a:lnTo>
                    <a:lnTo>
                      <a:pt x="9165" y="29052"/>
                    </a:lnTo>
                    <a:lnTo>
                      <a:pt x="9103" y="29019"/>
                    </a:lnTo>
                    <a:lnTo>
                      <a:pt x="9112" y="29002"/>
                    </a:lnTo>
                    <a:close/>
                    <a:moveTo>
                      <a:pt x="21957" y="29014"/>
                    </a:moveTo>
                    <a:cubicBezTo>
                      <a:pt x="21975" y="29064"/>
                      <a:pt x="21984" y="29088"/>
                      <a:pt x="21990" y="29102"/>
                    </a:cubicBezTo>
                    <a:cubicBezTo>
                      <a:pt x="21948" y="29095"/>
                      <a:pt x="21900" y="29086"/>
                      <a:pt x="21838" y="29075"/>
                    </a:cubicBezTo>
                    <a:cubicBezTo>
                      <a:pt x="21876" y="29055"/>
                      <a:pt x="21904" y="29042"/>
                      <a:pt x="21957" y="29014"/>
                    </a:cubicBezTo>
                    <a:close/>
                    <a:moveTo>
                      <a:pt x="23771" y="29029"/>
                    </a:moveTo>
                    <a:lnTo>
                      <a:pt x="23799" y="29070"/>
                    </a:lnTo>
                    <a:lnTo>
                      <a:pt x="23695" y="29127"/>
                    </a:lnTo>
                    <a:lnTo>
                      <a:pt x="23679" y="29105"/>
                    </a:lnTo>
                    <a:lnTo>
                      <a:pt x="23771" y="29029"/>
                    </a:lnTo>
                    <a:close/>
                    <a:moveTo>
                      <a:pt x="21647" y="29145"/>
                    </a:moveTo>
                    <a:lnTo>
                      <a:pt x="21653" y="29163"/>
                    </a:lnTo>
                    <a:lnTo>
                      <a:pt x="21588" y="29185"/>
                    </a:lnTo>
                    <a:lnTo>
                      <a:pt x="21582" y="29166"/>
                    </a:lnTo>
                    <a:lnTo>
                      <a:pt x="21647" y="29145"/>
                    </a:lnTo>
                    <a:close/>
                    <a:moveTo>
                      <a:pt x="8482" y="28960"/>
                    </a:moveTo>
                    <a:lnTo>
                      <a:pt x="8482" y="28960"/>
                    </a:lnTo>
                    <a:cubicBezTo>
                      <a:pt x="8544" y="28999"/>
                      <a:pt x="8581" y="29029"/>
                      <a:pt x="8631" y="29054"/>
                    </a:cubicBezTo>
                    <a:cubicBezTo>
                      <a:pt x="8632" y="29108"/>
                      <a:pt x="8635" y="29169"/>
                      <a:pt x="8637" y="29229"/>
                    </a:cubicBezTo>
                    <a:cubicBezTo>
                      <a:pt x="8604" y="29233"/>
                      <a:pt x="8570" y="29239"/>
                      <a:pt x="8534" y="29245"/>
                    </a:cubicBezTo>
                    <a:cubicBezTo>
                      <a:pt x="8522" y="29235"/>
                      <a:pt x="8500" y="29225"/>
                      <a:pt x="8500" y="29211"/>
                    </a:cubicBezTo>
                    <a:cubicBezTo>
                      <a:pt x="8491" y="29135"/>
                      <a:pt x="8488" y="29058"/>
                      <a:pt x="8482" y="28960"/>
                    </a:cubicBezTo>
                    <a:close/>
                    <a:moveTo>
                      <a:pt x="21160" y="29179"/>
                    </a:moveTo>
                    <a:lnTo>
                      <a:pt x="21167" y="29207"/>
                    </a:lnTo>
                    <a:lnTo>
                      <a:pt x="21039" y="29248"/>
                    </a:lnTo>
                    <a:lnTo>
                      <a:pt x="21030" y="29220"/>
                    </a:lnTo>
                    <a:lnTo>
                      <a:pt x="21160" y="29179"/>
                    </a:lnTo>
                    <a:close/>
                    <a:moveTo>
                      <a:pt x="12432" y="29207"/>
                    </a:moveTo>
                    <a:lnTo>
                      <a:pt x="12559" y="29244"/>
                    </a:lnTo>
                    <a:lnTo>
                      <a:pt x="12550" y="29272"/>
                    </a:lnTo>
                    <a:lnTo>
                      <a:pt x="12424" y="29235"/>
                    </a:lnTo>
                    <a:lnTo>
                      <a:pt x="12432" y="29207"/>
                    </a:lnTo>
                    <a:close/>
                    <a:moveTo>
                      <a:pt x="23898" y="29247"/>
                    </a:moveTo>
                    <a:lnTo>
                      <a:pt x="23905" y="29263"/>
                    </a:lnTo>
                    <a:lnTo>
                      <a:pt x="23842" y="29300"/>
                    </a:lnTo>
                    <a:lnTo>
                      <a:pt x="23833" y="29282"/>
                    </a:lnTo>
                    <a:lnTo>
                      <a:pt x="23898" y="29247"/>
                    </a:lnTo>
                    <a:close/>
                    <a:moveTo>
                      <a:pt x="12771" y="29294"/>
                    </a:moveTo>
                    <a:lnTo>
                      <a:pt x="12793" y="29300"/>
                    </a:lnTo>
                    <a:lnTo>
                      <a:pt x="12777" y="29356"/>
                    </a:lnTo>
                    <a:lnTo>
                      <a:pt x="12756" y="29348"/>
                    </a:lnTo>
                    <a:lnTo>
                      <a:pt x="12771" y="29294"/>
                    </a:lnTo>
                    <a:close/>
                    <a:moveTo>
                      <a:pt x="21038" y="29325"/>
                    </a:moveTo>
                    <a:lnTo>
                      <a:pt x="21054" y="29381"/>
                    </a:lnTo>
                    <a:lnTo>
                      <a:pt x="21032" y="29386"/>
                    </a:lnTo>
                    <a:lnTo>
                      <a:pt x="21016" y="29332"/>
                    </a:lnTo>
                    <a:lnTo>
                      <a:pt x="21038" y="29325"/>
                    </a:lnTo>
                    <a:close/>
                    <a:moveTo>
                      <a:pt x="21183" y="29338"/>
                    </a:moveTo>
                    <a:lnTo>
                      <a:pt x="21200" y="29392"/>
                    </a:lnTo>
                    <a:lnTo>
                      <a:pt x="21177" y="29400"/>
                    </a:lnTo>
                    <a:lnTo>
                      <a:pt x="21161" y="29345"/>
                    </a:lnTo>
                    <a:lnTo>
                      <a:pt x="21183" y="29338"/>
                    </a:lnTo>
                    <a:close/>
                    <a:moveTo>
                      <a:pt x="22443" y="29378"/>
                    </a:moveTo>
                    <a:lnTo>
                      <a:pt x="22463" y="29432"/>
                    </a:lnTo>
                    <a:lnTo>
                      <a:pt x="22465" y="29432"/>
                    </a:lnTo>
                    <a:lnTo>
                      <a:pt x="22443" y="29441"/>
                    </a:lnTo>
                    <a:lnTo>
                      <a:pt x="22422" y="29388"/>
                    </a:lnTo>
                    <a:lnTo>
                      <a:pt x="22443" y="29378"/>
                    </a:lnTo>
                    <a:close/>
                    <a:moveTo>
                      <a:pt x="9012" y="29385"/>
                    </a:moveTo>
                    <a:lnTo>
                      <a:pt x="9032" y="29450"/>
                    </a:lnTo>
                    <a:cubicBezTo>
                      <a:pt x="9027" y="29450"/>
                      <a:pt x="9021" y="29451"/>
                      <a:pt x="9019" y="29451"/>
                    </a:cubicBezTo>
                    <a:cubicBezTo>
                      <a:pt x="9003" y="29432"/>
                      <a:pt x="8993" y="29411"/>
                      <a:pt x="8982" y="29389"/>
                    </a:cubicBezTo>
                    <a:lnTo>
                      <a:pt x="9012" y="29385"/>
                    </a:lnTo>
                    <a:close/>
                    <a:moveTo>
                      <a:pt x="22956" y="29375"/>
                    </a:moveTo>
                    <a:lnTo>
                      <a:pt x="22956" y="29375"/>
                    </a:lnTo>
                    <a:cubicBezTo>
                      <a:pt x="22908" y="29425"/>
                      <a:pt x="22871" y="29461"/>
                      <a:pt x="22836" y="29498"/>
                    </a:cubicBezTo>
                    <a:cubicBezTo>
                      <a:pt x="22803" y="29451"/>
                      <a:pt x="22741" y="29397"/>
                      <a:pt x="22956" y="29375"/>
                    </a:cubicBezTo>
                    <a:close/>
                    <a:moveTo>
                      <a:pt x="21881" y="29472"/>
                    </a:moveTo>
                    <a:lnTo>
                      <a:pt x="21900" y="29526"/>
                    </a:lnTo>
                    <a:lnTo>
                      <a:pt x="21876" y="29534"/>
                    </a:lnTo>
                    <a:lnTo>
                      <a:pt x="21859" y="29479"/>
                    </a:lnTo>
                    <a:lnTo>
                      <a:pt x="21881" y="29472"/>
                    </a:lnTo>
                    <a:close/>
                    <a:moveTo>
                      <a:pt x="20414" y="29531"/>
                    </a:moveTo>
                    <a:lnTo>
                      <a:pt x="20418" y="29548"/>
                    </a:lnTo>
                    <a:lnTo>
                      <a:pt x="20352" y="29563"/>
                    </a:lnTo>
                    <a:lnTo>
                      <a:pt x="20348" y="29545"/>
                    </a:lnTo>
                    <a:lnTo>
                      <a:pt x="20414" y="29531"/>
                    </a:lnTo>
                    <a:close/>
                    <a:moveTo>
                      <a:pt x="13668" y="29507"/>
                    </a:moveTo>
                    <a:lnTo>
                      <a:pt x="13689" y="29511"/>
                    </a:lnTo>
                    <a:lnTo>
                      <a:pt x="13677" y="29567"/>
                    </a:lnTo>
                    <a:lnTo>
                      <a:pt x="13655" y="29563"/>
                    </a:lnTo>
                    <a:lnTo>
                      <a:pt x="13668" y="29507"/>
                    </a:lnTo>
                    <a:close/>
                    <a:moveTo>
                      <a:pt x="20707" y="29575"/>
                    </a:moveTo>
                    <a:lnTo>
                      <a:pt x="20711" y="29592"/>
                    </a:lnTo>
                    <a:lnTo>
                      <a:pt x="20646" y="29614"/>
                    </a:lnTo>
                    <a:lnTo>
                      <a:pt x="20642" y="29595"/>
                    </a:lnTo>
                    <a:lnTo>
                      <a:pt x="20707" y="29575"/>
                    </a:lnTo>
                    <a:close/>
                    <a:moveTo>
                      <a:pt x="23483" y="29569"/>
                    </a:moveTo>
                    <a:lnTo>
                      <a:pt x="23490" y="29585"/>
                    </a:lnTo>
                    <a:lnTo>
                      <a:pt x="23424" y="29616"/>
                    </a:lnTo>
                    <a:lnTo>
                      <a:pt x="23417" y="29598"/>
                    </a:lnTo>
                    <a:lnTo>
                      <a:pt x="23483" y="29569"/>
                    </a:lnTo>
                    <a:close/>
                    <a:moveTo>
                      <a:pt x="22138" y="29567"/>
                    </a:moveTo>
                    <a:lnTo>
                      <a:pt x="22157" y="29622"/>
                    </a:lnTo>
                    <a:lnTo>
                      <a:pt x="22135" y="29629"/>
                    </a:lnTo>
                    <a:lnTo>
                      <a:pt x="22116" y="29575"/>
                    </a:lnTo>
                    <a:lnTo>
                      <a:pt x="22138" y="29567"/>
                    </a:lnTo>
                    <a:close/>
                    <a:moveTo>
                      <a:pt x="19378" y="29572"/>
                    </a:moveTo>
                    <a:lnTo>
                      <a:pt x="19388" y="29600"/>
                    </a:lnTo>
                    <a:lnTo>
                      <a:pt x="19283" y="29644"/>
                    </a:lnTo>
                    <a:lnTo>
                      <a:pt x="19271" y="29597"/>
                    </a:lnTo>
                    <a:lnTo>
                      <a:pt x="19378" y="29572"/>
                    </a:lnTo>
                    <a:close/>
                    <a:moveTo>
                      <a:pt x="9758" y="29600"/>
                    </a:moveTo>
                    <a:lnTo>
                      <a:pt x="9821" y="29632"/>
                    </a:lnTo>
                    <a:lnTo>
                      <a:pt x="9812" y="29650"/>
                    </a:lnTo>
                    <a:lnTo>
                      <a:pt x="9749" y="29616"/>
                    </a:lnTo>
                    <a:lnTo>
                      <a:pt x="9758" y="29600"/>
                    </a:lnTo>
                    <a:close/>
                    <a:moveTo>
                      <a:pt x="13785" y="29597"/>
                    </a:moveTo>
                    <a:cubicBezTo>
                      <a:pt x="13836" y="29631"/>
                      <a:pt x="13888" y="29664"/>
                      <a:pt x="13971" y="29720"/>
                    </a:cubicBezTo>
                    <a:cubicBezTo>
                      <a:pt x="13873" y="29713"/>
                      <a:pt x="13808" y="29707"/>
                      <a:pt x="13740" y="29703"/>
                    </a:cubicBezTo>
                    <a:cubicBezTo>
                      <a:pt x="13729" y="29714"/>
                      <a:pt x="13711" y="29728"/>
                      <a:pt x="13692" y="29739"/>
                    </a:cubicBezTo>
                    <a:lnTo>
                      <a:pt x="13674" y="29717"/>
                    </a:lnTo>
                    <a:lnTo>
                      <a:pt x="13736" y="29689"/>
                    </a:lnTo>
                    <a:lnTo>
                      <a:pt x="13748" y="29703"/>
                    </a:lnTo>
                    <a:cubicBezTo>
                      <a:pt x="13746" y="29669"/>
                      <a:pt x="13751" y="29642"/>
                      <a:pt x="13760" y="29616"/>
                    </a:cubicBezTo>
                    <a:cubicBezTo>
                      <a:pt x="13761" y="29609"/>
                      <a:pt x="13774" y="29604"/>
                      <a:pt x="13785" y="29597"/>
                    </a:cubicBezTo>
                    <a:close/>
                    <a:moveTo>
                      <a:pt x="22903" y="29695"/>
                    </a:moveTo>
                    <a:lnTo>
                      <a:pt x="22914" y="29722"/>
                    </a:lnTo>
                    <a:lnTo>
                      <a:pt x="22781" y="29781"/>
                    </a:lnTo>
                    <a:lnTo>
                      <a:pt x="22769" y="29754"/>
                    </a:lnTo>
                    <a:lnTo>
                      <a:pt x="22903" y="29695"/>
                    </a:lnTo>
                    <a:close/>
                    <a:moveTo>
                      <a:pt x="22197" y="29731"/>
                    </a:moveTo>
                    <a:lnTo>
                      <a:pt x="22216" y="29784"/>
                    </a:lnTo>
                    <a:lnTo>
                      <a:pt x="22193" y="29791"/>
                    </a:lnTo>
                    <a:lnTo>
                      <a:pt x="22174" y="29738"/>
                    </a:lnTo>
                    <a:lnTo>
                      <a:pt x="22197" y="29731"/>
                    </a:lnTo>
                    <a:close/>
                    <a:moveTo>
                      <a:pt x="10017" y="29723"/>
                    </a:moveTo>
                    <a:lnTo>
                      <a:pt x="10149" y="29778"/>
                    </a:lnTo>
                    <a:lnTo>
                      <a:pt x="10137" y="29803"/>
                    </a:lnTo>
                    <a:lnTo>
                      <a:pt x="10005" y="29750"/>
                    </a:lnTo>
                    <a:lnTo>
                      <a:pt x="10017" y="29723"/>
                    </a:lnTo>
                    <a:close/>
                    <a:moveTo>
                      <a:pt x="19624" y="29862"/>
                    </a:moveTo>
                    <a:lnTo>
                      <a:pt x="19634" y="29919"/>
                    </a:lnTo>
                    <a:lnTo>
                      <a:pt x="19612" y="29923"/>
                    </a:lnTo>
                    <a:lnTo>
                      <a:pt x="19602" y="29867"/>
                    </a:lnTo>
                    <a:lnTo>
                      <a:pt x="19624" y="29862"/>
                    </a:lnTo>
                    <a:close/>
                    <a:moveTo>
                      <a:pt x="19347" y="29865"/>
                    </a:moveTo>
                    <a:lnTo>
                      <a:pt x="19358" y="29920"/>
                    </a:lnTo>
                    <a:lnTo>
                      <a:pt x="19334" y="29926"/>
                    </a:lnTo>
                    <a:lnTo>
                      <a:pt x="19325" y="29869"/>
                    </a:lnTo>
                    <a:lnTo>
                      <a:pt x="19347" y="29865"/>
                    </a:lnTo>
                    <a:close/>
                    <a:moveTo>
                      <a:pt x="21872" y="30040"/>
                    </a:moveTo>
                    <a:lnTo>
                      <a:pt x="21878" y="30057"/>
                    </a:lnTo>
                    <a:lnTo>
                      <a:pt x="21809" y="30081"/>
                    </a:lnTo>
                    <a:lnTo>
                      <a:pt x="21803" y="30062"/>
                    </a:lnTo>
                    <a:lnTo>
                      <a:pt x="21872" y="30040"/>
                    </a:lnTo>
                    <a:close/>
                    <a:moveTo>
                      <a:pt x="16375" y="30046"/>
                    </a:moveTo>
                    <a:lnTo>
                      <a:pt x="16372" y="30103"/>
                    </a:lnTo>
                    <a:lnTo>
                      <a:pt x="16350" y="30103"/>
                    </a:lnTo>
                    <a:lnTo>
                      <a:pt x="16352" y="30046"/>
                    </a:lnTo>
                    <a:close/>
                    <a:moveTo>
                      <a:pt x="10680" y="29990"/>
                    </a:moveTo>
                    <a:cubicBezTo>
                      <a:pt x="10744" y="30015"/>
                      <a:pt x="10802" y="30038"/>
                      <a:pt x="10873" y="30068"/>
                    </a:cubicBezTo>
                    <a:cubicBezTo>
                      <a:pt x="10867" y="30085"/>
                      <a:pt x="10862" y="30103"/>
                      <a:pt x="10857" y="30120"/>
                    </a:cubicBezTo>
                    <a:lnTo>
                      <a:pt x="10857" y="30120"/>
                    </a:lnTo>
                    <a:cubicBezTo>
                      <a:pt x="10741" y="30116"/>
                      <a:pt x="10698" y="30099"/>
                      <a:pt x="10654" y="30081"/>
                    </a:cubicBezTo>
                    <a:cubicBezTo>
                      <a:pt x="10663" y="30050"/>
                      <a:pt x="10670" y="30025"/>
                      <a:pt x="10680" y="29990"/>
                    </a:cubicBezTo>
                    <a:close/>
                    <a:moveTo>
                      <a:pt x="18163" y="30100"/>
                    </a:moveTo>
                    <a:lnTo>
                      <a:pt x="18164" y="30119"/>
                    </a:lnTo>
                    <a:lnTo>
                      <a:pt x="18097" y="30128"/>
                    </a:lnTo>
                    <a:lnTo>
                      <a:pt x="18095" y="30109"/>
                    </a:lnTo>
                    <a:lnTo>
                      <a:pt x="18163" y="30100"/>
                    </a:lnTo>
                    <a:close/>
                    <a:moveTo>
                      <a:pt x="15063" y="30073"/>
                    </a:moveTo>
                    <a:lnTo>
                      <a:pt x="15085" y="30075"/>
                    </a:lnTo>
                    <a:lnTo>
                      <a:pt x="15079" y="30132"/>
                    </a:lnTo>
                    <a:lnTo>
                      <a:pt x="15056" y="30131"/>
                    </a:lnTo>
                    <a:lnTo>
                      <a:pt x="15063" y="30073"/>
                    </a:lnTo>
                    <a:close/>
                    <a:moveTo>
                      <a:pt x="19930" y="29956"/>
                    </a:moveTo>
                    <a:cubicBezTo>
                      <a:pt x="19950" y="30001"/>
                      <a:pt x="19961" y="30025"/>
                      <a:pt x="19977" y="30060"/>
                    </a:cubicBezTo>
                    <a:cubicBezTo>
                      <a:pt x="19937" y="30076"/>
                      <a:pt x="19900" y="30091"/>
                      <a:pt x="19790" y="30137"/>
                    </a:cubicBezTo>
                    <a:cubicBezTo>
                      <a:pt x="19859" y="30047"/>
                      <a:pt x="19887" y="30012"/>
                      <a:pt x="19930" y="29956"/>
                    </a:cubicBezTo>
                    <a:close/>
                    <a:moveTo>
                      <a:pt x="20392" y="30103"/>
                    </a:moveTo>
                    <a:lnTo>
                      <a:pt x="20407" y="30150"/>
                    </a:lnTo>
                    <a:lnTo>
                      <a:pt x="20292" y="30175"/>
                    </a:lnTo>
                    <a:lnTo>
                      <a:pt x="20282" y="30149"/>
                    </a:lnTo>
                    <a:lnTo>
                      <a:pt x="20392" y="30103"/>
                    </a:lnTo>
                    <a:close/>
                    <a:moveTo>
                      <a:pt x="18771" y="30184"/>
                    </a:moveTo>
                    <a:lnTo>
                      <a:pt x="18776" y="30240"/>
                    </a:lnTo>
                    <a:lnTo>
                      <a:pt x="18754" y="30243"/>
                    </a:lnTo>
                    <a:lnTo>
                      <a:pt x="18747" y="30185"/>
                    </a:lnTo>
                    <a:lnTo>
                      <a:pt x="18771" y="30184"/>
                    </a:lnTo>
                    <a:close/>
                    <a:moveTo>
                      <a:pt x="13586" y="30196"/>
                    </a:moveTo>
                    <a:lnTo>
                      <a:pt x="13609" y="30200"/>
                    </a:lnTo>
                    <a:lnTo>
                      <a:pt x="13598" y="30256"/>
                    </a:lnTo>
                    <a:lnTo>
                      <a:pt x="13596" y="30256"/>
                    </a:lnTo>
                    <a:lnTo>
                      <a:pt x="13574" y="30251"/>
                    </a:lnTo>
                    <a:lnTo>
                      <a:pt x="13586" y="30196"/>
                    </a:lnTo>
                    <a:close/>
                    <a:moveTo>
                      <a:pt x="10902" y="30170"/>
                    </a:moveTo>
                    <a:cubicBezTo>
                      <a:pt x="11057" y="30205"/>
                      <a:pt x="11043" y="30238"/>
                      <a:pt x="11025" y="30287"/>
                    </a:cubicBezTo>
                    <a:cubicBezTo>
                      <a:pt x="10967" y="30269"/>
                      <a:pt x="10905" y="30250"/>
                      <a:pt x="10773" y="30209"/>
                    </a:cubicBezTo>
                    <a:cubicBezTo>
                      <a:pt x="10822" y="30194"/>
                      <a:pt x="10863" y="30182"/>
                      <a:pt x="10902" y="30170"/>
                    </a:cubicBezTo>
                    <a:close/>
                    <a:moveTo>
                      <a:pt x="14276" y="30265"/>
                    </a:moveTo>
                    <a:lnTo>
                      <a:pt x="14276" y="30266"/>
                    </a:lnTo>
                    <a:lnTo>
                      <a:pt x="14299" y="30269"/>
                    </a:lnTo>
                    <a:lnTo>
                      <a:pt x="14289" y="30327"/>
                    </a:lnTo>
                    <a:lnTo>
                      <a:pt x="14267" y="30322"/>
                    </a:lnTo>
                    <a:lnTo>
                      <a:pt x="14276" y="30265"/>
                    </a:lnTo>
                    <a:close/>
                    <a:moveTo>
                      <a:pt x="18956" y="30349"/>
                    </a:moveTo>
                    <a:lnTo>
                      <a:pt x="18960" y="30377"/>
                    </a:lnTo>
                    <a:lnTo>
                      <a:pt x="18821" y="30394"/>
                    </a:lnTo>
                    <a:lnTo>
                      <a:pt x="18818" y="30365"/>
                    </a:lnTo>
                    <a:lnTo>
                      <a:pt x="18956" y="30349"/>
                    </a:lnTo>
                    <a:close/>
                    <a:moveTo>
                      <a:pt x="19508" y="30357"/>
                    </a:moveTo>
                    <a:lnTo>
                      <a:pt x="19522" y="30404"/>
                    </a:lnTo>
                    <a:lnTo>
                      <a:pt x="19408" y="30430"/>
                    </a:lnTo>
                    <a:lnTo>
                      <a:pt x="19399" y="30404"/>
                    </a:lnTo>
                    <a:lnTo>
                      <a:pt x="19508" y="30357"/>
                    </a:lnTo>
                    <a:close/>
                    <a:moveTo>
                      <a:pt x="20367" y="30288"/>
                    </a:moveTo>
                    <a:lnTo>
                      <a:pt x="20367" y="30288"/>
                    </a:lnTo>
                    <a:cubicBezTo>
                      <a:pt x="20351" y="30352"/>
                      <a:pt x="20336" y="30406"/>
                      <a:pt x="20311" y="30505"/>
                    </a:cubicBezTo>
                    <a:cubicBezTo>
                      <a:pt x="20277" y="30424"/>
                      <a:pt x="20258" y="30377"/>
                      <a:pt x="20236" y="30324"/>
                    </a:cubicBezTo>
                    <a:cubicBezTo>
                      <a:pt x="20292" y="30309"/>
                      <a:pt x="20321" y="30300"/>
                      <a:pt x="20367" y="30288"/>
                    </a:cubicBezTo>
                    <a:close/>
                    <a:moveTo>
                      <a:pt x="18312" y="30469"/>
                    </a:moveTo>
                    <a:lnTo>
                      <a:pt x="18316" y="30527"/>
                    </a:lnTo>
                    <a:lnTo>
                      <a:pt x="18292" y="30530"/>
                    </a:lnTo>
                    <a:lnTo>
                      <a:pt x="18288" y="30472"/>
                    </a:lnTo>
                    <a:lnTo>
                      <a:pt x="18312" y="30469"/>
                    </a:lnTo>
                    <a:close/>
                    <a:moveTo>
                      <a:pt x="19617" y="30571"/>
                    </a:moveTo>
                    <a:lnTo>
                      <a:pt x="19636" y="30684"/>
                    </a:lnTo>
                    <a:lnTo>
                      <a:pt x="19600" y="30693"/>
                    </a:lnTo>
                    <a:lnTo>
                      <a:pt x="19581" y="30578"/>
                    </a:lnTo>
                    <a:lnTo>
                      <a:pt x="19617" y="30571"/>
                    </a:lnTo>
                    <a:close/>
                    <a:moveTo>
                      <a:pt x="19349" y="31032"/>
                    </a:moveTo>
                    <a:cubicBezTo>
                      <a:pt x="19338" y="31034"/>
                      <a:pt x="19328" y="31037"/>
                      <a:pt x="19317" y="31041"/>
                    </a:cubicBezTo>
                    <a:lnTo>
                      <a:pt x="19317" y="31041"/>
                    </a:lnTo>
                    <a:cubicBezTo>
                      <a:pt x="19321" y="31040"/>
                      <a:pt x="19336" y="31038"/>
                      <a:pt x="19350" y="31036"/>
                    </a:cubicBezTo>
                    <a:lnTo>
                      <a:pt x="19349" y="31032"/>
                    </a:lnTo>
                    <a:close/>
                    <a:moveTo>
                      <a:pt x="15029" y="30999"/>
                    </a:moveTo>
                    <a:lnTo>
                      <a:pt x="15073" y="31050"/>
                    </a:lnTo>
                    <a:lnTo>
                      <a:pt x="15063" y="31057"/>
                    </a:lnTo>
                    <a:lnTo>
                      <a:pt x="15063" y="31057"/>
                    </a:lnTo>
                    <a:cubicBezTo>
                      <a:pt x="15063" y="31055"/>
                      <a:pt x="15063" y="31054"/>
                      <a:pt x="15063" y="31052"/>
                    </a:cubicBezTo>
                    <a:cubicBezTo>
                      <a:pt x="15040" y="31046"/>
                      <a:pt x="15022" y="31030"/>
                      <a:pt x="15004" y="31015"/>
                    </a:cubicBezTo>
                    <a:lnTo>
                      <a:pt x="15029" y="30999"/>
                    </a:lnTo>
                    <a:close/>
                    <a:moveTo>
                      <a:pt x="14764" y="31039"/>
                    </a:moveTo>
                    <a:lnTo>
                      <a:pt x="14751" y="31134"/>
                    </a:lnTo>
                    <a:lnTo>
                      <a:pt x="14717" y="31136"/>
                    </a:lnTo>
                    <a:lnTo>
                      <a:pt x="14701" y="31040"/>
                    </a:lnTo>
                    <a:lnTo>
                      <a:pt x="14764" y="31039"/>
                    </a:lnTo>
                    <a:close/>
                    <a:moveTo>
                      <a:pt x="15073" y="31060"/>
                    </a:moveTo>
                    <a:cubicBezTo>
                      <a:pt x="15118" y="31060"/>
                      <a:pt x="15156" y="31066"/>
                      <a:pt x="15198" y="31072"/>
                    </a:cubicBezTo>
                    <a:cubicBezTo>
                      <a:pt x="15198" y="31108"/>
                      <a:pt x="15198" y="31133"/>
                      <a:pt x="15198" y="31171"/>
                    </a:cubicBezTo>
                    <a:lnTo>
                      <a:pt x="15060" y="31171"/>
                    </a:lnTo>
                    <a:cubicBezTo>
                      <a:pt x="15061" y="31128"/>
                      <a:pt x="15062" y="31095"/>
                      <a:pt x="15063" y="31061"/>
                    </a:cubicBezTo>
                    <a:lnTo>
                      <a:pt x="15063" y="31061"/>
                    </a:lnTo>
                    <a:cubicBezTo>
                      <a:pt x="15066" y="31060"/>
                      <a:pt x="15070" y="31060"/>
                      <a:pt x="15073" y="31060"/>
                    </a:cubicBezTo>
                    <a:close/>
                    <a:moveTo>
                      <a:pt x="16475" y="31036"/>
                    </a:moveTo>
                    <a:cubicBezTo>
                      <a:pt x="16458" y="31067"/>
                      <a:pt x="16433" y="31108"/>
                      <a:pt x="16386" y="31184"/>
                    </a:cubicBezTo>
                    <a:cubicBezTo>
                      <a:pt x="16371" y="31103"/>
                      <a:pt x="16367" y="31078"/>
                      <a:pt x="16359" y="31037"/>
                    </a:cubicBezTo>
                    <a:cubicBezTo>
                      <a:pt x="16414" y="31037"/>
                      <a:pt x="16462" y="31036"/>
                      <a:pt x="16475" y="31036"/>
                    </a:cubicBezTo>
                    <a:close/>
                    <a:moveTo>
                      <a:pt x="15988" y="31140"/>
                    </a:moveTo>
                    <a:lnTo>
                      <a:pt x="15983" y="31236"/>
                    </a:lnTo>
                    <a:lnTo>
                      <a:pt x="15947" y="31237"/>
                    </a:lnTo>
                    <a:lnTo>
                      <a:pt x="15925" y="31142"/>
                    </a:lnTo>
                    <a:lnTo>
                      <a:pt x="15988" y="31140"/>
                    </a:lnTo>
                    <a:close/>
                    <a:moveTo>
                      <a:pt x="16842" y="31246"/>
                    </a:moveTo>
                    <a:lnTo>
                      <a:pt x="16842" y="31303"/>
                    </a:lnTo>
                    <a:lnTo>
                      <a:pt x="16817" y="31305"/>
                    </a:lnTo>
                    <a:lnTo>
                      <a:pt x="16818" y="31248"/>
                    </a:lnTo>
                    <a:lnTo>
                      <a:pt x="16842" y="31246"/>
                    </a:lnTo>
                    <a:close/>
                    <a:moveTo>
                      <a:pt x="16280" y="31095"/>
                    </a:moveTo>
                    <a:lnTo>
                      <a:pt x="16280" y="31095"/>
                    </a:lnTo>
                    <a:cubicBezTo>
                      <a:pt x="16275" y="31200"/>
                      <a:pt x="16274" y="31252"/>
                      <a:pt x="16271" y="31308"/>
                    </a:cubicBezTo>
                    <a:cubicBezTo>
                      <a:pt x="16227" y="31308"/>
                      <a:pt x="16194" y="31308"/>
                      <a:pt x="16144" y="31309"/>
                    </a:cubicBezTo>
                    <a:cubicBezTo>
                      <a:pt x="16183" y="31249"/>
                      <a:pt x="16216" y="31196"/>
                      <a:pt x="16280" y="31095"/>
                    </a:cubicBezTo>
                    <a:close/>
                    <a:moveTo>
                      <a:pt x="14600" y="31050"/>
                    </a:moveTo>
                    <a:cubicBezTo>
                      <a:pt x="14605" y="31125"/>
                      <a:pt x="14610" y="31172"/>
                      <a:pt x="14614" y="31230"/>
                    </a:cubicBezTo>
                    <a:cubicBezTo>
                      <a:pt x="14644" y="31240"/>
                      <a:pt x="14685" y="31255"/>
                      <a:pt x="14729" y="31271"/>
                    </a:cubicBezTo>
                    <a:cubicBezTo>
                      <a:pt x="14722" y="31284"/>
                      <a:pt x="14719" y="31299"/>
                      <a:pt x="14708" y="31308"/>
                    </a:cubicBezTo>
                    <a:cubicBezTo>
                      <a:pt x="14692" y="31323"/>
                      <a:pt x="14672" y="31342"/>
                      <a:pt x="14651" y="31343"/>
                    </a:cubicBezTo>
                    <a:cubicBezTo>
                      <a:pt x="14590" y="31349"/>
                      <a:pt x="14529" y="31352"/>
                      <a:pt x="14468" y="31352"/>
                    </a:cubicBezTo>
                    <a:cubicBezTo>
                      <a:pt x="14314" y="31352"/>
                      <a:pt x="14161" y="31337"/>
                      <a:pt x="14007" y="31333"/>
                    </a:cubicBezTo>
                    <a:lnTo>
                      <a:pt x="13991" y="31286"/>
                    </a:lnTo>
                    <a:lnTo>
                      <a:pt x="14121" y="31264"/>
                    </a:lnTo>
                    <a:lnTo>
                      <a:pt x="14102" y="31231"/>
                    </a:lnTo>
                    <a:lnTo>
                      <a:pt x="14102" y="31231"/>
                    </a:lnTo>
                    <a:cubicBezTo>
                      <a:pt x="14207" y="31250"/>
                      <a:pt x="14311" y="31270"/>
                      <a:pt x="14414" y="31287"/>
                    </a:cubicBezTo>
                    <a:cubicBezTo>
                      <a:pt x="14473" y="31218"/>
                      <a:pt x="14525" y="31149"/>
                      <a:pt x="14600" y="31050"/>
                    </a:cubicBezTo>
                    <a:close/>
                    <a:moveTo>
                      <a:pt x="14809" y="31343"/>
                    </a:moveTo>
                    <a:lnTo>
                      <a:pt x="14882" y="31349"/>
                    </a:lnTo>
                    <a:lnTo>
                      <a:pt x="14879" y="31368"/>
                    </a:lnTo>
                    <a:lnTo>
                      <a:pt x="14806" y="31361"/>
                    </a:lnTo>
                    <a:lnTo>
                      <a:pt x="14809" y="31343"/>
                    </a:lnTo>
                    <a:close/>
                    <a:moveTo>
                      <a:pt x="15619" y="31352"/>
                    </a:moveTo>
                    <a:lnTo>
                      <a:pt x="15693" y="31358"/>
                    </a:lnTo>
                    <a:lnTo>
                      <a:pt x="15691" y="31377"/>
                    </a:lnTo>
                    <a:lnTo>
                      <a:pt x="15618" y="31371"/>
                    </a:lnTo>
                    <a:lnTo>
                      <a:pt x="15619" y="31352"/>
                    </a:lnTo>
                    <a:close/>
                    <a:moveTo>
                      <a:pt x="16033" y="31428"/>
                    </a:moveTo>
                    <a:lnTo>
                      <a:pt x="16053" y="31526"/>
                    </a:lnTo>
                    <a:lnTo>
                      <a:pt x="15990" y="31524"/>
                    </a:lnTo>
                    <a:lnTo>
                      <a:pt x="15996" y="31428"/>
                    </a:lnTo>
                    <a:close/>
                    <a:moveTo>
                      <a:pt x="15213" y="0"/>
                    </a:moveTo>
                    <a:cubicBezTo>
                      <a:pt x="15117" y="0"/>
                      <a:pt x="15021" y="8"/>
                      <a:pt x="14931" y="49"/>
                    </a:cubicBezTo>
                    <a:cubicBezTo>
                      <a:pt x="14877" y="21"/>
                      <a:pt x="14820" y="13"/>
                      <a:pt x="14763" y="13"/>
                    </a:cubicBezTo>
                    <a:cubicBezTo>
                      <a:pt x="14669" y="13"/>
                      <a:pt x="14574" y="36"/>
                      <a:pt x="14489" y="36"/>
                    </a:cubicBezTo>
                    <a:cubicBezTo>
                      <a:pt x="14459" y="36"/>
                      <a:pt x="14431" y="33"/>
                      <a:pt x="14404" y="25"/>
                    </a:cubicBezTo>
                    <a:cubicBezTo>
                      <a:pt x="14352" y="8"/>
                      <a:pt x="14302" y="2"/>
                      <a:pt x="14253" y="2"/>
                    </a:cubicBezTo>
                    <a:cubicBezTo>
                      <a:pt x="14129" y="2"/>
                      <a:pt x="14012" y="40"/>
                      <a:pt x="13899" y="40"/>
                    </a:cubicBezTo>
                    <a:cubicBezTo>
                      <a:pt x="13884" y="40"/>
                      <a:pt x="13871" y="40"/>
                      <a:pt x="13857" y="38"/>
                    </a:cubicBezTo>
                    <a:cubicBezTo>
                      <a:pt x="13792" y="96"/>
                      <a:pt x="13739" y="144"/>
                      <a:pt x="13724" y="157"/>
                    </a:cubicBezTo>
                    <a:cubicBezTo>
                      <a:pt x="13517" y="165"/>
                      <a:pt x="13362" y="159"/>
                      <a:pt x="13212" y="178"/>
                    </a:cubicBezTo>
                    <a:cubicBezTo>
                      <a:pt x="13204" y="179"/>
                      <a:pt x="13196" y="179"/>
                      <a:pt x="13189" y="179"/>
                    </a:cubicBezTo>
                    <a:cubicBezTo>
                      <a:pt x="13111" y="179"/>
                      <a:pt x="13029" y="153"/>
                      <a:pt x="12952" y="153"/>
                    </a:cubicBezTo>
                    <a:cubicBezTo>
                      <a:pt x="12882" y="153"/>
                      <a:pt x="12815" y="175"/>
                      <a:pt x="12759" y="257"/>
                    </a:cubicBezTo>
                    <a:cubicBezTo>
                      <a:pt x="12731" y="244"/>
                      <a:pt x="12703" y="231"/>
                      <a:pt x="12671" y="215"/>
                    </a:cubicBezTo>
                    <a:cubicBezTo>
                      <a:pt x="12608" y="285"/>
                      <a:pt x="12503" y="268"/>
                      <a:pt x="12424" y="322"/>
                    </a:cubicBezTo>
                    <a:cubicBezTo>
                      <a:pt x="12404" y="336"/>
                      <a:pt x="12383" y="341"/>
                      <a:pt x="12361" y="341"/>
                    </a:cubicBezTo>
                    <a:cubicBezTo>
                      <a:pt x="12316" y="341"/>
                      <a:pt x="12266" y="321"/>
                      <a:pt x="12216" y="321"/>
                    </a:cubicBezTo>
                    <a:cubicBezTo>
                      <a:pt x="12175" y="321"/>
                      <a:pt x="12134" y="334"/>
                      <a:pt x="12094" y="380"/>
                    </a:cubicBezTo>
                    <a:cubicBezTo>
                      <a:pt x="12056" y="424"/>
                      <a:pt x="11994" y="451"/>
                      <a:pt x="11926" y="451"/>
                    </a:cubicBezTo>
                    <a:cubicBezTo>
                      <a:pt x="11882" y="451"/>
                      <a:pt x="11836" y="440"/>
                      <a:pt x="11794" y="416"/>
                    </a:cubicBezTo>
                    <a:cubicBezTo>
                      <a:pt x="11774" y="456"/>
                      <a:pt x="11742" y="466"/>
                      <a:pt x="11705" y="466"/>
                    </a:cubicBezTo>
                    <a:cubicBezTo>
                      <a:pt x="11674" y="466"/>
                      <a:pt x="11640" y="459"/>
                      <a:pt x="11608" y="459"/>
                    </a:cubicBezTo>
                    <a:cubicBezTo>
                      <a:pt x="11561" y="459"/>
                      <a:pt x="11517" y="473"/>
                      <a:pt x="11494" y="543"/>
                    </a:cubicBezTo>
                    <a:cubicBezTo>
                      <a:pt x="11500" y="565"/>
                      <a:pt x="11511" y="609"/>
                      <a:pt x="11523" y="655"/>
                    </a:cubicBezTo>
                    <a:cubicBezTo>
                      <a:pt x="11406" y="631"/>
                      <a:pt x="11298" y="611"/>
                      <a:pt x="11192" y="590"/>
                    </a:cubicBezTo>
                    <a:cubicBezTo>
                      <a:pt x="11105" y="709"/>
                      <a:pt x="10945" y="600"/>
                      <a:pt x="10832" y="744"/>
                    </a:cubicBezTo>
                    <a:cubicBezTo>
                      <a:pt x="10826" y="753"/>
                      <a:pt x="10798" y="797"/>
                      <a:pt x="10767" y="845"/>
                    </a:cubicBezTo>
                    <a:cubicBezTo>
                      <a:pt x="10710" y="824"/>
                      <a:pt x="10651" y="803"/>
                      <a:pt x="10596" y="783"/>
                    </a:cubicBezTo>
                    <a:cubicBezTo>
                      <a:pt x="10527" y="806"/>
                      <a:pt x="10461" y="828"/>
                      <a:pt x="10365" y="859"/>
                    </a:cubicBezTo>
                    <a:cubicBezTo>
                      <a:pt x="10351" y="899"/>
                      <a:pt x="10329" y="955"/>
                      <a:pt x="10311" y="1000"/>
                    </a:cubicBezTo>
                    <a:cubicBezTo>
                      <a:pt x="9981" y="1039"/>
                      <a:pt x="9664" y="1056"/>
                      <a:pt x="9427" y="1304"/>
                    </a:cubicBezTo>
                    <a:cubicBezTo>
                      <a:pt x="9344" y="1318"/>
                      <a:pt x="9271" y="1324"/>
                      <a:pt x="9200" y="1346"/>
                    </a:cubicBezTo>
                    <a:cubicBezTo>
                      <a:pt x="9027" y="1405"/>
                      <a:pt x="8909" y="1565"/>
                      <a:pt x="8715" y="1585"/>
                    </a:cubicBezTo>
                    <a:cubicBezTo>
                      <a:pt x="8638" y="1751"/>
                      <a:pt x="8470" y="1701"/>
                      <a:pt x="8354" y="1770"/>
                    </a:cubicBezTo>
                    <a:cubicBezTo>
                      <a:pt x="8232" y="1843"/>
                      <a:pt x="8123" y="1941"/>
                      <a:pt x="8008" y="2026"/>
                    </a:cubicBezTo>
                    <a:cubicBezTo>
                      <a:pt x="8000" y="2033"/>
                      <a:pt x="7988" y="2042"/>
                      <a:pt x="7978" y="2044"/>
                    </a:cubicBezTo>
                    <a:cubicBezTo>
                      <a:pt x="7885" y="2054"/>
                      <a:pt x="7789" y="2035"/>
                      <a:pt x="7725" y="2152"/>
                    </a:cubicBezTo>
                    <a:cubicBezTo>
                      <a:pt x="7689" y="2217"/>
                      <a:pt x="7527" y="2158"/>
                      <a:pt x="7523" y="2297"/>
                    </a:cubicBezTo>
                    <a:cubicBezTo>
                      <a:pt x="7522" y="2317"/>
                      <a:pt x="7433" y="2367"/>
                      <a:pt x="7383" y="2389"/>
                    </a:cubicBezTo>
                    <a:cubicBezTo>
                      <a:pt x="7305" y="2422"/>
                      <a:pt x="7179" y="2403"/>
                      <a:pt x="7158" y="2488"/>
                    </a:cubicBezTo>
                    <a:cubicBezTo>
                      <a:pt x="7124" y="2625"/>
                      <a:pt x="7015" y="2536"/>
                      <a:pt x="6958" y="2610"/>
                    </a:cubicBezTo>
                    <a:cubicBezTo>
                      <a:pt x="6907" y="2678"/>
                      <a:pt x="6805" y="2716"/>
                      <a:pt x="6734" y="2776"/>
                    </a:cubicBezTo>
                    <a:cubicBezTo>
                      <a:pt x="6668" y="2832"/>
                      <a:pt x="6614" y="2900"/>
                      <a:pt x="6605" y="2910"/>
                    </a:cubicBezTo>
                    <a:cubicBezTo>
                      <a:pt x="6471" y="2982"/>
                      <a:pt x="6359" y="3010"/>
                      <a:pt x="6325" y="3066"/>
                    </a:cubicBezTo>
                    <a:cubicBezTo>
                      <a:pt x="6222" y="3229"/>
                      <a:pt x="6067" y="3329"/>
                      <a:pt x="5943" y="3520"/>
                    </a:cubicBezTo>
                    <a:lnTo>
                      <a:pt x="5943" y="3520"/>
                    </a:lnTo>
                    <a:cubicBezTo>
                      <a:pt x="5934" y="3514"/>
                      <a:pt x="5925" y="3509"/>
                      <a:pt x="5915" y="3503"/>
                    </a:cubicBezTo>
                    <a:lnTo>
                      <a:pt x="5915" y="3503"/>
                    </a:lnTo>
                    <a:cubicBezTo>
                      <a:pt x="5918" y="3516"/>
                      <a:pt x="5921" y="3531"/>
                      <a:pt x="5925" y="3549"/>
                    </a:cubicBezTo>
                    <a:cubicBezTo>
                      <a:pt x="5931" y="3539"/>
                      <a:pt x="5937" y="3529"/>
                      <a:pt x="5943" y="3520"/>
                    </a:cubicBezTo>
                    <a:lnTo>
                      <a:pt x="5943" y="3520"/>
                    </a:lnTo>
                    <a:cubicBezTo>
                      <a:pt x="5949" y="3524"/>
                      <a:pt x="5955" y="3528"/>
                      <a:pt x="5961" y="3532"/>
                    </a:cubicBezTo>
                    <a:cubicBezTo>
                      <a:pt x="5965" y="3537"/>
                      <a:pt x="5959" y="3554"/>
                      <a:pt x="5943" y="3554"/>
                    </a:cubicBezTo>
                    <a:cubicBezTo>
                      <a:pt x="5938" y="3554"/>
                      <a:pt x="5932" y="3552"/>
                      <a:pt x="5925" y="3549"/>
                    </a:cubicBezTo>
                    <a:cubicBezTo>
                      <a:pt x="5924" y="3550"/>
                      <a:pt x="5922" y="3551"/>
                      <a:pt x="5920" y="3551"/>
                    </a:cubicBezTo>
                    <a:cubicBezTo>
                      <a:pt x="5909" y="3551"/>
                      <a:pt x="5899" y="3521"/>
                      <a:pt x="5888" y="3490"/>
                    </a:cubicBezTo>
                    <a:lnTo>
                      <a:pt x="5888" y="3490"/>
                    </a:lnTo>
                    <a:cubicBezTo>
                      <a:pt x="5897" y="3494"/>
                      <a:pt x="5906" y="3499"/>
                      <a:pt x="5915" y="3503"/>
                    </a:cubicBezTo>
                    <a:lnTo>
                      <a:pt x="5915" y="3503"/>
                    </a:lnTo>
                    <a:cubicBezTo>
                      <a:pt x="5903" y="3458"/>
                      <a:pt x="5898" y="3447"/>
                      <a:pt x="5896" y="3447"/>
                    </a:cubicBezTo>
                    <a:cubicBezTo>
                      <a:pt x="5896" y="3447"/>
                      <a:pt x="5896" y="3447"/>
                      <a:pt x="5896" y="3447"/>
                    </a:cubicBezTo>
                    <a:cubicBezTo>
                      <a:pt x="5838" y="3481"/>
                      <a:pt x="5785" y="3525"/>
                      <a:pt x="5727" y="3549"/>
                    </a:cubicBezTo>
                    <a:cubicBezTo>
                      <a:pt x="5659" y="3575"/>
                      <a:pt x="5721" y="3674"/>
                      <a:pt x="5615" y="3681"/>
                    </a:cubicBezTo>
                    <a:cubicBezTo>
                      <a:pt x="5571" y="3683"/>
                      <a:pt x="5497" y="3749"/>
                      <a:pt x="5472" y="3797"/>
                    </a:cubicBezTo>
                    <a:cubicBezTo>
                      <a:pt x="5393" y="3949"/>
                      <a:pt x="5271" y="4025"/>
                      <a:pt x="5113" y="4072"/>
                    </a:cubicBezTo>
                    <a:cubicBezTo>
                      <a:pt x="5094" y="4227"/>
                      <a:pt x="4982" y="4283"/>
                      <a:pt x="4912" y="4300"/>
                    </a:cubicBezTo>
                    <a:cubicBezTo>
                      <a:pt x="4825" y="4415"/>
                      <a:pt x="4781" y="4490"/>
                      <a:pt x="4720" y="4549"/>
                    </a:cubicBezTo>
                    <a:cubicBezTo>
                      <a:pt x="4654" y="4615"/>
                      <a:pt x="4539" y="4656"/>
                      <a:pt x="4508" y="4726"/>
                    </a:cubicBezTo>
                    <a:cubicBezTo>
                      <a:pt x="4464" y="4827"/>
                      <a:pt x="4369" y="4798"/>
                      <a:pt x="4320" y="4877"/>
                    </a:cubicBezTo>
                    <a:cubicBezTo>
                      <a:pt x="4266" y="4962"/>
                      <a:pt x="4177" y="5030"/>
                      <a:pt x="4127" y="5082"/>
                    </a:cubicBezTo>
                    <a:cubicBezTo>
                      <a:pt x="4080" y="5198"/>
                      <a:pt x="4052" y="5291"/>
                      <a:pt x="4030" y="5369"/>
                    </a:cubicBezTo>
                    <a:cubicBezTo>
                      <a:pt x="3921" y="5416"/>
                      <a:pt x="3824" y="5455"/>
                      <a:pt x="3730" y="5497"/>
                    </a:cubicBezTo>
                    <a:cubicBezTo>
                      <a:pt x="3718" y="5501"/>
                      <a:pt x="3711" y="5523"/>
                      <a:pt x="3701" y="5536"/>
                    </a:cubicBezTo>
                    <a:cubicBezTo>
                      <a:pt x="3730" y="5572"/>
                      <a:pt x="3761" y="5605"/>
                      <a:pt x="3807" y="5658"/>
                    </a:cubicBezTo>
                    <a:cubicBezTo>
                      <a:pt x="3729" y="5735"/>
                      <a:pt x="3654" y="5807"/>
                      <a:pt x="3577" y="5881"/>
                    </a:cubicBezTo>
                    <a:cubicBezTo>
                      <a:pt x="3555" y="5920"/>
                      <a:pt x="3527" y="5967"/>
                      <a:pt x="3489" y="6032"/>
                    </a:cubicBezTo>
                    <a:cubicBezTo>
                      <a:pt x="3479" y="5970"/>
                      <a:pt x="3473" y="5942"/>
                      <a:pt x="3464" y="5895"/>
                    </a:cubicBezTo>
                    <a:lnTo>
                      <a:pt x="3464" y="5895"/>
                    </a:lnTo>
                    <a:cubicBezTo>
                      <a:pt x="3296" y="6073"/>
                      <a:pt x="3493" y="6162"/>
                      <a:pt x="3412" y="6319"/>
                    </a:cubicBezTo>
                    <a:cubicBezTo>
                      <a:pt x="3371" y="6282"/>
                      <a:pt x="3330" y="6234"/>
                      <a:pt x="3273" y="6234"/>
                    </a:cubicBezTo>
                    <a:cubicBezTo>
                      <a:pt x="3254" y="6234"/>
                      <a:pt x="3232" y="6240"/>
                      <a:pt x="3208" y="6254"/>
                    </a:cubicBezTo>
                    <a:cubicBezTo>
                      <a:pt x="3125" y="6303"/>
                      <a:pt x="3049" y="6368"/>
                      <a:pt x="2984" y="6428"/>
                    </a:cubicBezTo>
                    <a:cubicBezTo>
                      <a:pt x="2950" y="6512"/>
                      <a:pt x="2912" y="6591"/>
                      <a:pt x="2884" y="6674"/>
                    </a:cubicBezTo>
                    <a:cubicBezTo>
                      <a:pt x="2789" y="6956"/>
                      <a:pt x="2438" y="7066"/>
                      <a:pt x="2405" y="7391"/>
                    </a:cubicBezTo>
                    <a:cubicBezTo>
                      <a:pt x="2281" y="7449"/>
                      <a:pt x="2212" y="7542"/>
                      <a:pt x="2225" y="7681"/>
                    </a:cubicBezTo>
                    <a:cubicBezTo>
                      <a:pt x="2096" y="7740"/>
                      <a:pt x="2062" y="7890"/>
                      <a:pt x="1999" y="8008"/>
                    </a:cubicBezTo>
                    <a:cubicBezTo>
                      <a:pt x="1963" y="8073"/>
                      <a:pt x="1957" y="8155"/>
                      <a:pt x="1941" y="8223"/>
                    </a:cubicBezTo>
                    <a:cubicBezTo>
                      <a:pt x="1888" y="8283"/>
                      <a:pt x="1832" y="8336"/>
                      <a:pt x="1793" y="8399"/>
                    </a:cubicBezTo>
                    <a:cubicBezTo>
                      <a:pt x="1642" y="8648"/>
                      <a:pt x="1550" y="8935"/>
                      <a:pt x="1357" y="9155"/>
                    </a:cubicBezTo>
                    <a:cubicBezTo>
                      <a:pt x="1338" y="9176"/>
                      <a:pt x="1319" y="9229"/>
                      <a:pt x="1326" y="9251"/>
                    </a:cubicBezTo>
                    <a:cubicBezTo>
                      <a:pt x="1367" y="9379"/>
                      <a:pt x="1282" y="9478"/>
                      <a:pt x="1241" y="9582"/>
                    </a:cubicBezTo>
                    <a:cubicBezTo>
                      <a:pt x="1211" y="9660"/>
                      <a:pt x="1114" y="9737"/>
                      <a:pt x="1117" y="9798"/>
                    </a:cubicBezTo>
                    <a:cubicBezTo>
                      <a:pt x="1126" y="9965"/>
                      <a:pt x="983" y="10097"/>
                      <a:pt x="994" y="10228"/>
                    </a:cubicBezTo>
                    <a:cubicBezTo>
                      <a:pt x="1004" y="10403"/>
                      <a:pt x="914" y="10491"/>
                      <a:pt x="854" y="10619"/>
                    </a:cubicBezTo>
                    <a:cubicBezTo>
                      <a:pt x="829" y="10671"/>
                      <a:pt x="849" y="10752"/>
                      <a:pt x="835" y="10815"/>
                    </a:cubicBezTo>
                    <a:cubicBezTo>
                      <a:pt x="823" y="10872"/>
                      <a:pt x="791" y="10924"/>
                      <a:pt x="763" y="10989"/>
                    </a:cubicBezTo>
                    <a:cubicBezTo>
                      <a:pt x="777" y="11024"/>
                      <a:pt x="798" y="11074"/>
                      <a:pt x="819" y="11128"/>
                    </a:cubicBezTo>
                    <a:lnTo>
                      <a:pt x="670" y="11237"/>
                    </a:lnTo>
                    <a:cubicBezTo>
                      <a:pt x="692" y="11290"/>
                      <a:pt x="713" y="11340"/>
                      <a:pt x="736" y="11399"/>
                    </a:cubicBezTo>
                    <a:cubicBezTo>
                      <a:pt x="716" y="11418"/>
                      <a:pt x="695" y="11436"/>
                      <a:pt x="660" y="11467"/>
                    </a:cubicBezTo>
                    <a:cubicBezTo>
                      <a:pt x="689" y="11514"/>
                      <a:pt x="721" y="11565"/>
                      <a:pt x="764" y="11633"/>
                    </a:cubicBezTo>
                    <a:cubicBezTo>
                      <a:pt x="698" y="11642"/>
                      <a:pt x="661" y="11648"/>
                      <a:pt x="607" y="11654"/>
                    </a:cubicBezTo>
                    <a:cubicBezTo>
                      <a:pt x="593" y="11702"/>
                      <a:pt x="585" y="11761"/>
                      <a:pt x="560" y="11811"/>
                    </a:cubicBezTo>
                    <a:cubicBezTo>
                      <a:pt x="532" y="11870"/>
                      <a:pt x="489" y="11921"/>
                      <a:pt x="474" y="11948"/>
                    </a:cubicBezTo>
                    <a:cubicBezTo>
                      <a:pt x="474" y="12058"/>
                      <a:pt x="498" y="12157"/>
                      <a:pt x="468" y="12207"/>
                    </a:cubicBezTo>
                    <a:cubicBezTo>
                      <a:pt x="377" y="12360"/>
                      <a:pt x="443" y="12526"/>
                      <a:pt x="388" y="12672"/>
                    </a:cubicBezTo>
                    <a:cubicBezTo>
                      <a:pt x="452" y="12701"/>
                      <a:pt x="501" y="12725"/>
                      <a:pt x="557" y="12750"/>
                    </a:cubicBezTo>
                    <a:cubicBezTo>
                      <a:pt x="538" y="12766"/>
                      <a:pt x="529" y="12779"/>
                      <a:pt x="521" y="12779"/>
                    </a:cubicBezTo>
                    <a:cubicBezTo>
                      <a:pt x="476" y="12778"/>
                      <a:pt x="430" y="12775"/>
                      <a:pt x="382" y="12773"/>
                    </a:cubicBezTo>
                    <a:cubicBezTo>
                      <a:pt x="327" y="12932"/>
                      <a:pt x="307" y="13100"/>
                      <a:pt x="277" y="13269"/>
                    </a:cubicBezTo>
                    <a:cubicBezTo>
                      <a:pt x="264" y="13354"/>
                      <a:pt x="248" y="13440"/>
                      <a:pt x="224" y="13525"/>
                    </a:cubicBezTo>
                    <a:cubicBezTo>
                      <a:pt x="209" y="13612"/>
                      <a:pt x="189" y="13699"/>
                      <a:pt x="155" y="13785"/>
                    </a:cubicBezTo>
                    <a:cubicBezTo>
                      <a:pt x="189" y="13809"/>
                      <a:pt x="229" y="13837"/>
                      <a:pt x="286" y="13877"/>
                    </a:cubicBezTo>
                    <a:cubicBezTo>
                      <a:pt x="208" y="13900"/>
                      <a:pt x="174" y="13911"/>
                      <a:pt x="137" y="13922"/>
                    </a:cubicBezTo>
                    <a:cubicBezTo>
                      <a:pt x="133" y="13975"/>
                      <a:pt x="123" y="14024"/>
                      <a:pt x="127" y="14069"/>
                    </a:cubicBezTo>
                    <a:cubicBezTo>
                      <a:pt x="132" y="14102"/>
                      <a:pt x="158" y="14127"/>
                      <a:pt x="162" y="14136"/>
                    </a:cubicBezTo>
                    <a:cubicBezTo>
                      <a:pt x="140" y="14211"/>
                      <a:pt x="108" y="14272"/>
                      <a:pt x="105" y="14336"/>
                    </a:cubicBezTo>
                    <a:cubicBezTo>
                      <a:pt x="93" y="14590"/>
                      <a:pt x="27" y="14851"/>
                      <a:pt x="79" y="15108"/>
                    </a:cubicBezTo>
                    <a:cubicBezTo>
                      <a:pt x="62" y="15143"/>
                      <a:pt x="46" y="15192"/>
                      <a:pt x="26" y="15254"/>
                    </a:cubicBezTo>
                    <a:cubicBezTo>
                      <a:pt x="99" y="15271"/>
                      <a:pt x="152" y="15283"/>
                      <a:pt x="209" y="15296"/>
                    </a:cubicBezTo>
                    <a:cubicBezTo>
                      <a:pt x="208" y="15341"/>
                      <a:pt x="207" y="15373"/>
                      <a:pt x="207" y="15410"/>
                    </a:cubicBezTo>
                    <a:cubicBezTo>
                      <a:pt x="149" y="15419"/>
                      <a:pt x="96" y="15427"/>
                      <a:pt x="46" y="15435"/>
                    </a:cubicBezTo>
                    <a:cubicBezTo>
                      <a:pt x="84" y="15530"/>
                      <a:pt x="118" y="15613"/>
                      <a:pt x="154" y="15700"/>
                    </a:cubicBezTo>
                    <a:cubicBezTo>
                      <a:pt x="111" y="15711"/>
                      <a:pt x="86" y="15719"/>
                      <a:pt x="59" y="15725"/>
                    </a:cubicBezTo>
                    <a:cubicBezTo>
                      <a:pt x="1" y="15951"/>
                      <a:pt x="136" y="16179"/>
                      <a:pt x="73" y="16404"/>
                    </a:cubicBezTo>
                    <a:cubicBezTo>
                      <a:pt x="109" y="16493"/>
                      <a:pt x="149" y="16591"/>
                      <a:pt x="184" y="16676"/>
                    </a:cubicBezTo>
                    <a:cubicBezTo>
                      <a:pt x="158" y="16722"/>
                      <a:pt x="142" y="16747"/>
                      <a:pt x="132" y="16765"/>
                    </a:cubicBezTo>
                    <a:cubicBezTo>
                      <a:pt x="171" y="16800"/>
                      <a:pt x="218" y="16832"/>
                      <a:pt x="270" y="16872"/>
                    </a:cubicBezTo>
                    <a:cubicBezTo>
                      <a:pt x="198" y="16943"/>
                      <a:pt x="145" y="16996"/>
                      <a:pt x="104" y="17037"/>
                    </a:cubicBezTo>
                    <a:cubicBezTo>
                      <a:pt x="215" y="17212"/>
                      <a:pt x="165" y="17421"/>
                      <a:pt x="229" y="17580"/>
                    </a:cubicBezTo>
                    <a:cubicBezTo>
                      <a:pt x="274" y="17594"/>
                      <a:pt x="308" y="17606"/>
                      <a:pt x="354" y="17621"/>
                    </a:cubicBezTo>
                    <a:cubicBezTo>
                      <a:pt x="318" y="17752"/>
                      <a:pt x="287" y="17865"/>
                      <a:pt x="271" y="17921"/>
                    </a:cubicBezTo>
                    <a:cubicBezTo>
                      <a:pt x="352" y="18202"/>
                      <a:pt x="414" y="18429"/>
                      <a:pt x="524" y="18679"/>
                    </a:cubicBezTo>
                    <a:cubicBezTo>
                      <a:pt x="543" y="18691"/>
                      <a:pt x="588" y="18717"/>
                      <a:pt x="632" y="18742"/>
                    </a:cubicBezTo>
                    <a:cubicBezTo>
                      <a:pt x="599" y="18804"/>
                      <a:pt x="576" y="18851"/>
                      <a:pt x="552" y="18899"/>
                    </a:cubicBezTo>
                    <a:cubicBezTo>
                      <a:pt x="648" y="19010"/>
                      <a:pt x="686" y="19126"/>
                      <a:pt x="629" y="19263"/>
                    </a:cubicBezTo>
                    <a:cubicBezTo>
                      <a:pt x="657" y="19292"/>
                      <a:pt x="685" y="19322"/>
                      <a:pt x="713" y="19351"/>
                    </a:cubicBezTo>
                    <a:cubicBezTo>
                      <a:pt x="699" y="19417"/>
                      <a:pt x="689" y="19469"/>
                      <a:pt x="682" y="19501"/>
                    </a:cubicBezTo>
                    <a:cubicBezTo>
                      <a:pt x="721" y="19578"/>
                      <a:pt x="763" y="19632"/>
                      <a:pt x="779" y="19694"/>
                    </a:cubicBezTo>
                    <a:cubicBezTo>
                      <a:pt x="830" y="19932"/>
                      <a:pt x="911" y="20162"/>
                      <a:pt x="985" y="20394"/>
                    </a:cubicBezTo>
                    <a:cubicBezTo>
                      <a:pt x="1061" y="20625"/>
                      <a:pt x="1148" y="20853"/>
                      <a:pt x="1269" y="21067"/>
                    </a:cubicBezTo>
                    <a:cubicBezTo>
                      <a:pt x="1325" y="21164"/>
                      <a:pt x="1331" y="21278"/>
                      <a:pt x="1417" y="21377"/>
                    </a:cubicBezTo>
                    <a:cubicBezTo>
                      <a:pt x="1485" y="21442"/>
                      <a:pt x="1482" y="21602"/>
                      <a:pt x="1525" y="21718"/>
                    </a:cubicBezTo>
                    <a:cubicBezTo>
                      <a:pt x="1547" y="21779"/>
                      <a:pt x="1591" y="21842"/>
                      <a:pt x="1638" y="21883"/>
                    </a:cubicBezTo>
                    <a:cubicBezTo>
                      <a:pt x="1763" y="21988"/>
                      <a:pt x="1697" y="22182"/>
                      <a:pt x="1831" y="22279"/>
                    </a:cubicBezTo>
                    <a:cubicBezTo>
                      <a:pt x="1837" y="22283"/>
                      <a:pt x="1829" y="22320"/>
                      <a:pt x="1829" y="22341"/>
                    </a:cubicBezTo>
                    <a:cubicBezTo>
                      <a:pt x="1829" y="22360"/>
                      <a:pt x="1831" y="22376"/>
                      <a:pt x="1832" y="22394"/>
                    </a:cubicBezTo>
                    <a:cubicBezTo>
                      <a:pt x="1956" y="22463"/>
                      <a:pt x="2090" y="22503"/>
                      <a:pt x="2168" y="22669"/>
                    </a:cubicBezTo>
                    <a:cubicBezTo>
                      <a:pt x="2099" y="22670"/>
                      <a:pt x="2031" y="22672"/>
                      <a:pt x="1935" y="22673"/>
                    </a:cubicBezTo>
                    <a:cubicBezTo>
                      <a:pt x="2007" y="22738"/>
                      <a:pt x="2041" y="22773"/>
                      <a:pt x="2079" y="22803"/>
                    </a:cubicBezTo>
                    <a:cubicBezTo>
                      <a:pt x="2074" y="22848"/>
                      <a:pt x="2069" y="22879"/>
                      <a:pt x="2066" y="22912"/>
                    </a:cubicBezTo>
                    <a:cubicBezTo>
                      <a:pt x="2124" y="22938"/>
                      <a:pt x="2184" y="22966"/>
                      <a:pt x="2260" y="23001"/>
                    </a:cubicBezTo>
                    <a:cubicBezTo>
                      <a:pt x="2293" y="23060"/>
                      <a:pt x="2332" y="23129"/>
                      <a:pt x="2388" y="23231"/>
                    </a:cubicBezTo>
                    <a:cubicBezTo>
                      <a:pt x="2424" y="23232"/>
                      <a:pt x="2472" y="23234"/>
                      <a:pt x="2562" y="23237"/>
                    </a:cubicBezTo>
                    <a:cubicBezTo>
                      <a:pt x="2475" y="23306"/>
                      <a:pt x="2434" y="23340"/>
                      <a:pt x="2357" y="23401"/>
                    </a:cubicBezTo>
                    <a:cubicBezTo>
                      <a:pt x="2496" y="23428"/>
                      <a:pt x="2591" y="23447"/>
                      <a:pt x="2686" y="23465"/>
                    </a:cubicBezTo>
                    <a:cubicBezTo>
                      <a:pt x="2700" y="23468"/>
                      <a:pt x="2715" y="23494"/>
                      <a:pt x="2740" y="23521"/>
                    </a:cubicBezTo>
                    <a:cubicBezTo>
                      <a:pt x="2733" y="23587"/>
                      <a:pt x="2724" y="23659"/>
                      <a:pt x="2716" y="23725"/>
                    </a:cubicBezTo>
                    <a:cubicBezTo>
                      <a:pt x="2856" y="23910"/>
                      <a:pt x="3114" y="23988"/>
                      <a:pt x="3103" y="24303"/>
                    </a:cubicBezTo>
                    <a:cubicBezTo>
                      <a:pt x="3043" y="24256"/>
                      <a:pt x="2989" y="24236"/>
                      <a:pt x="2941" y="24236"/>
                    </a:cubicBezTo>
                    <a:cubicBezTo>
                      <a:pt x="2886" y="24236"/>
                      <a:pt x="2838" y="24261"/>
                      <a:pt x="2794" y="24300"/>
                    </a:cubicBezTo>
                    <a:cubicBezTo>
                      <a:pt x="2936" y="24381"/>
                      <a:pt x="3077" y="24461"/>
                      <a:pt x="3221" y="24543"/>
                    </a:cubicBezTo>
                    <a:cubicBezTo>
                      <a:pt x="3240" y="24537"/>
                      <a:pt x="3267" y="24528"/>
                      <a:pt x="3303" y="24517"/>
                    </a:cubicBezTo>
                    <a:lnTo>
                      <a:pt x="3303" y="24517"/>
                    </a:lnTo>
                    <a:cubicBezTo>
                      <a:pt x="3317" y="24676"/>
                      <a:pt x="3190" y="24811"/>
                      <a:pt x="3354" y="24987"/>
                    </a:cubicBezTo>
                    <a:cubicBezTo>
                      <a:pt x="3368" y="24940"/>
                      <a:pt x="3379" y="24909"/>
                      <a:pt x="3399" y="24845"/>
                    </a:cubicBezTo>
                    <a:cubicBezTo>
                      <a:pt x="3476" y="24998"/>
                      <a:pt x="3458" y="25171"/>
                      <a:pt x="3623" y="25199"/>
                    </a:cubicBezTo>
                    <a:cubicBezTo>
                      <a:pt x="3627" y="25242"/>
                      <a:pt x="3629" y="25265"/>
                      <a:pt x="3632" y="25298"/>
                    </a:cubicBezTo>
                    <a:cubicBezTo>
                      <a:pt x="3685" y="25285"/>
                      <a:pt x="3720" y="25277"/>
                      <a:pt x="3764" y="25265"/>
                    </a:cubicBezTo>
                    <a:lnTo>
                      <a:pt x="3764" y="25265"/>
                    </a:lnTo>
                    <a:cubicBezTo>
                      <a:pt x="3742" y="25323"/>
                      <a:pt x="3724" y="25364"/>
                      <a:pt x="3702" y="25418"/>
                    </a:cubicBezTo>
                    <a:cubicBezTo>
                      <a:pt x="3895" y="25505"/>
                      <a:pt x="4027" y="25635"/>
                      <a:pt x="4049" y="25770"/>
                    </a:cubicBezTo>
                    <a:cubicBezTo>
                      <a:pt x="4152" y="25879"/>
                      <a:pt x="4245" y="25938"/>
                      <a:pt x="4263" y="26003"/>
                    </a:cubicBezTo>
                    <a:cubicBezTo>
                      <a:pt x="4300" y="26128"/>
                      <a:pt x="4358" y="26207"/>
                      <a:pt x="4475" y="26250"/>
                    </a:cubicBezTo>
                    <a:cubicBezTo>
                      <a:pt x="4595" y="26292"/>
                      <a:pt x="4595" y="26403"/>
                      <a:pt x="4636" y="26501"/>
                    </a:cubicBezTo>
                    <a:cubicBezTo>
                      <a:pt x="4663" y="26510"/>
                      <a:pt x="4695" y="26512"/>
                      <a:pt x="4722" y="26529"/>
                    </a:cubicBezTo>
                    <a:cubicBezTo>
                      <a:pt x="4879" y="26619"/>
                      <a:pt x="4960" y="26816"/>
                      <a:pt x="5151" y="26866"/>
                    </a:cubicBezTo>
                    <a:cubicBezTo>
                      <a:pt x="5154" y="26868"/>
                      <a:pt x="5154" y="26906"/>
                      <a:pt x="5159" y="26928"/>
                    </a:cubicBezTo>
                    <a:cubicBezTo>
                      <a:pt x="5179" y="27010"/>
                      <a:pt x="5344" y="26963"/>
                      <a:pt x="5316" y="27091"/>
                    </a:cubicBezTo>
                    <a:cubicBezTo>
                      <a:pt x="5400" y="27146"/>
                      <a:pt x="5484" y="27202"/>
                      <a:pt x="5565" y="27256"/>
                    </a:cubicBezTo>
                    <a:cubicBezTo>
                      <a:pt x="5572" y="27287"/>
                      <a:pt x="5578" y="27316"/>
                      <a:pt x="5582" y="27337"/>
                    </a:cubicBezTo>
                    <a:cubicBezTo>
                      <a:pt x="5630" y="27352"/>
                      <a:pt x="5671" y="27365"/>
                      <a:pt x="5705" y="27375"/>
                    </a:cubicBezTo>
                    <a:cubicBezTo>
                      <a:pt x="5724" y="27431"/>
                      <a:pt x="5738" y="27472"/>
                      <a:pt x="5759" y="27536"/>
                    </a:cubicBezTo>
                    <a:cubicBezTo>
                      <a:pt x="5918" y="27543"/>
                      <a:pt x="6015" y="27653"/>
                      <a:pt x="6096" y="27778"/>
                    </a:cubicBezTo>
                    <a:cubicBezTo>
                      <a:pt x="6146" y="27750"/>
                      <a:pt x="6199" y="27724"/>
                      <a:pt x="6280" y="27681"/>
                    </a:cubicBezTo>
                    <a:cubicBezTo>
                      <a:pt x="6286" y="27808"/>
                      <a:pt x="6290" y="27890"/>
                      <a:pt x="6295" y="27986"/>
                    </a:cubicBezTo>
                    <a:cubicBezTo>
                      <a:pt x="6512" y="28024"/>
                      <a:pt x="6651" y="28145"/>
                      <a:pt x="6731" y="28321"/>
                    </a:cubicBezTo>
                    <a:cubicBezTo>
                      <a:pt x="6798" y="28336"/>
                      <a:pt x="6849" y="28346"/>
                      <a:pt x="6895" y="28357"/>
                    </a:cubicBezTo>
                    <a:cubicBezTo>
                      <a:pt x="6914" y="28414"/>
                      <a:pt x="6927" y="28454"/>
                      <a:pt x="6943" y="28499"/>
                    </a:cubicBezTo>
                    <a:cubicBezTo>
                      <a:pt x="7077" y="28530"/>
                      <a:pt x="7204" y="28546"/>
                      <a:pt x="7320" y="28560"/>
                    </a:cubicBezTo>
                    <a:cubicBezTo>
                      <a:pt x="7324" y="28624"/>
                      <a:pt x="7329" y="28691"/>
                      <a:pt x="7332" y="28763"/>
                    </a:cubicBezTo>
                    <a:cubicBezTo>
                      <a:pt x="7422" y="28797"/>
                      <a:pt x="7487" y="28884"/>
                      <a:pt x="7579" y="28884"/>
                    </a:cubicBezTo>
                    <a:cubicBezTo>
                      <a:pt x="7594" y="28884"/>
                      <a:pt x="7609" y="28882"/>
                      <a:pt x="7624" y="28877"/>
                    </a:cubicBezTo>
                    <a:cubicBezTo>
                      <a:pt x="7651" y="29019"/>
                      <a:pt x="7808" y="29044"/>
                      <a:pt x="7891" y="29120"/>
                    </a:cubicBezTo>
                    <a:cubicBezTo>
                      <a:pt x="7976" y="29119"/>
                      <a:pt x="8050" y="29117"/>
                      <a:pt x="8132" y="29116"/>
                    </a:cubicBezTo>
                    <a:cubicBezTo>
                      <a:pt x="8181" y="29225"/>
                      <a:pt x="8219" y="29314"/>
                      <a:pt x="8254" y="29392"/>
                    </a:cubicBezTo>
                    <a:cubicBezTo>
                      <a:pt x="8277" y="29374"/>
                      <a:pt x="8307" y="29368"/>
                      <a:pt x="8340" y="29368"/>
                    </a:cubicBezTo>
                    <a:cubicBezTo>
                      <a:pt x="8393" y="29368"/>
                      <a:pt x="8456" y="29383"/>
                      <a:pt x="8515" y="29383"/>
                    </a:cubicBezTo>
                    <a:cubicBezTo>
                      <a:pt x="8549" y="29383"/>
                      <a:pt x="8582" y="29378"/>
                      <a:pt x="8612" y="29361"/>
                    </a:cubicBezTo>
                    <a:cubicBezTo>
                      <a:pt x="8707" y="29411"/>
                      <a:pt x="8793" y="29456"/>
                      <a:pt x="8882" y="29504"/>
                    </a:cubicBezTo>
                    <a:cubicBezTo>
                      <a:pt x="8929" y="29486"/>
                      <a:pt x="8977" y="29467"/>
                      <a:pt x="9019" y="29451"/>
                    </a:cubicBezTo>
                    <a:lnTo>
                      <a:pt x="9019" y="29451"/>
                    </a:lnTo>
                    <a:cubicBezTo>
                      <a:pt x="9169" y="29572"/>
                      <a:pt x="8968" y="29542"/>
                      <a:pt x="8999" y="29592"/>
                    </a:cubicBezTo>
                    <a:lnTo>
                      <a:pt x="8996" y="29704"/>
                    </a:lnTo>
                    <a:lnTo>
                      <a:pt x="9056" y="29767"/>
                    </a:lnTo>
                    <a:cubicBezTo>
                      <a:pt x="9106" y="29728"/>
                      <a:pt x="9155" y="29688"/>
                      <a:pt x="9193" y="29659"/>
                    </a:cubicBezTo>
                    <a:cubicBezTo>
                      <a:pt x="9281" y="29742"/>
                      <a:pt x="9346" y="29804"/>
                      <a:pt x="9446" y="29898"/>
                    </a:cubicBezTo>
                    <a:cubicBezTo>
                      <a:pt x="9455" y="29815"/>
                      <a:pt x="9491" y="29794"/>
                      <a:pt x="9534" y="29794"/>
                    </a:cubicBezTo>
                    <a:cubicBezTo>
                      <a:pt x="9578" y="29794"/>
                      <a:pt x="9631" y="29816"/>
                      <a:pt x="9673" y="29816"/>
                    </a:cubicBezTo>
                    <a:cubicBezTo>
                      <a:pt x="9681" y="29816"/>
                      <a:pt x="9689" y="29815"/>
                      <a:pt x="9696" y="29813"/>
                    </a:cubicBezTo>
                    <a:cubicBezTo>
                      <a:pt x="9722" y="29848"/>
                      <a:pt x="9747" y="29884"/>
                      <a:pt x="9778" y="29925"/>
                    </a:cubicBezTo>
                    <a:cubicBezTo>
                      <a:pt x="9873" y="29907"/>
                      <a:pt x="9956" y="29885"/>
                      <a:pt x="10043" y="29863"/>
                    </a:cubicBezTo>
                    <a:cubicBezTo>
                      <a:pt x="10044" y="29863"/>
                      <a:pt x="10046" y="29863"/>
                      <a:pt x="10047" y="29863"/>
                    </a:cubicBezTo>
                    <a:cubicBezTo>
                      <a:pt x="10059" y="29863"/>
                      <a:pt x="10076" y="29873"/>
                      <a:pt x="10090" y="29878"/>
                    </a:cubicBezTo>
                    <a:cubicBezTo>
                      <a:pt x="10077" y="29932"/>
                      <a:pt x="10064" y="29982"/>
                      <a:pt x="10046" y="30050"/>
                    </a:cubicBezTo>
                    <a:cubicBezTo>
                      <a:pt x="10162" y="30053"/>
                      <a:pt x="10249" y="30054"/>
                      <a:pt x="10287" y="30056"/>
                    </a:cubicBezTo>
                    <a:cubicBezTo>
                      <a:pt x="10380" y="30013"/>
                      <a:pt x="10437" y="29988"/>
                      <a:pt x="10513" y="29954"/>
                    </a:cubicBezTo>
                    <a:cubicBezTo>
                      <a:pt x="10533" y="30046"/>
                      <a:pt x="10548" y="30110"/>
                      <a:pt x="10563" y="30174"/>
                    </a:cubicBezTo>
                    <a:cubicBezTo>
                      <a:pt x="10593" y="30166"/>
                      <a:pt x="10623" y="30159"/>
                      <a:pt x="10663" y="30150"/>
                    </a:cubicBezTo>
                    <a:cubicBezTo>
                      <a:pt x="10688" y="30224"/>
                      <a:pt x="10710" y="30291"/>
                      <a:pt x="10732" y="30359"/>
                    </a:cubicBezTo>
                    <a:cubicBezTo>
                      <a:pt x="10789" y="30343"/>
                      <a:pt x="10842" y="30328"/>
                      <a:pt x="10897" y="30312"/>
                    </a:cubicBezTo>
                    <a:cubicBezTo>
                      <a:pt x="10930" y="30365"/>
                      <a:pt x="10963" y="30418"/>
                      <a:pt x="10988" y="30457"/>
                    </a:cubicBezTo>
                    <a:cubicBezTo>
                      <a:pt x="11047" y="30438"/>
                      <a:pt x="11102" y="30419"/>
                      <a:pt x="11195" y="30390"/>
                    </a:cubicBezTo>
                    <a:lnTo>
                      <a:pt x="11195" y="30390"/>
                    </a:lnTo>
                    <a:cubicBezTo>
                      <a:pt x="11179" y="30485"/>
                      <a:pt x="11169" y="30538"/>
                      <a:pt x="11157" y="30603"/>
                    </a:cubicBezTo>
                    <a:cubicBezTo>
                      <a:pt x="11207" y="30615"/>
                      <a:pt x="11247" y="30624"/>
                      <a:pt x="11294" y="30634"/>
                    </a:cubicBezTo>
                    <a:cubicBezTo>
                      <a:pt x="11273" y="30591"/>
                      <a:pt x="11258" y="30565"/>
                      <a:pt x="11238" y="30522"/>
                    </a:cubicBezTo>
                    <a:lnTo>
                      <a:pt x="11238" y="30522"/>
                    </a:lnTo>
                    <a:cubicBezTo>
                      <a:pt x="11316" y="30546"/>
                      <a:pt x="11382" y="30558"/>
                      <a:pt x="11445" y="30568"/>
                    </a:cubicBezTo>
                    <a:cubicBezTo>
                      <a:pt x="11475" y="30535"/>
                      <a:pt x="11500" y="30507"/>
                      <a:pt x="11523" y="30482"/>
                    </a:cubicBezTo>
                    <a:cubicBezTo>
                      <a:pt x="11589" y="30502"/>
                      <a:pt x="11648" y="30519"/>
                      <a:pt x="11706" y="30535"/>
                    </a:cubicBezTo>
                    <a:cubicBezTo>
                      <a:pt x="11751" y="30510"/>
                      <a:pt x="11797" y="30484"/>
                      <a:pt x="11847" y="30455"/>
                    </a:cubicBezTo>
                    <a:cubicBezTo>
                      <a:pt x="11879" y="30507"/>
                      <a:pt x="11900" y="30540"/>
                      <a:pt x="11919" y="30569"/>
                    </a:cubicBezTo>
                    <a:cubicBezTo>
                      <a:pt x="11888" y="30585"/>
                      <a:pt x="11863" y="30597"/>
                      <a:pt x="11837" y="30612"/>
                    </a:cubicBezTo>
                    <a:cubicBezTo>
                      <a:pt x="11879" y="30640"/>
                      <a:pt x="11913" y="30663"/>
                      <a:pt x="11948" y="30688"/>
                    </a:cubicBezTo>
                    <a:cubicBezTo>
                      <a:pt x="11978" y="30747"/>
                      <a:pt x="11843" y="30833"/>
                      <a:pt x="11994" y="30864"/>
                    </a:cubicBezTo>
                    <a:cubicBezTo>
                      <a:pt x="11995" y="30864"/>
                      <a:pt x="11996" y="30864"/>
                      <a:pt x="11998" y="30864"/>
                    </a:cubicBezTo>
                    <a:cubicBezTo>
                      <a:pt x="12115" y="30864"/>
                      <a:pt x="12043" y="30730"/>
                      <a:pt x="12143" y="30730"/>
                    </a:cubicBezTo>
                    <a:cubicBezTo>
                      <a:pt x="12152" y="30730"/>
                      <a:pt x="12164" y="30731"/>
                      <a:pt x="12176" y="30734"/>
                    </a:cubicBezTo>
                    <a:cubicBezTo>
                      <a:pt x="12196" y="30657"/>
                      <a:pt x="12239" y="30612"/>
                      <a:pt x="12329" y="30612"/>
                    </a:cubicBezTo>
                    <a:cubicBezTo>
                      <a:pt x="12360" y="30612"/>
                      <a:pt x="12396" y="30617"/>
                      <a:pt x="12438" y="30628"/>
                    </a:cubicBezTo>
                    <a:cubicBezTo>
                      <a:pt x="12362" y="30678"/>
                      <a:pt x="12304" y="30716"/>
                      <a:pt x="12246" y="30755"/>
                    </a:cubicBezTo>
                    <a:lnTo>
                      <a:pt x="12562" y="31025"/>
                    </a:lnTo>
                    <a:cubicBezTo>
                      <a:pt x="12615" y="31018"/>
                      <a:pt x="12666" y="31009"/>
                      <a:pt x="12722" y="31000"/>
                    </a:cubicBezTo>
                    <a:cubicBezTo>
                      <a:pt x="12772" y="31059"/>
                      <a:pt x="12816" y="31118"/>
                      <a:pt x="12883" y="31186"/>
                    </a:cubicBezTo>
                    <a:cubicBezTo>
                      <a:pt x="12950" y="31102"/>
                      <a:pt x="13002" y="31037"/>
                      <a:pt x="13055" y="30972"/>
                    </a:cubicBezTo>
                    <a:cubicBezTo>
                      <a:pt x="13097" y="31062"/>
                      <a:pt x="13205" y="31055"/>
                      <a:pt x="13295" y="31074"/>
                    </a:cubicBezTo>
                    <a:cubicBezTo>
                      <a:pt x="13346" y="31003"/>
                      <a:pt x="13398" y="30931"/>
                      <a:pt x="13470" y="30831"/>
                    </a:cubicBezTo>
                    <a:cubicBezTo>
                      <a:pt x="13539" y="30909"/>
                      <a:pt x="13573" y="30962"/>
                      <a:pt x="13624" y="30997"/>
                    </a:cubicBezTo>
                    <a:cubicBezTo>
                      <a:pt x="13676" y="31031"/>
                      <a:pt x="13746" y="31047"/>
                      <a:pt x="13808" y="31071"/>
                    </a:cubicBezTo>
                    <a:cubicBezTo>
                      <a:pt x="13807" y="31121"/>
                      <a:pt x="13804" y="31158"/>
                      <a:pt x="13804" y="31162"/>
                    </a:cubicBezTo>
                    <a:cubicBezTo>
                      <a:pt x="13888" y="31277"/>
                      <a:pt x="13943" y="31353"/>
                      <a:pt x="13995" y="31426"/>
                    </a:cubicBezTo>
                    <a:cubicBezTo>
                      <a:pt x="14130" y="31465"/>
                      <a:pt x="14261" y="31502"/>
                      <a:pt x="14397" y="31542"/>
                    </a:cubicBezTo>
                    <a:cubicBezTo>
                      <a:pt x="14410" y="31505"/>
                      <a:pt x="14429" y="31455"/>
                      <a:pt x="14455" y="31383"/>
                    </a:cubicBezTo>
                    <a:cubicBezTo>
                      <a:pt x="14591" y="31465"/>
                      <a:pt x="14704" y="31536"/>
                      <a:pt x="14817" y="31606"/>
                    </a:cubicBezTo>
                    <a:cubicBezTo>
                      <a:pt x="14850" y="31586"/>
                      <a:pt x="14886" y="31573"/>
                      <a:pt x="14906" y="31551"/>
                    </a:cubicBezTo>
                    <a:cubicBezTo>
                      <a:pt x="14954" y="31490"/>
                      <a:pt x="14991" y="31426"/>
                      <a:pt x="15037" y="31365"/>
                    </a:cubicBezTo>
                    <a:cubicBezTo>
                      <a:pt x="15042" y="31358"/>
                      <a:pt x="15069" y="31359"/>
                      <a:pt x="15087" y="31356"/>
                    </a:cubicBezTo>
                    <a:cubicBezTo>
                      <a:pt x="15098" y="31395"/>
                      <a:pt x="15109" y="31428"/>
                      <a:pt x="15120" y="31465"/>
                    </a:cubicBezTo>
                    <a:cubicBezTo>
                      <a:pt x="15127" y="31466"/>
                      <a:pt x="15133" y="31466"/>
                      <a:pt x="15139" y="31466"/>
                    </a:cubicBezTo>
                    <a:cubicBezTo>
                      <a:pt x="15248" y="31466"/>
                      <a:pt x="15295" y="31417"/>
                      <a:pt x="15332" y="31346"/>
                    </a:cubicBezTo>
                    <a:cubicBezTo>
                      <a:pt x="15343" y="31325"/>
                      <a:pt x="15418" y="31327"/>
                      <a:pt x="15459" y="31318"/>
                    </a:cubicBezTo>
                    <a:lnTo>
                      <a:pt x="15459" y="31318"/>
                    </a:lnTo>
                    <a:cubicBezTo>
                      <a:pt x="15429" y="31387"/>
                      <a:pt x="15409" y="31436"/>
                      <a:pt x="15387" y="31484"/>
                    </a:cubicBezTo>
                    <a:cubicBezTo>
                      <a:pt x="15451" y="31502"/>
                      <a:pt x="15513" y="31521"/>
                      <a:pt x="15541" y="31529"/>
                    </a:cubicBezTo>
                    <a:cubicBezTo>
                      <a:pt x="15611" y="31528"/>
                      <a:pt x="15673" y="31519"/>
                      <a:pt x="15726" y="31519"/>
                    </a:cubicBezTo>
                    <a:cubicBezTo>
                      <a:pt x="15752" y="31519"/>
                      <a:pt x="15776" y="31521"/>
                      <a:pt x="15799" y="31527"/>
                    </a:cubicBezTo>
                    <a:cubicBezTo>
                      <a:pt x="15883" y="31552"/>
                      <a:pt x="15952" y="31609"/>
                      <a:pt x="16030" y="31649"/>
                    </a:cubicBezTo>
                    <a:cubicBezTo>
                      <a:pt x="16034" y="31651"/>
                      <a:pt x="16040" y="31652"/>
                      <a:pt x="16046" y="31652"/>
                    </a:cubicBezTo>
                    <a:cubicBezTo>
                      <a:pt x="16062" y="31652"/>
                      <a:pt x="16081" y="31647"/>
                      <a:pt x="16097" y="31645"/>
                    </a:cubicBezTo>
                    <a:cubicBezTo>
                      <a:pt x="16115" y="31612"/>
                      <a:pt x="16131" y="31580"/>
                      <a:pt x="16149" y="31548"/>
                    </a:cubicBezTo>
                    <a:cubicBezTo>
                      <a:pt x="16189" y="31566"/>
                      <a:pt x="16226" y="31597"/>
                      <a:pt x="16259" y="31597"/>
                    </a:cubicBezTo>
                    <a:cubicBezTo>
                      <a:pt x="16261" y="31597"/>
                      <a:pt x="16263" y="31596"/>
                      <a:pt x="16265" y="31596"/>
                    </a:cubicBezTo>
                    <a:cubicBezTo>
                      <a:pt x="16458" y="31567"/>
                      <a:pt x="16648" y="31530"/>
                      <a:pt x="16831" y="31495"/>
                    </a:cubicBezTo>
                    <a:cubicBezTo>
                      <a:pt x="16902" y="31509"/>
                      <a:pt x="16977" y="31524"/>
                      <a:pt x="17111" y="31551"/>
                    </a:cubicBezTo>
                    <a:cubicBezTo>
                      <a:pt x="17133" y="31506"/>
                      <a:pt x="17161" y="31455"/>
                      <a:pt x="17186" y="31408"/>
                    </a:cubicBezTo>
                    <a:cubicBezTo>
                      <a:pt x="17239" y="31439"/>
                      <a:pt x="17265" y="31453"/>
                      <a:pt x="17295" y="31471"/>
                    </a:cubicBezTo>
                    <a:cubicBezTo>
                      <a:pt x="17360" y="31443"/>
                      <a:pt x="17420" y="31420"/>
                      <a:pt x="17473" y="31398"/>
                    </a:cubicBezTo>
                    <a:cubicBezTo>
                      <a:pt x="17524" y="31426"/>
                      <a:pt x="17561" y="31446"/>
                      <a:pt x="17619" y="31477"/>
                    </a:cubicBezTo>
                    <a:cubicBezTo>
                      <a:pt x="17655" y="31448"/>
                      <a:pt x="17683" y="31420"/>
                      <a:pt x="17719" y="31398"/>
                    </a:cubicBezTo>
                    <a:cubicBezTo>
                      <a:pt x="17761" y="31373"/>
                      <a:pt x="17808" y="31350"/>
                      <a:pt x="17863" y="31317"/>
                    </a:cubicBezTo>
                    <a:cubicBezTo>
                      <a:pt x="17889" y="31365"/>
                      <a:pt x="17905" y="31396"/>
                      <a:pt x="17923" y="31427"/>
                    </a:cubicBezTo>
                    <a:cubicBezTo>
                      <a:pt x="18063" y="31411"/>
                      <a:pt x="18203" y="31395"/>
                      <a:pt x="18334" y="31378"/>
                    </a:cubicBezTo>
                    <a:cubicBezTo>
                      <a:pt x="18341" y="31337"/>
                      <a:pt x="18345" y="31311"/>
                      <a:pt x="18350" y="31289"/>
                    </a:cubicBezTo>
                    <a:cubicBezTo>
                      <a:pt x="18507" y="31309"/>
                      <a:pt x="18659" y="31330"/>
                      <a:pt x="18803" y="31349"/>
                    </a:cubicBezTo>
                    <a:cubicBezTo>
                      <a:pt x="18890" y="31283"/>
                      <a:pt x="18926" y="31185"/>
                      <a:pt x="19048" y="31185"/>
                    </a:cubicBezTo>
                    <a:cubicBezTo>
                      <a:pt x="19053" y="31185"/>
                      <a:pt x="19058" y="31185"/>
                      <a:pt x="19063" y="31186"/>
                    </a:cubicBezTo>
                    <a:cubicBezTo>
                      <a:pt x="19075" y="31165"/>
                      <a:pt x="19090" y="31147"/>
                      <a:pt x="19105" y="31130"/>
                    </a:cubicBezTo>
                    <a:lnTo>
                      <a:pt x="19130" y="31146"/>
                    </a:lnTo>
                    <a:lnTo>
                      <a:pt x="19075" y="31193"/>
                    </a:lnTo>
                    <a:cubicBezTo>
                      <a:pt x="19071" y="31190"/>
                      <a:pt x="19063" y="31186"/>
                      <a:pt x="19063" y="31186"/>
                    </a:cubicBezTo>
                    <a:lnTo>
                      <a:pt x="19063" y="31186"/>
                    </a:lnTo>
                    <a:cubicBezTo>
                      <a:pt x="19103" y="31221"/>
                      <a:pt x="19140" y="31253"/>
                      <a:pt x="19175" y="31284"/>
                    </a:cubicBezTo>
                    <a:cubicBezTo>
                      <a:pt x="19243" y="31246"/>
                      <a:pt x="19305" y="31211"/>
                      <a:pt x="19365" y="31177"/>
                    </a:cubicBezTo>
                    <a:cubicBezTo>
                      <a:pt x="19358" y="31130"/>
                      <a:pt x="19352" y="31084"/>
                      <a:pt x="19316" y="31042"/>
                    </a:cubicBezTo>
                    <a:cubicBezTo>
                      <a:pt x="19316" y="31042"/>
                      <a:pt x="19317" y="31041"/>
                      <a:pt x="19317" y="31041"/>
                    </a:cubicBezTo>
                    <a:lnTo>
                      <a:pt x="19317" y="31041"/>
                    </a:lnTo>
                    <a:cubicBezTo>
                      <a:pt x="19317" y="31041"/>
                      <a:pt x="19316" y="31041"/>
                      <a:pt x="19316" y="31042"/>
                    </a:cubicBezTo>
                    <a:lnTo>
                      <a:pt x="19316" y="31042"/>
                    </a:lnTo>
                    <a:cubicBezTo>
                      <a:pt x="19278" y="31011"/>
                      <a:pt x="19269" y="30975"/>
                      <a:pt x="19260" y="30939"/>
                    </a:cubicBezTo>
                    <a:lnTo>
                      <a:pt x="19306" y="30928"/>
                    </a:lnTo>
                    <a:lnTo>
                      <a:pt x="19349" y="31032"/>
                    </a:lnTo>
                    <a:lnTo>
                      <a:pt x="19349" y="31032"/>
                    </a:lnTo>
                    <a:cubicBezTo>
                      <a:pt x="19371" y="31026"/>
                      <a:pt x="19391" y="31024"/>
                      <a:pt x="19409" y="31024"/>
                    </a:cubicBezTo>
                    <a:cubicBezTo>
                      <a:pt x="19500" y="31024"/>
                      <a:pt x="19547" y="31082"/>
                      <a:pt x="19622" y="31093"/>
                    </a:cubicBezTo>
                    <a:cubicBezTo>
                      <a:pt x="19637" y="31050"/>
                      <a:pt x="19653" y="31008"/>
                      <a:pt x="19681" y="30928"/>
                    </a:cubicBezTo>
                    <a:cubicBezTo>
                      <a:pt x="19747" y="30980"/>
                      <a:pt x="19787" y="31012"/>
                      <a:pt x="19825" y="31043"/>
                    </a:cubicBezTo>
                    <a:cubicBezTo>
                      <a:pt x="19890" y="30980"/>
                      <a:pt x="20024" y="30946"/>
                      <a:pt x="20012" y="30806"/>
                    </a:cubicBezTo>
                    <a:lnTo>
                      <a:pt x="20012" y="30806"/>
                    </a:lnTo>
                    <a:cubicBezTo>
                      <a:pt x="20078" y="30853"/>
                      <a:pt x="20127" y="30889"/>
                      <a:pt x="20189" y="30931"/>
                    </a:cubicBezTo>
                    <a:cubicBezTo>
                      <a:pt x="20202" y="30874"/>
                      <a:pt x="20211" y="30837"/>
                      <a:pt x="20215" y="30812"/>
                    </a:cubicBezTo>
                    <a:cubicBezTo>
                      <a:pt x="20282" y="30808"/>
                      <a:pt x="20345" y="30802"/>
                      <a:pt x="20442" y="30794"/>
                    </a:cubicBezTo>
                    <a:cubicBezTo>
                      <a:pt x="20383" y="30759"/>
                      <a:pt x="20358" y="30744"/>
                      <a:pt x="20332" y="30728"/>
                    </a:cubicBezTo>
                    <a:cubicBezTo>
                      <a:pt x="20376" y="30703"/>
                      <a:pt x="20414" y="30681"/>
                      <a:pt x="20452" y="30659"/>
                    </a:cubicBezTo>
                    <a:cubicBezTo>
                      <a:pt x="20452" y="30606"/>
                      <a:pt x="20451" y="30553"/>
                      <a:pt x="20449" y="30494"/>
                    </a:cubicBezTo>
                    <a:cubicBezTo>
                      <a:pt x="20502" y="30493"/>
                      <a:pt x="20536" y="30493"/>
                      <a:pt x="20592" y="30491"/>
                    </a:cubicBezTo>
                    <a:lnTo>
                      <a:pt x="20592" y="30491"/>
                    </a:lnTo>
                    <a:cubicBezTo>
                      <a:pt x="20574" y="30544"/>
                      <a:pt x="20561" y="30587"/>
                      <a:pt x="20546" y="30631"/>
                    </a:cubicBezTo>
                    <a:cubicBezTo>
                      <a:pt x="20624" y="30660"/>
                      <a:pt x="20684" y="30674"/>
                      <a:pt x="20728" y="30674"/>
                    </a:cubicBezTo>
                    <a:cubicBezTo>
                      <a:pt x="20777" y="30674"/>
                      <a:pt x="20807" y="30657"/>
                      <a:pt x="20824" y="30622"/>
                    </a:cubicBezTo>
                    <a:cubicBezTo>
                      <a:pt x="20799" y="30608"/>
                      <a:pt x="20774" y="30593"/>
                      <a:pt x="20755" y="30583"/>
                    </a:cubicBezTo>
                    <a:cubicBezTo>
                      <a:pt x="20782" y="30543"/>
                      <a:pt x="20805" y="30509"/>
                      <a:pt x="20821" y="30485"/>
                    </a:cubicBezTo>
                    <a:cubicBezTo>
                      <a:pt x="20910" y="30510"/>
                      <a:pt x="20988" y="30522"/>
                      <a:pt x="21060" y="30537"/>
                    </a:cubicBezTo>
                    <a:cubicBezTo>
                      <a:pt x="21083" y="30503"/>
                      <a:pt x="21097" y="30493"/>
                      <a:pt x="21095" y="30485"/>
                    </a:cubicBezTo>
                    <a:cubicBezTo>
                      <a:pt x="21091" y="30461"/>
                      <a:pt x="21084" y="30437"/>
                      <a:pt x="21018" y="30410"/>
                    </a:cubicBezTo>
                    <a:lnTo>
                      <a:pt x="21018" y="30410"/>
                    </a:lnTo>
                    <a:cubicBezTo>
                      <a:pt x="21005" y="30418"/>
                      <a:pt x="20992" y="30426"/>
                      <a:pt x="20977" y="30432"/>
                    </a:cubicBezTo>
                    <a:cubicBezTo>
                      <a:pt x="20977" y="30433"/>
                      <a:pt x="20976" y="30433"/>
                      <a:pt x="20975" y="30433"/>
                    </a:cubicBezTo>
                    <a:cubicBezTo>
                      <a:pt x="20964" y="30433"/>
                      <a:pt x="20951" y="30417"/>
                      <a:pt x="20982" y="30397"/>
                    </a:cubicBezTo>
                    <a:cubicBezTo>
                      <a:pt x="20982" y="30397"/>
                      <a:pt x="20983" y="30397"/>
                      <a:pt x="20983" y="30397"/>
                    </a:cubicBezTo>
                    <a:lnTo>
                      <a:pt x="20983" y="30397"/>
                    </a:lnTo>
                    <a:cubicBezTo>
                      <a:pt x="20983" y="30397"/>
                      <a:pt x="20983" y="30397"/>
                      <a:pt x="20983" y="30397"/>
                    </a:cubicBezTo>
                    <a:cubicBezTo>
                      <a:pt x="20996" y="30401"/>
                      <a:pt x="21008" y="30406"/>
                      <a:pt x="21018" y="30410"/>
                    </a:cubicBezTo>
                    <a:lnTo>
                      <a:pt x="21018" y="30410"/>
                    </a:lnTo>
                    <a:cubicBezTo>
                      <a:pt x="21024" y="30406"/>
                      <a:pt x="21030" y="30402"/>
                      <a:pt x="21036" y="30397"/>
                    </a:cubicBezTo>
                    <a:lnTo>
                      <a:pt x="21036" y="30397"/>
                    </a:lnTo>
                    <a:cubicBezTo>
                      <a:pt x="21027" y="30397"/>
                      <a:pt x="21017" y="30396"/>
                      <a:pt x="21007" y="30396"/>
                    </a:cubicBezTo>
                    <a:cubicBezTo>
                      <a:pt x="20999" y="30396"/>
                      <a:pt x="20991" y="30397"/>
                      <a:pt x="20983" y="30397"/>
                    </a:cubicBezTo>
                    <a:lnTo>
                      <a:pt x="20983" y="30397"/>
                    </a:lnTo>
                    <a:cubicBezTo>
                      <a:pt x="20981" y="30384"/>
                      <a:pt x="21023" y="30379"/>
                      <a:pt x="21067" y="30377"/>
                    </a:cubicBezTo>
                    <a:lnTo>
                      <a:pt x="21067" y="30377"/>
                    </a:lnTo>
                    <a:cubicBezTo>
                      <a:pt x="21057" y="30383"/>
                      <a:pt x="21047" y="30390"/>
                      <a:pt x="21036" y="30397"/>
                    </a:cubicBezTo>
                    <a:lnTo>
                      <a:pt x="21036" y="30397"/>
                    </a:lnTo>
                    <a:cubicBezTo>
                      <a:pt x="21148" y="30405"/>
                      <a:pt x="21229" y="30450"/>
                      <a:pt x="21303" y="30450"/>
                    </a:cubicBezTo>
                    <a:cubicBezTo>
                      <a:pt x="21349" y="30450"/>
                      <a:pt x="21392" y="30433"/>
                      <a:pt x="21438" y="30379"/>
                    </a:cubicBezTo>
                    <a:cubicBezTo>
                      <a:pt x="21436" y="30347"/>
                      <a:pt x="21436" y="30321"/>
                      <a:pt x="21433" y="30244"/>
                    </a:cubicBezTo>
                    <a:lnTo>
                      <a:pt x="21433" y="30244"/>
                    </a:lnTo>
                    <a:cubicBezTo>
                      <a:pt x="21509" y="30300"/>
                      <a:pt x="21554" y="30334"/>
                      <a:pt x="21600" y="30368"/>
                    </a:cubicBezTo>
                    <a:cubicBezTo>
                      <a:pt x="21751" y="30297"/>
                      <a:pt x="21875" y="30238"/>
                      <a:pt x="22037" y="30163"/>
                    </a:cubicBezTo>
                    <a:cubicBezTo>
                      <a:pt x="22068" y="30164"/>
                      <a:pt x="22094" y="30165"/>
                      <a:pt x="22117" y="30165"/>
                    </a:cubicBezTo>
                    <a:cubicBezTo>
                      <a:pt x="22241" y="30165"/>
                      <a:pt x="22253" y="30142"/>
                      <a:pt x="22316" y="29994"/>
                    </a:cubicBezTo>
                    <a:cubicBezTo>
                      <a:pt x="22321" y="29984"/>
                      <a:pt x="22293" y="29968"/>
                      <a:pt x="22279" y="29954"/>
                    </a:cubicBezTo>
                    <a:cubicBezTo>
                      <a:pt x="22251" y="29976"/>
                      <a:pt x="22225" y="30000"/>
                      <a:pt x="22179" y="30037"/>
                    </a:cubicBezTo>
                    <a:cubicBezTo>
                      <a:pt x="22169" y="29993"/>
                      <a:pt x="22162" y="29960"/>
                      <a:pt x="22156" y="29932"/>
                    </a:cubicBezTo>
                    <a:cubicBezTo>
                      <a:pt x="22249" y="29898"/>
                      <a:pt x="22328" y="29881"/>
                      <a:pt x="22397" y="29847"/>
                    </a:cubicBezTo>
                    <a:cubicBezTo>
                      <a:pt x="22428" y="29878"/>
                      <a:pt x="22453" y="29903"/>
                      <a:pt x="22480" y="29931"/>
                    </a:cubicBezTo>
                    <a:cubicBezTo>
                      <a:pt x="22502" y="29897"/>
                      <a:pt x="22519" y="29869"/>
                      <a:pt x="22535" y="29842"/>
                    </a:cubicBezTo>
                    <a:cubicBezTo>
                      <a:pt x="22591" y="29891"/>
                      <a:pt x="22654" y="29907"/>
                      <a:pt x="22722" y="29907"/>
                    </a:cubicBezTo>
                    <a:cubicBezTo>
                      <a:pt x="22846" y="29907"/>
                      <a:pt x="22988" y="29856"/>
                      <a:pt x="23142" y="29854"/>
                    </a:cubicBezTo>
                    <a:cubicBezTo>
                      <a:pt x="23075" y="29759"/>
                      <a:pt x="23034" y="29700"/>
                      <a:pt x="22986" y="29632"/>
                    </a:cubicBezTo>
                    <a:cubicBezTo>
                      <a:pt x="23111" y="29578"/>
                      <a:pt x="23230" y="29525"/>
                      <a:pt x="23343" y="29475"/>
                    </a:cubicBezTo>
                    <a:cubicBezTo>
                      <a:pt x="23346" y="29428"/>
                      <a:pt x="23349" y="29391"/>
                      <a:pt x="23350" y="29356"/>
                    </a:cubicBezTo>
                    <a:cubicBezTo>
                      <a:pt x="23362" y="29358"/>
                      <a:pt x="23373" y="29360"/>
                      <a:pt x="23384" y="29363"/>
                    </a:cubicBezTo>
                    <a:cubicBezTo>
                      <a:pt x="23402" y="29404"/>
                      <a:pt x="23421" y="29445"/>
                      <a:pt x="23439" y="29485"/>
                    </a:cubicBezTo>
                    <a:cubicBezTo>
                      <a:pt x="23300" y="29576"/>
                      <a:pt x="23246" y="29666"/>
                      <a:pt x="23273" y="29754"/>
                    </a:cubicBezTo>
                    <a:cubicBezTo>
                      <a:pt x="23495" y="29682"/>
                      <a:pt x="23705" y="29576"/>
                      <a:pt x="23915" y="29472"/>
                    </a:cubicBezTo>
                    <a:cubicBezTo>
                      <a:pt x="24118" y="29353"/>
                      <a:pt x="24324" y="29241"/>
                      <a:pt x="24554" y="29177"/>
                    </a:cubicBezTo>
                    <a:cubicBezTo>
                      <a:pt x="24605" y="29111"/>
                      <a:pt x="24663" y="29038"/>
                      <a:pt x="24722" y="28961"/>
                    </a:cubicBezTo>
                    <a:cubicBezTo>
                      <a:pt x="24754" y="28992"/>
                      <a:pt x="24775" y="29010"/>
                      <a:pt x="24810" y="29042"/>
                    </a:cubicBezTo>
                    <a:cubicBezTo>
                      <a:pt x="24895" y="28982"/>
                      <a:pt x="24985" y="28917"/>
                      <a:pt x="25073" y="28855"/>
                    </a:cubicBezTo>
                    <a:lnTo>
                      <a:pt x="25182" y="28882"/>
                    </a:lnTo>
                    <a:cubicBezTo>
                      <a:pt x="25167" y="28826"/>
                      <a:pt x="25153" y="28768"/>
                      <a:pt x="25131" y="28676"/>
                    </a:cubicBezTo>
                    <a:lnTo>
                      <a:pt x="25131" y="28676"/>
                    </a:lnTo>
                    <a:cubicBezTo>
                      <a:pt x="25198" y="28735"/>
                      <a:pt x="25219" y="28752"/>
                      <a:pt x="25257" y="28785"/>
                    </a:cubicBezTo>
                    <a:cubicBezTo>
                      <a:pt x="25312" y="28757"/>
                      <a:pt x="25365" y="28705"/>
                      <a:pt x="25428" y="28674"/>
                    </a:cubicBezTo>
                    <a:cubicBezTo>
                      <a:pt x="25497" y="28639"/>
                      <a:pt x="25575" y="28626"/>
                      <a:pt x="25646" y="28590"/>
                    </a:cubicBezTo>
                    <a:cubicBezTo>
                      <a:pt x="25820" y="28501"/>
                      <a:pt x="25915" y="28329"/>
                      <a:pt x="25808" y="28191"/>
                    </a:cubicBezTo>
                    <a:lnTo>
                      <a:pt x="25808" y="28191"/>
                    </a:lnTo>
                    <a:cubicBezTo>
                      <a:pt x="25804" y="28196"/>
                      <a:pt x="25800" y="28200"/>
                      <a:pt x="25796" y="28204"/>
                    </a:cubicBezTo>
                    <a:cubicBezTo>
                      <a:pt x="25794" y="28205"/>
                      <a:pt x="25791" y="28206"/>
                      <a:pt x="25789" y="28206"/>
                    </a:cubicBezTo>
                    <a:cubicBezTo>
                      <a:pt x="25779" y="28206"/>
                      <a:pt x="25769" y="28194"/>
                      <a:pt x="25790" y="28170"/>
                    </a:cubicBezTo>
                    <a:lnTo>
                      <a:pt x="25790" y="28170"/>
                    </a:lnTo>
                    <a:cubicBezTo>
                      <a:pt x="25797" y="28177"/>
                      <a:pt x="25803" y="28184"/>
                      <a:pt x="25808" y="28191"/>
                    </a:cubicBezTo>
                    <a:lnTo>
                      <a:pt x="25808" y="28191"/>
                    </a:lnTo>
                    <a:cubicBezTo>
                      <a:pt x="25822" y="28178"/>
                      <a:pt x="25834" y="28163"/>
                      <a:pt x="25846" y="28148"/>
                    </a:cubicBezTo>
                    <a:lnTo>
                      <a:pt x="25846" y="28148"/>
                    </a:lnTo>
                    <a:cubicBezTo>
                      <a:pt x="25830" y="28153"/>
                      <a:pt x="25811" y="28160"/>
                      <a:pt x="25790" y="28170"/>
                    </a:cubicBezTo>
                    <a:cubicBezTo>
                      <a:pt x="25782" y="28158"/>
                      <a:pt x="25824" y="28142"/>
                      <a:pt x="25866" y="28124"/>
                    </a:cubicBezTo>
                    <a:lnTo>
                      <a:pt x="25866" y="28124"/>
                    </a:lnTo>
                    <a:cubicBezTo>
                      <a:pt x="25859" y="28132"/>
                      <a:pt x="25853" y="28140"/>
                      <a:pt x="25846" y="28148"/>
                    </a:cubicBezTo>
                    <a:lnTo>
                      <a:pt x="25846" y="28148"/>
                    </a:lnTo>
                    <a:cubicBezTo>
                      <a:pt x="25868" y="28141"/>
                      <a:pt x="25886" y="28139"/>
                      <a:pt x="25901" y="28139"/>
                    </a:cubicBezTo>
                    <a:cubicBezTo>
                      <a:pt x="25989" y="28139"/>
                      <a:pt x="25991" y="28227"/>
                      <a:pt x="26047" y="28227"/>
                    </a:cubicBezTo>
                    <a:cubicBezTo>
                      <a:pt x="26055" y="28227"/>
                      <a:pt x="26064" y="28225"/>
                      <a:pt x="26074" y="28221"/>
                    </a:cubicBezTo>
                    <a:cubicBezTo>
                      <a:pt x="26261" y="28112"/>
                      <a:pt x="26249" y="27973"/>
                      <a:pt x="26236" y="27827"/>
                    </a:cubicBezTo>
                    <a:lnTo>
                      <a:pt x="26236" y="27827"/>
                    </a:lnTo>
                    <a:cubicBezTo>
                      <a:pt x="26343" y="27830"/>
                      <a:pt x="26447" y="27831"/>
                      <a:pt x="26552" y="27833"/>
                    </a:cubicBezTo>
                    <a:cubicBezTo>
                      <a:pt x="26581" y="27775"/>
                      <a:pt x="26599" y="27703"/>
                      <a:pt x="26614" y="27702"/>
                    </a:cubicBezTo>
                    <a:cubicBezTo>
                      <a:pt x="26842" y="27664"/>
                      <a:pt x="26923" y="27477"/>
                      <a:pt x="27008" y="27306"/>
                    </a:cubicBezTo>
                    <a:cubicBezTo>
                      <a:pt x="27058" y="27208"/>
                      <a:pt x="27101" y="27107"/>
                      <a:pt x="27151" y="26997"/>
                    </a:cubicBezTo>
                    <a:cubicBezTo>
                      <a:pt x="27215" y="26990"/>
                      <a:pt x="27286" y="26984"/>
                      <a:pt x="27355" y="26977"/>
                    </a:cubicBezTo>
                    <a:cubicBezTo>
                      <a:pt x="27363" y="26943"/>
                      <a:pt x="27367" y="26921"/>
                      <a:pt x="27371" y="26894"/>
                    </a:cubicBezTo>
                    <a:lnTo>
                      <a:pt x="27561" y="26878"/>
                    </a:lnTo>
                    <a:cubicBezTo>
                      <a:pt x="27516" y="26757"/>
                      <a:pt x="27645" y="26638"/>
                      <a:pt x="27613" y="26456"/>
                    </a:cubicBezTo>
                    <a:lnTo>
                      <a:pt x="27613" y="26456"/>
                    </a:lnTo>
                    <a:cubicBezTo>
                      <a:pt x="27707" y="26481"/>
                      <a:pt x="27766" y="26495"/>
                      <a:pt x="27855" y="26519"/>
                    </a:cubicBezTo>
                    <a:cubicBezTo>
                      <a:pt x="27852" y="26376"/>
                      <a:pt x="27851" y="26291"/>
                      <a:pt x="27850" y="26220"/>
                    </a:cubicBezTo>
                    <a:cubicBezTo>
                      <a:pt x="27926" y="26194"/>
                      <a:pt x="28003" y="26169"/>
                      <a:pt x="28097" y="26135"/>
                    </a:cubicBezTo>
                    <a:cubicBezTo>
                      <a:pt x="28050" y="26064"/>
                      <a:pt x="28020" y="26019"/>
                      <a:pt x="27988" y="25972"/>
                    </a:cubicBezTo>
                    <a:cubicBezTo>
                      <a:pt x="28025" y="25941"/>
                      <a:pt x="28050" y="25919"/>
                      <a:pt x="28081" y="25891"/>
                    </a:cubicBezTo>
                    <a:cubicBezTo>
                      <a:pt x="28091" y="25930"/>
                      <a:pt x="28097" y="25961"/>
                      <a:pt x="28104" y="25992"/>
                    </a:cubicBezTo>
                    <a:cubicBezTo>
                      <a:pt x="28145" y="25985"/>
                      <a:pt x="28186" y="25979"/>
                      <a:pt x="28223" y="25973"/>
                    </a:cubicBezTo>
                    <a:cubicBezTo>
                      <a:pt x="28231" y="25936"/>
                      <a:pt x="28236" y="25908"/>
                      <a:pt x="28247" y="25864"/>
                    </a:cubicBezTo>
                    <a:cubicBezTo>
                      <a:pt x="28301" y="25901"/>
                      <a:pt x="28347" y="25932"/>
                      <a:pt x="28394" y="25963"/>
                    </a:cubicBezTo>
                    <a:cubicBezTo>
                      <a:pt x="28425" y="25929"/>
                      <a:pt x="28447" y="25904"/>
                      <a:pt x="28472" y="25876"/>
                    </a:cubicBezTo>
                    <a:cubicBezTo>
                      <a:pt x="28438" y="25827"/>
                      <a:pt x="28407" y="25783"/>
                      <a:pt x="28370" y="25730"/>
                    </a:cubicBezTo>
                    <a:cubicBezTo>
                      <a:pt x="28419" y="25722"/>
                      <a:pt x="28450" y="25716"/>
                      <a:pt x="28478" y="25710"/>
                    </a:cubicBezTo>
                    <a:cubicBezTo>
                      <a:pt x="28487" y="25670"/>
                      <a:pt x="28497" y="25629"/>
                      <a:pt x="28509" y="25577"/>
                    </a:cubicBezTo>
                    <a:cubicBezTo>
                      <a:pt x="28590" y="25560"/>
                      <a:pt x="28659" y="25545"/>
                      <a:pt x="28728" y="25532"/>
                    </a:cubicBezTo>
                    <a:cubicBezTo>
                      <a:pt x="28731" y="25464"/>
                      <a:pt x="28732" y="25407"/>
                      <a:pt x="28734" y="25343"/>
                    </a:cubicBezTo>
                    <a:cubicBezTo>
                      <a:pt x="28779" y="25352"/>
                      <a:pt x="28822" y="25360"/>
                      <a:pt x="28853" y="25366"/>
                    </a:cubicBezTo>
                    <a:cubicBezTo>
                      <a:pt x="28910" y="25293"/>
                      <a:pt x="28962" y="25229"/>
                      <a:pt x="29016" y="25161"/>
                    </a:cubicBezTo>
                    <a:cubicBezTo>
                      <a:pt x="28781" y="25071"/>
                      <a:pt x="28773" y="25064"/>
                      <a:pt x="28650" y="24856"/>
                    </a:cubicBezTo>
                    <a:cubicBezTo>
                      <a:pt x="28803" y="24804"/>
                      <a:pt x="28943" y="24755"/>
                      <a:pt x="29068" y="24712"/>
                    </a:cubicBezTo>
                    <a:lnTo>
                      <a:pt x="29068" y="24712"/>
                    </a:lnTo>
                    <a:cubicBezTo>
                      <a:pt x="29147" y="24790"/>
                      <a:pt x="29034" y="24948"/>
                      <a:pt x="29165" y="24968"/>
                    </a:cubicBezTo>
                    <a:cubicBezTo>
                      <a:pt x="29193" y="24911"/>
                      <a:pt x="29216" y="24854"/>
                      <a:pt x="29246" y="24798"/>
                    </a:cubicBezTo>
                    <a:cubicBezTo>
                      <a:pt x="29296" y="24706"/>
                      <a:pt x="29309" y="24628"/>
                      <a:pt x="29241" y="24568"/>
                    </a:cubicBezTo>
                    <a:cubicBezTo>
                      <a:pt x="29237" y="24565"/>
                      <a:pt x="29253" y="24539"/>
                      <a:pt x="29260" y="24523"/>
                    </a:cubicBezTo>
                    <a:cubicBezTo>
                      <a:pt x="29303" y="24530"/>
                      <a:pt x="29344" y="24537"/>
                      <a:pt x="29393" y="24546"/>
                    </a:cubicBezTo>
                    <a:cubicBezTo>
                      <a:pt x="29455" y="24355"/>
                      <a:pt x="29411" y="24228"/>
                      <a:pt x="29353" y="24111"/>
                    </a:cubicBezTo>
                    <a:cubicBezTo>
                      <a:pt x="29318" y="24037"/>
                      <a:pt x="29288" y="23963"/>
                      <a:pt x="29391" y="23868"/>
                    </a:cubicBezTo>
                    <a:cubicBezTo>
                      <a:pt x="29472" y="23932"/>
                      <a:pt x="29475" y="24101"/>
                      <a:pt x="29596" y="24101"/>
                    </a:cubicBezTo>
                    <a:cubicBezTo>
                      <a:pt x="29609" y="24101"/>
                      <a:pt x="29624" y="24099"/>
                      <a:pt x="29640" y="24094"/>
                    </a:cubicBezTo>
                    <a:cubicBezTo>
                      <a:pt x="29666" y="24053"/>
                      <a:pt x="29693" y="24013"/>
                      <a:pt x="29719" y="23972"/>
                    </a:cubicBezTo>
                    <a:cubicBezTo>
                      <a:pt x="29677" y="23862"/>
                      <a:pt x="29671" y="23749"/>
                      <a:pt x="29764" y="23582"/>
                    </a:cubicBezTo>
                    <a:cubicBezTo>
                      <a:pt x="29806" y="23657"/>
                      <a:pt x="29830" y="23716"/>
                      <a:pt x="29868" y="23757"/>
                    </a:cubicBezTo>
                    <a:cubicBezTo>
                      <a:pt x="29870" y="23760"/>
                      <a:pt x="29874" y="23761"/>
                      <a:pt x="29878" y="23761"/>
                    </a:cubicBezTo>
                    <a:cubicBezTo>
                      <a:pt x="29899" y="23761"/>
                      <a:pt x="29940" y="23739"/>
                      <a:pt x="29978" y="23727"/>
                    </a:cubicBezTo>
                    <a:cubicBezTo>
                      <a:pt x="29950" y="23662"/>
                      <a:pt x="29931" y="23619"/>
                      <a:pt x="29917" y="23585"/>
                    </a:cubicBezTo>
                    <a:cubicBezTo>
                      <a:pt x="29946" y="23521"/>
                      <a:pt x="29973" y="23462"/>
                      <a:pt x="30030" y="23337"/>
                    </a:cubicBezTo>
                    <a:lnTo>
                      <a:pt x="30030" y="23337"/>
                    </a:lnTo>
                    <a:cubicBezTo>
                      <a:pt x="29921" y="23398"/>
                      <a:pt x="29872" y="23425"/>
                      <a:pt x="29824" y="23453"/>
                    </a:cubicBezTo>
                    <a:cubicBezTo>
                      <a:pt x="29803" y="23401"/>
                      <a:pt x="29783" y="23346"/>
                      <a:pt x="29758" y="23281"/>
                    </a:cubicBezTo>
                    <a:lnTo>
                      <a:pt x="29758" y="23281"/>
                    </a:lnTo>
                    <a:cubicBezTo>
                      <a:pt x="29874" y="23297"/>
                      <a:pt x="29978" y="23312"/>
                      <a:pt x="30089" y="23328"/>
                    </a:cubicBezTo>
                    <a:cubicBezTo>
                      <a:pt x="30106" y="23168"/>
                      <a:pt x="30121" y="23029"/>
                      <a:pt x="30136" y="22901"/>
                    </a:cubicBezTo>
                    <a:cubicBezTo>
                      <a:pt x="30195" y="22860"/>
                      <a:pt x="30245" y="22832"/>
                      <a:pt x="30292" y="22794"/>
                    </a:cubicBezTo>
                    <a:cubicBezTo>
                      <a:pt x="30276" y="22703"/>
                      <a:pt x="30259" y="22617"/>
                      <a:pt x="30246" y="22541"/>
                    </a:cubicBezTo>
                    <a:cubicBezTo>
                      <a:pt x="30186" y="22501"/>
                      <a:pt x="30133" y="22466"/>
                      <a:pt x="30105" y="22447"/>
                    </a:cubicBezTo>
                    <a:cubicBezTo>
                      <a:pt x="30145" y="22411"/>
                      <a:pt x="30187" y="22372"/>
                      <a:pt x="30220" y="22344"/>
                    </a:cubicBezTo>
                    <a:cubicBezTo>
                      <a:pt x="30296" y="22451"/>
                      <a:pt x="30358" y="22538"/>
                      <a:pt x="30426" y="22635"/>
                    </a:cubicBezTo>
                    <a:cubicBezTo>
                      <a:pt x="30449" y="22586"/>
                      <a:pt x="30462" y="22557"/>
                      <a:pt x="30479" y="22523"/>
                    </a:cubicBezTo>
                    <a:cubicBezTo>
                      <a:pt x="30434" y="22483"/>
                      <a:pt x="30393" y="22448"/>
                      <a:pt x="30371" y="22429"/>
                    </a:cubicBezTo>
                    <a:cubicBezTo>
                      <a:pt x="30374" y="22358"/>
                      <a:pt x="30380" y="22316"/>
                      <a:pt x="30373" y="22279"/>
                    </a:cubicBezTo>
                    <a:cubicBezTo>
                      <a:pt x="30368" y="22254"/>
                      <a:pt x="30346" y="22238"/>
                      <a:pt x="30333" y="22220"/>
                    </a:cubicBezTo>
                    <a:cubicBezTo>
                      <a:pt x="30377" y="22183"/>
                      <a:pt x="30395" y="22169"/>
                      <a:pt x="30458" y="22116"/>
                    </a:cubicBezTo>
                    <a:lnTo>
                      <a:pt x="30458" y="22116"/>
                    </a:lnTo>
                    <a:cubicBezTo>
                      <a:pt x="30298" y="22120"/>
                      <a:pt x="30190" y="22123"/>
                      <a:pt x="30074" y="22127"/>
                    </a:cubicBezTo>
                    <a:cubicBezTo>
                      <a:pt x="30084" y="22079"/>
                      <a:pt x="30090" y="22048"/>
                      <a:pt x="30102" y="21996"/>
                    </a:cubicBezTo>
                    <a:cubicBezTo>
                      <a:pt x="30214" y="22004"/>
                      <a:pt x="30320" y="22011"/>
                      <a:pt x="30426" y="22018"/>
                    </a:cubicBezTo>
                    <a:lnTo>
                      <a:pt x="30476" y="21923"/>
                    </a:lnTo>
                    <a:cubicBezTo>
                      <a:pt x="30445" y="21905"/>
                      <a:pt x="30414" y="21889"/>
                      <a:pt x="30380" y="21871"/>
                    </a:cubicBezTo>
                    <a:lnTo>
                      <a:pt x="30379" y="21871"/>
                    </a:lnTo>
                    <a:cubicBezTo>
                      <a:pt x="30405" y="21820"/>
                      <a:pt x="30421" y="21792"/>
                      <a:pt x="30437" y="21758"/>
                    </a:cubicBezTo>
                    <a:cubicBezTo>
                      <a:pt x="30495" y="21774"/>
                      <a:pt x="30546" y="21790"/>
                      <a:pt x="30598" y="21807"/>
                    </a:cubicBezTo>
                    <a:cubicBezTo>
                      <a:pt x="30617" y="21677"/>
                      <a:pt x="30635" y="21562"/>
                      <a:pt x="30654" y="21443"/>
                    </a:cubicBezTo>
                    <a:lnTo>
                      <a:pt x="30654" y="21443"/>
                    </a:lnTo>
                    <a:cubicBezTo>
                      <a:pt x="30560" y="21468"/>
                      <a:pt x="30486" y="21487"/>
                      <a:pt x="30405" y="21509"/>
                    </a:cubicBezTo>
                    <a:cubicBezTo>
                      <a:pt x="30398" y="21308"/>
                      <a:pt x="30608" y="21287"/>
                      <a:pt x="30607" y="21137"/>
                    </a:cubicBezTo>
                    <a:lnTo>
                      <a:pt x="30607" y="21137"/>
                    </a:lnTo>
                    <a:cubicBezTo>
                      <a:pt x="30742" y="21150"/>
                      <a:pt x="30857" y="21162"/>
                      <a:pt x="30970" y="21174"/>
                    </a:cubicBezTo>
                    <a:lnTo>
                      <a:pt x="30983" y="21136"/>
                    </a:lnTo>
                    <a:lnTo>
                      <a:pt x="30736" y="21021"/>
                    </a:lnTo>
                    <a:lnTo>
                      <a:pt x="30780" y="20980"/>
                    </a:lnTo>
                    <a:cubicBezTo>
                      <a:pt x="30755" y="20915"/>
                      <a:pt x="30730" y="20850"/>
                      <a:pt x="30715" y="20809"/>
                    </a:cubicBezTo>
                    <a:cubicBezTo>
                      <a:pt x="30799" y="20772"/>
                      <a:pt x="30889" y="20736"/>
                      <a:pt x="31011" y="20684"/>
                    </a:cubicBezTo>
                    <a:cubicBezTo>
                      <a:pt x="30974" y="20621"/>
                      <a:pt x="30944" y="20569"/>
                      <a:pt x="30921" y="20531"/>
                    </a:cubicBezTo>
                    <a:cubicBezTo>
                      <a:pt x="31002" y="20469"/>
                      <a:pt x="31060" y="20424"/>
                      <a:pt x="31119" y="20381"/>
                    </a:cubicBezTo>
                    <a:cubicBezTo>
                      <a:pt x="31089" y="20313"/>
                      <a:pt x="31067" y="20265"/>
                      <a:pt x="31047" y="20215"/>
                    </a:cubicBezTo>
                    <a:lnTo>
                      <a:pt x="31026" y="20112"/>
                    </a:lnTo>
                    <a:lnTo>
                      <a:pt x="31099" y="20082"/>
                    </a:lnTo>
                    <a:cubicBezTo>
                      <a:pt x="31083" y="20018"/>
                      <a:pt x="31067" y="19953"/>
                      <a:pt x="31051" y="19891"/>
                    </a:cubicBezTo>
                    <a:cubicBezTo>
                      <a:pt x="30992" y="19913"/>
                      <a:pt x="30961" y="19925"/>
                      <a:pt x="30914" y="19941"/>
                    </a:cubicBezTo>
                    <a:cubicBezTo>
                      <a:pt x="30944" y="19865"/>
                      <a:pt x="30969" y="19815"/>
                      <a:pt x="30986" y="19756"/>
                    </a:cubicBezTo>
                    <a:cubicBezTo>
                      <a:pt x="30998" y="19757"/>
                      <a:pt x="31010" y="19758"/>
                      <a:pt x="31021" y="19758"/>
                    </a:cubicBezTo>
                    <a:cubicBezTo>
                      <a:pt x="31189" y="19758"/>
                      <a:pt x="31321" y="19613"/>
                      <a:pt x="31488" y="19548"/>
                    </a:cubicBezTo>
                    <a:cubicBezTo>
                      <a:pt x="31454" y="19441"/>
                      <a:pt x="31429" y="19361"/>
                      <a:pt x="31407" y="19288"/>
                    </a:cubicBezTo>
                    <a:cubicBezTo>
                      <a:pt x="31448" y="19242"/>
                      <a:pt x="31475" y="19214"/>
                      <a:pt x="31538" y="19145"/>
                    </a:cubicBezTo>
                    <a:lnTo>
                      <a:pt x="31538" y="19145"/>
                    </a:lnTo>
                    <a:cubicBezTo>
                      <a:pt x="31448" y="19158"/>
                      <a:pt x="31401" y="19166"/>
                      <a:pt x="31358" y="19172"/>
                    </a:cubicBezTo>
                    <a:cubicBezTo>
                      <a:pt x="31322" y="19129"/>
                      <a:pt x="31285" y="19086"/>
                      <a:pt x="31258" y="19054"/>
                    </a:cubicBezTo>
                    <a:cubicBezTo>
                      <a:pt x="31267" y="18963"/>
                      <a:pt x="31275" y="18882"/>
                      <a:pt x="31289" y="18732"/>
                    </a:cubicBezTo>
                    <a:cubicBezTo>
                      <a:pt x="31330" y="18845"/>
                      <a:pt x="31351" y="18901"/>
                      <a:pt x="31366" y="18944"/>
                    </a:cubicBezTo>
                    <a:cubicBezTo>
                      <a:pt x="31433" y="18939"/>
                      <a:pt x="31504" y="18933"/>
                      <a:pt x="31575" y="18929"/>
                    </a:cubicBezTo>
                    <a:cubicBezTo>
                      <a:pt x="31566" y="18758"/>
                      <a:pt x="31566" y="18760"/>
                      <a:pt x="31664" y="18598"/>
                    </a:cubicBezTo>
                    <a:lnTo>
                      <a:pt x="31664" y="18598"/>
                    </a:lnTo>
                    <a:cubicBezTo>
                      <a:pt x="31606" y="18607"/>
                      <a:pt x="31557" y="18614"/>
                      <a:pt x="31506" y="18623"/>
                    </a:cubicBezTo>
                    <a:cubicBezTo>
                      <a:pt x="31523" y="18558"/>
                      <a:pt x="31541" y="18496"/>
                      <a:pt x="31558" y="18440"/>
                    </a:cubicBezTo>
                    <a:lnTo>
                      <a:pt x="31667" y="18440"/>
                    </a:lnTo>
                    <a:cubicBezTo>
                      <a:pt x="31697" y="18309"/>
                      <a:pt x="31701" y="18177"/>
                      <a:pt x="31716" y="18081"/>
                    </a:cubicBezTo>
                    <a:cubicBezTo>
                      <a:pt x="31675" y="17996"/>
                      <a:pt x="31641" y="17926"/>
                      <a:pt x="31604" y="17858"/>
                    </a:cubicBezTo>
                    <a:cubicBezTo>
                      <a:pt x="31588" y="17842"/>
                      <a:pt x="31576" y="17823"/>
                      <a:pt x="31564" y="17802"/>
                    </a:cubicBezTo>
                    <a:lnTo>
                      <a:pt x="31585" y="17784"/>
                    </a:lnTo>
                    <a:lnTo>
                      <a:pt x="31614" y="17850"/>
                    </a:lnTo>
                    <a:cubicBezTo>
                      <a:pt x="31610" y="17853"/>
                      <a:pt x="31606" y="17857"/>
                      <a:pt x="31604" y="17858"/>
                    </a:cubicBezTo>
                    <a:lnTo>
                      <a:pt x="31604" y="17858"/>
                    </a:lnTo>
                    <a:cubicBezTo>
                      <a:pt x="31701" y="17847"/>
                      <a:pt x="31747" y="17780"/>
                      <a:pt x="31759" y="17670"/>
                    </a:cubicBezTo>
                    <a:lnTo>
                      <a:pt x="31759" y="17670"/>
                    </a:lnTo>
                    <a:cubicBezTo>
                      <a:pt x="31725" y="17684"/>
                      <a:pt x="31692" y="17699"/>
                      <a:pt x="31647" y="17720"/>
                    </a:cubicBezTo>
                    <a:cubicBezTo>
                      <a:pt x="31651" y="17650"/>
                      <a:pt x="31654" y="17584"/>
                      <a:pt x="31657" y="17521"/>
                    </a:cubicBezTo>
                    <a:cubicBezTo>
                      <a:pt x="31625" y="17499"/>
                      <a:pt x="31594" y="17478"/>
                      <a:pt x="31556" y="17450"/>
                    </a:cubicBezTo>
                    <a:cubicBezTo>
                      <a:pt x="31598" y="17421"/>
                      <a:pt x="31631" y="17397"/>
                      <a:pt x="31666" y="17372"/>
                    </a:cubicBezTo>
                    <a:cubicBezTo>
                      <a:pt x="31685" y="17394"/>
                      <a:pt x="31710" y="17422"/>
                      <a:pt x="31735" y="17452"/>
                    </a:cubicBezTo>
                    <a:cubicBezTo>
                      <a:pt x="31801" y="17424"/>
                      <a:pt x="31863" y="17399"/>
                      <a:pt x="31935" y="17369"/>
                    </a:cubicBezTo>
                    <a:cubicBezTo>
                      <a:pt x="31882" y="17284"/>
                      <a:pt x="31840" y="17215"/>
                      <a:pt x="31795" y="17144"/>
                    </a:cubicBezTo>
                    <a:cubicBezTo>
                      <a:pt x="31754" y="17175"/>
                      <a:pt x="31729" y="17194"/>
                      <a:pt x="31706" y="17212"/>
                    </a:cubicBezTo>
                    <a:cubicBezTo>
                      <a:pt x="31678" y="17234"/>
                      <a:pt x="31653" y="17256"/>
                      <a:pt x="31606" y="17296"/>
                    </a:cubicBezTo>
                    <a:cubicBezTo>
                      <a:pt x="31642" y="17119"/>
                      <a:pt x="31735" y="17022"/>
                      <a:pt x="31885" y="17003"/>
                    </a:cubicBezTo>
                    <a:cubicBezTo>
                      <a:pt x="31828" y="16950"/>
                      <a:pt x="31775" y="16903"/>
                      <a:pt x="31726" y="16859"/>
                    </a:cubicBezTo>
                    <a:cubicBezTo>
                      <a:pt x="31678" y="16885"/>
                      <a:pt x="31636" y="16907"/>
                      <a:pt x="31572" y="16941"/>
                    </a:cubicBezTo>
                    <a:cubicBezTo>
                      <a:pt x="31570" y="16841"/>
                      <a:pt x="31457" y="16804"/>
                      <a:pt x="31548" y="16700"/>
                    </a:cubicBezTo>
                    <a:lnTo>
                      <a:pt x="31548" y="16700"/>
                    </a:lnTo>
                    <a:cubicBezTo>
                      <a:pt x="31586" y="16732"/>
                      <a:pt x="31620" y="16763"/>
                      <a:pt x="31664" y="16806"/>
                    </a:cubicBezTo>
                    <a:cubicBezTo>
                      <a:pt x="31697" y="16716"/>
                      <a:pt x="31707" y="16647"/>
                      <a:pt x="31734" y="16554"/>
                    </a:cubicBezTo>
                    <a:cubicBezTo>
                      <a:pt x="31756" y="16632"/>
                      <a:pt x="31769" y="16678"/>
                      <a:pt x="31797" y="16776"/>
                    </a:cubicBezTo>
                    <a:cubicBezTo>
                      <a:pt x="31809" y="16632"/>
                      <a:pt x="31817" y="16545"/>
                      <a:pt x="31822" y="16493"/>
                    </a:cubicBezTo>
                    <a:cubicBezTo>
                      <a:pt x="31775" y="16426"/>
                      <a:pt x="31745" y="16385"/>
                      <a:pt x="31710" y="16334"/>
                    </a:cubicBezTo>
                    <a:cubicBezTo>
                      <a:pt x="31770" y="16306"/>
                      <a:pt x="31809" y="16288"/>
                      <a:pt x="31863" y="16263"/>
                    </a:cubicBezTo>
                    <a:cubicBezTo>
                      <a:pt x="31728" y="16179"/>
                      <a:pt x="31847" y="16114"/>
                      <a:pt x="31856" y="16054"/>
                    </a:cubicBezTo>
                    <a:cubicBezTo>
                      <a:pt x="31791" y="15991"/>
                      <a:pt x="31731" y="15931"/>
                      <a:pt x="31672" y="15872"/>
                    </a:cubicBezTo>
                    <a:cubicBezTo>
                      <a:pt x="31656" y="15913"/>
                      <a:pt x="31641" y="15953"/>
                      <a:pt x="31622" y="16000"/>
                    </a:cubicBezTo>
                    <a:cubicBezTo>
                      <a:pt x="31570" y="15986"/>
                      <a:pt x="31523" y="15975"/>
                      <a:pt x="31413" y="15947"/>
                    </a:cubicBezTo>
                    <a:cubicBezTo>
                      <a:pt x="31513" y="15882"/>
                      <a:pt x="31564" y="15848"/>
                      <a:pt x="31604" y="15823"/>
                    </a:cubicBezTo>
                    <a:cubicBezTo>
                      <a:pt x="31584" y="15702"/>
                      <a:pt x="31566" y="15608"/>
                      <a:pt x="31548" y="15510"/>
                    </a:cubicBezTo>
                    <a:cubicBezTo>
                      <a:pt x="31501" y="15497"/>
                      <a:pt x="31450" y="15482"/>
                      <a:pt x="31392" y="15464"/>
                    </a:cubicBezTo>
                    <a:cubicBezTo>
                      <a:pt x="31423" y="15377"/>
                      <a:pt x="31451" y="15304"/>
                      <a:pt x="31504" y="15158"/>
                    </a:cubicBezTo>
                    <a:lnTo>
                      <a:pt x="31504" y="15158"/>
                    </a:lnTo>
                    <a:cubicBezTo>
                      <a:pt x="31375" y="15245"/>
                      <a:pt x="31305" y="15291"/>
                      <a:pt x="31236" y="15338"/>
                    </a:cubicBezTo>
                    <a:cubicBezTo>
                      <a:pt x="31220" y="15574"/>
                      <a:pt x="31166" y="15791"/>
                      <a:pt x="30983" y="15926"/>
                    </a:cubicBezTo>
                    <a:cubicBezTo>
                      <a:pt x="30960" y="15900"/>
                      <a:pt x="30944" y="15882"/>
                      <a:pt x="30905" y="15839"/>
                    </a:cubicBezTo>
                    <a:cubicBezTo>
                      <a:pt x="30899" y="15908"/>
                      <a:pt x="30895" y="15950"/>
                      <a:pt x="30892" y="15989"/>
                    </a:cubicBezTo>
                    <a:cubicBezTo>
                      <a:pt x="30963" y="16082"/>
                      <a:pt x="30954" y="16182"/>
                      <a:pt x="30870" y="16257"/>
                    </a:cubicBezTo>
                    <a:cubicBezTo>
                      <a:pt x="30867" y="16289"/>
                      <a:pt x="30864" y="16323"/>
                      <a:pt x="30861" y="16360"/>
                    </a:cubicBezTo>
                    <a:cubicBezTo>
                      <a:pt x="30821" y="16375"/>
                      <a:pt x="30782" y="16391"/>
                      <a:pt x="30751" y="16403"/>
                    </a:cubicBezTo>
                    <a:cubicBezTo>
                      <a:pt x="30767" y="16454"/>
                      <a:pt x="30782" y="16501"/>
                      <a:pt x="30792" y="16537"/>
                    </a:cubicBezTo>
                    <a:cubicBezTo>
                      <a:pt x="30720" y="16581"/>
                      <a:pt x="30663" y="16616"/>
                      <a:pt x="30605" y="16651"/>
                    </a:cubicBezTo>
                    <a:lnTo>
                      <a:pt x="30545" y="16726"/>
                    </a:lnTo>
                    <a:cubicBezTo>
                      <a:pt x="30596" y="16750"/>
                      <a:pt x="30648" y="16774"/>
                      <a:pt x="30739" y="16816"/>
                    </a:cubicBezTo>
                    <a:cubicBezTo>
                      <a:pt x="30618" y="16822"/>
                      <a:pt x="30564" y="16825"/>
                      <a:pt x="30502" y="16828"/>
                    </a:cubicBezTo>
                    <a:cubicBezTo>
                      <a:pt x="30487" y="16910"/>
                      <a:pt x="30473" y="16982"/>
                      <a:pt x="30461" y="17050"/>
                    </a:cubicBezTo>
                    <a:cubicBezTo>
                      <a:pt x="30424" y="17055"/>
                      <a:pt x="30396" y="17057"/>
                      <a:pt x="30358" y="17062"/>
                    </a:cubicBezTo>
                    <a:cubicBezTo>
                      <a:pt x="30323" y="17275"/>
                      <a:pt x="30118" y="17418"/>
                      <a:pt x="30133" y="17645"/>
                    </a:cubicBezTo>
                    <a:cubicBezTo>
                      <a:pt x="30191" y="17641"/>
                      <a:pt x="30239" y="17638"/>
                      <a:pt x="30321" y="17582"/>
                    </a:cubicBezTo>
                    <a:lnTo>
                      <a:pt x="30321" y="17582"/>
                    </a:lnTo>
                    <a:cubicBezTo>
                      <a:pt x="30322" y="17592"/>
                      <a:pt x="30323" y="17602"/>
                      <a:pt x="30324" y="17612"/>
                    </a:cubicBezTo>
                    <a:lnTo>
                      <a:pt x="30324" y="17612"/>
                    </a:lnTo>
                    <a:cubicBezTo>
                      <a:pt x="30331" y="17597"/>
                      <a:pt x="30339" y="17581"/>
                      <a:pt x="30348" y="17562"/>
                    </a:cubicBezTo>
                    <a:lnTo>
                      <a:pt x="30348" y="17562"/>
                    </a:lnTo>
                    <a:cubicBezTo>
                      <a:pt x="30338" y="17569"/>
                      <a:pt x="30329" y="17576"/>
                      <a:pt x="30321" y="17582"/>
                    </a:cubicBezTo>
                    <a:lnTo>
                      <a:pt x="30321" y="17582"/>
                    </a:lnTo>
                    <a:cubicBezTo>
                      <a:pt x="30320" y="17569"/>
                      <a:pt x="30319" y="17556"/>
                      <a:pt x="30320" y="17543"/>
                    </a:cubicBezTo>
                    <a:cubicBezTo>
                      <a:pt x="30320" y="17539"/>
                      <a:pt x="30325" y="17535"/>
                      <a:pt x="30330" y="17535"/>
                    </a:cubicBezTo>
                    <a:cubicBezTo>
                      <a:pt x="30337" y="17535"/>
                      <a:pt x="30346" y="17542"/>
                      <a:pt x="30348" y="17562"/>
                    </a:cubicBezTo>
                    <a:cubicBezTo>
                      <a:pt x="30348" y="17562"/>
                      <a:pt x="30348" y="17562"/>
                      <a:pt x="30348" y="17562"/>
                    </a:cubicBezTo>
                    <a:lnTo>
                      <a:pt x="30348" y="17562"/>
                    </a:lnTo>
                    <a:cubicBezTo>
                      <a:pt x="30348" y="17562"/>
                      <a:pt x="30348" y="17562"/>
                      <a:pt x="30348" y="17562"/>
                    </a:cubicBezTo>
                    <a:lnTo>
                      <a:pt x="30348" y="17562"/>
                    </a:lnTo>
                    <a:cubicBezTo>
                      <a:pt x="30361" y="17565"/>
                      <a:pt x="30345" y="17602"/>
                      <a:pt x="30327" y="17639"/>
                    </a:cubicBezTo>
                    <a:cubicBezTo>
                      <a:pt x="30326" y="17630"/>
                      <a:pt x="30325" y="17621"/>
                      <a:pt x="30324" y="17612"/>
                    </a:cubicBezTo>
                    <a:lnTo>
                      <a:pt x="30324" y="17612"/>
                    </a:lnTo>
                    <a:cubicBezTo>
                      <a:pt x="30291" y="17686"/>
                      <a:pt x="30285" y="17718"/>
                      <a:pt x="30280" y="17745"/>
                    </a:cubicBezTo>
                    <a:cubicBezTo>
                      <a:pt x="30226" y="17750"/>
                      <a:pt x="30193" y="17755"/>
                      <a:pt x="30148" y="17762"/>
                    </a:cubicBezTo>
                    <a:cubicBezTo>
                      <a:pt x="30192" y="17800"/>
                      <a:pt x="30224" y="17828"/>
                      <a:pt x="30279" y="17877"/>
                    </a:cubicBezTo>
                    <a:cubicBezTo>
                      <a:pt x="30198" y="17871"/>
                      <a:pt x="30145" y="17867"/>
                      <a:pt x="30073" y="17862"/>
                    </a:cubicBezTo>
                    <a:cubicBezTo>
                      <a:pt x="30068" y="18143"/>
                      <a:pt x="30009" y="18407"/>
                      <a:pt x="29983" y="18670"/>
                    </a:cubicBezTo>
                    <a:cubicBezTo>
                      <a:pt x="30023" y="18702"/>
                      <a:pt x="30050" y="18724"/>
                      <a:pt x="30096" y="18760"/>
                    </a:cubicBezTo>
                    <a:cubicBezTo>
                      <a:pt x="30030" y="18817"/>
                      <a:pt x="29973" y="18866"/>
                      <a:pt x="29915" y="18914"/>
                    </a:cubicBezTo>
                    <a:cubicBezTo>
                      <a:pt x="29943" y="18942"/>
                      <a:pt x="29971" y="18970"/>
                      <a:pt x="30009" y="19008"/>
                    </a:cubicBezTo>
                    <a:cubicBezTo>
                      <a:pt x="29953" y="19013"/>
                      <a:pt x="29918" y="19017"/>
                      <a:pt x="29852" y="19023"/>
                    </a:cubicBezTo>
                    <a:cubicBezTo>
                      <a:pt x="29940" y="19132"/>
                      <a:pt x="30015" y="19223"/>
                      <a:pt x="30081" y="19304"/>
                    </a:cubicBezTo>
                    <a:cubicBezTo>
                      <a:pt x="30095" y="19517"/>
                      <a:pt x="29915" y="19460"/>
                      <a:pt x="29803" y="19541"/>
                    </a:cubicBezTo>
                    <a:cubicBezTo>
                      <a:pt x="29846" y="19589"/>
                      <a:pt x="29874" y="19620"/>
                      <a:pt x="29909" y="19659"/>
                    </a:cubicBezTo>
                    <a:cubicBezTo>
                      <a:pt x="29862" y="19666"/>
                      <a:pt x="29821" y="19672"/>
                      <a:pt x="29821" y="19672"/>
                    </a:cubicBezTo>
                    <a:cubicBezTo>
                      <a:pt x="29722" y="19765"/>
                      <a:pt x="29652" y="19831"/>
                      <a:pt x="29578" y="19900"/>
                    </a:cubicBezTo>
                    <a:cubicBezTo>
                      <a:pt x="29593" y="19913"/>
                      <a:pt x="29618" y="19938"/>
                      <a:pt x="29650" y="19969"/>
                    </a:cubicBezTo>
                    <a:cubicBezTo>
                      <a:pt x="29631" y="20013"/>
                      <a:pt x="29612" y="20060"/>
                      <a:pt x="29566" y="20172"/>
                    </a:cubicBezTo>
                    <a:cubicBezTo>
                      <a:pt x="29558" y="20172"/>
                      <a:pt x="29500" y="20169"/>
                      <a:pt x="29478" y="20168"/>
                    </a:cubicBezTo>
                    <a:cubicBezTo>
                      <a:pt x="29456" y="20307"/>
                      <a:pt x="29434" y="20440"/>
                      <a:pt x="29413" y="20568"/>
                    </a:cubicBezTo>
                    <a:cubicBezTo>
                      <a:pt x="29403" y="20631"/>
                      <a:pt x="29391" y="20694"/>
                      <a:pt x="29381" y="20758"/>
                    </a:cubicBezTo>
                    <a:lnTo>
                      <a:pt x="29333" y="20940"/>
                    </a:lnTo>
                    <a:cubicBezTo>
                      <a:pt x="29368" y="20962"/>
                      <a:pt x="29406" y="20987"/>
                      <a:pt x="29446" y="21012"/>
                    </a:cubicBezTo>
                    <a:cubicBezTo>
                      <a:pt x="29422" y="21077"/>
                      <a:pt x="29402" y="21134"/>
                      <a:pt x="29388" y="21174"/>
                    </a:cubicBezTo>
                    <a:cubicBezTo>
                      <a:pt x="29421" y="21215"/>
                      <a:pt x="29441" y="21242"/>
                      <a:pt x="29477" y="21289"/>
                    </a:cubicBezTo>
                    <a:cubicBezTo>
                      <a:pt x="29405" y="21326"/>
                      <a:pt x="29353" y="21351"/>
                      <a:pt x="29299" y="21377"/>
                    </a:cubicBezTo>
                    <a:cubicBezTo>
                      <a:pt x="29308" y="21271"/>
                      <a:pt x="29315" y="21175"/>
                      <a:pt x="29324" y="21074"/>
                    </a:cubicBezTo>
                    <a:lnTo>
                      <a:pt x="29241" y="21074"/>
                    </a:lnTo>
                    <a:cubicBezTo>
                      <a:pt x="29209" y="21170"/>
                      <a:pt x="29193" y="21311"/>
                      <a:pt x="29149" y="21327"/>
                    </a:cubicBezTo>
                    <a:cubicBezTo>
                      <a:pt x="29037" y="21367"/>
                      <a:pt x="29144" y="21508"/>
                      <a:pt x="29022" y="21534"/>
                    </a:cubicBezTo>
                    <a:cubicBezTo>
                      <a:pt x="28975" y="21543"/>
                      <a:pt x="29029" y="21713"/>
                      <a:pt x="28916" y="21713"/>
                    </a:cubicBezTo>
                    <a:cubicBezTo>
                      <a:pt x="28914" y="21713"/>
                      <a:pt x="28911" y="21713"/>
                      <a:pt x="28909" y="21712"/>
                    </a:cubicBezTo>
                    <a:cubicBezTo>
                      <a:pt x="28900" y="21815"/>
                      <a:pt x="28891" y="21914"/>
                      <a:pt x="28882" y="22013"/>
                    </a:cubicBezTo>
                    <a:cubicBezTo>
                      <a:pt x="28803" y="22073"/>
                      <a:pt x="28720" y="22119"/>
                      <a:pt x="28644" y="22170"/>
                    </a:cubicBezTo>
                    <a:lnTo>
                      <a:pt x="28644" y="22273"/>
                    </a:lnTo>
                    <a:cubicBezTo>
                      <a:pt x="28592" y="22301"/>
                      <a:pt x="28550" y="22326"/>
                      <a:pt x="28504" y="22352"/>
                    </a:cubicBezTo>
                    <a:cubicBezTo>
                      <a:pt x="28503" y="22392"/>
                      <a:pt x="28500" y="22429"/>
                      <a:pt x="28498" y="22466"/>
                    </a:cubicBezTo>
                    <a:cubicBezTo>
                      <a:pt x="28456" y="22461"/>
                      <a:pt x="28413" y="22457"/>
                      <a:pt x="28363" y="22451"/>
                    </a:cubicBezTo>
                    <a:cubicBezTo>
                      <a:pt x="28353" y="22511"/>
                      <a:pt x="28345" y="22555"/>
                      <a:pt x="28339" y="22594"/>
                    </a:cubicBezTo>
                    <a:cubicBezTo>
                      <a:pt x="28306" y="22608"/>
                      <a:pt x="28279" y="22620"/>
                      <a:pt x="28241" y="22636"/>
                    </a:cubicBezTo>
                    <a:cubicBezTo>
                      <a:pt x="28234" y="22756"/>
                      <a:pt x="28225" y="22873"/>
                      <a:pt x="28217" y="22989"/>
                    </a:cubicBezTo>
                    <a:cubicBezTo>
                      <a:pt x="28198" y="22997"/>
                      <a:pt x="28175" y="23006"/>
                      <a:pt x="28151" y="23014"/>
                    </a:cubicBezTo>
                    <a:cubicBezTo>
                      <a:pt x="28156" y="23044"/>
                      <a:pt x="28157" y="23065"/>
                      <a:pt x="28160" y="23085"/>
                    </a:cubicBezTo>
                    <a:cubicBezTo>
                      <a:pt x="28128" y="23101"/>
                      <a:pt x="28095" y="23117"/>
                      <a:pt x="28060" y="23134"/>
                    </a:cubicBezTo>
                    <a:cubicBezTo>
                      <a:pt x="28045" y="23238"/>
                      <a:pt x="28016" y="23328"/>
                      <a:pt x="27992" y="23429"/>
                    </a:cubicBezTo>
                    <a:cubicBezTo>
                      <a:pt x="27954" y="23443"/>
                      <a:pt x="27916" y="23456"/>
                      <a:pt x="27861" y="23475"/>
                    </a:cubicBezTo>
                    <a:cubicBezTo>
                      <a:pt x="27854" y="23707"/>
                      <a:pt x="27617" y="23822"/>
                      <a:pt x="27521" y="24019"/>
                    </a:cubicBezTo>
                    <a:cubicBezTo>
                      <a:pt x="27523" y="24072"/>
                      <a:pt x="27524" y="24124"/>
                      <a:pt x="27526" y="24156"/>
                    </a:cubicBezTo>
                    <a:cubicBezTo>
                      <a:pt x="27463" y="24203"/>
                      <a:pt x="27408" y="24244"/>
                      <a:pt x="27358" y="24281"/>
                    </a:cubicBezTo>
                    <a:cubicBezTo>
                      <a:pt x="27374" y="24458"/>
                      <a:pt x="27304" y="24578"/>
                      <a:pt x="27214" y="24720"/>
                    </a:cubicBezTo>
                    <a:cubicBezTo>
                      <a:pt x="27148" y="24820"/>
                      <a:pt x="27009" y="24848"/>
                      <a:pt x="26996" y="24937"/>
                    </a:cubicBezTo>
                    <a:cubicBezTo>
                      <a:pt x="26973" y="25089"/>
                      <a:pt x="26840" y="25139"/>
                      <a:pt x="26776" y="25242"/>
                    </a:cubicBezTo>
                    <a:cubicBezTo>
                      <a:pt x="26778" y="25264"/>
                      <a:pt x="26780" y="25286"/>
                      <a:pt x="26780" y="25308"/>
                    </a:cubicBezTo>
                    <a:lnTo>
                      <a:pt x="26752" y="25311"/>
                    </a:lnTo>
                    <a:lnTo>
                      <a:pt x="26762" y="25242"/>
                    </a:lnTo>
                    <a:lnTo>
                      <a:pt x="26776" y="25242"/>
                    </a:lnTo>
                    <a:cubicBezTo>
                      <a:pt x="26748" y="25236"/>
                      <a:pt x="26723" y="25232"/>
                      <a:pt x="26699" y="25226"/>
                    </a:cubicBezTo>
                    <a:cubicBezTo>
                      <a:pt x="26665" y="25302"/>
                      <a:pt x="26636" y="25367"/>
                      <a:pt x="26609" y="25429"/>
                    </a:cubicBezTo>
                    <a:cubicBezTo>
                      <a:pt x="26631" y="25511"/>
                      <a:pt x="26653" y="25591"/>
                      <a:pt x="26684" y="25699"/>
                    </a:cubicBezTo>
                    <a:cubicBezTo>
                      <a:pt x="26614" y="25651"/>
                      <a:pt x="26564" y="25616"/>
                      <a:pt x="26509" y="25579"/>
                    </a:cubicBezTo>
                    <a:cubicBezTo>
                      <a:pt x="26481" y="25616"/>
                      <a:pt x="26462" y="25639"/>
                      <a:pt x="26446" y="25660"/>
                    </a:cubicBezTo>
                    <a:cubicBezTo>
                      <a:pt x="26478" y="25710"/>
                      <a:pt x="26505" y="25752"/>
                      <a:pt x="26536" y="25802"/>
                    </a:cubicBezTo>
                    <a:cubicBezTo>
                      <a:pt x="26483" y="25807"/>
                      <a:pt x="26456" y="25810"/>
                      <a:pt x="26419" y="25813"/>
                    </a:cubicBezTo>
                    <a:cubicBezTo>
                      <a:pt x="26447" y="25870"/>
                      <a:pt x="26471" y="25920"/>
                      <a:pt x="26496" y="25969"/>
                    </a:cubicBezTo>
                    <a:cubicBezTo>
                      <a:pt x="26343" y="25935"/>
                      <a:pt x="26206" y="25904"/>
                      <a:pt x="26080" y="25876"/>
                    </a:cubicBezTo>
                    <a:cubicBezTo>
                      <a:pt x="26033" y="25972"/>
                      <a:pt x="25997" y="26045"/>
                      <a:pt x="25960" y="26119"/>
                    </a:cubicBezTo>
                    <a:cubicBezTo>
                      <a:pt x="25922" y="26089"/>
                      <a:pt x="25900" y="26073"/>
                      <a:pt x="25878" y="26054"/>
                    </a:cubicBezTo>
                    <a:cubicBezTo>
                      <a:pt x="25859" y="26094"/>
                      <a:pt x="25846" y="26123"/>
                      <a:pt x="25832" y="26151"/>
                    </a:cubicBezTo>
                    <a:cubicBezTo>
                      <a:pt x="25774" y="26148"/>
                      <a:pt x="25722" y="26147"/>
                      <a:pt x="25674" y="26145"/>
                    </a:cubicBezTo>
                    <a:cubicBezTo>
                      <a:pt x="25666" y="26175"/>
                      <a:pt x="25660" y="26204"/>
                      <a:pt x="25654" y="26232"/>
                    </a:cubicBezTo>
                    <a:cubicBezTo>
                      <a:pt x="25625" y="26234"/>
                      <a:pt x="25599" y="26235"/>
                      <a:pt x="25574" y="26236"/>
                    </a:cubicBezTo>
                    <a:cubicBezTo>
                      <a:pt x="25565" y="26270"/>
                      <a:pt x="25556" y="26300"/>
                      <a:pt x="25547" y="26337"/>
                    </a:cubicBezTo>
                    <a:cubicBezTo>
                      <a:pt x="25491" y="26353"/>
                      <a:pt x="25435" y="26367"/>
                      <a:pt x="25378" y="26385"/>
                    </a:cubicBezTo>
                    <a:cubicBezTo>
                      <a:pt x="25415" y="26501"/>
                      <a:pt x="25256" y="26445"/>
                      <a:pt x="25244" y="26531"/>
                    </a:cubicBezTo>
                    <a:cubicBezTo>
                      <a:pt x="25237" y="26585"/>
                      <a:pt x="25209" y="26595"/>
                      <a:pt x="25175" y="26595"/>
                    </a:cubicBezTo>
                    <a:cubicBezTo>
                      <a:pt x="25154" y="26595"/>
                      <a:pt x="25132" y="26592"/>
                      <a:pt x="25110" y="26592"/>
                    </a:cubicBezTo>
                    <a:cubicBezTo>
                      <a:pt x="25081" y="26592"/>
                      <a:pt x="25054" y="26598"/>
                      <a:pt x="25037" y="26628"/>
                    </a:cubicBezTo>
                    <a:cubicBezTo>
                      <a:pt x="25001" y="26688"/>
                      <a:pt x="24944" y="26740"/>
                      <a:pt x="24869" y="26828"/>
                    </a:cubicBezTo>
                    <a:cubicBezTo>
                      <a:pt x="24878" y="26750"/>
                      <a:pt x="24881" y="26721"/>
                      <a:pt x="24888" y="26656"/>
                    </a:cubicBezTo>
                    <a:lnTo>
                      <a:pt x="24888" y="26656"/>
                    </a:lnTo>
                    <a:cubicBezTo>
                      <a:pt x="24810" y="26721"/>
                      <a:pt x="24767" y="26757"/>
                      <a:pt x="24713" y="26801"/>
                    </a:cubicBezTo>
                    <a:cubicBezTo>
                      <a:pt x="24763" y="26812"/>
                      <a:pt x="24789" y="26818"/>
                      <a:pt x="24869" y="26834"/>
                    </a:cubicBezTo>
                    <a:cubicBezTo>
                      <a:pt x="24726" y="26897"/>
                      <a:pt x="24629" y="26940"/>
                      <a:pt x="24535" y="26982"/>
                    </a:cubicBezTo>
                    <a:cubicBezTo>
                      <a:pt x="24535" y="27004"/>
                      <a:pt x="24530" y="27025"/>
                      <a:pt x="24527" y="27047"/>
                    </a:cubicBezTo>
                    <a:lnTo>
                      <a:pt x="24500" y="27044"/>
                    </a:lnTo>
                    <a:lnTo>
                      <a:pt x="24523" y="26979"/>
                    </a:lnTo>
                    <a:cubicBezTo>
                      <a:pt x="24527" y="26981"/>
                      <a:pt x="24533" y="26981"/>
                      <a:pt x="24535" y="26981"/>
                    </a:cubicBezTo>
                    <a:cubicBezTo>
                      <a:pt x="24516" y="26957"/>
                      <a:pt x="24500" y="26932"/>
                      <a:pt x="24485" y="26909"/>
                    </a:cubicBezTo>
                    <a:cubicBezTo>
                      <a:pt x="24183" y="27018"/>
                      <a:pt x="24191" y="27025"/>
                      <a:pt x="24117" y="27119"/>
                    </a:cubicBezTo>
                    <a:cubicBezTo>
                      <a:pt x="24094" y="27115"/>
                      <a:pt x="24072" y="27113"/>
                      <a:pt x="24050" y="27113"/>
                    </a:cubicBezTo>
                    <a:cubicBezTo>
                      <a:pt x="23969" y="27113"/>
                      <a:pt x="23892" y="27140"/>
                      <a:pt x="23817" y="27187"/>
                    </a:cubicBezTo>
                    <a:cubicBezTo>
                      <a:pt x="23765" y="27218"/>
                      <a:pt x="23690" y="27218"/>
                      <a:pt x="23649" y="27255"/>
                    </a:cubicBezTo>
                    <a:cubicBezTo>
                      <a:pt x="23561" y="27333"/>
                      <a:pt x="23487" y="27427"/>
                      <a:pt x="23403" y="27516"/>
                    </a:cubicBezTo>
                    <a:cubicBezTo>
                      <a:pt x="23286" y="27522"/>
                      <a:pt x="23167" y="27527"/>
                      <a:pt x="23103" y="27669"/>
                    </a:cubicBezTo>
                    <a:cubicBezTo>
                      <a:pt x="23096" y="27686"/>
                      <a:pt x="23075" y="27708"/>
                      <a:pt x="23061" y="27711"/>
                    </a:cubicBezTo>
                    <a:cubicBezTo>
                      <a:pt x="22909" y="27740"/>
                      <a:pt x="22815" y="27834"/>
                      <a:pt x="22709" y="27928"/>
                    </a:cubicBezTo>
                    <a:cubicBezTo>
                      <a:pt x="22656" y="27973"/>
                      <a:pt x="22559" y="27971"/>
                      <a:pt x="22440" y="28001"/>
                    </a:cubicBezTo>
                    <a:cubicBezTo>
                      <a:pt x="22399" y="28031"/>
                      <a:pt x="22385" y="28142"/>
                      <a:pt x="22250" y="28164"/>
                    </a:cubicBezTo>
                    <a:cubicBezTo>
                      <a:pt x="22169" y="28179"/>
                      <a:pt x="22096" y="28289"/>
                      <a:pt x="22019" y="28355"/>
                    </a:cubicBezTo>
                    <a:cubicBezTo>
                      <a:pt x="21995" y="28346"/>
                      <a:pt x="21976" y="28340"/>
                      <a:pt x="21969" y="28337"/>
                    </a:cubicBezTo>
                    <a:cubicBezTo>
                      <a:pt x="21890" y="28418"/>
                      <a:pt x="21817" y="28507"/>
                      <a:pt x="21735" y="28579"/>
                    </a:cubicBezTo>
                    <a:cubicBezTo>
                      <a:pt x="21763" y="28590"/>
                      <a:pt x="21790" y="28602"/>
                      <a:pt x="21822" y="28617"/>
                    </a:cubicBezTo>
                    <a:cubicBezTo>
                      <a:pt x="21785" y="28663"/>
                      <a:pt x="21748" y="28708"/>
                      <a:pt x="21707" y="28761"/>
                    </a:cubicBezTo>
                    <a:cubicBezTo>
                      <a:pt x="21659" y="28718"/>
                      <a:pt x="21625" y="28689"/>
                      <a:pt x="21576" y="28645"/>
                    </a:cubicBezTo>
                    <a:cubicBezTo>
                      <a:pt x="21514" y="28743"/>
                      <a:pt x="21425" y="28783"/>
                      <a:pt x="21324" y="28783"/>
                    </a:cubicBezTo>
                    <a:cubicBezTo>
                      <a:pt x="21285" y="28783"/>
                      <a:pt x="21245" y="28778"/>
                      <a:pt x="21204" y="28767"/>
                    </a:cubicBezTo>
                    <a:cubicBezTo>
                      <a:pt x="21198" y="28824"/>
                      <a:pt x="21195" y="28861"/>
                      <a:pt x="21192" y="28896"/>
                    </a:cubicBezTo>
                    <a:cubicBezTo>
                      <a:pt x="21158" y="28952"/>
                      <a:pt x="21024" y="28908"/>
                      <a:pt x="21072" y="29019"/>
                    </a:cubicBezTo>
                    <a:cubicBezTo>
                      <a:pt x="21110" y="29036"/>
                      <a:pt x="21119" y="29052"/>
                      <a:pt x="21132" y="29079"/>
                    </a:cubicBezTo>
                    <a:cubicBezTo>
                      <a:pt x="21063" y="29126"/>
                      <a:pt x="20991" y="29175"/>
                      <a:pt x="20913" y="29228"/>
                    </a:cubicBezTo>
                    <a:cubicBezTo>
                      <a:pt x="20889" y="29217"/>
                      <a:pt x="20851" y="29201"/>
                      <a:pt x="20807" y="29182"/>
                    </a:cubicBezTo>
                    <a:cubicBezTo>
                      <a:pt x="20902" y="29129"/>
                      <a:pt x="20992" y="29077"/>
                      <a:pt x="21072" y="29019"/>
                    </a:cubicBezTo>
                    <a:lnTo>
                      <a:pt x="21072" y="29019"/>
                    </a:lnTo>
                    <a:cubicBezTo>
                      <a:pt x="21033" y="29035"/>
                      <a:pt x="21000" y="29042"/>
                      <a:pt x="20971" y="29042"/>
                    </a:cubicBezTo>
                    <a:cubicBezTo>
                      <a:pt x="20865" y="29042"/>
                      <a:pt x="20809" y="28957"/>
                      <a:pt x="20755" y="28957"/>
                    </a:cubicBezTo>
                    <a:cubicBezTo>
                      <a:pt x="20754" y="28957"/>
                      <a:pt x="20754" y="28957"/>
                      <a:pt x="20754" y="28957"/>
                    </a:cubicBezTo>
                    <a:cubicBezTo>
                      <a:pt x="20643" y="29005"/>
                      <a:pt x="20539" y="29064"/>
                      <a:pt x="20436" y="29114"/>
                    </a:cubicBezTo>
                    <a:cubicBezTo>
                      <a:pt x="20332" y="29163"/>
                      <a:pt x="20229" y="29210"/>
                      <a:pt x="20127" y="29255"/>
                    </a:cubicBezTo>
                    <a:cubicBezTo>
                      <a:pt x="19925" y="29353"/>
                      <a:pt x="19730" y="29450"/>
                      <a:pt x="19522" y="29531"/>
                    </a:cubicBezTo>
                    <a:cubicBezTo>
                      <a:pt x="19515" y="29551"/>
                      <a:pt x="19502" y="29570"/>
                      <a:pt x="19490" y="29589"/>
                    </a:cubicBezTo>
                    <a:lnTo>
                      <a:pt x="19466" y="29576"/>
                    </a:lnTo>
                    <a:lnTo>
                      <a:pt x="19512" y="29525"/>
                    </a:lnTo>
                    <a:cubicBezTo>
                      <a:pt x="19516" y="29528"/>
                      <a:pt x="19522" y="29531"/>
                      <a:pt x="19522" y="29531"/>
                    </a:cubicBezTo>
                    <a:cubicBezTo>
                      <a:pt x="19512" y="29494"/>
                      <a:pt x="19506" y="29460"/>
                      <a:pt x="19497" y="29413"/>
                    </a:cubicBezTo>
                    <a:cubicBezTo>
                      <a:pt x="19449" y="29453"/>
                      <a:pt x="19433" y="29464"/>
                      <a:pt x="19425" y="29470"/>
                    </a:cubicBezTo>
                    <a:cubicBezTo>
                      <a:pt x="19247" y="29489"/>
                      <a:pt x="19106" y="29511"/>
                      <a:pt x="18952" y="29511"/>
                    </a:cubicBezTo>
                    <a:cubicBezTo>
                      <a:pt x="18938" y="29511"/>
                      <a:pt x="18924" y="29510"/>
                      <a:pt x="18910" y="29510"/>
                    </a:cubicBezTo>
                    <a:cubicBezTo>
                      <a:pt x="18878" y="29484"/>
                      <a:pt x="18838" y="29453"/>
                      <a:pt x="18779" y="29407"/>
                    </a:cubicBezTo>
                    <a:cubicBezTo>
                      <a:pt x="18719" y="29441"/>
                      <a:pt x="18663" y="29481"/>
                      <a:pt x="18598" y="29504"/>
                    </a:cubicBezTo>
                    <a:cubicBezTo>
                      <a:pt x="18515" y="29534"/>
                      <a:pt x="18435" y="29603"/>
                      <a:pt x="18343" y="29603"/>
                    </a:cubicBezTo>
                    <a:cubicBezTo>
                      <a:pt x="18306" y="29603"/>
                      <a:pt x="18267" y="29591"/>
                      <a:pt x="18225" y="29561"/>
                    </a:cubicBezTo>
                    <a:cubicBezTo>
                      <a:pt x="18217" y="29556"/>
                      <a:pt x="18206" y="29554"/>
                      <a:pt x="18193" y="29554"/>
                    </a:cubicBezTo>
                    <a:cubicBezTo>
                      <a:pt x="18165" y="29554"/>
                      <a:pt x="18129" y="29563"/>
                      <a:pt x="18100" y="29564"/>
                    </a:cubicBezTo>
                    <a:cubicBezTo>
                      <a:pt x="18097" y="29564"/>
                      <a:pt x="18094" y="29564"/>
                      <a:pt x="18091" y="29564"/>
                    </a:cubicBezTo>
                    <a:cubicBezTo>
                      <a:pt x="17879" y="29564"/>
                      <a:pt x="17699" y="29674"/>
                      <a:pt x="17513" y="29742"/>
                    </a:cubicBezTo>
                    <a:cubicBezTo>
                      <a:pt x="17482" y="29719"/>
                      <a:pt x="17457" y="29701"/>
                      <a:pt x="17449" y="29695"/>
                    </a:cubicBezTo>
                    <a:cubicBezTo>
                      <a:pt x="17363" y="29719"/>
                      <a:pt x="17286" y="29741"/>
                      <a:pt x="17211" y="29763"/>
                    </a:cubicBezTo>
                    <a:cubicBezTo>
                      <a:pt x="17201" y="29795"/>
                      <a:pt x="17192" y="29828"/>
                      <a:pt x="17189" y="29840"/>
                    </a:cubicBezTo>
                    <a:cubicBezTo>
                      <a:pt x="17020" y="29865"/>
                      <a:pt x="16880" y="29887"/>
                      <a:pt x="16723" y="29910"/>
                    </a:cubicBezTo>
                    <a:cubicBezTo>
                      <a:pt x="16761" y="29873"/>
                      <a:pt x="16781" y="29853"/>
                      <a:pt x="16815" y="29819"/>
                    </a:cubicBezTo>
                    <a:cubicBezTo>
                      <a:pt x="16767" y="29815"/>
                      <a:pt x="16730" y="29810"/>
                      <a:pt x="16693" y="29807"/>
                    </a:cubicBezTo>
                    <a:cubicBezTo>
                      <a:pt x="16674" y="29870"/>
                      <a:pt x="16658" y="29920"/>
                      <a:pt x="16627" y="30021"/>
                    </a:cubicBezTo>
                    <a:cubicBezTo>
                      <a:pt x="16606" y="29913"/>
                      <a:pt x="16596" y="29860"/>
                      <a:pt x="16586" y="29804"/>
                    </a:cubicBezTo>
                    <a:cubicBezTo>
                      <a:pt x="16543" y="29810"/>
                      <a:pt x="16512" y="29816"/>
                      <a:pt x="16478" y="29822"/>
                    </a:cubicBezTo>
                    <a:cubicBezTo>
                      <a:pt x="16497" y="29854"/>
                      <a:pt x="16512" y="29881"/>
                      <a:pt x="16531" y="29912"/>
                    </a:cubicBezTo>
                    <a:cubicBezTo>
                      <a:pt x="16461" y="29913"/>
                      <a:pt x="16402" y="29913"/>
                      <a:pt x="16342" y="29915"/>
                    </a:cubicBezTo>
                    <a:cubicBezTo>
                      <a:pt x="16339" y="29857"/>
                      <a:pt x="16337" y="29812"/>
                      <a:pt x="16333" y="29723"/>
                    </a:cubicBezTo>
                    <a:cubicBezTo>
                      <a:pt x="16234" y="29826"/>
                      <a:pt x="16164" y="29906"/>
                      <a:pt x="16090" y="29973"/>
                    </a:cubicBezTo>
                    <a:cubicBezTo>
                      <a:pt x="16056" y="29943"/>
                      <a:pt x="16012" y="29900"/>
                      <a:pt x="15981" y="29872"/>
                    </a:cubicBezTo>
                    <a:cubicBezTo>
                      <a:pt x="15849" y="29860"/>
                      <a:pt x="15730" y="29850"/>
                      <a:pt x="15618" y="29840"/>
                    </a:cubicBezTo>
                    <a:cubicBezTo>
                      <a:pt x="15600" y="29882"/>
                      <a:pt x="15587" y="29913"/>
                      <a:pt x="15565" y="29969"/>
                    </a:cubicBezTo>
                    <a:cubicBezTo>
                      <a:pt x="15474" y="29898"/>
                      <a:pt x="15404" y="29845"/>
                      <a:pt x="15341" y="29795"/>
                    </a:cubicBezTo>
                    <a:cubicBezTo>
                      <a:pt x="15291" y="29819"/>
                      <a:pt x="15259" y="29834"/>
                      <a:pt x="15229" y="29847"/>
                    </a:cubicBezTo>
                    <a:cubicBezTo>
                      <a:pt x="15207" y="29823"/>
                      <a:pt x="15193" y="29809"/>
                      <a:pt x="15193" y="29809"/>
                    </a:cubicBezTo>
                    <a:cubicBezTo>
                      <a:pt x="15123" y="29819"/>
                      <a:pt x="15063" y="29826"/>
                      <a:pt x="15007" y="29837"/>
                    </a:cubicBezTo>
                    <a:cubicBezTo>
                      <a:pt x="14992" y="29854"/>
                      <a:pt x="14975" y="29869"/>
                      <a:pt x="14957" y="29882"/>
                    </a:cubicBezTo>
                    <a:lnTo>
                      <a:pt x="14939" y="29863"/>
                    </a:lnTo>
                    <a:lnTo>
                      <a:pt x="14998" y="29828"/>
                    </a:lnTo>
                    <a:cubicBezTo>
                      <a:pt x="15003" y="29832"/>
                      <a:pt x="15006" y="29835"/>
                      <a:pt x="15007" y="29837"/>
                    </a:cubicBezTo>
                    <a:cubicBezTo>
                      <a:pt x="14979" y="29794"/>
                      <a:pt x="14954" y="29754"/>
                      <a:pt x="14934" y="29720"/>
                    </a:cubicBezTo>
                    <a:cubicBezTo>
                      <a:pt x="14806" y="29706"/>
                      <a:pt x="14688" y="29706"/>
                      <a:pt x="14576" y="29684"/>
                    </a:cubicBezTo>
                    <a:cubicBezTo>
                      <a:pt x="14551" y="29719"/>
                      <a:pt x="14530" y="29748"/>
                      <a:pt x="14510" y="29778"/>
                    </a:cubicBezTo>
                    <a:cubicBezTo>
                      <a:pt x="14503" y="29770"/>
                      <a:pt x="14497" y="29765"/>
                      <a:pt x="14486" y="29754"/>
                    </a:cubicBezTo>
                    <a:cubicBezTo>
                      <a:pt x="14488" y="29712"/>
                      <a:pt x="14489" y="29666"/>
                      <a:pt x="14491" y="29609"/>
                    </a:cubicBezTo>
                    <a:cubicBezTo>
                      <a:pt x="14327" y="29545"/>
                      <a:pt x="14123" y="29582"/>
                      <a:pt x="13995" y="29447"/>
                    </a:cubicBezTo>
                    <a:cubicBezTo>
                      <a:pt x="13949" y="29457"/>
                      <a:pt x="13903" y="29477"/>
                      <a:pt x="13864" y="29477"/>
                    </a:cubicBezTo>
                    <a:cubicBezTo>
                      <a:pt x="13857" y="29477"/>
                      <a:pt x="13850" y="29476"/>
                      <a:pt x="13843" y="29475"/>
                    </a:cubicBezTo>
                    <a:cubicBezTo>
                      <a:pt x="13777" y="29458"/>
                      <a:pt x="13721" y="29401"/>
                      <a:pt x="13655" y="29389"/>
                    </a:cubicBezTo>
                    <a:cubicBezTo>
                      <a:pt x="13640" y="29386"/>
                      <a:pt x="13624" y="29385"/>
                      <a:pt x="13608" y="29385"/>
                    </a:cubicBezTo>
                    <a:cubicBezTo>
                      <a:pt x="13555" y="29385"/>
                      <a:pt x="13499" y="29398"/>
                      <a:pt x="13445" y="29404"/>
                    </a:cubicBezTo>
                    <a:lnTo>
                      <a:pt x="13337" y="29311"/>
                    </a:lnTo>
                    <a:cubicBezTo>
                      <a:pt x="13270" y="29370"/>
                      <a:pt x="13212" y="29423"/>
                      <a:pt x="13155" y="29469"/>
                    </a:cubicBezTo>
                    <a:cubicBezTo>
                      <a:pt x="13124" y="29420"/>
                      <a:pt x="13100" y="29386"/>
                      <a:pt x="13075" y="29348"/>
                    </a:cubicBezTo>
                    <a:cubicBezTo>
                      <a:pt x="13124" y="29339"/>
                      <a:pt x="13168" y="29344"/>
                      <a:pt x="13275" y="29320"/>
                    </a:cubicBezTo>
                    <a:cubicBezTo>
                      <a:pt x="13106" y="29276"/>
                      <a:pt x="12979" y="29208"/>
                      <a:pt x="12866" y="29208"/>
                    </a:cubicBezTo>
                    <a:cubicBezTo>
                      <a:pt x="12837" y="29208"/>
                      <a:pt x="12809" y="29213"/>
                      <a:pt x="12781" y="29223"/>
                    </a:cubicBezTo>
                    <a:cubicBezTo>
                      <a:pt x="12705" y="29180"/>
                      <a:pt x="12644" y="29122"/>
                      <a:pt x="12606" y="29122"/>
                    </a:cubicBezTo>
                    <a:cubicBezTo>
                      <a:pt x="12604" y="29122"/>
                      <a:pt x="12601" y="29122"/>
                      <a:pt x="12599" y="29123"/>
                    </a:cubicBezTo>
                    <a:cubicBezTo>
                      <a:pt x="12569" y="29131"/>
                      <a:pt x="12540" y="29134"/>
                      <a:pt x="12512" y="29134"/>
                    </a:cubicBezTo>
                    <a:cubicBezTo>
                      <a:pt x="12394" y="29134"/>
                      <a:pt x="12292" y="29077"/>
                      <a:pt x="12216" y="29063"/>
                    </a:cubicBezTo>
                    <a:cubicBezTo>
                      <a:pt x="12085" y="29070"/>
                      <a:pt x="11962" y="29094"/>
                      <a:pt x="11847" y="29094"/>
                    </a:cubicBezTo>
                    <a:cubicBezTo>
                      <a:pt x="11843" y="29094"/>
                      <a:pt x="11840" y="29094"/>
                      <a:pt x="11837" y="29094"/>
                    </a:cubicBezTo>
                    <a:cubicBezTo>
                      <a:pt x="11719" y="29092"/>
                      <a:pt x="11614" y="29049"/>
                      <a:pt x="11519" y="28947"/>
                    </a:cubicBezTo>
                    <a:cubicBezTo>
                      <a:pt x="11460" y="28966"/>
                      <a:pt x="11403" y="28983"/>
                      <a:pt x="11363" y="28997"/>
                    </a:cubicBezTo>
                    <a:cubicBezTo>
                      <a:pt x="11300" y="28972"/>
                      <a:pt x="11253" y="28951"/>
                      <a:pt x="11214" y="28936"/>
                    </a:cubicBezTo>
                    <a:cubicBezTo>
                      <a:pt x="11214" y="28888"/>
                      <a:pt x="11214" y="28854"/>
                      <a:pt x="11214" y="28829"/>
                    </a:cubicBezTo>
                    <a:cubicBezTo>
                      <a:pt x="11088" y="28805"/>
                      <a:pt x="10976" y="28785"/>
                      <a:pt x="10848" y="28761"/>
                    </a:cubicBezTo>
                    <a:cubicBezTo>
                      <a:pt x="10817" y="28771"/>
                      <a:pt x="10767" y="28788"/>
                      <a:pt x="10696" y="28811"/>
                    </a:cubicBezTo>
                    <a:cubicBezTo>
                      <a:pt x="10639" y="28773"/>
                      <a:pt x="10570" y="28727"/>
                      <a:pt x="10502" y="28683"/>
                    </a:cubicBezTo>
                    <a:cubicBezTo>
                      <a:pt x="10459" y="28657"/>
                      <a:pt x="10406" y="28602"/>
                      <a:pt x="10374" y="28602"/>
                    </a:cubicBezTo>
                    <a:cubicBezTo>
                      <a:pt x="10374" y="28602"/>
                      <a:pt x="10373" y="28602"/>
                      <a:pt x="10373" y="28602"/>
                    </a:cubicBezTo>
                    <a:cubicBezTo>
                      <a:pt x="10360" y="28604"/>
                      <a:pt x="10347" y="28604"/>
                      <a:pt x="10334" y="28604"/>
                    </a:cubicBezTo>
                    <a:cubicBezTo>
                      <a:pt x="10167" y="28604"/>
                      <a:pt x="10046" y="28474"/>
                      <a:pt x="9902" y="28411"/>
                    </a:cubicBezTo>
                    <a:cubicBezTo>
                      <a:pt x="9850" y="28389"/>
                      <a:pt x="9831" y="28327"/>
                      <a:pt x="9743" y="28324"/>
                    </a:cubicBezTo>
                    <a:cubicBezTo>
                      <a:pt x="9684" y="28321"/>
                      <a:pt x="9619" y="28227"/>
                      <a:pt x="9543" y="28162"/>
                    </a:cubicBezTo>
                    <a:cubicBezTo>
                      <a:pt x="9484" y="28189"/>
                      <a:pt x="9416" y="28220"/>
                      <a:pt x="9350" y="28251"/>
                    </a:cubicBezTo>
                    <a:cubicBezTo>
                      <a:pt x="9341" y="28184"/>
                      <a:pt x="9333" y="28114"/>
                      <a:pt x="9325" y="28045"/>
                    </a:cubicBezTo>
                    <a:cubicBezTo>
                      <a:pt x="9281" y="28051"/>
                      <a:pt x="9253" y="28053"/>
                      <a:pt x="9231" y="28056"/>
                    </a:cubicBezTo>
                    <a:cubicBezTo>
                      <a:pt x="9213" y="28023"/>
                      <a:pt x="9202" y="27996"/>
                      <a:pt x="9181" y="27955"/>
                    </a:cubicBezTo>
                    <a:cubicBezTo>
                      <a:pt x="9154" y="27964"/>
                      <a:pt x="9131" y="27968"/>
                      <a:pt x="9109" y="27968"/>
                    </a:cubicBezTo>
                    <a:cubicBezTo>
                      <a:pt x="8942" y="27968"/>
                      <a:pt x="8914" y="27729"/>
                      <a:pt x="8744" y="27696"/>
                    </a:cubicBezTo>
                    <a:cubicBezTo>
                      <a:pt x="8701" y="27700"/>
                      <a:pt x="8641" y="27708"/>
                      <a:pt x="8575" y="27715"/>
                    </a:cubicBezTo>
                    <a:cubicBezTo>
                      <a:pt x="8572" y="27662"/>
                      <a:pt x="8569" y="27614"/>
                      <a:pt x="8565" y="27566"/>
                    </a:cubicBezTo>
                    <a:cubicBezTo>
                      <a:pt x="8523" y="27524"/>
                      <a:pt x="8484" y="27483"/>
                      <a:pt x="8437" y="27434"/>
                    </a:cubicBezTo>
                    <a:cubicBezTo>
                      <a:pt x="8416" y="27433"/>
                      <a:pt x="8376" y="27431"/>
                      <a:pt x="8342" y="27430"/>
                    </a:cubicBezTo>
                    <a:cubicBezTo>
                      <a:pt x="8317" y="27384"/>
                      <a:pt x="8301" y="27353"/>
                      <a:pt x="8284" y="27322"/>
                    </a:cubicBezTo>
                    <a:cubicBezTo>
                      <a:pt x="8228" y="27330"/>
                      <a:pt x="8176" y="27336"/>
                      <a:pt x="8122" y="27341"/>
                    </a:cubicBezTo>
                    <a:cubicBezTo>
                      <a:pt x="8106" y="27285"/>
                      <a:pt x="8089" y="27230"/>
                      <a:pt x="8070" y="27160"/>
                    </a:cubicBezTo>
                    <a:cubicBezTo>
                      <a:pt x="8011" y="27140"/>
                      <a:pt x="7951" y="27107"/>
                      <a:pt x="7889" y="27080"/>
                    </a:cubicBezTo>
                    <a:cubicBezTo>
                      <a:pt x="7858" y="27021"/>
                      <a:pt x="7825" y="26953"/>
                      <a:pt x="7794" y="26894"/>
                    </a:cubicBezTo>
                    <a:cubicBezTo>
                      <a:pt x="7673" y="26888"/>
                      <a:pt x="7611" y="26831"/>
                      <a:pt x="7599" y="26718"/>
                    </a:cubicBezTo>
                    <a:cubicBezTo>
                      <a:pt x="7583" y="26725"/>
                      <a:pt x="7567" y="26728"/>
                      <a:pt x="7553" y="26728"/>
                    </a:cubicBezTo>
                    <a:cubicBezTo>
                      <a:pt x="7482" y="26728"/>
                      <a:pt x="7442" y="26647"/>
                      <a:pt x="7380" y="26625"/>
                    </a:cubicBezTo>
                    <a:cubicBezTo>
                      <a:pt x="7303" y="26599"/>
                      <a:pt x="7336" y="26479"/>
                      <a:pt x="7242" y="26479"/>
                    </a:cubicBezTo>
                    <a:cubicBezTo>
                      <a:pt x="7236" y="26479"/>
                      <a:pt x="7230" y="26480"/>
                      <a:pt x="7223" y="26481"/>
                    </a:cubicBezTo>
                    <a:cubicBezTo>
                      <a:pt x="7218" y="26481"/>
                      <a:pt x="7214" y="26482"/>
                      <a:pt x="7210" y="26482"/>
                    </a:cubicBezTo>
                    <a:cubicBezTo>
                      <a:pt x="7132" y="26482"/>
                      <a:pt x="7191" y="26362"/>
                      <a:pt x="7090" y="26351"/>
                    </a:cubicBezTo>
                    <a:cubicBezTo>
                      <a:pt x="7021" y="26344"/>
                      <a:pt x="6952" y="26263"/>
                      <a:pt x="6886" y="26213"/>
                    </a:cubicBezTo>
                    <a:cubicBezTo>
                      <a:pt x="6795" y="26151"/>
                      <a:pt x="6699" y="26098"/>
                      <a:pt x="6605" y="26041"/>
                    </a:cubicBezTo>
                    <a:cubicBezTo>
                      <a:pt x="6576" y="26066"/>
                      <a:pt x="6549" y="26083"/>
                      <a:pt x="6525" y="26083"/>
                    </a:cubicBezTo>
                    <a:cubicBezTo>
                      <a:pt x="6497" y="26083"/>
                      <a:pt x="6474" y="26060"/>
                      <a:pt x="6456" y="26001"/>
                    </a:cubicBezTo>
                    <a:cubicBezTo>
                      <a:pt x="6502" y="25991"/>
                      <a:pt x="6545" y="25981"/>
                      <a:pt x="6590" y="25970"/>
                    </a:cubicBezTo>
                    <a:cubicBezTo>
                      <a:pt x="6527" y="25842"/>
                      <a:pt x="6470" y="25727"/>
                      <a:pt x="6408" y="25604"/>
                    </a:cubicBezTo>
                    <a:cubicBezTo>
                      <a:pt x="6400" y="25604"/>
                      <a:pt x="6371" y="25601"/>
                      <a:pt x="6343" y="25598"/>
                    </a:cubicBezTo>
                    <a:lnTo>
                      <a:pt x="6334" y="25514"/>
                    </a:lnTo>
                    <a:cubicBezTo>
                      <a:pt x="6309" y="25513"/>
                      <a:pt x="6289" y="25511"/>
                      <a:pt x="6268" y="25510"/>
                    </a:cubicBezTo>
                    <a:cubicBezTo>
                      <a:pt x="6247" y="25466"/>
                      <a:pt x="6224" y="25418"/>
                      <a:pt x="6200" y="25370"/>
                    </a:cubicBezTo>
                    <a:cubicBezTo>
                      <a:pt x="6147" y="25391"/>
                      <a:pt x="6114" y="25404"/>
                      <a:pt x="6078" y="25417"/>
                    </a:cubicBezTo>
                    <a:cubicBezTo>
                      <a:pt x="6064" y="25370"/>
                      <a:pt x="6049" y="25326"/>
                      <a:pt x="6037" y="25286"/>
                    </a:cubicBezTo>
                    <a:cubicBezTo>
                      <a:pt x="5988" y="25282"/>
                      <a:pt x="5962" y="25274"/>
                      <a:pt x="5934" y="25270"/>
                    </a:cubicBezTo>
                    <a:cubicBezTo>
                      <a:pt x="5933" y="25240"/>
                      <a:pt x="5931" y="25211"/>
                      <a:pt x="5930" y="25195"/>
                    </a:cubicBezTo>
                    <a:cubicBezTo>
                      <a:pt x="5844" y="25154"/>
                      <a:pt x="5765" y="25117"/>
                      <a:pt x="5690" y="25082"/>
                    </a:cubicBezTo>
                    <a:cubicBezTo>
                      <a:pt x="5678" y="25024"/>
                      <a:pt x="5669" y="24976"/>
                      <a:pt x="5660" y="24932"/>
                    </a:cubicBezTo>
                    <a:cubicBezTo>
                      <a:pt x="5582" y="24915"/>
                      <a:pt x="5522" y="24902"/>
                      <a:pt x="5451" y="24887"/>
                    </a:cubicBezTo>
                    <a:cubicBezTo>
                      <a:pt x="5482" y="24842"/>
                      <a:pt x="5499" y="24820"/>
                      <a:pt x="5519" y="24789"/>
                    </a:cubicBezTo>
                    <a:cubicBezTo>
                      <a:pt x="5482" y="24774"/>
                      <a:pt x="5450" y="24762"/>
                      <a:pt x="5443" y="24761"/>
                    </a:cubicBezTo>
                    <a:cubicBezTo>
                      <a:pt x="5376" y="24656"/>
                      <a:pt x="5338" y="24528"/>
                      <a:pt x="5266" y="24498"/>
                    </a:cubicBezTo>
                    <a:cubicBezTo>
                      <a:pt x="5148" y="24445"/>
                      <a:pt x="5098" y="24318"/>
                      <a:pt x="5012" y="24277"/>
                    </a:cubicBezTo>
                    <a:cubicBezTo>
                      <a:pt x="4894" y="24221"/>
                      <a:pt x="4829" y="24124"/>
                      <a:pt x="4786" y="24027"/>
                    </a:cubicBezTo>
                    <a:cubicBezTo>
                      <a:pt x="4756" y="23955"/>
                      <a:pt x="4632" y="24005"/>
                      <a:pt x="4656" y="23885"/>
                    </a:cubicBezTo>
                    <a:cubicBezTo>
                      <a:pt x="4658" y="23868"/>
                      <a:pt x="4557" y="23815"/>
                      <a:pt x="4503" y="23777"/>
                    </a:cubicBezTo>
                    <a:cubicBezTo>
                      <a:pt x="4498" y="23810"/>
                      <a:pt x="4492" y="23838"/>
                      <a:pt x="4488" y="23866"/>
                    </a:cubicBezTo>
                    <a:cubicBezTo>
                      <a:pt x="4423" y="23815"/>
                      <a:pt x="4361" y="23763"/>
                      <a:pt x="4291" y="23706"/>
                    </a:cubicBezTo>
                    <a:cubicBezTo>
                      <a:pt x="4291" y="23696"/>
                      <a:pt x="4294" y="23666"/>
                      <a:pt x="4297" y="23634"/>
                    </a:cubicBezTo>
                    <a:cubicBezTo>
                      <a:pt x="4233" y="23588"/>
                      <a:pt x="4189" y="23491"/>
                      <a:pt x="4139" y="23472"/>
                    </a:cubicBezTo>
                    <a:cubicBezTo>
                      <a:pt x="4008" y="23424"/>
                      <a:pt x="4091" y="23331"/>
                      <a:pt x="4048" y="23260"/>
                    </a:cubicBezTo>
                    <a:cubicBezTo>
                      <a:pt x="4010" y="23195"/>
                      <a:pt x="4024" y="23097"/>
                      <a:pt x="4017" y="23013"/>
                    </a:cubicBezTo>
                    <a:lnTo>
                      <a:pt x="4017" y="23013"/>
                    </a:lnTo>
                    <a:cubicBezTo>
                      <a:pt x="3983" y="23023"/>
                      <a:pt x="3957" y="23031"/>
                      <a:pt x="3933" y="23037"/>
                    </a:cubicBezTo>
                    <a:cubicBezTo>
                      <a:pt x="3916" y="22998"/>
                      <a:pt x="3908" y="22944"/>
                      <a:pt x="3883" y="22931"/>
                    </a:cubicBezTo>
                    <a:cubicBezTo>
                      <a:pt x="3827" y="22898"/>
                      <a:pt x="3818" y="22864"/>
                      <a:pt x="3820" y="22804"/>
                    </a:cubicBezTo>
                    <a:cubicBezTo>
                      <a:pt x="3820" y="22759"/>
                      <a:pt x="3795" y="22704"/>
                      <a:pt x="3768" y="22661"/>
                    </a:cubicBezTo>
                    <a:cubicBezTo>
                      <a:pt x="3742" y="22622"/>
                      <a:pt x="3698" y="22592"/>
                      <a:pt x="3660" y="22557"/>
                    </a:cubicBezTo>
                    <a:cubicBezTo>
                      <a:pt x="3658" y="22529"/>
                      <a:pt x="3655" y="22491"/>
                      <a:pt x="3654" y="22451"/>
                    </a:cubicBezTo>
                    <a:cubicBezTo>
                      <a:pt x="3651" y="22420"/>
                      <a:pt x="3651" y="22387"/>
                      <a:pt x="3651" y="22387"/>
                    </a:cubicBezTo>
                    <a:cubicBezTo>
                      <a:pt x="3651" y="22387"/>
                      <a:pt x="3651" y="22388"/>
                      <a:pt x="3651" y="22391"/>
                    </a:cubicBezTo>
                    <a:cubicBezTo>
                      <a:pt x="3589" y="22298"/>
                      <a:pt x="3511" y="22222"/>
                      <a:pt x="3523" y="22188"/>
                    </a:cubicBezTo>
                    <a:cubicBezTo>
                      <a:pt x="3558" y="22086"/>
                      <a:pt x="3448" y="22108"/>
                      <a:pt x="3434" y="22061"/>
                    </a:cubicBezTo>
                    <a:cubicBezTo>
                      <a:pt x="3418" y="21992"/>
                      <a:pt x="3409" y="21921"/>
                      <a:pt x="3405" y="21895"/>
                    </a:cubicBezTo>
                    <a:cubicBezTo>
                      <a:pt x="3323" y="21760"/>
                      <a:pt x="3259" y="21655"/>
                      <a:pt x="3174" y="21514"/>
                    </a:cubicBezTo>
                    <a:cubicBezTo>
                      <a:pt x="3202" y="21473"/>
                      <a:pt x="3237" y="21424"/>
                      <a:pt x="3270" y="21378"/>
                    </a:cubicBezTo>
                    <a:cubicBezTo>
                      <a:pt x="3201" y="21281"/>
                      <a:pt x="3139" y="21200"/>
                      <a:pt x="3083" y="21117"/>
                    </a:cubicBezTo>
                    <a:cubicBezTo>
                      <a:pt x="3021" y="21022"/>
                      <a:pt x="2965" y="20925"/>
                      <a:pt x="2899" y="20819"/>
                    </a:cubicBezTo>
                    <a:cubicBezTo>
                      <a:pt x="2928" y="20668"/>
                      <a:pt x="2867" y="20538"/>
                      <a:pt x="2753" y="20424"/>
                    </a:cubicBezTo>
                    <a:cubicBezTo>
                      <a:pt x="2758" y="20375"/>
                      <a:pt x="2778" y="20319"/>
                      <a:pt x="2762" y="20278"/>
                    </a:cubicBezTo>
                    <a:cubicBezTo>
                      <a:pt x="2737" y="20206"/>
                      <a:pt x="2646" y="20124"/>
                      <a:pt x="2659" y="20078"/>
                    </a:cubicBezTo>
                    <a:cubicBezTo>
                      <a:pt x="2687" y="19982"/>
                      <a:pt x="2638" y="19915"/>
                      <a:pt x="2621" y="19835"/>
                    </a:cubicBezTo>
                    <a:cubicBezTo>
                      <a:pt x="2613" y="19807"/>
                      <a:pt x="2600" y="19770"/>
                      <a:pt x="2580" y="19754"/>
                    </a:cubicBezTo>
                    <a:cubicBezTo>
                      <a:pt x="2480" y="19673"/>
                      <a:pt x="2428" y="19562"/>
                      <a:pt x="2381" y="19447"/>
                    </a:cubicBezTo>
                    <a:cubicBezTo>
                      <a:pt x="2344" y="19331"/>
                      <a:pt x="2315" y="19210"/>
                      <a:pt x="2241" y="19113"/>
                    </a:cubicBezTo>
                    <a:cubicBezTo>
                      <a:pt x="2265" y="18991"/>
                      <a:pt x="2119" y="18914"/>
                      <a:pt x="2160" y="18789"/>
                    </a:cubicBezTo>
                    <a:cubicBezTo>
                      <a:pt x="1962" y="18641"/>
                      <a:pt x="1960" y="18639"/>
                      <a:pt x="1976" y="18613"/>
                    </a:cubicBezTo>
                    <a:lnTo>
                      <a:pt x="2047" y="18574"/>
                    </a:lnTo>
                    <a:cubicBezTo>
                      <a:pt x="1957" y="18414"/>
                      <a:pt x="1925" y="18229"/>
                      <a:pt x="1896" y="18048"/>
                    </a:cubicBezTo>
                    <a:cubicBezTo>
                      <a:pt x="1876" y="17865"/>
                      <a:pt x="1847" y="17689"/>
                      <a:pt x="1731" y="17542"/>
                    </a:cubicBezTo>
                    <a:cubicBezTo>
                      <a:pt x="1759" y="17459"/>
                      <a:pt x="1781" y="17393"/>
                      <a:pt x="1798" y="17340"/>
                    </a:cubicBezTo>
                    <a:cubicBezTo>
                      <a:pt x="1729" y="17243"/>
                      <a:pt x="1659" y="17144"/>
                      <a:pt x="1594" y="17052"/>
                    </a:cubicBezTo>
                    <a:cubicBezTo>
                      <a:pt x="1617" y="16999"/>
                      <a:pt x="1634" y="16963"/>
                      <a:pt x="1651" y="16927"/>
                    </a:cubicBezTo>
                    <a:cubicBezTo>
                      <a:pt x="1619" y="16872"/>
                      <a:pt x="1590" y="16819"/>
                      <a:pt x="1562" y="16771"/>
                    </a:cubicBezTo>
                    <a:cubicBezTo>
                      <a:pt x="1585" y="16735"/>
                      <a:pt x="1601" y="16710"/>
                      <a:pt x="1617" y="16687"/>
                    </a:cubicBezTo>
                    <a:cubicBezTo>
                      <a:pt x="1597" y="16665"/>
                      <a:pt x="1576" y="16643"/>
                      <a:pt x="1560" y="16622"/>
                    </a:cubicBezTo>
                    <a:cubicBezTo>
                      <a:pt x="1574" y="16602"/>
                      <a:pt x="1587" y="16583"/>
                      <a:pt x="1591" y="16578"/>
                    </a:cubicBezTo>
                    <a:lnTo>
                      <a:pt x="1591" y="16578"/>
                    </a:lnTo>
                    <a:cubicBezTo>
                      <a:pt x="1591" y="16579"/>
                      <a:pt x="1591" y="16579"/>
                      <a:pt x="1591" y="16579"/>
                    </a:cubicBezTo>
                    <a:cubicBezTo>
                      <a:pt x="1592" y="16578"/>
                      <a:pt x="1592" y="16577"/>
                      <a:pt x="1592" y="16577"/>
                    </a:cubicBezTo>
                    <a:lnTo>
                      <a:pt x="1592" y="16577"/>
                    </a:lnTo>
                    <a:cubicBezTo>
                      <a:pt x="1592" y="16577"/>
                      <a:pt x="1592" y="16577"/>
                      <a:pt x="1591" y="16578"/>
                    </a:cubicBezTo>
                    <a:lnTo>
                      <a:pt x="1591" y="16578"/>
                    </a:lnTo>
                    <a:cubicBezTo>
                      <a:pt x="1575" y="16389"/>
                      <a:pt x="1547" y="16232"/>
                      <a:pt x="1553" y="16076"/>
                    </a:cubicBezTo>
                    <a:cubicBezTo>
                      <a:pt x="1557" y="15920"/>
                      <a:pt x="1595" y="15769"/>
                      <a:pt x="1620" y="15611"/>
                    </a:cubicBezTo>
                    <a:cubicBezTo>
                      <a:pt x="1645" y="15602"/>
                      <a:pt x="1679" y="15589"/>
                      <a:pt x="1720" y="15573"/>
                    </a:cubicBezTo>
                    <a:cubicBezTo>
                      <a:pt x="1710" y="15535"/>
                      <a:pt x="1700" y="15504"/>
                      <a:pt x="1690" y="15467"/>
                    </a:cubicBezTo>
                    <a:cubicBezTo>
                      <a:pt x="1657" y="15497"/>
                      <a:pt x="1638" y="15511"/>
                      <a:pt x="1598" y="15547"/>
                    </a:cubicBezTo>
                    <a:cubicBezTo>
                      <a:pt x="1597" y="15444"/>
                      <a:pt x="1590" y="15369"/>
                      <a:pt x="1595" y="15295"/>
                    </a:cubicBezTo>
                    <a:cubicBezTo>
                      <a:pt x="1598" y="15257"/>
                      <a:pt x="1625" y="15224"/>
                      <a:pt x="1637" y="15186"/>
                    </a:cubicBezTo>
                    <a:cubicBezTo>
                      <a:pt x="1650" y="15140"/>
                      <a:pt x="1684" y="14855"/>
                      <a:pt x="1682" y="14790"/>
                    </a:cubicBezTo>
                    <a:cubicBezTo>
                      <a:pt x="1682" y="14717"/>
                      <a:pt x="1695" y="14651"/>
                      <a:pt x="1651" y="14577"/>
                    </a:cubicBezTo>
                    <a:cubicBezTo>
                      <a:pt x="1628" y="14540"/>
                      <a:pt x="1675" y="14448"/>
                      <a:pt x="1681" y="14420"/>
                    </a:cubicBezTo>
                    <a:cubicBezTo>
                      <a:pt x="1673" y="14194"/>
                      <a:pt x="1681" y="13981"/>
                      <a:pt x="1718" y="13780"/>
                    </a:cubicBezTo>
                    <a:cubicBezTo>
                      <a:pt x="1753" y="13579"/>
                      <a:pt x="1851" y="13396"/>
                      <a:pt x="1971" y="13223"/>
                    </a:cubicBezTo>
                    <a:cubicBezTo>
                      <a:pt x="1943" y="13210"/>
                      <a:pt x="1918" y="13200"/>
                      <a:pt x="1872" y="13178"/>
                    </a:cubicBezTo>
                    <a:cubicBezTo>
                      <a:pt x="1879" y="13145"/>
                      <a:pt x="1904" y="13094"/>
                      <a:pt x="1891" y="13069"/>
                    </a:cubicBezTo>
                    <a:cubicBezTo>
                      <a:pt x="1813" y="12922"/>
                      <a:pt x="1890" y="12804"/>
                      <a:pt x="1969" y="12710"/>
                    </a:cubicBezTo>
                    <a:cubicBezTo>
                      <a:pt x="2053" y="12611"/>
                      <a:pt x="2059" y="12528"/>
                      <a:pt x="2037" y="12401"/>
                    </a:cubicBezTo>
                    <a:cubicBezTo>
                      <a:pt x="2022" y="12327"/>
                      <a:pt x="2084" y="12236"/>
                      <a:pt x="2099" y="12211"/>
                    </a:cubicBezTo>
                    <a:cubicBezTo>
                      <a:pt x="2127" y="12033"/>
                      <a:pt x="2146" y="11908"/>
                      <a:pt x="2177" y="11718"/>
                    </a:cubicBezTo>
                    <a:lnTo>
                      <a:pt x="2177" y="11718"/>
                    </a:lnTo>
                    <a:cubicBezTo>
                      <a:pt x="2091" y="11798"/>
                      <a:pt x="2053" y="11833"/>
                      <a:pt x="2012" y="11871"/>
                    </a:cubicBezTo>
                    <a:cubicBezTo>
                      <a:pt x="2003" y="11814"/>
                      <a:pt x="1993" y="11752"/>
                      <a:pt x="1984" y="11699"/>
                    </a:cubicBezTo>
                    <a:cubicBezTo>
                      <a:pt x="2046" y="11679"/>
                      <a:pt x="2109" y="11658"/>
                      <a:pt x="2165" y="11639"/>
                    </a:cubicBezTo>
                    <a:cubicBezTo>
                      <a:pt x="2246" y="11445"/>
                      <a:pt x="2246" y="11226"/>
                      <a:pt x="2399" y="11090"/>
                    </a:cubicBezTo>
                    <a:cubicBezTo>
                      <a:pt x="2384" y="11053"/>
                      <a:pt x="2372" y="11024"/>
                      <a:pt x="2365" y="11005"/>
                    </a:cubicBezTo>
                    <a:cubicBezTo>
                      <a:pt x="2422" y="10937"/>
                      <a:pt x="2483" y="10874"/>
                      <a:pt x="2549" y="10817"/>
                    </a:cubicBezTo>
                    <a:cubicBezTo>
                      <a:pt x="2543" y="10771"/>
                      <a:pt x="2537" y="10733"/>
                      <a:pt x="2531" y="10694"/>
                    </a:cubicBezTo>
                    <a:lnTo>
                      <a:pt x="2661" y="10546"/>
                    </a:lnTo>
                    <a:cubicBezTo>
                      <a:pt x="2618" y="10506"/>
                      <a:pt x="2593" y="10483"/>
                      <a:pt x="2563" y="10456"/>
                    </a:cubicBezTo>
                    <a:cubicBezTo>
                      <a:pt x="2596" y="10438"/>
                      <a:pt x="2640" y="10427"/>
                      <a:pt x="2644" y="10409"/>
                    </a:cubicBezTo>
                    <a:cubicBezTo>
                      <a:pt x="2656" y="10363"/>
                      <a:pt x="2631" y="10290"/>
                      <a:pt x="2653" y="10271"/>
                    </a:cubicBezTo>
                    <a:cubicBezTo>
                      <a:pt x="2699" y="10229"/>
                      <a:pt x="2737" y="10216"/>
                      <a:pt x="2739" y="10129"/>
                    </a:cubicBezTo>
                    <a:cubicBezTo>
                      <a:pt x="2740" y="10065"/>
                      <a:pt x="2759" y="9937"/>
                      <a:pt x="2793" y="9919"/>
                    </a:cubicBezTo>
                    <a:cubicBezTo>
                      <a:pt x="2934" y="9843"/>
                      <a:pt x="2914" y="9678"/>
                      <a:pt x="2992" y="9581"/>
                    </a:cubicBezTo>
                    <a:cubicBezTo>
                      <a:pt x="2956" y="9512"/>
                      <a:pt x="2925" y="9450"/>
                      <a:pt x="2878" y="9359"/>
                    </a:cubicBezTo>
                    <a:lnTo>
                      <a:pt x="2878" y="9359"/>
                    </a:lnTo>
                    <a:cubicBezTo>
                      <a:pt x="2964" y="9385"/>
                      <a:pt x="3015" y="9401"/>
                      <a:pt x="3092" y="9423"/>
                    </a:cubicBezTo>
                    <a:cubicBezTo>
                      <a:pt x="3030" y="9325"/>
                      <a:pt x="2981" y="9247"/>
                      <a:pt x="2912" y="9138"/>
                    </a:cubicBezTo>
                    <a:cubicBezTo>
                      <a:pt x="3000" y="9129"/>
                      <a:pt x="3050" y="9123"/>
                      <a:pt x="3102" y="9117"/>
                    </a:cubicBezTo>
                    <a:cubicBezTo>
                      <a:pt x="3078" y="9082"/>
                      <a:pt x="3055" y="9047"/>
                      <a:pt x="3030" y="9008"/>
                    </a:cubicBezTo>
                    <a:cubicBezTo>
                      <a:pt x="3056" y="9000"/>
                      <a:pt x="3075" y="8992"/>
                      <a:pt x="3096" y="8983"/>
                    </a:cubicBezTo>
                    <a:cubicBezTo>
                      <a:pt x="3099" y="8951"/>
                      <a:pt x="3102" y="8919"/>
                      <a:pt x="3105" y="8880"/>
                    </a:cubicBezTo>
                    <a:cubicBezTo>
                      <a:pt x="3159" y="8898"/>
                      <a:pt x="3211" y="8916"/>
                      <a:pt x="3256" y="8930"/>
                    </a:cubicBezTo>
                    <a:cubicBezTo>
                      <a:pt x="3362" y="8801"/>
                      <a:pt x="3377" y="8616"/>
                      <a:pt x="3526" y="8543"/>
                    </a:cubicBezTo>
                    <a:cubicBezTo>
                      <a:pt x="3529" y="8468"/>
                      <a:pt x="3532" y="8392"/>
                      <a:pt x="3533" y="8314"/>
                    </a:cubicBezTo>
                    <a:cubicBezTo>
                      <a:pt x="3537" y="8314"/>
                      <a:pt x="3541" y="8314"/>
                      <a:pt x="3545" y="8314"/>
                    </a:cubicBezTo>
                    <a:cubicBezTo>
                      <a:pt x="3580" y="8314"/>
                      <a:pt x="3617" y="8323"/>
                      <a:pt x="3653" y="8323"/>
                    </a:cubicBezTo>
                    <a:cubicBezTo>
                      <a:pt x="3696" y="8323"/>
                      <a:pt x="3738" y="8309"/>
                      <a:pt x="3776" y="8246"/>
                    </a:cubicBezTo>
                    <a:cubicBezTo>
                      <a:pt x="3758" y="8212"/>
                      <a:pt x="3738" y="8174"/>
                      <a:pt x="3715" y="8133"/>
                    </a:cubicBezTo>
                    <a:cubicBezTo>
                      <a:pt x="3743" y="8124"/>
                      <a:pt x="3771" y="8115"/>
                      <a:pt x="3801" y="8105"/>
                    </a:cubicBezTo>
                    <a:cubicBezTo>
                      <a:pt x="3795" y="8067"/>
                      <a:pt x="3786" y="8029"/>
                      <a:pt x="3779" y="7987"/>
                    </a:cubicBezTo>
                    <a:cubicBezTo>
                      <a:pt x="3739" y="7987"/>
                      <a:pt x="3695" y="7989"/>
                      <a:pt x="3648" y="7989"/>
                    </a:cubicBezTo>
                    <a:cubicBezTo>
                      <a:pt x="3643" y="7934"/>
                      <a:pt x="3640" y="7893"/>
                      <a:pt x="3637" y="7851"/>
                    </a:cubicBezTo>
                    <a:cubicBezTo>
                      <a:pt x="3664" y="7836"/>
                      <a:pt x="3698" y="7818"/>
                      <a:pt x="3733" y="7799"/>
                    </a:cubicBezTo>
                    <a:cubicBezTo>
                      <a:pt x="3739" y="7749"/>
                      <a:pt x="3745" y="7700"/>
                      <a:pt x="3751" y="7655"/>
                    </a:cubicBezTo>
                    <a:cubicBezTo>
                      <a:pt x="3771" y="7639"/>
                      <a:pt x="3786" y="7625"/>
                      <a:pt x="3802" y="7615"/>
                    </a:cubicBezTo>
                    <a:cubicBezTo>
                      <a:pt x="3816" y="7608"/>
                      <a:pt x="3831" y="7604"/>
                      <a:pt x="3835" y="7604"/>
                    </a:cubicBezTo>
                    <a:cubicBezTo>
                      <a:pt x="3835" y="7604"/>
                      <a:pt x="3835" y="7604"/>
                      <a:pt x="3835" y="7604"/>
                    </a:cubicBezTo>
                    <a:lnTo>
                      <a:pt x="3835" y="7604"/>
                    </a:lnTo>
                    <a:cubicBezTo>
                      <a:pt x="3929" y="7293"/>
                      <a:pt x="4139" y="7106"/>
                      <a:pt x="4380" y="6950"/>
                    </a:cubicBezTo>
                    <a:cubicBezTo>
                      <a:pt x="4420" y="6804"/>
                      <a:pt x="4420" y="6804"/>
                      <a:pt x="4526" y="6752"/>
                    </a:cubicBezTo>
                    <a:cubicBezTo>
                      <a:pt x="4614" y="6471"/>
                      <a:pt x="4832" y="6359"/>
                      <a:pt x="4990" y="6262"/>
                    </a:cubicBezTo>
                    <a:cubicBezTo>
                      <a:pt x="5031" y="6189"/>
                      <a:pt x="5067" y="6128"/>
                      <a:pt x="5103" y="6070"/>
                    </a:cubicBezTo>
                    <a:cubicBezTo>
                      <a:pt x="5141" y="6017"/>
                      <a:pt x="5178" y="5967"/>
                      <a:pt x="5215" y="5917"/>
                    </a:cubicBezTo>
                    <a:cubicBezTo>
                      <a:pt x="5216" y="5872"/>
                      <a:pt x="5219" y="5822"/>
                      <a:pt x="5221" y="5785"/>
                    </a:cubicBezTo>
                    <a:cubicBezTo>
                      <a:pt x="5319" y="5788"/>
                      <a:pt x="5421" y="5792"/>
                      <a:pt x="5509" y="5795"/>
                    </a:cubicBezTo>
                    <a:cubicBezTo>
                      <a:pt x="5538" y="5708"/>
                      <a:pt x="5562" y="5644"/>
                      <a:pt x="5585" y="5575"/>
                    </a:cubicBezTo>
                    <a:cubicBezTo>
                      <a:pt x="5741" y="5539"/>
                      <a:pt x="5822" y="5420"/>
                      <a:pt x="5874" y="5266"/>
                    </a:cubicBezTo>
                    <a:cubicBezTo>
                      <a:pt x="5916" y="5249"/>
                      <a:pt x="5962" y="5235"/>
                      <a:pt x="5999" y="5221"/>
                    </a:cubicBezTo>
                    <a:cubicBezTo>
                      <a:pt x="6064" y="5143"/>
                      <a:pt x="5968" y="5020"/>
                      <a:pt x="6108" y="4979"/>
                    </a:cubicBezTo>
                    <a:cubicBezTo>
                      <a:pt x="6150" y="5011"/>
                      <a:pt x="6193" y="5043"/>
                      <a:pt x="6233" y="5074"/>
                    </a:cubicBezTo>
                    <a:cubicBezTo>
                      <a:pt x="6300" y="4920"/>
                      <a:pt x="6406" y="4820"/>
                      <a:pt x="6565" y="4776"/>
                    </a:cubicBezTo>
                    <a:cubicBezTo>
                      <a:pt x="6637" y="4757"/>
                      <a:pt x="6756" y="4727"/>
                      <a:pt x="6767" y="4687"/>
                    </a:cubicBezTo>
                    <a:cubicBezTo>
                      <a:pt x="6806" y="4536"/>
                      <a:pt x="6965" y="4508"/>
                      <a:pt x="7032" y="4392"/>
                    </a:cubicBezTo>
                    <a:lnTo>
                      <a:pt x="7114" y="4395"/>
                    </a:lnTo>
                    <a:cubicBezTo>
                      <a:pt x="7092" y="4340"/>
                      <a:pt x="7070" y="4286"/>
                      <a:pt x="7032" y="4190"/>
                    </a:cubicBezTo>
                    <a:lnTo>
                      <a:pt x="7032" y="4190"/>
                    </a:lnTo>
                    <a:cubicBezTo>
                      <a:pt x="7123" y="4270"/>
                      <a:pt x="7163" y="4305"/>
                      <a:pt x="7193" y="4331"/>
                    </a:cubicBezTo>
                    <a:cubicBezTo>
                      <a:pt x="7264" y="4281"/>
                      <a:pt x="7323" y="4242"/>
                      <a:pt x="7377" y="4203"/>
                    </a:cubicBezTo>
                    <a:cubicBezTo>
                      <a:pt x="7366" y="4161"/>
                      <a:pt x="7357" y="4128"/>
                      <a:pt x="7346" y="4094"/>
                    </a:cubicBezTo>
                    <a:lnTo>
                      <a:pt x="7346" y="4094"/>
                    </a:lnTo>
                    <a:cubicBezTo>
                      <a:pt x="7385" y="4096"/>
                      <a:pt x="7413" y="4097"/>
                      <a:pt x="7442" y="4097"/>
                    </a:cubicBezTo>
                    <a:cubicBezTo>
                      <a:pt x="7436" y="4055"/>
                      <a:pt x="7429" y="4016"/>
                      <a:pt x="7421" y="3962"/>
                    </a:cubicBezTo>
                    <a:lnTo>
                      <a:pt x="7421" y="3962"/>
                    </a:lnTo>
                    <a:cubicBezTo>
                      <a:pt x="7471" y="3994"/>
                      <a:pt x="7501" y="4014"/>
                      <a:pt x="7545" y="4041"/>
                    </a:cubicBezTo>
                    <a:cubicBezTo>
                      <a:pt x="7579" y="3993"/>
                      <a:pt x="7607" y="3952"/>
                      <a:pt x="7635" y="3912"/>
                    </a:cubicBezTo>
                    <a:cubicBezTo>
                      <a:pt x="7661" y="3916"/>
                      <a:pt x="7682" y="3919"/>
                      <a:pt x="7691" y="3921"/>
                    </a:cubicBezTo>
                    <a:cubicBezTo>
                      <a:pt x="7717" y="3877"/>
                      <a:pt x="7741" y="3836"/>
                      <a:pt x="7754" y="3813"/>
                    </a:cubicBezTo>
                    <a:cubicBezTo>
                      <a:pt x="7829" y="3827"/>
                      <a:pt x="7883" y="3834"/>
                      <a:pt x="7972" y="3849"/>
                    </a:cubicBezTo>
                    <a:cubicBezTo>
                      <a:pt x="7933" y="3760"/>
                      <a:pt x="7911" y="3712"/>
                      <a:pt x="7878" y="3637"/>
                    </a:cubicBezTo>
                    <a:lnTo>
                      <a:pt x="7878" y="3637"/>
                    </a:lnTo>
                    <a:cubicBezTo>
                      <a:pt x="8010" y="3671"/>
                      <a:pt x="8119" y="3699"/>
                      <a:pt x="8194" y="3718"/>
                    </a:cubicBezTo>
                    <a:cubicBezTo>
                      <a:pt x="8304" y="3640"/>
                      <a:pt x="8373" y="3593"/>
                      <a:pt x="8447" y="3556"/>
                    </a:cubicBezTo>
                    <a:cubicBezTo>
                      <a:pt x="8463" y="3506"/>
                      <a:pt x="8478" y="3459"/>
                      <a:pt x="8498" y="3397"/>
                    </a:cubicBezTo>
                    <a:cubicBezTo>
                      <a:pt x="8550" y="3369"/>
                      <a:pt x="8612" y="3334"/>
                      <a:pt x="8679" y="3297"/>
                    </a:cubicBezTo>
                    <a:cubicBezTo>
                      <a:pt x="8684" y="3226"/>
                      <a:pt x="8687" y="3162"/>
                      <a:pt x="8690" y="3122"/>
                    </a:cubicBezTo>
                    <a:cubicBezTo>
                      <a:pt x="8756" y="3050"/>
                      <a:pt x="8809" y="2991"/>
                      <a:pt x="8866" y="2929"/>
                    </a:cubicBezTo>
                    <a:cubicBezTo>
                      <a:pt x="8909" y="2926"/>
                      <a:pt x="8960" y="2931"/>
                      <a:pt x="9005" y="2916"/>
                    </a:cubicBezTo>
                    <a:cubicBezTo>
                      <a:pt x="9060" y="2897"/>
                      <a:pt x="9110" y="2859"/>
                      <a:pt x="9150" y="2837"/>
                    </a:cubicBezTo>
                    <a:cubicBezTo>
                      <a:pt x="9193" y="2876"/>
                      <a:pt x="9216" y="2897"/>
                      <a:pt x="9238" y="2916"/>
                    </a:cubicBezTo>
                    <a:lnTo>
                      <a:pt x="9272" y="2885"/>
                    </a:lnTo>
                    <a:lnTo>
                      <a:pt x="9097" y="2678"/>
                    </a:lnTo>
                    <a:lnTo>
                      <a:pt x="9127" y="2647"/>
                    </a:lnTo>
                    <a:lnTo>
                      <a:pt x="9415" y="2814"/>
                    </a:lnTo>
                    <a:lnTo>
                      <a:pt x="9418" y="2760"/>
                    </a:lnTo>
                    <a:lnTo>
                      <a:pt x="9421" y="2686"/>
                    </a:lnTo>
                    <a:cubicBezTo>
                      <a:pt x="9593" y="2673"/>
                      <a:pt x="9592" y="2673"/>
                      <a:pt x="9758" y="2572"/>
                    </a:cubicBezTo>
                    <a:cubicBezTo>
                      <a:pt x="9777" y="2561"/>
                      <a:pt x="9802" y="2561"/>
                      <a:pt x="9823" y="2553"/>
                    </a:cubicBezTo>
                    <a:cubicBezTo>
                      <a:pt x="10048" y="2463"/>
                      <a:pt x="10277" y="2386"/>
                      <a:pt x="10489" y="2275"/>
                    </a:cubicBezTo>
                    <a:cubicBezTo>
                      <a:pt x="10544" y="2248"/>
                      <a:pt x="10579" y="2163"/>
                      <a:pt x="10658" y="2163"/>
                    </a:cubicBezTo>
                    <a:cubicBezTo>
                      <a:pt x="10665" y="2163"/>
                      <a:pt x="10673" y="2164"/>
                      <a:pt x="10682" y="2166"/>
                    </a:cubicBezTo>
                    <a:cubicBezTo>
                      <a:pt x="10689" y="2167"/>
                      <a:pt x="10695" y="2168"/>
                      <a:pt x="10701" y="2168"/>
                    </a:cubicBezTo>
                    <a:cubicBezTo>
                      <a:pt x="10770" y="2168"/>
                      <a:pt x="10803" y="2079"/>
                      <a:pt x="10852" y="2079"/>
                    </a:cubicBezTo>
                    <a:cubicBezTo>
                      <a:pt x="10859" y="2079"/>
                      <a:pt x="10867" y="2081"/>
                      <a:pt x="10874" y="2085"/>
                    </a:cubicBezTo>
                    <a:cubicBezTo>
                      <a:pt x="10901" y="2099"/>
                      <a:pt x="10925" y="2104"/>
                      <a:pt x="10948" y="2104"/>
                    </a:cubicBezTo>
                    <a:cubicBezTo>
                      <a:pt x="11042" y="2104"/>
                      <a:pt x="11115" y="2015"/>
                      <a:pt x="11203" y="2015"/>
                    </a:cubicBezTo>
                    <a:cubicBezTo>
                      <a:pt x="11216" y="2015"/>
                      <a:pt x="11230" y="2017"/>
                      <a:pt x="11244" y="2021"/>
                    </a:cubicBezTo>
                    <a:cubicBezTo>
                      <a:pt x="11306" y="1851"/>
                      <a:pt x="11500" y="1951"/>
                      <a:pt x="11612" y="1851"/>
                    </a:cubicBezTo>
                    <a:cubicBezTo>
                      <a:pt x="11679" y="1791"/>
                      <a:pt x="11818" y="1801"/>
                      <a:pt x="11900" y="1785"/>
                    </a:cubicBezTo>
                    <a:cubicBezTo>
                      <a:pt x="12003" y="1733"/>
                      <a:pt x="12096" y="1708"/>
                      <a:pt x="12179" y="1674"/>
                    </a:cubicBezTo>
                    <a:cubicBezTo>
                      <a:pt x="12213" y="1723"/>
                      <a:pt x="12234" y="1752"/>
                      <a:pt x="12256" y="1785"/>
                    </a:cubicBezTo>
                    <a:cubicBezTo>
                      <a:pt x="12294" y="1735"/>
                      <a:pt x="12329" y="1689"/>
                      <a:pt x="12368" y="1638"/>
                    </a:cubicBezTo>
                    <a:cubicBezTo>
                      <a:pt x="12407" y="1671"/>
                      <a:pt x="12443" y="1702"/>
                      <a:pt x="12478" y="1733"/>
                    </a:cubicBezTo>
                    <a:cubicBezTo>
                      <a:pt x="12575" y="1643"/>
                      <a:pt x="12740" y="1629"/>
                      <a:pt x="12775" y="1505"/>
                    </a:cubicBezTo>
                    <a:cubicBezTo>
                      <a:pt x="12865" y="1486"/>
                      <a:pt x="12933" y="1471"/>
                      <a:pt x="13014" y="1454"/>
                    </a:cubicBezTo>
                    <a:lnTo>
                      <a:pt x="13014" y="1454"/>
                    </a:lnTo>
                    <a:cubicBezTo>
                      <a:pt x="12999" y="1535"/>
                      <a:pt x="12986" y="1601"/>
                      <a:pt x="12962" y="1730"/>
                    </a:cubicBezTo>
                    <a:cubicBezTo>
                      <a:pt x="13062" y="1645"/>
                      <a:pt x="13108" y="1605"/>
                      <a:pt x="13140" y="1579"/>
                    </a:cubicBezTo>
                    <a:cubicBezTo>
                      <a:pt x="13111" y="1521"/>
                      <a:pt x="13089" y="1479"/>
                      <a:pt x="13065" y="1433"/>
                    </a:cubicBezTo>
                    <a:cubicBezTo>
                      <a:pt x="13112" y="1420"/>
                      <a:pt x="13131" y="1415"/>
                      <a:pt x="13152" y="1409"/>
                    </a:cubicBezTo>
                    <a:cubicBezTo>
                      <a:pt x="13184" y="1445"/>
                      <a:pt x="13217" y="1480"/>
                      <a:pt x="13274" y="1542"/>
                    </a:cubicBezTo>
                    <a:cubicBezTo>
                      <a:pt x="13306" y="1459"/>
                      <a:pt x="13326" y="1415"/>
                      <a:pt x="13345" y="1373"/>
                    </a:cubicBezTo>
                    <a:cubicBezTo>
                      <a:pt x="13377" y="1368"/>
                      <a:pt x="13408" y="1365"/>
                      <a:pt x="13436" y="1359"/>
                    </a:cubicBezTo>
                    <a:cubicBezTo>
                      <a:pt x="13445" y="1340"/>
                      <a:pt x="13456" y="1323"/>
                      <a:pt x="13470" y="1306"/>
                    </a:cubicBezTo>
                    <a:lnTo>
                      <a:pt x="13492" y="1321"/>
                    </a:lnTo>
                    <a:lnTo>
                      <a:pt x="13446" y="1367"/>
                    </a:lnTo>
                    <a:cubicBezTo>
                      <a:pt x="13442" y="1364"/>
                      <a:pt x="13437" y="1361"/>
                      <a:pt x="13436" y="1359"/>
                    </a:cubicBezTo>
                    <a:lnTo>
                      <a:pt x="13436" y="1359"/>
                    </a:lnTo>
                    <a:cubicBezTo>
                      <a:pt x="13448" y="1415"/>
                      <a:pt x="13455" y="1470"/>
                      <a:pt x="13471" y="1576"/>
                    </a:cubicBezTo>
                    <a:cubicBezTo>
                      <a:pt x="13511" y="1483"/>
                      <a:pt x="13530" y="1440"/>
                      <a:pt x="13549" y="1398"/>
                    </a:cubicBezTo>
                    <a:cubicBezTo>
                      <a:pt x="13621" y="1420"/>
                      <a:pt x="13676" y="1437"/>
                      <a:pt x="13735" y="1457"/>
                    </a:cubicBezTo>
                    <a:cubicBezTo>
                      <a:pt x="13754" y="1404"/>
                      <a:pt x="13770" y="1362"/>
                      <a:pt x="13790" y="1304"/>
                    </a:cubicBezTo>
                    <a:cubicBezTo>
                      <a:pt x="13848" y="1408"/>
                      <a:pt x="13896" y="1499"/>
                      <a:pt x="13952" y="1599"/>
                    </a:cubicBezTo>
                    <a:cubicBezTo>
                      <a:pt x="13979" y="1536"/>
                      <a:pt x="14015" y="1519"/>
                      <a:pt x="14055" y="1519"/>
                    </a:cubicBezTo>
                    <a:cubicBezTo>
                      <a:pt x="14098" y="1519"/>
                      <a:pt x="14144" y="1538"/>
                      <a:pt x="14188" y="1538"/>
                    </a:cubicBezTo>
                    <a:cubicBezTo>
                      <a:pt x="14201" y="1538"/>
                      <a:pt x="14215" y="1537"/>
                      <a:pt x="14227" y="1532"/>
                    </a:cubicBezTo>
                    <a:cubicBezTo>
                      <a:pt x="14338" y="1489"/>
                      <a:pt x="14460" y="1476"/>
                      <a:pt x="14578" y="1448"/>
                    </a:cubicBezTo>
                    <a:cubicBezTo>
                      <a:pt x="14583" y="1393"/>
                      <a:pt x="14591" y="1340"/>
                      <a:pt x="14598" y="1280"/>
                    </a:cubicBezTo>
                    <a:cubicBezTo>
                      <a:pt x="14639" y="1305"/>
                      <a:pt x="14670" y="1324"/>
                      <a:pt x="14688" y="1334"/>
                    </a:cubicBezTo>
                    <a:cubicBezTo>
                      <a:pt x="14789" y="1298"/>
                      <a:pt x="14872" y="1274"/>
                      <a:pt x="14947" y="1248"/>
                    </a:cubicBezTo>
                    <a:cubicBezTo>
                      <a:pt x="14957" y="1215"/>
                      <a:pt x="14967" y="1187"/>
                      <a:pt x="14985" y="1136"/>
                    </a:cubicBezTo>
                    <a:cubicBezTo>
                      <a:pt x="15012" y="1195"/>
                      <a:pt x="15028" y="1227"/>
                      <a:pt x="15047" y="1271"/>
                    </a:cubicBezTo>
                    <a:cubicBezTo>
                      <a:pt x="15120" y="1267"/>
                      <a:pt x="15198" y="1261"/>
                      <a:pt x="15251" y="1258"/>
                    </a:cubicBezTo>
                    <a:cubicBezTo>
                      <a:pt x="15275" y="1206"/>
                      <a:pt x="15287" y="1181"/>
                      <a:pt x="15315" y="1118"/>
                    </a:cubicBezTo>
                    <a:cubicBezTo>
                      <a:pt x="15334" y="1217"/>
                      <a:pt x="15343" y="1268"/>
                      <a:pt x="15353" y="1318"/>
                    </a:cubicBezTo>
                    <a:cubicBezTo>
                      <a:pt x="15385" y="1320"/>
                      <a:pt x="15406" y="1321"/>
                      <a:pt x="15428" y="1323"/>
                    </a:cubicBezTo>
                    <a:cubicBezTo>
                      <a:pt x="15454" y="1280"/>
                      <a:pt x="15481" y="1237"/>
                      <a:pt x="15537" y="1149"/>
                    </a:cubicBezTo>
                    <a:cubicBezTo>
                      <a:pt x="15590" y="1214"/>
                      <a:pt x="15622" y="1251"/>
                      <a:pt x="15660" y="1298"/>
                    </a:cubicBezTo>
                    <a:cubicBezTo>
                      <a:pt x="15602" y="1317"/>
                      <a:pt x="15565" y="1329"/>
                      <a:pt x="15516" y="1345"/>
                    </a:cubicBezTo>
                    <a:cubicBezTo>
                      <a:pt x="15569" y="1384"/>
                      <a:pt x="15613" y="1417"/>
                      <a:pt x="15652" y="1445"/>
                    </a:cubicBezTo>
                    <a:cubicBezTo>
                      <a:pt x="15710" y="1409"/>
                      <a:pt x="15750" y="1386"/>
                      <a:pt x="15759" y="1380"/>
                    </a:cubicBezTo>
                    <a:cubicBezTo>
                      <a:pt x="15822" y="1412"/>
                      <a:pt x="15865" y="1433"/>
                      <a:pt x="15887" y="1445"/>
                    </a:cubicBezTo>
                    <a:cubicBezTo>
                      <a:pt x="15868" y="1490"/>
                      <a:pt x="15858" y="1514"/>
                      <a:pt x="15847" y="1537"/>
                    </a:cubicBezTo>
                    <a:cubicBezTo>
                      <a:pt x="15947" y="1471"/>
                      <a:pt x="16059" y="1432"/>
                      <a:pt x="16168" y="1408"/>
                    </a:cubicBezTo>
                    <a:cubicBezTo>
                      <a:pt x="16278" y="1390"/>
                      <a:pt x="16387" y="1376"/>
                      <a:pt x="16486" y="1334"/>
                    </a:cubicBezTo>
                    <a:cubicBezTo>
                      <a:pt x="16534" y="1394"/>
                      <a:pt x="16583" y="1417"/>
                      <a:pt x="16632" y="1417"/>
                    </a:cubicBezTo>
                    <a:cubicBezTo>
                      <a:pt x="16680" y="1417"/>
                      <a:pt x="16729" y="1395"/>
                      <a:pt x="16777" y="1365"/>
                    </a:cubicBezTo>
                    <a:cubicBezTo>
                      <a:pt x="16837" y="1401"/>
                      <a:pt x="16889" y="1445"/>
                      <a:pt x="16950" y="1445"/>
                    </a:cubicBezTo>
                    <a:cubicBezTo>
                      <a:pt x="16980" y="1445"/>
                      <a:pt x="17012" y="1435"/>
                      <a:pt x="17048" y="1408"/>
                    </a:cubicBezTo>
                    <a:cubicBezTo>
                      <a:pt x="17062" y="1398"/>
                      <a:pt x="17078" y="1392"/>
                      <a:pt x="17094" y="1392"/>
                    </a:cubicBezTo>
                    <a:cubicBezTo>
                      <a:pt x="17123" y="1392"/>
                      <a:pt x="17148" y="1412"/>
                      <a:pt x="17146" y="1459"/>
                    </a:cubicBezTo>
                    <a:cubicBezTo>
                      <a:pt x="17213" y="1474"/>
                      <a:pt x="17279" y="1465"/>
                      <a:pt x="17345" y="1510"/>
                    </a:cubicBezTo>
                    <a:cubicBezTo>
                      <a:pt x="17354" y="1516"/>
                      <a:pt x="17367" y="1518"/>
                      <a:pt x="17382" y="1518"/>
                    </a:cubicBezTo>
                    <a:cubicBezTo>
                      <a:pt x="17425" y="1518"/>
                      <a:pt x="17485" y="1499"/>
                      <a:pt x="17520" y="1499"/>
                    </a:cubicBezTo>
                    <a:cubicBezTo>
                      <a:pt x="17533" y="1499"/>
                      <a:pt x="17542" y="1502"/>
                      <a:pt x="17546" y="1508"/>
                    </a:cubicBezTo>
                    <a:cubicBezTo>
                      <a:pt x="17568" y="1538"/>
                      <a:pt x="17587" y="1548"/>
                      <a:pt x="17605" y="1548"/>
                    </a:cubicBezTo>
                    <a:cubicBezTo>
                      <a:pt x="17632" y="1548"/>
                      <a:pt x="17657" y="1524"/>
                      <a:pt x="17681" y="1524"/>
                    </a:cubicBezTo>
                    <a:cubicBezTo>
                      <a:pt x="17684" y="1524"/>
                      <a:pt x="17687" y="1525"/>
                      <a:pt x="17691" y="1526"/>
                    </a:cubicBezTo>
                    <a:cubicBezTo>
                      <a:pt x="17746" y="1542"/>
                      <a:pt x="17806" y="1595"/>
                      <a:pt x="17853" y="1595"/>
                    </a:cubicBezTo>
                    <a:cubicBezTo>
                      <a:pt x="17857" y="1595"/>
                      <a:pt x="17860" y="1594"/>
                      <a:pt x="17864" y="1593"/>
                    </a:cubicBezTo>
                    <a:cubicBezTo>
                      <a:pt x="17898" y="1586"/>
                      <a:pt x="17931" y="1583"/>
                      <a:pt x="17964" y="1583"/>
                    </a:cubicBezTo>
                    <a:cubicBezTo>
                      <a:pt x="18124" y="1583"/>
                      <a:pt x="18275" y="1654"/>
                      <a:pt x="18432" y="1668"/>
                    </a:cubicBezTo>
                    <a:cubicBezTo>
                      <a:pt x="18463" y="1671"/>
                      <a:pt x="18490" y="1711"/>
                      <a:pt x="18519" y="1736"/>
                    </a:cubicBezTo>
                    <a:cubicBezTo>
                      <a:pt x="18559" y="1711"/>
                      <a:pt x="18603" y="1686"/>
                      <a:pt x="18645" y="1660"/>
                    </a:cubicBezTo>
                    <a:cubicBezTo>
                      <a:pt x="18738" y="1763"/>
                      <a:pt x="18879" y="1738"/>
                      <a:pt x="18997" y="1782"/>
                    </a:cubicBezTo>
                    <a:cubicBezTo>
                      <a:pt x="19096" y="1813"/>
                      <a:pt x="19191" y="1843"/>
                      <a:pt x="19277" y="1908"/>
                    </a:cubicBezTo>
                    <a:cubicBezTo>
                      <a:pt x="19287" y="1916"/>
                      <a:pt x="19305" y="1916"/>
                      <a:pt x="19319" y="1919"/>
                    </a:cubicBezTo>
                    <a:cubicBezTo>
                      <a:pt x="19337" y="1876"/>
                      <a:pt x="19355" y="1835"/>
                      <a:pt x="19371" y="1796"/>
                    </a:cubicBezTo>
                    <a:cubicBezTo>
                      <a:pt x="19443" y="1789"/>
                      <a:pt x="19509" y="1782"/>
                      <a:pt x="19583" y="1776"/>
                    </a:cubicBezTo>
                    <a:cubicBezTo>
                      <a:pt x="19615" y="1863"/>
                      <a:pt x="19670" y="1879"/>
                      <a:pt x="19733" y="1879"/>
                    </a:cubicBezTo>
                    <a:cubicBezTo>
                      <a:pt x="19771" y="1879"/>
                      <a:pt x="19813" y="1873"/>
                      <a:pt x="19854" y="1873"/>
                    </a:cubicBezTo>
                    <a:cubicBezTo>
                      <a:pt x="19892" y="1873"/>
                      <a:pt x="19929" y="1878"/>
                      <a:pt x="19964" y="1898"/>
                    </a:cubicBezTo>
                    <a:cubicBezTo>
                      <a:pt x="19978" y="1935"/>
                      <a:pt x="20000" y="1986"/>
                      <a:pt x="20031" y="2063"/>
                    </a:cubicBezTo>
                    <a:cubicBezTo>
                      <a:pt x="20093" y="2019"/>
                      <a:pt x="20140" y="1985"/>
                      <a:pt x="20149" y="1980"/>
                    </a:cubicBezTo>
                    <a:cubicBezTo>
                      <a:pt x="20248" y="2013"/>
                      <a:pt x="20302" y="2057"/>
                      <a:pt x="20362" y="2072"/>
                    </a:cubicBezTo>
                    <a:cubicBezTo>
                      <a:pt x="20365" y="2072"/>
                      <a:pt x="20368" y="2073"/>
                      <a:pt x="20371" y="2073"/>
                    </a:cubicBezTo>
                    <a:cubicBezTo>
                      <a:pt x="20384" y="2073"/>
                      <a:pt x="20395" y="2067"/>
                      <a:pt x="20409" y="2067"/>
                    </a:cubicBezTo>
                    <a:cubicBezTo>
                      <a:pt x="20421" y="2067"/>
                      <a:pt x="20435" y="2072"/>
                      <a:pt x="20452" y="2094"/>
                    </a:cubicBezTo>
                    <a:cubicBezTo>
                      <a:pt x="20482" y="2129"/>
                      <a:pt x="20585" y="2117"/>
                      <a:pt x="20607" y="2152"/>
                    </a:cubicBezTo>
                    <a:cubicBezTo>
                      <a:pt x="20658" y="2236"/>
                      <a:pt x="20743" y="2238"/>
                      <a:pt x="20814" y="2270"/>
                    </a:cubicBezTo>
                    <a:cubicBezTo>
                      <a:pt x="20992" y="2350"/>
                      <a:pt x="21176" y="2419"/>
                      <a:pt x="21357" y="2494"/>
                    </a:cubicBezTo>
                    <a:cubicBezTo>
                      <a:pt x="21373" y="2501"/>
                      <a:pt x="21382" y="2520"/>
                      <a:pt x="21395" y="2533"/>
                    </a:cubicBezTo>
                    <a:cubicBezTo>
                      <a:pt x="21389" y="2560"/>
                      <a:pt x="21385" y="2585"/>
                      <a:pt x="21378" y="2619"/>
                    </a:cubicBezTo>
                    <a:cubicBezTo>
                      <a:pt x="21393" y="2618"/>
                      <a:pt x="21407" y="2618"/>
                      <a:pt x="21421" y="2618"/>
                    </a:cubicBezTo>
                    <a:cubicBezTo>
                      <a:pt x="21452" y="2618"/>
                      <a:pt x="21482" y="2619"/>
                      <a:pt x="21514" y="2620"/>
                    </a:cubicBezTo>
                    <a:cubicBezTo>
                      <a:pt x="21542" y="2686"/>
                      <a:pt x="21569" y="2748"/>
                      <a:pt x="21604" y="2832"/>
                    </a:cubicBezTo>
                    <a:cubicBezTo>
                      <a:pt x="21673" y="2831"/>
                      <a:pt x="21741" y="2829"/>
                      <a:pt x="21809" y="2829"/>
                    </a:cubicBezTo>
                    <a:cubicBezTo>
                      <a:pt x="21800" y="2782"/>
                      <a:pt x="21795" y="2759"/>
                      <a:pt x="21782" y="2695"/>
                    </a:cubicBezTo>
                    <a:lnTo>
                      <a:pt x="21782" y="2695"/>
                    </a:lnTo>
                    <a:cubicBezTo>
                      <a:pt x="21909" y="2779"/>
                      <a:pt x="22001" y="2841"/>
                      <a:pt x="22110" y="2913"/>
                    </a:cubicBezTo>
                    <a:cubicBezTo>
                      <a:pt x="22160" y="2900"/>
                      <a:pt x="22238" y="2881"/>
                      <a:pt x="22313" y="2860"/>
                    </a:cubicBezTo>
                    <a:cubicBezTo>
                      <a:pt x="22393" y="3113"/>
                      <a:pt x="22644" y="3204"/>
                      <a:pt x="22788" y="3406"/>
                    </a:cubicBezTo>
                    <a:cubicBezTo>
                      <a:pt x="22833" y="3372"/>
                      <a:pt x="22861" y="3351"/>
                      <a:pt x="22894" y="3326"/>
                    </a:cubicBezTo>
                    <a:cubicBezTo>
                      <a:pt x="22940" y="3427"/>
                      <a:pt x="22984" y="3521"/>
                      <a:pt x="23024" y="3607"/>
                    </a:cubicBezTo>
                    <a:cubicBezTo>
                      <a:pt x="23165" y="3700"/>
                      <a:pt x="23306" y="3794"/>
                      <a:pt x="23459" y="3894"/>
                    </a:cubicBezTo>
                    <a:cubicBezTo>
                      <a:pt x="23452" y="3850"/>
                      <a:pt x="23449" y="3824"/>
                      <a:pt x="23442" y="3777"/>
                    </a:cubicBezTo>
                    <a:lnTo>
                      <a:pt x="23442" y="3777"/>
                    </a:lnTo>
                    <a:cubicBezTo>
                      <a:pt x="23592" y="3809"/>
                      <a:pt x="23748" y="3828"/>
                      <a:pt x="23890" y="3878"/>
                    </a:cubicBezTo>
                    <a:cubicBezTo>
                      <a:pt x="23896" y="3899"/>
                      <a:pt x="23908" y="3936"/>
                      <a:pt x="23917" y="3965"/>
                    </a:cubicBezTo>
                    <a:cubicBezTo>
                      <a:pt x="23982" y="3983"/>
                      <a:pt x="24035" y="3996"/>
                      <a:pt x="24093" y="4012"/>
                    </a:cubicBezTo>
                    <a:cubicBezTo>
                      <a:pt x="24077" y="4064"/>
                      <a:pt x="24068" y="4097"/>
                      <a:pt x="24054" y="4146"/>
                    </a:cubicBezTo>
                    <a:cubicBezTo>
                      <a:pt x="24083" y="4161"/>
                      <a:pt x="24114" y="4178"/>
                      <a:pt x="24155" y="4200"/>
                    </a:cubicBezTo>
                    <a:cubicBezTo>
                      <a:pt x="24171" y="4139"/>
                      <a:pt x="24185" y="4093"/>
                      <a:pt x="24205" y="4012"/>
                    </a:cubicBezTo>
                    <a:cubicBezTo>
                      <a:pt x="24269" y="4137"/>
                      <a:pt x="24316" y="4228"/>
                      <a:pt x="24366" y="4325"/>
                    </a:cubicBezTo>
                    <a:cubicBezTo>
                      <a:pt x="24398" y="4330"/>
                      <a:pt x="24433" y="4334"/>
                      <a:pt x="24460" y="4337"/>
                    </a:cubicBezTo>
                    <a:cubicBezTo>
                      <a:pt x="24485" y="4393"/>
                      <a:pt x="24508" y="4443"/>
                      <a:pt x="24532" y="4492"/>
                    </a:cubicBezTo>
                    <a:cubicBezTo>
                      <a:pt x="24504" y="4495"/>
                      <a:pt x="24476" y="4498"/>
                      <a:pt x="24439" y="4502"/>
                    </a:cubicBezTo>
                    <a:cubicBezTo>
                      <a:pt x="24467" y="4563"/>
                      <a:pt x="24506" y="4575"/>
                      <a:pt x="24550" y="4575"/>
                    </a:cubicBezTo>
                    <a:cubicBezTo>
                      <a:pt x="24579" y="4575"/>
                      <a:pt x="24611" y="4570"/>
                      <a:pt x="24643" y="4570"/>
                    </a:cubicBezTo>
                    <a:cubicBezTo>
                      <a:pt x="24661" y="4570"/>
                      <a:pt x="24680" y="4572"/>
                      <a:pt x="24698" y="4577"/>
                    </a:cubicBezTo>
                    <a:cubicBezTo>
                      <a:pt x="24747" y="4633"/>
                      <a:pt x="24804" y="4711"/>
                      <a:pt x="24861" y="4804"/>
                    </a:cubicBezTo>
                    <a:cubicBezTo>
                      <a:pt x="24951" y="4832"/>
                      <a:pt x="25067" y="4855"/>
                      <a:pt x="25059" y="5010"/>
                    </a:cubicBezTo>
                    <a:cubicBezTo>
                      <a:pt x="25089" y="5067"/>
                      <a:pt x="25110" y="5136"/>
                      <a:pt x="25156" y="5179"/>
                    </a:cubicBezTo>
                    <a:cubicBezTo>
                      <a:pt x="25207" y="5227"/>
                      <a:pt x="25281" y="5255"/>
                      <a:pt x="25343" y="5291"/>
                    </a:cubicBezTo>
                    <a:cubicBezTo>
                      <a:pt x="25344" y="5344"/>
                      <a:pt x="25345" y="5392"/>
                      <a:pt x="25347" y="5423"/>
                    </a:cubicBezTo>
                    <a:cubicBezTo>
                      <a:pt x="25413" y="5467"/>
                      <a:pt x="25472" y="5507"/>
                      <a:pt x="25513" y="5533"/>
                    </a:cubicBezTo>
                    <a:cubicBezTo>
                      <a:pt x="25496" y="5619"/>
                      <a:pt x="25482" y="5680"/>
                      <a:pt x="25471" y="5735"/>
                    </a:cubicBezTo>
                    <a:cubicBezTo>
                      <a:pt x="25603" y="5873"/>
                      <a:pt x="25702" y="6026"/>
                      <a:pt x="25831" y="6148"/>
                    </a:cubicBezTo>
                    <a:cubicBezTo>
                      <a:pt x="25903" y="6219"/>
                      <a:pt x="26006" y="6257"/>
                      <a:pt x="26071" y="6345"/>
                    </a:cubicBezTo>
                    <a:cubicBezTo>
                      <a:pt x="26091" y="6375"/>
                      <a:pt x="26152" y="6378"/>
                      <a:pt x="26199" y="6394"/>
                    </a:cubicBezTo>
                    <a:cubicBezTo>
                      <a:pt x="26175" y="6447"/>
                      <a:pt x="26158" y="6484"/>
                      <a:pt x="26136" y="6532"/>
                    </a:cubicBezTo>
                    <a:cubicBezTo>
                      <a:pt x="26183" y="6518"/>
                      <a:pt x="26216" y="6506"/>
                      <a:pt x="26252" y="6496"/>
                    </a:cubicBezTo>
                    <a:cubicBezTo>
                      <a:pt x="26334" y="6743"/>
                      <a:pt x="26459" y="6950"/>
                      <a:pt x="26698" y="7094"/>
                    </a:cubicBezTo>
                    <a:cubicBezTo>
                      <a:pt x="26711" y="7172"/>
                      <a:pt x="26761" y="7275"/>
                      <a:pt x="26849" y="7402"/>
                    </a:cubicBezTo>
                    <a:cubicBezTo>
                      <a:pt x="26934" y="7409"/>
                      <a:pt x="27012" y="7415"/>
                      <a:pt x="27133" y="7425"/>
                    </a:cubicBezTo>
                    <a:cubicBezTo>
                      <a:pt x="27087" y="7494"/>
                      <a:pt x="27064" y="7527"/>
                      <a:pt x="27042" y="7562"/>
                    </a:cubicBezTo>
                    <a:cubicBezTo>
                      <a:pt x="27069" y="7603"/>
                      <a:pt x="27069" y="7676"/>
                      <a:pt x="27129" y="7676"/>
                    </a:cubicBezTo>
                    <a:cubicBezTo>
                      <a:pt x="27141" y="7676"/>
                      <a:pt x="27154" y="7674"/>
                      <a:pt x="27170" y="7668"/>
                    </a:cubicBezTo>
                    <a:cubicBezTo>
                      <a:pt x="27168" y="7647"/>
                      <a:pt x="27170" y="7627"/>
                      <a:pt x="27171" y="7606"/>
                    </a:cubicBezTo>
                    <a:lnTo>
                      <a:pt x="27198" y="7612"/>
                    </a:lnTo>
                    <a:lnTo>
                      <a:pt x="27182" y="7671"/>
                    </a:lnTo>
                    <a:cubicBezTo>
                      <a:pt x="27177" y="7670"/>
                      <a:pt x="27170" y="7668"/>
                      <a:pt x="27170" y="7668"/>
                    </a:cubicBezTo>
                    <a:lnTo>
                      <a:pt x="27170" y="7668"/>
                    </a:lnTo>
                    <a:cubicBezTo>
                      <a:pt x="27239" y="7718"/>
                      <a:pt x="27335" y="7740"/>
                      <a:pt x="27321" y="7852"/>
                    </a:cubicBezTo>
                    <a:cubicBezTo>
                      <a:pt x="27298" y="7878"/>
                      <a:pt x="27277" y="7903"/>
                      <a:pt x="27264" y="7918"/>
                    </a:cubicBezTo>
                    <a:cubicBezTo>
                      <a:pt x="27438" y="8065"/>
                      <a:pt x="27518" y="8239"/>
                      <a:pt x="27511" y="8440"/>
                    </a:cubicBezTo>
                    <a:cubicBezTo>
                      <a:pt x="27485" y="8464"/>
                      <a:pt x="27466" y="8482"/>
                      <a:pt x="27445" y="8502"/>
                    </a:cubicBezTo>
                    <a:cubicBezTo>
                      <a:pt x="27516" y="8555"/>
                      <a:pt x="27610" y="8541"/>
                      <a:pt x="27660" y="8641"/>
                    </a:cubicBezTo>
                    <a:cubicBezTo>
                      <a:pt x="27691" y="8704"/>
                      <a:pt x="27641" y="8807"/>
                      <a:pt x="27744" y="8832"/>
                    </a:cubicBezTo>
                    <a:cubicBezTo>
                      <a:pt x="27717" y="8886"/>
                      <a:pt x="27682" y="8948"/>
                      <a:pt x="27642" y="9019"/>
                    </a:cubicBezTo>
                    <a:cubicBezTo>
                      <a:pt x="27701" y="9013"/>
                      <a:pt x="27736" y="9010"/>
                      <a:pt x="27777" y="9007"/>
                    </a:cubicBezTo>
                    <a:lnTo>
                      <a:pt x="27777" y="9007"/>
                    </a:lnTo>
                    <a:cubicBezTo>
                      <a:pt x="27757" y="9067"/>
                      <a:pt x="27739" y="9122"/>
                      <a:pt x="27722" y="9176"/>
                    </a:cubicBezTo>
                    <a:cubicBezTo>
                      <a:pt x="27760" y="9266"/>
                      <a:pt x="27811" y="9353"/>
                      <a:pt x="27833" y="9447"/>
                    </a:cubicBezTo>
                    <a:cubicBezTo>
                      <a:pt x="27857" y="9542"/>
                      <a:pt x="27813" y="9676"/>
                      <a:pt x="27864" y="9734"/>
                    </a:cubicBezTo>
                    <a:cubicBezTo>
                      <a:pt x="27935" y="9812"/>
                      <a:pt x="27925" y="9885"/>
                      <a:pt x="27932" y="9960"/>
                    </a:cubicBezTo>
                    <a:cubicBezTo>
                      <a:pt x="27964" y="9981"/>
                      <a:pt x="27991" y="9999"/>
                      <a:pt x="28014" y="10015"/>
                    </a:cubicBezTo>
                    <a:cubicBezTo>
                      <a:pt x="28003" y="10044"/>
                      <a:pt x="27997" y="10060"/>
                      <a:pt x="27979" y="10103"/>
                    </a:cubicBezTo>
                    <a:cubicBezTo>
                      <a:pt x="28061" y="10129"/>
                      <a:pt x="28129" y="10165"/>
                      <a:pt x="28232" y="10209"/>
                    </a:cubicBezTo>
                    <a:cubicBezTo>
                      <a:pt x="28176" y="10228"/>
                      <a:pt x="28144" y="10240"/>
                      <a:pt x="28110" y="10253"/>
                    </a:cubicBezTo>
                    <a:cubicBezTo>
                      <a:pt x="28122" y="10287"/>
                      <a:pt x="28132" y="10322"/>
                      <a:pt x="28142" y="10353"/>
                    </a:cubicBezTo>
                    <a:cubicBezTo>
                      <a:pt x="28213" y="10340"/>
                      <a:pt x="28263" y="10331"/>
                      <a:pt x="28372" y="10310"/>
                    </a:cubicBezTo>
                    <a:lnTo>
                      <a:pt x="28372" y="10310"/>
                    </a:lnTo>
                    <a:cubicBezTo>
                      <a:pt x="28313" y="10431"/>
                      <a:pt x="28278" y="10506"/>
                      <a:pt x="28247" y="10569"/>
                    </a:cubicBezTo>
                    <a:cubicBezTo>
                      <a:pt x="28260" y="10569"/>
                      <a:pt x="28295" y="10571"/>
                      <a:pt x="28310" y="10571"/>
                    </a:cubicBezTo>
                    <a:cubicBezTo>
                      <a:pt x="28373" y="10672"/>
                      <a:pt x="28426" y="10759"/>
                      <a:pt x="28481" y="10847"/>
                    </a:cubicBezTo>
                    <a:cubicBezTo>
                      <a:pt x="28451" y="10874"/>
                      <a:pt x="28420" y="10903"/>
                      <a:pt x="28385" y="10934"/>
                    </a:cubicBezTo>
                    <a:cubicBezTo>
                      <a:pt x="28435" y="10945"/>
                      <a:pt x="28478" y="10952"/>
                      <a:pt x="28531" y="10961"/>
                    </a:cubicBezTo>
                    <a:cubicBezTo>
                      <a:pt x="28523" y="11009"/>
                      <a:pt x="28517" y="11050"/>
                      <a:pt x="28512" y="11089"/>
                    </a:cubicBezTo>
                    <a:cubicBezTo>
                      <a:pt x="28532" y="11105"/>
                      <a:pt x="28551" y="11118"/>
                      <a:pt x="28573" y="11134"/>
                    </a:cubicBezTo>
                    <a:cubicBezTo>
                      <a:pt x="28535" y="11162"/>
                      <a:pt x="28506" y="11183"/>
                      <a:pt x="28494" y="11192"/>
                    </a:cubicBezTo>
                    <a:cubicBezTo>
                      <a:pt x="28498" y="11287"/>
                      <a:pt x="28490" y="11371"/>
                      <a:pt x="28479" y="11459"/>
                    </a:cubicBezTo>
                    <a:cubicBezTo>
                      <a:pt x="28516" y="11462"/>
                      <a:pt x="28551" y="11465"/>
                      <a:pt x="28581" y="11468"/>
                    </a:cubicBezTo>
                    <a:cubicBezTo>
                      <a:pt x="28668" y="11679"/>
                      <a:pt x="28754" y="11886"/>
                      <a:pt x="28844" y="12104"/>
                    </a:cubicBezTo>
                    <a:cubicBezTo>
                      <a:pt x="28840" y="12113"/>
                      <a:pt x="28825" y="12138"/>
                      <a:pt x="28801" y="12176"/>
                    </a:cubicBezTo>
                    <a:cubicBezTo>
                      <a:pt x="28876" y="12249"/>
                      <a:pt x="28962" y="12336"/>
                      <a:pt x="28881" y="12450"/>
                    </a:cubicBezTo>
                    <a:cubicBezTo>
                      <a:pt x="28904" y="12473"/>
                      <a:pt x="28932" y="12489"/>
                      <a:pt x="28944" y="12513"/>
                    </a:cubicBezTo>
                    <a:cubicBezTo>
                      <a:pt x="28957" y="12548"/>
                      <a:pt x="28954" y="12588"/>
                      <a:pt x="28957" y="12614"/>
                    </a:cubicBezTo>
                    <a:cubicBezTo>
                      <a:pt x="28918" y="12667"/>
                      <a:pt x="28888" y="12707"/>
                      <a:pt x="28859" y="12745"/>
                    </a:cubicBezTo>
                    <a:cubicBezTo>
                      <a:pt x="28931" y="12826"/>
                      <a:pt x="28993" y="12913"/>
                      <a:pt x="29006" y="13032"/>
                    </a:cubicBezTo>
                    <a:cubicBezTo>
                      <a:pt x="29021" y="13182"/>
                      <a:pt x="29113" y="13312"/>
                      <a:pt x="29118" y="13474"/>
                    </a:cubicBezTo>
                    <a:cubicBezTo>
                      <a:pt x="29121" y="13566"/>
                      <a:pt x="29171" y="13681"/>
                      <a:pt x="29237" y="13749"/>
                    </a:cubicBezTo>
                    <a:cubicBezTo>
                      <a:pt x="29387" y="13912"/>
                      <a:pt x="29416" y="14122"/>
                      <a:pt x="29503" y="14303"/>
                    </a:cubicBezTo>
                    <a:cubicBezTo>
                      <a:pt x="29477" y="14340"/>
                      <a:pt x="29462" y="14361"/>
                      <a:pt x="29441" y="14389"/>
                    </a:cubicBezTo>
                    <a:cubicBezTo>
                      <a:pt x="29525" y="14470"/>
                      <a:pt x="29602" y="14545"/>
                      <a:pt x="29633" y="14574"/>
                    </a:cubicBezTo>
                    <a:cubicBezTo>
                      <a:pt x="29693" y="14720"/>
                      <a:pt x="29711" y="14830"/>
                      <a:pt x="29771" y="14890"/>
                    </a:cubicBezTo>
                    <a:cubicBezTo>
                      <a:pt x="29849" y="14965"/>
                      <a:pt x="29839" y="15071"/>
                      <a:pt x="29884" y="15157"/>
                    </a:cubicBezTo>
                    <a:cubicBezTo>
                      <a:pt x="29921" y="15145"/>
                      <a:pt x="29946" y="15138"/>
                      <a:pt x="29984" y="15126"/>
                    </a:cubicBezTo>
                    <a:cubicBezTo>
                      <a:pt x="29953" y="15057"/>
                      <a:pt x="29928" y="14996"/>
                      <a:pt x="29905" y="14942"/>
                    </a:cubicBezTo>
                    <a:cubicBezTo>
                      <a:pt x="29930" y="14909"/>
                      <a:pt x="29947" y="14889"/>
                      <a:pt x="29958" y="14877"/>
                    </a:cubicBezTo>
                    <a:cubicBezTo>
                      <a:pt x="29936" y="14827"/>
                      <a:pt x="29918" y="14786"/>
                      <a:pt x="29900" y="14743"/>
                    </a:cubicBezTo>
                    <a:cubicBezTo>
                      <a:pt x="29953" y="14718"/>
                      <a:pt x="29992" y="14701"/>
                      <a:pt x="30021" y="14686"/>
                    </a:cubicBezTo>
                    <a:cubicBezTo>
                      <a:pt x="29999" y="14590"/>
                      <a:pt x="29967" y="14515"/>
                      <a:pt x="29964" y="14439"/>
                    </a:cubicBezTo>
                    <a:cubicBezTo>
                      <a:pt x="29962" y="13785"/>
                      <a:pt x="29843" y="13144"/>
                      <a:pt x="29750" y="12500"/>
                    </a:cubicBezTo>
                    <a:cubicBezTo>
                      <a:pt x="29740" y="12425"/>
                      <a:pt x="29706" y="12352"/>
                      <a:pt x="29666" y="12273"/>
                    </a:cubicBezTo>
                    <a:cubicBezTo>
                      <a:pt x="29721" y="12116"/>
                      <a:pt x="29658" y="11955"/>
                      <a:pt x="29589" y="11796"/>
                    </a:cubicBezTo>
                    <a:cubicBezTo>
                      <a:pt x="29569" y="11751"/>
                      <a:pt x="29519" y="11680"/>
                      <a:pt x="29530" y="11668"/>
                    </a:cubicBezTo>
                    <a:cubicBezTo>
                      <a:pt x="29614" y="11574"/>
                      <a:pt x="29494" y="11502"/>
                      <a:pt x="29503" y="11415"/>
                    </a:cubicBezTo>
                    <a:cubicBezTo>
                      <a:pt x="29506" y="11373"/>
                      <a:pt x="29434" y="11301"/>
                      <a:pt x="29447" y="11280"/>
                    </a:cubicBezTo>
                    <a:cubicBezTo>
                      <a:pt x="29515" y="11162"/>
                      <a:pt x="29472" y="11037"/>
                      <a:pt x="29416" y="10955"/>
                    </a:cubicBezTo>
                    <a:cubicBezTo>
                      <a:pt x="29344" y="10842"/>
                      <a:pt x="29366" y="10721"/>
                      <a:pt x="29315" y="10609"/>
                    </a:cubicBezTo>
                    <a:cubicBezTo>
                      <a:pt x="29296" y="10563"/>
                      <a:pt x="29383" y="10487"/>
                      <a:pt x="29305" y="10453"/>
                    </a:cubicBezTo>
                    <a:cubicBezTo>
                      <a:pt x="29191" y="10402"/>
                      <a:pt x="29334" y="10328"/>
                      <a:pt x="29266" y="10275"/>
                    </a:cubicBezTo>
                    <a:cubicBezTo>
                      <a:pt x="29224" y="10241"/>
                      <a:pt x="29194" y="10185"/>
                      <a:pt x="29175" y="10159"/>
                    </a:cubicBezTo>
                    <a:cubicBezTo>
                      <a:pt x="29140" y="9946"/>
                      <a:pt x="29222" y="9718"/>
                      <a:pt x="29038" y="9582"/>
                    </a:cubicBezTo>
                    <a:cubicBezTo>
                      <a:pt x="29027" y="9509"/>
                      <a:pt x="29018" y="9451"/>
                      <a:pt x="29007" y="9395"/>
                    </a:cubicBezTo>
                    <a:cubicBezTo>
                      <a:pt x="28997" y="9328"/>
                      <a:pt x="28987" y="9260"/>
                      <a:pt x="28981" y="9217"/>
                    </a:cubicBezTo>
                    <a:cubicBezTo>
                      <a:pt x="28921" y="9123"/>
                      <a:pt x="28869" y="9053"/>
                      <a:pt x="28825" y="8975"/>
                    </a:cubicBezTo>
                    <a:cubicBezTo>
                      <a:pt x="28697" y="8758"/>
                      <a:pt x="28672" y="8501"/>
                      <a:pt x="28565" y="8277"/>
                    </a:cubicBezTo>
                    <a:cubicBezTo>
                      <a:pt x="28448" y="8037"/>
                      <a:pt x="28306" y="7808"/>
                      <a:pt x="28175" y="7572"/>
                    </a:cubicBezTo>
                    <a:cubicBezTo>
                      <a:pt x="28113" y="7461"/>
                      <a:pt x="28044" y="7350"/>
                      <a:pt x="27988" y="7234"/>
                    </a:cubicBezTo>
                    <a:cubicBezTo>
                      <a:pt x="27961" y="7171"/>
                      <a:pt x="27947" y="7103"/>
                      <a:pt x="27933" y="7060"/>
                    </a:cubicBezTo>
                    <a:cubicBezTo>
                      <a:pt x="27873" y="7009"/>
                      <a:pt x="27794" y="6971"/>
                      <a:pt x="27788" y="6931"/>
                    </a:cubicBezTo>
                    <a:cubicBezTo>
                      <a:pt x="27755" y="6724"/>
                      <a:pt x="27594" y="6587"/>
                      <a:pt x="27495" y="6415"/>
                    </a:cubicBezTo>
                    <a:cubicBezTo>
                      <a:pt x="27435" y="6309"/>
                      <a:pt x="27380" y="6198"/>
                      <a:pt x="27318" y="6081"/>
                    </a:cubicBezTo>
                    <a:cubicBezTo>
                      <a:pt x="27298" y="6072"/>
                      <a:pt x="27262" y="6059"/>
                      <a:pt x="27233" y="6048"/>
                    </a:cubicBezTo>
                    <a:cubicBezTo>
                      <a:pt x="27204" y="5950"/>
                      <a:pt x="27207" y="5863"/>
                      <a:pt x="27093" y="5813"/>
                    </a:cubicBezTo>
                    <a:cubicBezTo>
                      <a:pt x="27027" y="5785"/>
                      <a:pt x="26955" y="5713"/>
                      <a:pt x="26923" y="5647"/>
                    </a:cubicBezTo>
                    <a:cubicBezTo>
                      <a:pt x="26826" y="5444"/>
                      <a:pt x="26720" y="5243"/>
                      <a:pt x="26567" y="5068"/>
                    </a:cubicBezTo>
                    <a:cubicBezTo>
                      <a:pt x="26424" y="4886"/>
                      <a:pt x="26247" y="4737"/>
                      <a:pt x="26091" y="4568"/>
                    </a:cubicBezTo>
                    <a:cubicBezTo>
                      <a:pt x="25946" y="4412"/>
                      <a:pt x="25774" y="4286"/>
                      <a:pt x="25649" y="4100"/>
                    </a:cubicBezTo>
                    <a:cubicBezTo>
                      <a:pt x="25584" y="4009"/>
                      <a:pt x="25507" y="3922"/>
                      <a:pt x="25423" y="3846"/>
                    </a:cubicBezTo>
                    <a:cubicBezTo>
                      <a:pt x="25334" y="3774"/>
                      <a:pt x="25242" y="3703"/>
                      <a:pt x="25157" y="3627"/>
                    </a:cubicBezTo>
                    <a:cubicBezTo>
                      <a:pt x="25107" y="3580"/>
                      <a:pt x="25079" y="3512"/>
                      <a:pt x="25047" y="3463"/>
                    </a:cubicBezTo>
                    <a:cubicBezTo>
                      <a:pt x="24994" y="3457"/>
                      <a:pt x="24954" y="3452"/>
                      <a:pt x="24923" y="3449"/>
                    </a:cubicBezTo>
                    <a:cubicBezTo>
                      <a:pt x="24870" y="3357"/>
                      <a:pt x="24859" y="3265"/>
                      <a:pt x="24732" y="3246"/>
                    </a:cubicBezTo>
                    <a:cubicBezTo>
                      <a:pt x="24616" y="3229"/>
                      <a:pt x="24535" y="3144"/>
                      <a:pt x="24469" y="3037"/>
                    </a:cubicBezTo>
                    <a:cubicBezTo>
                      <a:pt x="24409" y="2935"/>
                      <a:pt x="24323" y="2848"/>
                      <a:pt x="24196" y="2848"/>
                    </a:cubicBezTo>
                    <a:cubicBezTo>
                      <a:pt x="24186" y="2848"/>
                      <a:pt x="24175" y="2849"/>
                      <a:pt x="24164" y="2850"/>
                    </a:cubicBezTo>
                    <a:cubicBezTo>
                      <a:pt x="24145" y="2816"/>
                      <a:pt x="24133" y="2773"/>
                      <a:pt x="24104" y="2751"/>
                    </a:cubicBezTo>
                    <a:cubicBezTo>
                      <a:pt x="24014" y="2685"/>
                      <a:pt x="23877" y="2642"/>
                      <a:pt x="23836" y="2563"/>
                    </a:cubicBezTo>
                    <a:cubicBezTo>
                      <a:pt x="23773" y="2445"/>
                      <a:pt x="23664" y="2478"/>
                      <a:pt x="23590" y="2416"/>
                    </a:cubicBezTo>
                    <a:cubicBezTo>
                      <a:pt x="23487" y="2330"/>
                      <a:pt x="23364" y="2272"/>
                      <a:pt x="23258" y="2191"/>
                    </a:cubicBezTo>
                    <a:cubicBezTo>
                      <a:pt x="23149" y="2102"/>
                      <a:pt x="22980" y="2098"/>
                      <a:pt x="22921" y="1951"/>
                    </a:cubicBezTo>
                    <a:cubicBezTo>
                      <a:pt x="22902" y="1956"/>
                      <a:pt x="22885" y="1958"/>
                      <a:pt x="22870" y="1958"/>
                    </a:cubicBezTo>
                    <a:cubicBezTo>
                      <a:pt x="22751" y="1958"/>
                      <a:pt x="22708" y="1838"/>
                      <a:pt x="22619" y="1786"/>
                    </a:cubicBezTo>
                    <a:cubicBezTo>
                      <a:pt x="22555" y="1749"/>
                      <a:pt x="22491" y="1693"/>
                      <a:pt x="22415" y="1693"/>
                    </a:cubicBezTo>
                    <a:cubicBezTo>
                      <a:pt x="22395" y="1693"/>
                      <a:pt x="22374" y="1697"/>
                      <a:pt x="22352" y="1707"/>
                    </a:cubicBezTo>
                    <a:lnTo>
                      <a:pt x="22340" y="1677"/>
                    </a:lnTo>
                    <a:cubicBezTo>
                      <a:pt x="22331" y="1660"/>
                      <a:pt x="22327" y="1632"/>
                      <a:pt x="22312" y="1624"/>
                    </a:cubicBezTo>
                    <a:cubicBezTo>
                      <a:pt x="22162" y="1548"/>
                      <a:pt x="22016" y="1458"/>
                      <a:pt x="21862" y="1393"/>
                    </a:cubicBezTo>
                    <a:lnTo>
                      <a:pt x="21392" y="1203"/>
                    </a:lnTo>
                    <a:cubicBezTo>
                      <a:pt x="21325" y="1177"/>
                      <a:pt x="21258" y="1138"/>
                      <a:pt x="21186" y="1138"/>
                    </a:cubicBezTo>
                    <a:cubicBezTo>
                      <a:pt x="21163" y="1138"/>
                      <a:pt x="21139" y="1142"/>
                      <a:pt x="21114" y="1152"/>
                    </a:cubicBezTo>
                    <a:cubicBezTo>
                      <a:pt x="21114" y="1152"/>
                      <a:pt x="21113" y="1153"/>
                      <a:pt x="21112" y="1153"/>
                    </a:cubicBezTo>
                    <a:cubicBezTo>
                      <a:pt x="21105" y="1153"/>
                      <a:pt x="21092" y="1144"/>
                      <a:pt x="21083" y="1140"/>
                    </a:cubicBezTo>
                    <a:cubicBezTo>
                      <a:pt x="21032" y="1086"/>
                      <a:pt x="20976" y="1039"/>
                      <a:pt x="20911" y="1011"/>
                    </a:cubicBezTo>
                    <a:cubicBezTo>
                      <a:pt x="20745" y="940"/>
                      <a:pt x="20577" y="871"/>
                      <a:pt x="20405" y="821"/>
                    </a:cubicBezTo>
                    <a:cubicBezTo>
                      <a:pt x="20317" y="790"/>
                      <a:pt x="20236" y="740"/>
                      <a:pt x="20145" y="696"/>
                    </a:cubicBezTo>
                    <a:cubicBezTo>
                      <a:pt x="20116" y="709"/>
                      <a:pt x="20087" y="715"/>
                      <a:pt x="20058" y="715"/>
                    </a:cubicBezTo>
                    <a:cubicBezTo>
                      <a:pt x="19935" y="715"/>
                      <a:pt x="19811" y="617"/>
                      <a:pt x="19688" y="617"/>
                    </a:cubicBezTo>
                    <a:cubicBezTo>
                      <a:pt x="19660" y="617"/>
                      <a:pt x="19631" y="623"/>
                      <a:pt x="19603" y="636"/>
                    </a:cubicBezTo>
                    <a:cubicBezTo>
                      <a:pt x="19558" y="605"/>
                      <a:pt x="19518" y="562"/>
                      <a:pt x="19471" y="552"/>
                    </a:cubicBezTo>
                    <a:cubicBezTo>
                      <a:pt x="19369" y="529"/>
                      <a:pt x="19271" y="468"/>
                      <a:pt x="19167" y="468"/>
                    </a:cubicBezTo>
                    <a:cubicBezTo>
                      <a:pt x="19133" y="468"/>
                      <a:pt x="19099" y="474"/>
                      <a:pt x="19065" y="490"/>
                    </a:cubicBezTo>
                    <a:cubicBezTo>
                      <a:pt x="19009" y="403"/>
                      <a:pt x="18905" y="381"/>
                      <a:pt x="18816" y="381"/>
                    </a:cubicBezTo>
                    <a:cubicBezTo>
                      <a:pt x="18787" y="381"/>
                      <a:pt x="18760" y="384"/>
                      <a:pt x="18737" y="387"/>
                    </a:cubicBezTo>
                    <a:cubicBezTo>
                      <a:pt x="18724" y="389"/>
                      <a:pt x="18712" y="389"/>
                      <a:pt x="18701" y="389"/>
                    </a:cubicBezTo>
                    <a:cubicBezTo>
                      <a:pt x="18581" y="389"/>
                      <a:pt x="18502" y="309"/>
                      <a:pt x="18393" y="309"/>
                    </a:cubicBezTo>
                    <a:cubicBezTo>
                      <a:pt x="18392" y="309"/>
                      <a:pt x="18390" y="309"/>
                      <a:pt x="18388" y="309"/>
                    </a:cubicBezTo>
                    <a:cubicBezTo>
                      <a:pt x="18385" y="309"/>
                      <a:pt x="18382" y="309"/>
                      <a:pt x="18379" y="309"/>
                    </a:cubicBezTo>
                    <a:cubicBezTo>
                      <a:pt x="18309" y="309"/>
                      <a:pt x="18241" y="278"/>
                      <a:pt x="18168" y="278"/>
                    </a:cubicBezTo>
                    <a:cubicBezTo>
                      <a:pt x="18135" y="278"/>
                      <a:pt x="18101" y="284"/>
                      <a:pt x="18066" y="303"/>
                    </a:cubicBezTo>
                    <a:cubicBezTo>
                      <a:pt x="18061" y="306"/>
                      <a:pt x="18056" y="307"/>
                      <a:pt x="18051" y="307"/>
                    </a:cubicBezTo>
                    <a:cubicBezTo>
                      <a:pt x="18010" y="307"/>
                      <a:pt x="17947" y="248"/>
                      <a:pt x="17878" y="248"/>
                    </a:cubicBezTo>
                    <a:cubicBezTo>
                      <a:pt x="17861" y="248"/>
                      <a:pt x="17843" y="252"/>
                      <a:pt x="17825" y="262"/>
                    </a:cubicBezTo>
                    <a:cubicBezTo>
                      <a:pt x="17821" y="264"/>
                      <a:pt x="17816" y="265"/>
                      <a:pt x="17809" y="265"/>
                    </a:cubicBezTo>
                    <a:cubicBezTo>
                      <a:pt x="17792" y="265"/>
                      <a:pt x="17768" y="259"/>
                      <a:pt x="17761" y="250"/>
                    </a:cubicBezTo>
                    <a:cubicBezTo>
                      <a:pt x="17722" y="200"/>
                      <a:pt x="17678" y="178"/>
                      <a:pt x="17629" y="178"/>
                    </a:cubicBezTo>
                    <a:cubicBezTo>
                      <a:pt x="17595" y="178"/>
                      <a:pt x="17559" y="188"/>
                      <a:pt x="17521" y="207"/>
                    </a:cubicBezTo>
                    <a:cubicBezTo>
                      <a:pt x="17474" y="151"/>
                      <a:pt x="17410" y="144"/>
                      <a:pt x="17343" y="144"/>
                    </a:cubicBezTo>
                    <a:cubicBezTo>
                      <a:pt x="17322" y="144"/>
                      <a:pt x="17300" y="144"/>
                      <a:pt x="17278" y="144"/>
                    </a:cubicBezTo>
                    <a:cubicBezTo>
                      <a:pt x="17254" y="144"/>
                      <a:pt x="17231" y="144"/>
                      <a:pt x="17208" y="140"/>
                    </a:cubicBezTo>
                    <a:cubicBezTo>
                      <a:pt x="17203" y="139"/>
                      <a:pt x="17197" y="139"/>
                      <a:pt x="17191" y="139"/>
                    </a:cubicBezTo>
                    <a:cubicBezTo>
                      <a:pt x="17150" y="139"/>
                      <a:pt x="17103" y="160"/>
                      <a:pt x="17064" y="169"/>
                    </a:cubicBezTo>
                    <a:cubicBezTo>
                      <a:pt x="17021" y="152"/>
                      <a:pt x="16976" y="121"/>
                      <a:pt x="16926" y="115"/>
                    </a:cubicBezTo>
                    <a:lnTo>
                      <a:pt x="16177" y="49"/>
                    </a:lnTo>
                    <a:cubicBezTo>
                      <a:pt x="16041" y="37"/>
                      <a:pt x="15903" y="25"/>
                      <a:pt x="15755" y="12"/>
                    </a:cubicBezTo>
                    <a:cubicBezTo>
                      <a:pt x="15741" y="21"/>
                      <a:pt x="15716" y="38"/>
                      <a:pt x="15716" y="38"/>
                    </a:cubicBezTo>
                    <a:cubicBezTo>
                      <a:pt x="15585" y="24"/>
                      <a:pt x="15479" y="3"/>
                      <a:pt x="15373" y="3"/>
                    </a:cubicBezTo>
                    <a:cubicBezTo>
                      <a:pt x="15321" y="2"/>
                      <a:pt x="15267" y="0"/>
                      <a:pt x="15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6" name="Google Shape;1026;p45"/>
            <p:cNvGrpSpPr/>
            <p:nvPr/>
          </p:nvGrpSpPr>
          <p:grpSpPr>
            <a:xfrm>
              <a:off x="2629913" y="3242525"/>
              <a:ext cx="238120" cy="238098"/>
              <a:chOff x="3368074" y="3882537"/>
              <a:chExt cx="215298" cy="215298"/>
            </a:xfrm>
          </p:grpSpPr>
          <p:sp>
            <p:nvSpPr>
              <p:cNvPr id="1027" name="Google Shape;1027;p45"/>
              <p:cNvSpPr/>
              <p:nvPr/>
            </p:nvSpPr>
            <p:spPr>
              <a:xfrm>
                <a:off x="3368074" y="3882537"/>
                <a:ext cx="215298" cy="215298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6764" extrusionOk="0">
                    <a:moveTo>
                      <a:pt x="5335" y="346"/>
                    </a:moveTo>
                    <a:cubicBezTo>
                      <a:pt x="5930" y="346"/>
                      <a:pt x="6418" y="834"/>
                      <a:pt x="6418" y="1429"/>
                    </a:cubicBezTo>
                    <a:lnTo>
                      <a:pt x="6418" y="5335"/>
                    </a:lnTo>
                    <a:cubicBezTo>
                      <a:pt x="6418" y="5930"/>
                      <a:pt x="5930" y="6418"/>
                      <a:pt x="5335" y="6418"/>
                    </a:cubicBezTo>
                    <a:lnTo>
                      <a:pt x="1429" y="6418"/>
                    </a:lnTo>
                    <a:cubicBezTo>
                      <a:pt x="834" y="6418"/>
                      <a:pt x="346" y="5930"/>
                      <a:pt x="346" y="5335"/>
                    </a:cubicBezTo>
                    <a:lnTo>
                      <a:pt x="346" y="1429"/>
                    </a:lnTo>
                    <a:cubicBezTo>
                      <a:pt x="346" y="834"/>
                      <a:pt x="834" y="346"/>
                      <a:pt x="1429" y="346"/>
                    </a:cubicBezTo>
                    <a:close/>
                    <a:moveTo>
                      <a:pt x="1429" y="1"/>
                    </a:moveTo>
                    <a:cubicBezTo>
                      <a:pt x="644" y="1"/>
                      <a:pt x="1" y="644"/>
                      <a:pt x="1" y="1429"/>
                    </a:cubicBezTo>
                    <a:lnTo>
                      <a:pt x="1" y="5335"/>
                    </a:lnTo>
                    <a:cubicBezTo>
                      <a:pt x="1" y="6120"/>
                      <a:pt x="644" y="6763"/>
                      <a:pt x="1429" y="6763"/>
                    </a:cubicBezTo>
                    <a:lnTo>
                      <a:pt x="5335" y="6763"/>
                    </a:lnTo>
                    <a:cubicBezTo>
                      <a:pt x="6121" y="6763"/>
                      <a:pt x="6763" y="6120"/>
                      <a:pt x="6763" y="5335"/>
                    </a:cubicBezTo>
                    <a:lnTo>
                      <a:pt x="6763" y="1429"/>
                    </a:lnTo>
                    <a:cubicBezTo>
                      <a:pt x="6763" y="644"/>
                      <a:pt x="6121" y="1"/>
                      <a:pt x="5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5"/>
              <p:cNvSpPr/>
              <p:nvPr/>
            </p:nvSpPr>
            <p:spPr>
              <a:xfrm>
                <a:off x="3418143" y="3933656"/>
                <a:ext cx="114811" cy="112742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3542" extrusionOk="0">
                    <a:moveTo>
                      <a:pt x="1822" y="0"/>
                    </a:moveTo>
                    <a:cubicBezTo>
                      <a:pt x="812" y="0"/>
                      <a:pt x="1" y="851"/>
                      <a:pt x="59" y="1859"/>
                    </a:cubicBezTo>
                    <a:cubicBezTo>
                      <a:pt x="95" y="2776"/>
                      <a:pt x="833" y="3502"/>
                      <a:pt x="1726" y="3538"/>
                    </a:cubicBezTo>
                    <a:cubicBezTo>
                      <a:pt x="1764" y="3541"/>
                      <a:pt x="1802" y="3542"/>
                      <a:pt x="1840" y="3542"/>
                    </a:cubicBezTo>
                    <a:cubicBezTo>
                      <a:pt x="2178" y="3542"/>
                      <a:pt x="2494" y="3447"/>
                      <a:pt x="2762" y="3276"/>
                    </a:cubicBezTo>
                    <a:cubicBezTo>
                      <a:pt x="2857" y="3217"/>
                      <a:pt x="2869" y="3086"/>
                      <a:pt x="2797" y="3014"/>
                    </a:cubicBezTo>
                    <a:cubicBezTo>
                      <a:pt x="2761" y="2978"/>
                      <a:pt x="2711" y="2964"/>
                      <a:pt x="2664" y="2964"/>
                    </a:cubicBezTo>
                    <a:cubicBezTo>
                      <a:pt x="2634" y="2964"/>
                      <a:pt x="2606" y="2969"/>
                      <a:pt x="2583" y="2979"/>
                    </a:cubicBezTo>
                    <a:cubicBezTo>
                      <a:pt x="2380" y="3096"/>
                      <a:pt x="2149" y="3185"/>
                      <a:pt x="1897" y="3185"/>
                    </a:cubicBezTo>
                    <a:cubicBezTo>
                      <a:pt x="1868" y="3185"/>
                      <a:pt x="1839" y="3183"/>
                      <a:pt x="1809" y="3181"/>
                    </a:cubicBezTo>
                    <a:cubicBezTo>
                      <a:pt x="1023" y="3169"/>
                      <a:pt x="380" y="2514"/>
                      <a:pt x="392" y="1716"/>
                    </a:cubicBezTo>
                    <a:cubicBezTo>
                      <a:pt x="426" y="948"/>
                      <a:pt x="1028" y="330"/>
                      <a:pt x="1792" y="330"/>
                    </a:cubicBezTo>
                    <a:cubicBezTo>
                      <a:pt x="1833" y="330"/>
                      <a:pt x="1874" y="332"/>
                      <a:pt x="1916" y="335"/>
                    </a:cubicBezTo>
                    <a:cubicBezTo>
                      <a:pt x="2619" y="371"/>
                      <a:pt x="3190" y="943"/>
                      <a:pt x="3250" y="1633"/>
                    </a:cubicBezTo>
                    <a:cubicBezTo>
                      <a:pt x="3285" y="1919"/>
                      <a:pt x="3214" y="2193"/>
                      <a:pt x="3095" y="2431"/>
                    </a:cubicBezTo>
                    <a:cubicBezTo>
                      <a:pt x="3059" y="2490"/>
                      <a:pt x="3059" y="2574"/>
                      <a:pt x="3119" y="2633"/>
                    </a:cubicBezTo>
                    <a:cubicBezTo>
                      <a:pt x="3149" y="2663"/>
                      <a:pt x="3191" y="2678"/>
                      <a:pt x="3234" y="2678"/>
                    </a:cubicBezTo>
                    <a:cubicBezTo>
                      <a:pt x="3295" y="2678"/>
                      <a:pt x="3358" y="2648"/>
                      <a:pt x="3393" y="2586"/>
                    </a:cubicBezTo>
                    <a:cubicBezTo>
                      <a:pt x="3536" y="2324"/>
                      <a:pt x="3607" y="2014"/>
                      <a:pt x="3583" y="1669"/>
                    </a:cubicBezTo>
                    <a:cubicBezTo>
                      <a:pt x="3536" y="764"/>
                      <a:pt x="2797" y="50"/>
                      <a:pt x="1904" y="2"/>
                    </a:cubicBezTo>
                    <a:cubicBezTo>
                      <a:pt x="1877" y="1"/>
                      <a:pt x="1849" y="0"/>
                      <a:pt x="18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5"/>
              <p:cNvSpPr/>
              <p:nvPr/>
            </p:nvSpPr>
            <p:spPr>
              <a:xfrm>
                <a:off x="3519298" y="3910197"/>
                <a:ext cx="29570" cy="2922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8" extrusionOk="0">
                    <a:moveTo>
                      <a:pt x="465" y="1"/>
                    </a:moveTo>
                    <a:cubicBezTo>
                      <a:pt x="203" y="1"/>
                      <a:pt x="0" y="203"/>
                      <a:pt x="0" y="453"/>
                    </a:cubicBezTo>
                    <a:cubicBezTo>
                      <a:pt x="0" y="715"/>
                      <a:pt x="203" y="918"/>
                      <a:pt x="465" y="918"/>
                    </a:cubicBezTo>
                    <a:cubicBezTo>
                      <a:pt x="715" y="918"/>
                      <a:pt x="929" y="715"/>
                      <a:pt x="929" y="453"/>
                    </a:cubicBezTo>
                    <a:cubicBezTo>
                      <a:pt x="929" y="203"/>
                      <a:pt x="715" y="1"/>
                      <a:pt x="4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30" name="Google Shape;1030;p45"/>
          <p:cNvGrpSpPr/>
          <p:nvPr/>
        </p:nvGrpSpPr>
        <p:grpSpPr>
          <a:xfrm>
            <a:off x="4383310" y="3023842"/>
            <a:ext cx="441276" cy="437365"/>
            <a:chOff x="3099810" y="3142892"/>
            <a:chExt cx="441276" cy="437365"/>
          </a:xfrm>
        </p:grpSpPr>
        <p:grpSp>
          <p:nvGrpSpPr>
            <p:cNvPr id="1031" name="Google Shape;1031;p45"/>
            <p:cNvGrpSpPr/>
            <p:nvPr/>
          </p:nvGrpSpPr>
          <p:grpSpPr>
            <a:xfrm>
              <a:off x="3099810" y="3142892"/>
              <a:ext cx="441276" cy="437365"/>
              <a:chOff x="916275" y="2357800"/>
              <a:chExt cx="798400" cy="791325"/>
            </a:xfrm>
          </p:grpSpPr>
          <p:sp>
            <p:nvSpPr>
              <p:cNvPr id="1032" name="Google Shape;1032;p45"/>
              <p:cNvSpPr/>
              <p:nvPr/>
            </p:nvSpPr>
            <p:spPr>
              <a:xfrm>
                <a:off x="952100" y="2369375"/>
                <a:ext cx="734825" cy="734825"/>
              </a:xfrm>
              <a:custGeom>
                <a:avLst/>
                <a:gdLst/>
                <a:ahLst/>
                <a:cxnLst/>
                <a:rect l="l" t="t" r="r" b="b"/>
                <a:pathLst>
                  <a:path w="29393" h="29393" extrusionOk="0">
                    <a:moveTo>
                      <a:pt x="14697" y="0"/>
                    </a:moveTo>
                    <a:cubicBezTo>
                      <a:pt x="10799" y="0"/>
                      <a:pt x="7061" y="1550"/>
                      <a:pt x="4305" y="4305"/>
                    </a:cubicBezTo>
                    <a:cubicBezTo>
                      <a:pt x="1548" y="7061"/>
                      <a:pt x="1" y="10799"/>
                      <a:pt x="1" y="14697"/>
                    </a:cubicBezTo>
                    <a:cubicBezTo>
                      <a:pt x="1" y="18594"/>
                      <a:pt x="1548" y="22332"/>
                      <a:pt x="4305" y="25088"/>
                    </a:cubicBezTo>
                    <a:cubicBezTo>
                      <a:pt x="7061" y="27844"/>
                      <a:pt x="10799" y="29393"/>
                      <a:pt x="14697" y="29393"/>
                    </a:cubicBezTo>
                    <a:cubicBezTo>
                      <a:pt x="18594" y="29393"/>
                      <a:pt x="22332" y="27844"/>
                      <a:pt x="25088" y="25088"/>
                    </a:cubicBezTo>
                    <a:cubicBezTo>
                      <a:pt x="27844" y="22332"/>
                      <a:pt x="29393" y="18594"/>
                      <a:pt x="29393" y="14697"/>
                    </a:cubicBezTo>
                    <a:cubicBezTo>
                      <a:pt x="29393" y="10799"/>
                      <a:pt x="27844" y="7061"/>
                      <a:pt x="25088" y="4305"/>
                    </a:cubicBezTo>
                    <a:cubicBezTo>
                      <a:pt x="22332" y="1550"/>
                      <a:pt x="18594" y="0"/>
                      <a:pt x="14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5"/>
              <p:cNvSpPr/>
              <p:nvPr/>
            </p:nvSpPr>
            <p:spPr>
              <a:xfrm>
                <a:off x="916275" y="2357800"/>
                <a:ext cx="798400" cy="791325"/>
              </a:xfrm>
              <a:custGeom>
                <a:avLst/>
                <a:gdLst/>
                <a:ahLst/>
                <a:cxnLst/>
                <a:rect l="l" t="t" r="r" b="b"/>
                <a:pathLst>
                  <a:path w="31936" h="31653" extrusionOk="0">
                    <a:moveTo>
                      <a:pt x="13686" y="1298"/>
                    </a:moveTo>
                    <a:lnTo>
                      <a:pt x="13689" y="1317"/>
                    </a:lnTo>
                    <a:lnTo>
                      <a:pt x="13626" y="1324"/>
                    </a:lnTo>
                    <a:lnTo>
                      <a:pt x="13623" y="1305"/>
                    </a:lnTo>
                    <a:lnTo>
                      <a:pt x="13686" y="1298"/>
                    </a:lnTo>
                    <a:close/>
                    <a:moveTo>
                      <a:pt x="14307" y="1323"/>
                    </a:moveTo>
                    <a:lnTo>
                      <a:pt x="14311" y="1380"/>
                    </a:lnTo>
                    <a:lnTo>
                      <a:pt x="14291" y="1383"/>
                    </a:lnTo>
                    <a:lnTo>
                      <a:pt x="14286" y="1326"/>
                    </a:lnTo>
                    <a:lnTo>
                      <a:pt x="14307" y="1323"/>
                    </a:lnTo>
                    <a:close/>
                    <a:moveTo>
                      <a:pt x="14555" y="1120"/>
                    </a:moveTo>
                    <a:cubicBezTo>
                      <a:pt x="14561" y="1155"/>
                      <a:pt x="14567" y="1186"/>
                      <a:pt x="14575" y="1227"/>
                    </a:cubicBezTo>
                    <a:cubicBezTo>
                      <a:pt x="14525" y="1236"/>
                      <a:pt x="14486" y="1243"/>
                      <a:pt x="14447" y="1251"/>
                    </a:cubicBezTo>
                    <a:cubicBezTo>
                      <a:pt x="14440" y="1261"/>
                      <a:pt x="14435" y="1269"/>
                      <a:pt x="14431" y="1275"/>
                    </a:cubicBezTo>
                    <a:lnTo>
                      <a:pt x="14431" y="1275"/>
                    </a:lnTo>
                    <a:cubicBezTo>
                      <a:pt x="14430" y="1273"/>
                      <a:pt x="14428" y="1270"/>
                      <a:pt x="14427" y="1267"/>
                    </a:cubicBezTo>
                    <a:lnTo>
                      <a:pt x="14427" y="1267"/>
                    </a:lnTo>
                    <a:cubicBezTo>
                      <a:pt x="14425" y="1274"/>
                      <a:pt x="14423" y="1281"/>
                      <a:pt x="14421" y="1289"/>
                    </a:cubicBezTo>
                    <a:lnTo>
                      <a:pt x="14421" y="1289"/>
                    </a:lnTo>
                    <a:cubicBezTo>
                      <a:pt x="14423" y="1286"/>
                      <a:pt x="14427" y="1282"/>
                      <a:pt x="14431" y="1275"/>
                    </a:cubicBezTo>
                    <a:lnTo>
                      <a:pt x="14431" y="1275"/>
                    </a:lnTo>
                    <a:cubicBezTo>
                      <a:pt x="14440" y="1293"/>
                      <a:pt x="14448" y="1310"/>
                      <a:pt x="14452" y="1329"/>
                    </a:cubicBezTo>
                    <a:cubicBezTo>
                      <a:pt x="14454" y="1337"/>
                      <a:pt x="14432" y="1351"/>
                      <a:pt x="14388" y="1396"/>
                    </a:cubicBezTo>
                    <a:cubicBezTo>
                      <a:pt x="14402" y="1353"/>
                      <a:pt x="14413" y="1318"/>
                      <a:pt x="14421" y="1289"/>
                    </a:cubicBezTo>
                    <a:lnTo>
                      <a:pt x="14421" y="1289"/>
                    </a:lnTo>
                    <a:cubicBezTo>
                      <a:pt x="14418" y="1292"/>
                      <a:pt x="14416" y="1293"/>
                      <a:pt x="14415" y="1293"/>
                    </a:cubicBezTo>
                    <a:cubicBezTo>
                      <a:pt x="14410" y="1293"/>
                      <a:pt x="14414" y="1272"/>
                      <a:pt x="14419" y="1252"/>
                    </a:cubicBezTo>
                    <a:cubicBezTo>
                      <a:pt x="14421" y="1257"/>
                      <a:pt x="14424" y="1262"/>
                      <a:pt x="14427" y="1267"/>
                    </a:cubicBezTo>
                    <a:lnTo>
                      <a:pt x="14427" y="1267"/>
                    </a:lnTo>
                    <a:cubicBezTo>
                      <a:pt x="14447" y="1192"/>
                      <a:pt x="14448" y="1167"/>
                      <a:pt x="14448" y="1140"/>
                    </a:cubicBezTo>
                    <a:cubicBezTo>
                      <a:pt x="14486" y="1133"/>
                      <a:pt x="14513" y="1128"/>
                      <a:pt x="14555" y="1120"/>
                    </a:cubicBezTo>
                    <a:close/>
                    <a:moveTo>
                      <a:pt x="17402" y="1308"/>
                    </a:moveTo>
                    <a:cubicBezTo>
                      <a:pt x="17405" y="1346"/>
                      <a:pt x="17407" y="1373"/>
                      <a:pt x="17408" y="1398"/>
                    </a:cubicBezTo>
                    <a:lnTo>
                      <a:pt x="17363" y="1433"/>
                    </a:lnTo>
                    <a:cubicBezTo>
                      <a:pt x="17332" y="1404"/>
                      <a:pt x="17301" y="1376"/>
                      <a:pt x="17242" y="1321"/>
                    </a:cubicBezTo>
                    <a:cubicBezTo>
                      <a:pt x="17321" y="1315"/>
                      <a:pt x="17358" y="1312"/>
                      <a:pt x="17402" y="1308"/>
                    </a:cubicBezTo>
                    <a:close/>
                    <a:moveTo>
                      <a:pt x="14064" y="1408"/>
                    </a:moveTo>
                    <a:lnTo>
                      <a:pt x="14076" y="1457"/>
                    </a:lnTo>
                    <a:lnTo>
                      <a:pt x="13973" y="1468"/>
                    </a:lnTo>
                    <a:lnTo>
                      <a:pt x="13966" y="1442"/>
                    </a:lnTo>
                    <a:lnTo>
                      <a:pt x="14064" y="1408"/>
                    </a:lnTo>
                    <a:close/>
                    <a:moveTo>
                      <a:pt x="9038" y="1543"/>
                    </a:moveTo>
                    <a:lnTo>
                      <a:pt x="9062" y="1596"/>
                    </a:lnTo>
                    <a:lnTo>
                      <a:pt x="9040" y="1605"/>
                    </a:lnTo>
                    <a:lnTo>
                      <a:pt x="9016" y="1552"/>
                    </a:lnTo>
                    <a:lnTo>
                      <a:pt x="9038" y="1543"/>
                    </a:lnTo>
                    <a:close/>
                    <a:moveTo>
                      <a:pt x="10090" y="2275"/>
                    </a:moveTo>
                    <a:lnTo>
                      <a:pt x="10112" y="2328"/>
                    </a:lnTo>
                    <a:lnTo>
                      <a:pt x="10092" y="2336"/>
                    </a:lnTo>
                    <a:lnTo>
                      <a:pt x="10070" y="2283"/>
                    </a:lnTo>
                    <a:lnTo>
                      <a:pt x="10090" y="2275"/>
                    </a:lnTo>
                    <a:close/>
                    <a:moveTo>
                      <a:pt x="9408" y="2594"/>
                    </a:moveTo>
                    <a:lnTo>
                      <a:pt x="9416" y="2611"/>
                    </a:lnTo>
                    <a:lnTo>
                      <a:pt x="9356" y="2636"/>
                    </a:lnTo>
                    <a:lnTo>
                      <a:pt x="9349" y="2620"/>
                    </a:lnTo>
                    <a:lnTo>
                      <a:pt x="9408" y="2594"/>
                    </a:lnTo>
                    <a:close/>
                    <a:moveTo>
                      <a:pt x="22225" y="2748"/>
                    </a:moveTo>
                    <a:lnTo>
                      <a:pt x="22243" y="2759"/>
                    </a:lnTo>
                    <a:lnTo>
                      <a:pt x="22215" y="2809"/>
                    </a:lnTo>
                    <a:lnTo>
                      <a:pt x="22197" y="2800"/>
                    </a:lnTo>
                    <a:lnTo>
                      <a:pt x="22225" y="2748"/>
                    </a:lnTo>
                    <a:close/>
                    <a:moveTo>
                      <a:pt x="23439" y="3624"/>
                    </a:moveTo>
                    <a:lnTo>
                      <a:pt x="23456" y="3635"/>
                    </a:lnTo>
                    <a:lnTo>
                      <a:pt x="23423" y="3683"/>
                    </a:lnTo>
                    <a:lnTo>
                      <a:pt x="23406" y="3671"/>
                    </a:lnTo>
                    <a:lnTo>
                      <a:pt x="23439" y="3624"/>
                    </a:lnTo>
                    <a:close/>
                    <a:moveTo>
                      <a:pt x="7012" y="4052"/>
                    </a:moveTo>
                    <a:lnTo>
                      <a:pt x="7046" y="4097"/>
                    </a:lnTo>
                    <a:lnTo>
                      <a:pt x="7029" y="4109"/>
                    </a:lnTo>
                    <a:lnTo>
                      <a:pt x="6993" y="4064"/>
                    </a:lnTo>
                    <a:lnTo>
                      <a:pt x="7012" y="4052"/>
                    </a:lnTo>
                    <a:close/>
                    <a:moveTo>
                      <a:pt x="24607" y="4150"/>
                    </a:moveTo>
                    <a:lnTo>
                      <a:pt x="24623" y="4164"/>
                    </a:lnTo>
                    <a:lnTo>
                      <a:pt x="24586" y="4208"/>
                    </a:lnTo>
                    <a:lnTo>
                      <a:pt x="24570" y="4195"/>
                    </a:lnTo>
                    <a:lnTo>
                      <a:pt x="24607" y="4150"/>
                    </a:lnTo>
                    <a:close/>
                    <a:moveTo>
                      <a:pt x="26968" y="6009"/>
                    </a:moveTo>
                    <a:lnTo>
                      <a:pt x="26990" y="6029"/>
                    </a:lnTo>
                    <a:lnTo>
                      <a:pt x="26931" y="6106"/>
                    </a:lnTo>
                    <a:lnTo>
                      <a:pt x="26892" y="6067"/>
                    </a:lnTo>
                    <a:lnTo>
                      <a:pt x="26968" y="6009"/>
                    </a:lnTo>
                    <a:close/>
                    <a:moveTo>
                      <a:pt x="4341" y="6728"/>
                    </a:moveTo>
                    <a:lnTo>
                      <a:pt x="4385" y="6763"/>
                    </a:lnTo>
                    <a:lnTo>
                      <a:pt x="4372" y="6779"/>
                    </a:lnTo>
                    <a:lnTo>
                      <a:pt x="4326" y="6744"/>
                    </a:lnTo>
                    <a:lnTo>
                      <a:pt x="4341" y="6728"/>
                    </a:lnTo>
                    <a:close/>
                    <a:moveTo>
                      <a:pt x="3835" y="7604"/>
                    </a:moveTo>
                    <a:cubicBezTo>
                      <a:pt x="3835" y="7604"/>
                      <a:pt x="3835" y="7605"/>
                      <a:pt x="3835" y="7605"/>
                    </a:cubicBezTo>
                    <a:cubicBezTo>
                      <a:pt x="3835" y="7604"/>
                      <a:pt x="3835" y="7604"/>
                      <a:pt x="3835" y="7604"/>
                    </a:cubicBezTo>
                    <a:close/>
                    <a:moveTo>
                      <a:pt x="2580" y="9569"/>
                    </a:moveTo>
                    <a:lnTo>
                      <a:pt x="2595" y="9635"/>
                    </a:lnTo>
                    <a:lnTo>
                      <a:pt x="2595" y="9635"/>
                    </a:lnTo>
                    <a:cubicBezTo>
                      <a:pt x="2572" y="9623"/>
                      <a:pt x="2563" y="9603"/>
                      <a:pt x="2555" y="9581"/>
                    </a:cubicBezTo>
                    <a:lnTo>
                      <a:pt x="2580" y="9569"/>
                    </a:lnTo>
                    <a:close/>
                    <a:moveTo>
                      <a:pt x="2596" y="9635"/>
                    </a:moveTo>
                    <a:lnTo>
                      <a:pt x="2596" y="9637"/>
                    </a:lnTo>
                    <a:lnTo>
                      <a:pt x="2581" y="9644"/>
                    </a:lnTo>
                    <a:cubicBezTo>
                      <a:pt x="2603" y="9656"/>
                      <a:pt x="2612" y="9676"/>
                      <a:pt x="2621" y="9698"/>
                    </a:cubicBezTo>
                    <a:lnTo>
                      <a:pt x="2596" y="9710"/>
                    </a:lnTo>
                    <a:lnTo>
                      <a:pt x="2580" y="9642"/>
                    </a:lnTo>
                    <a:lnTo>
                      <a:pt x="2596" y="9635"/>
                    </a:lnTo>
                    <a:close/>
                    <a:moveTo>
                      <a:pt x="1922" y="11251"/>
                    </a:moveTo>
                    <a:lnTo>
                      <a:pt x="1969" y="11262"/>
                    </a:lnTo>
                    <a:lnTo>
                      <a:pt x="1938" y="11368"/>
                    </a:lnTo>
                    <a:lnTo>
                      <a:pt x="1910" y="11364"/>
                    </a:lnTo>
                    <a:lnTo>
                      <a:pt x="1922" y="11251"/>
                    </a:lnTo>
                    <a:close/>
                    <a:moveTo>
                      <a:pt x="1921" y="11465"/>
                    </a:moveTo>
                    <a:lnTo>
                      <a:pt x="1975" y="11483"/>
                    </a:lnTo>
                    <a:lnTo>
                      <a:pt x="1969" y="11504"/>
                    </a:lnTo>
                    <a:lnTo>
                      <a:pt x="1915" y="11487"/>
                    </a:lnTo>
                    <a:lnTo>
                      <a:pt x="1921" y="11465"/>
                    </a:lnTo>
                    <a:close/>
                    <a:moveTo>
                      <a:pt x="563" y="12581"/>
                    </a:moveTo>
                    <a:lnTo>
                      <a:pt x="558" y="12642"/>
                    </a:lnTo>
                    <a:lnTo>
                      <a:pt x="464" y="12623"/>
                    </a:lnTo>
                    <a:lnTo>
                      <a:pt x="465" y="12588"/>
                    </a:lnTo>
                    <a:lnTo>
                      <a:pt x="563" y="12581"/>
                    </a:lnTo>
                    <a:close/>
                    <a:moveTo>
                      <a:pt x="1656" y="13379"/>
                    </a:moveTo>
                    <a:lnTo>
                      <a:pt x="1713" y="13390"/>
                    </a:lnTo>
                    <a:lnTo>
                      <a:pt x="1709" y="13412"/>
                    </a:lnTo>
                    <a:lnTo>
                      <a:pt x="1653" y="13401"/>
                    </a:lnTo>
                    <a:lnTo>
                      <a:pt x="1656" y="13379"/>
                    </a:lnTo>
                    <a:close/>
                    <a:moveTo>
                      <a:pt x="1545" y="13877"/>
                    </a:moveTo>
                    <a:lnTo>
                      <a:pt x="1564" y="13878"/>
                    </a:lnTo>
                    <a:lnTo>
                      <a:pt x="1559" y="13944"/>
                    </a:lnTo>
                    <a:lnTo>
                      <a:pt x="1539" y="13941"/>
                    </a:lnTo>
                    <a:lnTo>
                      <a:pt x="1545" y="13877"/>
                    </a:lnTo>
                    <a:close/>
                    <a:moveTo>
                      <a:pt x="1506" y="14409"/>
                    </a:moveTo>
                    <a:lnTo>
                      <a:pt x="1541" y="14467"/>
                    </a:lnTo>
                    <a:lnTo>
                      <a:pt x="1528" y="14478"/>
                    </a:lnTo>
                    <a:lnTo>
                      <a:pt x="1539" y="14467"/>
                    </a:lnTo>
                    <a:cubicBezTo>
                      <a:pt x="1514" y="14462"/>
                      <a:pt x="1500" y="14446"/>
                      <a:pt x="1485" y="14428"/>
                    </a:cubicBezTo>
                    <a:lnTo>
                      <a:pt x="1506" y="14409"/>
                    </a:lnTo>
                    <a:close/>
                    <a:moveTo>
                      <a:pt x="1528" y="14478"/>
                    </a:moveTo>
                    <a:cubicBezTo>
                      <a:pt x="1554" y="14483"/>
                      <a:pt x="1569" y="14500"/>
                      <a:pt x="1582" y="14517"/>
                    </a:cubicBezTo>
                    <a:lnTo>
                      <a:pt x="1563" y="14536"/>
                    </a:lnTo>
                    <a:lnTo>
                      <a:pt x="1528" y="14478"/>
                    </a:lnTo>
                    <a:close/>
                    <a:moveTo>
                      <a:pt x="1419" y="15126"/>
                    </a:moveTo>
                    <a:cubicBezTo>
                      <a:pt x="1419" y="15128"/>
                      <a:pt x="1419" y="15129"/>
                      <a:pt x="1419" y="15131"/>
                    </a:cubicBezTo>
                    <a:lnTo>
                      <a:pt x="1419" y="15131"/>
                    </a:lnTo>
                    <a:lnTo>
                      <a:pt x="1415" y="15126"/>
                    </a:lnTo>
                    <a:lnTo>
                      <a:pt x="1415" y="15126"/>
                    </a:lnTo>
                    <a:lnTo>
                      <a:pt x="1419" y="15126"/>
                    </a:lnTo>
                    <a:close/>
                    <a:moveTo>
                      <a:pt x="1538" y="15004"/>
                    </a:moveTo>
                    <a:lnTo>
                      <a:pt x="1538" y="15004"/>
                    </a:lnTo>
                    <a:cubicBezTo>
                      <a:pt x="1537" y="15048"/>
                      <a:pt x="1535" y="15083"/>
                      <a:pt x="1534" y="15129"/>
                    </a:cubicBezTo>
                    <a:cubicBezTo>
                      <a:pt x="1492" y="15131"/>
                      <a:pt x="1460" y="15132"/>
                      <a:pt x="1429" y="15133"/>
                    </a:cubicBezTo>
                    <a:lnTo>
                      <a:pt x="1429" y="15133"/>
                    </a:lnTo>
                    <a:cubicBezTo>
                      <a:pt x="1451" y="15059"/>
                      <a:pt x="1491" y="15034"/>
                      <a:pt x="1538" y="15004"/>
                    </a:cubicBezTo>
                    <a:close/>
                    <a:moveTo>
                      <a:pt x="1386" y="15131"/>
                    </a:moveTo>
                    <a:cubicBezTo>
                      <a:pt x="1369" y="15185"/>
                      <a:pt x="1341" y="15188"/>
                      <a:pt x="1310" y="15189"/>
                    </a:cubicBezTo>
                    <a:cubicBezTo>
                      <a:pt x="1307" y="15174"/>
                      <a:pt x="1306" y="15160"/>
                      <a:pt x="1306" y="15145"/>
                    </a:cubicBezTo>
                    <a:lnTo>
                      <a:pt x="1386" y="15131"/>
                    </a:lnTo>
                    <a:close/>
                    <a:moveTo>
                      <a:pt x="1459" y="15399"/>
                    </a:moveTo>
                    <a:lnTo>
                      <a:pt x="1459" y="15466"/>
                    </a:lnTo>
                    <a:lnTo>
                      <a:pt x="1439" y="15466"/>
                    </a:lnTo>
                    <a:lnTo>
                      <a:pt x="1439" y="15399"/>
                    </a:lnTo>
                    <a:close/>
                    <a:moveTo>
                      <a:pt x="31403" y="15627"/>
                    </a:moveTo>
                    <a:lnTo>
                      <a:pt x="31422" y="15629"/>
                    </a:lnTo>
                    <a:lnTo>
                      <a:pt x="31417" y="15698"/>
                    </a:lnTo>
                    <a:lnTo>
                      <a:pt x="31397" y="15697"/>
                    </a:lnTo>
                    <a:lnTo>
                      <a:pt x="31403" y="15627"/>
                    </a:lnTo>
                    <a:close/>
                    <a:moveTo>
                      <a:pt x="31210" y="15819"/>
                    </a:moveTo>
                    <a:lnTo>
                      <a:pt x="31239" y="15820"/>
                    </a:lnTo>
                    <a:lnTo>
                      <a:pt x="31227" y="15957"/>
                    </a:lnTo>
                    <a:lnTo>
                      <a:pt x="31200" y="15954"/>
                    </a:lnTo>
                    <a:lnTo>
                      <a:pt x="31210" y="15819"/>
                    </a:lnTo>
                    <a:close/>
                    <a:moveTo>
                      <a:pt x="1487" y="16020"/>
                    </a:moveTo>
                    <a:lnTo>
                      <a:pt x="1487" y="16042"/>
                    </a:lnTo>
                    <a:lnTo>
                      <a:pt x="1429" y="16044"/>
                    </a:lnTo>
                    <a:lnTo>
                      <a:pt x="1429" y="16020"/>
                    </a:lnTo>
                    <a:close/>
                    <a:moveTo>
                      <a:pt x="31564" y="16226"/>
                    </a:moveTo>
                    <a:lnTo>
                      <a:pt x="31622" y="16234"/>
                    </a:lnTo>
                    <a:lnTo>
                      <a:pt x="31620" y="16257"/>
                    </a:lnTo>
                    <a:lnTo>
                      <a:pt x="31563" y="16250"/>
                    </a:lnTo>
                    <a:lnTo>
                      <a:pt x="31564" y="16226"/>
                    </a:lnTo>
                    <a:close/>
                    <a:moveTo>
                      <a:pt x="31299" y="16316"/>
                    </a:moveTo>
                    <a:cubicBezTo>
                      <a:pt x="31319" y="16316"/>
                      <a:pt x="31351" y="16329"/>
                      <a:pt x="31398" y="16360"/>
                    </a:cubicBezTo>
                    <a:cubicBezTo>
                      <a:pt x="31351" y="16388"/>
                      <a:pt x="31313" y="16410"/>
                      <a:pt x="31275" y="16432"/>
                    </a:cubicBezTo>
                    <a:cubicBezTo>
                      <a:pt x="31263" y="16370"/>
                      <a:pt x="31257" y="16316"/>
                      <a:pt x="31299" y="16316"/>
                    </a:cubicBezTo>
                    <a:close/>
                    <a:moveTo>
                      <a:pt x="345" y="16531"/>
                    </a:moveTo>
                    <a:lnTo>
                      <a:pt x="346" y="16554"/>
                    </a:lnTo>
                    <a:lnTo>
                      <a:pt x="289" y="16557"/>
                    </a:lnTo>
                    <a:lnTo>
                      <a:pt x="287" y="16532"/>
                    </a:lnTo>
                    <a:lnTo>
                      <a:pt x="345" y="16531"/>
                    </a:lnTo>
                    <a:close/>
                    <a:moveTo>
                      <a:pt x="947" y="16628"/>
                    </a:moveTo>
                    <a:lnTo>
                      <a:pt x="988" y="16682"/>
                    </a:lnTo>
                    <a:cubicBezTo>
                      <a:pt x="961" y="16682"/>
                      <a:pt x="945" y="16666"/>
                      <a:pt x="929" y="16651"/>
                    </a:cubicBezTo>
                    <a:lnTo>
                      <a:pt x="947" y="16628"/>
                    </a:lnTo>
                    <a:close/>
                    <a:moveTo>
                      <a:pt x="988" y="16682"/>
                    </a:moveTo>
                    <a:lnTo>
                      <a:pt x="977" y="16697"/>
                    </a:lnTo>
                    <a:cubicBezTo>
                      <a:pt x="1004" y="16697"/>
                      <a:pt x="1019" y="16713"/>
                      <a:pt x="1036" y="16728"/>
                    </a:cubicBezTo>
                    <a:lnTo>
                      <a:pt x="1022" y="16750"/>
                    </a:lnTo>
                    <a:cubicBezTo>
                      <a:pt x="1005" y="16732"/>
                      <a:pt x="989" y="16715"/>
                      <a:pt x="976" y="16697"/>
                    </a:cubicBezTo>
                    <a:lnTo>
                      <a:pt x="988" y="16682"/>
                    </a:lnTo>
                    <a:close/>
                    <a:moveTo>
                      <a:pt x="31554" y="16981"/>
                    </a:moveTo>
                    <a:lnTo>
                      <a:pt x="31573" y="16984"/>
                    </a:lnTo>
                    <a:lnTo>
                      <a:pt x="31560" y="17053"/>
                    </a:lnTo>
                    <a:lnTo>
                      <a:pt x="31541" y="17050"/>
                    </a:lnTo>
                    <a:lnTo>
                      <a:pt x="31554" y="16981"/>
                    </a:lnTo>
                    <a:close/>
                    <a:moveTo>
                      <a:pt x="31366" y="16598"/>
                    </a:moveTo>
                    <a:cubicBezTo>
                      <a:pt x="31407" y="16607"/>
                      <a:pt x="31436" y="16615"/>
                      <a:pt x="31475" y="16623"/>
                    </a:cubicBezTo>
                    <a:cubicBezTo>
                      <a:pt x="31433" y="16682"/>
                      <a:pt x="31405" y="16728"/>
                      <a:pt x="31369" y="16772"/>
                    </a:cubicBezTo>
                    <a:lnTo>
                      <a:pt x="31345" y="16734"/>
                    </a:lnTo>
                    <a:lnTo>
                      <a:pt x="31345" y="16734"/>
                    </a:lnTo>
                    <a:cubicBezTo>
                      <a:pt x="31351" y="16778"/>
                      <a:pt x="31367" y="16813"/>
                      <a:pt x="31385" y="16850"/>
                    </a:cubicBezTo>
                    <a:cubicBezTo>
                      <a:pt x="31339" y="16991"/>
                      <a:pt x="31257" y="17084"/>
                      <a:pt x="31114" y="17105"/>
                    </a:cubicBezTo>
                    <a:cubicBezTo>
                      <a:pt x="31120" y="17055"/>
                      <a:pt x="31126" y="16996"/>
                      <a:pt x="31133" y="16928"/>
                    </a:cubicBezTo>
                    <a:cubicBezTo>
                      <a:pt x="31169" y="16925"/>
                      <a:pt x="31195" y="16922"/>
                      <a:pt x="31233" y="16918"/>
                    </a:cubicBezTo>
                    <a:cubicBezTo>
                      <a:pt x="31261" y="16859"/>
                      <a:pt x="31292" y="16790"/>
                      <a:pt x="31325" y="16721"/>
                    </a:cubicBezTo>
                    <a:cubicBezTo>
                      <a:pt x="31353" y="16694"/>
                      <a:pt x="31358" y="16653"/>
                      <a:pt x="31366" y="16598"/>
                    </a:cubicBezTo>
                    <a:close/>
                    <a:moveTo>
                      <a:pt x="30449" y="17155"/>
                    </a:moveTo>
                    <a:lnTo>
                      <a:pt x="30507" y="17165"/>
                    </a:lnTo>
                    <a:lnTo>
                      <a:pt x="30502" y="17185"/>
                    </a:lnTo>
                    <a:lnTo>
                      <a:pt x="30446" y="17175"/>
                    </a:lnTo>
                    <a:lnTo>
                      <a:pt x="30449" y="17155"/>
                    </a:lnTo>
                    <a:close/>
                    <a:moveTo>
                      <a:pt x="31355" y="17088"/>
                    </a:moveTo>
                    <a:lnTo>
                      <a:pt x="31383" y="17093"/>
                    </a:lnTo>
                    <a:lnTo>
                      <a:pt x="31358" y="17230"/>
                    </a:lnTo>
                    <a:lnTo>
                      <a:pt x="31329" y="17225"/>
                    </a:lnTo>
                    <a:lnTo>
                      <a:pt x="31355" y="17088"/>
                    </a:lnTo>
                    <a:close/>
                    <a:moveTo>
                      <a:pt x="30618" y="17241"/>
                    </a:moveTo>
                    <a:lnTo>
                      <a:pt x="30713" y="17259"/>
                    </a:lnTo>
                    <a:lnTo>
                      <a:pt x="30711" y="17291"/>
                    </a:lnTo>
                    <a:lnTo>
                      <a:pt x="30614" y="17299"/>
                    </a:lnTo>
                    <a:lnTo>
                      <a:pt x="30614" y="17299"/>
                    </a:lnTo>
                    <a:lnTo>
                      <a:pt x="30618" y="17241"/>
                    </a:lnTo>
                    <a:close/>
                    <a:moveTo>
                      <a:pt x="30505" y="17277"/>
                    </a:moveTo>
                    <a:lnTo>
                      <a:pt x="30523" y="17280"/>
                    </a:lnTo>
                    <a:lnTo>
                      <a:pt x="30511" y="17344"/>
                    </a:lnTo>
                    <a:lnTo>
                      <a:pt x="30492" y="17341"/>
                    </a:lnTo>
                    <a:lnTo>
                      <a:pt x="30505" y="17277"/>
                    </a:lnTo>
                    <a:close/>
                    <a:moveTo>
                      <a:pt x="30843" y="17341"/>
                    </a:moveTo>
                    <a:lnTo>
                      <a:pt x="30863" y="17346"/>
                    </a:lnTo>
                    <a:lnTo>
                      <a:pt x="30849" y="17412"/>
                    </a:lnTo>
                    <a:lnTo>
                      <a:pt x="30830" y="17408"/>
                    </a:lnTo>
                    <a:lnTo>
                      <a:pt x="30843" y="17341"/>
                    </a:lnTo>
                    <a:close/>
                    <a:moveTo>
                      <a:pt x="30626" y="17458"/>
                    </a:moveTo>
                    <a:lnTo>
                      <a:pt x="30682" y="17469"/>
                    </a:lnTo>
                    <a:lnTo>
                      <a:pt x="30683" y="17469"/>
                    </a:lnTo>
                    <a:lnTo>
                      <a:pt x="30679" y="17491"/>
                    </a:lnTo>
                    <a:lnTo>
                      <a:pt x="30621" y="17480"/>
                    </a:lnTo>
                    <a:lnTo>
                      <a:pt x="30626" y="17458"/>
                    </a:lnTo>
                    <a:close/>
                    <a:moveTo>
                      <a:pt x="31173" y="17372"/>
                    </a:moveTo>
                    <a:lnTo>
                      <a:pt x="31173" y="17372"/>
                    </a:lnTo>
                    <a:cubicBezTo>
                      <a:pt x="31117" y="17469"/>
                      <a:pt x="31086" y="17524"/>
                      <a:pt x="31045" y="17596"/>
                    </a:cubicBezTo>
                    <a:cubicBezTo>
                      <a:pt x="31016" y="17543"/>
                      <a:pt x="30996" y="17508"/>
                      <a:pt x="30969" y="17459"/>
                    </a:cubicBezTo>
                    <a:cubicBezTo>
                      <a:pt x="31027" y="17434"/>
                      <a:pt x="31082" y="17411"/>
                      <a:pt x="31173" y="17372"/>
                    </a:cubicBezTo>
                    <a:close/>
                    <a:moveTo>
                      <a:pt x="31485" y="17565"/>
                    </a:moveTo>
                    <a:lnTo>
                      <a:pt x="31541" y="17577"/>
                    </a:lnTo>
                    <a:lnTo>
                      <a:pt x="31536" y="17600"/>
                    </a:lnTo>
                    <a:lnTo>
                      <a:pt x="31481" y="17589"/>
                    </a:lnTo>
                    <a:lnTo>
                      <a:pt x="31485" y="17565"/>
                    </a:lnTo>
                    <a:close/>
                    <a:moveTo>
                      <a:pt x="1379" y="17640"/>
                    </a:moveTo>
                    <a:lnTo>
                      <a:pt x="1382" y="17662"/>
                    </a:lnTo>
                    <a:lnTo>
                      <a:pt x="1325" y="17670"/>
                    </a:lnTo>
                    <a:lnTo>
                      <a:pt x="1322" y="17647"/>
                    </a:lnTo>
                    <a:lnTo>
                      <a:pt x="1379" y="17640"/>
                    </a:lnTo>
                    <a:close/>
                    <a:moveTo>
                      <a:pt x="31144" y="17612"/>
                    </a:moveTo>
                    <a:lnTo>
                      <a:pt x="31163" y="17617"/>
                    </a:lnTo>
                    <a:lnTo>
                      <a:pt x="31149" y="17684"/>
                    </a:lnTo>
                    <a:lnTo>
                      <a:pt x="31130" y="17680"/>
                    </a:lnTo>
                    <a:lnTo>
                      <a:pt x="31144" y="17612"/>
                    </a:lnTo>
                    <a:close/>
                    <a:moveTo>
                      <a:pt x="30964" y="17720"/>
                    </a:moveTo>
                    <a:lnTo>
                      <a:pt x="30979" y="17745"/>
                    </a:lnTo>
                    <a:lnTo>
                      <a:pt x="30925" y="17779"/>
                    </a:lnTo>
                    <a:lnTo>
                      <a:pt x="30925" y="17779"/>
                    </a:lnTo>
                    <a:cubicBezTo>
                      <a:pt x="30932" y="17749"/>
                      <a:pt x="30948" y="17734"/>
                      <a:pt x="30964" y="17720"/>
                    </a:cubicBezTo>
                    <a:close/>
                    <a:moveTo>
                      <a:pt x="30916" y="17764"/>
                    </a:moveTo>
                    <a:lnTo>
                      <a:pt x="30924" y="17779"/>
                    </a:lnTo>
                    <a:lnTo>
                      <a:pt x="30924" y="17779"/>
                    </a:lnTo>
                    <a:lnTo>
                      <a:pt x="30923" y="17780"/>
                    </a:lnTo>
                    <a:lnTo>
                      <a:pt x="30914" y="17765"/>
                    </a:lnTo>
                    <a:cubicBezTo>
                      <a:pt x="30908" y="17795"/>
                      <a:pt x="30892" y="17811"/>
                      <a:pt x="30874" y="17825"/>
                    </a:cubicBezTo>
                    <a:lnTo>
                      <a:pt x="30861" y="17800"/>
                    </a:lnTo>
                    <a:lnTo>
                      <a:pt x="30916" y="17764"/>
                    </a:lnTo>
                    <a:close/>
                    <a:moveTo>
                      <a:pt x="30683" y="17702"/>
                    </a:moveTo>
                    <a:cubicBezTo>
                      <a:pt x="30682" y="17759"/>
                      <a:pt x="30680" y="17790"/>
                      <a:pt x="30679" y="17834"/>
                    </a:cubicBezTo>
                    <a:cubicBezTo>
                      <a:pt x="30643" y="17836"/>
                      <a:pt x="30611" y="17836"/>
                      <a:pt x="30512" y="17837"/>
                    </a:cubicBezTo>
                    <a:cubicBezTo>
                      <a:pt x="30596" y="17771"/>
                      <a:pt x="30632" y="17743"/>
                      <a:pt x="30683" y="17702"/>
                    </a:cubicBezTo>
                    <a:close/>
                    <a:moveTo>
                      <a:pt x="31604" y="17858"/>
                    </a:moveTo>
                    <a:lnTo>
                      <a:pt x="31604" y="17858"/>
                    </a:lnTo>
                    <a:cubicBezTo>
                      <a:pt x="31604" y="17858"/>
                      <a:pt x="31604" y="17858"/>
                      <a:pt x="31604" y="17858"/>
                    </a:cubicBezTo>
                    <a:cubicBezTo>
                      <a:pt x="31604" y="17858"/>
                      <a:pt x="31604" y="17858"/>
                      <a:pt x="31604" y="17858"/>
                    </a:cubicBezTo>
                    <a:close/>
                    <a:moveTo>
                      <a:pt x="31238" y="17940"/>
                    </a:moveTo>
                    <a:lnTo>
                      <a:pt x="31294" y="17953"/>
                    </a:lnTo>
                    <a:lnTo>
                      <a:pt x="31289" y="17977"/>
                    </a:lnTo>
                    <a:lnTo>
                      <a:pt x="31233" y="17964"/>
                    </a:lnTo>
                    <a:lnTo>
                      <a:pt x="31238" y="17940"/>
                    </a:lnTo>
                    <a:close/>
                    <a:moveTo>
                      <a:pt x="31144" y="18131"/>
                    </a:moveTo>
                    <a:lnTo>
                      <a:pt x="31200" y="18146"/>
                    </a:lnTo>
                    <a:lnTo>
                      <a:pt x="31195" y="18168"/>
                    </a:lnTo>
                    <a:lnTo>
                      <a:pt x="31139" y="18155"/>
                    </a:lnTo>
                    <a:lnTo>
                      <a:pt x="31144" y="18131"/>
                    </a:lnTo>
                    <a:close/>
                    <a:moveTo>
                      <a:pt x="30589" y="18176"/>
                    </a:moveTo>
                    <a:lnTo>
                      <a:pt x="30579" y="18233"/>
                    </a:lnTo>
                    <a:lnTo>
                      <a:pt x="30487" y="18208"/>
                    </a:lnTo>
                    <a:lnTo>
                      <a:pt x="30492" y="18177"/>
                    </a:lnTo>
                    <a:lnTo>
                      <a:pt x="30589" y="18176"/>
                    </a:lnTo>
                    <a:close/>
                    <a:moveTo>
                      <a:pt x="31481" y="18207"/>
                    </a:moveTo>
                    <a:cubicBezTo>
                      <a:pt x="31517" y="18207"/>
                      <a:pt x="31544" y="18208"/>
                      <a:pt x="31594" y="18208"/>
                    </a:cubicBezTo>
                    <a:cubicBezTo>
                      <a:pt x="31582" y="18273"/>
                      <a:pt x="31576" y="18304"/>
                      <a:pt x="31573" y="18324"/>
                    </a:cubicBezTo>
                    <a:lnTo>
                      <a:pt x="31572" y="18324"/>
                    </a:lnTo>
                    <a:cubicBezTo>
                      <a:pt x="31547" y="18292"/>
                      <a:pt x="31519" y="18255"/>
                      <a:pt x="31481" y="18207"/>
                    </a:cubicBezTo>
                    <a:close/>
                    <a:moveTo>
                      <a:pt x="30596" y="18324"/>
                    </a:moveTo>
                    <a:lnTo>
                      <a:pt x="30608" y="18349"/>
                    </a:lnTo>
                    <a:lnTo>
                      <a:pt x="30549" y="18382"/>
                    </a:lnTo>
                    <a:lnTo>
                      <a:pt x="30546" y="18375"/>
                    </a:lnTo>
                    <a:lnTo>
                      <a:pt x="30546" y="18375"/>
                    </a:lnTo>
                    <a:cubicBezTo>
                      <a:pt x="30576" y="18341"/>
                      <a:pt x="30586" y="18333"/>
                      <a:pt x="30596" y="18324"/>
                    </a:cubicBezTo>
                    <a:close/>
                    <a:moveTo>
                      <a:pt x="31099" y="18329"/>
                    </a:moveTo>
                    <a:lnTo>
                      <a:pt x="31210" y="18357"/>
                    </a:lnTo>
                    <a:lnTo>
                      <a:pt x="31200" y="18390"/>
                    </a:lnTo>
                    <a:lnTo>
                      <a:pt x="31089" y="18361"/>
                    </a:lnTo>
                    <a:lnTo>
                      <a:pt x="31099" y="18329"/>
                    </a:lnTo>
                    <a:close/>
                    <a:moveTo>
                      <a:pt x="30521" y="18367"/>
                    </a:moveTo>
                    <a:cubicBezTo>
                      <a:pt x="30521" y="18375"/>
                      <a:pt x="30521" y="18382"/>
                      <a:pt x="30521" y="18390"/>
                    </a:cubicBezTo>
                    <a:lnTo>
                      <a:pt x="30521" y="18390"/>
                    </a:lnTo>
                    <a:cubicBezTo>
                      <a:pt x="30509" y="18403"/>
                      <a:pt x="30502" y="18409"/>
                      <a:pt x="30500" y="18409"/>
                    </a:cubicBezTo>
                    <a:cubicBezTo>
                      <a:pt x="30496" y="18409"/>
                      <a:pt x="30509" y="18388"/>
                      <a:pt x="30521" y="18367"/>
                    </a:cubicBezTo>
                    <a:close/>
                    <a:moveTo>
                      <a:pt x="30521" y="18405"/>
                    </a:moveTo>
                    <a:cubicBezTo>
                      <a:pt x="30522" y="18425"/>
                      <a:pt x="30522" y="18444"/>
                      <a:pt x="30518" y="18464"/>
                    </a:cubicBezTo>
                    <a:cubicBezTo>
                      <a:pt x="30517" y="18473"/>
                      <a:pt x="30492" y="18480"/>
                      <a:pt x="30437" y="18511"/>
                    </a:cubicBezTo>
                    <a:cubicBezTo>
                      <a:pt x="30473" y="18465"/>
                      <a:pt x="30501" y="18431"/>
                      <a:pt x="30521" y="18405"/>
                    </a:cubicBezTo>
                    <a:close/>
                    <a:moveTo>
                      <a:pt x="1926" y="18504"/>
                    </a:moveTo>
                    <a:lnTo>
                      <a:pt x="1931" y="18526"/>
                    </a:lnTo>
                    <a:lnTo>
                      <a:pt x="1875" y="18536"/>
                    </a:lnTo>
                    <a:lnTo>
                      <a:pt x="1869" y="18514"/>
                    </a:lnTo>
                    <a:lnTo>
                      <a:pt x="1926" y="18504"/>
                    </a:lnTo>
                    <a:close/>
                    <a:moveTo>
                      <a:pt x="30680" y="18387"/>
                    </a:moveTo>
                    <a:lnTo>
                      <a:pt x="30680" y="18387"/>
                    </a:lnTo>
                    <a:cubicBezTo>
                      <a:pt x="30705" y="18471"/>
                      <a:pt x="30721" y="18530"/>
                      <a:pt x="30746" y="18617"/>
                    </a:cubicBezTo>
                    <a:cubicBezTo>
                      <a:pt x="30679" y="18561"/>
                      <a:pt x="30657" y="18485"/>
                      <a:pt x="30680" y="18387"/>
                    </a:cubicBezTo>
                    <a:close/>
                    <a:moveTo>
                      <a:pt x="1960" y="18744"/>
                    </a:moveTo>
                    <a:lnTo>
                      <a:pt x="1973" y="18808"/>
                    </a:lnTo>
                    <a:lnTo>
                      <a:pt x="1956" y="18813"/>
                    </a:lnTo>
                    <a:lnTo>
                      <a:pt x="1941" y="18748"/>
                    </a:lnTo>
                    <a:lnTo>
                      <a:pt x="1960" y="18744"/>
                    </a:lnTo>
                    <a:close/>
                    <a:moveTo>
                      <a:pt x="30183" y="18756"/>
                    </a:moveTo>
                    <a:cubicBezTo>
                      <a:pt x="30271" y="18756"/>
                      <a:pt x="30303" y="18823"/>
                      <a:pt x="30326" y="18894"/>
                    </a:cubicBezTo>
                    <a:cubicBezTo>
                      <a:pt x="30283" y="18942"/>
                      <a:pt x="30245" y="18989"/>
                      <a:pt x="30196" y="19044"/>
                    </a:cubicBezTo>
                    <a:cubicBezTo>
                      <a:pt x="30174" y="18951"/>
                      <a:pt x="30153" y="18864"/>
                      <a:pt x="30130" y="18763"/>
                    </a:cubicBezTo>
                    <a:cubicBezTo>
                      <a:pt x="30150" y="18758"/>
                      <a:pt x="30167" y="18756"/>
                      <a:pt x="30183" y="18756"/>
                    </a:cubicBezTo>
                    <a:close/>
                    <a:moveTo>
                      <a:pt x="31007" y="19253"/>
                    </a:moveTo>
                    <a:lnTo>
                      <a:pt x="31063" y="19270"/>
                    </a:lnTo>
                    <a:lnTo>
                      <a:pt x="31055" y="19292"/>
                    </a:lnTo>
                    <a:lnTo>
                      <a:pt x="31001" y="19275"/>
                    </a:lnTo>
                    <a:lnTo>
                      <a:pt x="31007" y="19253"/>
                    </a:lnTo>
                    <a:close/>
                    <a:moveTo>
                      <a:pt x="888" y="19175"/>
                    </a:moveTo>
                    <a:cubicBezTo>
                      <a:pt x="899" y="19216"/>
                      <a:pt x="913" y="19254"/>
                      <a:pt x="927" y="19304"/>
                    </a:cubicBezTo>
                    <a:cubicBezTo>
                      <a:pt x="883" y="19319"/>
                      <a:pt x="851" y="19329"/>
                      <a:pt x="816" y="19341"/>
                    </a:cubicBezTo>
                    <a:cubicBezTo>
                      <a:pt x="821" y="19358"/>
                      <a:pt x="826" y="19378"/>
                      <a:pt x="830" y="19398"/>
                    </a:cubicBezTo>
                    <a:lnTo>
                      <a:pt x="830" y="19398"/>
                    </a:lnTo>
                    <a:cubicBezTo>
                      <a:pt x="809" y="19393"/>
                      <a:pt x="792" y="19382"/>
                      <a:pt x="776" y="19370"/>
                    </a:cubicBezTo>
                    <a:lnTo>
                      <a:pt x="817" y="19336"/>
                    </a:lnTo>
                    <a:cubicBezTo>
                      <a:pt x="810" y="19295"/>
                      <a:pt x="802" y="19253"/>
                      <a:pt x="794" y="19205"/>
                    </a:cubicBezTo>
                    <a:cubicBezTo>
                      <a:pt x="826" y="19194"/>
                      <a:pt x="851" y="19186"/>
                      <a:pt x="888" y="19175"/>
                    </a:cubicBezTo>
                    <a:close/>
                    <a:moveTo>
                      <a:pt x="832" y="19407"/>
                    </a:moveTo>
                    <a:lnTo>
                      <a:pt x="832" y="19407"/>
                    </a:lnTo>
                    <a:cubicBezTo>
                      <a:pt x="855" y="19411"/>
                      <a:pt x="873" y="19425"/>
                      <a:pt x="892" y="19438"/>
                    </a:cubicBezTo>
                    <a:lnTo>
                      <a:pt x="880" y="19463"/>
                    </a:lnTo>
                    <a:lnTo>
                      <a:pt x="827" y="19414"/>
                    </a:lnTo>
                    <a:lnTo>
                      <a:pt x="832" y="19407"/>
                    </a:lnTo>
                    <a:close/>
                    <a:moveTo>
                      <a:pt x="30620" y="19466"/>
                    </a:moveTo>
                    <a:lnTo>
                      <a:pt x="30632" y="19494"/>
                    </a:lnTo>
                    <a:lnTo>
                      <a:pt x="30574" y="19523"/>
                    </a:lnTo>
                    <a:cubicBezTo>
                      <a:pt x="30585" y="19494"/>
                      <a:pt x="30602" y="19481"/>
                      <a:pt x="30620" y="19466"/>
                    </a:cubicBezTo>
                    <a:close/>
                    <a:moveTo>
                      <a:pt x="30568" y="19506"/>
                    </a:moveTo>
                    <a:lnTo>
                      <a:pt x="30574" y="19523"/>
                    </a:lnTo>
                    <a:lnTo>
                      <a:pt x="30567" y="19507"/>
                    </a:lnTo>
                    <a:cubicBezTo>
                      <a:pt x="30557" y="19537"/>
                      <a:pt x="30539" y="19550"/>
                      <a:pt x="30521" y="19563"/>
                    </a:cubicBezTo>
                    <a:lnTo>
                      <a:pt x="30510" y="19537"/>
                    </a:lnTo>
                    <a:lnTo>
                      <a:pt x="30568" y="19506"/>
                    </a:lnTo>
                    <a:close/>
                    <a:moveTo>
                      <a:pt x="31261" y="19163"/>
                    </a:moveTo>
                    <a:lnTo>
                      <a:pt x="31261" y="19163"/>
                    </a:lnTo>
                    <a:cubicBezTo>
                      <a:pt x="31241" y="19247"/>
                      <a:pt x="31214" y="19331"/>
                      <a:pt x="31202" y="19416"/>
                    </a:cubicBezTo>
                    <a:cubicBezTo>
                      <a:pt x="31192" y="19488"/>
                      <a:pt x="31202" y="19560"/>
                      <a:pt x="31202" y="19629"/>
                    </a:cubicBezTo>
                    <a:cubicBezTo>
                      <a:pt x="31142" y="19607"/>
                      <a:pt x="31097" y="19592"/>
                      <a:pt x="31033" y="19570"/>
                    </a:cubicBezTo>
                    <a:cubicBezTo>
                      <a:pt x="31069" y="19511"/>
                      <a:pt x="31117" y="19448"/>
                      <a:pt x="31149" y="19375"/>
                    </a:cubicBezTo>
                    <a:cubicBezTo>
                      <a:pt x="31182" y="19304"/>
                      <a:pt x="31197" y="19225"/>
                      <a:pt x="31261" y="19163"/>
                    </a:cubicBezTo>
                    <a:close/>
                    <a:moveTo>
                      <a:pt x="30202" y="19694"/>
                    </a:moveTo>
                    <a:lnTo>
                      <a:pt x="30256" y="19713"/>
                    </a:lnTo>
                    <a:lnTo>
                      <a:pt x="30248" y="19735"/>
                    </a:lnTo>
                    <a:lnTo>
                      <a:pt x="30193" y="19715"/>
                    </a:lnTo>
                    <a:lnTo>
                      <a:pt x="30202" y="19694"/>
                    </a:lnTo>
                    <a:close/>
                    <a:moveTo>
                      <a:pt x="30640" y="19591"/>
                    </a:moveTo>
                    <a:lnTo>
                      <a:pt x="30640" y="19591"/>
                    </a:lnTo>
                    <a:cubicBezTo>
                      <a:pt x="30652" y="19651"/>
                      <a:pt x="30661" y="19700"/>
                      <a:pt x="30665" y="19756"/>
                    </a:cubicBezTo>
                    <a:cubicBezTo>
                      <a:pt x="30587" y="19742"/>
                      <a:pt x="30526" y="19742"/>
                      <a:pt x="30640" y="19591"/>
                    </a:cubicBezTo>
                    <a:close/>
                    <a:moveTo>
                      <a:pt x="30017" y="19690"/>
                    </a:moveTo>
                    <a:lnTo>
                      <a:pt x="30065" y="19700"/>
                    </a:lnTo>
                    <a:lnTo>
                      <a:pt x="30024" y="19803"/>
                    </a:lnTo>
                    <a:lnTo>
                      <a:pt x="29998" y="19797"/>
                    </a:lnTo>
                    <a:lnTo>
                      <a:pt x="30017" y="19690"/>
                    </a:lnTo>
                    <a:close/>
                    <a:moveTo>
                      <a:pt x="30661" y="19990"/>
                    </a:moveTo>
                    <a:lnTo>
                      <a:pt x="30679" y="19997"/>
                    </a:lnTo>
                    <a:lnTo>
                      <a:pt x="30652" y="20062"/>
                    </a:lnTo>
                    <a:lnTo>
                      <a:pt x="30635" y="20054"/>
                    </a:lnTo>
                    <a:lnTo>
                      <a:pt x="30661" y="19990"/>
                    </a:lnTo>
                    <a:close/>
                    <a:moveTo>
                      <a:pt x="30663" y="20240"/>
                    </a:moveTo>
                    <a:lnTo>
                      <a:pt x="30715" y="20262"/>
                    </a:lnTo>
                    <a:lnTo>
                      <a:pt x="30707" y="20284"/>
                    </a:lnTo>
                    <a:lnTo>
                      <a:pt x="30654" y="20262"/>
                    </a:lnTo>
                    <a:lnTo>
                      <a:pt x="30663" y="20240"/>
                    </a:lnTo>
                    <a:close/>
                    <a:moveTo>
                      <a:pt x="29531" y="20277"/>
                    </a:moveTo>
                    <a:lnTo>
                      <a:pt x="29583" y="20299"/>
                    </a:lnTo>
                    <a:lnTo>
                      <a:pt x="29575" y="20319"/>
                    </a:lnTo>
                    <a:lnTo>
                      <a:pt x="29522" y="20296"/>
                    </a:lnTo>
                    <a:lnTo>
                      <a:pt x="29531" y="20277"/>
                    </a:lnTo>
                    <a:close/>
                    <a:moveTo>
                      <a:pt x="30452" y="20353"/>
                    </a:moveTo>
                    <a:lnTo>
                      <a:pt x="30468" y="20360"/>
                    </a:lnTo>
                    <a:lnTo>
                      <a:pt x="30443" y="20425"/>
                    </a:lnTo>
                    <a:lnTo>
                      <a:pt x="30426" y="20418"/>
                    </a:lnTo>
                    <a:lnTo>
                      <a:pt x="30452" y="20353"/>
                    </a:lnTo>
                    <a:close/>
                    <a:moveTo>
                      <a:pt x="30558" y="20343"/>
                    </a:moveTo>
                    <a:lnTo>
                      <a:pt x="30607" y="20355"/>
                    </a:lnTo>
                    <a:lnTo>
                      <a:pt x="30564" y="20462"/>
                    </a:lnTo>
                    <a:lnTo>
                      <a:pt x="30536" y="20456"/>
                    </a:lnTo>
                    <a:lnTo>
                      <a:pt x="30558" y="20343"/>
                    </a:lnTo>
                    <a:close/>
                    <a:moveTo>
                      <a:pt x="30801" y="20480"/>
                    </a:moveTo>
                    <a:lnTo>
                      <a:pt x="30801" y="20480"/>
                    </a:lnTo>
                    <a:cubicBezTo>
                      <a:pt x="30776" y="20556"/>
                      <a:pt x="30758" y="20616"/>
                      <a:pt x="30735" y="20690"/>
                    </a:cubicBezTo>
                    <a:cubicBezTo>
                      <a:pt x="30689" y="20677"/>
                      <a:pt x="30655" y="20666"/>
                      <a:pt x="30633" y="20659"/>
                    </a:cubicBezTo>
                    <a:cubicBezTo>
                      <a:pt x="30605" y="20672"/>
                      <a:pt x="30586" y="20686"/>
                      <a:pt x="30567" y="20697"/>
                    </a:cubicBezTo>
                    <a:lnTo>
                      <a:pt x="30558" y="20669"/>
                    </a:lnTo>
                    <a:lnTo>
                      <a:pt x="30620" y="20643"/>
                    </a:lnTo>
                    <a:lnTo>
                      <a:pt x="30624" y="20661"/>
                    </a:lnTo>
                    <a:cubicBezTo>
                      <a:pt x="30626" y="20609"/>
                      <a:pt x="30618" y="20569"/>
                      <a:pt x="30611" y="20522"/>
                    </a:cubicBezTo>
                    <a:cubicBezTo>
                      <a:pt x="30633" y="20522"/>
                      <a:pt x="30654" y="20523"/>
                      <a:pt x="30675" y="20523"/>
                    </a:cubicBezTo>
                    <a:cubicBezTo>
                      <a:pt x="30690" y="20523"/>
                      <a:pt x="30706" y="20523"/>
                      <a:pt x="30721" y="20521"/>
                    </a:cubicBezTo>
                    <a:cubicBezTo>
                      <a:pt x="30739" y="20519"/>
                      <a:pt x="30758" y="20502"/>
                      <a:pt x="30801" y="20480"/>
                    </a:cubicBezTo>
                    <a:close/>
                    <a:moveTo>
                      <a:pt x="30454" y="20758"/>
                    </a:moveTo>
                    <a:lnTo>
                      <a:pt x="30507" y="20781"/>
                    </a:lnTo>
                    <a:lnTo>
                      <a:pt x="30498" y="20803"/>
                    </a:lnTo>
                    <a:lnTo>
                      <a:pt x="30445" y="20778"/>
                    </a:lnTo>
                    <a:lnTo>
                      <a:pt x="30454" y="20758"/>
                    </a:lnTo>
                    <a:close/>
                    <a:moveTo>
                      <a:pt x="30009" y="20931"/>
                    </a:moveTo>
                    <a:lnTo>
                      <a:pt x="30062" y="20956"/>
                    </a:lnTo>
                    <a:lnTo>
                      <a:pt x="30053" y="20977"/>
                    </a:lnTo>
                    <a:lnTo>
                      <a:pt x="30000" y="20953"/>
                    </a:lnTo>
                    <a:lnTo>
                      <a:pt x="30009" y="20931"/>
                    </a:lnTo>
                    <a:close/>
                    <a:moveTo>
                      <a:pt x="30267" y="21027"/>
                    </a:moveTo>
                    <a:lnTo>
                      <a:pt x="30267" y="21027"/>
                    </a:lnTo>
                    <a:cubicBezTo>
                      <a:pt x="30258" y="21062"/>
                      <a:pt x="30252" y="21102"/>
                      <a:pt x="30233" y="21152"/>
                    </a:cubicBezTo>
                    <a:cubicBezTo>
                      <a:pt x="30176" y="21124"/>
                      <a:pt x="30130" y="21102"/>
                      <a:pt x="30050" y="21064"/>
                    </a:cubicBezTo>
                    <a:cubicBezTo>
                      <a:pt x="30143" y="21047"/>
                      <a:pt x="30199" y="21039"/>
                      <a:pt x="30267" y="21027"/>
                    </a:cubicBezTo>
                    <a:close/>
                    <a:moveTo>
                      <a:pt x="30434" y="20972"/>
                    </a:moveTo>
                    <a:cubicBezTo>
                      <a:pt x="30597" y="20972"/>
                      <a:pt x="30463" y="21141"/>
                      <a:pt x="30537" y="21198"/>
                    </a:cubicBezTo>
                    <a:cubicBezTo>
                      <a:pt x="30459" y="21223"/>
                      <a:pt x="30411" y="21234"/>
                      <a:pt x="30323" y="21258"/>
                    </a:cubicBezTo>
                    <a:cubicBezTo>
                      <a:pt x="30382" y="21139"/>
                      <a:pt x="30398" y="21049"/>
                      <a:pt x="30427" y="20972"/>
                    </a:cubicBezTo>
                    <a:cubicBezTo>
                      <a:pt x="30429" y="20972"/>
                      <a:pt x="30431" y="20972"/>
                      <a:pt x="30434" y="20972"/>
                    </a:cubicBezTo>
                    <a:close/>
                    <a:moveTo>
                      <a:pt x="2989" y="21250"/>
                    </a:moveTo>
                    <a:lnTo>
                      <a:pt x="3015" y="21311"/>
                    </a:lnTo>
                    <a:lnTo>
                      <a:pt x="2997" y="21318"/>
                    </a:lnTo>
                    <a:lnTo>
                      <a:pt x="2971" y="21258"/>
                    </a:lnTo>
                    <a:lnTo>
                      <a:pt x="2989" y="21250"/>
                    </a:lnTo>
                    <a:close/>
                    <a:moveTo>
                      <a:pt x="29507" y="21368"/>
                    </a:moveTo>
                    <a:cubicBezTo>
                      <a:pt x="29582" y="21368"/>
                      <a:pt x="29643" y="21396"/>
                      <a:pt x="29690" y="21453"/>
                    </a:cubicBezTo>
                    <a:lnTo>
                      <a:pt x="29690" y="21453"/>
                    </a:lnTo>
                    <a:cubicBezTo>
                      <a:pt x="29609" y="21442"/>
                      <a:pt x="29540" y="21406"/>
                      <a:pt x="29472" y="21370"/>
                    </a:cubicBezTo>
                    <a:cubicBezTo>
                      <a:pt x="29484" y="21368"/>
                      <a:pt x="29496" y="21368"/>
                      <a:pt x="29507" y="21368"/>
                    </a:cubicBezTo>
                    <a:close/>
                    <a:moveTo>
                      <a:pt x="29806" y="21424"/>
                    </a:moveTo>
                    <a:lnTo>
                      <a:pt x="29796" y="21483"/>
                    </a:lnTo>
                    <a:lnTo>
                      <a:pt x="29900" y="21604"/>
                    </a:lnTo>
                    <a:lnTo>
                      <a:pt x="29900" y="21604"/>
                    </a:lnTo>
                    <a:cubicBezTo>
                      <a:pt x="29876" y="21616"/>
                      <a:pt x="29852" y="21623"/>
                      <a:pt x="29829" y="21623"/>
                    </a:cubicBezTo>
                    <a:cubicBezTo>
                      <a:pt x="29799" y="21623"/>
                      <a:pt x="29769" y="21613"/>
                      <a:pt x="29739" y="21593"/>
                    </a:cubicBezTo>
                    <a:cubicBezTo>
                      <a:pt x="29758" y="21558"/>
                      <a:pt x="29777" y="21521"/>
                      <a:pt x="29796" y="21483"/>
                    </a:cubicBezTo>
                    <a:lnTo>
                      <a:pt x="29756" y="21462"/>
                    </a:lnTo>
                    <a:lnTo>
                      <a:pt x="29756" y="21462"/>
                    </a:lnTo>
                    <a:cubicBezTo>
                      <a:pt x="29778" y="21440"/>
                      <a:pt x="29792" y="21432"/>
                      <a:pt x="29806" y="21424"/>
                    </a:cubicBezTo>
                    <a:close/>
                    <a:moveTo>
                      <a:pt x="29984" y="21603"/>
                    </a:moveTo>
                    <a:cubicBezTo>
                      <a:pt x="30006" y="21603"/>
                      <a:pt x="30025" y="21610"/>
                      <a:pt x="30043" y="21618"/>
                    </a:cubicBezTo>
                    <a:lnTo>
                      <a:pt x="30027" y="21659"/>
                    </a:lnTo>
                    <a:lnTo>
                      <a:pt x="29915" y="21630"/>
                    </a:lnTo>
                    <a:lnTo>
                      <a:pt x="29918" y="21623"/>
                    </a:lnTo>
                    <a:lnTo>
                      <a:pt x="29918" y="21623"/>
                    </a:lnTo>
                    <a:cubicBezTo>
                      <a:pt x="29944" y="21608"/>
                      <a:pt x="29965" y="21603"/>
                      <a:pt x="29984" y="21603"/>
                    </a:cubicBezTo>
                    <a:close/>
                    <a:moveTo>
                      <a:pt x="30090" y="21811"/>
                    </a:moveTo>
                    <a:lnTo>
                      <a:pt x="30118" y="21821"/>
                    </a:lnTo>
                    <a:lnTo>
                      <a:pt x="30052" y="21996"/>
                    </a:lnTo>
                    <a:lnTo>
                      <a:pt x="30003" y="21977"/>
                    </a:lnTo>
                    <a:lnTo>
                      <a:pt x="30090" y="21811"/>
                    </a:lnTo>
                    <a:close/>
                    <a:moveTo>
                      <a:pt x="3355" y="22180"/>
                    </a:moveTo>
                    <a:lnTo>
                      <a:pt x="3374" y="22207"/>
                    </a:lnTo>
                    <a:lnTo>
                      <a:pt x="3301" y="22270"/>
                    </a:lnTo>
                    <a:lnTo>
                      <a:pt x="3270" y="22223"/>
                    </a:lnTo>
                    <a:lnTo>
                      <a:pt x="3355" y="22180"/>
                    </a:lnTo>
                    <a:close/>
                    <a:moveTo>
                      <a:pt x="28672" y="22457"/>
                    </a:moveTo>
                    <a:lnTo>
                      <a:pt x="28688" y="22467"/>
                    </a:lnTo>
                    <a:lnTo>
                      <a:pt x="28651" y="22523"/>
                    </a:lnTo>
                    <a:lnTo>
                      <a:pt x="28635" y="22511"/>
                    </a:lnTo>
                    <a:lnTo>
                      <a:pt x="28672" y="22457"/>
                    </a:lnTo>
                    <a:close/>
                    <a:moveTo>
                      <a:pt x="29238" y="22426"/>
                    </a:moveTo>
                    <a:cubicBezTo>
                      <a:pt x="29241" y="22525"/>
                      <a:pt x="29243" y="22570"/>
                      <a:pt x="29244" y="22638"/>
                    </a:cubicBezTo>
                    <a:cubicBezTo>
                      <a:pt x="29191" y="22620"/>
                      <a:pt x="29166" y="22611"/>
                      <a:pt x="29125" y="22598"/>
                    </a:cubicBezTo>
                    <a:cubicBezTo>
                      <a:pt x="29155" y="22553"/>
                      <a:pt x="29180" y="22514"/>
                      <a:pt x="29238" y="22426"/>
                    </a:cubicBezTo>
                    <a:close/>
                    <a:moveTo>
                      <a:pt x="30156" y="22570"/>
                    </a:moveTo>
                    <a:lnTo>
                      <a:pt x="30174" y="22579"/>
                    </a:lnTo>
                    <a:lnTo>
                      <a:pt x="30140" y="22642"/>
                    </a:lnTo>
                    <a:lnTo>
                      <a:pt x="30124" y="22633"/>
                    </a:lnTo>
                    <a:lnTo>
                      <a:pt x="30156" y="22570"/>
                    </a:lnTo>
                    <a:close/>
                    <a:moveTo>
                      <a:pt x="29340" y="22663"/>
                    </a:moveTo>
                    <a:lnTo>
                      <a:pt x="29437" y="22725"/>
                    </a:lnTo>
                    <a:lnTo>
                      <a:pt x="29418" y="22754"/>
                    </a:lnTo>
                    <a:lnTo>
                      <a:pt x="29321" y="22692"/>
                    </a:lnTo>
                    <a:lnTo>
                      <a:pt x="29340" y="22663"/>
                    </a:lnTo>
                    <a:close/>
                    <a:moveTo>
                      <a:pt x="29596" y="22725"/>
                    </a:moveTo>
                    <a:lnTo>
                      <a:pt x="29612" y="22735"/>
                    </a:lnTo>
                    <a:lnTo>
                      <a:pt x="29574" y="22794"/>
                    </a:lnTo>
                    <a:lnTo>
                      <a:pt x="29558" y="22784"/>
                    </a:lnTo>
                    <a:lnTo>
                      <a:pt x="29596" y="22725"/>
                    </a:lnTo>
                    <a:close/>
                    <a:moveTo>
                      <a:pt x="29079" y="22885"/>
                    </a:moveTo>
                    <a:lnTo>
                      <a:pt x="29096" y="22895"/>
                    </a:lnTo>
                    <a:lnTo>
                      <a:pt x="29057" y="22953"/>
                    </a:lnTo>
                    <a:lnTo>
                      <a:pt x="29041" y="22942"/>
                    </a:lnTo>
                    <a:lnTo>
                      <a:pt x="29079" y="22885"/>
                    </a:lnTo>
                    <a:close/>
                    <a:moveTo>
                      <a:pt x="28753" y="22928"/>
                    </a:moveTo>
                    <a:lnTo>
                      <a:pt x="28896" y="23026"/>
                    </a:lnTo>
                    <a:lnTo>
                      <a:pt x="28876" y="23054"/>
                    </a:lnTo>
                    <a:lnTo>
                      <a:pt x="28735" y="22957"/>
                    </a:lnTo>
                    <a:lnTo>
                      <a:pt x="28753" y="22928"/>
                    </a:lnTo>
                    <a:close/>
                    <a:moveTo>
                      <a:pt x="29797" y="22934"/>
                    </a:moveTo>
                    <a:lnTo>
                      <a:pt x="29822" y="22950"/>
                    </a:lnTo>
                    <a:lnTo>
                      <a:pt x="29744" y="23069"/>
                    </a:lnTo>
                    <a:lnTo>
                      <a:pt x="29719" y="23054"/>
                    </a:lnTo>
                    <a:lnTo>
                      <a:pt x="29797" y="22934"/>
                    </a:lnTo>
                    <a:close/>
                    <a:moveTo>
                      <a:pt x="3883" y="23109"/>
                    </a:moveTo>
                    <a:lnTo>
                      <a:pt x="3895" y="23128"/>
                    </a:lnTo>
                    <a:lnTo>
                      <a:pt x="3845" y="23156"/>
                    </a:lnTo>
                    <a:lnTo>
                      <a:pt x="3835" y="23137"/>
                    </a:lnTo>
                    <a:lnTo>
                      <a:pt x="3883" y="23109"/>
                    </a:lnTo>
                    <a:close/>
                    <a:moveTo>
                      <a:pt x="29047" y="23215"/>
                    </a:moveTo>
                    <a:lnTo>
                      <a:pt x="29143" y="23279"/>
                    </a:lnTo>
                    <a:lnTo>
                      <a:pt x="29124" y="23309"/>
                    </a:lnTo>
                    <a:lnTo>
                      <a:pt x="29029" y="23243"/>
                    </a:lnTo>
                    <a:lnTo>
                      <a:pt x="29047" y="23215"/>
                    </a:lnTo>
                    <a:close/>
                    <a:moveTo>
                      <a:pt x="28968" y="23335"/>
                    </a:moveTo>
                    <a:lnTo>
                      <a:pt x="29015" y="23369"/>
                    </a:lnTo>
                    <a:lnTo>
                      <a:pt x="29001" y="23388"/>
                    </a:lnTo>
                    <a:lnTo>
                      <a:pt x="28954" y="23354"/>
                    </a:lnTo>
                    <a:lnTo>
                      <a:pt x="28968" y="23335"/>
                    </a:lnTo>
                    <a:close/>
                    <a:moveTo>
                      <a:pt x="29681" y="23401"/>
                    </a:moveTo>
                    <a:lnTo>
                      <a:pt x="29728" y="23434"/>
                    </a:lnTo>
                    <a:lnTo>
                      <a:pt x="29715" y="23454"/>
                    </a:lnTo>
                    <a:lnTo>
                      <a:pt x="29668" y="23422"/>
                    </a:lnTo>
                    <a:lnTo>
                      <a:pt x="29681" y="23401"/>
                    </a:lnTo>
                    <a:close/>
                    <a:moveTo>
                      <a:pt x="29194" y="23410"/>
                    </a:moveTo>
                    <a:lnTo>
                      <a:pt x="29241" y="23443"/>
                    </a:lnTo>
                    <a:lnTo>
                      <a:pt x="29228" y="23463"/>
                    </a:lnTo>
                    <a:lnTo>
                      <a:pt x="29181" y="23429"/>
                    </a:lnTo>
                    <a:lnTo>
                      <a:pt x="29194" y="23410"/>
                    </a:lnTo>
                    <a:close/>
                    <a:moveTo>
                      <a:pt x="29068" y="23635"/>
                    </a:moveTo>
                    <a:lnTo>
                      <a:pt x="29084" y="23647"/>
                    </a:lnTo>
                    <a:lnTo>
                      <a:pt x="29046" y="23706"/>
                    </a:lnTo>
                    <a:lnTo>
                      <a:pt x="29029" y="23694"/>
                    </a:lnTo>
                    <a:lnTo>
                      <a:pt x="29068" y="23635"/>
                    </a:lnTo>
                    <a:close/>
                    <a:moveTo>
                      <a:pt x="27901" y="23618"/>
                    </a:moveTo>
                    <a:cubicBezTo>
                      <a:pt x="27935" y="23634"/>
                      <a:pt x="27960" y="23646"/>
                      <a:pt x="27998" y="23663"/>
                    </a:cubicBezTo>
                    <a:cubicBezTo>
                      <a:pt x="27966" y="23705"/>
                      <a:pt x="27938" y="23740"/>
                      <a:pt x="27910" y="23774"/>
                    </a:cubicBezTo>
                    <a:cubicBezTo>
                      <a:pt x="27885" y="23753"/>
                      <a:pt x="27870" y="23741"/>
                      <a:pt x="27845" y="23721"/>
                    </a:cubicBezTo>
                    <a:cubicBezTo>
                      <a:pt x="27861" y="23691"/>
                      <a:pt x="27879" y="23659"/>
                      <a:pt x="27901" y="23618"/>
                    </a:cubicBezTo>
                    <a:close/>
                    <a:moveTo>
                      <a:pt x="29269" y="23715"/>
                    </a:moveTo>
                    <a:lnTo>
                      <a:pt x="29363" y="23782"/>
                    </a:lnTo>
                    <a:lnTo>
                      <a:pt x="29343" y="23813"/>
                    </a:lnTo>
                    <a:lnTo>
                      <a:pt x="29250" y="23746"/>
                    </a:lnTo>
                    <a:lnTo>
                      <a:pt x="29250" y="23744"/>
                    </a:lnTo>
                    <a:lnTo>
                      <a:pt x="29269" y="23715"/>
                    </a:lnTo>
                    <a:close/>
                    <a:moveTo>
                      <a:pt x="27941" y="23972"/>
                    </a:moveTo>
                    <a:lnTo>
                      <a:pt x="27954" y="23986"/>
                    </a:lnTo>
                    <a:lnTo>
                      <a:pt x="27913" y="24037"/>
                    </a:lnTo>
                    <a:lnTo>
                      <a:pt x="27898" y="24025"/>
                    </a:lnTo>
                    <a:lnTo>
                      <a:pt x="27939" y="23972"/>
                    </a:lnTo>
                    <a:close/>
                    <a:moveTo>
                      <a:pt x="28451" y="24151"/>
                    </a:moveTo>
                    <a:cubicBezTo>
                      <a:pt x="28490" y="24151"/>
                      <a:pt x="28521" y="24165"/>
                      <a:pt x="28529" y="24225"/>
                    </a:cubicBezTo>
                    <a:cubicBezTo>
                      <a:pt x="28484" y="24234"/>
                      <a:pt x="28444" y="24243"/>
                      <a:pt x="28389" y="24253"/>
                    </a:cubicBezTo>
                    <a:cubicBezTo>
                      <a:pt x="28360" y="24224"/>
                      <a:pt x="28323" y="24187"/>
                      <a:pt x="28288" y="24152"/>
                    </a:cubicBezTo>
                    <a:lnTo>
                      <a:pt x="28288" y="24152"/>
                    </a:lnTo>
                    <a:cubicBezTo>
                      <a:pt x="28301" y="24161"/>
                      <a:pt x="28318" y="24164"/>
                      <a:pt x="28335" y="24164"/>
                    </a:cubicBezTo>
                    <a:cubicBezTo>
                      <a:pt x="28372" y="24164"/>
                      <a:pt x="28415" y="24151"/>
                      <a:pt x="28451" y="24151"/>
                    </a:cubicBezTo>
                    <a:close/>
                    <a:moveTo>
                      <a:pt x="29021" y="24249"/>
                    </a:moveTo>
                    <a:lnTo>
                      <a:pt x="29065" y="24284"/>
                    </a:lnTo>
                    <a:lnTo>
                      <a:pt x="29050" y="24303"/>
                    </a:lnTo>
                    <a:lnTo>
                      <a:pt x="29006" y="24268"/>
                    </a:lnTo>
                    <a:lnTo>
                      <a:pt x="29021" y="24249"/>
                    </a:lnTo>
                    <a:close/>
                    <a:moveTo>
                      <a:pt x="27947" y="24240"/>
                    </a:moveTo>
                    <a:lnTo>
                      <a:pt x="27961" y="24253"/>
                    </a:lnTo>
                    <a:lnTo>
                      <a:pt x="27919" y="24306"/>
                    </a:lnTo>
                    <a:lnTo>
                      <a:pt x="27904" y="24293"/>
                    </a:lnTo>
                    <a:lnTo>
                      <a:pt x="27947" y="24240"/>
                    </a:lnTo>
                    <a:close/>
                    <a:moveTo>
                      <a:pt x="3261" y="24372"/>
                    </a:moveTo>
                    <a:lnTo>
                      <a:pt x="3281" y="24402"/>
                    </a:lnTo>
                    <a:lnTo>
                      <a:pt x="3186" y="24464"/>
                    </a:lnTo>
                    <a:lnTo>
                      <a:pt x="3164" y="24434"/>
                    </a:lnTo>
                    <a:lnTo>
                      <a:pt x="3261" y="24372"/>
                    </a:lnTo>
                    <a:close/>
                    <a:moveTo>
                      <a:pt x="28625" y="24571"/>
                    </a:moveTo>
                    <a:lnTo>
                      <a:pt x="28715" y="24609"/>
                    </a:lnTo>
                    <a:lnTo>
                      <a:pt x="28681" y="24661"/>
                    </a:lnTo>
                    <a:lnTo>
                      <a:pt x="28607" y="24599"/>
                    </a:lnTo>
                    <a:lnTo>
                      <a:pt x="28625" y="24571"/>
                    </a:lnTo>
                    <a:close/>
                    <a:moveTo>
                      <a:pt x="27338" y="24683"/>
                    </a:moveTo>
                    <a:lnTo>
                      <a:pt x="27358" y="24702"/>
                    </a:lnTo>
                    <a:lnTo>
                      <a:pt x="27265" y="24798"/>
                    </a:lnTo>
                    <a:lnTo>
                      <a:pt x="27243" y="24779"/>
                    </a:lnTo>
                    <a:lnTo>
                      <a:pt x="27338" y="24683"/>
                    </a:lnTo>
                    <a:close/>
                    <a:moveTo>
                      <a:pt x="27338" y="24990"/>
                    </a:moveTo>
                    <a:lnTo>
                      <a:pt x="27379" y="25030"/>
                    </a:lnTo>
                    <a:lnTo>
                      <a:pt x="27363" y="25046"/>
                    </a:lnTo>
                    <a:lnTo>
                      <a:pt x="27321" y="25007"/>
                    </a:lnTo>
                    <a:lnTo>
                      <a:pt x="27338" y="24990"/>
                    </a:lnTo>
                    <a:close/>
                    <a:moveTo>
                      <a:pt x="28554" y="25139"/>
                    </a:moveTo>
                    <a:lnTo>
                      <a:pt x="28569" y="25152"/>
                    </a:lnTo>
                    <a:lnTo>
                      <a:pt x="28523" y="25208"/>
                    </a:lnTo>
                    <a:lnTo>
                      <a:pt x="28509" y="25195"/>
                    </a:lnTo>
                    <a:lnTo>
                      <a:pt x="28554" y="25139"/>
                    </a:lnTo>
                    <a:close/>
                    <a:moveTo>
                      <a:pt x="26962" y="25155"/>
                    </a:moveTo>
                    <a:lnTo>
                      <a:pt x="26976" y="25170"/>
                    </a:lnTo>
                    <a:lnTo>
                      <a:pt x="26930" y="25217"/>
                    </a:lnTo>
                    <a:lnTo>
                      <a:pt x="26917" y="25204"/>
                    </a:lnTo>
                    <a:lnTo>
                      <a:pt x="26962" y="25155"/>
                    </a:lnTo>
                    <a:close/>
                    <a:moveTo>
                      <a:pt x="27436" y="25070"/>
                    </a:moveTo>
                    <a:lnTo>
                      <a:pt x="27460" y="25089"/>
                    </a:lnTo>
                    <a:lnTo>
                      <a:pt x="27346" y="25235"/>
                    </a:lnTo>
                    <a:lnTo>
                      <a:pt x="27310" y="25199"/>
                    </a:lnTo>
                    <a:lnTo>
                      <a:pt x="27436" y="25070"/>
                    </a:lnTo>
                    <a:close/>
                    <a:moveTo>
                      <a:pt x="4066" y="25211"/>
                    </a:moveTo>
                    <a:lnTo>
                      <a:pt x="4082" y="25229"/>
                    </a:lnTo>
                    <a:lnTo>
                      <a:pt x="4035" y="25264"/>
                    </a:lnTo>
                    <a:lnTo>
                      <a:pt x="4020" y="25246"/>
                    </a:lnTo>
                    <a:lnTo>
                      <a:pt x="4066" y="25211"/>
                    </a:lnTo>
                    <a:close/>
                    <a:moveTo>
                      <a:pt x="5190" y="25290"/>
                    </a:moveTo>
                    <a:lnTo>
                      <a:pt x="5204" y="25307"/>
                    </a:lnTo>
                    <a:lnTo>
                      <a:pt x="5160" y="25345"/>
                    </a:lnTo>
                    <a:lnTo>
                      <a:pt x="5145" y="25327"/>
                    </a:lnTo>
                    <a:lnTo>
                      <a:pt x="5190" y="25290"/>
                    </a:lnTo>
                    <a:close/>
                    <a:moveTo>
                      <a:pt x="26920" y="25336"/>
                    </a:moveTo>
                    <a:lnTo>
                      <a:pt x="26961" y="25377"/>
                    </a:lnTo>
                    <a:lnTo>
                      <a:pt x="26945" y="25393"/>
                    </a:lnTo>
                    <a:lnTo>
                      <a:pt x="26905" y="25352"/>
                    </a:lnTo>
                    <a:lnTo>
                      <a:pt x="26920" y="25336"/>
                    </a:lnTo>
                    <a:close/>
                    <a:moveTo>
                      <a:pt x="28338" y="25363"/>
                    </a:moveTo>
                    <a:lnTo>
                      <a:pt x="28379" y="25402"/>
                    </a:lnTo>
                    <a:lnTo>
                      <a:pt x="28363" y="25420"/>
                    </a:lnTo>
                    <a:lnTo>
                      <a:pt x="28320" y="25380"/>
                    </a:lnTo>
                    <a:lnTo>
                      <a:pt x="28338" y="25363"/>
                    </a:lnTo>
                    <a:close/>
                    <a:moveTo>
                      <a:pt x="28340" y="25546"/>
                    </a:moveTo>
                    <a:cubicBezTo>
                      <a:pt x="28362" y="25546"/>
                      <a:pt x="28385" y="25572"/>
                      <a:pt x="28409" y="25645"/>
                    </a:cubicBezTo>
                    <a:cubicBezTo>
                      <a:pt x="28351" y="25641"/>
                      <a:pt x="28307" y="25636"/>
                      <a:pt x="28253" y="25630"/>
                    </a:cubicBezTo>
                    <a:cubicBezTo>
                      <a:pt x="28283" y="25588"/>
                      <a:pt x="28311" y="25546"/>
                      <a:pt x="28340" y="25546"/>
                    </a:cubicBezTo>
                    <a:close/>
                    <a:moveTo>
                      <a:pt x="27514" y="25446"/>
                    </a:moveTo>
                    <a:lnTo>
                      <a:pt x="27514" y="25446"/>
                    </a:lnTo>
                    <a:cubicBezTo>
                      <a:pt x="27505" y="25558"/>
                      <a:pt x="27502" y="25604"/>
                      <a:pt x="27496" y="25673"/>
                    </a:cubicBezTo>
                    <a:cubicBezTo>
                      <a:pt x="27455" y="25647"/>
                      <a:pt x="27433" y="25633"/>
                      <a:pt x="27401" y="25613"/>
                    </a:cubicBezTo>
                    <a:cubicBezTo>
                      <a:pt x="27424" y="25576"/>
                      <a:pt x="27446" y="25545"/>
                      <a:pt x="27514" y="25446"/>
                    </a:cubicBezTo>
                    <a:close/>
                    <a:moveTo>
                      <a:pt x="27477" y="25782"/>
                    </a:moveTo>
                    <a:lnTo>
                      <a:pt x="27491" y="25795"/>
                    </a:lnTo>
                    <a:lnTo>
                      <a:pt x="27442" y="25845"/>
                    </a:lnTo>
                    <a:lnTo>
                      <a:pt x="27429" y="25832"/>
                    </a:lnTo>
                    <a:lnTo>
                      <a:pt x="27477" y="25782"/>
                    </a:lnTo>
                    <a:close/>
                    <a:moveTo>
                      <a:pt x="27911" y="25735"/>
                    </a:moveTo>
                    <a:lnTo>
                      <a:pt x="27935" y="25750"/>
                    </a:lnTo>
                    <a:lnTo>
                      <a:pt x="27870" y="25850"/>
                    </a:lnTo>
                    <a:lnTo>
                      <a:pt x="27829" y="25820"/>
                    </a:lnTo>
                    <a:lnTo>
                      <a:pt x="27911" y="25735"/>
                    </a:lnTo>
                    <a:close/>
                    <a:moveTo>
                      <a:pt x="27548" y="25957"/>
                    </a:moveTo>
                    <a:lnTo>
                      <a:pt x="27561" y="25970"/>
                    </a:lnTo>
                    <a:lnTo>
                      <a:pt x="27511" y="26022"/>
                    </a:lnTo>
                    <a:lnTo>
                      <a:pt x="27498" y="26007"/>
                    </a:lnTo>
                    <a:lnTo>
                      <a:pt x="27548" y="25957"/>
                    </a:lnTo>
                    <a:close/>
                    <a:moveTo>
                      <a:pt x="26965" y="25966"/>
                    </a:moveTo>
                    <a:lnTo>
                      <a:pt x="26987" y="25982"/>
                    </a:lnTo>
                    <a:cubicBezTo>
                      <a:pt x="26965" y="26017"/>
                      <a:pt x="26937" y="26045"/>
                      <a:pt x="26914" y="26076"/>
                    </a:cubicBezTo>
                    <a:lnTo>
                      <a:pt x="26879" y="26041"/>
                    </a:lnTo>
                    <a:cubicBezTo>
                      <a:pt x="26906" y="26016"/>
                      <a:pt x="26939" y="25992"/>
                      <a:pt x="26965" y="25966"/>
                    </a:cubicBezTo>
                    <a:close/>
                    <a:moveTo>
                      <a:pt x="27905" y="25913"/>
                    </a:moveTo>
                    <a:lnTo>
                      <a:pt x="27926" y="25933"/>
                    </a:lnTo>
                    <a:lnTo>
                      <a:pt x="27774" y="26089"/>
                    </a:lnTo>
                    <a:lnTo>
                      <a:pt x="27755" y="26069"/>
                    </a:lnTo>
                    <a:lnTo>
                      <a:pt x="27905" y="25913"/>
                    </a:lnTo>
                    <a:close/>
                    <a:moveTo>
                      <a:pt x="26424" y="26063"/>
                    </a:moveTo>
                    <a:lnTo>
                      <a:pt x="26437" y="26078"/>
                    </a:lnTo>
                    <a:lnTo>
                      <a:pt x="26384" y="26122"/>
                    </a:lnTo>
                    <a:lnTo>
                      <a:pt x="26372" y="26107"/>
                    </a:lnTo>
                    <a:lnTo>
                      <a:pt x="26424" y="26063"/>
                    </a:lnTo>
                    <a:close/>
                    <a:moveTo>
                      <a:pt x="26056" y="26148"/>
                    </a:moveTo>
                    <a:lnTo>
                      <a:pt x="26068" y="26164"/>
                    </a:lnTo>
                    <a:lnTo>
                      <a:pt x="26016" y="26207"/>
                    </a:lnTo>
                    <a:lnTo>
                      <a:pt x="26005" y="26192"/>
                    </a:lnTo>
                    <a:lnTo>
                      <a:pt x="26056" y="26148"/>
                    </a:lnTo>
                    <a:close/>
                    <a:moveTo>
                      <a:pt x="27644" y="26179"/>
                    </a:moveTo>
                    <a:lnTo>
                      <a:pt x="27708" y="26248"/>
                    </a:lnTo>
                    <a:lnTo>
                      <a:pt x="27686" y="26276"/>
                    </a:lnTo>
                    <a:lnTo>
                      <a:pt x="27602" y="26225"/>
                    </a:lnTo>
                    <a:lnTo>
                      <a:pt x="27644" y="26179"/>
                    </a:lnTo>
                    <a:close/>
                    <a:moveTo>
                      <a:pt x="26365" y="26238"/>
                    </a:moveTo>
                    <a:lnTo>
                      <a:pt x="26402" y="26282"/>
                    </a:lnTo>
                    <a:lnTo>
                      <a:pt x="26384" y="26297"/>
                    </a:lnTo>
                    <a:lnTo>
                      <a:pt x="26347" y="26253"/>
                    </a:lnTo>
                    <a:lnTo>
                      <a:pt x="26365" y="26238"/>
                    </a:lnTo>
                    <a:close/>
                    <a:moveTo>
                      <a:pt x="27776" y="26301"/>
                    </a:moveTo>
                    <a:lnTo>
                      <a:pt x="27789" y="26314"/>
                    </a:lnTo>
                    <a:lnTo>
                      <a:pt x="27738" y="26367"/>
                    </a:lnTo>
                    <a:lnTo>
                      <a:pt x="27724" y="26353"/>
                    </a:lnTo>
                    <a:lnTo>
                      <a:pt x="27776" y="26301"/>
                    </a:lnTo>
                    <a:close/>
                    <a:moveTo>
                      <a:pt x="25649" y="26317"/>
                    </a:moveTo>
                    <a:lnTo>
                      <a:pt x="25684" y="26363"/>
                    </a:lnTo>
                    <a:lnTo>
                      <a:pt x="25668" y="26376"/>
                    </a:lnTo>
                    <a:lnTo>
                      <a:pt x="25632" y="26332"/>
                    </a:lnTo>
                    <a:lnTo>
                      <a:pt x="25649" y="26317"/>
                    </a:lnTo>
                    <a:close/>
                    <a:moveTo>
                      <a:pt x="25887" y="26367"/>
                    </a:moveTo>
                    <a:lnTo>
                      <a:pt x="25899" y="26382"/>
                    </a:lnTo>
                    <a:lnTo>
                      <a:pt x="25847" y="26426"/>
                    </a:lnTo>
                    <a:lnTo>
                      <a:pt x="25835" y="26412"/>
                    </a:lnTo>
                    <a:lnTo>
                      <a:pt x="25887" y="26367"/>
                    </a:lnTo>
                    <a:close/>
                    <a:moveTo>
                      <a:pt x="25794" y="26495"/>
                    </a:moveTo>
                    <a:lnTo>
                      <a:pt x="25865" y="26587"/>
                    </a:lnTo>
                    <a:lnTo>
                      <a:pt x="25840" y="26609"/>
                    </a:lnTo>
                    <a:lnTo>
                      <a:pt x="25769" y="26518"/>
                    </a:lnTo>
                    <a:lnTo>
                      <a:pt x="25794" y="26495"/>
                    </a:lnTo>
                    <a:close/>
                    <a:moveTo>
                      <a:pt x="27057" y="26582"/>
                    </a:moveTo>
                    <a:lnTo>
                      <a:pt x="27068" y="26597"/>
                    </a:lnTo>
                    <a:lnTo>
                      <a:pt x="27014" y="26643"/>
                    </a:lnTo>
                    <a:lnTo>
                      <a:pt x="27001" y="26628"/>
                    </a:lnTo>
                    <a:lnTo>
                      <a:pt x="27057" y="26582"/>
                    </a:lnTo>
                    <a:close/>
                    <a:moveTo>
                      <a:pt x="26289" y="26681"/>
                    </a:moveTo>
                    <a:lnTo>
                      <a:pt x="26361" y="26771"/>
                    </a:lnTo>
                    <a:lnTo>
                      <a:pt x="26334" y="26793"/>
                    </a:lnTo>
                    <a:lnTo>
                      <a:pt x="26262" y="26703"/>
                    </a:lnTo>
                    <a:lnTo>
                      <a:pt x="26289" y="26681"/>
                    </a:lnTo>
                    <a:close/>
                    <a:moveTo>
                      <a:pt x="26686" y="26721"/>
                    </a:moveTo>
                    <a:lnTo>
                      <a:pt x="26718" y="26756"/>
                    </a:lnTo>
                    <a:lnTo>
                      <a:pt x="26628" y="26832"/>
                    </a:lnTo>
                    <a:lnTo>
                      <a:pt x="26608" y="26813"/>
                    </a:lnTo>
                    <a:lnTo>
                      <a:pt x="26686" y="26721"/>
                    </a:lnTo>
                    <a:close/>
                    <a:moveTo>
                      <a:pt x="26090" y="26773"/>
                    </a:moveTo>
                    <a:lnTo>
                      <a:pt x="26125" y="26819"/>
                    </a:lnTo>
                    <a:lnTo>
                      <a:pt x="26108" y="26834"/>
                    </a:lnTo>
                    <a:lnTo>
                      <a:pt x="26072" y="26790"/>
                    </a:lnTo>
                    <a:lnTo>
                      <a:pt x="26090" y="26773"/>
                    </a:lnTo>
                    <a:close/>
                    <a:moveTo>
                      <a:pt x="26214" y="26821"/>
                    </a:moveTo>
                    <a:lnTo>
                      <a:pt x="26249" y="26865"/>
                    </a:lnTo>
                    <a:lnTo>
                      <a:pt x="26231" y="26881"/>
                    </a:lnTo>
                    <a:lnTo>
                      <a:pt x="26196" y="26835"/>
                    </a:lnTo>
                    <a:lnTo>
                      <a:pt x="26214" y="26821"/>
                    </a:lnTo>
                    <a:close/>
                    <a:moveTo>
                      <a:pt x="26795" y="26856"/>
                    </a:moveTo>
                    <a:lnTo>
                      <a:pt x="26868" y="26944"/>
                    </a:lnTo>
                    <a:lnTo>
                      <a:pt x="26840" y="26968"/>
                    </a:lnTo>
                    <a:lnTo>
                      <a:pt x="26767" y="26879"/>
                    </a:lnTo>
                    <a:lnTo>
                      <a:pt x="26795" y="26856"/>
                    </a:lnTo>
                    <a:close/>
                    <a:moveTo>
                      <a:pt x="26967" y="27037"/>
                    </a:moveTo>
                    <a:lnTo>
                      <a:pt x="26979" y="27052"/>
                    </a:lnTo>
                    <a:lnTo>
                      <a:pt x="26923" y="27099"/>
                    </a:lnTo>
                    <a:lnTo>
                      <a:pt x="26911" y="27084"/>
                    </a:lnTo>
                    <a:lnTo>
                      <a:pt x="26967" y="27037"/>
                    </a:lnTo>
                    <a:close/>
                    <a:moveTo>
                      <a:pt x="26618" y="27181"/>
                    </a:moveTo>
                    <a:lnTo>
                      <a:pt x="26630" y="27197"/>
                    </a:lnTo>
                    <a:lnTo>
                      <a:pt x="26574" y="27244"/>
                    </a:lnTo>
                    <a:lnTo>
                      <a:pt x="26574" y="27243"/>
                    </a:lnTo>
                    <a:lnTo>
                      <a:pt x="26562" y="27228"/>
                    </a:lnTo>
                    <a:lnTo>
                      <a:pt x="26618" y="27181"/>
                    </a:lnTo>
                    <a:close/>
                    <a:moveTo>
                      <a:pt x="24664" y="27193"/>
                    </a:moveTo>
                    <a:lnTo>
                      <a:pt x="24675" y="27209"/>
                    </a:lnTo>
                    <a:lnTo>
                      <a:pt x="24620" y="27247"/>
                    </a:lnTo>
                    <a:lnTo>
                      <a:pt x="24610" y="27231"/>
                    </a:lnTo>
                    <a:lnTo>
                      <a:pt x="24664" y="27193"/>
                    </a:lnTo>
                    <a:close/>
                    <a:moveTo>
                      <a:pt x="25902" y="27219"/>
                    </a:moveTo>
                    <a:lnTo>
                      <a:pt x="25935" y="27265"/>
                    </a:lnTo>
                    <a:lnTo>
                      <a:pt x="25916" y="27280"/>
                    </a:lnTo>
                    <a:lnTo>
                      <a:pt x="25882" y="27233"/>
                    </a:lnTo>
                    <a:lnTo>
                      <a:pt x="25902" y="27219"/>
                    </a:lnTo>
                    <a:close/>
                    <a:moveTo>
                      <a:pt x="26877" y="27313"/>
                    </a:moveTo>
                    <a:lnTo>
                      <a:pt x="26914" y="27359"/>
                    </a:lnTo>
                    <a:lnTo>
                      <a:pt x="26895" y="27375"/>
                    </a:lnTo>
                    <a:lnTo>
                      <a:pt x="26859" y="27330"/>
                    </a:lnTo>
                    <a:lnTo>
                      <a:pt x="26877" y="27313"/>
                    </a:lnTo>
                    <a:close/>
                    <a:moveTo>
                      <a:pt x="26003" y="27358"/>
                    </a:moveTo>
                    <a:lnTo>
                      <a:pt x="26038" y="27405"/>
                    </a:lnTo>
                    <a:lnTo>
                      <a:pt x="26018" y="27418"/>
                    </a:lnTo>
                    <a:lnTo>
                      <a:pt x="25984" y="27372"/>
                    </a:lnTo>
                    <a:lnTo>
                      <a:pt x="26003" y="27358"/>
                    </a:lnTo>
                    <a:close/>
                    <a:moveTo>
                      <a:pt x="6652" y="27165"/>
                    </a:moveTo>
                    <a:cubicBezTo>
                      <a:pt x="6765" y="27256"/>
                      <a:pt x="6818" y="27299"/>
                      <a:pt x="6864" y="27336"/>
                    </a:cubicBezTo>
                    <a:cubicBezTo>
                      <a:pt x="6826" y="27381"/>
                      <a:pt x="6798" y="27415"/>
                      <a:pt x="6724" y="27502"/>
                    </a:cubicBezTo>
                    <a:cubicBezTo>
                      <a:pt x="6749" y="27397"/>
                      <a:pt x="6770" y="27362"/>
                      <a:pt x="6762" y="27325"/>
                    </a:cubicBezTo>
                    <a:cubicBezTo>
                      <a:pt x="6756" y="27293"/>
                      <a:pt x="6720" y="27259"/>
                      <a:pt x="6652" y="27165"/>
                    </a:cubicBezTo>
                    <a:close/>
                    <a:moveTo>
                      <a:pt x="25397" y="27508"/>
                    </a:moveTo>
                    <a:lnTo>
                      <a:pt x="25463" y="27519"/>
                    </a:lnTo>
                    <a:lnTo>
                      <a:pt x="25459" y="27536"/>
                    </a:lnTo>
                    <a:cubicBezTo>
                      <a:pt x="25481" y="27520"/>
                      <a:pt x="25502" y="27519"/>
                      <a:pt x="25522" y="27519"/>
                    </a:cubicBezTo>
                    <a:cubicBezTo>
                      <a:pt x="25526" y="27519"/>
                      <a:pt x="25529" y="27519"/>
                      <a:pt x="25532" y="27519"/>
                    </a:cubicBezTo>
                    <a:lnTo>
                      <a:pt x="25524" y="27547"/>
                    </a:lnTo>
                    <a:lnTo>
                      <a:pt x="25457" y="27536"/>
                    </a:lnTo>
                    <a:lnTo>
                      <a:pt x="25462" y="27519"/>
                    </a:lnTo>
                    <a:lnTo>
                      <a:pt x="25462" y="27519"/>
                    </a:lnTo>
                    <a:cubicBezTo>
                      <a:pt x="25435" y="27536"/>
                      <a:pt x="25412" y="27536"/>
                      <a:pt x="25390" y="27536"/>
                    </a:cubicBezTo>
                    <a:lnTo>
                      <a:pt x="25397" y="27508"/>
                    </a:lnTo>
                    <a:close/>
                    <a:moveTo>
                      <a:pt x="26386" y="27316"/>
                    </a:moveTo>
                    <a:cubicBezTo>
                      <a:pt x="26517" y="27377"/>
                      <a:pt x="26631" y="27428"/>
                      <a:pt x="26756" y="27484"/>
                    </a:cubicBezTo>
                    <a:cubicBezTo>
                      <a:pt x="26718" y="27516"/>
                      <a:pt x="26693" y="27539"/>
                      <a:pt x="26665" y="27562"/>
                    </a:cubicBezTo>
                    <a:cubicBezTo>
                      <a:pt x="26620" y="27530"/>
                      <a:pt x="26581" y="27487"/>
                      <a:pt x="26530" y="27469"/>
                    </a:cubicBezTo>
                    <a:cubicBezTo>
                      <a:pt x="26505" y="27462"/>
                      <a:pt x="26478" y="27460"/>
                      <a:pt x="26449" y="27460"/>
                    </a:cubicBezTo>
                    <a:cubicBezTo>
                      <a:pt x="26425" y="27460"/>
                      <a:pt x="26400" y="27461"/>
                      <a:pt x="26374" y="27461"/>
                    </a:cubicBezTo>
                    <a:cubicBezTo>
                      <a:pt x="26365" y="27461"/>
                      <a:pt x="26355" y="27461"/>
                      <a:pt x="26346" y="27461"/>
                    </a:cubicBezTo>
                    <a:cubicBezTo>
                      <a:pt x="26359" y="27409"/>
                      <a:pt x="26367" y="27381"/>
                      <a:pt x="26386" y="27316"/>
                    </a:cubicBezTo>
                    <a:close/>
                    <a:moveTo>
                      <a:pt x="26446" y="27553"/>
                    </a:moveTo>
                    <a:lnTo>
                      <a:pt x="26458" y="27569"/>
                    </a:lnTo>
                    <a:lnTo>
                      <a:pt x="26402" y="27615"/>
                    </a:lnTo>
                    <a:lnTo>
                      <a:pt x="26392" y="27600"/>
                    </a:lnTo>
                    <a:lnTo>
                      <a:pt x="26446" y="27553"/>
                    </a:lnTo>
                    <a:close/>
                    <a:moveTo>
                      <a:pt x="24424" y="27746"/>
                    </a:moveTo>
                    <a:lnTo>
                      <a:pt x="24495" y="27817"/>
                    </a:lnTo>
                    <a:lnTo>
                      <a:pt x="24445" y="27847"/>
                    </a:lnTo>
                    <a:lnTo>
                      <a:pt x="24397" y="27765"/>
                    </a:lnTo>
                    <a:lnTo>
                      <a:pt x="24424" y="27746"/>
                    </a:lnTo>
                    <a:close/>
                    <a:moveTo>
                      <a:pt x="25575" y="27868"/>
                    </a:moveTo>
                    <a:lnTo>
                      <a:pt x="25607" y="27917"/>
                    </a:lnTo>
                    <a:lnTo>
                      <a:pt x="25588" y="27930"/>
                    </a:lnTo>
                    <a:lnTo>
                      <a:pt x="25556" y="27881"/>
                    </a:lnTo>
                    <a:lnTo>
                      <a:pt x="25575" y="27868"/>
                    </a:lnTo>
                    <a:close/>
                    <a:moveTo>
                      <a:pt x="26040" y="28034"/>
                    </a:moveTo>
                    <a:lnTo>
                      <a:pt x="26074" y="28081"/>
                    </a:lnTo>
                    <a:lnTo>
                      <a:pt x="26053" y="28096"/>
                    </a:lnTo>
                    <a:lnTo>
                      <a:pt x="26021" y="28049"/>
                    </a:lnTo>
                    <a:lnTo>
                      <a:pt x="26040" y="28034"/>
                    </a:lnTo>
                    <a:close/>
                    <a:moveTo>
                      <a:pt x="24867" y="28080"/>
                    </a:moveTo>
                    <a:lnTo>
                      <a:pt x="24898" y="28130"/>
                    </a:lnTo>
                    <a:lnTo>
                      <a:pt x="24878" y="28143"/>
                    </a:lnTo>
                    <a:lnTo>
                      <a:pt x="24848" y="28093"/>
                    </a:lnTo>
                    <a:lnTo>
                      <a:pt x="24867" y="28080"/>
                    </a:lnTo>
                    <a:close/>
                    <a:moveTo>
                      <a:pt x="25476" y="28043"/>
                    </a:moveTo>
                    <a:cubicBezTo>
                      <a:pt x="25480" y="28100"/>
                      <a:pt x="25483" y="28142"/>
                      <a:pt x="25484" y="28174"/>
                    </a:cubicBezTo>
                    <a:lnTo>
                      <a:pt x="25484" y="28174"/>
                    </a:lnTo>
                    <a:cubicBezTo>
                      <a:pt x="25469" y="28164"/>
                      <a:pt x="25455" y="28154"/>
                      <a:pt x="25444" y="28142"/>
                    </a:cubicBezTo>
                    <a:cubicBezTo>
                      <a:pt x="25437" y="28136"/>
                      <a:pt x="25453" y="28111"/>
                      <a:pt x="25476" y="28043"/>
                    </a:cubicBezTo>
                    <a:close/>
                    <a:moveTo>
                      <a:pt x="25500" y="28154"/>
                    </a:moveTo>
                    <a:cubicBezTo>
                      <a:pt x="25504" y="28154"/>
                      <a:pt x="25509" y="28173"/>
                      <a:pt x="25513" y="28192"/>
                    </a:cubicBezTo>
                    <a:lnTo>
                      <a:pt x="25513" y="28193"/>
                    </a:lnTo>
                    <a:cubicBezTo>
                      <a:pt x="25507" y="28189"/>
                      <a:pt x="25501" y="28185"/>
                      <a:pt x="25495" y="28181"/>
                    </a:cubicBezTo>
                    <a:lnTo>
                      <a:pt x="25495" y="28181"/>
                    </a:lnTo>
                    <a:cubicBezTo>
                      <a:pt x="25496" y="28161"/>
                      <a:pt x="25498" y="28154"/>
                      <a:pt x="25500" y="28154"/>
                    </a:cubicBezTo>
                    <a:close/>
                    <a:moveTo>
                      <a:pt x="24182" y="28140"/>
                    </a:moveTo>
                    <a:lnTo>
                      <a:pt x="24238" y="28240"/>
                    </a:lnTo>
                    <a:lnTo>
                      <a:pt x="24207" y="28258"/>
                    </a:lnTo>
                    <a:lnTo>
                      <a:pt x="24151" y="28156"/>
                    </a:lnTo>
                    <a:lnTo>
                      <a:pt x="24151" y="28156"/>
                    </a:lnTo>
                    <a:lnTo>
                      <a:pt x="24152" y="28158"/>
                    </a:lnTo>
                    <a:lnTo>
                      <a:pt x="24182" y="28140"/>
                    </a:lnTo>
                    <a:close/>
                    <a:moveTo>
                      <a:pt x="25476" y="28211"/>
                    </a:moveTo>
                    <a:lnTo>
                      <a:pt x="25484" y="28212"/>
                    </a:lnTo>
                    <a:lnTo>
                      <a:pt x="25484" y="28212"/>
                    </a:lnTo>
                    <a:cubicBezTo>
                      <a:pt x="25485" y="28255"/>
                      <a:pt x="25481" y="28268"/>
                      <a:pt x="25478" y="28280"/>
                    </a:cubicBezTo>
                    <a:lnTo>
                      <a:pt x="25450" y="28279"/>
                    </a:lnTo>
                    <a:lnTo>
                      <a:pt x="25476" y="28211"/>
                    </a:lnTo>
                    <a:close/>
                    <a:moveTo>
                      <a:pt x="25225" y="28246"/>
                    </a:moveTo>
                    <a:cubicBezTo>
                      <a:pt x="25250" y="28271"/>
                      <a:pt x="25273" y="28293"/>
                      <a:pt x="25347" y="28361"/>
                    </a:cubicBezTo>
                    <a:cubicBezTo>
                      <a:pt x="25235" y="28352"/>
                      <a:pt x="25188" y="28349"/>
                      <a:pt x="25120" y="28345"/>
                    </a:cubicBezTo>
                    <a:cubicBezTo>
                      <a:pt x="25166" y="28302"/>
                      <a:pt x="25190" y="28280"/>
                      <a:pt x="25225" y="28246"/>
                    </a:cubicBezTo>
                    <a:close/>
                    <a:moveTo>
                      <a:pt x="9569" y="28333"/>
                    </a:moveTo>
                    <a:lnTo>
                      <a:pt x="9628" y="28364"/>
                    </a:lnTo>
                    <a:lnTo>
                      <a:pt x="9619" y="28380"/>
                    </a:lnTo>
                    <a:lnTo>
                      <a:pt x="9561" y="28349"/>
                    </a:lnTo>
                    <a:lnTo>
                      <a:pt x="9569" y="28333"/>
                    </a:lnTo>
                    <a:close/>
                    <a:moveTo>
                      <a:pt x="22532" y="28333"/>
                    </a:moveTo>
                    <a:lnTo>
                      <a:pt x="22556" y="28386"/>
                    </a:lnTo>
                    <a:lnTo>
                      <a:pt x="22535" y="28395"/>
                    </a:lnTo>
                    <a:lnTo>
                      <a:pt x="22512" y="28342"/>
                    </a:lnTo>
                    <a:lnTo>
                      <a:pt x="22532" y="28333"/>
                    </a:lnTo>
                    <a:close/>
                    <a:moveTo>
                      <a:pt x="25712" y="28429"/>
                    </a:moveTo>
                    <a:lnTo>
                      <a:pt x="25722" y="28445"/>
                    </a:lnTo>
                    <a:lnTo>
                      <a:pt x="25660" y="28487"/>
                    </a:lnTo>
                    <a:lnTo>
                      <a:pt x="25650" y="28471"/>
                    </a:lnTo>
                    <a:lnTo>
                      <a:pt x="25712" y="28429"/>
                    </a:lnTo>
                    <a:close/>
                    <a:moveTo>
                      <a:pt x="7966" y="28486"/>
                    </a:moveTo>
                    <a:lnTo>
                      <a:pt x="7986" y="28499"/>
                    </a:lnTo>
                    <a:lnTo>
                      <a:pt x="7954" y="28546"/>
                    </a:lnTo>
                    <a:lnTo>
                      <a:pt x="7953" y="28546"/>
                    </a:lnTo>
                    <a:lnTo>
                      <a:pt x="7933" y="28535"/>
                    </a:lnTo>
                    <a:lnTo>
                      <a:pt x="7966" y="28486"/>
                    </a:lnTo>
                    <a:close/>
                    <a:moveTo>
                      <a:pt x="21934" y="28554"/>
                    </a:moveTo>
                    <a:lnTo>
                      <a:pt x="21940" y="28571"/>
                    </a:lnTo>
                    <a:lnTo>
                      <a:pt x="21879" y="28599"/>
                    </a:lnTo>
                    <a:lnTo>
                      <a:pt x="21872" y="28580"/>
                    </a:lnTo>
                    <a:lnTo>
                      <a:pt x="21934" y="28554"/>
                    </a:lnTo>
                    <a:close/>
                    <a:moveTo>
                      <a:pt x="22625" y="28543"/>
                    </a:moveTo>
                    <a:lnTo>
                      <a:pt x="22647" y="28596"/>
                    </a:lnTo>
                    <a:lnTo>
                      <a:pt x="22627" y="28605"/>
                    </a:lnTo>
                    <a:lnTo>
                      <a:pt x="22603" y="28552"/>
                    </a:lnTo>
                    <a:lnTo>
                      <a:pt x="22625" y="28543"/>
                    </a:lnTo>
                    <a:close/>
                    <a:moveTo>
                      <a:pt x="24948" y="28505"/>
                    </a:moveTo>
                    <a:cubicBezTo>
                      <a:pt x="24974" y="28505"/>
                      <a:pt x="25000" y="28528"/>
                      <a:pt x="25028" y="28580"/>
                    </a:cubicBezTo>
                    <a:cubicBezTo>
                      <a:pt x="24979" y="28608"/>
                      <a:pt x="24951" y="28624"/>
                      <a:pt x="24916" y="28645"/>
                    </a:cubicBezTo>
                    <a:cubicBezTo>
                      <a:pt x="24894" y="28623"/>
                      <a:pt x="24876" y="28604"/>
                      <a:pt x="24854" y="28582"/>
                    </a:cubicBezTo>
                    <a:cubicBezTo>
                      <a:pt x="24887" y="28535"/>
                      <a:pt x="24917" y="28505"/>
                      <a:pt x="24948" y="28505"/>
                    </a:cubicBezTo>
                    <a:close/>
                    <a:moveTo>
                      <a:pt x="9166" y="28633"/>
                    </a:moveTo>
                    <a:lnTo>
                      <a:pt x="9287" y="28698"/>
                    </a:lnTo>
                    <a:lnTo>
                      <a:pt x="9272" y="28723"/>
                    </a:lnTo>
                    <a:lnTo>
                      <a:pt x="9152" y="28658"/>
                    </a:lnTo>
                    <a:lnTo>
                      <a:pt x="9166" y="28633"/>
                    </a:lnTo>
                    <a:close/>
                    <a:moveTo>
                      <a:pt x="24572" y="28718"/>
                    </a:moveTo>
                    <a:lnTo>
                      <a:pt x="24601" y="28723"/>
                    </a:lnTo>
                    <a:lnTo>
                      <a:pt x="24568" y="28785"/>
                    </a:lnTo>
                    <a:lnTo>
                      <a:pt x="24568" y="28785"/>
                    </a:lnTo>
                    <a:cubicBezTo>
                      <a:pt x="24557" y="28762"/>
                      <a:pt x="24564" y="28740"/>
                      <a:pt x="24572" y="28718"/>
                    </a:cubicBezTo>
                    <a:close/>
                    <a:moveTo>
                      <a:pt x="24551" y="28783"/>
                    </a:moveTo>
                    <a:lnTo>
                      <a:pt x="24568" y="28786"/>
                    </a:lnTo>
                    <a:lnTo>
                      <a:pt x="24568" y="28786"/>
                    </a:lnTo>
                    <a:lnTo>
                      <a:pt x="24567" y="28788"/>
                    </a:lnTo>
                    <a:lnTo>
                      <a:pt x="24550" y="28785"/>
                    </a:lnTo>
                    <a:lnTo>
                      <a:pt x="24550" y="28785"/>
                    </a:lnTo>
                    <a:lnTo>
                      <a:pt x="24551" y="28783"/>
                    </a:lnTo>
                    <a:close/>
                    <a:moveTo>
                      <a:pt x="24972" y="28773"/>
                    </a:moveTo>
                    <a:lnTo>
                      <a:pt x="24981" y="28789"/>
                    </a:lnTo>
                    <a:lnTo>
                      <a:pt x="24917" y="28826"/>
                    </a:lnTo>
                    <a:lnTo>
                      <a:pt x="24907" y="28808"/>
                    </a:lnTo>
                    <a:lnTo>
                      <a:pt x="24972" y="28773"/>
                    </a:lnTo>
                    <a:close/>
                    <a:moveTo>
                      <a:pt x="24550" y="28785"/>
                    </a:moveTo>
                    <a:lnTo>
                      <a:pt x="24550" y="28785"/>
                    </a:lnTo>
                    <a:cubicBezTo>
                      <a:pt x="24561" y="28809"/>
                      <a:pt x="24554" y="28831"/>
                      <a:pt x="24547" y="28852"/>
                    </a:cubicBezTo>
                    <a:lnTo>
                      <a:pt x="24519" y="28848"/>
                    </a:lnTo>
                    <a:lnTo>
                      <a:pt x="24550" y="28785"/>
                    </a:lnTo>
                    <a:close/>
                    <a:moveTo>
                      <a:pt x="24130" y="28776"/>
                    </a:moveTo>
                    <a:lnTo>
                      <a:pt x="24174" y="28860"/>
                    </a:lnTo>
                    <a:lnTo>
                      <a:pt x="24146" y="28880"/>
                    </a:lnTo>
                    <a:lnTo>
                      <a:pt x="24079" y="28808"/>
                    </a:lnTo>
                    <a:lnTo>
                      <a:pt x="24130" y="28776"/>
                    </a:lnTo>
                    <a:close/>
                    <a:moveTo>
                      <a:pt x="22346" y="28876"/>
                    </a:moveTo>
                    <a:lnTo>
                      <a:pt x="22353" y="28894"/>
                    </a:lnTo>
                    <a:lnTo>
                      <a:pt x="22290" y="28921"/>
                    </a:lnTo>
                    <a:lnTo>
                      <a:pt x="22284" y="28904"/>
                    </a:lnTo>
                    <a:lnTo>
                      <a:pt x="22346" y="28876"/>
                    </a:lnTo>
                    <a:close/>
                    <a:moveTo>
                      <a:pt x="23840" y="28860"/>
                    </a:moveTo>
                    <a:lnTo>
                      <a:pt x="23865" y="28911"/>
                    </a:lnTo>
                    <a:lnTo>
                      <a:pt x="23845" y="28923"/>
                    </a:lnTo>
                    <a:lnTo>
                      <a:pt x="23820" y="28871"/>
                    </a:lnTo>
                    <a:lnTo>
                      <a:pt x="23840" y="28860"/>
                    </a:lnTo>
                    <a:close/>
                    <a:moveTo>
                      <a:pt x="21319" y="28870"/>
                    </a:moveTo>
                    <a:lnTo>
                      <a:pt x="21336" y="28924"/>
                    </a:lnTo>
                    <a:lnTo>
                      <a:pt x="21314" y="28930"/>
                    </a:lnTo>
                    <a:lnTo>
                      <a:pt x="21297" y="28876"/>
                    </a:lnTo>
                    <a:lnTo>
                      <a:pt x="21319" y="28870"/>
                    </a:lnTo>
                    <a:close/>
                    <a:moveTo>
                      <a:pt x="24411" y="28829"/>
                    </a:moveTo>
                    <a:cubicBezTo>
                      <a:pt x="24422" y="28848"/>
                      <a:pt x="24433" y="28870"/>
                      <a:pt x="24451" y="28901"/>
                    </a:cubicBezTo>
                    <a:lnTo>
                      <a:pt x="24451" y="28902"/>
                    </a:lnTo>
                    <a:cubicBezTo>
                      <a:pt x="24411" y="28924"/>
                      <a:pt x="24376" y="28944"/>
                      <a:pt x="24341" y="28963"/>
                    </a:cubicBezTo>
                    <a:lnTo>
                      <a:pt x="24307" y="28952"/>
                    </a:lnTo>
                    <a:cubicBezTo>
                      <a:pt x="24341" y="28911"/>
                      <a:pt x="24376" y="28870"/>
                      <a:pt x="24411" y="28829"/>
                    </a:cubicBezTo>
                    <a:close/>
                    <a:moveTo>
                      <a:pt x="9112" y="29002"/>
                    </a:moveTo>
                    <a:lnTo>
                      <a:pt x="9174" y="29035"/>
                    </a:lnTo>
                    <a:lnTo>
                      <a:pt x="9165" y="29052"/>
                    </a:lnTo>
                    <a:lnTo>
                      <a:pt x="9103" y="29019"/>
                    </a:lnTo>
                    <a:lnTo>
                      <a:pt x="9112" y="29002"/>
                    </a:lnTo>
                    <a:close/>
                    <a:moveTo>
                      <a:pt x="21957" y="29014"/>
                    </a:moveTo>
                    <a:cubicBezTo>
                      <a:pt x="21975" y="29064"/>
                      <a:pt x="21984" y="29088"/>
                      <a:pt x="21990" y="29102"/>
                    </a:cubicBezTo>
                    <a:cubicBezTo>
                      <a:pt x="21948" y="29095"/>
                      <a:pt x="21900" y="29086"/>
                      <a:pt x="21838" y="29075"/>
                    </a:cubicBezTo>
                    <a:cubicBezTo>
                      <a:pt x="21876" y="29055"/>
                      <a:pt x="21904" y="29042"/>
                      <a:pt x="21957" y="29014"/>
                    </a:cubicBezTo>
                    <a:close/>
                    <a:moveTo>
                      <a:pt x="23771" y="29029"/>
                    </a:moveTo>
                    <a:lnTo>
                      <a:pt x="23799" y="29070"/>
                    </a:lnTo>
                    <a:lnTo>
                      <a:pt x="23695" y="29127"/>
                    </a:lnTo>
                    <a:lnTo>
                      <a:pt x="23679" y="29105"/>
                    </a:lnTo>
                    <a:lnTo>
                      <a:pt x="23771" y="29029"/>
                    </a:lnTo>
                    <a:close/>
                    <a:moveTo>
                      <a:pt x="21647" y="29145"/>
                    </a:moveTo>
                    <a:lnTo>
                      <a:pt x="21653" y="29163"/>
                    </a:lnTo>
                    <a:lnTo>
                      <a:pt x="21588" y="29185"/>
                    </a:lnTo>
                    <a:lnTo>
                      <a:pt x="21582" y="29166"/>
                    </a:lnTo>
                    <a:lnTo>
                      <a:pt x="21647" y="29145"/>
                    </a:lnTo>
                    <a:close/>
                    <a:moveTo>
                      <a:pt x="8482" y="28960"/>
                    </a:moveTo>
                    <a:lnTo>
                      <a:pt x="8482" y="28960"/>
                    </a:lnTo>
                    <a:cubicBezTo>
                      <a:pt x="8544" y="28999"/>
                      <a:pt x="8581" y="29029"/>
                      <a:pt x="8631" y="29054"/>
                    </a:cubicBezTo>
                    <a:cubicBezTo>
                      <a:pt x="8632" y="29108"/>
                      <a:pt x="8635" y="29169"/>
                      <a:pt x="8637" y="29229"/>
                    </a:cubicBezTo>
                    <a:cubicBezTo>
                      <a:pt x="8604" y="29233"/>
                      <a:pt x="8570" y="29239"/>
                      <a:pt x="8534" y="29245"/>
                    </a:cubicBezTo>
                    <a:cubicBezTo>
                      <a:pt x="8522" y="29235"/>
                      <a:pt x="8500" y="29225"/>
                      <a:pt x="8500" y="29211"/>
                    </a:cubicBezTo>
                    <a:cubicBezTo>
                      <a:pt x="8491" y="29135"/>
                      <a:pt x="8488" y="29058"/>
                      <a:pt x="8482" y="28960"/>
                    </a:cubicBezTo>
                    <a:close/>
                    <a:moveTo>
                      <a:pt x="21160" y="29179"/>
                    </a:moveTo>
                    <a:lnTo>
                      <a:pt x="21167" y="29207"/>
                    </a:lnTo>
                    <a:lnTo>
                      <a:pt x="21039" y="29248"/>
                    </a:lnTo>
                    <a:lnTo>
                      <a:pt x="21030" y="29220"/>
                    </a:lnTo>
                    <a:lnTo>
                      <a:pt x="21160" y="29179"/>
                    </a:lnTo>
                    <a:close/>
                    <a:moveTo>
                      <a:pt x="12432" y="29207"/>
                    </a:moveTo>
                    <a:lnTo>
                      <a:pt x="12559" y="29244"/>
                    </a:lnTo>
                    <a:lnTo>
                      <a:pt x="12550" y="29272"/>
                    </a:lnTo>
                    <a:lnTo>
                      <a:pt x="12424" y="29235"/>
                    </a:lnTo>
                    <a:lnTo>
                      <a:pt x="12432" y="29207"/>
                    </a:lnTo>
                    <a:close/>
                    <a:moveTo>
                      <a:pt x="23898" y="29247"/>
                    </a:moveTo>
                    <a:lnTo>
                      <a:pt x="23905" y="29263"/>
                    </a:lnTo>
                    <a:lnTo>
                      <a:pt x="23842" y="29300"/>
                    </a:lnTo>
                    <a:lnTo>
                      <a:pt x="23833" y="29282"/>
                    </a:lnTo>
                    <a:lnTo>
                      <a:pt x="23898" y="29247"/>
                    </a:lnTo>
                    <a:close/>
                    <a:moveTo>
                      <a:pt x="12771" y="29294"/>
                    </a:moveTo>
                    <a:lnTo>
                      <a:pt x="12793" y="29300"/>
                    </a:lnTo>
                    <a:lnTo>
                      <a:pt x="12777" y="29356"/>
                    </a:lnTo>
                    <a:lnTo>
                      <a:pt x="12756" y="29348"/>
                    </a:lnTo>
                    <a:lnTo>
                      <a:pt x="12771" y="29294"/>
                    </a:lnTo>
                    <a:close/>
                    <a:moveTo>
                      <a:pt x="21038" y="29325"/>
                    </a:moveTo>
                    <a:lnTo>
                      <a:pt x="21054" y="29381"/>
                    </a:lnTo>
                    <a:lnTo>
                      <a:pt x="21032" y="29386"/>
                    </a:lnTo>
                    <a:lnTo>
                      <a:pt x="21016" y="29332"/>
                    </a:lnTo>
                    <a:lnTo>
                      <a:pt x="21038" y="29325"/>
                    </a:lnTo>
                    <a:close/>
                    <a:moveTo>
                      <a:pt x="21183" y="29338"/>
                    </a:moveTo>
                    <a:lnTo>
                      <a:pt x="21200" y="29392"/>
                    </a:lnTo>
                    <a:lnTo>
                      <a:pt x="21177" y="29400"/>
                    </a:lnTo>
                    <a:lnTo>
                      <a:pt x="21161" y="29345"/>
                    </a:lnTo>
                    <a:lnTo>
                      <a:pt x="21183" y="29338"/>
                    </a:lnTo>
                    <a:close/>
                    <a:moveTo>
                      <a:pt x="22443" y="29378"/>
                    </a:moveTo>
                    <a:lnTo>
                      <a:pt x="22463" y="29432"/>
                    </a:lnTo>
                    <a:lnTo>
                      <a:pt x="22465" y="29432"/>
                    </a:lnTo>
                    <a:lnTo>
                      <a:pt x="22443" y="29441"/>
                    </a:lnTo>
                    <a:lnTo>
                      <a:pt x="22422" y="29388"/>
                    </a:lnTo>
                    <a:lnTo>
                      <a:pt x="22443" y="29378"/>
                    </a:lnTo>
                    <a:close/>
                    <a:moveTo>
                      <a:pt x="9012" y="29385"/>
                    </a:moveTo>
                    <a:lnTo>
                      <a:pt x="9032" y="29450"/>
                    </a:lnTo>
                    <a:cubicBezTo>
                      <a:pt x="9027" y="29450"/>
                      <a:pt x="9021" y="29451"/>
                      <a:pt x="9019" y="29451"/>
                    </a:cubicBezTo>
                    <a:cubicBezTo>
                      <a:pt x="9003" y="29432"/>
                      <a:pt x="8993" y="29411"/>
                      <a:pt x="8982" y="29389"/>
                    </a:cubicBezTo>
                    <a:lnTo>
                      <a:pt x="9012" y="29385"/>
                    </a:lnTo>
                    <a:close/>
                    <a:moveTo>
                      <a:pt x="22956" y="29375"/>
                    </a:moveTo>
                    <a:lnTo>
                      <a:pt x="22956" y="29375"/>
                    </a:lnTo>
                    <a:cubicBezTo>
                      <a:pt x="22908" y="29425"/>
                      <a:pt x="22871" y="29461"/>
                      <a:pt x="22836" y="29498"/>
                    </a:cubicBezTo>
                    <a:cubicBezTo>
                      <a:pt x="22803" y="29451"/>
                      <a:pt x="22741" y="29397"/>
                      <a:pt x="22956" y="29375"/>
                    </a:cubicBezTo>
                    <a:close/>
                    <a:moveTo>
                      <a:pt x="21881" y="29472"/>
                    </a:moveTo>
                    <a:lnTo>
                      <a:pt x="21900" y="29526"/>
                    </a:lnTo>
                    <a:lnTo>
                      <a:pt x="21876" y="29534"/>
                    </a:lnTo>
                    <a:lnTo>
                      <a:pt x="21859" y="29479"/>
                    </a:lnTo>
                    <a:lnTo>
                      <a:pt x="21881" y="29472"/>
                    </a:lnTo>
                    <a:close/>
                    <a:moveTo>
                      <a:pt x="20414" y="29531"/>
                    </a:moveTo>
                    <a:lnTo>
                      <a:pt x="20418" y="29548"/>
                    </a:lnTo>
                    <a:lnTo>
                      <a:pt x="20352" y="29563"/>
                    </a:lnTo>
                    <a:lnTo>
                      <a:pt x="20348" y="29545"/>
                    </a:lnTo>
                    <a:lnTo>
                      <a:pt x="20414" y="29531"/>
                    </a:lnTo>
                    <a:close/>
                    <a:moveTo>
                      <a:pt x="13668" y="29507"/>
                    </a:moveTo>
                    <a:lnTo>
                      <a:pt x="13689" y="29511"/>
                    </a:lnTo>
                    <a:lnTo>
                      <a:pt x="13677" y="29567"/>
                    </a:lnTo>
                    <a:lnTo>
                      <a:pt x="13655" y="29563"/>
                    </a:lnTo>
                    <a:lnTo>
                      <a:pt x="13668" y="29507"/>
                    </a:lnTo>
                    <a:close/>
                    <a:moveTo>
                      <a:pt x="20707" y="29575"/>
                    </a:moveTo>
                    <a:lnTo>
                      <a:pt x="20711" y="29592"/>
                    </a:lnTo>
                    <a:lnTo>
                      <a:pt x="20646" y="29614"/>
                    </a:lnTo>
                    <a:lnTo>
                      <a:pt x="20642" y="29595"/>
                    </a:lnTo>
                    <a:lnTo>
                      <a:pt x="20707" y="29575"/>
                    </a:lnTo>
                    <a:close/>
                    <a:moveTo>
                      <a:pt x="23483" y="29569"/>
                    </a:moveTo>
                    <a:lnTo>
                      <a:pt x="23490" y="29585"/>
                    </a:lnTo>
                    <a:lnTo>
                      <a:pt x="23424" y="29616"/>
                    </a:lnTo>
                    <a:lnTo>
                      <a:pt x="23417" y="29598"/>
                    </a:lnTo>
                    <a:lnTo>
                      <a:pt x="23483" y="29569"/>
                    </a:lnTo>
                    <a:close/>
                    <a:moveTo>
                      <a:pt x="22138" y="29567"/>
                    </a:moveTo>
                    <a:lnTo>
                      <a:pt x="22157" y="29622"/>
                    </a:lnTo>
                    <a:lnTo>
                      <a:pt x="22135" y="29629"/>
                    </a:lnTo>
                    <a:lnTo>
                      <a:pt x="22116" y="29575"/>
                    </a:lnTo>
                    <a:lnTo>
                      <a:pt x="22138" y="29567"/>
                    </a:lnTo>
                    <a:close/>
                    <a:moveTo>
                      <a:pt x="19378" y="29572"/>
                    </a:moveTo>
                    <a:lnTo>
                      <a:pt x="19388" y="29600"/>
                    </a:lnTo>
                    <a:lnTo>
                      <a:pt x="19283" y="29644"/>
                    </a:lnTo>
                    <a:lnTo>
                      <a:pt x="19271" y="29597"/>
                    </a:lnTo>
                    <a:lnTo>
                      <a:pt x="19378" y="29572"/>
                    </a:lnTo>
                    <a:close/>
                    <a:moveTo>
                      <a:pt x="9758" y="29600"/>
                    </a:moveTo>
                    <a:lnTo>
                      <a:pt x="9821" y="29632"/>
                    </a:lnTo>
                    <a:lnTo>
                      <a:pt x="9812" y="29650"/>
                    </a:lnTo>
                    <a:lnTo>
                      <a:pt x="9749" y="29616"/>
                    </a:lnTo>
                    <a:lnTo>
                      <a:pt x="9758" y="29600"/>
                    </a:lnTo>
                    <a:close/>
                    <a:moveTo>
                      <a:pt x="13785" y="29597"/>
                    </a:moveTo>
                    <a:cubicBezTo>
                      <a:pt x="13836" y="29631"/>
                      <a:pt x="13888" y="29664"/>
                      <a:pt x="13971" y="29720"/>
                    </a:cubicBezTo>
                    <a:cubicBezTo>
                      <a:pt x="13873" y="29713"/>
                      <a:pt x="13808" y="29707"/>
                      <a:pt x="13740" y="29703"/>
                    </a:cubicBezTo>
                    <a:cubicBezTo>
                      <a:pt x="13729" y="29714"/>
                      <a:pt x="13711" y="29728"/>
                      <a:pt x="13692" y="29739"/>
                    </a:cubicBezTo>
                    <a:lnTo>
                      <a:pt x="13674" y="29717"/>
                    </a:lnTo>
                    <a:lnTo>
                      <a:pt x="13736" y="29689"/>
                    </a:lnTo>
                    <a:lnTo>
                      <a:pt x="13748" y="29703"/>
                    </a:lnTo>
                    <a:cubicBezTo>
                      <a:pt x="13746" y="29669"/>
                      <a:pt x="13751" y="29642"/>
                      <a:pt x="13760" y="29616"/>
                    </a:cubicBezTo>
                    <a:cubicBezTo>
                      <a:pt x="13761" y="29609"/>
                      <a:pt x="13774" y="29604"/>
                      <a:pt x="13785" y="29597"/>
                    </a:cubicBezTo>
                    <a:close/>
                    <a:moveTo>
                      <a:pt x="22903" y="29695"/>
                    </a:moveTo>
                    <a:lnTo>
                      <a:pt x="22914" y="29722"/>
                    </a:lnTo>
                    <a:lnTo>
                      <a:pt x="22781" y="29781"/>
                    </a:lnTo>
                    <a:lnTo>
                      <a:pt x="22769" y="29754"/>
                    </a:lnTo>
                    <a:lnTo>
                      <a:pt x="22903" y="29695"/>
                    </a:lnTo>
                    <a:close/>
                    <a:moveTo>
                      <a:pt x="22197" y="29731"/>
                    </a:moveTo>
                    <a:lnTo>
                      <a:pt x="22216" y="29784"/>
                    </a:lnTo>
                    <a:lnTo>
                      <a:pt x="22193" y="29791"/>
                    </a:lnTo>
                    <a:lnTo>
                      <a:pt x="22174" y="29738"/>
                    </a:lnTo>
                    <a:lnTo>
                      <a:pt x="22197" y="29731"/>
                    </a:lnTo>
                    <a:close/>
                    <a:moveTo>
                      <a:pt x="10017" y="29723"/>
                    </a:moveTo>
                    <a:lnTo>
                      <a:pt x="10149" y="29778"/>
                    </a:lnTo>
                    <a:lnTo>
                      <a:pt x="10137" y="29803"/>
                    </a:lnTo>
                    <a:lnTo>
                      <a:pt x="10005" y="29750"/>
                    </a:lnTo>
                    <a:lnTo>
                      <a:pt x="10017" y="29723"/>
                    </a:lnTo>
                    <a:close/>
                    <a:moveTo>
                      <a:pt x="19624" y="29862"/>
                    </a:moveTo>
                    <a:lnTo>
                      <a:pt x="19634" y="29919"/>
                    </a:lnTo>
                    <a:lnTo>
                      <a:pt x="19612" y="29923"/>
                    </a:lnTo>
                    <a:lnTo>
                      <a:pt x="19602" y="29867"/>
                    </a:lnTo>
                    <a:lnTo>
                      <a:pt x="19624" y="29862"/>
                    </a:lnTo>
                    <a:close/>
                    <a:moveTo>
                      <a:pt x="19347" y="29865"/>
                    </a:moveTo>
                    <a:lnTo>
                      <a:pt x="19358" y="29920"/>
                    </a:lnTo>
                    <a:lnTo>
                      <a:pt x="19334" y="29926"/>
                    </a:lnTo>
                    <a:lnTo>
                      <a:pt x="19325" y="29869"/>
                    </a:lnTo>
                    <a:lnTo>
                      <a:pt x="19347" y="29865"/>
                    </a:lnTo>
                    <a:close/>
                    <a:moveTo>
                      <a:pt x="21872" y="30040"/>
                    </a:moveTo>
                    <a:lnTo>
                      <a:pt x="21878" y="30057"/>
                    </a:lnTo>
                    <a:lnTo>
                      <a:pt x="21809" y="30081"/>
                    </a:lnTo>
                    <a:lnTo>
                      <a:pt x="21803" y="30062"/>
                    </a:lnTo>
                    <a:lnTo>
                      <a:pt x="21872" y="30040"/>
                    </a:lnTo>
                    <a:close/>
                    <a:moveTo>
                      <a:pt x="16375" y="30046"/>
                    </a:moveTo>
                    <a:lnTo>
                      <a:pt x="16372" y="30103"/>
                    </a:lnTo>
                    <a:lnTo>
                      <a:pt x="16350" y="30103"/>
                    </a:lnTo>
                    <a:lnTo>
                      <a:pt x="16352" y="30046"/>
                    </a:lnTo>
                    <a:close/>
                    <a:moveTo>
                      <a:pt x="10680" y="29990"/>
                    </a:moveTo>
                    <a:cubicBezTo>
                      <a:pt x="10744" y="30015"/>
                      <a:pt x="10802" y="30038"/>
                      <a:pt x="10873" y="30068"/>
                    </a:cubicBezTo>
                    <a:cubicBezTo>
                      <a:pt x="10867" y="30085"/>
                      <a:pt x="10862" y="30103"/>
                      <a:pt x="10857" y="30120"/>
                    </a:cubicBezTo>
                    <a:lnTo>
                      <a:pt x="10857" y="30120"/>
                    </a:lnTo>
                    <a:cubicBezTo>
                      <a:pt x="10741" y="30116"/>
                      <a:pt x="10698" y="30099"/>
                      <a:pt x="10654" y="30081"/>
                    </a:cubicBezTo>
                    <a:cubicBezTo>
                      <a:pt x="10663" y="30050"/>
                      <a:pt x="10670" y="30025"/>
                      <a:pt x="10680" y="29990"/>
                    </a:cubicBezTo>
                    <a:close/>
                    <a:moveTo>
                      <a:pt x="18163" y="30100"/>
                    </a:moveTo>
                    <a:lnTo>
                      <a:pt x="18164" y="30119"/>
                    </a:lnTo>
                    <a:lnTo>
                      <a:pt x="18097" y="30128"/>
                    </a:lnTo>
                    <a:lnTo>
                      <a:pt x="18095" y="30109"/>
                    </a:lnTo>
                    <a:lnTo>
                      <a:pt x="18163" y="30100"/>
                    </a:lnTo>
                    <a:close/>
                    <a:moveTo>
                      <a:pt x="15063" y="30073"/>
                    </a:moveTo>
                    <a:lnTo>
                      <a:pt x="15085" y="30075"/>
                    </a:lnTo>
                    <a:lnTo>
                      <a:pt x="15079" y="30132"/>
                    </a:lnTo>
                    <a:lnTo>
                      <a:pt x="15056" y="30131"/>
                    </a:lnTo>
                    <a:lnTo>
                      <a:pt x="15063" y="30073"/>
                    </a:lnTo>
                    <a:close/>
                    <a:moveTo>
                      <a:pt x="19930" y="29956"/>
                    </a:moveTo>
                    <a:cubicBezTo>
                      <a:pt x="19950" y="30001"/>
                      <a:pt x="19961" y="30025"/>
                      <a:pt x="19977" y="30060"/>
                    </a:cubicBezTo>
                    <a:cubicBezTo>
                      <a:pt x="19937" y="30076"/>
                      <a:pt x="19900" y="30091"/>
                      <a:pt x="19790" y="30137"/>
                    </a:cubicBezTo>
                    <a:cubicBezTo>
                      <a:pt x="19859" y="30047"/>
                      <a:pt x="19887" y="30012"/>
                      <a:pt x="19930" y="29956"/>
                    </a:cubicBezTo>
                    <a:close/>
                    <a:moveTo>
                      <a:pt x="20392" y="30103"/>
                    </a:moveTo>
                    <a:lnTo>
                      <a:pt x="20407" y="30150"/>
                    </a:lnTo>
                    <a:lnTo>
                      <a:pt x="20292" y="30175"/>
                    </a:lnTo>
                    <a:lnTo>
                      <a:pt x="20282" y="30149"/>
                    </a:lnTo>
                    <a:lnTo>
                      <a:pt x="20392" y="30103"/>
                    </a:lnTo>
                    <a:close/>
                    <a:moveTo>
                      <a:pt x="18771" y="30184"/>
                    </a:moveTo>
                    <a:lnTo>
                      <a:pt x="18776" y="30240"/>
                    </a:lnTo>
                    <a:lnTo>
                      <a:pt x="18754" y="30243"/>
                    </a:lnTo>
                    <a:lnTo>
                      <a:pt x="18747" y="30185"/>
                    </a:lnTo>
                    <a:lnTo>
                      <a:pt x="18771" y="30184"/>
                    </a:lnTo>
                    <a:close/>
                    <a:moveTo>
                      <a:pt x="13586" y="30196"/>
                    </a:moveTo>
                    <a:lnTo>
                      <a:pt x="13609" y="30200"/>
                    </a:lnTo>
                    <a:lnTo>
                      <a:pt x="13598" y="30256"/>
                    </a:lnTo>
                    <a:lnTo>
                      <a:pt x="13596" y="30256"/>
                    </a:lnTo>
                    <a:lnTo>
                      <a:pt x="13574" y="30251"/>
                    </a:lnTo>
                    <a:lnTo>
                      <a:pt x="13586" y="30196"/>
                    </a:lnTo>
                    <a:close/>
                    <a:moveTo>
                      <a:pt x="10902" y="30170"/>
                    </a:moveTo>
                    <a:cubicBezTo>
                      <a:pt x="11057" y="30205"/>
                      <a:pt x="11043" y="30238"/>
                      <a:pt x="11025" y="30287"/>
                    </a:cubicBezTo>
                    <a:cubicBezTo>
                      <a:pt x="10967" y="30269"/>
                      <a:pt x="10905" y="30250"/>
                      <a:pt x="10773" y="30209"/>
                    </a:cubicBezTo>
                    <a:cubicBezTo>
                      <a:pt x="10822" y="30194"/>
                      <a:pt x="10863" y="30182"/>
                      <a:pt x="10902" y="30170"/>
                    </a:cubicBezTo>
                    <a:close/>
                    <a:moveTo>
                      <a:pt x="14276" y="30265"/>
                    </a:moveTo>
                    <a:lnTo>
                      <a:pt x="14276" y="30266"/>
                    </a:lnTo>
                    <a:lnTo>
                      <a:pt x="14299" y="30269"/>
                    </a:lnTo>
                    <a:lnTo>
                      <a:pt x="14289" y="30327"/>
                    </a:lnTo>
                    <a:lnTo>
                      <a:pt x="14267" y="30322"/>
                    </a:lnTo>
                    <a:lnTo>
                      <a:pt x="14276" y="30265"/>
                    </a:lnTo>
                    <a:close/>
                    <a:moveTo>
                      <a:pt x="18956" y="30349"/>
                    </a:moveTo>
                    <a:lnTo>
                      <a:pt x="18960" y="30377"/>
                    </a:lnTo>
                    <a:lnTo>
                      <a:pt x="18821" y="30394"/>
                    </a:lnTo>
                    <a:lnTo>
                      <a:pt x="18818" y="30365"/>
                    </a:lnTo>
                    <a:lnTo>
                      <a:pt x="18956" y="30349"/>
                    </a:lnTo>
                    <a:close/>
                    <a:moveTo>
                      <a:pt x="19508" y="30357"/>
                    </a:moveTo>
                    <a:lnTo>
                      <a:pt x="19522" y="30404"/>
                    </a:lnTo>
                    <a:lnTo>
                      <a:pt x="19408" y="30430"/>
                    </a:lnTo>
                    <a:lnTo>
                      <a:pt x="19399" y="30404"/>
                    </a:lnTo>
                    <a:lnTo>
                      <a:pt x="19508" y="30357"/>
                    </a:lnTo>
                    <a:close/>
                    <a:moveTo>
                      <a:pt x="20367" y="30288"/>
                    </a:moveTo>
                    <a:lnTo>
                      <a:pt x="20367" y="30288"/>
                    </a:lnTo>
                    <a:cubicBezTo>
                      <a:pt x="20351" y="30352"/>
                      <a:pt x="20336" y="30406"/>
                      <a:pt x="20311" y="30505"/>
                    </a:cubicBezTo>
                    <a:cubicBezTo>
                      <a:pt x="20277" y="30424"/>
                      <a:pt x="20258" y="30377"/>
                      <a:pt x="20236" y="30324"/>
                    </a:cubicBezTo>
                    <a:cubicBezTo>
                      <a:pt x="20292" y="30309"/>
                      <a:pt x="20321" y="30300"/>
                      <a:pt x="20367" y="30288"/>
                    </a:cubicBezTo>
                    <a:close/>
                    <a:moveTo>
                      <a:pt x="18312" y="30469"/>
                    </a:moveTo>
                    <a:lnTo>
                      <a:pt x="18316" y="30527"/>
                    </a:lnTo>
                    <a:lnTo>
                      <a:pt x="18292" y="30530"/>
                    </a:lnTo>
                    <a:lnTo>
                      <a:pt x="18288" y="30472"/>
                    </a:lnTo>
                    <a:lnTo>
                      <a:pt x="18312" y="30469"/>
                    </a:lnTo>
                    <a:close/>
                    <a:moveTo>
                      <a:pt x="19617" y="30571"/>
                    </a:moveTo>
                    <a:lnTo>
                      <a:pt x="19636" y="30684"/>
                    </a:lnTo>
                    <a:lnTo>
                      <a:pt x="19600" y="30693"/>
                    </a:lnTo>
                    <a:lnTo>
                      <a:pt x="19581" y="30578"/>
                    </a:lnTo>
                    <a:lnTo>
                      <a:pt x="19617" y="30571"/>
                    </a:lnTo>
                    <a:close/>
                    <a:moveTo>
                      <a:pt x="19349" y="31032"/>
                    </a:moveTo>
                    <a:cubicBezTo>
                      <a:pt x="19338" y="31034"/>
                      <a:pt x="19328" y="31037"/>
                      <a:pt x="19317" y="31041"/>
                    </a:cubicBezTo>
                    <a:lnTo>
                      <a:pt x="19317" y="31041"/>
                    </a:lnTo>
                    <a:cubicBezTo>
                      <a:pt x="19321" y="31040"/>
                      <a:pt x="19336" y="31038"/>
                      <a:pt x="19350" y="31036"/>
                    </a:cubicBezTo>
                    <a:lnTo>
                      <a:pt x="19349" y="31032"/>
                    </a:lnTo>
                    <a:close/>
                    <a:moveTo>
                      <a:pt x="15029" y="30999"/>
                    </a:moveTo>
                    <a:lnTo>
                      <a:pt x="15073" y="31050"/>
                    </a:lnTo>
                    <a:lnTo>
                      <a:pt x="15063" y="31057"/>
                    </a:lnTo>
                    <a:lnTo>
                      <a:pt x="15063" y="31057"/>
                    </a:lnTo>
                    <a:cubicBezTo>
                      <a:pt x="15063" y="31055"/>
                      <a:pt x="15063" y="31054"/>
                      <a:pt x="15063" y="31052"/>
                    </a:cubicBezTo>
                    <a:cubicBezTo>
                      <a:pt x="15040" y="31046"/>
                      <a:pt x="15022" y="31030"/>
                      <a:pt x="15004" y="31015"/>
                    </a:cubicBezTo>
                    <a:lnTo>
                      <a:pt x="15029" y="30999"/>
                    </a:lnTo>
                    <a:close/>
                    <a:moveTo>
                      <a:pt x="14764" y="31039"/>
                    </a:moveTo>
                    <a:lnTo>
                      <a:pt x="14751" y="31134"/>
                    </a:lnTo>
                    <a:lnTo>
                      <a:pt x="14717" y="31136"/>
                    </a:lnTo>
                    <a:lnTo>
                      <a:pt x="14701" y="31040"/>
                    </a:lnTo>
                    <a:lnTo>
                      <a:pt x="14764" y="31039"/>
                    </a:lnTo>
                    <a:close/>
                    <a:moveTo>
                      <a:pt x="15073" y="31060"/>
                    </a:moveTo>
                    <a:cubicBezTo>
                      <a:pt x="15118" y="31060"/>
                      <a:pt x="15156" y="31066"/>
                      <a:pt x="15198" y="31072"/>
                    </a:cubicBezTo>
                    <a:cubicBezTo>
                      <a:pt x="15198" y="31108"/>
                      <a:pt x="15198" y="31133"/>
                      <a:pt x="15198" y="31171"/>
                    </a:cubicBezTo>
                    <a:lnTo>
                      <a:pt x="15060" y="31171"/>
                    </a:lnTo>
                    <a:cubicBezTo>
                      <a:pt x="15061" y="31128"/>
                      <a:pt x="15062" y="31095"/>
                      <a:pt x="15063" y="31061"/>
                    </a:cubicBezTo>
                    <a:lnTo>
                      <a:pt x="15063" y="31061"/>
                    </a:lnTo>
                    <a:cubicBezTo>
                      <a:pt x="15066" y="31060"/>
                      <a:pt x="15070" y="31060"/>
                      <a:pt x="15073" y="31060"/>
                    </a:cubicBezTo>
                    <a:close/>
                    <a:moveTo>
                      <a:pt x="16475" y="31036"/>
                    </a:moveTo>
                    <a:cubicBezTo>
                      <a:pt x="16458" y="31067"/>
                      <a:pt x="16433" y="31108"/>
                      <a:pt x="16386" y="31184"/>
                    </a:cubicBezTo>
                    <a:cubicBezTo>
                      <a:pt x="16371" y="31103"/>
                      <a:pt x="16367" y="31078"/>
                      <a:pt x="16359" y="31037"/>
                    </a:cubicBezTo>
                    <a:cubicBezTo>
                      <a:pt x="16414" y="31037"/>
                      <a:pt x="16462" y="31036"/>
                      <a:pt x="16475" y="31036"/>
                    </a:cubicBezTo>
                    <a:close/>
                    <a:moveTo>
                      <a:pt x="15988" y="31140"/>
                    </a:moveTo>
                    <a:lnTo>
                      <a:pt x="15983" y="31236"/>
                    </a:lnTo>
                    <a:lnTo>
                      <a:pt x="15947" y="31237"/>
                    </a:lnTo>
                    <a:lnTo>
                      <a:pt x="15925" y="31142"/>
                    </a:lnTo>
                    <a:lnTo>
                      <a:pt x="15988" y="31140"/>
                    </a:lnTo>
                    <a:close/>
                    <a:moveTo>
                      <a:pt x="16842" y="31246"/>
                    </a:moveTo>
                    <a:lnTo>
                      <a:pt x="16842" y="31303"/>
                    </a:lnTo>
                    <a:lnTo>
                      <a:pt x="16817" y="31305"/>
                    </a:lnTo>
                    <a:lnTo>
                      <a:pt x="16818" y="31248"/>
                    </a:lnTo>
                    <a:lnTo>
                      <a:pt x="16842" y="31246"/>
                    </a:lnTo>
                    <a:close/>
                    <a:moveTo>
                      <a:pt x="16280" y="31095"/>
                    </a:moveTo>
                    <a:lnTo>
                      <a:pt x="16280" y="31095"/>
                    </a:lnTo>
                    <a:cubicBezTo>
                      <a:pt x="16275" y="31200"/>
                      <a:pt x="16274" y="31252"/>
                      <a:pt x="16271" y="31308"/>
                    </a:cubicBezTo>
                    <a:cubicBezTo>
                      <a:pt x="16227" y="31308"/>
                      <a:pt x="16194" y="31308"/>
                      <a:pt x="16144" y="31309"/>
                    </a:cubicBezTo>
                    <a:cubicBezTo>
                      <a:pt x="16183" y="31249"/>
                      <a:pt x="16216" y="31196"/>
                      <a:pt x="16280" y="31095"/>
                    </a:cubicBezTo>
                    <a:close/>
                    <a:moveTo>
                      <a:pt x="14600" y="31050"/>
                    </a:moveTo>
                    <a:cubicBezTo>
                      <a:pt x="14605" y="31125"/>
                      <a:pt x="14610" y="31172"/>
                      <a:pt x="14614" y="31230"/>
                    </a:cubicBezTo>
                    <a:cubicBezTo>
                      <a:pt x="14644" y="31240"/>
                      <a:pt x="14685" y="31255"/>
                      <a:pt x="14729" y="31271"/>
                    </a:cubicBezTo>
                    <a:cubicBezTo>
                      <a:pt x="14722" y="31284"/>
                      <a:pt x="14719" y="31299"/>
                      <a:pt x="14708" y="31308"/>
                    </a:cubicBezTo>
                    <a:cubicBezTo>
                      <a:pt x="14692" y="31323"/>
                      <a:pt x="14672" y="31342"/>
                      <a:pt x="14651" y="31343"/>
                    </a:cubicBezTo>
                    <a:cubicBezTo>
                      <a:pt x="14590" y="31349"/>
                      <a:pt x="14529" y="31352"/>
                      <a:pt x="14468" y="31352"/>
                    </a:cubicBezTo>
                    <a:cubicBezTo>
                      <a:pt x="14314" y="31352"/>
                      <a:pt x="14161" y="31337"/>
                      <a:pt x="14007" y="31333"/>
                    </a:cubicBezTo>
                    <a:lnTo>
                      <a:pt x="13991" y="31286"/>
                    </a:lnTo>
                    <a:lnTo>
                      <a:pt x="14121" y="31264"/>
                    </a:lnTo>
                    <a:lnTo>
                      <a:pt x="14102" y="31231"/>
                    </a:lnTo>
                    <a:lnTo>
                      <a:pt x="14102" y="31231"/>
                    </a:lnTo>
                    <a:cubicBezTo>
                      <a:pt x="14207" y="31250"/>
                      <a:pt x="14311" y="31270"/>
                      <a:pt x="14414" y="31287"/>
                    </a:cubicBezTo>
                    <a:cubicBezTo>
                      <a:pt x="14473" y="31218"/>
                      <a:pt x="14525" y="31149"/>
                      <a:pt x="14600" y="31050"/>
                    </a:cubicBezTo>
                    <a:close/>
                    <a:moveTo>
                      <a:pt x="14809" y="31343"/>
                    </a:moveTo>
                    <a:lnTo>
                      <a:pt x="14882" y="31349"/>
                    </a:lnTo>
                    <a:lnTo>
                      <a:pt x="14879" y="31368"/>
                    </a:lnTo>
                    <a:lnTo>
                      <a:pt x="14806" y="31361"/>
                    </a:lnTo>
                    <a:lnTo>
                      <a:pt x="14809" y="31343"/>
                    </a:lnTo>
                    <a:close/>
                    <a:moveTo>
                      <a:pt x="15619" y="31352"/>
                    </a:moveTo>
                    <a:lnTo>
                      <a:pt x="15693" y="31358"/>
                    </a:lnTo>
                    <a:lnTo>
                      <a:pt x="15691" y="31377"/>
                    </a:lnTo>
                    <a:lnTo>
                      <a:pt x="15618" y="31371"/>
                    </a:lnTo>
                    <a:lnTo>
                      <a:pt x="15619" y="31352"/>
                    </a:lnTo>
                    <a:close/>
                    <a:moveTo>
                      <a:pt x="16033" y="31428"/>
                    </a:moveTo>
                    <a:lnTo>
                      <a:pt x="16053" y="31526"/>
                    </a:lnTo>
                    <a:lnTo>
                      <a:pt x="15990" y="31524"/>
                    </a:lnTo>
                    <a:lnTo>
                      <a:pt x="15996" y="31428"/>
                    </a:lnTo>
                    <a:close/>
                    <a:moveTo>
                      <a:pt x="15213" y="0"/>
                    </a:moveTo>
                    <a:cubicBezTo>
                      <a:pt x="15117" y="0"/>
                      <a:pt x="15021" y="8"/>
                      <a:pt x="14931" y="49"/>
                    </a:cubicBezTo>
                    <a:cubicBezTo>
                      <a:pt x="14877" y="21"/>
                      <a:pt x="14820" y="13"/>
                      <a:pt x="14763" y="13"/>
                    </a:cubicBezTo>
                    <a:cubicBezTo>
                      <a:pt x="14669" y="13"/>
                      <a:pt x="14574" y="36"/>
                      <a:pt x="14489" y="36"/>
                    </a:cubicBezTo>
                    <a:cubicBezTo>
                      <a:pt x="14459" y="36"/>
                      <a:pt x="14431" y="33"/>
                      <a:pt x="14404" y="25"/>
                    </a:cubicBezTo>
                    <a:cubicBezTo>
                      <a:pt x="14352" y="8"/>
                      <a:pt x="14302" y="2"/>
                      <a:pt x="14253" y="2"/>
                    </a:cubicBezTo>
                    <a:cubicBezTo>
                      <a:pt x="14129" y="2"/>
                      <a:pt x="14012" y="40"/>
                      <a:pt x="13899" y="40"/>
                    </a:cubicBezTo>
                    <a:cubicBezTo>
                      <a:pt x="13884" y="40"/>
                      <a:pt x="13871" y="40"/>
                      <a:pt x="13857" y="38"/>
                    </a:cubicBezTo>
                    <a:cubicBezTo>
                      <a:pt x="13792" y="96"/>
                      <a:pt x="13739" y="144"/>
                      <a:pt x="13724" y="157"/>
                    </a:cubicBezTo>
                    <a:cubicBezTo>
                      <a:pt x="13517" y="165"/>
                      <a:pt x="13362" y="159"/>
                      <a:pt x="13212" y="178"/>
                    </a:cubicBezTo>
                    <a:cubicBezTo>
                      <a:pt x="13204" y="179"/>
                      <a:pt x="13196" y="179"/>
                      <a:pt x="13189" y="179"/>
                    </a:cubicBezTo>
                    <a:cubicBezTo>
                      <a:pt x="13111" y="179"/>
                      <a:pt x="13029" y="153"/>
                      <a:pt x="12952" y="153"/>
                    </a:cubicBezTo>
                    <a:cubicBezTo>
                      <a:pt x="12882" y="153"/>
                      <a:pt x="12815" y="175"/>
                      <a:pt x="12759" y="257"/>
                    </a:cubicBezTo>
                    <a:cubicBezTo>
                      <a:pt x="12731" y="244"/>
                      <a:pt x="12703" y="231"/>
                      <a:pt x="12671" y="215"/>
                    </a:cubicBezTo>
                    <a:cubicBezTo>
                      <a:pt x="12608" y="285"/>
                      <a:pt x="12503" y="268"/>
                      <a:pt x="12424" y="322"/>
                    </a:cubicBezTo>
                    <a:cubicBezTo>
                      <a:pt x="12404" y="336"/>
                      <a:pt x="12383" y="341"/>
                      <a:pt x="12361" y="341"/>
                    </a:cubicBezTo>
                    <a:cubicBezTo>
                      <a:pt x="12316" y="341"/>
                      <a:pt x="12266" y="321"/>
                      <a:pt x="12216" y="321"/>
                    </a:cubicBezTo>
                    <a:cubicBezTo>
                      <a:pt x="12175" y="321"/>
                      <a:pt x="12134" y="334"/>
                      <a:pt x="12094" y="380"/>
                    </a:cubicBezTo>
                    <a:cubicBezTo>
                      <a:pt x="12056" y="424"/>
                      <a:pt x="11994" y="451"/>
                      <a:pt x="11926" y="451"/>
                    </a:cubicBezTo>
                    <a:cubicBezTo>
                      <a:pt x="11882" y="451"/>
                      <a:pt x="11836" y="440"/>
                      <a:pt x="11794" y="416"/>
                    </a:cubicBezTo>
                    <a:cubicBezTo>
                      <a:pt x="11774" y="456"/>
                      <a:pt x="11742" y="466"/>
                      <a:pt x="11705" y="466"/>
                    </a:cubicBezTo>
                    <a:cubicBezTo>
                      <a:pt x="11674" y="466"/>
                      <a:pt x="11640" y="459"/>
                      <a:pt x="11608" y="459"/>
                    </a:cubicBezTo>
                    <a:cubicBezTo>
                      <a:pt x="11561" y="459"/>
                      <a:pt x="11517" y="473"/>
                      <a:pt x="11494" y="543"/>
                    </a:cubicBezTo>
                    <a:cubicBezTo>
                      <a:pt x="11500" y="565"/>
                      <a:pt x="11511" y="609"/>
                      <a:pt x="11523" y="655"/>
                    </a:cubicBezTo>
                    <a:cubicBezTo>
                      <a:pt x="11406" y="631"/>
                      <a:pt x="11298" y="611"/>
                      <a:pt x="11192" y="590"/>
                    </a:cubicBezTo>
                    <a:cubicBezTo>
                      <a:pt x="11105" y="709"/>
                      <a:pt x="10945" y="600"/>
                      <a:pt x="10832" y="744"/>
                    </a:cubicBezTo>
                    <a:cubicBezTo>
                      <a:pt x="10826" y="753"/>
                      <a:pt x="10798" y="797"/>
                      <a:pt x="10767" y="845"/>
                    </a:cubicBezTo>
                    <a:cubicBezTo>
                      <a:pt x="10710" y="824"/>
                      <a:pt x="10651" y="803"/>
                      <a:pt x="10596" y="783"/>
                    </a:cubicBezTo>
                    <a:cubicBezTo>
                      <a:pt x="10527" y="806"/>
                      <a:pt x="10461" y="828"/>
                      <a:pt x="10365" y="859"/>
                    </a:cubicBezTo>
                    <a:cubicBezTo>
                      <a:pt x="10351" y="899"/>
                      <a:pt x="10329" y="955"/>
                      <a:pt x="10311" y="1000"/>
                    </a:cubicBezTo>
                    <a:cubicBezTo>
                      <a:pt x="9981" y="1039"/>
                      <a:pt x="9664" y="1056"/>
                      <a:pt x="9427" y="1304"/>
                    </a:cubicBezTo>
                    <a:cubicBezTo>
                      <a:pt x="9344" y="1318"/>
                      <a:pt x="9271" y="1324"/>
                      <a:pt x="9200" y="1346"/>
                    </a:cubicBezTo>
                    <a:cubicBezTo>
                      <a:pt x="9027" y="1405"/>
                      <a:pt x="8909" y="1565"/>
                      <a:pt x="8715" y="1585"/>
                    </a:cubicBezTo>
                    <a:cubicBezTo>
                      <a:pt x="8638" y="1751"/>
                      <a:pt x="8470" y="1701"/>
                      <a:pt x="8354" y="1770"/>
                    </a:cubicBezTo>
                    <a:cubicBezTo>
                      <a:pt x="8232" y="1843"/>
                      <a:pt x="8123" y="1941"/>
                      <a:pt x="8008" y="2026"/>
                    </a:cubicBezTo>
                    <a:cubicBezTo>
                      <a:pt x="8000" y="2033"/>
                      <a:pt x="7988" y="2042"/>
                      <a:pt x="7978" y="2044"/>
                    </a:cubicBezTo>
                    <a:cubicBezTo>
                      <a:pt x="7885" y="2054"/>
                      <a:pt x="7789" y="2035"/>
                      <a:pt x="7725" y="2152"/>
                    </a:cubicBezTo>
                    <a:cubicBezTo>
                      <a:pt x="7689" y="2217"/>
                      <a:pt x="7527" y="2158"/>
                      <a:pt x="7523" y="2297"/>
                    </a:cubicBezTo>
                    <a:cubicBezTo>
                      <a:pt x="7522" y="2317"/>
                      <a:pt x="7433" y="2367"/>
                      <a:pt x="7383" y="2389"/>
                    </a:cubicBezTo>
                    <a:cubicBezTo>
                      <a:pt x="7305" y="2422"/>
                      <a:pt x="7179" y="2403"/>
                      <a:pt x="7158" y="2488"/>
                    </a:cubicBezTo>
                    <a:cubicBezTo>
                      <a:pt x="7124" y="2625"/>
                      <a:pt x="7015" y="2536"/>
                      <a:pt x="6958" y="2610"/>
                    </a:cubicBezTo>
                    <a:cubicBezTo>
                      <a:pt x="6907" y="2678"/>
                      <a:pt x="6805" y="2716"/>
                      <a:pt x="6734" y="2776"/>
                    </a:cubicBezTo>
                    <a:cubicBezTo>
                      <a:pt x="6668" y="2832"/>
                      <a:pt x="6614" y="2900"/>
                      <a:pt x="6605" y="2910"/>
                    </a:cubicBezTo>
                    <a:cubicBezTo>
                      <a:pt x="6471" y="2982"/>
                      <a:pt x="6359" y="3010"/>
                      <a:pt x="6325" y="3066"/>
                    </a:cubicBezTo>
                    <a:cubicBezTo>
                      <a:pt x="6222" y="3229"/>
                      <a:pt x="6067" y="3329"/>
                      <a:pt x="5943" y="3520"/>
                    </a:cubicBezTo>
                    <a:lnTo>
                      <a:pt x="5943" y="3520"/>
                    </a:lnTo>
                    <a:cubicBezTo>
                      <a:pt x="5934" y="3514"/>
                      <a:pt x="5925" y="3509"/>
                      <a:pt x="5915" y="3503"/>
                    </a:cubicBezTo>
                    <a:lnTo>
                      <a:pt x="5915" y="3503"/>
                    </a:lnTo>
                    <a:cubicBezTo>
                      <a:pt x="5918" y="3516"/>
                      <a:pt x="5921" y="3531"/>
                      <a:pt x="5925" y="3549"/>
                    </a:cubicBezTo>
                    <a:cubicBezTo>
                      <a:pt x="5931" y="3539"/>
                      <a:pt x="5937" y="3529"/>
                      <a:pt x="5943" y="3520"/>
                    </a:cubicBezTo>
                    <a:lnTo>
                      <a:pt x="5943" y="3520"/>
                    </a:lnTo>
                    <a:cubicBezTo>
                      <a:pt x="5949" y="3524"/>
                      <a:pt x="5955" y="3528"/>
                      <a:pt x="5961" y="3532"/>
                    </a:cubicBezTo>
                    <a:cubicBezTo>
                      <a:pt x="5965" y="3537"/>
                      <a:pt x="5959" y="3554"/>
                      <a:pt x="5943" y="3554"/>
                    </a:cubicBezTo>
                    <a:cubicBezTo>
                      <a:pt x="5938" y="3554"/>
                      <a:pt x="5932" y="3552"/>
                      <a:pt x="5925" y="3549"/>
                    </a:cubicBezTo>
                    <a:cubicBezTo>
                      <a:pt x="5924" y="3550"/>
                      <a:pt x="5922" y="3551"/>
                      <a:pt x="5920" y="3551"/>
                    </a:cubicBezTo>
                    <a:cubicBezTo>
                      <a:pt x="5909" y="3551"/>
                      <a:pt x="5899" y="3521"/>
                      <a:pt x="5888" y="3490"/>
                    </a:cubicBezTo>
                    <a:lnTo>
                      <a:pt x="5888" y="3490"/>
                    </a:lnTo>
                    <a:cubicBezTo>
                      <a:pt x="5897" y="3494"/>
                      <a:pt x="5906" y="3499"/>
                      <a:pt x="5915" y="3503"/>
                    </a:cubicBezTo>
                    <a:lnTo>
                      <a:pt x="5915" y="3503"/>
                    </a:lnTo>
                    <a:cubicBezTo>
                      <a:pt x="5903" y="3458"/>
                      <a:pt x="5898" y="3447"/>
                      <a:pt x="5896" y="3447"/>
                    </a:cubicBezTo>
                    <a:cubicBezTo>
                      <a:pt x="5896" y="3447"/>
                      <a:pt x="5896" y="3447"/>
                      <a:pt x="5896" y="3447"/>
                    </a:cubicBezTo>
                    <a:cubicBezTo>
                      <a:pt x="5838" y="3481"/>
                      <a:pt x="5785" y="3525"/>
                      <a:pt x="5727" y="3549"/>
                    </a:cubicBezTo>
                    <a:cubicBezTo>
                      <a:pt x="5659" y="3575"/>
                      <a:pt x="5721" y="3674"/>
                      <a:pt x="5615" y="3681"/>
                    </a:cubicBezTo>
                    <a:cubicBezTo>
                      <a:pt x="5571" y="3683"/>
                      <a:pt x="5497" y="3749"/>
                      <a:pt x="5472" y="3797"/>
                    </a:cubicBezTo>
                    <a:cubicBezTo>
                      <a:pt x="5393" y="3949"/>
                      <a:pt x="5271" y="4025"/>
                      <a:pt x="5113" y="4072"/>
                    </a:cubicBezTo>
                    <a:cubicBezTo>
                      <a:pt x="5094" y="4227"/>
                      <a:pt x="4982" y="4283"/>
                      <a:pt x="4912" y="4300"/>
                    </a:cubicBezTo>
                    <a:cubicBezTo>
                      <a:pt x="4825" y="4415"/>
                      <a:pt x="4781" y="4490"/>
                      <a:pt x="4720" y="4549"/>
                    </a:cubicBezTo>
                    <a:cubicBezTo>
                      <a:pt x="4654" y="4615"/>
                      <a:pt x="4539" y="4656"/>
                      <a:pt x="4508" y="4726"/>
                    </a:cubicBezTo>
                    <a:cubicBezTo>
                      <a:pt x="4464" y="4827"/>
                      <a:pt x="4369" y="4798"/>
                      <a:pt x="4320" y="4877"/>
                    </a:cubicBezTo>
                    <a:cubicBezTo>
                      <a:pt x="4266" y="4962"/>
                      <a:pt x="4177" y="5030"/>
                      <a:pt x="4127" y="5082"/>
                    </a:cubicBezTo>
                    <a:cubicBezTo>
                      <a:pt x="4080" y="5198"/>
                      <a:pt x="4052" y="5291"/>
                      <a:pt x="4030" y="5369"/>
                    </a:cubicBezTo>
                    <a:cubicBezTo>
                      <a:pt x="3921" y="5416"/>
                      <a:pt x="3824" y="5455"/>
                      <a:pt x="3730" y="5497"/>
                    </a:cubicBezTo>
                    <a:cubicBezTo>
                      <a:pt x="3718" y="5501"/>
                      <a:pt x="3711" y="5523"/>
                      <a:pt x="3701" y="5536"/>
                    </a:cubicBezTo>
                    <a:cubicBezTo>
                      <a:pt x="3730" y="5572"/>
                      <a:pt x="3761" y="5605"/>
                      <a:pt x="3807" y="5658"/>
                    </a:cubicBezTo>
                    <a:cubicBezTo>
                      <a:pt x="3729" y="5735"/>
                      <a:pt x="3654" y="5807"/>
                      <a:pt x="3577" y="5881"/>
                    </a:cubicBezTo>
                    <a:cubicBezTo>
                      <a:pt x="3555" y="5920"/>
                      <a:pt x="3527" y="5967"/>
                      <a:pt x="3489" y="6032"/>
                    </a:cubicBezTo>
                    <a:cubicBezTo>
                      <a:pt x="3479" y="5970"/>
                      <a:pt x="3473" y="5942"/>
                      <a:pt x="3464" y="5895"/>
                    </a:cubicBezTo>
                    <a:lnTo>
                      <a:pt x="3464" y="5895"/>
                    </a:lnTo>
                    <a:cubicBezTo>
                      <a:pt x="3296" y="6073"/>
                      <a:pt x="3493" y="6162"/>
                      <a:pt x="3412" y="6319"/>
                    </a:cubicBezTo>
                    <a:cubicBezTo>
                      <a:pt x="3371" y="6282"/>
                      <a:pt x="3330" y="6234"/>
                      <a:pt x="3273" y="6234"/>
                    </a:cubicBezTo>
                    <a:cubicBezTo>
                      <a:pt x="3254" y="6234"/>
                      <a:pt x="3232" y="6240"/>
                      <a:pt x="3208" y="6254"/>
                    </a:cubicBezTo>
                    <a:cubicBezTo>
                      <a:pt x="3125" y="6303"/>
                      <a:pt x="3049" y="6368"/>
                      <a:pt x="2984" y="6428"/>
                    </a:cubicBezTo>
                    <a:cubicBezTo>
                      <a:pt x="2950" y="6512"/>
                      <a:pt x="2912" y="6591"/>
                      <a:pt x="2884" y="6674"/>
                    </a:cubicBezTo>
                    <a:cubicBezTo>
                      <a:pt x="2789" y="6956"/>
                      <a:pt x="2438" y="7066"/>
                      <a:pt x="2405" y="7391"/>
                    </a:cubicBezTo>
                    <a:cubicBezTo>
                      <a:pt x="2281" y="7449"/>
                      <a:pt x="2212" y="7542"/>
                      <a:pt x="2225" y="7681"/>
                    </a:cubicBezTo>
                    <a:cubicBezTo>
                      <a:pt x="2096" y="7740"/>
                      <a:pt x="2062" y="7890"/>
                      <a:pt x="1999" y="8008"/>
                    </a:cubicBezTo>
                    <a:cubicBezTo>
                      <a:pt x="1963" y="8073"/>
                      <a:pt x="1957" y="8155"/>
                      <a:pt x="1941" y="8223"/>
                    </a:cubicBezTo>
                    <a:cubicBezTo>
                      <a:pt x="1888" y="8283"/>
                      <a:pt x="1832" y="8336"/>
                      <a:pt x="1793" y="8399"/>
                    </a:cubicBezTo>
                    <a:cubicBezTo>
                      <a:pt x="1642" y="8648"/>
                      <a:pt x="1550" y="8935"/>
                      <a:pt x="1357" y="9155"/>
                    </a:cubicBezTo>
                    <a:cubicBezTo>
                      <a:pt x="1338" y="9176"/>
                      <a:pt x="1319" y="9229"/>
                      <a:pt x="1326" y="9251"/>
                    </a:cubicBezTo>
                    <a:cubicBezTo>
                      <a:pt x="1367" y="9379"/>
                      <a:pt x="1282" y="9478"/>
                      <a:pt x="1241" y="9582"/>
                    </a:cubicBezTo>
                    <a:cubicBezTo>
                      <a:pt x="1211" y="9660"/>
                      <a:pt x="1114" y="9737"/>
                      <a:pt x="1117" y="9798"/>
                    </a:cubicBezTo>
                    <a:cubicBezTo>
                      <a:pt x="1126" y="9965"/>
                      <a:pt x="983" y="10097"/>
                      <a:pt x="994" y="10228"/>
                    </a:cubicBezTo>
                    <a:cubicBezTo>
                      <a:pt x="1004" y="10403"/>
                      <a:pt x="914" y="10491"/>
                      <a:pt x="854" y="10619"/>
                    </a:cubicBezTo>
                    <a:cubicBezTo>
                      <a:pt x="829" y="10671"/>
                      <a:pt x="849" y="10752"/>
                      <a:pt x="835" y="10815"/>
                    </a:cubicBezTo>
                    <a:cubicBezTo>
                      <a:pt x="823" y="10872"/>
                      <a:pt x="791" y="10924"/>
                      <a:pt x="763" y="10989"/>
                    </a:cubicBezTo>
                    <a:cubicBezTo>
                      <a:pt x="777" y="11024"/>
                      <a:pt x="798" y="11074"/>
                      <a:pt x="819" y="11128"/>
                    </a:cubicBezTo>
                    <a:lnTo>
                      <a:pt x="670" y="11237"/>
                    </a:lnTo>
                    <a:cubicBezTo>
                      <a:pt x="692" y="11290"/>
                      <a:pt x="713" y="11340"/>
                      <a:pt x="736" y="11399"/>
                    </a:cubicBezTo>
                    <a:cubicBezTo>
                      <a:pt x="716" y="11418"/>
                      <a:pt x="695" y="11436"/>
                      <a:pt x="660" y="11467"/>
                    </a:cubicBezTo>
                    <a:cubicBezTo>
                      <a:pt x="689" y="11514"/>
                      <a:pt x="721" y="11565"/>
                      <a:pt x="764" y="11633"/>
                    </a:cubicBezTo>
                    <a:cubicBezTo>
                      <a:pt x="698" y="11642"/>
                      <a:pt x="661" y="11648"/>
                      <a:pt x="607" y="11654"/>
                    </a:cubicBezTo>
                    <a:cubicBezTo>
                      <a:pt x="593" y="11702"/>
                      <a:pt x="585" y="11761"/>
                      <a:pt x="560" y="11811"/>
                    </a:cubicBezTo>
                    <a:cubicBezTo>
                      <a:pt x="532" y="11870"/>
                      <a:pt x="489" y="11921"/>
                      <a:pt x="474" y="11948"/>
                    </a:cubicBezTo>
                    <a:cubicBezTo>
                      <a:pt x="474" y="12058"/>
                      <a:pt x="498" y="12157"/>
                      <a:pt x="468" y="12207"/>
                    </a:cubicBezTo>
                    <a:cubicBezTo>
                      <a:pt x="377" y="12360"/>
                      <a:pt x="443" y="12526"/>
                      <a:pt x="388" y="12672"/>
                    </a:cubicBezTo>
                    <a:cubicBezTo>
                      <a:pt x="452" y="12701"/>
                      <a:pt x="501" y="12725"/>
                      <a:pt x="557" y="12750"/>
                    </a:cubicBezTo>
                    <a:cubicBezTo>
                      <a:pt x="538" y="12766"/>
                      <a:pt x="529" y="12779"/>
                      <a:pt x="521" y="12779"/>
                    </a:cubicBezTo>
                    <a:cubicBezTo>
                      <a:pt x="476" y="12778"/>
                      <a:pt x="430" y="12775"/>
                      <a:pt x="382" y="12773"/>
                    </a:cubicBezTo>
                    <a:cubicBezTo>
                      <a:pt x="327" y="12932"/>
                      <a:pt x="307" y="13100"/>
                      <a:pt x="277" y="13269"/>
                    </a:cubicBezTo>
                    <a:cubicBezTo>
                      <a:pt x="264" y="13354"/>
                      <a:pt x="248" y="13440"/>
                      <a:pt x="224" y="13525"/>
                    </a:cubicBezTo>
                    <a:cubicBezTo>
                      <a:pt x="209" y="13612"/>
                      <a:pt x="189" y="13699"/>
                      <a:pt x="155" y="13785"/>
                    </a:cubicBezTo>
                    <a:cubicBezTo>
                      <a:pt x="189" y="13809"/>
                      <a:pt x="229" y="13837"/>
                      <a:pt x="286" y="13877"/>
                    </a:cubicBezTo>
                    <a:cubicBezTo>
                      <a:pt x="208" y="13900"/>
                      <a:pt x="174" y="13911"/>
                      <a:pt x="137" y="13922"/>
                    </a:cubicBezTo>
                    <a:cubicBezTo>
                      <a:pt x="133" y="13975"/>
                      <a:pt x="123" y="14024"/>
                      <a:pt x="127" y="14069"/>
                    </a:cubicBezTo>
                    <a:cubicBezTo>
                      <a:pt x="132" y="14102"/>
                      <a:pt x="158" y="14127"/>
                      <a:pt x="162" y="14136"/>
                    </a:cubicBezTo>
                    <a:cubicBezTo>
                      <a:pt x="140" y="14211"/>
                      <a:pt x="108" y="14272"/>
                      <a:pt x="105" y="14336"/>
                    </a:cubicBezTo>
                    <a:cubicBezTo>
                      <a:pt x="93" y="14590"/>
                      <a:pt x="27" y="14851"/>
                      <a:pt x="79" y="15108"/>
                    </a:cubicBezTo>
                    <a:cubicBezTo>
                      <a:pt x="62" y="15143"/>
                      <a:pt x="46" y="15192"/>
                      <a:pt x="26" y="15254"/>
                    </a:cubicBezTo>
                    <a:cubicBezTo>
                      <a:pt x="99" y="15271"/>
                      <a:pt x="152" y="15283"/>
                      <a:pt x="209" y="15296"/>
                    </a:cubicBezTo>
                    <a:cubicBezTo>
                      <a:pt x="208" y="15341"/>
                      <a:pt x="207" y="15373"/>
                      <a:pt x="207" y="15410"/>
                    </a:cubicBezTo>
                    <a:cubicBezTo>
                      <a:pt x="149" y="15419"/>
                      <a:pt x="96" y="15427"/>
                      <a:pt x="46" y="15435"/>
                    </a:cubicBezTo>
                    <a:cubicBezTo>
                      <a:pt x="84" y="15530"/>
                      <a:pt x="118" y="15613"/>
                      <a:pt x="154" y="15700"/>
                    </a:cubicBezTo>
                    <a:cubicBezTo>
                      <a:pt x="111" y="15711"/>
                      <a:pt x="86" y="15719"/>
                      <a:pt x="59" y="15725"/>
                    </a:cubicBezTo>
                    <a:cubicBezTo>
                      <a:pt x="1" y="15951"/>
                      <a:pt x="136" y="16179"/>
                      <a:pt x="73" y="16404"/>
                    </a:cubicBezTo>
                    <a:cubicBezTo>
                      <a:pt x="109" y="16493"/>
                      <a:pt x="149" y="16591"/>
                      <a:pt x="184" y="16676"/>
                    </a:cubicBezTo>
                    <a:cubicBezTo>
                      <a:pt x="158" y="16722"/>
                      <a:pt x="142" y="16747"/>
                      <a:pt x="132" y="16765"/>
                    </a:cubicBezTo>
                    <a:cubicBezTo>
                      <a:pt x="171" y="16800"/>
                      <a:pt x="218" y="16832"/>
                      <a:pt x="270" y="16872"/>
                    </a:cubicBezTo>
                    <a:cubicBezTo>
                      <a:pt x="198" y="16943"/>
                      <a:pt x="145" y="16996"/>
                      <a:pt x="104" y="17037"/>
                    </a:cubicBezTo>
                    <a:cubicBezTo>
                      <a:pt x="215" y="17212"/>
                      <a:pt x="165" y="17421"/>
                      <a:pt x="229" y="17580"/>
                    </a:cubicBezTo>
                    <a:cubicBezTo>
                      <a:pt x="274" y="17594"/>
                      <a:pt x="308" y="17606"/>
                      <a:pt x="354" y="17621"/>
                    </a:cubicBezTo>
                    <a:cubicBezTo>
                      <a:pt x="318" y="17752"/>
                      <a:pt x="287" y="17865"/>
                      <a:pt x="271" y="17921"/>
                    </a:cubicBezTo>
                    <a:cubicBezTo>
                      <a:pt x="352" y="18202"/>
                      <a:pt x="414" y="18429"/>
                      <a:pt x="524" y="18679"/>
                    </a:cubicBezTo>
                    <a:cubicBezTo>
                      <a:pt x="543" y="18691"/>
                      <a:pt x="588" y="18717"/>
                      <a:pt x="632" y="18742"/>
                    </a:cubicBezTo>
                    <a:cubicBezTo>
                      <a:pt x="599" y="18804"/>
                      <a:pt x="576" y="18851"/>
                      <a:pt x="552" y="18899"/>
                    </a:cubicBezTo>
                    <a:cubicBezTo>
                      <a:pt x="648" y="19010"/>
                      <a:pt x="686" y="19126"/>
                      <a:pt x="629" y="19263"/>
                    </a:cubicBezTo>
                    <a:cubicBezTo>
                      <a:pt x="657" y="19292"/>
                      <a:pt x="685" y="19322"/>
                      <a:pt x="713" y="19351"/>
                    </a:cubicBezTo>
                    <a:cubicBezTo>
                      <a:pt x="699" y="19417"/>
                      <a:pt x="689" y="19469"/>
                      <a:pt x="682" y="19501"/>
                    </a:cubicBezTo>
                    <a:cubicBezTo>
                      <a:pt x="721" y="19578"/>
                      <a:pt x="763" y="19632"/>
                      <a:pt x="779" y="19694"/>
                    </a:cubicBezTo>
                    <a:cubicBezTo>
                      <a:pt x="830" y="19932"/>
                      <a:pt x="911" y="20162"/>
                      <a:pt x="985" y="20394"/>
                    </a:cubicBezTo>
                    <a:cubicBezTo>
                      <a:pt x="1061" y="20625"/>
                      <a:pt x="1148" y="20853"/>
                      <a:pt x="1269" y="21067"/>
                    </a:cubicBezTo>
                    <a:cubicBezTo>
                      <a:pt x="1325" y="21164"/>
                      <a:pt x="1331" y="21278"/>
                      <a:pt x="1417" y="21377"/>
                    </a:cubicBezTo>
                    <a:cubicBezTo>
                      <a:pt x="1485" y="21442"/>
                      <a:pt x="1482" y="21602"/>
                      <a:pt x="1525" y="21718"/>
                    </a:cubicBezTo>
                    <a:cubicBezTo>
                      <a:pt x="1547" y="21779"/>
                      <a:pt x="1591" y="21842"/>
                      <a:pt x="1638" y="21883"/>
                    </a:cubicBezTo>
                    <a:cubicBezTo>
                      <a:pt x="1763" y="21988"/>
                      <a:pt x="1697" y="22182"/>
                      <a:pt x="1831" y="22279"/>
                    </a:cubicBezTo>
                    <a:cubicBezTo>
                      <a:pt x="1837" y="22283"/>
                      <a:pt x="1829" y="22320"/>
                      <a:pt x="1829" y="22341"/>
                    </a:cubicBezTo>
                    <a:cubicBezTo>
                      <a:pt x="1829" y="22360"/>
                      <a:pt x="1831" y="22376"/>
                      <a:pt x="1832" y="22394"/>
                    </a:cubicBezTo>
                    <a:cubicBezTo>
                      <a:pt x="1956" y="22463"/>
                      <a:pt x="2090" y="22503"/>
                      <a:pt x="2168" y="22669"/>
                    </a:cubicBezTo>
                    <a:cubicBezTo>
                      <a:pt x="2099" y="22670"/>
                      <a:pt x="2031" y="22672"/>
                      <a:pt x="1935" y="22673"/>
                    </a:cubicBezTo>
                    <a:cubicBezTo>
                      <a:pt x="2007" y="22738"/>
                      <a:pt x="2041" y="22773"/>
                      <a:pt x="2079" y="22803"/>
                    </a:cubicBezTo>
                    <a:cubicBezTo>
                      <a:pt x="2074" y="22848"/>
                      <a:pt x="2069" y="22879"/>
                      <a:pt x="2066" y="22912"/>
                    </a:cubicBezTo>
                    <a:cubicBezTo>
                      <a:pt x="2124" y="22938"/>
                      <a:pt x="2184" y="22966"/>
                      <a:pt x="2260" y="23001"/>
                    </a:cubicBezTo>
                    <a:cubicBezTo>
                      <a:pt x="2293" y="23060"/>
                      <a:pt x="2332" y="23129"/>
                      <a:pt x="2388" y="23231"/>
                    </a:cubicBezTo>
                    <a:cubicBezTo>
                      <a:pt x="2424" y="23232"/>
                      <a:pt x="2472" y="23234"/>
                      <a:pt x="2562" y="23237"/>
                    </a:cubicBezTo>
                    <a:cubicBezTo>
                      <a:pt x="2475" y="23306"/>
                      <a:pt x="2434" y="23340"/>
                      <a:pt x="2357" y="23401"/>
                    </a:cubicBezTo>
                    <a:cubicBezTo>
                      <a:pt x="2496" y="23428"/>
                      <a:pt x="2591" y="23447"/>
                      <a:pt x="2686" y="23465"/>
                    </a:cubicBezTo>
                    <a:cubicBezTo>
                      <a:pt x="2700" y="23468"/>
                      <a:pt x="2715" y="23494"/>
                      <a:pt x="2740" y="23521"/>
                    </a:cubicBezTo>
                    <a:cubicBezTo>
                      <a:pt x="2733" y="23587"/>
                      <a:pt x="2724" y="23659"/>
                      <a:pt x="2716" y="23725"/>
                    </a:cubicBezTo>
                    <a:cubicBezTo>
                      <a:pt x="2856" y="23910"/>
                      <a:pt x="3114" y="23988"/>
                      <a:pt x="3103" y="24303"/>
                    </a:cubicBezTo>
                    <a:cubicBezTo>
                      <a:pt x="3043" y="24256"/>
                      <a:pt x="2989" y="24236"/>
                      <a:pt x="2941" y="24236"/>
                    </a:cubicBezTo>
                    <a:cubicBezTo>
                      <a:pt x="2886" y="24236"/>
                      <a:pt x="2838" y="24261"/>
                      <a:pt x="2794" y="24300"/>
                    </a:cubicBezTo>
                    <a:cubicBezTo>
                      <a:pt x="2936" y="24381"/>
                      <a:pt x="3077" y="24461"/>
                      <a:pt x="3221" y="24543"/>
                    </a:cubicBezTo>
                    <a:cubicBezTo>
                      <a:pt x="3240" y="24537"/>
                      <a:pt x="3267" y="24528"/>
                      <a:pt x="3303" y="24517"/>
                    </a:cubicBezTo>
                    <a:lnTo>
                      <a:pt x="3303" y="24517"/>
                    </a:lnTo>
                    <a:cubicBezTo>
                      <a:pt x="3317" y="24676"/>
                      <a:pt x="3190" y="24811"/>
                      <a:pt x="3354" y="24987"/>
                    </a:cubicBezTo>
                    <a:cubicBezTo>
                      <a:pt x="3368" y="24940"/>
                      <a:pt x="3379" y="24909"/>
                      <a:pt x="3399" y="24845"/>
                    </a:cubicBezTo>
                    <a:cubicBezTo>
                      <a:pt x="3476" y="24998"/>
                      <a:pt x="3458" y="25171"/>
                      <a:pt x="3623" y="25199"/>
                    </a:cubicBezTo>
                    <a:cubicBezTo>
                      <a:pt x="3627" y="25242"/>
                      <a:pt x="3629" y="25265"/>
                      <a:pt x="3632" y="25298"/>
                    </a:cubicBezTo>
                    <a:cubicBezTo>
                      <a:pt x="3685" y="25285"/>
                      <a:pt x="3720" y="25277"/>
                      <a:pt x="3764" y="25265"/>
                    </a:cubicBezTo>
                    <a:lnTo>
                      <a:pt x="3764" y="25265"/>
                    </a:lnTo>
                    <a:cubicBezTo>
                      <a:pt x="3742" y="25323"/>
                      <a:pt x="3724" y="25364"/>
                      <a:pt x="3702" y="25418"/>
                    </a:cubicBezTo>
                    <a:cubicBezTo>
                      <a:pt x="3895" y="25505"/>
                      <a:pt x="4027" y="25635"/>
                      <a:pt x="4049" y="25770"/>
                    </a:cubicBezTo>
                    <a:cubicBezTo>
                      <a:pt x="4152" y="25879"/>
                      <a:pt x="4245" y="25938"/>
                      <a:pt x="4263" y="26003"/>
                    </a:cubicBezTo>
                    <a:cubicBezTo>
                      <a:pt x="4300" y="26128"/>
                      <a:pt x="4358" y="26207"/>
                      <a:pt x="4475" y="26250"/>
                    </a:cubicBezTo>
                    <a:cubicBezTo>
                      <a:pt x="4595" y="26292"/>
                      <a:pt x="4595" y="26403"/>
                      <a:pt x="4636" y="26501"/>
                    </a:cubicBezTo>
                    <a:cubicBezTo>
                      <a:pt x="4663" y="26510"/>
                      <a:pt x="4695" y="26512"/>
                      <a:pt x="4722" y="26529"/>
                    </a:cubicBezTo>
                    <a:cubicBezTo>
                      <a:pt x="4879" y="26619"/>
                      <a:pt x="4960" y="26816"/>
                      <a:pt x="5151" y="26866"/>
                    </a:cubicBezTo>
                    <a:cubicBezTo>
                      <a:pt x="5154" y="26868"/>
                      <a:pt x="5154" y="26906"/>
                      <a:pt x="5159" y="26928"/>
                    </a:cubicBezTo>
                    <a:cubicBezTo>
                      <a:pt x="5179" y="27010"/>
                      <a:pt x="5344" y="26963"/>
                      <a:pt x="5316" y="27091"/>
                    </a:cubicBezTo>
                    <a:cubicBezTo>
                      <a:pt x="5400" y="27146"/>
                      <a:pt x="5484" y="27202"/>
                      <a:pt x="5565" y="27256"/>
                    </a:cubicBezTo>
                    <a:cubicBezTo>
                      <a:pt x="5572" y="27287"/>
                      <a:pt x="5578" y="27316"/>
                      <a:pt x="5582" y="27337"/>
                    </a:cubicBezTo>
                    <a:cubicBezTo>
                      <a:pt x="5630" y="27352"/>
                      <a:pt x="5671" y="27365"/>
                      <a:pt x="5705" y="27375"/>
                    </a:cubicBezTo>
                    <a:cubicBezTo>
                      <a:pt x="5724" y="27431"/>
                      <a:pt x="5738" y="27472"/>
                      <a:pt x="5759" y="27536"/>
                    </a:cubicBezTo>
                    <a:cubicBezTo>
                      <a:pt x="5918" y="27543"/>
                      <a:pt x="6015" y="27653"/>
                      <a:pt x="6096" y="27778"/>
                    </a:cubicBezTo>
                    <a:cubicBezTo>
                      <a:pt x="6146" y="27750"/>
                      <a:pt x="6199" y="27724"/>
                      <a:pt x="6280" y="27681"/>
                    </a:cubicBezTo>
                    <a:cubicBezTo>
                      <a:pt x="6286" y="27808"/>
                      <a:pt x="6290" y="27890"/>
                      <a:pt x="6295" y="27986"/>
                    </a:cubicBezTo>
                    <a:cubicBezTo>
                      <a:pt x="6512" y="28024"/>
                      <a:pt x="6651" y="28145"/>
                      <a:pt x="6731" y="28321"/>
                    </a:cubicBezTo>
                    <a:cubicBezTo>
                      <a:pt x="6798" y="28336"/>
                      <a:pt x="6849" y="28346"/>
                      <a:pt x="6895" y="28357"/>
                    </a:cubicBezTo>
                    <a:cubicBezTo>
                      <a:pt x="6914" y="28414"/>
                      <a:pt x="6927" y="28454"/>
                      <a:pt x="6943" y="28499"/>
                    </a:cubicBezTo>
                    <a:cubicBezTo>
                      <a:pt x="7077" y="28530"/>
                      <a:pt x="7204" y="28546"/>
                      <a:pt x="7320" y="28560"/>
                    </a:cubicBezTo>
                    <a:cubicBezTo>
                      <a:pt x="7324" y="28624"/>
                      <a:pt x="7329" y="28691"/>
                      <a:pt x="7332" y="28763"/>
                    </a:cubicBezTo>
                    <a:cubicBezTo>
                      <a:pt x="7422" y="28797"/>
                      <a:pt x="7487" y="28884"/>
                      <a:pt x="7579" y="28884"/>
                    </a:cubicBezTo>
                    <a:cubicBezTo>
                      <a:pt x="7594" y="28884"/>
                      <a:pt x="7609" y="28882"/>
                      <a:pt x="7624" y="28877"/>
                    </a:cubicBezTo>
                    <a:cubicBezTo>
                      <a:pt x="7651" y="29019"/>
                      <a:pt x="7808" y="29044"/>
                      <a:pt x="7891" y="29120"/>
                    </a:cubicBezTo>
                    <a:cubicBezTo>
                      <a:pt x="7976" y="29119"/>
                      <a:pt x="8050" y="29117"/>
                      <a:pt x="8132" y="29116"/>
                    </a:cubicBezTo>
                    <a:cubicBezTo>
                      <a:pt x="8181" y="29225"/>
                      <a:pt x="8219" y="29314"/>
                      <a:pt x="8254" y="29392"/>
                    </a:cubicBezTo>
                    <a:cubicBezTo>
                      <a:pt x="8277" y="29374"/>
                      <a:pt x="8307" y="29368"/>
                      <a:pt x="8340" y="29368"/>
                    </a:cubicBezTo>
                    <a:cubicBezTo>
                      <a:pt x="8393" y="29368"/>
                      <a:pt x="8456" y="29383"/>
                      <a:pt x="8515" y="29383"/>
                    </a:cubicBezTo>
                    <a:cubicBezTo>
                      <a:pt x="8549" y="29383"/>
                      <a:pt x="8582" y="29378"/>
                      <a:pt x="8612" y="29361"/>
                    </a:cubicBezTo>
                    <a:cubicBezTo>
                      <a:pt x="8707" y="29411"/>
                      <a:pt x="8793" y="29456"/>
                      <a:pt x="8882" y="29504"/>
                    </a:cubicBezTo>
                    <a:cubicBezTo>
                      <a:pt x="8929" y="29486"/>
                      <a:pt x="8977" y="29467"/>
                      <a:pt x="9019" y="29451"/>
                    </a:cubicBezTo>
                    <a:lnTo>
                      <a:pt x="9019" y="29451"/>
                    </a:lnTo>
                    <a:cubicBezTo>
                      <a:pt x="9169" y="29572"/>
                      <a:pt x="8968" y="29542"/>
                      <a:pt x="8999" y="29592"/>
                    </a:cubicBezTo>
                    <a:lnTo>
                      <a:pt x="8996" y="29704"/>
                    </a:lnTo>
                    <a:lnTo>
                      <a:pt x="9056" y="29767"/>
                    </a:lnTo>
                    <a:cubicBezTo>
                      <a:pt x="9106" y="29728"/>
                      <a:pt x="9155" y="29688"/>
                      <a:pt x="9193" y="29659"/>
                    </a:cubicBezTo>
                    <a:cubicBezTo>
                      <a:pt x="9281" y="29742"/>
                      <a:pt x="9346" y="29804"/>
                      <a:pt x="9446" y="29898"/>
                    </a:cubicBezTo>
                    <a:cubicBezTo>
                      <a:pt x="9455" y="29815"/>
                      <a:pt x="9491" y="29794"/>
                      <a:pt x="9534" y="29794"/>
                    </a:cubicBezTo>
                    <a:cubicBezTo>
                      <a:pt x="9578" y="29794"/>
                      <a:pt x="9631" y="29816"/>
                      <a:pt x="9673" y="29816"/>
                    </a:cubicBezTo>
                    <a:cubicBezTo>
                      <a:pt x="9681" y="29816"/>
                      <a:pt x="9689" y="29815"/>
                      <a:pt x="9696" y="29813"/>
                    </a:cubicBezTo>
                    <a:cubicBezTo>
                      <a:pt x="9722" y="29848"/>
                      <a:pt x="9747" y="29884"/>
                      <a:pt x="9778" y="29925"/>
                    </a:cubicBezTo>
                    <a:cubicBezTo>
                      <a:pt x="9873" y="29907"/>
                      <a:pt x="9956" y="29885"/>
                      <a:pt x="10043" y="29863"/>
                    </a:cubicBezTo>
                    <a:cubicBezTo>
                      <a:pt x="10044" y="29863"/>
                      <a:pt x="10046" y="29863"/>
                      <a:pt x="10047" y="29863"/>
                    </a:cubicBezTo>
                    <a:cubicBezTo>
                      <a:pt x="10059" y="29863"/>
                      <a:pt x="10076" y="29873"/>
                      <a:pt x="10090" y="29878"/>
                    </a:cubicBezTo>
                    <a:cubicBezTo>
                      <a:pt x="10077" y="29932"/>
                      <a:pt x="10064" y="29982"/>
                      <a:pt x="10046" y="30050"/>
                    </a:cubicBezTo>
                    <a:cubicBezTo>
                      <a:pt x="10162" y="30053"/>
                      <a:pt x="10249" y="30054"/>
                      <a:pt x="10287" y="30056"/>
                    </a:cubicBezTo>
                    <a:cubicBezTo>
                      <a:pt x="10380" y="30013"/>
                      <a:pt x="10437" y="29988"/>
                      <a:pt x="10513" y="29954"/>
                    </a:cubicBezTo>
                    <a:cubicBezTo>
                      <a:pt x="10533" y="30046"/>
                      <a:pt x="10548" y="30110"/>
                      <a:pt x="10563" y="30174"/>
                    </a:cubicBezTo>
                    <a:cubicBezTo>
                      <a:pt x="10593" y="30166"/>
                      <a:pt x="10623" y="30159"/>
                      <a:pt x="10663" y="30150"/>
                    </a:cubicBezTo>
                    <a:cubicBezTo>
                      <a:pt x="10688" y="30224"/>
                      <a:pt x="10710" y="30291"/>
                      <a:pt x="10732" y="30359"/>
                    </a:cubicBezTo>
                    <a:cubicBezTo>
                      <a:pt x="10789" y="30343"/>
                      <a:pt x="10842" y="30328"/>
                      <a:pt x="10897" y="30312"/>
                    </a:cubicBezTo>
                    <a:cubicBezTo>
                      <a:pt x="10930" y="30365"/>
                      <a:pt x="10963" y="30418"/>
                      <a:pt x="10988" y="30457"/>
                    </a:cubicBezTo>
                    <a:cubicBezTo>
                      <a:pt x="11047" y="30438"/>
                      <a:pt x="11102" y="30419"/>
                      <a:pt x="11195" y="30390"/>
                    </a:cubicBezTo>
                    <a:lnTo>
                      <a:pt x="11195" y="30390"/>
                    </a:lnTo>
                    <a:cubicBezTo>
                      <a:pt x="11179" y="30485"/>
                      <a:pt x="11169" y="30538"/>
                      <a:pt x="11157" y="30603"/>
                    </a:cubicBezTo>
                    <a:cubicBezTo>
                      <a:pt x="11207" y="30615"/>
                      <a:pt x="11247" y="30624"/>
                      <a:pt x="11294" y="30634"/>
                    </a:cubicBezTo>
                    <a:cubicBezTo>
                      <a:pt x="11273" y="30591"/>
                      <a:pt x="11258" y="30565"/>
                      <a:pt x="11238" y="30522"/>
                    </a:cubicBezTo>
                    <a:lnTo>
                      <a:pt x="11238" y="30522"/>
                    </a:lnTo>
                    <a:cubicBezTo>
                      <a:pt x="11316" y="30546"/>
                      <a:pt x="11382" y="30558"/>
                      <a:pt x="11445" y="30568"/>
                    </a:cubicBezTo>
                    <a:cubicBezTo>
                      <a:pt x="11475" y="30535"/>
                      <a:pt x="11500" y="30507"/>
                      <a:pt x="11523" y="30482"/>
                    </a:cubicBezTo>
                    <a:cubicBezTo>
                      <a:pt x="11589" y="30502"/>
                      <a:pt x="11648" y="30519"/>
                      <a:pt x="11706" y="30535"/>
                    </a:cubicBezTo>
                    <a:cubicBezTo>
                      <a:pt x="11751" y="30510"/>
                      <a:pt x="11797" y="30484"/>
                      <a:pt x="11847" y="30455"/>
                    </a:cubicBezTo>
                    <a:cubicBezTo>
                      <a:pt x="11879" y="30507"/>
                      <a:pt x="11900" y="30540"/>
                      <a:pt x="11919" y="30569"/>
                    </a:cubicBezTo>
                    <a:cubicBezTo>
                      <a:pt x="11888" y="30585"/>
                      <a:pt x="11863" y="30597"/>
                      <a:pt x="11837" y="30612"/>
                    </a:cubicBezTo>
                    <a:cubicBezTo>
                      <a:pt x="11879" y="30640"/>
                      <a:pt x="11913" y="30663"/>
                      <a:pt x="11948" y="30688"/>
                    </a:cubicBezTo>
                    <a:cubicBezTo>
                      <a:pt x="11978" y="30747"/>
                      <a:pt x="11843" y="30833"/>
                      <a:pt x="11994" y="30864"/>
                    </a:cubicBezTo>
                    <a:cubicBezTo>
                      <a:pt x="11995" y="30864"/>
                      <a:pt x="11996" y="30864"/>
                      <a:pt x="11998" y="30864"/>
                    </a:cubicBezTo>
                    <a:cubicBezTo>
                      <a:pt x="12115" y="30864"/>
                      <a:pt x="12043" y="30730"/>
                      <a:pt x="12143" y="30730"/>
                    </a:cubicBezTo>
                    <a:cubicBezTo>
                      <a:pt x="12152" y="30730"/>
                      <a:pt x="12164" y="30731"/>
                      <a:pt x="12176" y="30734"/>
                    </a:cubicBezTo>
                    <a:cubicBezTo>
                      <a:pt x="12196" y="30657"/>
                      <a:pt x="12239" y="30612"/>
                      <a:pt x="12329" y="30612"/>
                    </a:cubicBezTo>
                    <a:cubicBezTo>
                      <a:pt x="12360" y="30612"/>
                      <a:pt x="12396" y="30617"/>
                      <a:pt x="12438" y="30628"/>
                    </a:cubicBezTo>
                    <a:cubicBezTo>
                      <a:pt x="12362" y="30678"/>
                      <a:pt x="12304" y="30716"/>
                      <a:pt x="12246" y="30755"/>
                    </a:cubicBezTo>
                    <a:lnTo>
                      <a:pt x="12562" y="31025"/>
                    </a:lnTo>
                    <a:cubicBezTo>
                      <a:pt x="12615" y="31018"/>
                      <a:pt x="12666" y="31009"/>
                      <a:pt x="12722" y="31000"/>
                    </a:cubicBezTo>
                    <a:cubicBezTo>
                      <a:pt x="12772" y="31059"/>
                      <a:pt x="12816" y="31118"/>
                      <a:pt x="12883" y="31186"/>
                    </a:cubicBezTo>
                    <a:cubicBezTo>
                      <a:pt x="12950" y="31102"/>
                      <a:pt x="13002" y="31037"/>
                      <a:pt x="13055" y="30972"/>
                    </a:cubicBezTo>
                    <a:cubicBezTo>
                      <a:pt x="13097" y="31062"/>
                      <a:pt x="13205" y="31055"/>
                      <a:pt x="13295" y="31074"/>
                    </a:cubicBezTo>
                    <a:cubicBezTo>
                      <a:pt x="13346" y="31003"/>
                      <a:pt x="13398" y="30931"/>
                      <a:pt x="13470" y="30831"/>
                    </a:cubicBezTo>
                    <a:cubicBezTo>
                      <a:pt x="13539" y="30909"/>
                      <a:pt x="13573" y="30962"/>
                      <a:pt x="13624" y="30997"/>
                    </a:cubicBezTo>
                    <a:cubicBezTo>
                      <a:pt x="13676" y="31031"/>
                      <a:pt x="13746" y="31047"/>
                      <a:pt x="13808" y="31071"/>
                    </a:cubicBezTo>
                    <a:cubicBezTo>
                      <a:pt x="13807" y="31121"/>
                      <a:pt x="13804" y="31158"/>
                      <a:pt x="13804" y="31162"/>
                    </a:cubicBezTo>
                    <a:cubicBezTo>
                      <a:pt x="13888" y="31277"/>
                      <a:pt x="13943" y="31353"/>
                      <a:pt x="13995" y="31426"/>
                    </a:cubicBezTo>
                    <a:cubicBezTo>
                      <a:pt x="14130" y="31465"/>
                      <a:pt x="14261" y="31502"/>
                      <a:pt x="14397" y="31542"/>
                    </a:cubicBezTo>
                    <a:cubicBezTo>
                      <a:pt x="14410" y="31505"/>
                      <a:pt x="14429" y="31455"/>
                      <a:pt x="14455" y="31383"/>
                    </a:cubicBezTo>
                    <a:cubicBezTo>
                      <a:pt x="14591" y="31465"/>
                      <a:pt x="14704" y="31536"/>
                      <a:pt x="14817" y="31606"/>
                    </a:cubicBezTo>
                    <a:cubicBezTo>
                      <a:pt x="14850" y="31586"/>
                      <a:pt x="14886" y="31573"/>
                      <a:pt x="14906" y="31551"/>
                    </a:cubicBezTo>
                    <a:cubicBezTo>
                      <a:pt x="14954" y="31490"/>
                      <a:pt x="14991" y="31426"/>
                      <a:pt x="15037" y="31365"/>
                    </a:cubicBezTo>
                    <a:cubicBezTo>
                      <a:pt x="15042" y="31358"/>
                      <a:pt x="15069" y="31359"/>
                      <a:pt x="15087" y="31356"/>
                    </a:cubicBezTo>
                    <a:cubicBezTo>
                      <a:pt x="15098" y="31395"/>
                      <a:pt x="15109" y="31428"/>
                      <a:pt x="15120" y="31465"/>
                    </a:cubicBezTo>
                    <a:cubicBezTo>
                      <a:pt x="15127" y="31466"/>
                      <a:pt x="15133" y="31466"/>
                      <a:pt x="15139" y="31466"/>
                    </a:cubicBezTo>
                    <a:cubicBezTo>
                      <a:pt x="15248" y="31466"/>
                      <a:pt x="15295" y="31417"/>
                      <a:pt x="15332" y="31346"/>
                    </a:cubicBezTo>
                    <a:cubicBezTo>
                      <a:pt x="15343" y="31325"/>
                      <a:pt x="15418" y="31327"/>
                      <a:pt x="15459" y="31318"/>
                    </a:cubicBezTo>
                    <a:lnTo>
                      <a:pt x="15459" y="31318"/>
                    </a:lnTo>
                    <a:cubicBezTo>
                      <a:pt x="15429" y="31387"/>
                      <a:pt x="15409" y="31436"/>
                      <a:pt x="15387" y="31484"/>
                    </a:cubicBezTo>
                    <a:cubicBezTo>
                      <a:pt x="15451" y="31502"/>
                      <a:pt x="15513" y="31521"/>
                      <a:pt x="15541" y="31529"/>
                    </a:cubicBezTo>
                    <a:cubicBezTo>
                      <a:pt x="15611" y="31528"/>
                      <a:pt x="15673" y="31519"/>
                      <a:pt x="15726" y="31519"/>
                    </a:cubicBezTo>
                    <a:cubicBezTo>
                      <a:pt x="15752" y="31519"/>
                      <a:pt x="15776" y="31521"/>
                      <a:pt x="15799" y="31527"/>
                    </a:cubicBezTo>
                    <a:cubicBezTo>
                      <a:pt x="15883" y="31552"/>
                      <a:pt x="15952" y="31609"/>
                      <a:pt x="16030" y="31649"/>
                    </a:cubicBezTo>
                    <a:cubicBezTo>
                      <a:pt x="16034" y="31651"/>
                      <a:pt x="16040" y="31652"/>
                      <a:pt x="16046" y="31652"/>
                    </a:cubicBezTo>
                    <a:cubicBezTo>
                      <a:pt x="16062" y="31652"/>
                      <a:pt x="16081" y="31647"/>
                      <a:pt x="16097" y="31645"/>
                    </a:cubicBezTo>
                    <a:cubicBezTo>
                      <a:pt x="16115" y="31612"/>
                      <a:pt x="16131" y="31580"/>
                      <a:pt x="16149" y="31548"/>
                    </a:cubicBezTo>
                    <a:cubicBezTo>
                      <a:pt x="16189" y="31566"/>
                      <a:pt x="16226" y="31597"/>
                      <a:pt x="16259" y="31597"/>
                    </a:cubicBezTo>
                    <a:cubicBezTo>
                      <a:pt x="16261" y="31597"/>
                      <a:pt x="16263" y="31596"/>
                      <a:pt x="16265" y="31596"/>
                    </a:cubicBezTo>
                    <a:cubicBezTo>
                      <a:pt x="16458" y="31567"/>
                      <a:pt x="16648" y="31530"/>
                      <a:pt x="16831" y="31495"/>
                    </a:cubicBezTo>
                    <a:cubicBezTo>
                      <a:pt x="16902" y="31509"/>
                      <a:pt x="16977" y="31524"/>
                      <a:pt x="17111" y="31551"/>
                    </a:cubicBezTo>
                    <a:cubicBezTo>
                      <a:pt x="17133" y="31506"/>
                      <a:pt x="17161" y="31455"/>
                      <a:pt x="17186" y="31408"/>
                    </a:cubicBezTo>
                    <a:cubicBezTo>
                      <a:pt x="17239" y="31439"/>
                      <a:pt x="17265" y="31453"/>
                      <a:pt x="17295" y="31471"/>
                    </a:cubicBezTo>
                    <a:cubicBezTo>
                      <a:pt x="17360" y="31443"/>
                      <a:pt x="17420" y="31420"/>
                      <a:pt x="17473" y="31398"/>
                    </a:cubicBezTo>
                    <a:cubicBezTo>
                      <a:pt x="17524" y="31426"/>
                      <a:pt x="17561" y="31446"/>
                      <a:pt x="17619" y="31477"/>
                    </a:cubicBezTo>
                    <a:cubicBezTo>
                      <a:pt x="17655" y="31448"/>
                      <a:pt x="17683" y="31420"/>
                      <a:pt x="17719" y="31398"/>
                    </a:cubicBezTo>
                    <a:cubicBezTo>
                      <a:pt x="17761" y="31373"/>
                      <a:pt x="17808" y="31350"/>
                      <a:pt x="17863" y="31317"/>
                    </a:cubicBezTo>
                    <a:cubicBezTo>
                      <a:pt x="17889" y="31365"/>
                      <a:pt x="17905" y="31396"/>
                      <a:pt x="17923" y="31427"/>
                    </a:cubicBezTo>
                    <a:cubicBezTo>
                      <a:pt x="18063" y="31411"/>
                      <a:pt x="18203" y="31395"/>
                      <a:pt x="18334" y="31378"/>
                    </a:cubicBezTo>
                    <a:cubicBezTo>
                      <a:pt x="18341" y="31337"/>
                      <a:pt x="18345" y="31311"/>
                      <a:pt x="18350" y="31289"/>
                    </a:cubicBezTo>
                    <a:cubicBezTo>
                      <a:pt x="18507" y="31309"/>
                      <a:pt x="18659" y="31330"/>
                      <a:pt x="18803" y="31349"/>
                    </a:cubicBezTo>
                    <a:cubicBezTo>
                      <a:pt x="18890" y="31283"/>
                      <a:pt x="18926" y="31185"/>
                      <a:pt x="19048" y="31185"/>
                    </a:cubicBezTo>
                    <a:cubicBezTo>
                      <a:pt x="19053" y="31185"/>
                      <a:pt x="19058" y="31185"/>
                      <a:pt x="19063" y="31186"/>
                    </a:cubicBezTo>
                    <a:cubicBezTo>
                      <a:pt x="19075" y="31165"/>
                      <a:pt x="19090" y="31147"/>
                      <a:pt x="19105" y="31130"/>
                    </a:cubicBezTo>
                    <a:lnTo>
                      <a:pt x="19130" y="31146"/>
                    </a:lnTo>
                    <a:lnTo>
                      <a:pt x="19075" y="31193"/>
                    </a:lnTo>
                    <a:cubicBezTo>
                      <a:pt x="19071" y="31190"/>
                      <a:pt x="19063" y="31186"/>
                      <a:pt x="19063" y="31186"/>
                    </a:cubicBezTo>
                    <a:lnTo>
                      <a:pt x="19063" y="31186"/>
                    </a:lnTo>
                    <a:cubicBezTo>
                      <a:pt x="19103" y="31221"/>
                      <a:pt x="19140" y="31253"/>
                      <a:pt x="19175" y="31284"/>
                    </a:cubicBezTo>
                    <a:cubicBezTo>
                      <a:pt x="19243" y="31246"/>
                      <a:pt x="19305" y="31211"/>
                      <a:pt x="19365" y="31177"/>
                    </a:cubicBezTo>
                    <a:cubicBezTo>
                      <a:pt x="19358" y="31130"/>
                      <a:pt x="19352" y="31084"/>
                      <a:pt x="19316" y="31042"/>
                    </a:cubicBezTo>
                    <a:cubicBezTo>
                      <a:pt x="19316" y="31042"/>
                      <a:pt x="19317" y="31041"/>
                      <a:pt x="19317" y="31041"/>
                    </a:cubicBezTo>
                    <a:lnTo>
                      <a:pt x="19317" y="31041"/>
                    </a:lnTo>
                    <a:cubicBezTo>
                      <a:pt x="19317" y="31041"/>
                      <a:pt x="19316" y="31041"/>
                      <a:pt x="19316" y="31042"/>
                    </a:cubicBezTo>
                    <a:lnTo>
                      <a:pt x="19316" y="31042"/>
                    </a:lnTo>
                    <a:cubicBezTo>
                      <a:pt x="19278" y="31011"/>
                      <a:pt x="19269" y="30975"/>
                      <a:pt x="19260" y="30939"/>
                    </a:cubicBezTo>
                    <a:lnTo>
                      <a:pt x="19306" y="30928"/>
                    </a:lnTo>
                    <a:lnTo>
                      <a:pt x="19349" y="31032"/>
                    </a:lnTo>
                    <a:lnTo>
                      <a:pt x="19349" y="31032"/>
                    </a:lnTo>
                    <a:cubicBezTo>
                      <a:pt x="19371" y="31026"/>
                      <a:pt x="19391" y="31024"/>
                      <a:pt x="19409" y="31024"/>
                    </a:cubicBezTo>
                    <a:cubicBezTo>
                      <a:pt x="19500" y="31024"/>
                      <a:pt x="19547" y="31082"/>
                      <a:pt x="19622" y="31093"/>
                    </a:cubicBezTo>
                    <a:cubicBezTo>
                      <a:pt x="19637" y="31050"/>
                      <a:pt x="19653" y="31008"/>
                      <a:pt x="19681" y="30928"/>
                    </a:cubicBezTo>
                    <a:cubicBezTo>
                      <a:pt x="19747" y="30980"/>
                      <a:pt x="19787" y="31012"/>
                      <a:pt x="19825" y="31043"/>
                    </a:cubicBezTo>
                    <a:cubicBezTo>
                      <a:pt x="19890" y="30980"/>
                      <a:pt x="20024" y="30946"/>
                      <a:pt x="20012" y="30806"/>
                    </a:cubicBezTo>
                    <a:lnTo>
                      <a:pt x="20012" y="30806"/>
                    </a:lnTo>
                    <a:cubicBezTo>
                      <a:pt x="20078" y="30853"/>
                      <a:pt x="20127" y="30889"/>
                      <a:pt x="20189" y="30931"/>
                    </a:cubicBezTo>
                    <a:cubicBezTo>
                      <a:pt x="20202" y="30874"/>
                      <a:pt x="20211" y="30837"/>
                      <a:pt x="20215" y="30812"/>
                    </a:cubicBezTo>
                    <a:cubicBezTo>
                      <a:pt x="20282" y="30808"/>
                      <a:pt x="20345" y="30802"/>
                      <a:pt x="20442" y="30794"/>
                    </a:cubicBezTo>
                    <a:cubicBezTo>
                      <a:pt x="20383" y="30759"/>
                      <a:pt x="20358" y="30744"/>
                      <a:pt x="20332" y="30728"/>
                    </a:cubicBezTo>
                    <a:cubicBezTo>
                      <a:pt x="20376" y="30703"/>
                      <a:pt x="20414" y="30681"/>
                      <a:pt x="20452" y="30659"/>
                    </a:cubicBezTo>
                    <a:cubicBezTo>
                      <a:pt x="20452" y="30606"/>
                      <a:pt x="20451" y="30553"/>
                      <a:pt x="20449" y="30494"/>
                    </a:cubicBezTo>
                    <a:cubicBezTo>
                      <a:pt x="20502" y="30493"/>
                      <a:pt x="20536" y="30493"/>
                      <a:pt x="20592" y="30491"/>
                    </a:cubicBezTo>
                    <a:lnTo>
                      <a:pt x="20592" y="30491"/>
                    </a:lnTo>
                    <a:cubicBezTo>
                      <a:pt x="20574" y="30544"/>
                      <a:pt x="20561" y="30587"/>
                      <a:pt x="20546" y="30631"/>
                    </a:cubicBezTo>
                    <a:cubicBezTo>
                      <a:pt x="20624" y="30660"/>
                      <a:pt x="20684" y="30674"/>
                      <a:pt x="20728" y="30674"/>
                    </a:cubicBezTo>
                    <a:cubicBezTo>
                      <a:pt x="20777" y="30674"/>
                      <a:pt x="20807" y="30657"/>
                      <a:pt x="20824" y="30622"/>
                    </a:cubicBezTo>
                    <a:cubicBezTo>
                      <a:pt x="20799" y="30608"/>
                      <a:pt x="20774" y="30593"/>
                      <a:pt x="20755" y="30583"/>
                    </a:cubicBezTo>
                    <a:cubicBezTo>
                      <a:pt x="20782" y="30543"/>
                      <a:pt x="20805" y="30509"/>
                      <a:pt x="20821" y="30485"/>
                    </a:cubicBezTo>
                    <a:cubicBezTo>
                      <a:pt x="20910" y="30510"/>
                      <a:pt x="20988" y="30522"/>
                      <a:pt x="21060" y="30537"/>
                    </a:cubicBezTo>
                    <a:cubicBezTo>
                      <a:pt x="21083" y="30503"/>
                      <a:pt x="21097" y="30493"/>
                      <a:pt x="21095" y="30485"/>
                    </a:cubicBezTo>
                    <a:cubicBezTo>
                      <a:pt x="21091" y="30461"/>
                      <a:pt x="21084" y="30437"/>
                      <a:pt x="21018" y="30410"/>
                    </a:cubicBezTo>
                    <a:lnTo>
                      <a:pt x="21018" y="30410"/>
                    </a:lnTo>
                    <a:cubicBezTo>
                      <a:pt x="21005" y="30418"/>
                      <a:pt x="20992" y="30426"/>
                      <a:pt x="20977" y="30432"/>
                    </a:cubicBezTo>
                    <a:cubicBezTo>
                      <a:pt x="20977" y="30433"/>
                      <a:pt x="20976" y="30433"/>
                      <a:pt x="20975" y="30433"/>
                    </a:cubicBezTo>
                    <a:cubicBezTo>
                      <a:pt x="20964" y="30433"/>
                      <a:pt x="20951" y="30417"/>
                      <a:pt x="20982" y="30397"/>
                    </a:cubicBezTo>
                    <a:cubicBezTo>
                      <a:pt x="20982" y="30397"/>
                      <a:pt x="20983" y="30397"/>
                      <a:pt x="20983" y="30397"/>
                    </a:cubicBezTo>
                    <a:lnTo>
                      <a:pt x="20983" y="30397"/>
                    </a:lnTo>
                    <a:cubicBezTo>
                      <a:pt x="20983" y="30397"/>
                      <a:pt x="20983" y="30397"/>
                      <a:pt x="20983" y="30397"/>
                    </a:cubicBezTo>
                    <a:cubicBezTo>
                      <a:pt x="20996" y="30401"/>
                      <a:pt x="21008" y="30406"/>
                      <a:pt x="21018" y="30410"/>
                    </a:cubicBezTo>
                    <a:lnTo>
                      <a:pt x="21018" y="30410"/>
                    </a:lnTo>
                    <a:cubicBezTo>
                      <a:pt x="21024" y="30406"/>
                      <a:pt x="21030" y="30402"/>
                      <a:pt x="21036" y="30397"/>
                    </a:cubicBezTo>
                    <a:lnTo>
                      <a:pt x="21036" y="30397"/>
                    </a:lnTo>
                    <a:cubicBezTo>
                      <a:pt x="21027" y="30397"/>
                      <a:pt x="21017" y="30396"/>
                      <a:pt x="21007" y="30396"/>
                    </a:cubicBezTo>
                    <a:cubicBezTo>
                      <a:pt x="20999" y="30396"/>
                      <a:pt x="20991" y="30397"/>
                      <a:pt x="20983" y="30397"/>
                    </a:cubicBezTo>
                    <a:lnTo>
                      <a:pt x="20983" y="30397"/>
                    </a:lnTo>
                    <a:cubicBezTo>
                      <a:pt x="20981" y="30384"/>
                      <a:pt x="21023" y="30379"/>
                      <a:pt x="21067" y="30377"/>
                    </a:cubicBezTo>
                    <a:lnTo>
                      <a:pt x="21067" y="30377"/>
                    </a:lnTo>
                    <a:cubicBezTo>
                      <a:pt x="21057" y="30383"/>
                      <a:pt x="21047" y="30390"/>
                      <a:pt x="21036" y="30397"/>
                    </a:cubicBezTo>
                    <a:lnTo>
                      <a:pt x="21036" y="30397"/>
                    </a:lnTo>
                    <a:cubicBezTo>
                      <a:pt x="21148" y="30405"/>
                      <a:pt x="21229" y="30450"/>
                      <a:pt x="21303" y="30450"/>
                    </a:cubicBezTo>
                    <a:cubicBezTo>
                      <a:pt x="21349" y="30450"/>
                      <a:pt x="21392" y="30433"/>
                      <a:pt x="21438" y="30379"/>
                    </a:cubicBezTo>
                    <a:cubicBezTo>
                      <a:pt x="21436" y="30347"/>
                      <a:pt x="21436" y="30321"/>
                      <a:pt x="21433" y="30244"/>
                    </a:cubicBezTo>
                    <a:lnTo>
                      <a:pt x="21433" y="30244"/>
                    </a:lnTo>
                    <a:cubicBezTo>
                      <a:pt x="21509" y="30300"/>
                      <a:pt x="21554" y="30334"/>
                      <a:pt x="21600" y="30368"/>
                    </a:cubicBezTo>
                    <a:cubicBezTo>
                      <a:pt x="21751" y="30297"/>
                      <a:pt x="21875" y="30238"/>
                      <a:pt x="22037" y="30163"/>
                    </a:cubicBezTo>
                    <a:cubicBezTo>
                      <a:pt x="22068" y="30164"/>
                      <a:pt x="22094" y="30165"/>
                      <a:pt x="22117" y="30165"/>
                    </a:cubicBezTo>
                    <a:cubicBezTo>
                      <a:pt x="22241" y="30165"/>
                      <a:pt x="22253" y="30142"/>
                      <a:pt x="22316" y="29994"/>
                    </a:cubicBezTo>
                    <a:cubicBezTo>
                      <a:pt x="22321" y="29984"/>
                      <a:pt x="22293" y="29968"/>
                      <a:pt x="22279" y="29954"/>
                    </a:cubicBezTo>
                    <a:cubicBezTo>
                      <a:pt x="22251" y="29976"/>
                      <a:pt x="22225" y="30000"/>
                      <a:pt x="22179" y="30037"/>
                    </a:cubicBezTo>
                    <a:cubicBezTo>
                      <a:pt x="22169" y="29993"/>
                      <a:pt x="22162" y="29960"/>
                      <a:pt x="22156" y="29932"/>
                    </a:cubicBezTo>
                    <a:cubicBezTo>
                      <a:pt x="22249" y="29898"/>
                      <a:pt x="22328" y="29881"/>
                      <a:pt x="22397" y="29847"/>
                    </a:cubicBezTo>
                    <a:cubicBezTo>
                      <a:pt x="22428" y="29878"/>
                      <a:pt x="22453" y="29903"/>
                      <a:pt x="22480" y="29931"/>
                    </a:cubicBezTo>
                    <a:cubicBezTo>
                      <a:pt x="22502" y="29897"/>
                      <a:pt x="22519" y="29869"/>
                      <a:pt x="22535" y="29842"/>
                    </a:cubicBezTo>
                    <a:cubicBezTo>
                      <a:pt x="22591" y="29891"/>
                      <a:pt x="22654" y="29907"/>
                      <a:pt x="22722" y="29907"/>
                    </a:cubicBezTo>
                    <a:cubicBezTo>
                      <a:pt x="22846" y="29907"/>
                      <a:pt x="22988" y="29856"/>
                      <a:pt x="23142" y="29854"/>
                    </a:cubicBezTo>
                    <a:cubicBezTo>
                      <a:pt x="23075" y="29759"/>
                      <a:pt x="23034" y="29700"/>
                      <a:pt x="22986" y="29632"/>
                    </a:cubicBezTo>
                    <a:cubicBezTo>
                      <a:pt x="23111" y="29578"/>
                      <a:pt x="23230" y="29525"/>
                      <a:pt x="23343" y="29475"/>
                    </a:cubicBezTo>
                    <a:cubicBezTo>
                      <a:pt x="23346" y="29428"/>
                      <a:pt x="23349" y="29391"/>
                      <a:pt x="23350" y="29356"/>
                    </a:cubicBezTo>
                    <a:cubicBezTo>
                      <a:pt x="23362" y="29358"/>
                      <a:pt x="23373" y="29360"/>
                      <a:pt x="23384" y="29363"/>
                    </a:cubicBezTo>
                    <a:cubicBezTo>
                      <a:pt x="23402" y="29404"/>
                      <a:pt x="23421" y="29445"/>
                      <a:pt x="23439" y="29485"/>
                    </a:cubicBezTo>
                    <a:cubicBezTo>
                      <a:pt x="23300" y="29576"/>
                      <a:pt x="23246" y="29666"/>
                      <a:pt x="23273" y="29754"/>
                    </a:cubicBezTo>
                    <a:cubicBezTo>
                      <a:pt x="23495" y="29682"/>
                      <a:pt x="23705" y="29576"/>
                      <a:pt x="23915" y="29472"/>
                    </a:cubicBezTo>
                    <a:cubicBezTo>
                      <a:pt x="24118" y="29353"/>
                      <a:pt x="24324" y="29241"/>
                      <a:pt x="24554" y="29177"/>
                    </a:cubicBezTo>
                    <a:cubicBezTo>
                      <a:pt x="24605" y="29111"/>
                      <a:pt x="24663" y="29038"/>
                      <a:pt x="24722" y="28961"/>
                    </a:cubicBezTo>
                    <a:cubicBezTo>
                      <a:pt x="24754" y="28992"/>
                      <a:pt x="24775" y="29010"/>
                      <a:pt x="24810" y="29042"/>
                    </a:cubicBezTo>
                    <a:cubicBezTo>
                      <a:pt x="24895" y="28982"/>
                      <a:pt x="24985" y="28917"/>
                      <a:pt x="25073" y="28855"/>
                    </a:cubicBezTo>
                    <a:lnTo>
                      <a:pt x="25182" y="28882"/>
                    </a:lnTo>
                    <a:cubicBezTo>
                      <a:pt x="25167" y="28826"/>
                      <a:pt x="25153" y="28768"/>
                      <a:pt x="25131" y="28676"/>
                    </a:cubicBezTo>
                    <a:lnTo>
                      <a:pt x="25131" y="28676"/>
                    </a:lnTo>
                    <a:cubicBezTo>
                      <a:pt x="25198" y="28735"/>
                      <a:pt x="25219" y="28752"/>
                      <a:pt x="25257" y="28785"/>
                    </a:cubicBezTo>
                    <a:cubicBezTo>
                      <a:pt x="25312" y="28757"/>
                      <a:pt x="25365" y="28705"/>
                      <a:pt x="25428" y="28674"/>
                    </a:cubicBezTo>
                    <a:cubicBezTo>
                      <a:pt x="25497" y="28639"/>
                      <a:pt x="25575" y="28626"/>
                      <a:pt x="25646" y="28590"/>
                    </a:cubicBezTo>
                    <a:cubicBezTo>
                      <a:pt x="25820" y="28501"/>
                      <a:pt x="25915" y="28329"/>
                      <a:pt x="25808" y="28191"/>
                    </a:cubicBezTo>
                    <a:lnTo>
                      <a:pt x="25808" y="28191"/>
                    </a:lnTo>
                    <a:cubicBezTo>
                      <a:pt x="25804" y="28196"/>
                      <a:pt x="25800" y="28200"/>
                      <a:pt x="25796" y="28204"/>
                    </a:cubicBezTo>
                    <a:cubicBezTo>
                      <a:pt x="25794" y="28205"/>
                      <a:pt x="25791" y="28206"/>
                      <a:pt x="25789" y="28206"/>
                    </a:cubicBezTo>
                    <a:cubicBezTo>
                      <a:pt x="25779" y="28206"/>
                      <a:pt x="25769" y="28194"/>
                      <a:pt x="25790" y="28170"/>
                    </a:cubicBezTo>
                    <a:lnTo>
                      <a:pt x="25790" y="28170"/>
                    </a:lnTo>
                    <a:cubicBezTo>
                      <a:pt x="25797" y="28177"/>
                      <a:pt x="25803" y="28184"/>
                      <a:pt x="25808" y="28191"/>
                    </a:cubicBezTo>
                    <a:lnTo>
                      <a:pt x="25808" y="28191"/>
                    </a:lnTo>
                    <a:cubicBezTo>
                      <a:pt x="25822" y="28178"/>
                      <a:pt x="25834" y="28163"/>
                      <a:pt x="25846" y="28148"/>
                    </a:cubicBezTo>
                    <a:lnTo>
                      <a:pt x="25846" y="28148"/>
                    </a:lnTo>
                    <a:cubicBezTo>
                      <a:pt x="25830" y="28153"/>
                      <a:pt x="25811" y="28160"/>
                      <a:pt x="25790" y="28170"/>
                    </a:cubicBezTo>
                    <a:cubicBezTo>
                      <a:pt x="25782" y="28158"/>
                      <a:pt x="25824" y="28142"/>
                      <a:pt x="25866" y="28124"/>
                    </a:cubicBezTo>
                    <a:lnTo>
                      <a:pt x="25866" y="28124"/>
                    </a:lnTo>
                    <a:cubicBezTo>
                      <a:pt x="25859" y="28132"/>
                      <a:pt x="25853" y="28140"/>
                      <a:pt x="25846" y="28148"/>
                    </a:cubicBezTo>
                    <a:lnTo>
                      <a:pt x="25846" y="28148"/>
                    </a:lnTo>
                    <a:cubicBezTo>
                      <a:pt x="25868" y="28141"/>
                      <a:pt x="25886" y="28139"/>
                      <a:pt x="25901" y="28139"/>
                    </a:cubicBezTo>
                    <a:cubicBezTo>
                      <a:pt x="25989" y="28139"/>
                      <a:pt x="25991" y="28227"/>
                      <a:pt x="26047" y="28227"/>
                    </a:cubicBezTo>
                    <a:cubicBezTo>
                      <a:pt x="26055" y="28227"/>
                      <a:pt x="26064" y="28225"/>
                      <a:pt x="26074" y="28221"/>
                    </a:cubicBezTo>
                    <a:cubicBezTo>
                      <a:pt x="26261" y="28112"/>
                      <a:pt x="26249" y="27973"/>
                      <a:pt x="26236" y="27827"/>
                    </a:cubicBezTo>
                    <a:lnTo>
                      <a:pt x="26236" y="27827"/>
                    </a:lnTo>
                    <a:cubicBezTo>
                      <a:pt x="26343" y="27830"/>
                      <a:pt x="26447" y="27831"/>
                      <a:pt x="26552" y="27833"/>
                    </a:cubicBezTo>
                    <a:cubicBezTo>
                      <a:pt x="26581" y="27775"/>
                      <a:pt x="26599" y="27703"/>
                      <a:pt x="26614" y="27702"/>
                    </a:cubicBezTo>
                    <a:cubicBezTo>
                      <a:pt x="26842" y="27664"/>
                      <a:pt x="26923" y="27477"/>
                      <a:pt x="27008" y="27306"/>
                    </a:cubicBezTo>
                    <a:cubicBezTo>
                      <a:pt x="27058" y="27208"/>
                      <a:pt x="27101" y="27107"/>
                      <a:pt x="27151" y="26997"/>
                    </a:cubicBezTo>
                    <a:cubicBezTo>
                      <a:pt x="27215" y="26990"/>
                      <a:pt x="27286" y="26984"/>
                      <a:pt x="27355" y="26977"/>
                    </a:cubicBezTo>
                    <a:cubicBezTo>
                      <a:pt x="27363" y="26943"/>
                      <a:pt x="27367" y="26921"/>
                      <a:pt x="27371" y="26894"/>
                    </a:cubicBezTo>
                    <a:lnTo>
                      <a:pt x="27561" y="26878"/>
                    </a:lnTo>
                    <a:cubicBezTo>
                      <a:pt x="27516" y="26757"/>
                      <a:pt x="27645" y="26638"/>
                      <a:pt x="27613" y="26456"/>
                    </a:cubicBezTo>
                    <a:lnTo>
                      <a:pt x="27613" y="26456"/>
                    </a:lnTo>
                    <a:cubicBezTo>
                      <a:pt x="27707" y="26481"/>
                      <a:pt x="27766" y="26495"/>
                      <a:pt x="27855" y="26519"/>
                    </a:cubicBezTo>
                    <a:cubicBezTo>
                      <a:pt x="27852" y="26376"/>
                      <a:pt x="27851" y="26291"/>
                      <a:pt x="27850" y="26220"/>
                    </a:cubicBezTo>
                    <a:cubicBezTo>
                      <a:pt x="27926" y="26194"/>
                      <a:pt x="28003" y="26169"/>
                      <a:pt x="28097" y="26135"/>
                    </a:cubicBezTo>
                    <a:cubicBezTo>
                      <a:pt x="28050" y="26064"/>
                      <a:pt x="28020" y="26019"/>
                      <a:pt x="27988" y="25972"/>
                    </a:cubicBezTo>
                    <a:cubicBezTo>
                      <a:pt x="28025" y="25941"/>
                      <a:pt x="28050" y="25919"/>
                      <a:pt x="28081" y="25891"/>
                    </a:cubicBezTo>
                    <a:cubicBezTo>
                      <a:pt x="28091" y="25930"/>
                      <a:pt x="28097" y="25961"/>
                      <a:pt x="28104" y="25992"/>
                    </a:cubicBezTo>
                    <a:cubicBezTo>
                      <a:pt x="28145" y="25985"/>
                      <a:pt x="28186" y="25979"/>
                      <a:pt x="28223" y="25973"/>
                    </a:cubicBezTo>
                    <a:cubicBezTo>
                      <a:pt x="28231" y="25936"/>
                      <a:pt x="28236" y="25908"/>
                      <a:pt x="28247" y="25864"/>
                    </a:cubicBezTo>
                    <a:cubicBezTo>
                      <a:pt x="28301" y="25901"/>
                      <a:pt x="28347" y="25932"/>
                      <a:pt x="28394" y="25963"/>
                    </a:cubicBezTo>
                    <a:cubicBezTo>
                      <a:pt x="28425" y="25929"/>
                      <a:pt x="28447" y="25904"/>
                      <a:pt x="28472" y="25876"/>
                    </a:cubicBezTo>
                    <a:cubicBezTo>
                      <a:pt x="28438" y="25827"/>
                      <a:pt x="28407" y="25783"/>
                      <a:pt x="28370" y="25730"/>
                    </a:cubicBezTo>
                    <a:cubicBezTo>
                      <a:pt x="28419" y="25722"/>
                      <a:pt x="28450" y="25716"/>
                      <a:pt x="28478" y="25710"/>
                    </a:cubicBezTo>
                    <a:cubicBezTo>
                      <a:pt x="28487" y="25670"/>
                      <a:pt x="28497" y="25629"/>
                      <a:pt x="28509" y="25577"/>
                    </a:cubicBezTo>
                    <a:cubicBezTo>
                      <a:pt x="28590" y="25560"/>
                      <a:pt x="28659" y="25545"/>
                      <a:pt x="28728" y="25532"/>
                    </a:cubicBezTo>
                    <a:cubicBezTo>
                      <a:pt x="28731" y="25464"/>
                      <a:pt x="28732" y="25407"/>
                      <a:pt x="28734" y="25343"/>
                    </a:cubicBezTo>
                    <a:cubicBezTo>
                      <a:pt x="28779" y="25352"/>
                      <a:pt x="28822" y="25360"/>
                      <a:pt x="28853" y="25366"/>
                    </a:cubicBezTo>
                    <a:cubicBezTo>
                      <a:pt x="28910" y="25293"/>
                      <a:pt x="28962" y="25229"/>
                      <a:pt x="29016" y="25161"/>
                    </a:cubicBezTo>
                    <a:cubicBezTo>
                      <a:pt x="28781" y="25071"/>
                      <a:pt x="28773" y="25064"/>
                      <a:pt x="28650" y="24856"/>
                    </a:cubicBezTo>
                    <a:cubicBezTo>
                      <a:pt x="28803" y="24804"/>
                      <a:pt x="28943" y="24755"/>
                      <a:pt x="29068" y="24712"/>
                    </a:cubicBezTo>
                    <a:lnTo>
                      <a:pt x="29068" y="24712"/>
                    </a:lnTo>
                    <a:cubicBezTo>
                      <a:pt x="29147" y="24790"/>
                      <a:pt x="29034" y="24948"/>
                      <a:pt x="29165" y="24968"/>
                    </a:cubicBezTo>
                    <a:cubicBezTo>
                      <a:pt x="29193" y="24911"/>
                      <a:pt x="29216" y="24854"/>
                      <a:pt x="29246" y="24798"/>
                    </a:cubicBezTo>
                    <a:cubicBezTo>
                      <a:pt x="29296" y="24706"/>
                      <a:pt x="29309" y="24628"/>
                      <a:pt x="29241" y="24568"/>
                    </a:cubicBezTo>
                    <a:cubicBezTo>
                      <a:pt x="29237" y="24565"/>
                      <a:pt x="29253" y="24539"/>
                      <a:pt x="29260" y="24523"/>
                    </a:cubicBezTo>
                    <a:cubicBezTo>
                      <a:pt x="29303" y="24530"/>
                      <a:pt x="29344" y="24537"/>
                      <a:pt x="29393" y="24546"/>
                    </a:cubicBezTo>
                    <a:cubicBezTo>
                      <a:pt x="29455" y="24355"/>
                      <a:pt x="29411" y="24228"/>
                      <a:pt x="29353" y="24111"/>
                    </a:cubicBezTo>
                    <a:cubicBezTo>
                      <a:pt x="29318" y="24037"/>
                      <a:pt x="29288" y="23963"/>
                      <a:pt x="29391" y="23868"/>
                    </a:cubicBezTo>
                    <a:cubicBezTo>
                      <a:pt x="29472" y="23932"/>
                      <a:pt x="29475" y="24101"/>
                      <a:pt x="29596" y="24101"/>
                    </a:cubicBezTo>
                    <a:cubicBezTo>
                      <a:pt x="29609" y="24101"/>
                      <a:pt x="29624" y="24099"/>
                      <a:pt x="29640" y="24094"/>
                    </a:cubicBezTo>
                    <a:cubicBezTo>
                      <a:pt x="29666" y="24053"/>
                      <a:pt x="29693" y="24013"/>
                      <a:pt x="29719" y="23972"/>
                    </a:cubicBezTo>
                    <a:cubicBezTo>
                      <a:pt x="29677" y="23862"/>
                      <a:pt x="29671" y="23749"/>
                      <a:pt x="29764" y="23582"/>
                    </a:cubicBezTo>
                    <a:cubicBezTo>
                      <a:pt x="29806" y="23657"/>
                      <a:pt x="29830" y="23716"/>
                      <a:pt x="29868" y="23757"/>
                    </a:cubicBezTo>
                    <a:cubicBezTo>
                      <a:pt x="29870" y="23760"/>
                      <a:pt x="29874" y="23761"/>
                      <a:pt x="29878" y="23761"/>
                    </a:cubicBezTo>
                    <a:cubicBezTo>
                      <a:pt x="29899" y="23761"/>
                      <a:pt x="29940" y="23739"/>
                      <a:pt x="29978" y="23727"/>
                    </a:cubicBezTo>
                    <a:cubicBezTo>
                      <a:pt x="29950" y="23662"/>
                      <a:pt x="29931" y="23619"/>
                      <a:pt x="29917" y="23585"/>
                    </a:cubicBezTo>
                    <a:cubicBezTo>
                      <a:pt x="29946" y="23521"/>
                      <a:pt x="29973" y="23462"/>
                      <a:pt x="30030" y="23337"/>
                    </a:cubicBezTo>
                    <a:lnTo>
                      <a:pt x="30030" y="23337"/>
                    </a:lnTo>
                    <a:cubicBezTo>
                      <a:pt x="29921" y="23398"/>
                      <a:pt x="29872" y="23425"/>
                      <a:pt x="29824" y="23453"/>
                    </a:cubicBezTo>
                    <a:cubicBezTo>
                      <a:pt x="29803" y="23401"/>
                      <a:pt x="29783" y="23346"/>
                      <a:pt x="29758" y="23281"/>
                    </a:cubicBezTo>
                    <a:lnTo>
                      <a:pt x="29758" y="23281"/>
                    </a:lnTo>
                    <a:cubicBezTo>
                      <a:pt x="29874" y="23297"/>
                      <a:pt x="29978" y="23312"/>
                      <a:pt x="30089" y="23328"/>
                    </a:cubicBezTo>
                    <a:cubicBezTo>
                      <a:pt x="30106" y="23168"/>
                      <a:pt x="30121" y="23029"/>
                      <a:pt x="30136" y="22901"/>
                    </a:cubicBezTo>
                    <a:cubicBezTo>
                      <a:pt x="30195" y="22860"/>
                      <a:pt x="30245" y="22832"/>
                      <a:pt x="30292" y="22794"/>
                    </a:cubicBezTo>
                    <a:cubicBezTo>
                      <a:pt x="30276" y="22703"/>
                      <a:pt x="30259" y="22617"/>
                      <a:pt x="30246" y="22541"/>
                    </a:cubicBezTo>
                    <a:cubicBezTo>
                      <a:pt x="30186" y="22501"/>
                      <a:pt x="30133" y="22466"/>
                      <a:pt x="30105" y="22447"/>
                    </a:cubicBezTo>
                    <a:cubicBezTo>
                      <a:pt x="30145" y="22411"/>
                      <a:pt x="30187" y="22372"/>
                      <a:pt x="30220" y="22344"/>
                    </a:cubicBezTo>
                    <a:cubicBezTo>
                      <a:pt x="30296" y="22451"/>
                      <a:pt x="30358" y="22538"/>
                      <a:pt x="30426" y="22635"/>
                    </a:cubicBezTo>
                    <a:cubicBezTo>
                      <a:pt x="30449" y="22586"/>
                      <a:pt x="30462" y="22557"/>
                      <a:pt x="30479" y="22523"/>
                    </a:cubicBezTo>
                    <a:cubicBezTo>
                      <a:pt x="30434" y="22483"/>
                      <a:pt x="30393" y="22448"/>
                      <a:pt x="30371" y="22429"/>
                    </a:cubicBezTo>
                    <a:cubicBezTo>
                      <a:pt x="30374" y="22358"/>
                      <a:pt x="30380" y="22316"/>
                      <a:pt x="30373" y="22279"/>
                    </a:cubicBezTo>
                    <a:cubicBezTo>
                      <a:pt x="30368" y="22254"/>
                      <a:pt x="30346" y="22238"/>
                      <a:pt x="30333" y="22220"/>
                    </a:cubicBezTo>
                    <a:cubicBezTo>
                      <a:pt x="30377" y="22183"/>
                      <a:pt x="30395" y="22169"/>
                      <a:pt x="30458" y="22116"/>
                    </a:cubicBezTo>
                    <a:lnTo>
                      <a:pt x="30458" y="22116"/>
                    </a:lnTo>
                    <a:cubicBezTo>
                      <a:pt x="30298" y="22120"/>
                      <a:pt x="30190" y="22123"/>
                      <a:pt x="30074" y="22127"/>
                    </a:cubicBezTo>
                    <a:cubicBezTo>
                      <a:pt x="30084" y="22079"/>
                      <a:pt x="30090" y="22048"/>
                      <a:pt x="30102" y="21996"/>
                    </a:cubicBezTo>
                    <a:cubicBezTo>
                      <a:pt x="30214" y="22004"/>
                      <a:pt x="30320" y="22011"/>
                      <a:pt x="30426" y="22018"/>
                    </a:cubicBezTo>
                    <a:lnTo>
                      <a:pt x="30476" y="21923"/>
                    </a:lnTo>
                    <a:cubicBezTo>
                      <a:pt x="30445" y="21905"/>
                      <a:pt x="30414" y="21889"/>
                      <a:pt x="30380" y="21871"/>
                    </a:cubicBezTo>
                    <a:lnTo>
                      <a:pt x="30379" y="21871"/>
                    </a:lnTo>
                    <a:cubicBezTo>
                      <a:pt x="30405" y="21820"/>
                      <a:pt x="30421" y="21792"/>
                      <a:pt x="30437" y="21758"/>
                    </a:cubicBezTo>
                    <a:cubicBezTo>
                      <a:pt x="30495" y="21774"/>
                      <a:pt x="30546" y="21790"/>
                      <a:pt x="30598" y="21807"/>
                    </a:cubicBezTo>
                    <a:cubicBezTo>
                      <a:pt x="30617" y="21677"/>
                      <a:pt x="30635" y="21562"/>
                      <a:pt x="30654" y="21443"/>
                    </a:cubicBezTo>
                    <a:lnTo>
                      <a:pt x="30654" y="21443"/>
                    </a:lnTo>
                    <a:cubicBezTo>
                      <a:pt x="30560" y="21468"/>
                      <a:pt x="30486" y="21487"/>
                      <a:pt x="30405" y="21509"/>
                    </a:cubicBezTo>
                    <a:cubicBezTo>
                      <a:pt x="30398" y="21308"/>
                      <a:pt x="30608" y="21287"/>
                      <a:pt x="30607" y="21137"/>
                    </a:cubicBezTo>
                    <a:lnTo>
                      <a:pt x="30607" y="21137"/>
                    </a:lnTo>
                    <a:cubicBezTo>
                      <a:pt x="30742" y="21150"/>
                      <a:pt x="30857" y="21162"/>
                      <a:pt x="30970" y="21174"/>
                    </a:cubicBezTo>
                    <a:lnTo>
                      <a:pt x="30983" y="21136"/>
                    </a:lnTo>
                    <a:lnTo>
                      <a:pt x="30736" y="21021"/>
                    </a:lnTo>
                    <a:lnTo>
                      <a:pt x="30780" y="20980"/>
                    </a:lnTo>
                    <a:cubicBezTo>
                      <a:pt x="30755" y="20915"/>
                      <a:pt x="30730" y="20850"/>
                      <a:pt x="30715" y="20809"/>
                    </a:cubicBezTo>
                    <a:cubicBezTo>
                      <a:pt x="30799" y="20772"/>
                      <a:pt x="30889" y="20736"/>
                      <a:pt x="31011" y="20684"/>
                    </a:cubicBezTo>
                    <a:cubicBezTo>
                      <a:pt x="30974" y="20621"/>
                      <a:pt x="30944" y="20569"/>
                      <a:pt x="30921" y="20531"/>
                    </a:cubicBezTo>
                    <a:cubicBezTo>
                      <a:pt x="31002" y="20469"/>
                      <a:pt x="31060" y="20424"/>
                      <a:pt x="31119" y="20381"/>
                    </a:cubicBezTo>
                    <a:cubicBezTo>
                      <a:pt x="31089" y="20313"/>
                      <a:pt x="31067" y="20265"/>
                      <a:pt x="31047" y="20215"/>
                    </a:cubicBezTo>
                    <a:lnTo>
                      <a:pt x="31026" y="20112"/>
                    </a:lnTo>
                    <a:lnTo>
                      <a:pt x="31099" y="20082"/>
                    </a:lnTo>
                    <a:cubicBezTo>
                      <a:pt x="31083" y="20018"/>
                      <a:pt x="31067" y="19953"/>
                      <a:pt x="31051" y="19891"/>
                    </a:cubicBezTo>
                    <a:cubicBezTo>
                      <a:pt x="30992" y="19913"/>
                      <a:pt x="30961" y="19925"/>
                      <a:pt x="30914" y="19941"/>
                    </a:cubicBezTo>
                    <a:cubicBezTo>
                      <a:pt x="30944" y="19865"/>
                      <a:pt x="30969" y="19815"/>
                      <a:pt x="30986" y="19756"/>
                    </a:cubicBezTo>
                    <a:cubicBezTo>
                      <a:pt x="30998" y="19757"/>
                      <a:pt x="31010" y="19758"/>
                      <a:pt x="31021" y="19758"/>
                    </a:cubicBezTo>
                    <a:cubicBezTo>
                      <a:pt x="31189" y="19758"/>
                      <a:pt x="31321" y="19613"/>
                      <a:pt x="31488" y="19548"/>
                    </a:cubicBezTo>
                    <a:cubicBezTo>
                      <a:pt x="31454" y="19441"/>
                      <a:pt x="31429" y="19361"/>
                      <a:pt x="31407" y="19288"/>
                    </a:cubicBezTo>
                    <a:cubicBezTo>
                      <a:pt x="31448" y="19242"/>
                      <a:pt x="31475" y="19214"/>
                      <a:pt x="31538" y="19145"/>
                    </a:cubicBezTo>
                    <a:lnTo>
                      <a:pt x="31538" y="19145"/>
                    </a:lnTo>
                    <a:cubicBezTo>
                      <a:pt x="31448" y="19158"/>
                      <a:pt x="31401" y="19166"/>
                      <a:pt x="31358" y="19172"/>
                    </a:cubicBezTo>
                    <a:cubicBezTo>
                      <a:pt x="31322" y="19129"/>
                      <a:pt x="31285" y="19086"/>
                      <a:pt x="31258" y="19054"/>
                    </a:cubicBezTo>
                    <a:cubicBezTo>
                      <a:pt x="31267" y="18963"/>
                      <a:pt x="31275" y="18882"/>
                      <a:pt x="31289" y="18732"/>
                    </a:cubicBezTo>
                    <a:cubicBezTo>
                      <a:pt x="31330" y="18845"/>
                      <a:pt x="31351" y="18901"/>
                      <a:pt x="31366" y="18944"/>
                    </a:cubicBezTo>
                    <a:cubicBezTo>
                      <a:pt x="31433" y="18939"/>
                      <a:pt x="31504" y="18933"/>
                      <a:pt x="31575" y="18929"/>
                    </a:cubicBezTo>
                    <a:cubicBezTo>
                      <a:pt x="31566" y="18758"/>
                      <a:pt x="31566" y="18760"/>
                      <a:pt x="31664" y="18598"/>
                    </a:cubicBezTo>
                    <a:lnTo>
                      <a:pt x="31664" y="18598"/>
                    </a:lnTo>
                    <a:cubicBezTo>
                      <a:pt x="31606" y="18607"/>
                      <a:pt x="31557" y="18614"/>
                      <a:pt x="31506" y="18623"/>
                    </a:cubicBezTo>
                    <a:cubicBezTo>
                      <a:pt x="31523" y="18558"/>
                      <a:pt x="31541" y="18496"/>
                      <a:pt x="31558" y="18440"/>
                    </a:cubicBezTo>
                    <a:lnTo>
                      <a:pt x="31667" y="18440"/>
                    </a:lnTo>
                    <a:cubicBezTo>
                      <a:pt x="31697" y="18309"/>
                      <a:pt x="31701" y="18177"/>
                      <a:pt x="31716" y="18081"/>
                    </a:cubicBezTo>
                    <a:cubicBezTo>
                      <a:pt x="31675" y="17996"/>
                      <a:pt x="31641" y="17926"/>
                      <a:pt x="31604" y="17858"/>
                    </a:cubicBezTo>
                    <a:cubicBezTo>
                      <a:pt x="31588" y="17842"/>
                      <a:pt x="31576" y="17823"/>
                      <a:pt x="31564" y="17802"/>
                    </a:cubicBezTo>
                    <a:lnTo>
                      <a:pt x="31585" y="17784"/>
                    </a:lnTo>
                    <a:lnTo>
                      <a:pt x="31614" y="17850"/>
                    </a:lnTo>
                    <a:cubicBezTo>
                      <a:pt x="31610" y="17853"/>
                      <a:pt x="31606" y="17857"/>
                      <a:pt x="31604" y="17858"/>
                    </a:cubicBezTo>
                    <a:lnTo>
                      <a:pt x="31604" y="17858"/>
                    </a:lnTo>
                    <a:cubicBezTo>
                      <a:pt x="31701" y="17847"/>
                      <a:pt x="31747" y="17780"/>
                      <a:pt x="31759" y="17670"/>
                    </a:cubicBezTo>
                    <a:lnTo>
                      <a:pt x="31759" y="17670"/>
                    </a:lnTo>
                    <a:cubicBezTo>
                      <a:pt x="31725" y="17684"/>
                      <a:pt x="31692" y="17699"/>
                      <a:pt x="31647" y="17720"/>
                    </a:cubicBezTo>
                    <a:cubicBezTo>
                      <a:pt x="31651" y="17650"/>
                      <a:pt x="31654" y="17584"/>
                      <a:pt x="31657" y="17521"/>
                    </a:cubicBezTo>
                    <a:cubicBezTo>
                      <a:pt x="31625" y="17499"/>
                      <a:pt x="31594" y="17478"/>
                      <a:pt x="31556" y="17450"/>
                    </a:cubicBezTo>
                    <a:cubicBezTo>
                      <a:pt x="31598" y="17421"/>
                      <a:pt x="31631" y="17397"/>
                      <a:pt x="31666" y="17372"/>
                    </a:cubicBezTo>
                    <a:cubicBezTo>
                      <a:pt x="31685" y="17394"/>
                      <a:pt x="31710" y="17422"/>
                      <a:pt x="31735" y="17452"/>
                    </a:cubicBezTo>
                    <a:cubicBezTo>
                      <a:pt x="31801" y="17424"/>
                      <a:pt x="31863" y="17399"/>
                      <a:pt x="31935" y="17369"/>
                    </a:cubicBezTo>
                    <a:cubicBezTo>
                      <a:pt x="31882" y="17284"/>
                      <a:pt x="31840" y="17215"/>
                      <a:pt x="31795" y="17144"/>
                    </a:cubicBezTo>
                    <a:cubicBezTo>
                      <a:pt x="31754" y="17175"/>
                      <a:pt x="31729" y="17194"/>
                      <a:pt x="31706" y="17212"/>
                    </a:cubicBezTo>
                    <a:cubicBezTo>
                      <a:pt x="31678" y="17234"/>
                      <a:pt x="31653" y="17256"/>
                      <a:pt x="31606" y="17296"/>
                    </a:cubicBezTo>
                    <a:cubicBezTo>
                      <a:pt x="31642" y="17119"/>
                      <a:pt x="31735" y="17022"/>
                      <a:pt x="31885" y="17003"/>
                    </a:cubicBezTo>
                    <a:cubicBezTo>
                      <a:pt x="31828" y="16950"/>
                      <a:pt x="31775" y="16903"/>
                      <a:pt x="31726" y="16859"/>
                    </a:cubicBezTo>
                    <a:cubicBezTo>
                      <a:pt x="31678" y="16885"/>
                      <a:pt x="31636" y="16907"/>
                      <a:pt x="31572" y="16941"/>
                    </a:cubicBezTo>
                    <a:cubicBezTo>
                      <a:pt x="31570" y="16841"/>
                      <a:pt x="31457" y="16804"/>
                      <a:pt x="31548" y="16700"/>
                    </a:cubicBezTo>
                    <a:lnTo>
                      <a:pt x="31548" y="16700"/>
                    </a:lnTo>
                    <a:cubicBezTo>
                      <a:pt x="31586" y="16732"/>
                      <a:pt x="31620" y="16763"/>
                      <a:pt x="31664" y="16806"/>
                    </a:cubicBezTo>
                    <a:cubicBezTo>
                      <a:pt x="31697" y="16716"/>
                      <a:pt x="31707" y="16647"/>
                      <a:pt x="31734" y="16554"/>
                    </a:cubicBezTo>
                    <a:cubicBezTo>
                      <a:pt x="31756" y="16632"/>
                      <a:pt x="31769" y="16678"/>
                      <a:pt x="31797" y="16776"/>
                    </a:cubicBezTo>
                    <a:cubicBezTo>
                      <a:pt x="31809" y="16632"/>
                      <a:pt x="31817" y="16545"/>
                      <a:pt x="31822" y="16493"/>
                    </a:cubicBezTo>
                    <a:cubicBezTo>
                      <a:pt x="31775" y="16426"/>
                      <a:pt x="31745" y="16385"/>
                      <a:pt x="31710" y="16334"/>
                    </a:cubicBezTo>
                    <a:cubicBezTo>
                      <a:pt x="31770" y="16306"/>
                      <a:pt x="31809" y="16288"/>
                      <a:pt x="31863" y="16263"/>
                    </a:cubicBezTo>
                    <a:cubicBezTo>
                      <a:pt x="31728" y="16179"/>
                      <a:pt x="31847" y="16114"/>
                      <a:pt x="31856" y="16054"/>
                    </a:cubicBezTo>
                    <a:cubicBezTo>
                      <a:pt x="31791" y="15991"/>
                      <a:pt x="31731" y="15931"/>
                      <a:pt x="31672" y="15872"/>
                    </a:cubicBezTo>
                    <a:cubicBezTo>
                      <a:pt x="31656" y="15913"/>
                      <a:pt x="31641" y="15953"/>
                      <a:pt x="31622" y="16000"/>
                    </a:cubicBezTo>
                    <a:cubicBezTo>
                      <a:pt x="31570" y="15986"/>
                      <a:pt x="31523" y="15975"/>
                      <a:pt x="31413" y="15947"/>
                    </a:cubicBezTo>
                    <a:cubicBezTo>
                      <a:pt x="31513" y="15882"/>
                      <a:pt x="31564" y="15848"/>
                      <a:pt x="31604" y="15823"/>
                    </a:cubicBezTo>
                    <a:cubicBezTo>
                      <a:pt x="31584" y="15702"/>
                      <a:pt x="31566" y="15608"/>
                      <a:pt x="31548" y="15510"/>
                    </a:cubicBezTo>
                    <a:cubicBezTo>
                      <a:pt x="31501" y="15497"/>
                      <a:pt x="31450" y="15482"/>
                      <a:pt x="31392" y="15464"/>
                    </a:cubicBezTo>
                    <a:cubicBezTo>
                      <a:pt x="31423" y="15377"/>
                      <a:pt x="31451" y="15304"/>
                      <a:pt x="31504" y="15158"/>
                    </a:cubicBezTo>
                    <a:lnTo>
                      <a:pt x="31504" y="15158"/>
                    </a:lnTo>
                    <a:cubicBezTo>
                      <a:pt x="31375" y="15245"/>
                      <a:pt x="31305" y="15291"/>
                      <a:pt x="31236" y="15338"/>
                    </a:cubicBezTo>
                    <a:cubicBezTo>
                      <a:pt x="31220" y="15574"/>
                      <a:pt x="31166" y="15791"/>
                      <a:pt x="30983" y="15926"/>
                    </a:cubicBezTo>
                    <a:cubicBezTo>
                      <a:pt x="30960" y="15900"/>
                      <a:pt x="30944" y="15882"/>
                      <a:pt x="30905" y="15839"/>
                    </a:cubicBezTo>
                    <a:cubicBezTo>
                      <a:pt x="30899" y="15908"/>
                      <a:pt x="30895" y="15950"/>
                      <a:pt x="30892" y="15989"/>
                    </a:cubicBezTo>
                    <a:cubicBezTo>
                      <a:pt x="30963" y="16082"/>
                      <a:pt x="30954" y="16182"/>
                      <a:pt x="30870" y="16257"/>
                    </a:cubicBezTo>
                    <a:cubicBezTo>
                      <a:pt x="30867" y="16289"/>
                      <a:pt x="30864" y="16323"/>
                      <a:pt x="30861" y="16360"/>
                    </a:cubicBezTo>
                    <a:cubicBezTo>
                      <a:pt x="30821" y="16375"/>
                      <a:pt x="30782" y="16391"/>
                      <a:pt x="30751" y="16403"/>
                    </a:cubicBezTo>
                    <a:cubicBezTo>
                      <a:pt x="30767" y="16454"/>
                      <a:pt x="30782" y="16501"/>
                      <a:pt x="30792" y="16537"/>
                    </a:cubicBezTo>
                    <a:cubicBezTo>
                      <a:pt x="30720" y="16581"/>
                      <a:pt x="30663" y="16616"/>
                      <a:pt x="30605" y="16651"/>
                    </a:cubicBezTo>
                    <a:lnTo>
                      <a:pt x="30545" y="16726"/>
                    </a:lnTo>
                    <a:cubicBezTo>
                      <a:pt x="30596" y="16750"/>
                      <a:pt x="30648" y="16774"/>
                      <a:pt x="30739" y="16816"/>
                    </a:cubicBezTo>
                    <a:cubicBezTo>
                      <a:pt x="30618" y="16822"/>
                      <a:pt x="30564" y="16825"/>
                      <a:pt x="30502" y="16828"/>
                    </a:cubicBezTo>
                    <a:cubicBezTo>
                      <a:pt x="30487" y="16910"/>
                      <a:pt x="30473" y="16982"/>
                      <a:pt x="30461" y="17050"/>
                    </a:cubicBezTo>
                    <a:cubicBezTo>
                      <a:pt x="30424" y="17055"/>
                      <a:pt x="30396" y="17057"/>
                      <a:pt x="30358" y="17062"/>
                    </a:cubicBezTo>
                    <a:cubicBezTo>
                      <a:pt x="30323" y="17275"/>
                      <a:pt x="30118" y="17418"/>
                      <a:pt x="30133" y="17645"/>
                    </a:cubicBezTo>
                    <a:cubicBezTo>
                      <a:pt x="30191" y="17641"/>
                      <a:pt x="30239" y="17638"/>
                      <a:pt x="30321" y="17582"/>
                    </a:cubicBezTo>
                    <a:lnTo>
                      <a:pt x="30321" y="17582"/>
                    </a:lnTo>
                    <a:cubicBezTo>
                      <a:pt x="30322" y="17592"/>
                      <a:pt x="30323" y="17602"/>
                      <a:pt x="30324" y="17612"/>
                    </a:cubicBezTo>
                    <a:lnTo>
                      <a:pt x="30324" y="17612"/>
                    </a:lnTo>
                    <a:cubicBezTo>
                      <a:pt x="30331" y="17597"/>
                      <a:pt x="30339" y="17581"/>
                      <a:pt x="30348" y="17562"/>
                    </a:cubicBezTo>
                    <a:lnTo>
                      <a:pt x="30348" y="17562"/>
                    </a:lnTo>
                    <a:cubicBezTo>
                      <a:pt x="30338" y="17569"/>
                      <a:pt x="30329" y="17576"/>
                      <a:pt x="30321" y="17582"/>
                    </a:cubicBezTo>
                    <a:lnTo>
                      <a:pt x="30321" y="17582"/>
                    </a:lnTo>
                    <a:cubicBezTo>
                      <a:pt x="30320" y="17569"/>
                      <a:pt x="30319" y="17556"/>
                      <a:pt x="30320" y="17543"/>
                    </a:cubicBezTo>
                    <a:cubicBezTo>
                      <a:pt x="30320" y="17539"/>
                      <a:pt x="30325" y="17535"/>
                      <a:pt x="30330" y="17535"/>
                    </a:cubicBezTo>
                    <a:cubicBezTo>
                      <a:pt x="30337" y="17535"/>
                      <a:pt x="30346" y="17542"/>
                      <a:pt x="30348" y="17562"/>
                    </a:cubicBezTo>
                    <a:cubicBezTo>
                      <a:pt x="30348" y="17562"/>
                      <a:pt x="30348" y="17562"/>
                      <a:pt x="30348" y="17562"/>
                    </a:cubicBezTo>
                    <a:lnTo>
                      <a:pt x="30348" y="17562"/>
                    </a:lnTo>
                    <a:cubicBezTo>
                      <a:pt x="30348" y="17562"/>
                      <a:pt x="30348" y="17562"/>
                      <a:pt x="30348" y="17562"/>
                    </a:cubicBezTo>
                    <a:lnTo>
                      <a:pt x="30348" y="17562"/>
                    </a:lnTo>
                    <a:cubicBezTo>
                      <a:pt x="30361" y="17565"/>
                      <a:pt x="30345" y="17602"/>
                      <a:pt x="30327" y="17639"/>
                    </a:cubicBezTo>
                    <a:cubicBezTo>
                      <a:pt x="30326" y="17630"/>
                      <a:pt x="30325" y="17621"/>
                      <a:pt x="30324" y="17612"/>
                    </a:cubicBezTo>
                    <a:lnTo>
                      <a:pt x="30324" y="17612"/>
                    </a:lnTo>
                    <a:cubicBezTo>
                      <a:pt x="30291" y="17686"/>
                      <a:pt x="30285" y="17718"/>
                      <a:pt x="30280" y="17745"/>
                    </a:cubicBezTo>
                    <a:cubicBezTo>
                      <a:pt x="30226" y="17750"/>
                      <a:pt x="30193" y="17755"/>
                      <a:pt x="30148" y="17762"/>
                    </a:cubicBezTo>
                    <a:cubicBezTo>
                      <a:pt x="30192" y="17800"/>
                      <a:pt x="30224" y="17828"/>
                      <a:pt x="30279" y="17877"/>
                    </a:cubicBezTo>
                    <a:cubicBezTo>
                      <a:pt x="30198" y="17871"/>
                      <a:pt x="30145" y="17867"/>
                      <a:pt x="30073" y="17862"/>
                    </a:cubicBezTo>
                    <a:cubicBezTo>
                      <a:pt x="30068" y="18143"/>
                      <a:pt x="30009" y="18407"/>
                      <a:pt x="29983" y="18670"/>
                    </a:cubicBezTo>
                    <a:cubicBezTo>
                      <a:pt x="30023" y="18702"/>
                      <a:pt x="30050" y="18724"/>
                      <a:pt x="30096" y="18760"/>
                    </a:cubicBezTo>
                    <a:cubicBezTo>
                      <a:pt x="30030" y="18817"/>
                      <a:pt x="29973" y="18866"/>
                      <a:pt x="29915" y="18914"/>
                    </a:cubicBezTo>
                    <a:cubicBezTo>
                      <a:pt x="29943" y="18942"/>
                      <a:pt x="29971" y="18970"/>
                      <a:pt x="30009" y="19008"/>
                    </a:cubicBezTo>
                    <a:cubicBezTo>
                      <a:pt x="29953" y="19013"/>
                      <a:pt x="29918" y="19017"/>
                      <a:pt x="29852" y="19023"/>
                    </a:cubicBezTo>
                    <a:cubicBezTo>
                      <a:pt x="29940" y="19132"/>
                      <a:pt x="30015" y="19223"/>
                      <a:pt x="30081" y="19304"/>
                    </a:cubicBezTo>
                    <a:cubicBezTo>
                      <a:pt x="30095" y="19517"/>
                      <a:pt x="29915" y="19460"/>
                      <a:pt x="29803" y="19541"/>
                    </a:cubicBezTo>
                    <a:cubicBezTo>
                      <a:pt x="29846" y="19589"/>
                      <a:pt x="29874" y="19620"/>
                      <a:pt x="29909" y="19659"/>
                    </a:cubicBezTo>
                    <a:cubicBezTo>
                      <a:pt x="29862" y="19666"/>
                      <a:pt x="29821" y="19672"/>
                      <a:pt x="29821" y="19672"/>
                    </a:cubicBezTo>
                    <a:cubicBezTo>
                      <a:pt x="29722" y="19765"/>
                      <a:pt x="29652" y="19831"/>
                      <a:pt x="29578" y="19900"/>
                    </a:cubicBezTo>
                    <a:cubicBezTo>
                      <a:pt x="29593" y="19913"/>
                      <a:pt x="29618" y="19938"/>
                      <a:pt x="29650" y="19969"/>
                    </a:cubicBezTo>
                    <a:cubicBezTo>
                      <a:pt x="29631" y="20013"/>
                      <a:pt x="29612" y="20060"/>
                      <a:pt x="29566" y="20172"/>
                    </a:cubicBezTo>
                    <a:cubicBezTo>
                      <a:pt x="29558" y="20172"/>
                      <a:pt x="29500" y="20169"/>
                      <a:pt x="29478" y="20168"/>
                    </a:cubicBezTo>
                    <a:cubicBezTo>
                      <a:pt x="29456" y="20307"/>
                      <a:pt x="29434" y="20440"/>
                      <a:pt x="29413" y="20568"/>
                    </a:cubicBezTo>
                    <a:cubicBezTo>
                      <a:pt x="29403" y="20631"/>
                      <a:pt x="29391" y="20694"/>
                      <a:pt x="29381" y="20758"/>
                    </a:cubicBezTo>
                    <a:lnTo>
                      <a:pt x="29333" y="20940"/>
                    </a:lnTo>
                    <a:cubicBezTo>
                      <a:pt x="29368" y="20962"/>
                      <a:pt x="29406" y="20987"/>
                      <a:pt x="29446" y="21012"/>
                    </a:cubicBezTo>
                    <a:cubicBezTo>
                      <a:pt x="29422" y="21077"/>
                      <a:pt x="29402" y="21134"/>
                      <a:pt x="29388" y="21174"/>
                    </a:cubicBezTo>
                    <a:cubicBezTo>
                      <a:pt x="29421" y="21215"/>
                      <a:pt x="29441" y="21242"/>
                      <a:pt x="29477" y="21289"/>
                    </a:cubicBezTo>
                    <a:cubicBezTo>
                      <a:pt x="29405" y="21326"/>
                      <a:pt x="29353" y="21351"/>
                      <a:pt x="29299" y="21377"/>
                    </a:cubicBezTo>
                    <a:cubicBezTo>
                      <a:pt x="29308" y="21271"/>
                      <a:pt x="29315" y="21175"/>
                      <a:pt x="29324" y="21074"/>
                    </a:cubicBezTo>
                    <a:lnTo>
                      <a:pt x="29241" y="21074"/>
                    </a:lnTo>
                    <a:cubicBezTo>
                      <a:pt x="29209" y="21170"/>
                      <a:pt x="29193" y="21311"/>
                      <a:pt x="29149" y="21327"/>
                    </a:cubicBezTo>
                    <a:cubicBezTo>
                      <a:pt x="29037" y="21367"/>
                      <a:pt x="29144" y="21508"/>
                      <a:pt x="29022" y="21534"/>
                    </a:cubicBezTo>
                    <a:cubicBezTo>
                      <a:pt x="28975" y="21543"/>
                      <a:pt x="29029" y="21713"/>
                      <a:pt x="28916" y="21713"/>
                    </a:cubicBezTo>
                    <a:cubicBezTo>
                      <a:pt x="28914" y="21713"/>
                      <a:pt x="28911" y="21713"/>
                      <a:pt x="28909" y="21712"/>
                    </a:cubicBezTo>
                    <a:cubicBezTo>
                      <a:pt x="28900" y="21815"/>
                      <a:pt x="28891" y="21914"/>
                      <a:pt x="28882" y="22013"/>
                    </a:cubicBezTo>
                    <a:cubicBezTo>
                      <a:pt x="28803" y="22073"/>
                      <a:pt x="28720" y="22119"/>
                      <a:pt x="28644" y="22170"/>
                    </a:cubicBezTo>
                    <a:lnTo>
                      <a:pt x="28644" y="22273"/>
                    </a:lnTo>
                    <a:cubicBezTo>
                      <a:pt x="28592" y="22301"/>
                      <a:pt x="28550" y="22326"/>
                      <a:pt x="28504" y="22352"/>
                    </a:cubicBezTo>
                    <a:cubicBezTo>
                      <a:pt x="28503" y="22392"/>
                      <a:pt x="28500" y="22429"/>
                      <a:pt x="28498" y="22466"/>
                    </a:cubicBezTo>
                    <a:cubicBezTo>
                      <a:pt x="28456" y="22461"/>
                      <a:pt x="28413" y="22457"/>
                      <a:pt x="28363" y="22451"/>
                    </a:cubicBezTo>
                    <a:cubicBezTo>
                      <a:pt x="28353" y="22511"/>
                      <a:pt x="28345" y="22555"/>
                      <a:pt x="28339" y="22594"/>
                    </a:cubicBezTo>
                    <a:cubicBezTo>
                      <a:pt x="28306" y="22608"/>
                      <a:pt x="28279" y="22620"/>
                      <a:pt x="28241" y="22636"/>
                    </a:cubicBezTo>
                    <a:cubicBezTo>
                      <a:pt x="28234" y="22756"/>
                      <a:pt x="28225" y="22873"/>
                      <a:pt x="28217" y="22989"/>
                    </a:cubicBezTo>
                    <a:cubicBezTo>
                      <a:pt x="28198" y="22997"/>
                      <a:pt x="28175" y="23006"/>
                      <a:pt x="28151" y="23014"/>
                    </a:cubicBezTo>
                    <a:cubicBezTo>
                      <a:pt x="28156" y="23044"/>
                      <a:pt x="28157" y="23065"/>
                      <a:pt x="28160" y="23085"/>
                    </a:cubicBezTo>
                    <a:cubicBezTo>
                      <a:pt x="28128" y="23101"/>
                      <a:pt x="28095" y="23117"/>
                      <a:pt x="28060" y="23134"/>
                    </a:cubicBezTo>
                    <a:cubicBezTo>
                      <a:pt x="28045" y="23238"/>
                      <a:pt x="28016" y="23328"/>
                      <a:pt x="27992" y="23429"/>
                    </a:cubicBezTo>
                    <a:cubicBezTo>
                      <a:pt x="27954" y="23443"/>
                      <a:pt x="27916" y="23456"/>
                      <a:pt x="27861" y="23475"/>
                    </a:cubicBezTo>
                    <a:cubicBezTo>
                      <a:pt x="27854" y="23707"/>
                      <a:pt x="27617" y="23822"/>
                      <a:pt x="27521" y="24019"/>
                    </a:cubicBezTo>
                    <a:cubicBezTo>
                      <a:pt x="27523" y="24072"/>
                      <a:pt x="27524" y="24124"/>
                      <a:pt x="27526" y="24156"/>
                    </a:cubicBezTo>
                    <a:cubicBezTo>
                      <a:pt x="27463" y="24203"/>
                      <a:pt x="27408" y="24244"/>
                      <a:pt x="27358" y="24281"/>
                    </a:cubicBezTo>
                    <a:cubicBezTo>
                      <a:pt x="27374" y="24458"/>
                      <a:pt x="27304" y="24578"/>
                      <a:pt x="27214" y="24720"/>
                    </a:cubicBezTo>
                    <a:cubicBezTo>
                      <a:pt x="27148" y="24820"/>
                      <a:pt x="27009" y="24848"/>
                      <a:pt x="26996" y="24937"/>
                    </a:cubicBezTo>
                    <a:cubicBezTo>
                      <a:pt x="26973" y="25089"/>
                      <a:pt x="26840" y="25139"/>
                      <a:pt x="26776" y="25242"/>
                    </a:cubicBezTo>
                    <a:cubicBezTo>
                      <a:pt x="26778" y="25264"/>
                      <a:pt x="26780" y="25286"/>
                      <a:pt x="26780" y="25308"/>
                    </a:cubicBezTo>
                    <a:lnTo>
                      <a:pt x="26752" y="25311"/>
                    </a:lnTo>
                    <a:lnTo>
                      <a:pt x="26762" y="25242"/>
                    </a:lnTo>
                    <a:lnTo>
                      <a:pt x="26776" y="25242"/>
                    </a:lnTo>
                    <a:cubicBezTo>
                      <a:pt x="26748" y="25236"/>
                      <a:pt x="26723" y="25232"/>
                      <a:pt x="26699" y="25226"/>
                    </a:cubicBezTo>
                    <a:cubicBezTo>
                      <a:pt x="26665" y="25302"/>
                      <a:pt x="26636" y="25367"/>
                      <a:pt x="26609" y="25429"/>
                    </a:cubicBezTo>
                    <a:cubicBezTo>
                      <a:pt x="26631" y="25511"/>
                      <a:pt x="26653" y="25591"/>
                      <a:pt x="26684" y="25699"/>
                    </a:cubicBezTo>
                    <a:cubicBezTo>
                      <a:pt x="26614" y="25651"/>
                      <a:pt x="26564" y="25616"/>
                      <a:pt x="26509" y="25579"/>
                    </a:cubicBezTo>
                    <a:cubicBezTo>
                      <a:pt x="26481" y="25616"/>
                      <a:pt x="26462" y="25639"/>
                      <a:pt x="26446" y="25660"/>
                    </a:cubicBezTo>
                    <a:cubicBezTo>
                      <a:pt x="26478" y="25710"/>
                      <a:pt x="26505" y="25752"/>
                      <a:pt x="26536" y="25802"/>
                    </a:cubicBezTo>
                    <a:cubicBezTo>
                      <a:pt x="26483" y="25807"/>
                      <a:pt x="26456" y="25810"/>
                      <a:pt x="26419" y="25813"/>
                    </a:cubicBezTo>
                    <a:cubicBezTo>
                      <a:pt x="26447" y="25870"/>
                      <a:pt x="26471" y="25920"/>
                      <a:pt x="26496" y="25969"/>
                    </a:cubicBezTo>
                    <a:cubicBezTo>
                      <a:pt x="26343" y="25935"/>
                      <a:pt x="26206" y="25904"/>
                      <a:pt x="26080" y="25876"/>
                    </a:cubicBezTo>
                    <a:cubicBezTo>
                      <a:pt x="26033" y="25972"/>
                      <a:pt x="25997" y="26045"/>
                      <a:pt x="25960" y="26119"/>
                    </a:cubicBezTo>
                    <a:cubicBezTo>
                      <a:pt x="25922" y="26089"/>
                      <a:pt x="25900" y="26073"/>
                      <a:pt x="25878" y="26054"/>
                    </a:cubicBezTo>
                    <a:cubicBezTo>
                      <a:pt x="25859" y="26094"/>
                      <a:pt x="25846" y="26123"/>
                      <a:pt x="25832" y="26151"/>
                    </a:cubicBezTo>
                    <a:cubicBezTo>
                      <a:pt x="25774" y="26148"/>
                      <a:pt x="25722" y="26147"/>
                      <a:pt x="25674" y="26145"/>
                    </a:cubicBezTo>
                    <a:cubicBezTo>
                      <a:pt x="25666" y="26175"/>
                      <a:pt x="25660" y="26204"/>
                      <a:pt x="25654" y="26232"/>
                    </a:cubicBezTo>
                    <a:cubicBezTo>
                      <a:pt x="25625" y="26234"/>
                      <a:pt x="25599" y="26235"/>
                      <a:pt x="25574" y="26236"/>
                    </a:cubicBezTo>
                    <a:cubicBezTo>
                      <a:pt x="25565" y="26270"/>
                      <a:pt x="25556" y="26300"/>
                      <a:pt x="25547" y="26337"/>
                    </a:cubicBezTo>
                    <a:cubicBezTo>
                      <a:pt x="25491" y="26353"/>
                      <a:pt x="25435" y="26367"/>
                      <a:pt x="25378" y="26385"/>
                    </a:cubicBezTo>
                    <a:cubicBezTo>
                      <a:pt x="25415" y="26501"/>
                      <a:pt x="25256" y="26445"/>
                      <a:pt x="25244" y="26531"/>
                    </a:cubicBezTo>
                    <a:cubicBezTo>
                      <a:pt x="25237" y="26585"/>
                      <a:pt x="25209" y="26595"/>
                      <a:pt x="25175" y="26595"/>
                    </a:cubicBezTo>
                    <a:cubicBezTo>
                      <a:pt x="25154" y="26595"/>
                      <a:pt x="25132" y="26592"/>
                      <a:pt x="25110" y="26592"/>
                    </a:cubicBezTo>
                    <a:cubicBezTo>
                      <a:pt x="25081" y="26592"/>
                      <a:pt x="25054" y="26598"/>
                      <a:pt x="25037" y="26628"/>
                    </a:cubicBezTo>
                    <a:cubicBezTo>
                      <a:pt x="25001" y="26688"/>
                      <a:pt x="24944" y="26740"/>
                      <a:pt x="24869" y="26828"/>
                    </a:cubicBezTo>
                    <a:cubicBezTo>
                      <a:pt x="24878" y="26750"/>
                      <a:pt x="24881" y="26721"/>
                      <a:pt x="24888" y="26656"/>
                    </a:cubicBezTo>
                    <a:lnTo>
                      <a:pt x="24888" y="26656"/>
                    </a:lnTo>
                    <a:cubicBezTo>
                      <a:pt x="24810" y="26721"/>
                      <a:pt x="24767" y="26757"/>
                      <a:pt x="24713" y="26801"/>
                    </a:cubicBezTo>
                    <a:cubicBezTo>
                      <a:pt x="24763" y="26812"/>
                      <a:pt x="24789" y="26818"/>
                      <a:pt x="24869" y="26834"/>
                    </a:cubicBezTo>
                    <a:cubicBezTo>
                      <a:pt x="24726" y="26897"/>
                      <a:pt x="24629" y="26940"/>
                      <a:pt x="24535" y="26982"/>
                    </a:cubicBezTo>
                    <a:cubicBezTo>
                      <a:pt x="24535" y="27004"/>
                      <a:pt x="24530" y="27025"/>
                      <a:pt x="24527" y="27047"/>
                    </a:cubicBezTo>
                    <a:lnTo>
                      <a:pt x="24500" y="27044"/>
                    </a:lnTo>
                    <a:lnTo>
                      <a:pt x="24523" y="26979"/>
                    </a:lnTo>
                    <a:cubicBezTo>
                      <a:pt x="24527" y="26981"/>
                      <a:pt x="24533" y="26981"/>
                      <a:pt x="24535" y="26981"/>
                    </a:cubicBezTo>
                    <a:cubicBezTo>
                      <a:pt x="24516" y="26957"/>
                      <a:pt x="24500" y="26932"/>
                      <a:pt x="24485" y="26909"/>
                    </a:cubicBezTo>
                    <a:cubicBezTo>
                      <a:pt x="24183" y="27018"/>
                      <a:pt x="24191" y="27025"/>
                      <a:pt x="24117" y="27119"/>
                    </a:cubicBezTo>
                    <a:cubicBezTo>
                      <a:pt x="24094" y="27115"/>
                      <a:pt x="24072" y="27113"/>
                      <a:pt x="24050" y="27113"/>
                    </a:cubicBezTo>
                    <a:cubicBezTo>
                      <a:pt x="23969" y="27113"/>
                      <a:pt x="23892" y="27140"/>
                      <a:pt x="23817" y="27187"/>
                    </a:cubicBezTo>
                    <a:cubicBezTo>
                      <a:pt x="23765" y="27218"/>
                      <a:pt x="23690" y="27218"/>
                      <a:pt x="23649" y="27255"/>
                    </a:cubicBezTo>
                    <a:cubicBezTo>
                      <a:pt x="23561" y="27333"/>
                      <a:pt x="23487" y="27427"/>
                      <a:pt x="23403" y="27516"/>
                    </a:cubicBezTo>
                    <a:cubicBezTo>
                      <a:pt x="23286" y="27522"/>
                      <a:pt x="23167" y="27527"/>
                      <a:pt x="23103" y="27669"/>
                    </a:cubicBezTo>
                    <a:cubicBezTo>
                      <a:pt x="23096" y="27686"/>
                      <a:pt x="23075" y="27708"/>
                      <a:pt x="23061" y="27711"/>
                    </a:cubicBezTo>
                    <a:cubicBezTo>
                      <a:pt x="22909" y="27740"/>
                      <a:pt x="22815" y="27834"/>
                      <a:pt x="22709" y="27928"/>
                    </a:cubicBezTo>
                    <a:cubicBezTo>
                      <a:pt x="22656" y="27973"/>
                      <a:pt x="22559" y="27971"/>
                      <a:pt x="22440" y="28001"/>
                    </a:cubicBezTo>
                    <a:cubicBezTo>
                      <a:pt x="22399" y="28031"/>
                      <a:pt x="22385" y="28142"/>
                      <a:pt x="22250" y="28164"/>
                    </a:cubicBezTo>
                    <a:cubicBezTo>
                      <a:pt x="22169" y="28179"/>
                      <a:pt x="22096" y="28289"/>
                      <a:pt x="22019" y="28355"/>
                    </a:cubicBezTo>
                    <a:cubicBezTo>
                      <a:pt x="21995" y="28346"/>
                      <a:pt x="21976" y="28340"/>
                      <a:pt x="21969" y="28337"/>
                    </a:cubicBezTo>
                    <a:cubicBezTo>
                      <a:pt x="21890" y="28418"/>
                      <a:pt x="21817" y="28507"/>
                      <a:pt x="21735" y="28579"/>
                    </a:cubicBezTo>
                    <a:cubicBezTo>
                      <a:pt x="21763" y="28590"/>
                      <a:pt x="21790" y="28602"/>
                      <a:pt x="21822" y="28617"/>
                    </a:cubicBezTo>
                    <a:cubicBezTo>
                      <a:pt x="21785" y="28663"/>
                      <a:pt x="21748" y="28708"/>
                      <a:pt x="21707" y="28761"/>
                    </a:cubicBezTo>
                    <a:cubicBezTo>
                      <a:pt x="21659" y="28718"/>
                      <a:pt x="21625" y="28689"/>
                      <a:pt x="21576" y="28645"/>
                    </a:cubicBezTo>
                    <a:cubicBezTo>
                      <a:pt x="21514" y="28743"/>
                      <a:pt x="21425" y="28783"/>
                      <a:pt x="21324" y="28783"/>
                    </a:cubicBezTo>
                    <a:cubicBezTo>
                      <a:pt x="21285" y="28783"/>
                      <a:pt x="21245" y="28778"/>
                      <a:pt x="21204" y="28767"/>
                    </a:cubicBezTo>
                    <a:cubicBezTo>
                      <a:pt x="21198" y="28824"/>
                      <a:pt x="21195" y="28861"/>
                      <a:pt x="21192" y="28896"/>
                    </a:cubicBezTo>
                    <a:cubicBezTo>
                      <a:pt x="21158" y="28952"/>
                      <a:pt x="21024" y="28908"/>
                      <a:pt x="21072" y="29019"/>
                    </a:cubicBezTo>
                    <a:cubicBezTo>
                      <a:pt x="21110" y="29036"/>
                      <a:pt x="21119" y="29052"/>
                      <a:pt x="21132" y="29079"/>
                    </a:cubicBezTo>
                    <a:cubicBezTo>
                      <a:pt x="21063" y="29126"/>
                      <a:pt x="20991" y="29175"/>
                      <a:pt x="20913" y="29228"/>
                    </a:cubicBezTo>
                    <a:cubicBezTo>
                      <a:pt x="20889" y="29217"/>
                      <a:pt x="20851" y="29201"/>
                      <a:pt x="20807" y="29182"/>
                    </a:cubicBezTo>
                    <a:cubicBezTo>
                      <a:pt x="20902" y="29129"/>
                      <a:pt x="20992" y="29077"/>
                      <a:pt x="21072" y="29019"/>
                    </a:cubicBezTo>
                    <a:lnTo>
                      <a:pt x="21072" y="29019"/>
                    </a:lnTo>
                    <a:cubicBezTo>
                      <a:pt x="21033" y="29035"/>
                      <a:pt x="21000" y="29042"/>
                      <a:pt x="20971" y="29042"/>
                    </a:cubicBezTo>
                    <a:cubicBezTo>
                      <a:pt x="20865" y="29042"/>
                      <a:pt x="20809" y="28957"/>
                      <a:pt x="20755" y="28957"/>
                    </a:cubicBezTo>
                    <a:cubicBezTo>
                      <a:pt x="20754" y="28957"/>
                      <a:pt x="20754" y="28957"/>
                      <a:pt x="20754" y="28957"/>
                    </a:cubicBezTo>
                    <a:cubicBezTo>
                      <a:pt x="20643" y="29005"/>
                      <a:pt x="20539" y="29064"/>
                      <a:pt x="20436" y="29114"/>
                    </a:cubicBezTo>
                    <a:cubicBezTo>
                      <a:pt x="20332" y="29163"/>
                      <a:pt x="20229" y="29210"/>
                      <a:pt x="20127" y="29255"/>
                    </a:cubicBezTo>
                    <a:cubicBezTo>
                      <a:pt x="19925" y="29353"/>
                      <a:pt x="19730" y="29450"/>
                      <a:pt x="19522" y="29531"/>
                    </a:cubicBezTo>
                    <a:cubicBezTo>
                      <a:pt x="19515" y="29551"/>
                      <a:pt x="19502" y="29570"/>
                      <a:pt x="19490" y="29589"/>
                    </a:cubicBezTo>
                    <a:lnTo>
                      <a:pt x="19466" y="29576"/>
                    </a:lnTo>
                    <a:lnTo>
                      <a:pt x="19512" y="29525"/>
                    </a:lnTo>
                    <a:cubicBezTo>
                      <a:pt x="19516" y="29528"/>
                      <a:pt x="19522" y="29531"/>
                      <a:pt x="19522" y="29531"/>
                    </a:cubicBezTo>
                    <a:cubicBezTo>
                      <a:pt x="19512" y="29494"/>
                      <a:pt x="19506" y="29460"/>
                      <a:pt x="19497" y="29413"/>
                    </a:cubicBezTo>
                    <a:cubicBezTo>
                      <a:pt x="19449" y="29453"/>
                      <a:pt x="19433" y="29464"/>
                      <a:pt x="19425" y="29470"/>
                    </a:cubicBezTo>
                    <a:cubicBezTo>
                      <a:pt x="19247" y="29489"/>
                      <a:pt x="19106" y="29511"/>
                      <a:pt x="18952" y="29511"/>
                    </a:cubicBezTo>
                    <a:cubicBezTo>
                      <a:pt x="18938" y="29511"/>
                      <a:pt x="18924" y="29510"/>
                      <a:pt x="18910" y="29510"/>
                    </a:cubicBezTo>
                    <a:cubicBezTo>
                      <a:pt x="18878" y="29484"/>
                      <a:pt x="18838" y="29453"/>
                      <a:pt x="18779" y="29407"/>
                    </a:cubicBezTo>
                    <a:cubicBezTo>
                      <a:pt x="18719" y="29441"/>
                      <a:pt x="18663" y="29481"/>
                      <a:pt x="18598" y="29504"/>
                    </a:cubicBezTo>
                    <a:cubicBezTo>
                      <a:pt x="18515" y="29534"/>
                      <a:pt x="18435" y="29603"/>
                      <a:pt x="18343" y="29603"/>
                    </a:cubicBezTo>
                    <a:cubicBezTo>
                      <a:pt x="18306" y="29603"/>
                      <a:pt x="18267" y="29591"/>
                      <a:pt x="18225" y="29561"/>
                    </a:cubicBezTo>
                    <a:cubicBezTo>
                      <a:pt x="18217" y="29556"/>
                      <a:pt x="18206" y="29554"/>
                      <a:pt x="18193" y="29554"/>
                    </a:cubicBezTo>
                    <a:cubicBezTo>
                      <a:pt x="18165" y="29554"/>
                      <a:pt x="18129" y="29563"/>
                      <a:pt x="18100" y="29564"/>
                    </a:cubicBezTo>
                    <a:cubicBezTo>
                      <a:pt x="18097" y="29564"/>
                      <a:pt x="18094" y="29564"/>
                      <a:pt x="18091" y="29564"/>
                    </a:cubicBezTo>
                    <a:cubicBezTo>
                      <a:pt x="17879" y="29564"/>
                      <a:pt x="17699" y="29674"/>
                      <a:pt x="17513" y="29742"/>
                    </a:cubicBezTo>
                    <a:cubicBezTo>
                      <a:pt x="17482" y="29719"/>
                      <a:pt x="17457" y="29701"/>
                      <a:pt x="17449" y="29695"/>
                    </a:cubicBezTo>
                    <a:cubicBezTo>
                      <a:pt x="17363" y="29719"/>
                      <a:pt x="17286" y="29741"/>
                      <a:pt x="17211" y="29763"/>
                    </a:cubicBezTo>
                    <a:cubicBezTo>
                      <a:pt x="17201" y="29795"/>
                      <a:pt x="17192" y="29828"/>
                      <a:pt x="17189" y="29840"/>
                    </a:cubicBezTo>
                    <a:cubicBezTo>
                      <a:pt x="17020" y="29865"/>
                      <a:pt x="16880" y="29887"/>
                      <a:pt x="16723" y="29910"/>
                    </a:cubicBezTo>
                    <a:cubicBezTo>
                      <a:pt x="16761" y="29873"/>
                      <a:pt x="16781" y="29853"/>
                      <a:pt x="16815" y="29819"/>
                    </a:cubicBezTo>
                    <a:cubicBezTo>
                      <a:pt x="16767" y="29815"/>
                      <a:pt x="16730" y="29810"/>
                      <a:pt x="16693" y="29807"/>
                    </a:cubicBezTo>
                    <a:cubicBezTo>
                      <a:pt x="16674" y="29870"/>
                      <a:pt x="16658" y="29920"/>
                      <a:pt x="16627" y="30021"/>
                    </a:cubicBezTo>
                    <a:cubicBezTo>
                      <a:pt x="16606" y="29913"/>
                      <a:pt x="16596" y="29860"/>
                      <a:pt x="16586" y="29804"/>
                    </a:cubicBezTo>
                    <a:cubicBezTo>
                      <a:pt x="16543" y="29810"/>
                      <a:pt x="16512" y="29816"/>
                      <a:pt x="16478" y="29822"/>
                    </a:cubicBezTo>
                    <a:cubicBezTo>
                      <a:pt x="16497" y="29854"/>
                      <a:pt x="16512" y="29881"/>
                      <a:pt x="16531" y="29912"/>
                    </a:cubicBezTo>
                    <a:cubicBezTo>
                      <a:pt x="16461" y="29913"/>
                      <a:pt x="16402" y="29913"/>
                      <a:pt x="16342" y="29915"/>
                    </a:cubicBezTo>
                    <a:cubicBezTo>
                      <a:pt x="16339" y="29857"/>
                      <a:pt x="16337" y="29812"/>
                      <a:pt x="16333" y="29723"/>
                    </a:cubicBezTo>
                    <a:cubicBezTo>
                      <a:pt x="16234" y="29826"/>
                      <a:pt x="16164" y="29906"/>
                      <a:pt x="16090" y="29973"/>
                    </a:cubicBezTo>
                    <a:cubicBezTo>
                      <a:pt x="16056" y="29943"/>
                      <a:pt x="16012" y="29900"/>
                      <a:pt x="15981" y="29872"/>
                    </a:cubicBezTo>
                    <a:cubicBezTo>
                      <a:pt x="15849" y="29860"/>
                      <a:pt x="15730" y="29850"/>
                      <a:pt x="15618" y="29840"/>
                    </a:cubicBezTo>
                    <a:cubicBezTo>
                      <a:pt x="15600" y="29882"/>
                      <a:pt x="15587" y="29913"/>
                      <a:pt x="15565" y="29969"/>
                    </a:cubicBezTo>
                    <a:cubicBezTo>
                      <a:pt x="15474" y="29898"/>
                      <a:pt x="15404" y="29845"/>
                      <a:pt x="15341" y="29795"/>
                    </a:cubicBezTo>
                    <a:cubicBezTo>
                      <a:pt x="15291" y="29819"/>
                      <a:pt x="15259" y="29834"/>
                      <a:pt x="15229" y="29847"/>
                    </a:cubicBezTo>
                    <a:cubicBezTo>
                      <a:pt x="15207" y="29823"/>
                      <a:pt x="15193" y="29809"/>
                      <a:pt x="15193" y="29809"/>
                    </a:cubicBezTo>
                    <a:cubicBezTo>
                      <a:pt x="15123" y="29819"/>
                      <a:pt x="15063" y="29826"/>
                      <a:pt x="15007" y="29837"/>
                    </a:cubicBezTo>
                    <a:cubicBezTo>
                      <a:pt x="14992" y="29854"/>
                      <a:pt x="14975" y="29869"/>
                      <a:pt x="14957" y="29882"/>
                    </a:cubicBezTo>
                    <a:lnTo>
                      <a:pt x="14939" y="29863"/>
                    </a:lnTo>
                    <a:lnTo>
                      <a:pt x="14998" y="29828"/>
                    </a:lnTo>
                    <a:cubicBezTo>
                      <a:pt x="15003" y="29832"/>
                      <a:pt x="15006" y="29835"/>
                      <a:pt x="15007" y="29837"/>
                    </a:cubicBezTo>
                    <a:cubicBezTo>
                      <a:pt x="14979" y="29794"/>
                      <a:pt x="14954" y="29754"/>
                      <a:pt x="14934" y="29720"/>
                    </a:cubicBezTo>
                    <a:cubicBezTo>
                      <a:pt x="14806" y="29706"/>
                      <a:pt x="14688" y="29706"/>
                      <a:pt x="14576" y="29684"/>
                    </a:cubicBezTo>
                    <a:cubicBezTo>
                      <a:pt x="14551" y="29719"/>
                      <a:pt x="14530" y="29748"/>
                      <a:pt x="14510" y="29778"/>
                    </a:cubicBezTo>
                    <a:cubicBezTo>
                      <a:pt x="14503" y="29770"/>
                      <a:pt x="14497" y="29765"/>
                      <a:pt x="14486" y="29754"/>
                    </a:cubicBezTo>
                    <a:cubicBezTo>
                      <a:pt x="14488" y="29712"/>
                      <a:pt x="14489" y="29666"/>
                      <a:pt x="14491" y="29609"/>
                    </a:cubicBezTo>
                    <a:cubicBezTo>
                      <a:pt x="14327" y="29545"/>
                      <a:pt x="14123" y="29582"/>
                      <a:pt x="13995" y="29447"/>
                    </a:cubicBezTo>
                    <a:cubicBezTo>
                      <a:pt x="13949" y="29457"/>
                      <a:pt x="13903" y="29477"/>
                      <a:pt x="13864" y="29477"/>
                    </a:cubicBezTo>
                    <a:cubicBezTo>
                      <a:pt x="13857" y="29477"/>
                      <a:pt x="13850" y="29476"/>
                      <a:pt x="13843" y="29475"/>
                    </a:cubicBezTo>
                    <a:cubicBezTo>
                      <a:pt x="13777" y="29458"/>
                      <a:pt x="13721" y="29401"/>
                      <a:pt x="13655" y="29389"/>
                    </a:cubicBezTo>
                    <a:cubicBezTo>
                      <a:pt x="13640" y="29386"/>
                      <a:pt x="13624" y="29385"/>
                      <a:pt x="13608" y="29385"/>
                    </a:cubicBezTo>
                    <a:cubicBezTo>
                      <a:pt x="13555" y="29385"/>
                      <a:pt x="13499" y="29398"/>
                      <a:pt x="13445" y="29404"/>
                    </a:cubicBezTo>
                    <a:lnTo>
                      <a:pt x="13337" y="29311"/>
                    </a:lnTo>
                    <a:cubicBezTo>
                      <a:pt x="13270" y="29370"/>
                      <a:pt x="13212" y="29423"/>
                      <a:pt x="13155" y="29469"/>
                    </a:cubicBezTo>
                    <a:cubicBezTo>
                      <a:pt x="13124" y="29420"/>
                      <a:pt x="13100" y="29386"/>
                      <a:pt x="13075" y="29348"/>
                    </a:cubicBezTo>
                    <a:cubicBezTo>
                      <a:pt x="13124" y="29339"/>
                      <a:pt x="13168" y="29344"/>
                      <a:pt x="13275" y="29320"/>
                    </a:cubicBezTo>
                    <a:cubicBezTo>
                      <a:pt x="13106" y="29276"/>
                      <a:pt x="12979" y="29208"/>
                      <a:pt x="12866" y="29208"/>
                    </a:cubicBezTo>
                    <a:cubicBezTo>
                      <a:pt x="12837" y="29208"/>
                      <a:pt x="12809" y="29213"/>
                      <a:pt x="12781" y="29223"/>
                    </a:cubicBezTo>
                    <a:cubicBezTo>
                      <a:pt x="12705" y="29180"/>
                      <a:pt x="12644" y="29122"/>
                      <a:pt x="12606" y="29122"/>
                    </a:cubicBezTo>
                    <a:cubicBezTo>
                      <a:pt x="12604" y="29122"/>
                      <a:pt x="12601" y="29122"/>
                      <a:pt x="12599" y="29123"/>
                    </a:cubicBezTo>
                    <a:cubicBezTo>
                      <a:pt x="12569" y="29131"/>
                      <a:pt x="12540" y="29134"/>
                      <a:pt x="12512" y="29134"/>
                    </a:cubicBezTo>
                    <a:cubicBezTo>
                      <a:pt x="12394" y="29134"/>
                      <a:pt x="12292" y="29077"/>
                      <a:pt x="12216" y="29063"/>
                    </a:cubicBezTo>
                    <a:cubicBezTo>
                      <a:pt x="12085" y="29070"/>
                      <a:pt x="11962" y="29094"/>
                      <a:pt x="11847" y="29094"/>
                    </a:cubicBezTo>
                    <a:cubicBezTo>
                      <a:pt x="11843" y="29094"/>
                      <a:pt x="11840" y="29094"/>
                      <a:pt x="11837" y="29094"/>
                    </a:cubicBezTo>
                    <a:cubicBezTo>
                      <a:pt x="11719" y="29092"/>
                      <a:pt x="11614" y="29049"/>
                      <a:pt x="11519" y="28947"/>
                    </a:cubicBezTo>
                    <a:cubicBezTo>
                      <a:pt x="11460" y="28966"/>
                      <a:pt x="11403" y="28983"/>
                      <a:pt x="11363" y="28997"/>
                    </a:cubicBezTo>
                    <a:cubicBezTo>
                      <a:pt x="11300" y="28972"/>
                      <a:pt x="11253" y="28951"/>
                      <a:pt x="11214" y="28936"/>
                    </a:cubicBezTo>
                    <a:cubicBezTo>
                      <a:pt x="11214" y="28888"/>
                      <a:pt x="11214" y="28854"/>
                      <a:pt x="11214" y="28829"/>
                    </a:cubicBezTo>
                    <a:cubicBezTo>
                      <a:pt x="11088" y="28805"/>
                      <a:pt x="10976" y="28785"/>
                      <a:pt x="10848" y="28761"/>
                    </a:cubicBezTo>
                    <a:cubicBezTo>
                      <a:pt x="10817" y="28771"/>
                      <a:pt x="10767" y="28788"/>
                      <a:pt x="10696" y="28811"/>
                    </a:cubicBezTo>
                    <a:cubicBezTo>
                      <a:pt x="10639" y="28773"/>
                      <a:pt x="10570" y="28727"/>
                      <a:pt x="10502" y="28683"/>
                    </a:cubicBezTo>
                    <a:cubicBezTo>
                      <a:pt x="10459" y="28657"/>
                      <a:pt x="10406" y="28602"/>
                      <a:pt x="10374" y="28602"/>
                    </a:cubicBezTo>
                    <a:cubicBezTo>
                      <a:pt x="10374" y="28602"/>
                      <a:pt x="10373" y="28602"/>
                      <a:pt x="10373" y="28602"/>
                    </a:cubicBezTo>
                    <a:cubicBezTo>
                      <a:pt x="10360" y="28604"/>
                      <a:pt x="10347" y="28604"/>
                      <a:pt x="10334" y="28604"/>
                    </a:cubicBezTo>
                    <a:cubicBezTo>
                      <a:pt x="10167" y="28604"/>
                      <a:pt x="10046" y="28474"/>
                      <a:pt x="9902" y="28411"/>
                    </a:cubicBezTo>
                    <a:cubicBezTo>
                      <a:pt x="9850" y="28389"/>
                      <a:pt x="9831" y="28327"/>
                      <a:pt x="9743" y="28324"/>
                    </a:cubicBezTo>
                    <a:cubicBezTo>
                      <a:pt x="9684" y="28321"/>
                      <a:pt x="9619" y="28227"/>
                      <a:pt x="9543" y="28162"/>
                    </a:cubicBezTo>
                    <a:cubicBezTo>
                      <a:pt x="9484" y="28189"/>
                      <a:pt x="9416" y="28220"/>
                      <a:pt x="9350" y="28251"/>
                    </a:cubicBezTo>
                    <a:cubicBezTo>
                      <a:pt x="9341" y="28184"/>
                      <a:pt x="9333" y="28114"/>
                      <a:pt x="9325" y="28045"/>
                    </a:cubicBezTo>
                    <a:cubicBezTo>
                      <a:pt x="9281" y="28051"/>
                      <a:pt x="9253" y="28053"/>
                      <a:pt x="9231" y="28056"/>
                    </a:cubicBezTo>
                    <a:cubicBezTo>
                      <a:pt x="9213" y="28023"/>
                      <a:pt x="9202" y="27996"/>
                      <a:pt x="9181" y="27955"/>
                    </a:cubicBezTo>
                    <a:cubicBezTo>
                      <a:pt x="9154" y="27964"/>
                      <a:pt x="9131" y="27968"/>
                      <a:pt x="9109" y="27968"/>
                    </a:cubicBezTo>
                    <a:cubicBezTo>
                      <a:pt x="8942" y="27968"/>
                      <a:pt x="8914" y="27729"/>
                      <a:pt x="8744" y="27696"/>
                    </a:cubicBezTo>
                    <a:cubicBezTo>
                      <a:pt x="8701" y="27700"/>
                      <a:pt x="8641" y="27708"/>
                      <a:pt x="8575" y="27715"/>
                    </a:cubicBezTo>
                    <a:cubicBezTo>
                      <a:pt x="8572" y="27662"/>
                      <a:pt x="8569" y="27614"/>
                      <a:pt x="8565" y="27566"/>
                    </a:cubicBezTo>
                    <a:cubicBezTo>
                      <a:pt x="8523" y="27524"/>
                      <a:pt x="8484" y="27483"/>
                      <a:pt x="8437" y="27434"/>
                    </a:cubicBezTo>
                    <a:cubicBezTo>
                      <a:pt x="8416" y="27433"/>
                      <a:pt x="8376" y="27431"/>
                      <a:pt x="8342" y="27430"/>
                    </a:cubicBezTo>
                    <a:cubicBezTo>
                      <a:pt x="8317" y="27384"/>
                      <a:pt x="8301" y="27353"/>
                      <a:pt x="8284" y="27322"/>
                    </a:cubicBezTo>
                    <a:cubicBezTo>
                      <a:pt x="8228" y="27330"/>
                      <a:pt x="8176" y="27336"/>
                      <a:pt x="8122" y="27341"/>
                    </a:cubicBezTo>
                    <a:cubicBezTo>
                      <a:pt x="8106" y="27285"/>
                      <a:pt x="8089" y="27230"/>
                      <a:pt x="8070" y="27160"/>
                    </a:cubicBezTo>
                    <a:cubicBezTo>
                      <a:pt x="8011" y="27140"/>
                      <a:pt x="7951" y="27107"/>
                      <a:pt x="7889" y="27080"/>
                    </a:cubicBezTo>
                    <a:cubicBezTo>
                      <a:pt x="7858" y="27021"/>
                      <a:pt x="7825" y="26953"/>
                      <a:pt x="7794" y="26894"/>
                    </a:cubicBezTo>
                    <a:cubicBezTo>
                      <a:pt x="7673" y="26888"/>
                      <a:pt x="7611" y="26831"/>
                      <a:pt x="7599" y="26718"/>
                    </a:cubicBezTo>
                    <a:cubicBezTo>
                      <a:pt x="7583" y="26725"/>
                      <a:pt x="7567" y="26728"/>
                      <a:pt x="7553" y="26728"/>
                    </a:cubicBezTo>
                    <a:cubicBezTo>
                      <a:pt x="7482" y="26728"/>
                      <a:pt x="7442" y="26647"/>
                      <a:pt x="7380" y="26625"/>
                    </a:cubicBezTo>
                    <a:cubicBezTo>
                      <a:pt x="7303" y="26599"/>
                      <a:pt x="7336" y="26479"/>
                      <a:pt x="7242" y="26479"/>
                    </a:cubicBezTo>
                    <a:cubicBezTo>
                      <a:pt x="7236" y="26479"/>
                      <a:pt x="7230" y="26480"/>
                      <a:pt x="7223" y="26481"/>
                    </a:cubicBezTo>
                    <a:cubicBezTo>
                      <a:pt x="7218" y="26481"/>
                      <a:pt x="7214" y="26482"/>
                      <a:pt x="7210" y="26482"/>
                    </a:cubicBezTo>
                    <a:cubicBezTo>
                      <a:pt x="7132" y="26482"/>
                      <a:pt x="7191" y="26362"/>
                      <a:pt x="7090" y="26351"/>
                    </a:cubicBezTo>
                    <a:cubicBezTo>
                      <a:pt x="7021" y="26344"/>
                      <a:pt x="6952" y="26263"/>
                      <a:pt x="6886" y="26213"/>
                    </a:cubicBezTo>
                    <a:cubicBezTo>
                      <a:pt x="6795" y="26151"/>
                      <a:pt x="6699" y="26098"/>
                      <a:pt x="6605" y="26041"/>
                    </a:cubicBezTo>
                    <a:cubicBezTo>
                      <a:pt x="6576" y="26066"/>
                      <a:pt x="6549" y="26083"/>
                      <a:pt x="6525" y="26083"/>
                    </a:cubicBezTo>
                    <a:cubicBezTo>
                      <a:pt x="6497" y="26083"/>
                      <a:pt x="6474" y="26060"/>
                      <a:pt x="6456" y="26001"/>
                    </a:cubicBezTo>
                    <a:cubicBezTo>
                      <a:pt x="6502" y="25991"/>
                      <a:pt x="6545" y="25981"/>
                      <a:pt x="6590" y="25970"/>
                    </a:cubicBezTo>
                    <a:cubicBezTo>
                      <a:pt x="6527" y="25842"/>
                      <a:pt x="6470" y="25727"/>
                      <a:pt x="6408" y="25604"/>
                    </a:cubicBezTo>
                    <a:cubicBezTo>
                      <a:pt x="6400" y="25604"/>
                      <a:pt x="6371" y="25601"/>
                      <a:pt x="6343" y="25598"/>
                    </a:cubicBezTo>
                    <a:lnTo>
                      <a:pt x="6334" y="25514"/>
                    </a:lnTo>
                    <a:cubicBezTo>
                      <a:pt x="6309" y="25513"/>
                      <a:pt x="6289" y="25511"/>
                      <a:pt x="6268" y="25510"/>
                    </a:cubicBezTo>
                    <a:cubicBezTo>
                      <a:pt x="6247" y="25466"/>
                      <a:pt x="6224" y="25418"/>
                      <a:pt x="6200" y="25370"/>
                    </a:cubicBezTo>
                    <a:cubicBezTo>
                      <a:pt x="6147" y="25391"/>
                      <a:pt x="6114" y="25404"/>
                      <a:pt x="6078" y="25417"/>
                    </a:cubicBezTo>
                    <a:cubicBezTo>
                      <a:pt x="6064" y="25370"/>
                      <a:pt x="6049" y="25326"/>
                      <a:pt x="6037" y="25286"/>
                    </a:cubicBezTo>
                    <a:cubicBezTo>
                      <a:pt x="5988" y="25282"/>
                      <a:pt x="5962" y="25274"/>
                      <a:pt x="5934" y="25270"/>
                    </a:cubicBezTo>
                    <a:cubicBezTo>
                      <a:pt x="5933" y="25240"/>
                      <a:pt x="5931" y="25211"/>
                      <a:pt x="5930" y="25195"/>
                    </a:cubicBezTo>
                    <a:cubicBezTo>
                      <a:pt x="5844" y="25154"/>
                      <a:pt x="5765" y="25117"/>
                      <a:pt x="5690" y="25082"/>
                    </a:cubicBezTo>
                    <a:cubicBezTo>
                      <a:pt x="5678" y="25024"/>
                      <a:pt x="5669" y="24976"/>
                      <a:pt x="5660" y="24932"/>
                    </a:cubicBezTo>
                    <a:cubicBezTo>
                      <a:pt x="5582" y="24915"/>
                      <a:pt x="5522" y="24902"/>
                      <a:pt x="5451" y="24887"/>
                    </a:cubicBezTo>
                    <a:cubicBezTo>
                      <a:pt x="5482" y="24842"/>
                      <a:pt x="5499" y="24820"/>
                      <a:pt x="5519" y="24789"/>
                    </a:cubicBezTo>
                    <a:cubicBezTo>
                      <a:pt x="5482" y="24774"/>
                      <a:pt x="5450" y="24762"/>
                      <a:pt x="5443" y="24761"/>
                    </a:cubicBezTo>
                    <a:cubicBezTo>
                      <a:pt x="5376" y="24656"/>
                      <a:pt x="5338" y="24528"/>
                      <a:pt x="5266" y="24498"/>
                    </a:cubicBezTo>
                    <a:cubicBezTo>
                      <a:pt x="5148" y="24445"/>
                      <a:pt x="5098" y="24318"/>
                      <a:pt x="5012" y="24277"/>
                    </a:cubicBezTo>
                    <a:cubicBezTo>
                      <a:pt x="4894" y="24221"/>
                      <a:pt x="4829" y="24124"/>
                      <a:pt x="4786" y="24027"/>
                    </a:cubicBezTo>
                    <a:cubicBezTo>
                      <a:pt x="4756" y="23955"/>
                      <a:pt x="4632" y="24005"/>
                      <a:pt x="4656" y="23885"/>
                    </a:cubicBezTo>
                    <a:cubicBezTo>
                      <a:pt x="4658" y="23868"/>
                      <a:pt x="4557" y="23815"/>
                      <a:pt x="4503" y="23777"/>
                    </a:cubicBezTo>
                    <a:cubicBezTo>
                      <a:pt x="4498" y="23810"/>
                      <a:pt x="4492" y="23838"/>
                      <a:pt x="4488" y="23866"/>
                    </a:cubicBezTo>
                    <a:cubicBezTo>
                      <a:pt x="4423" y="23815"/>
                      <a:pt x="4361" y="23763"/>
                      <a:pt x="4291" y="23706"/>
                    </a:cubicBezTo>
                    <a:cubicBezTo>
                      <a:pt x="4291" y="23696"/>
                      <a:pt x="4294" y="23666"/>
                      <a:pt x="4297" y="23634"/>
                    </a:cubicBezTo>
                    <a:cubicBezTo>
                      <a:pt x="4233" y="23588"/>
                      <a:pt x="4189" y="23491"/>
                      <a:pt x="4139" y="23472"/>
                    </a:cubicBezTo>
                    <a:cubicBezTo>
                      <a:pt x="4008" y="23424"/>
                      <a:pt x="4091" y="23331"/>
                      <a:pt x="4048" y="23260"/>
                    </a:cubicBezTo>
                    <a:cubicBezTo>
                      <a:pt x="4010" y="23195"/>
                      <a:pt x="4024" y="23097"/>
                      <a:pt x="4017" y="23013"/>
                    </a:cubicBezTo>
                    <a:lnTo>
                      <a:pt x="4017" y="23013"/>
                    </a:lnTo>
                    <a:cubicBezTo>
                      <a:pt x="3983" y="23023"/>
                      <a:pt x="3957" y="23031"/>
                      <a:pt x="3933" y="23037"/>
                    </a:cubicBezTo>
                    <a:cubicBezTo>
                      <a:pt x="3916" y="22998"/>
                      <a:pt x="3908" y="22944"/>
                      <a:pt x="3883" y="22931"/>
                    </a:cubicBezTo>
                    <a:cubicBezTo>
                      <a:pt x="3827" y="22898"/>
                      <a:pt x="3818" y="22864"/>
                      <a:pt x="3820" y="22804"/>
                    </a:cubicBezTo>
                    <a:cubicBezTo>
                      <a:pt x="3820" y="22759"/>
                      <a:pt x="3795" y="22704"/>
                      <a:pt x="3768" y="22661"/>
                    </a:cubicBezTo>
                    <a:cubicBezTo>
                      <a:pt x="3742" y="22622"/>
                      <a:pt x="3698" y="22592"/>
                      <a:pt x="3660" y="22557"/>
                    </a:cubicBezTo>
                    <a:cubicBezTo>
                      <a:pt x="3658" y="22529"/>
                      <a:pt x="3655" y="22491"/>
                      <a:pt x="3654" y="22451"/>
                    </a:cubicBezTo>
                    <a:cubicBezTo>
                      <a:pt x="3651" y="22420"/>
                      <a:pt x="3651" y="22387"/>
                      <a:pt x="3651" y="22387"/>
                    </a:cubicBezTo>
                    <a:cubicBezTo>
                      <a:pt x="3651" y="22387"/>
                      <a:pt x="3651" y="22388"/>
                      <a:pt x="3651" y="22391"/>
                    </a:cubicBezTo>
                    <a:cubicBezTo>
                      <a:pt x="3589" y="22298"/>
                      <a:pt x="3511" y="22222"/>
                      <a:pt x="3523" y="22188"/>
                    </a:cubicBezTo>
                    <a:cubicBezTo>
                      <a:pt x="3558" y="22086"/>
                      <a:pt x="3448" y="22108"/>
                      <a:pt x="3434" y="22061"/>
                    </a:cubicBezTo>
                    <a:cubicBezTo>
                      <a:pt x="3418" y="21992"/>
                      <a:pt x="3409" y="21921"/>
                      <a:pt x="3405" y="21895"/>
                    </a:cubicBezTo>
                    <a:cubicBezTo>
                      <a:pt x="3323" y="21760"/>
                      <a:pt x="3259" y="21655"/>
                      <a:pt x="3174" y="21514"/>
                    </a:cubicBezTo>
                    <a:cubicBezTo>
                      <a:pt x="3202" y="21473"/>
                      <a:pt x="3237" y="21424"/>
                      <a:pt x="3270" y="21378"/>
                    </a:cubicBezTo>
                    <a:cubicBezTo>
                      <a:pt x="3201" y="21281"/>
                      <a:pt x="3139" y="21200"/>
                      <a:pt x="3083" y="21117"/>
                    </a:cubicBezTo>
                    <a:cubicBezTo>
                      <a:pt x="3021" y="21022"/>
                      <a:pt x="2965" y="20925"/>
                      <a:pt x="2899" y="20819"/>
                    </a:cubicBezTo>
                    <a:cubicBezTo>
                      <a:pt x="2928" y="20668"/>
                      <a:pt x="2867" y="20538"/>
                      <a:pt x="2753" y="20424"/>
                    </a:cubicBezTo>
                    <a:cubicBezTo>
                      <a:pt x="2758" y="20375"/>
                      <a:pt x="2778" y="20319"/>
                      <a:pt x="2762" y="20278"/>
                    </a:cubicBezTo>
                    <a:cubicBezTo>
                      <a:pt x="2737" y="20206"/>
                      <a:pt x="2646" y="20124"/>
                      <a:pt x="2659" y="20078"/>
                    </a:cubicBezTo>
                    <a:cubicBezTo>
                      <a:pt x="2687" y="19982"/>
                      <a:pt x="2638" y="19915"/>
                      <a:pt x="2621" y="19835"/>
                    </a:cubicBezTo>
                    <a:cubicBezTo>
                      <a:pt x="2613" y="19807"/>
                      <a:pt x="2600" y="19770"/>
                      <a:pt x="2580" y="19754"/>
                    </a:cubicBezTo>
                    <a:cubicBezTo>
                      <a:pt x="2480" y="19673"/>
                      <a:pt x="2428" y="19562"/>
                      <a:pt x="2381" y="19447"/>
                    </a:cubicBezTo>
                    <a:cubicBezTo>
                      <a:pt x="2344" y="19331"/>
                      <a:pt x="2315" y="19210"/>
                      <a:pt x="2241" y="19113"/>
                    </a:cubicBezTo>
                    <a:cubicBezTo>
                      <a:pt x="2265" y="18991"/>
                      <a:pt x="2119" y="18914"/>
                      <a:pt x="2160" y="18789"/>
                    </a:cubicBezTo>
                    <a:cubicBezTo>
                      <a:pt x="1962" y="18641"/>
                      <a:pt x="1960" y="18639"/>
                      <a:pt x="1976" y="18613"/>
                    </a:cubicBezTo>
                    <a:lnTo>
                      <a:pt x="2047" y="18574"/>
                    </a:lnTo>
                    <a:cubicBezTo>
                      <a:pt x="1957" y="18414"/>
                      <a:pt x="1925" y="18229"/>
                      <a:pt x="1896" y="18048"/>
                    </a:cubicBezTo>
                    <a:cubicBezTo>
                      <a:pt x="1876" y="17865"/>
                      <a:pt x="1847" y="17689"/>
                      <a:pt x="1731" y="17542"/>
                    </a:cubicBezTo>
                    <a:cubicBezTo>
                      <a:pt x="1759" y="17459"/>
                      <a:pt x="1781" y="17393"/>
                      <a:pt x="1798" y="17340"/>
                    </a:cubicBezTo>
                    <a:cubicBezTo>
                      <a:pt x="1729" y="17243"/>
                      <a:pt x="1659" y="17144"/>
                      <a:pt x="1594" y="17052"/>
                    </a:cubicBezTo>
                    <a:cubicBezTo>
                      <a:pt x="1617" y="16999"/>
                      <a:pt x="1634" y="16963"/>
                      <a:pt x="1651" y="16927"/>
                    </a:cubicBezTo>
                    <a:cubicBezTo>
                      <a:pt x="1619" y="16872"/>
                      <a:pt x="1590" y="16819"/>
                      <a:pt x="1562" y="16771"/>
                    </a:cubicBezTo>
                    <a:cubicBezTo>
                      <a:pt x="1585" y="16735"/>
                      <a:pt x="1601" y="16710"/>
                      <a:pt x="1617" y="16687"/>
                    </a:cubicBezTo>
                    <a:cubicBezTo>
                      <a:pt x="1597" y="16665"/>
                      <a:pt x="1576" y="16643"/>
                      <a:pt x="1560" y="16622"/>
                    </a:cubicBezTo>
                    <a:cubicBezTo>
                      <a:pt x="1574" y="16602"/>
                      <a:pt x="1587" y="16583"/>
                      <a:pt x="1591" y="16578"/>
                    </a:cubicBezTo>
                    <a:lnTo>
                      <a:pt x="1591" y="16578"/>
                    </a:lnTo>
                    <a:cubicBezTo>
                      <a:pt x="1591" y="16579"/>
                      <a:pt x="1591" y="16579"/>
                      <a:pt x="1591" y="16579"/>
                    </a:cubicBezTo>
                    <a:cubicBezTo>
                      <a:pt x="1592" y="16578"/>
                      <a:pt x="1592" y="16577"/>
                      <a:pt x="1592" y="16577"/>
                    </a:cubicBezTo>
                    <a:lnTo>
                      <a:pt x="1592" y="16577"/>
                    </a:lnTo>
                    <a:cubicBezTo>
                      <a:pt x="1592" y="16577"/>
                      <a:pt x="1592" y="16577"/>
                      <a:pt x="1591" y="16578"/>
                    </a:cubicBezTo>
                    <a:lnTo>
                      <a:pt x="1591" y="16578"/>
                    </a:lnTo>
                    <a:cubicBezTo>
                      <a:pt x="1575" y="16389"/>
                      <a:pt x="1547" y="16232"/>
                      <a:pt x="1553" y="16076"/>
                    </a:cubicBezTo>
                    <a:cubicBezTo>
                      <a:pt x="1557" y="15920"/>
                      <a:pt x="1595" y="15769"/>
                      <a:pt x="1620" y="15611"/>
                    </a:cubicBezTo>
                    <a:cubicBezTo>
                      <a:pt x="1645" y="15602"/>
                      <a:pt x="1679" y="15589"/>
                      <a:pt x="1720" y="15573"/>
                    </a:cubicBezTo>
                    <a:cubicBezTo>
                      <a:pt x="1710" y="15535"/>
                      <a:pt x="1700" y="15504"/>
                      <a:pt x="1690" y="15467"/>
                    </a:cubicBezTo>
                    <a:cubicBezTo>
                      <a:pt x="1657" y="15497"/>
                      <a:pt x="1638" y="15511"/>
                      <a:pt x="1598" y="15547"/>
                    </a:cubicBezTo>
                    <a:cubicBezTo>
                      <a:pt x="1597" y="15444"/>
                      <a:pt x="1590" y="15369"/>
                      <a:pt x="1595" y="15295"/>
                    </a:cubicBezTo>
                    <a:cubicBezTo>
                      <a:pt x="1598" y="15257"/>
                      <a:pt x="1625" y="15224"/>
                      <a:pt x="1637" y="15186"/>
                    </a:cubicBezTo>
                    <a:cubicBezTo>
                      <a:pt x="1650" y="15140"/>
                      <a:pt x="1684" y="14855"/>
                      <a:pt x="1682" y="14790"/>
                    </a:cubicBezTo>
                    <a:cubicBezTo>
                      <a:pt x="1682" y="14717"/>
                      <a:pt x="1695" y="14651"/>
                      <a:pt x="1651" y="14577"/>
                    </a:cubicBezTo>
                    <a:cubicBezTo>
                      <a:pt x="1628" y="14540"/>
                      <a:pt x="1675" y="14448"/>
                      <a:pt x="1681" y="14420"/>
                    </a:cubicBezTo>
                    <a:cubicBezTo>
                      <a:pt x="1673" y="14194"/>
                      <a:pt x="1681" y="13981"/>
                      <a:pt x="1718" y="13780"/>
                    </a:cubicBezTo>
                    <a:cubicBezTo>
                      <a:pt x="1753" y="13579"/>
                      <a:pt x="1851" y="13396"/>
                      <a:pt x="1971" y="13223"/>
                    </a:cubicBezTo>
                    <a:cubicBezTo>
                      <a:pt x="1943" y="13210"/>
                      <a:pt x="1918" y="13200"/>
                      <a:pt x="1872" y="13178"/>
                    </a:cubicBezTo>
                    <a:cubicBezTo>
                      <a:pt x="1879" y="13145"/>
                      <a:pt x="1904" y="13094"/>
                      <a:pt x="1891" y="13069"/>
                    </a:cubicBezTo>
                    <a:cubicBezTo>
                      <a:pt x="1813" y="12922"/>
                      <a:pt x="1890" y="12804"/>
                      <a:pt x="1969" y="12710"/>
                    </a:cubicBezTo>
                    <a:cubicBezTo>
                      <a:pt x="2053" y="12611"/>
                      <a:pt x="2059" y="12528"/>
                      <a:pt x="2037" y="12401"/>
                    </a:cubicBezTo>
                    <a:cubicBezTo>
                      <a:pt x="2022" y="12327"/>
                      <a:pt x="2084" y="12236"/>
                      <a:pt x="2099" y="12211"/>
                    </a:cubicBezTo>
                    <a:cubicBezTo>
                      <a:pt x="2127" y="12033"/>
                      <a:pt x="2146" y="11908"/>
                      <a:pt x="2177" y="11718"/>
                    </a:cubicBezTo>
                    <a:lnTo>
                      <a:pt x="2177" y="11718"/>
                    </a:lnTo>
                    <a:cubicBezTo>
                      <a:pt x="2091" y="11798"/>
                      <a:pt x="2053" y="11833"/>
                      <a:pt x="2012" y="11871"/>
                    </a:cubicBezTo>
                    <a:cubicBezTo>
                      <a:pt x="2003" y="11814"/>
                      <a:pt x="1993" y="11752"/>
                      <a:pt x="1984" y="11699"/>
                    </a:cubicBezTo>
                    <a:cubicBezTo>
                      <a:pt x="2046" y="11679"/>
                      <a:pt x="2109" y="11658"/>
                      <a:pt x="2165" y="11639"/>
                    </a:cubicBezTo>
                    <a:cubicBezTo>
                      <a:pt x="2246" y="11445"/>
                      <a:pt x="2246" y="11226"/>
                      <a:pt x="2399" y="11090"/>
                    </a:cubicBezTo>
                    <a:cubicBezTo>
                      <a:pt x="2384" y="11053"/>
                      <a:pt x="2372" y="11024"/>
                      <a:pt x="2365" y="11005"/>
                    </a:cubicBezTo>
                    <a:cubicBezTo>
                      <a:pt x="2422" y="10937"/>
                      <a:pt x="2483" y="10874"/>
                      <a:pt x="2549" y="10817"/>
                    </a:cubicBezTo>
                    <a:cubicBezTo>
                      <a:pt x="2543" y="10771"/>
                      <a:pt x="2537" y="10733"/>
                      <a:pt x="2531" y="10694"/>
                    </a:cubicBezTo>
                    <a:lnTo>
                      <a:pt x="2661" y="10546"/>
                    </a:lnTo>
                    <a:cubicBezTo>
                      <a:pt x="2618" y="10506"/>
                      <a:pt x="2593" y="10483"/>
                      <a:pt x="2563" y="10456"/>
                    </a:cubicBezTo>
                    <a:cubicBezTo>
                      <a:pt x="2596" y="10438"/>
                      <a:pt x="2640" y="10427"/>
                      <a:pt x="2644" y="10409"/>
                    </a:cubicBezTo>
                    <a:cubicBezTo>
                      <a:pt x="2656" y="10363"/>
                      <a:pt x="2631" y="10290"/>
                      <a:pt x="2653" y="10271"/>
                    </a:cubicBezTo>
                    <a:cubicBezTo>
                      <a:pt x="2699" y="10229"/>
                      <a:pt x="2737" y="10216"/>
                      <a:pt x="2739" y="10129"/>
                    </a:cubicBezTo>
                    <a:cubicBezTo>
                      <a:pt x="2740" y="10065"/>
                      <a:pt x="2759" y="9937"/>
                      <a:pt x="2793" y="9919"/>
                    </a:cubicBezTo>
                    <a:cubicBezTo>
                      <a:pt x="2934" y="9843"/>
                      <a:pt x="2914" y="9678"/>
                      <a:pt x="2992" y="9581"/>
                    </a:cubicBezTo>
                    <a:cubicBezTo>
                      <a:pt x="2956" y="9512"/>
                      <a:pt x="2925" y="9450"/>
                      <a:pt x="2878" y="9359"/>
                    </a:cubicBezTo>
                    <a:lnTo>
                      <a:pt x="2878" y="9359"/>
                    </a:lnTo>
                    <a:cubicBezTo>
                      <a:pt x="2964" y="9385"/>
                      <a:pt x="3015" y="9401"/>
                      <a:pt x="3092" y="9423"/>
                    </a:cubicBezTo>
                    <a:cubicBezTo>
                      <a:pt x="3030" y="9325"/>
                      <a:pt x="2981" y="9247"/>
                      <a:pt x="2912" y="9138"/>
                    </a:cubicBezTo>
                    <a:cubicBezTo>
                      <a:pt x="3000" y="9129"/>
                      <a:pt x="3050" y="9123"/>
                      <a:pt x="3102" y="9117"/>
                    </a:cubicBezTo>
                    <a:cubicBezTo>
                      <a:pt x="3078" y="9082"/>
                      <a:pt x="3055" y="9047"/>
                      <a:pt x="3030" y="9008"/>
                    </a:cubicBezTo>
                    <a:cubicBezTo>
                      <a:pt x="3056" y="9000"/>
                      <a:pt x="3075" y="8992"/>
                      <a:pt x="3096" y="8983"/>
                    </a:cubicBezTo>
                    <a:cubicBezTo>
                      <a:pt x="3099" y="8951"/>
                      <a:pt x="3102" y="8919"/>
                      <a:pt x="3105" y="8880"/>
                    </a:cubicBezTo>
                    <a:cubicBezTo>
                      <a:pt x="3159" y="8898"/>
                      <a:pt x="3211" y="8916"/>
                      <a:pt x="3256" y="8930"/>
                    </a:cubicBezTo>
                    <a:cubicBezTo>
                      <a:pt x="3362" y="8801"/>
                      <a:pt x="3377" y="8616"/>
                      <a:pt x="3526" y="8543"/>
                    </a:cubicBezTo>
                    <a:cubicBezTo>
                      <a:pt x="3529" y="8468"/>
                      <a:pt x="3532" y="8392"/>
                      <a:pt x="3533" y="8314"/>
                    </a:cubicBezTo>
                    <a:cubicBezTo>
                      <a:pt x="3537" y="8314"/>
                      <a:pt x="3541" y="8314"/>
                      <a:pt x="3545" y="8314"/>
                    </a:cubicBezTo>
                    <a:cubicBezTo>
                      <a:pt x="3580" y="8314"/>
                      <a:pt x="3617" y="8323"/>
                      <a:pt x="3653" y="8323"/>
                    </a:cubicBezTo>
                    <a:cubicBezTo>
                      <a:pt x="3696" y="8323"/>
                      <a:pt x="3738" y="8309"/>
                      <a:pt x="3776" y="8246"/>
                    </a:cubicBezTo>
                    <a:cubicBezTo>
                      <a:pt x="3758" y="8212"/>
                      <a:pt x="3738" y="8174"/>
                      <a:pt x="3715" y="8133"/>
                    </a:cubicBezTo>
                    <a:cubicBezTo>
                      <a:pt x="3743" y="8124"/>
                      <a:pt x="3771" y="8115"/>
                      <a:pt x="3801" y="8105"/>
                    </a:cubicBezTo>
                    <a:cubicBezTo>
                      <a:pt x="3795" y="8067"/>
                      <a:pt x="3786" y="8029"/>
                      <a:pt x="3779" y="7987"/>
                    </a:cubicBezTo>
                    <a:cubicBezTo>
                      <a:pt x="3739" y="7987"/>
                      <a:pt x="3695" y="7989"/>
                      <a:pt x="3648" y="7989"/>
                    </a:cubicBezTo>
                    <a:cubicBezTo>
                      <a:pt x="3643" y="7934"/>
                      <a:pt x="3640" y="7893"/>
                      <a:pt x="3637" y="7851"/>
                    </a:cubicBezTo>
                    <a:cubicBezTo>
                      <a:pt x="3664" y="7836"/>
                      <a:pt x="3698" y="7818"/>
                      <a:pt x="3733" y="7799"/>
                    </a:cubicBezTo>
                    <a:cubicBezTo>
                      <a:pt x="3739" y="7749"/>
                      <a:pt x="3745" y="7700"/>
                      <a:pt x="3751" y="7655"/>
                    </a:cubicBezTo>
                    <a:cubicBezTo>
                      <a:pt x="3771" y="7639"/>
                      <a:pt x="3786" y="7625"/>
                      <a:pt x="3802" y="7615"/>
                    </a:cubicBezTo>
                    <a:cubicBezTo>
                      <a:pt x="3816" y="7608"/>
                      <a:pt x="3831" y="7604"/>
                      <a:pt x="3835" y="7604"/>
                    </a:cubicBezTo>
                    <a:cubicBezTo>
                      <a:pt x="3835" y="7604"/>
                      <a:pt x="3835" y="7604"/>
                      <a:pt x="3835" y="7604"/>
                    </a:cubicBezTo>
                    <a:lnTo>
                      <a:pt x="3835" y="7604"/>
                    </a:lnTo>
                    <a:cubicBezTo>
                      <a:pt x="3929" y="7293"/>
                      <a:pt x="4139" y="7106"/>
                      <a:pt x="4380" y="6950"/>
                    </a:cubicBezTo>
                    <a:cubicBezTo>
                      <a:pt x="4420" y="6804"/>
                      <a:pt x="4420" y="6804"/>
                      <a:pt x="4526" y="6752"/>
                    </a:cubicBezTo>
                    <a:cubicBezTo>
                      <a:pt x="4614" y="6471"/>
                      <a:pt x="4832" y="6359"/>
                      <a:pt x="4990" y="6262"/>
                    </a:cubicBezTo>
                    <a:cubicBezTo>
                      <a:pt x="5031" y="6189"/>
                      <a:pt x="5067" y="6128"/>
                      <a:pt x="5103" y="6070"/>
                    </a:cubicBezTo>
                    <a:cubicBezTo>
                      <a:pt x="5141" y="6017"/>
                      <a:pt x="5178" y="5967"/>
                      <a:pt x="5215" y="5917"/>
                    </a:cubicBezTo>
                    <a:cubicBezTo>
                      <a:pt x="5216" y="5872"/>
                      <a:pt x="5219" y="5822"/>
                      <a:pt x="5221" y="5785"/>
                    </a:cubicBezTo>
                    <a:cubicBezTo>
                      <a:pt x="5319" y="5788"/>
                      <a:pt x="5421" y="5792"/>
                      <a:pt x="5509" y="5795"/>
                    </a:cubicBezTo>
                    <a:cubicBezTo>
                      <a:pt x="5538" y="5708"/>
                      <a:pt x="5562" y="5644"/>
                      <a:pt x="5585" y="5575"/>
                    </a:cubicBezTo>
                    <a:cubicBezTo>
                      <a:pt x="5741" y="5539"/>
                      <a:pt x="5822" y="5420"/>
                      <a:pt x="5874" y="5266"/>
                    </a:cubicBezTo>
                    <a:cubicBezTo>
                      <a:pt x="5916" y="5249"/>
                      <a:pt x="5962" y="5235"/>
                      <a:pt x="5999" y="5221"/>
                    </a:cubicBezTo>
                    <a:cubicBezTo>
                      <a:pt x="6064" y="5143"/>
                      <a:pt x="5968" y="5020"/>
                      <a:pt x="6108" y="4979"/>
                    </a:cubicBezTo>
                    <a:cubicBezTo>
                      <a:pt x="6150" y="5011"/>
                      <a:pt x="6193" y="5043"/>
                      <a:pt x="6233" y="5074"/>
                    </a:cubicBezTo>
                    <a:cubicBezTo>
                      <a:pt x="6300" y="4920"/>
                      <a:pt x="6406" y="4820"/>
                      <a:pt x="6565" y="4776"/>
                    </a:cubicBezTo>
                    <a:cubicBezTo>
                      <a:pt x="6637" y="4757"/>
                      <a:pt x="6756" y="4727"/>
                      <a:pt x="6767" y="4687"/>
                    </a:cubicBezTo>
                    <a:cubicBezTo>
                      <a:pt x="6806" y="4536"/>
                      <a:pt x="6965" y="4508"/>
                      <a:pt x="7032" y="4392"/>
                    </a:cubicBezTo>
                    <a:lnTo>
                      <a:pt x="7114" y="4395"/>
                    </a:lnTo>
                    <a:cubicBezTo>
                      <a:pt x="7092" y="4340"/>
                      <a:pt x="7070" y="4286"/>
                      <a:pt x="7032" y="4190"/>
                    </a:cubicBezTo>
                    <a:lnTo>
                      <a:pt x="7032" y="4190"/>
                    </a:lnTo>
                    <a:cubicBezTo>
                      <a:pt x="7123" y="4270"/>
                      <a:pt x="7163" y="4305"/>
                      <a:pt x="7193" y="4331"/>
                    </a:cubicBezTo>
                    <a:cubicBezTo>
                      <a:pt x="7264" y="4281"/>
                      <a:pt x="7323" y="4242"/>
                      <a:pt x="7377" y="4203"/>
                    </a:cubicBezTo>
                    <a:cubicBezTo>
                      <a:pt x="7366" y="4161"/>
                      <a:pt x="7357" y="4128"/>
                      <a:pt x="7346" y="4094"/>
                    </a:cubicBezTo>
                    <a:lnTo>
                      <a:pt x="7346" y="4094"/>
                    </a:lnTo>
                    <a:cubicBezTo>
                      <a:pt x="7385" y="4096"/>
                      <a:pt x="7413" y="4097"/>
                      <a:pt x="7442" y="4097"/>
                    </a:cubicBezTo>
                    <a:cubicBezTo>
                      <a:pt x="7436" y="4055"/>
                      <a:pt x="7429" y="4016"/>
                      <a:pt x="7421" y="3962"/>
                    </a:cubicBezTo>
                    <a:lnTo>
                      <a:pt x="7421" y="3962"/>
                    </a:lnTo>
                    <a:cubicBezTo>
                      <a:pt x="7471" y="3994"/>
                      <a:pt x="7501" y="4014"/>
                      <a:pt x="7545" y="4041"/>
                    </a:cubicBezTo>
                    <a:cubicBezTo>
                      <a:pt x="7579" y="3993"/>
                      <a:pt x="7607" y="3952"/>
                      <a:pt x="7635" y="3912"/>
                    </a:cubicBezTo>
                    <a:cubicBezTo>
                      <a:pt x="7661" y="3916"/>
                      <a:pt x="7682" y="3919"/>
                      <a:pt x="7691" y="3921"/>
                    </a:cubicBezTo>
                    <a:cubicBezTo>
                      <a:pt x="7717" y="3877"/>
                      <a:pt x="7741" y="3836"/>
                      <a:pt x="7754" y="3813"/>
                    </a:cubicBezTo>
                    <a:cubicBezTo>
                      <a:pt x="7829" y="3827"/>
                      <a:pt x="7883" y="3834"/>
                      <a:pt x="7972" y="3849"/>
                    </a:cubicBezTo>
                    <a:cubicBezTo>
                      <a:pt x="7933" y="3760"/>
                      <a:pt x="7911" y="3712"/>
                      <a:pt x="7878" y="3637"/>
                    </a:cubicBezTo>
                    <a:lnTo>
                      <a:pt x="7878" y="3637"/>
                    </a:lnTo>
                    <a:cubicBezTo>
                      <a:pt x="8010" y="3671"/>
                      <a:pt x="8119" y="3699"/>
                      <a:pt x="8194" y="3718"/>
                    </a:cubicBezTo>
                    <a:cubicBezTo>
                      <a:pt x="8304" y="3640"/>
                      <a:pt x="8373" y="3593"/>
                      <a:pt x="8447" y="3556"/>
                    </a:cubicBezTo>
                    <a:cubicBezTo>
                      <a:pt x="8463" y="3506"/>
                      <a:pt x="8478" y="3459"/>
                      <a:pt x="8498" y="3397"/>
                    </a:cubicBezTo>
                    <a:cubicBezTo>
                      <a:pt x="8550" y="3369"/>
                      <a:pt x="8612" y="3334"/>
                      <a:pt x="8679" y="3297"/>
                    </a:cubicBezTo>
                    <a:cubicBezTo>
                      <a:pt x="8684" y="3226"/>
                      <a:pt x="8687" y="3162"/>
                      <a:pt x="8690" y="3122"/>
                    </a:cubicBezTo>
                    <a:cubicBezTo>
                      <a:pt x="8756" y="3050"/>
                      <a:pt x="8809" y="2991"/>
                      <a:pt x="8866" y="2929"/>
                    </a:cubicBezTo>
                    <a:cubicBezTo>
                      <a:pt x="8909" y="2926"/>
                      <a:pt x="8960" y="2931"/>
                      <a:pt x="9005" y="2916"/>
                    </a:cubicBezTo>
                    <a:cubicBezTo>
                      <a:pt x="9060" y="2897"/>
                      <a:pt x="9110" y="2859"/>
                      <a:pt x="9150" y="2837"/>
                    </a:cubicBezTo>
                    <a:cubicBezTo>
                      <a:pt x="9193" y="2876"/>
                      <a:pt x="9216" y="2897"/>
                      <a:pt x="9238" y="2916"/>
                    </a:cubicBezTo>
                    <a:lnTo>
                      <a:pt x="9272" y="2885"/>
                    </a:lnTo>
                    <a:lnTo>
                      <a:pt x="9097" y="2678"/>
                    </a:lnTo>
                    <a:lnTo>
                      <a:pt x="9127" y="2647"/>
                    </a:lnTo>
                    <a:lnTo>
                      <a:pt x="9415" y="2814"/>
                    </a:lnTo>
                    <a:lnTo>
                      <a:pt x="9418" y="2760"/>
                    </a:lnTo>
                    <a:lnTo>
                      <a:pt x="9421" y="2686"/>
                    </a:lnTo>
                    <a:cubicBezTo>
                      <a:pt x="9593" y="2673"/>
                      <a:pt x="9592" y="2673"/>
                      <a:pt x="9758" y="2572"/>
                    </a:cubicBezTo>
                    <a:cubicBezTo>
                      <a:pt x="9777" y="2561"/>
                      <a:pt x="9802" y="2561"/>
                      <a:pt x="9823" y="2553"/>
                    </a:cubicBezTo>
                    <a:cubicBezTo>
                      <a:pt x="10048" y="2463"/>
                      <a:pt x="10277" y="2386"/>
                      <a:pt x="10489" y="2275"/>
                    </a:cubicBezTo>
                    <a:cubicBezTo>
                      <a:pt x="10544" y="2248"/>
                      <a:pt x="10579" y="2163"/>
                      <a:pt x="10658" y="2163"/>
                    </a:cubicBezTo>
                    <a:cubicBezTo>
                      <a:pt x="10665" y="2163"/>
                      <a:pt x="10673" y="2164"/>
                      <a:pt x="10682" y="2166"/>
                    </a:cubicBezTo>
                    <a:cubicBezTo>
                      <a:pt x="10689" y="2167"/>
                      <a:pt x="10695" y="2168"/>
                      <a:pt x="10701" y="2168"/>
                    </a:cubicBezTo>
                    <a:cubicBezTo>
                      <a:pt x="10770" y="2168"/>
                      <a:pt x="10803" y="2079"/>
                      <a:pt x="10852" y="2079"/>
                    </a:cubicBezTo>
                    <a:cubicBezTo>
                      <a:pt x="10859" y="2079"/>
                      <a:pt x="10867" y="2081"/>
                      <a:pt x="10874" y="2085"/>
                    </a:cubicBezTo>
                    <a:cubicBezTo>
                      <a:pt x="10901" y="2099"/>
                      <a:pt x="10925" y="2104"/>
                      <a:pt x="10948" y="2104"/>
                    </a:cubicBezTo>
                    <a:cubicBezTo>
                      <a:pt x="11042" y="2104"/>
                      <a:pt x="11115" y="2015"/>
                      <a:pt x="11203" y="2015"/>
                    </a:cubicBezTo>
                    <a:cubicBezTo>
                      <a:pt x="11216" y="2015"/>
                      <a:pt x="11230" y="2017"/>
                      <a:pt x="11244" y="2021"/>
                    </a:cubicBezTo>
                    <a:cubicBezTo>
                      <a:pt x="11306" y="1851"/>
                      <a:pt x="11500" y="1951"/>
                      <a:pt x="11612" y="1851"/>
                    </a:cubicBezTo>
                    <a:cubicBezTo>
                      <a:pt x="11679" y="1791"/>
                      <a:pt x="11818" y="1801"/>
                      <a:pt x="11900" y="1785"/>
                    </a:cubicBezTo>
                    <a:cubicBezTo>
                      <a:pt x="12003" y="1733"/>
                      <a:pt x="12096" y="1708"/>
                      <a:pt x="12179" y="1674"/>
                    </a:cubicBezTo>
                    <a:cubicBezTo>
                      <a:pt x="12213" y="1723"/>
                      <a:pt x="12234" y="1752"/>
                      <a:pt x="12256" y="1785"/>
                    </a:cubicBezTo>
                    <a:cubicBezTo>
                      <a:pt x="12294" y="1735"/>
                      <a:pt x="12329" y="1689"/>
                      <a:pt x="12368" y="1638"/>
                    </a:cubicBezTo>
                    <a:cubicBezTo>
                      <a:pt x="12407" y="1671"/>
                      <a:pt x="12443" y="1702"/>
                      <a:pt x="12478" y="1733"/>
                    </a:cubicBezTo>
                    <a:cubicBezTo>
                      <a:pt x="12575" y="1643"/>
                      <a:pt x="12740" y="1629"/>
                      <a:pt x="12775" y="1505"/>
                    </a:cubicBezTo>
                    <a:cubicBezTo>
                      <a:pt x="12865" y="1486"/>
                      <a:pt x="12933" y="1471"/>
                      <a:pt x="13014" y="1454"/>
                    </a:cubicBezTo>
                    <a:lnTo>
                      <a:pt x="13014" y="1454"/>
                    </a:lnTo>
                    <a:cubicBezTo>
                      <a:pt x="12999" y="1535"/>
                      <a:pt x="12986" y="1601"/>
                      <a:pt x="12962" y="1730"/>
                    </a:cubicBezTo>
                    <a:cubicBezTo>
                      <a:pt x="13062" y="1645"/>
                      <a:pt x="13108" y="1605"/>
                      <a:pt x="13140" y="1579"/>
                    </a:cubicBezTo>
                    <a:cubicBezTo>
                      <a:pt x="13111" y="1521"/>
                      <a:pt x="13089" y="1479"/>
                      <a:pt x="13065" y="1433"/>
                    </a:cubicBezTo>
                    <a:cubicBezTo>
                      <a:pt x="13112" y="1420"/>
                      <a:pt x="13131" y="1415"/>
                      <a:pt x="13152" y="1409"/>
                    </a:cubicBezTo>
                    <a:cubicBezTo>
                      <a:pt x="13184" y="1445"/>
                      <a:pt x="13217" y="1480"/>
                      <a:pt x="13274" y="1542"/>
                    </a:cubicBezTo>
                    <a:cubicBezTo>
                      <a:pt x="13306" y="1459"/>
                      <a:pt x="13326" y="1415"/>
                      <a:pt x="13345" y="1373"/>
                    </a:cubicBezTo>
                    <a:cubicBezTo>
                      <a:pt x="13377" y="1368"/>
                      <a:pt x="13408" y="1365"/>
                      <a:pt x="13436" y="1359"/>
                    </a:cubicBezTo>
                    <a:cubicBezTo>
                      <a:pt x="13445" y="1340"/>
                      <a:pt x="13456" y="1323"/>
                      <a:pt x="13470" y="1306"/>
                    </a:cubicBezTo>
                    <a:lnTo>
                      <a:pt x="13492" y="1321"/>
                    </a:lnTo>
                    <a:lnTo>
                      <a:pt x="13446" y="1367"/>
                    </a:lnTo>
                    <a:cubicBezTo>
                      <a:pt x="13442" y="1364"/>
                      <a:pt x="13437" y="1361"/>
                      <a:pt x="13436" y="1359"/>
                    </a:cubicBezTo>
                    <a:lnTo>
                      <a:pt x="13436" y="1359"/>
                    </a:lnTo>
                    <a:cubicBezTo>
                      <a:pt x="13448" y="1415"/>
                      <a:pt x="13455" y="1470"/>
                      <a:pt x="13471" y="1576"/>
                    </a:cubicBezTo>
                    <a:cubicBezTo>
                      <a:pt x="13511" y="1483"/>
                      <a:pt x="13530" y="1440"/>
                      <a:pt x="13549" y="1398"/>
                    </a:cubicBezTo>
                    <a:cubicBezTo>
                      <a:pt x="13621" y="1420"/>
                      <a:pt x="13676" y="1437"/>
                      <a:pt x="13735" y="1457"/>
                    </a:cubicBezTo>
                    <a:cubicBezTo>
                      <a:pt x="13754" y="1404"/>
                      <a:pt x="13770" y="1362"/>
                      <a:pt x="13790" y="1304"/>
                    </a:cubicBezTo>
                    <a:cubicBezTo>
                      <a:pt x="13848" y="1408"/>
                      <a:pt x="13896" y="1499"/>
                      <a:pt x="13952" y="1599"/>
                    </a:cubicBezTo>
                    <a:cubicBezTo>
                      <a:pt x="13979" y="1536"/>
                      <a:pt x="14015" y="1519"/>
                      <a:pt x="14055" y="1519"/>
                    </a:cubicBezTo>
                    <a:cubicBezTo>
                      <a:pt x="14098" y="1519"/>
                      <a:pt x="14144" y="1538"/>
                      <a:pt x="14188" y="1538"/>
                    </a:cubicBezTo>
                    <a:cubicBezTo>
                      <a:pt x="14201" y="1538"/>
                      <a:pt x="14215" y="1537"/>
                      <a:pt x="14227" y="1532"/>
                    </a:cubicBezTo>
                    <a:cubicBezTo>
                      <a:pt x="14338" y="1489"/>
                      <a:pt x="14460" y="1476"/>
                      <a:pt x="14578" y="1448"/>
                    </a:cubicBezTo>
                    <a:cubicBezTo>
                      <a:pt x="14583" y="1393"/>
                      <a:pt x="14591" y="1340"/>
                      <a:pt x="14598" y="1280"/>
                    </a:cubicBezTo>
                    <a:cubicBezTo>
                      <a:pt x="14639" y="1305"/>
                      <a:pt x="14670" y="1324"/>
                      <a:pt x="14688" y="1334"/>
                    </a:cubicBezTo>
                    <a:cubicBezTo>
                      <a:pt x="14789" y="1298"/>
                      <a:pt x="14872" y="1274"/>
                      <a:pt x="14947" y="1248"/>
                    </a:cubicBezTo>
                    <a:cubicBezTo>
                      <a:pt x="14957" y="1215"/>
                      <a:pt x="14967" y="1187"/>
                      <a:pt x="14985" y="1136"/>
                    </a:cubicBezTo>
                    <a:cubicBezTo>
                      <a:pt x="15012" y="1195"/>
                      <a:pt x="15028" y="1227"/>
                      <a:pt x="15047" y="1271"/>
                    </a:cubicBezTo>
                    <a:cubicBezTo>
                      <a:pt x="15120" y="1267"/>
                      <a:pt x="15198" y="1261"/>
                      <a:pt x="15251" y="1258"/>
                    </a:cubicBezTo>
                    <a:cubicBezTo>
                      <a:pt x="15275" y="1206"/>
                      <a:pt x="15287" y="1181"/>
                      <a:pt x="15315" y="1118"/>
                    </a:cubicBezTo>
                    <a:cubicBezTo>
                      <a:pt x="15334" y="1217"/>
                      <a:pt x="15343" y="1268"/>
                      <a:pt x="15353" y="1318"/>
                    </a:cubicBezTo>
                    <a:cubicBezTo>
                      <a:pt x="15385" y="1320"/>
                      <a:pt x="15406" y="1321"/>
                      <a:pt x="15428" y="1323"/>
                    </a:cubicBezTo>
                    <a:cubicBezTo>
                      <a:pt x="15454" y="1280"/>
                      <a:pt x="15481" y="1237"/>
                      <a:pt x="15537" y="1149"/>
                    </a:cubicBezTo>
                    <a:cubicBezTo>
                      <a:pt x="15590" y="1214"/>
                      <a:pt x="15622" y="1251"/>
                      <a:pt x="15660" y="1298"/>
                    </a:cubicBezTo>
                    <a:cubicBezTo>
                      <a:pt x="15602" y="1317"/>
                      <a:pt x="15565" y="1329"/>
                      <a:pt x="15516" y="1345"/>
                    </a:cubicBezTo>
                    <a:cubicBezTo>
                      <a:pt x="15569" y="1384"/>
                      <a:pt x="15613" y="1417"/>
                      <a:pt x="15652" y="1445"/>
                    </a:cubicBezTo>
                    <a:cubicBezTo>
                      <a:pt x="15710" y="1409"/>
                      <a:pt x="15750" y="1386"/>
                      <a:pt x="15759" y="1380"/>
                    </a:cubicBezTo>
                    <a:cubicBezTo>
                      <a:pt x="15822" y="1412"/>
                      <a:pt x="15865" y="1433"/>
                      <a:pt x="15887" y="1445"/>
                    </a:cubicBezTo>
                    <a:cubicBezTo>
                      <a:pt x="15868" y="1490"/>
                      <a:pt x="15858" y="1514"/>
                      <a:pt x="15847" y="1537"/>
                    </a:cubicBezTo>
                    <a:cubicBezTo>
                      <a:pt x="15947" y="1471"/>
                      <a:pt x="16059" y="1432"/>
                      <a:pt x="16168" y="1408"/>
                    </a:cubicBezTo>
                    <a:cubicBezTo>
                      <a:pt x="16278" y="1390"/>
                      <a:pt x="16387" y="1376"/>
                      <a:pt x="16486" y="1334"/>
                    </a:cubicBezTo>
                    <a:cubicBezTo>
                      <a:pt x="16534" y="1394"/>
                      <a:pt x="16583" y="1417"/>
                      <a:pt x="16632" y="1417"/>
                    </a:cubicBezTo>
                    <a:cubicBezTo>
                      <a:pt x="16680" y="1417"/>
                      <a:pt x="16729" y="1395"/>
                      <a:pt x="16777" y="1365"/>
                    </a:cubicBezTo>
                    <a:cubicBezTo>
                      <a:pt x="16837" y="1401"/>
                      <a:pt x="16889" y="1445"/>
                      <a:pt x="16950" y="1445"/>
                    </a:cubicBezTo>
                    <a:cubicBezTo>
                      <a:pt x="16980" y="1445"/>
                      <a:pt x="17012" y="1435"/>
                      <a:pt x="17048" y="1408"/>
                    </a:cubicBezTo>
                    <a:cubicBezTo>
                      <a:pt x="17062" y="1398"/>
                      <a:pt x="17078" y="1392"/>
                      <a:pt x="17094" y="1392"/>
                    </a:cubicBezTo>
                    <a:cubicBezTo>
                      <a:pt x="17123" y="1392"/>
                      <a:pt x="17148" y="1412"/>
                      <a:pt x="17146" y="1459"/>
                    </a:cubicBezTo>
                    <a:cubicBezTo>
                      <a:pt x="17213" y="1474"/>
                      <a:pt x="17279" y="1465"/>
                      <a:pt x="17345" y="1510"/>
                    </a:cubicBezTo>
                    <a:cubicBezTo>
                      <a:pt x="17354" y="1516"/>
                      <a:pt x="17367" y="1518"/>
                      <a:pt x="17382" y="1518"/>
                    </a:cubicBezTo>
                    <a:cubicBezTo>
                      <a:pt x="17425" y="1518"/>
                      <a:pt x="17485" y="1499"/>
                      <a:pt x="17520" y="1499"/>
                    </a:cubicBezTo>
                    <a:cubicBezTo>
                      <a:pt x="17533" y="1499"/>
                      <a:pt x="17542" y="1502"/>
                      <a:pt x="17546" y="1508"/>
                    </a:cubicBezTo>
                    <a:cubicBezTo>
                      <a:pt x="17568" y="1538"/>
                      <a:pt x="17587" y="1548"/>
                      <a:pt x="17605" y="1548"/>
                    </a:cubicBezTo>
                    <a:cubicBezTo>
                      <a:pt x="17632" y="1548"/>
                      <a:pt x="17657" y="1524"/>
                      <a:pt x="17681" y="1524"/>
                    </a:cubicBezTo>
                    <a:cubicBezTo>
                      <a:pt x="17684" y="1524"/>
                      <a:pt x="17687" y="1525"/>
                      <a:pt x="17691" y="1526"/>
                    </a:cubicBezTo>
                    <a:cubicBezTo>
                      <a:pt x="17746" y="1542"/>
                      <a:pt x="17806" y="1595"/>
                      <a:pt x="17853" y="1595"/>
                    </a:cubicBezTo>
                    <a:cubicBezTo>
                      <a:pt x="17857" y="1595"/>
                      <a:pt x="17860" y="1594"/>
                      <a:pt x="17864" y="1593"/>
                    </a:cubicBezTo>
                    <a:cubicBezTo>
                      <a:pt x="17898" y="1586"/>
                      <a:pt x="17931" y="1583"/>
                      <a:pt x="17964" y="1583"/>
                    </a:cubicBezTo>
                    <a:cubicBezTo>
                      <a:pt x="18124" y="1583"/>
                      <a:pt x="18275" y="1654"/>
                      <a:pt x="18432" y="1668"/>
                    </a:cubicBezTo>
                    <a:cubicBezTo>
                      <a:pt x="18463" y="1671"/>
                      <a:pt x="18490" y="1711"/>
                      <a:pt x="18519" y="1736"/>
                    </a:cubicBezTo>
                    <a:cubicBezTo>
                      <a:pt x="18559" y="1711"/>
                      <a:pt x="18603" y="1686"/>
                      <a:pt x="18645" y="1660"/>
                    </a:cubicBezTo>
                    <a:cubicBezTo>
                      <a:pt x="18738" y="1763"/>
                      <a:pt x="18879" y="1738"/>
                      <a:pt x="18997" y="1782"/>
                    </a:cubicBezTo>
                    <a:cubicBezTo>
                      <a:pt x="19096" y="1813"/>
                      <a:pt x="19191" y="1843"/>
                      <a:pt x="19277" y="1908"/>
                    </a:cubicBezTo>
                    <a:cubicBezTo>
                      <a:pt x="19287" y="1916"/>
                      <a:pt x="19305" y="1916"/>
                      <a:pt x="19319" y="1919"/>
                    </a:cubicBezTo>
                    <a:cubicBezTo>
                      <a:pt x="19337" y="1876"/>
                      <a:pt x="19355" y="1835"/>
                      <a:pt x="19371" y="1796"/>
                    </a:cubicBezTo>
                    <a:cubicBezTo>
                      <a:pt x="19443" y="1789"/>
                      <a:pt x="19509" y="1782"/>
                      <a:pt x="19583" y="1776"/>
                    </a:cubicBezTo>
                    <a:cubicBezTo>
                      <a:pt x="19615" y="1863"/>
                      <a:pt x="19670" y="1879"/>
                      <a:pt x="19733" y="1879"/>
                    </a:cubicBezTo>
                    <a:cubicBezTo>
                      <a:pt x="19771" y="1879"/>
                      <a:pt x="19813" y="1873"/>
                      <a:pt x="19854" y="1873"/>
                    </a:cubicBezTo>
                    <a:cubicBezTo>
                      <a:pt x="19892" y="1873"/>
                      <a:pt x="19929" y="1878"/>
                      <a:pt x="19964" y="1898"/>
                    </a:cubicBezTo>
                    <a:cubicBezTo>
                      <a:pt x="19978" y="1935"/>
                      <a:pt x="20000" y="1986"/>
                      <a:pt x="20031" y="2063"/>
                    </a:cubicBezTo>
                    <a:cubicBezTo>
                      <a:pt x="20093" y="2019"/>
                      <a:pt x="20140" y="1985"/>
                      <a:pt x="20149" y="1980"/>
                    </a:cubicBezTo>
                    <a:cubicBezTo>
                      <a:pt x="20248" y="2013"/>
                      <a:pt x="20302" y="2057"/>
                      <a:pt x="20362" y="2072"/>
                    </a:cubicBezTo>
                    <a:cubicBezTo>
                      <a:pt x="20365" y="2072"/>
                      <a:pt x="20368" y="2073"/>
                      <a:pt x="20371" y="2073"/>
                    </a:cubicBezTo>
                    <a:cubicBezTo>
                      <a:pt x="20384" y="2073"/>
                      <a:pt x="20395" y="2067"/>
                      <a:pt x="20409" y="2067"/>
                    </a:cubicBezTo>
                    <a:cubicBezTo>
                      <a:pt x="20421" y="2067"/>
                      <a:pt x="20435" y="2072"/>
                      <a:pt x="20452" y="2094"/>
                    </a:cubicBezTo>
                    <a:cubicBezTo>
                      <a:pt x="20482" y="2129"/>
                      <a:pt x="20585" y="2117"/>
                      <a:pt x="20607" y="2152"/>
                    </a:cubicBezTo>
                    <a:cubicBezTo>
                      <a:pt x="20658" y="2236"/>
                      <a:pt x="20743" y="2238"/>
                      <a:pt x="20814" y="2270"/>
                    </a:cubicBezTo>
                    <a:cubicBezTo>
                      <a:pt x="20992" y="2350"/>
                      <a:pt x="21176" y="2419"/>
                      <a:pt x="21357" y="2494"/>
                    </a:cubicBezTo>
                    <a:cubicBezTo>
                      <a:pt x="21373" y="2501"/>
                      <a:pt x="21382" y="2520"/>
                      <a:pt x="21395" y="2533"/>
                    </a:cubicBezTo>
                    <a:cubicBezTo>
                      <a:pt x="21389" y="2560"/>
                      <a:pt x="21385" y="2585"/>
                      <a:pt x="21378" y="2619"/>
                    </a:cubicBezTo>
                    <a:cubicBezTo>
                      <a:pt x="21393" y="2618"/>
                      <a:pt x="21407" y="2618"/>
                      <a:pt x="21421" y="2618"/>
                    </a:cubicBezTo>
                    <a:cubicBezTo>
                      <a:pt x="21452" y="2618"/>
                      <a:pt x="21482" y="2619"/>
                      <a:pt x="21514" y="2620"/>
                    </a:cubicBezTo>
                    <a:cubicBezTo>
                      <a:pt x="21542" y="2686"/>
                      <a:pt x="21569" y="2748"/>
                      <a:pt x="21604" y="2832"/>
                    </a:cubicBezTo>
                    <a:cubicBezTo>
                      <a:pt x="21673" y="2831"/>
                      <a:pt x="21741" y="2829"/>
                      <a:pt x="21809" y="2829"/>
                    </a:cubicBezTo>
                    <a:cubicBezTo>
                      <a:pt x="21800" y="2782"/>
                      <a:pt x="21795" y="2759"/>
                      <a:pt x="21782" y="2695"/>
                    </a:cubicBezTo>
                    <a:lnTo>
                      <a:pt x="21782" y="2695"/>
                    </a:lnTo>
                    <a:cubicBezTo>
                      <a:pt x="21909" y="2779"/>
                      <a:pt x="22001" y="2841"/>
                      <a:pt x="22110" y="2913"/>
                    </a:cubicBezTo>
                    <a:cubicBezTo>
                      <a:pt x="22160" y="2900"/>
                      <a:pt x="22238" y="2881"/>
                      <a:pt x="22313" y="2860"/>
                    </a:cubicBezTo>
                    <a:cubicBezTo>
                      <a:pt x="22393" y="3113"/>
                      <a:pt x="22644" y="3204"/>
                      <a:pt x="22788" y="3406"/>
                    </a:cubicBezTo>
                    <a:cubicBezTo>
                      <a:pt x="22833" y="3372"/>
                      <a:pt x="22861" y="3351"/>
                      <a:pt x="22894" y="3326"/>
                    </a:cubicBezTo>
                    <a:cubicBezTo>
                      <a:pt x="22940" y="3427"/>
                      <a:pt x="22984" y="3521"/>
                      <a:pt x="23024" y="3607"/>
                    </a:cubicBezTo>
                    <a:cubicBezTo>
                      <a:pt x="23165" y="3700"/>
                      <a:pt x="23306" y="3794"/>
                      <a:pt x="23459" y="3894"/>
                    </a:cubicBezTo>
                    <a:cubicBezTo>
                      <a:pt x="23452" y="3850"/>
                      <a:pt x="23449" y="3824"/>
                      <a:pt x="23442" y="3777"/>
                    </a:cubicBezTo>
                    <a:lnTo>
                      <a:pt x="23442" y="3777"/>
                    </a:lnTo>
                    <a:cubicBezTo>
                      <a:pt x="23592" y="3809"/>
                      <a:pt x="23748" y="3828"/>
                      <a:pt x="23890" y="3878"/>
                    </a:cubicBezTo>
                    <a:cubicBezTo>
                      <a:pt x="23896" y="3899"/>
                      <a:pt x="23908" y="3936"/>
                      <a:pt x="23917" y="3965"/>
                    </a:cubicBezTo>
                    <a:cubicBezTo>
                      <a:pt x="23982" y="3983"/>
                      <a:pt x="24035" y="3996"/>
                      <a:pt x="24093" y="4012"/>
                    </a:cubicBezTo>
                    <a:cubicBezTo>
                      <a:pt x="24077" y="4064"/>
                      <a:pt x="24068" y="4097"/>
                      <a:pt x="24054" y="4146"/>
                    </a:cubicBezTo>
                    <a:cubicBezTo>
                      <a:pt x="24083" y="4161"/>
                      <a:pt x="24114" y="4178"/>
                      <a:pt x="24155" y="4200"/>
                    </a:cubicBezTo>
                    <a:cubicBezTo>
                      <a:pt x="24171" y="4139"/>
                      <a:pt x="24185" y="4093"/>
                      <a:pt x="24205" y="4012"/>
                    </a:cubicBezTo>
                    <a:cubicBezTo>
                      <a:pt x="24269" y="4137"/>
                      <a:pt x="24316" y="4228"/>
                      <a:pt x="24366" y="4325"/>
                    </a:cubicBezTo>
                    <a:cubicBezTo>
                      <a:pt x="24398" y="4330"/>
                      <a:pt x="24433" y="4334"/>
                      <a:pt x="24460" y="4337"/>
                    </a:cubicBezTo>
                    <a:cubicBezTo>
                      <a:pt x="24485" y="4393"/>
                      <a:pt x="24508" y="4443"/>
                      <a:pt x="24532" y="4492"/>
                    </a:cubicBezTo>
                    <a:cubicBezTo>
                      <a:pt x="24504" y="4495"/>
                      <a:pt x="24476" y="4498"/>
                      <a:pt x="24439" y="4502"/>
                    </a:cubicBezTo>
                    <a:cubicBezTo>
                      <a:pt x="24467" y="4563"/>
                      <a:pt x="24506" y="4575"/>
                      <a:pt x="24550" y="4575"/>
                    </a:cubicBezTo>
                    <a:cubicBezTo>
                      <a:pt x="24579" y="4575"/>
                      <a:pt x="24611" y="4570"/>
                      <a:pt x="24643" y="4570"/>
                    </a:cubicBezTo>
                    <a:cubicBezTo>
                      <a:pt x="24661" y="4570"/>
                      <a:pt x="24680" y="4572"/>
                      <a:pt x="24698" y="4577"/>
                    </a:cubicBezTo>
                    <a:cubicBezTo>
                      <a:pt x="24747" y="4633"/>
                      <a:pt x="24804" y="4711"/>
                      <a:pt x="24861" y="4804"/>
                    </a:cubicBezTo>
                    <a:cubicBezTo>
                      <a:pt x="24951" y="4832"/>
                      <a:pt x="25067" y="4855"/>
                      <a:pt x="25059" y="5010"/>
                    </a:cubicBezTo>
                    <a:cubicBezTo>
                      <a:pt x="25089" y="5067"/>
                      <a:pt x="25110" y="5136"/>
                      <a:pt x="25156" y="5179"/>
                    </a:cubicBezTo>
                    <a:cubicBezTo>
                      <a:pt x="25207" y="5227"/>
                      <a:pt x="25281" y="5255"/>
                      <a:pt x="25343" y="5291"/>
                    </a:cubicBezTo>
                    <a:cubicBezTo>
                      <a:pt x="25344" y="5344"/>
                      <a:pt x="25345" y="5392"/>
                      <a:pt x="25347" y="5423"/>
                    </a:cubicBezTo>
                    <a:cubicBezTo>
                      <a:pt x="25413" y="5467"/>
                      <a:pt x="25472" y="5507"/>
                      <a:pt x="25513" y="5533"/>
                    </a:cubicBezTo>
                    <a:cubicBezTo>
                      <a:pt x="25496" y="5619"/>
                      <a:pt x="25482" y="5680"/>
                      <a:pt x="25471" y="5735"/>
                    </a:cubicBezTo>
                    <a:cubicBezTo>
                      <a:pt x="25603" y="5873"/>
                      <a:pt x="25702" y="6026"/>
                      <a:pt x="25831" y="6148"/>
                    </a:cubicBezTo>
                    <a:cubicBezTo>
                      <a:pt x="25903" y="6219"/>
                      <a:pt x="26006" y="6257"/>
                      <a:pt x="26071" y="6345"/>
                    </a:cubicBezTo>
                    <a:cubicBezTo>
                      <a:pt x="26091" y="6375"/>
                      <a:pt x="26152" y="6378"/>
                      <a:pt x="26199" y="6394"/>
                    </a:cubicBezTo>
                    <a:cubicBezTo>
                      <a:pt x="26175" y="6447"/>
                      <a:pt x="26158" y="6484"/>
                      <a:pt x="26136" y="6532"/>
                    </a:cubicBezTo>
                    <a:cubicBezTo>
                      <a:pt x="26183" y="6518"/>
                      <a:pt x="26216" y="6506"/>
                      <a:pt x="26252" y="6496"/>
                    </a:cubicBezTo>
                    <a:cubicBezTo>
                      <a:pt x="26334" y="6743"/>
                      <a:pt x="26459" y="6950"/>
                      <a:pt x="26698" y="7094"/>
                    </a:cubicBezTo>
                    <a:cubicBezTo>
                      <a:pt x="26711" y="7172"/>
                      <a:pt x="26761" y="7275"/>
                      <a:pt x="26849" y="7402"/>
                    </a:cubicBezTo>
                    <a:cubicBezTo>
                      <a:pt x="26934" y="7409"/>
                      <a:pt x="27012" y="7415"/>
                      <a:pt x="27133" y="7425"/>
                    </a:cubicBezTo>
                    <a:cubicBezTo>
                      <a:pt x="27087" y="7494"/>
                      <a:pt x="27064" y="7527"/>
                      <a:pt x="27042" y="7562"/>
                    </a:cubicBezTo>
                    <a:cubicBezTo>
                      <a:pt x="27069" y="7603"/>
                      <a:pt x="27069" y="7676"/>
                      <a:pt x="27129" y="7676"/>
                    </a:cubicBezTo>
                    <a:cubicBezTo>
                      <a:pt x="27141" y="7676"/>
                      <a:pt x="27154" y="7674"/>
                      <a:pt x="27170" y="7668"/>
                    </a:cubicBezTo>
                    <a:cubicBezTo>
                      <a:pt x="27168" y="7647"/>
                      <a:pt x="27170" y="7627"/>
                      <a:pt x="27171" y="7606"/>
                    </a:cubicBezTo>
                    <a:lnTo>
                      <a:pt x="27198" y="7612"/>
                    </a:lnTo>
                    <a:lnTo>
                      <a:pt x="27182" y="7671"/>
                    </a:lnTo>
                    <a:cubicBezTo>
                      <a:pt x="27177" y="7670"/>
                      <a:pt x="27170" y="7668"/>
                      <a:pt x="27170" y="7668"/>
                    </a:cubicBezTo>
                    <a:lnTo>
                      <a:pt x="27170" y="7668"/>
                    </a:lnTo>
                    <a:cubicBezTo>
                      <a:pt x="27239" y="7718"/>
                      <a:pt x="27335" y="7740"/>
                      <a:pt x="27321" y="7852"/>
                    </a:cubicBezTo>
                    <a:cubicBezTo>
                      <a:pt x="27298" y="7878"/>
                      <a:pt x="27277" y="7903"/>
                      <a:pt x="27264" y="7918"/>
                    </a:cubicBezTo>
                    <a:cubicBezTo>
                      <a:pt x="27438" y="8065"/>
                      <a:pt x="27518" y="8239"/>
                      <a:pt x="27511" y="8440"/>
                    </a:cubicBezTo>
                    <a:cubicBezTo>
                      <a:pt x="27485" y="8464"/>
                      <a:pt x="27466" y="8482"/>
                      <a:pt x="27445" y="8502"/>
                    </a:cubicBezTo>
                    <a:cubicBezTo>
                      <a:pt x="27516" y="8555"/>
                      <a:pt x="27610" y="8541"/>
                      <a:pt x="27660" y="8641"/>
                    </a:cubicBezTo>
                    <a:cubicBezTo>
                      <a:pt x="27691" y="8704"/>
                      <a:pt x="27641" y="8807"/>
                      <a:pt x="27744" y="8832"/>
                    </a:cubicBezTo>
                    <a:cubicBezTo>
                      <a:pt x="27717" y="8886"/>
                      <a:pt x="27682" y="8948"/>
                      <a:pt x="27642" y="9019"/>
                    </a:cubicBezTo>
                    <a:cubicBezTo>
                      <a:pt x="27701" y="9013"/>
                      <a:pt x="27736" y="9010"/>
                      <a:pt x="27777" y="9007"/>
                    </a:cubicBezTo>
                    <a:lnTo>
                      <a:pt x="27777" y="9007"/>
                    </a:lnTo>
                    <a:cubicBezTo>
                      <a:pt x="27757" y="9067"/>
                      <a:pt x="27739" y="9122"/>
                      <a:pt x="27722" y="9176"/>
                    </a:cubicBezTo>
                    <a:cubicBezTo>
                      <a:pt x="27760" y="9266"/>
                      <a:pt x="27811" y="9353"/>
                      <a:pt x="27833" y="9447"/>
                    </a:cubicBezTo>
                    <a:cubicBezTo>
                      <a:pt x="27857" y="9542"/>
                      <a:pt x="27813" y="9676"/>
                      <a:pt x="27864" y="9734"/>
                    </a:cubicBezTo>
                    <a:cubicBezTo>
                      <a:pt x="27935" y="9812"/>
                      <a:pt x="27925" y="9885"/>
                      <a:pt x="27932" y="9960"/>
                    </a:cubicBezTo>
                    <a:cubicBezTo>
                      <a:pt x="27964" y="9981"/>
                      <a:pt x="27991" y="9999"/>
                      <a:pt x="28014" y="10015"/>
                    </a:cubicBezTo>
                    <a:cubicBezTo>
                      <a:pt x="28003" y="10044"/>
                      <a:pt x="27997" y="10060"/>
                      <a:pt x="27979" y="10103"/>
                    </a:cubicBezTo>
                    <a:cubicBezTo>
                      <a:pt x="28061" y="10129"/>
                      <a:pt x="28129" y="10165"/>
                      <a:pt x="28232" y="10209"/>
                    </a:cubicBezTo>
                    <a:cubicBezTo>
                      <a:pt x="28176" y="10228"/>
                      <a:pt x="28144" y="10240"/>
                      <a:pt x="28110" y="10253"/>
                    </a:cubicBezTo>
                    <a:cubicBezTo>
                      <a:pt x="28122" y="10287"/>
                      <a:pt x="28132" y="10322"/>
                      <a:pt x="28142" y="10353"/>
                    </a:cubicBezTo>
                    <a:cubicBezTo>
                      <a:pt x="28213" y="10340"/>
                      <a:pt x="28263" y="10331"/>
                      <a:pt x="28372" y="10310"/>
                    </a:cubicBezTo>
                    <a:lnTo>
                      <a:pt x="28372" y="10310"/>
                    </a:lnTo>
                    <a:cubicBezTo>
                      <a:pt x="28313" y="10431"/>
                      <a:pt x="28278" y="10506"/>
                      <a:pt x="28247" y="10569"/>
                    </a:cubicBezTo>
                    <a:cubicBezTo>
                      <a:pt x="28260" y="10569"/>
                      <a:pt x="28295" y="10571"/>
                      <a:pt x="28310" y="10571"/>
                    </a:cubicBezTo>
                    <a:cubicBezTo>
                      <a:pt x="28373" y="10672"/>
                      <a:pt x="28426" y="10759"/>
                      <a:pt x="28481" y="10847"/>
                    </a:cubicBezTo>
                    <a:cubicBezTo>
                      <a:pt x="28451" y="10874"/>
                      <a:pt x="28420" y="10903"/>
                      <a:pt x="28385" y="10934"/>
                    </a:cubicBezTo>
                    <a:cubicBezTo>
                      <a:pt x="28435" y="10945"/>
                      <a:pt x="28478" y="10952"/>
                      <a:pt x="28531" y="10961"/>
                    </a:cubicBezTo>
                    <a:cubicBezTo>
                      <a:pt x="28523" y="11009"/>
                      <a:pt x="28517" y="11050"/>
                      <a:pt x="28512" y="11089"/>
                    </a:cubicBezTo>
                    <a:cubicBezTo>
                      <a:pt x="28532" y="11105"/>
                      <a:pt x="28551" y="11118"/>
                      <a:pt x="28573" y="11134"/>
                    </a:cubicBezTo>
                    <a:cubicBezTo>
                      <a:pt x="28535" y="11162"/>
                      <a:pt x="28506" y="11183"/>
                      <a:pt x="28494" y="11192"/>
                    </a:cubicBezTo>
                    <a:cubicBezTo>
                      <a:pt x="28498" y="11287"/>
                      <a:pt x="28490" y="11371"/>
                      <a:pt x="28479" y="11459"/>
                    </a:cubicBezTo>
                    <a:cubicBezTo>
                      <a:pt x="28516" y="11462"/>
                      <a:pt x="28551" y="11465"/>
                      <a:pt x="28581" y="11468"/>
                    </a:cubicBezTo>
                    <a:cubicBezTo>
                      <a:pt x="28668" y="11679"/>
                      <a:pt x="28754" y="11886"/>
                      <a:pt x="28844" y="12104"/>
                    </a:cubicBezTo>
                    <a:cubicBezTo>
                      <a:pt x="28840" y="12113"/>
                      <a:pt x="28825" y="12138"/>
                      <a:pt x="28801" y="12176"/>
                    </a:cubicBezTo>
                    <a:cubicBezTo>
                      <a:pt x="28876" y="12249"/>
                      <a:pt x="28962" y="12336"/>
                      <a:pt x="28881" y="12450"/>
                    </a:cubicBezTo>
                    <a:cubicBezTo>
                      <a:pt x="28904" y="12473"/>
                      <a:pt x="28932" y="12489"/>
                      <a:pt x="28944" y="12513"/>
                    </a:cubicBezTo>
                    <a:cubicBezTo>
                      <a:pt x="28957" y="12548"/>
                      <a:pt x="28954" y="12588"/>
                      <a:pt x="28957" y="12614"/>
                    </a:cubicBezTo>
                    <a:cubicBezTo>
                      <a:pt x="28918" y="12667"/>
                      <a:pt x="28888" y="12707"/>
                      <a:pt x="28859" y="12745"/>
                    </a:cubicBezTo>
                    <a:cubicBezTo>
                      <a:pt x="28931" y="12826"/>
                      <a:pt x="28993" y="12913"/>
                      <a:pt x="29006" y="13032"/>
                    </a:cubicBezTo>
                    <a:cubicBezTo>
                      <a:pt x="29021" y="13182"/>
                      <a:pt x="29113" y="13312"/>
                      <a:pt x="29118" y="13474"/>
                    </a:cubicBezTo>
                    <a:cubicBezTo>
                      <a:pt x="29121" y="13566"/>
                      <a:pt x="29171" y="13681"/>
                      <a:pt x="29237" y="13749"/>
                    </a:cubicBezTo>
                    <a:cubicBezTo>
                      <a:pt x="29387" y="13912"/>
                      <a:pt x="29416" y="14122"/>
                      <a:pt x="29503" y="14303"/>
                    </a:cubicBezTo>
                    <a:cubicBezTo>
                      <a:pt x="29477" y="14340"/>
                      <a:pt x="29462" y="14361"/>
                      <a:pt x="29441" y="14389"/>
                    </a:cubicBezTo>
                    <a:cubicBezTo>
                      <a:pt x="29525" y="14470"/>
                      <a:pt x="29602" y="14545"/>
                      <a:pt x="29633" y="14574"/>
                    </a:cubicBezTo>
                    <a:cubicBezTo>
                      <a:pt x="29693" y="14720"/>
                      <a:pt x="29711" y="14830"/>
                      <a:pt x="29771" y="14890"/>
                    </a:cubicBezTo>
                    <a:cubicBezTo>
                      <a:pt x="29849" y="14965"/>
                      <a:pt x="29839" y="15071"/>
                      <a:pt x="29884" y="15157"/>
                    </a:cubicBezTo>
                    <a:cubicBezTo>
                      <a:pt x="29921" y="15145"/>
                      <a:pt x="29946" y="15138"/>
                      <a:pt x="29984" y="15126"/>
                    </a:cubicBezTo>
                    <a:cubicBezTo>
                      <a:pt x="29953" y="15057"/>
                      <a:pt x="29928" y="14996"/>
                      <a:pt x="29905" y="14942"/>
                    </a:cubicBezTo>
                    <a:cubicBezTo>
                      <a:pt x="29930" y="14909"/>
                      <a:pt x="29947" y="14889"/>
                      <a:pt x="29958" y="14877"/>
                    </a:cubicBezTo>
                    <a:cubicBezTo>
                      <a:pt x="29936" y="14827"/>
                      <a:pt x="29918" y="14786"/>
                      <a:pt x="29900" y="14743"/>
                    </a:cubicBezTo>
                    <a:cubicBezTo>
                      <a:pt x="29953" y="14718"/>
                      <a:pt x="29992" y="14701"/>
                      <a:pt x="30021" y="14686"/>
                    </a:cubicBezTo>
                    <a:cubicBezTo>
                      <a:pt x="29999" y="14590"/>
                      <a:pt x="29967" y="14515"/>
                      <a:pt x="29964" y="14439"/>
                    </a:cubicBezTo>
                    <a:cubicBezTo>
                      <a:pt x="29962" y="13785"/>
                      <a:pt x="29843" y="13144"/>
                      <a:pt x="29750" y="12500"/>
                    </a:cubicBezTo>
                    <a:cubicBezTo>
                      <a:pt x="29740" y="12425"/>
                      <a:pt x="29706" y="12352"/>
                      <a:pt x="29666" y="12273"/>
                    </a:cubicBezTo>
                    <a:cubicBezTo>
                      <a:pt x="29721" y="12116"/>
                      <a:pt x="29658" y="11955"/>
                      <a:pt x="29589" y="11796"/>
                    </a:cubicBezTo>
                    <a:cubicBezTo>
                      <a:pt x="29569" y="11751"/>
                      <a:pt x="29519" y="11680"/>
                      <a:pt x="29530" y="11668"/>
                    </a:cubicBezTo>
                    <a:cubicBezTo>
                      <a:pt x="29614" y="11574"/>
                      <a:pt x="29494" y="11502"/>
                      <a:pt x="29503" y="11415"/>
                    </a:cubicBezTo>
                    <a:cubicBezTo>
                      <a:pt x="29506" y="11373"/>
                      <a:pt x="29434" y="11301"/>
                      <a:pt x="29447" y="11280"/>
                    </a:cubicBezTo>
                    <a:cubicBezTo>
                      <a:pt x="29515" y="11162"/>
                      <a:pt x="29472" y="11037"/>
                      <a:pt x="29416" y="10955"/>
                    </a:cubicBezTo>
                    <a:cubicBezTo>
                      <a:pt x="29344" y="10842"/>
                      <a:pt x="29366" y="10721"/>
                      <a:pt x="29315" y="10609"/>
                    </a:cubicBezTo>
                    <a:cubicBezTo>
                      <a:pt x="29296" y="10563"/>
                      <a:pt x="29383" y="10487"/>
                      <a:pt x="29305" y="10453"/>
                    </a:cubicBezTo>
                    <a:cubicBezTo>
                      <a:pt x="29191" y="10402"/>
                      <a:pt x="29334" y="10328"/>
                      <a:pt x="29266" y="10275"/>
                    </a:cubicBezTo>
                    <a:cubicBezTo>
                      <a:pt x="29224" y="10241"/>
                      <a:pt x="29194" y="10185"/>
                      <a:pt x="29175" y="10159"/>
                    </a:cubicBezTo>
                    <a:cubicBezTo>
                      <a:pt x="29140" y="9946"/>
                      <a:pt x="29222" y="9718"/>
                      <a:pt x="29038" y="9582"/>
                    </a:cubicBezTo>
                    <a:cubicBezTo>
                      <a:pt x="29027" y="9509"/>
                      <a:pt x="29018" y="9451"/>
                      <a:pt x="29007" y="9395"/>
                    </a:cubicBezTo>
                    <a:cubicBezTo>
                      <a:pt x="28997" y="9328"/>
                      <a:pt x="28987" y="9260"/>
                      <a:pt x="28981" y="9217"/>
                    </a:cubicBezTo>
                    <a:cubicBezTo>
                      <a:pt x="28921" y="9123"/>
                      <a:pt x="28869" y="9053"/>
                      <a:pt x="28825" y="8975"/>
                    </a:cubicBezTo>
                    <a:cubicBezTo>
                      <a:pt x="28697" y="8758"/>
                      <a:pt x="28672" y="8501"/>
                      <a:pt x="28565" y="8277"/>
                    </a:cubicBezTo>
                    <a:cubicBezTo>
                      <a:pt x="28448" y="8037"/>
                      <a:pt x="28306" y="7808"/>
                      <a:pt x="28175" y="7572"/>
                    </a:cubicBezTo>
                    <a:cubicBezTo>
                      <a:pt x="28113" y="7461"/>
                      <a:pt x="28044" y="7350"/>
                      <a:pt x="27988" y="7234"/>
                    </a:cubicBezTo>
                    <a:cubicBezTo>
                      <a:pt x="27961" y="7171"/>
                      <a:pt x="27947" y="7103"/>
                      <a:pt x="27933" y="7060"/>
                    </a:cubicBezTo>
                    <a:cubicBezTo>
                      <a:pt x="27873" y="7009"/>
                      <a:pt x="27794" y="6971"/>
                      <a:pt x="27788" y="6931"/>
                    </a:cubicBezTo>
                    <a:cubicBezTo>
                      <a:pt x="27755" y="6724"/>
                      <a:pt x="27594" y="6587"/>
                      <a:pt x="27495" y="6415"/>
                    </a:cubicBezTo>
                    <a:cubicBezTo>
                      <a:pt x="27435" y="6309"/>
                      <a:pt x="27380" y="6198"/>
                      <a:pt x="27318" y="6081"/>
                    </a:cubicBezTo>
                    <a:cubicBezTo>
                      <a:pt x="27298" y="6072"/>
                      <a:pt x="27262" y="6059"/>
                      <a:pt x="27233" y="6048"/>
                    </a:cubicBezTo>
                    <a:cubicBezTo>
                      <a:pt x="27204" y="5950"/>
                      <a:pt x="27207" y="5863"/>
                      <a:pt x="27093" y="5813"/>
                    </a:cubicBezTo>
                    <a:cubicBezTo>
                      <a:pt x="27027" y="5785"/>
                      <a:pt x="26955" y="5713"/>
                      <a:pt x="26923" y="5647"/>
                    </a:cubicBezTo>
                    <a:cubicBezTo>
                      <a:pt x="26826" y="5444"/>
                      <a:pt x="26720" y="5243"/>
                      <a:pt x="26567" y="5068"/>
                    </a:cubicBezTo>
                    <a:cubicBezTo>
                      <a:pt x="26424" y="4886"/>
                      <a:pt x="26247" y="4737"/>
                      <a:pt x="26091" y="4568"/>
                    </a:cubicBezTo>
                    <a:cubicBezTo>
                      <a:pt x="25946" y="4412"/>
                      <a:pt x="25774" y="4286"/>
                      <a:pt x="25649" y="4100"/>
                    </a:cubicBezTo>
                    <a:cubicBezTo>
                      <a:pt x="25584" y="4009"/>
                      <a:pt x="25507" y="3922"/>
                      <a:pt x="25423" y="3846"/>
                    </a:cubicBezTo>
                    <a:cubicBezTo>
                      <a:pt x="25334" y="3774"/>
                      <a:pt x="25242" y="3703"/>
                      <a:pt x="25157" y="3627"/>
                    </a:cubicBezTo>
                    <a:cubicBezTo>
                      <a:pt x="25107" y="3580"/>
                      <a:pt x="25079" y="3512"/>
                      <a:pt x="25047" y="3463"/>
                    </a:cubicBezTo>
                    <a:cubicBezTo>
                      <a:pt x="24994" y="3457"/>
                      <a:pt x="24954" y="3452"/>
                      <a:pt x="24923" y="3449"/>
                    </a:cubicBezTo>
                    <a:cubicBezTo>
                      <a:pt x="24870" y="3357"/>
                      <a:pt x="24859" y="3265"/>
                      <a:pt x="24732" y="3246"/>
                    </a:cubicBezTo>
                    <a:cubicBezTo>
                      <a:pt x="24616" y="3229"/>
                      <a:pt x="24535" y="3144"/>
                      <a:pt x="24469" y="3037"/>
                    </a:cubicBezTo>
                    <a:cubicBezTo>
                      <a:pt x="24409" y="2935"/>
                      <a:pt x="24323" y="2848"/>
                      <a:pt x="24196" y="2848"/>
                    </a:cubicBezTo>
                    <a:cubicBezTo>
                      <a:pt x="24186" y="2848"/>
                      <a:pt x="24175" y="2849"/>
                      <a:pt x="24164" y="2850"/>
                    </a:cubicBezTo>
                    <a:cubicBezTo>
                      <a:pt x="24145" y="2816"/>
                      <a:pt x="24133" y="2773"/>
                      <a:pt x="24104" y="2751"/>
                    </a:cubicBezTo>
                    <a:cubicBezTo>
                      <a:pt x="24014" y="2685"/>
                      <a:pt x="23877" y="2642"/>
                      <a:pt x="23836" y="2563"/>
                    </a:cubicBezTo>
                    <a:cubicBezTo>
                      <a:pt x="23773" y="2445"/>
                      <a:pt x="23664" y="2478"/>
                      <a:pt x="23590" y="2416"/>
                    </a:cubicBezTo>
                    <a:cubicBezTo>
                      <a:pt x="23487" y="2330"/>
                      <a:pt x="23364" y="2272"/>
                      <a:pt x="23258" y="2191"/>
                    </a:cubicBezTo>
                    <a:cubicBezTo>
                      <a:pt x="23149" y="2102"/>
                      <a:pt x="22980" y="2098"/>
                      <a:pt x="22921" y="1951"/>
                    </a:cubicBezTo>
                    <a:cubicBezTo>
                      <a:pt x="22902" y="1956"/>
                      <a:pt x="22885" y="1958"/>
                      <a:pt x="22870" y="1958"/>
                    </a:cubicBezTo>
                    <a:cubicBezTo>
                      <a:pt x="22751" y="1958"/>
                      <a:pt x="22708" y="1838"/>
                      <a:pt x="22619" y="1786"/>
                    </a:cubicBezTo>
                    <a:cubicBezTo>
                      <a:pt x="22555" y="1749"/>
                      <a:pt x="22491" y="1693"/>
                      <a:pt x="22415" y="1693"/>
                    </a:cubicBezTo>
                    <a:cubicBezTo>
                      <a:pt x="22395" y="1693"/>
                      <a:pt x="22374" y="1697"/>
                      <a:pt x="22352" y="1707"/>
                    </a:cubicBezTo>
                    <a:lnTo>
                      <a:pt x="22340" y="1677"/>
                    </a:lnTo>
                    <a:cubicBezTo>
                      <a:pt x="22331" y="1660"/>
                      <a:pt x="22327" y="1632"/>
                      <a:pt x="22312" y="1624"/>
                    </a:cubicBezTo>
                    <a:cubicBezTo>
                      <a:pt x="22162" y="1548"/>
                      <a:pt x="22016" y="1458"/>
                      <a:pt x="21862" y="1393"/>
                    </a:cubicBezTo>
                    <a:lnTo>
                      <a:pt x="21392" y="1203"/>
                    </a:lnTo>
                    <a:cubicBezTo>
                      <a:pt x="21325" y="1177"/>
                      <a:pt x="21258" y="1138"/>
                      <a:pt x="21186" y="1138"/>
                    </a:cubicBezTo>
                    <a:cubicBezTo>
                      <a:pt x="21163" y="1138"/>
                      <a:pt x="21139" y="1142"/>
                      <a:pt x="21114" y="1152"/>
                    </a:cubicBezTo>
                    <a:cubicBezTo>
                      <a:pt x="21114" y="1152"/>
                      <a:pt x="21113" y="1153"/>
                      <a:pt x="21112" y="1153"/>
                    </a:cubicBezTo>
                    <a:cubicBezTo>
                      <a:pt x="21105" y="1153"/>
                      <a:pt x="21092" y="1144"/>
                      <a:pt x="21083" y="1140"/>
                    </a:cubicBezTo>
                    <a:cubicBezTo>
                      <a:pt x="21032" y="1086"/>
                      <a:pt x="20976" y="1039"/>
                      <a:pt x="20911" y="1011"/>
                    </a:cubicBezTo>
                    <a:cubicBezTo>
                      <a:pt x="20745" y="940"/>
                      <a:pt x="20577" y="871"/>
                      <a:pt x="20405" y="821"/>
                    </a:cubicBezTo>
                    <a:cubicBezTo>
                      <a:pt x="20317" y="790"/>
                      <a:pt x="20236" y="740"/>
                      <a:pt x="20145" y="696"/>
                    </a:cubicBezTo>
                    <a:cubicBezTo>
                      <a:pt x="20116" y="709"/>
                      <a:pt x="20087" y="715"/>
                      <a:pt x="20058" y="715"/>
                    </a:cubicBezTo>
                    <a:cubicBezTo>
                      <a:pt x="19935" y="715"/>
                      <a:pt x="19811" y="617"/>
                      <a:pt x="19688" y="617"/>
                    </a:cubicBezTo>
                    <a:cubicBezTo>
                      <a:pt x="19660" y="617"/>
                      <a:pt x="19631" y="623"/>
                      <a:pt x="19603" y="636"/>
                    </a:cubicBezTo>
                    <a:cubicBezTo>
                      <a:pt x="19558" y="605"/>
                      <a:pt x="19518" y="562"/>
                      <a:pt x="19471" y="552"/>
                    </a:cubicBezTo>
                    <a:cubicBezTo>
                      <a:pt x="19369" y="529"/>
                      <a:pt x="19271" y="468"/>
                      <a:pt x="19167" y="468"/>
                    </a:cubicBezTo>
                    <a:cubicBezTo>
                      <a:pt x="19133" y="468"/>
                      <a:pt x="19099" y="474"/>
                      <a:pt x="19065" y="490"/>
                    </a:cubicBezTo>
                    <a:cubicBezTo>
                      <a:pt x="19009" y="403"/>
                      <a:pt x="18905" y="381"/>
                      <a:pt x="18816" y="381"/>
                    </a:cubicBezTo>
                    <a:cubicBezTo>
                      <a:pt x="18787" y="381"/>
                      <a:pt x="18760" y="384"/>
                      <a:pt x="18737" y="387"/>
                    </a:cubicBezTo>
                    <a:cubicBezTo>
                      <a:pt x="18724" y="389"/>
                      <a:pt x="18712" y="389"/>
                      <a:pt x="18701" y="389"/>
                    </a:cubicBezTo>
                    <a:cubicBezTo>
                      <a:pt x="18581" y="389"/>
                      <a:pt x="18502" y="309"/>
                      <a:pt x="18393" y="309"/>
                    </a:cubicBezTo>
                    <a:cubicBezTo>
                      <a:pt x="18392" y="309"/>
                      <a:pt x="18390" y="309"/>
                      <a:pt x="18388" y="309"/>
                    </a:cubicBezTo>
                    <a:cubicBezTo>
                      <a:pt x="18385" y="309"/>
                      <a:pt x="18382" y="309"/>
                      <a:pt x="18379" y="309"/>
                    </a:cubicBezTo>
                    <a:cubicBezTo>
                      <a:pt x="18309" y="309"/>
                      <a:pt x="18241" y="278"/>
                      <a:pt x="18168" y="278"/>
                    </a:cubicBezTo>
                    <a:cubicBezTo>
                      <a:pt x="18135" y="278"/>
                      <a:pt x="18101" y="284"/>
                      <a:pt x="18066" y="303"/>
                    </a:cubicBezTo>
                    <a:cubicBezTo>
                      <a:pt x="18061" y="306"/>
                      <a:pt x="18056" y="307"/>
                      <a:pt x="18051" y="307"/>
                    </a:cubicBezTo>
                    <a:cubicBezTo>
                      <a:pt x="18010" y="307"/>
                      <a:pt x="17947" y="248"/>
                      <a:pt x="17878" y="248"/>
                    </a:cubicBezTo>
                    <a:cubicBezTo>
                      <a:pt x="17861" y="248"/>
                      <a:pt x="17843" y="252"/>
                      <a:pt x="17825" y="262"/>
                    </a:cubicBezTo>
                    <a:cubicBezTo>
                      <a:pt x="17821" y="264"/>
                      <a:pt x="17816" y="265"/>
                      <a:pt x="17809" y="265"/>
                    </a:cubicBezTo>
                    <a:cubicBezTo>
                      <a:pt x="17792" y="265"/>
                      <a:pt x="17768" y="259"/>
                      <a:pt x="17761" y="250"/>
                    </a:cubicBezTo>
                    <a:cubicBezTo>
                      <a:pt x="17722" y="200"/>
                      <a:pt x="17678" y="178"/>
                      <a:pt x="17629" y="178"/>
                    </a:cubicBezTo>
                    <a:cubicBezTo>
                      <a:pt x="17595" y="178"/>
                      <a:pt x="17559" y="188"/>
                      <a:pt x="17521" y="207"/>
                    </a:cubicBezTo>
                    <a:cubicBezTo>
                      <a:pt x="17474" y="151"/>
                      <a:pt x="17410" y="144"/>
                      <a:pt x="17343" y="144"/>
                    </a:cubicBezTo>
                    <a:cubicBezTo>
                      <a:pt x="17322" y="144"/>
                      <a:pt x="17300" y="144"/>
                      <a:pt x="17278" y="144"/>
                    </a:cubicBezTo>
                    <a:cubicBezTo>
                      <a:pt x="17254" y="144"/>
                      <a:pt x="17231" y="144"/>
                      <a:pt x="17208" y="140"/>
                    </a:cubicBezTo>
                    <a:cubicBezTo>
                      <a:pt x="17203" y="139"/>
                      <a:pt x="17197" y="139"/>
                      <a:pt x="17191" y="139"/>
                    </a:cubicBezTo>
                    <a:cubicBezTo>
                      <a:pt x="17150" y="139"/>
                      <a:pt x="17103" y="160"/>
                      <a:pt x="17064" y="169"/>
                    </a:cubicBezTo>
                    <a:cubicBezTo>
                      <a:pt x="17021" y="152"/>
                      <a:pt x="16976" y="121"/>
                      <a:pt x="16926" y="115"/>
                    </a:cubicBezTo>
                    <a:lnTo>
                      <a:pt x="16177" y="49"/>
                    </a:lnTo>
                    <a:cubicBezTo>
                      <a:pt x="16041" y="37"/>
                      <a:pt x="15903" y="25"/>
                      <a:pt x="15755" y="12"/>
                    </a:cubicBezTo>
                    <a:cubicBezTo>
                      <a:pt x="15741" y="21"/>
                      <a:pt x="15716" y="38"/>
                      <a:pt x="15716" y="38"/>
                    </a:cubicBezTo>
                    <a:cubicBezTo>
                      <a:pt x="15585" y="24"/>
                      <a:pt x="15479" y="3"/>
                      <a:pt x="15373" y="3"/>
                    </a:cubicBezTo>
                    <a:cubicBezTo>
                      <a:pt x="15321" y="2"/>
                      <a:pt x="15267" y="0"/>
                      <a:pt x="15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4" name="Google Shape;1034;p45"/>
            <p:cNvGrpSpPr/>
            <p:nvPr/>
          </p:nvGrpSpPr>
          <p:grpSpPr>
            <a:xfrm>
              <a:off x="3201401" y="3255110"/>
              <a:ext cx="238092" cy="212928"/>
              <a:chOff x="3824739" y="3890112"/>
              <a:chExt cx="208105" cy="186110"/>
            </a:xfrm>
          </p:grpSpPr>
          <p:sp>
            <p:nvSpPr>
              <p:cNvPr id="1035" name="Google Shape;1035;p45"/>
              <p:cNvSpPr/>
              <p:nvPr/>
            </p:nvSpPr>
            <p:spPr>
              <a:xfrm>
                <a:off x="3831933" y="3955682"/>
                <a:ext cx="47809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787" extrusionOk="0">
                    <a:moveTo>
                      <a:pt x="1168" y="346"/>
                    </a:moveTo>
                    <a:lnTo>
                      <a:pt x="1168" y="3430"/>
                    </a:lnTo>
                    <a:lnTo>
                      <a:pt x="358" y="3430"/>
                    </a:lnTo>
                    <a:lnTo>
                      <a:pt x="358" y="346"/>
                    </a:lnTo>
                    <a:close/>
                    <a:moveTo>
                      <a:pt x="180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72" y="3787"/>
                      <a:pt x="180" y="3787"/>
                    </a:cubicBezTo>
                    <a:lnTo>
                      <a:pt x="1323" y="3787"/>
                    </a:lnTo>
                    <a:cubicBezTo>
                      <a:pt x="1418" y="3787"/>
                      <a:pt x="1501" y="3715"/>
                      <a:pt x="1501" y="3608"/>
                    </a:cubicBezTo>
                    <a:lnTo>
                      <a:pt x="1501" y="179"/>
                    </a:lnTo>
                    <a:cubicBezTo>
                      <a:pt x="1501" y="72"/>
                      <a:pt x="1430" y="1"/>
                      <a:pt x="13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5"/>
              <p:cNvSpPr/>
              <p:nvPr/>
            </p:nvSpPr>
            <p:spPr>
              <a:xfrm>
                <a:off x="3824739" y="3890112"/>
                <a:ext cx="55002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728" extrusionOk="0">
                    <a:moveTo>
                      <a:pt x="870" y="334"/>
                    </a:moveTo>
                    <a:cubicBezTo>
                      <a:pt x="1156" y="334"/>
                      <a:pt x="1394" y="572"/>
                      <a:pt x="1394" y="846"/>
                    </a:cubicBezTo>
                    <a:cubicBezTo>
                      <a:pt x="1394" y="1132"/>
                      <a:pt x="1156" y="1370"/>
                      <a:pt x="870" y="1370"/>
                    </a:cubicBezTo>
                    <a:cubicBezTo>
                      <a:pt x="584" y="1370"/>
                      <a:pt x="346" y="1132"/>
                      <a:pt x="346" y="846"/>
                    </a:cubicBezTo>
                    <a:cubicBezTo>
                      <a:pt x="346" y="572"/>
                      <a:pt x="584" y="334"/>
                      <a:pt x="870" y="334"/>
                    </a:cubicBezTo>
                    <a:close/>
                    <a:moveTo>
                      <a:pt x="870" y="1"/>
                    </a:moveTo>
                    <a:cubicBezTo>
                      <a:pt x="394" y="1"/>
                      <a:pt x="1" y="394"/>
                      <a:pt x="1" y="870"/>
                    </a:cubicBezTo>
                    <a:cubicBezTo>
                      <a:pt x="1" y="1346"/>
                      <a:pt x="394" y="1727"/>
                      <a:pt x="870" y="1727"/>
                    </a:cubicBezTo>
                    <a:cubicBezTo>
                      <a:pt x="1346" y="1727"/>
                      <a:pt x="1727" y="1334"/>
                      <a:pt x="1727" y="870"/>
                    </a:cubicBez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5"/>
              <p:cNvSpPr/>
              <p:nvPr/>
            </p:nvSpPr>
            <p:spPr>
              <a:xfrm>
                <a:off x="3904696" y="3955682"/>
                <a:ext cx="128148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3787" extrusionOk="0">
                    <a:moveTo>
                      <a:pt x="191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84" y="3787"/>
                      <a:pt x="191" y="3787"/>
                    </a:cubicBezTo>
                    <a:lnTo>
                      <a:pt x="1334" y="3787"/>
                    </a:lnTo>
                    <a:cubicBezTo>
                      <a:pt x="1418" y="3787"/>
                      <a:pt x="1513" y="3715"/>
                      <a:pt x="1513" y="3608"/>
                    </a:cubicBezTo>
                    <a:lnTo>
                      <a:pt x="1513" y="2382"/>
                    </a:lnTo>
                    <a:cubicBezTo>
                      <a:pt x="1513" y="1977"/>
                      <a:pt x="1596" y="1501"/>
                      <a:pt x="2037" y="1501"/>
                    </a:cubicBezTo>
                    <a:cubicBezTo>
                      <a:pt x="2347" y="1501"/>
                      <a:pt x="2477" y="1763"/>
                      <a:pt x="2525" y="2060"/>
                    </a:cubicBezTo>
                    <a:cubicBezTo>
                      <a:pt x="2537" y="2156"/>
                      <a:pt x="2608" y="2215"/>
                      <a:pt x="2692" y="2215"/>
                    </a:cubicBezTo>
                    <a:cubicBezTo>
                      <a:pt x="2787" y="2215"/>
                      <a:pt x="2870" y="2120"/>
                      <a:pt x="2847" y="2025"/>
                    </a:cubicBezTo>
                    <a:cubicBezTo>
                      <a:pt x="2763" y="1465"/>
                      <a:pt x="2477" y="1155"/>
                      <a:pt x="2013" y="1155"/>
                    </a:cubicBezTo>
                    <a:cubicBezTo>
                      <a:pt x="1465" y="1155"/>
                      <a:pt x="1156" y="1608"/>
                      <a:pt x="1156" y="2382"/>
                    </a:cubicBezTo>
                    <a:lnTo>
                      <a:pt x="1156" y="3430"/>
                    </a:lnTo>
                    <a:lnTo>
                      <a:pt x="346" y="3430"/>
                    </a:lnTo>
                    <a:lnTo>
                      <a:pt x="346" y="358"/>
                    </a:lnTo>
                    <a:lnTo>
                      <a:pt x="918" y="358"/>
                    </a:lnTo>
                    <a:lnTo>
                      <a:pt x="918" y="572"/>
                    </a:lnTo>
                    <a:cubicBezTo>
                      <a:pt x="918" y="632"/>
                      <a:pt x="930" y="679"/>
                      <a:pt x="977" y="715"/>
                    </a:cubicBezTo>
                    <a:cubicBezTo>
                      <a:pt x="1007" y="733"/>
                      <a:pt x="1043" y="742"/>
                      <a:pt x="1078" y="742"/>
                    </a:cubicBezTo>
                    <a:cubicBezTo>
                      <a:pt x="1114" y="742"/>
                      <a:pt x="1150" y="733"/>
                      <a:pt x="1180" y="715"/>
                    </a:cubicBezTo>
                    <a:cubicBezTo>
                      <a:pt x="1477" y="477"/>
                      <a:pt x="1835" y="358"/>
                      <a:pt x="2227" y="358"/>
                    </a:cubicBezTo>
                    <a:cubicBezTo>
                      <a:pt x="3204" y="358"/>
                      <a:pt x="3656" y="1191"/>
                      <a:pt x="3656" y="2001"/>
                    </a:cubicBezTo>
                    <a:lnTo>
                      <a:pt x="3656" y="3430"/>
                    </a:lnTo>
                    <a:lnTo>
                      <a:pt x="2847" y="3430"/>
                    </a:lnTo>
                    <a:lnTo>
                      <a:pt x="2847" y="2870"/>
                    </a:lnTo>
                    <a:cubicBezTo>
                      <a:pt x="2847" y="2775"/>
                      <a:pt x="2775" y="2703"/>
                      <a:pt x="2692" y="2703"/>
                    </a:cubicBezTo>
                    <a:cubicBezTo>
                      <a:pt x="2597" y="2703"/>
                      <a:pt x="2525" y="2775"/>
                      <a:pt x="2525" y="2870"/>
                    </a:cubicBezTo>
                    <a:lnTo>
                      <a:pt x="2525" y="3596"/>
                    </a:lnTo>
                    <a:cubicBezTo>
                      <a:pt x="2525" y="3691"/>
                      <a:pt x="2597" y="3775"/>
                      <a:pt x="2704" y="3775"/>
                    </a:cubicBezTo>
                    <a:lnTo>
                      <a:pt x="3847" y="3775"/>
                    </a:lnTo>
                    <a:cubicBezTo>
                      <a:pt x="3942" y="3775"/>
                      <a:pt x="4025" y="3703"/>
                      <a:pt x="4025" y="3596"/>
                    </a:cubicBezTo>
                    <a:lnTo>
                      <a:pt x="4025" y="1989"/>
                    </a:lnTo>
                    <a:cubicBezTo>
                      <a:pt x="4025" y="810"/>
                      <a:pt x="3299" y="1"/>
                      <a:pt x="2239" y="1"/>
                    </a:cubicBezTo>
                    <a:cubicBezTo>
                      <a:pt x="1894" y="1"/>
                      <a:pt x="1573" y="84"/>
                      <a:pt x="1275" y="251"/>
                    </a:cubicBezTo>
                    <a:lnTo>
                      <a:pt x="1275" y="179"/>
                    </a:lnTo>
                    <a:cubicBezTo>
                      <a:pt x="1275" y="84"/>
                      <a:pt x="1204" y="1"/>
                      <a:pt x="10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38" name="Google Shape;1038;p45"/>
          <p:cNvGrpSpPr/>
          <p:nvPr/>
        </p:nvGrpSpPr>
        <p:grpSpPr>
          <a:xfrm>
            <a:off x="5028610" y="3023842"/>
            <a:ext cx="441276" cy="437365"/>
            <a:chOff x="3923710" y="3142892"/>
            <a:chExt cx="441276" cy="437365"/>
          </a:xfrm>
        </p:grpSpPr>
        <p:grpSp>
          <p:nvGrpSpPr>
            <p:cNvPr id="1039" name="Google Shape;1039;p45"/>
            <p:cNvGrpSpPr/>
            <p:nvPr/>
          </p:nvGrpSpPr>
          <p:grpSpPr>
            <a:xfrm>
              <a:off x="3923710" y="3142892"/>
              <a:ext cx="441276" cy="437365"/>
              <a:chOff x="916275" y="2357800"/>
              <a:chExt cx="798400" cy="791325"/>
            </a:xfrm>
          </p:grpSpPr>
          <p:sp>
            <p:nvSpPr>
              <p:cNvPr id="1040" name="Google Shape;1040;p45"/>
              <p:cNvSpPr/>
              <p:nvPr/>
            </p:nvSpPr>
            <p:spPr>
              <a:xfrm>
                <a:off x="952100" y="2369375"/>
                <a:ext cx="734825" cy="734825"/>
              </a:xfrm>
              <a:custGeom>
                <a:avLst/>
                <a:gdLst/>
                <a:ahLst/>
                <a:cxnLst/>
                <a:rect l="l" t="t" r="r" b="b"/>
                <a:pathLst>
                  <a:path w="29393" h="29393" extrusionOk="0">
                    <a:moveTo>
                      <a:pt x="14697" y="0"/>
                    </a:moveTo>
                    <a:cubicBezTo>
                      <a:pt x="10799" y="0"/>
                      <a:pt x="7061" y="1550"/>
                      <a:pt x="4305" y="4305"/>
                    </a:cubicBezTo>
                    <a:cubicBezTo>
                      <a:pt x="1548" y="7061"/>
                      <a:pt x="1" y="10799"/>
                      <a:pt x="1" y="14697"/>
                    </a:cubicBezTo>
                    <a:cubicBezTo>
                      <a:pt x="1" y="18594"/>
                      <a:pt x="1548" y="22332"/>
                      <a:pt x="4305" y="25088"/>
                    </a:cubicBezTo>
                    <a:cubicBezTo>
                      <a:pt x="7061" y="27844"/>
                      <a:pt x="10799" y="29393"/>
                      <a:pt x="14697" y="29393"/>
                    </a:cubicBezTo>
                    <a:cubicBezTo>
                      <a:pt x="18594" y="29393"/>
                      <a:pt x="22332" y="27844"/>
                      <a:pt x="25088" y="25088"/>
                    </a:cubicBezTo>
                    <a:cubicBezTo>
                      <a:pt x="27844" y="22332"/>
                      <a:pt x="29393" y="18594"/>
                      <a:pt x="29393" y="14697"/>
                    </a:cubicBezTo>
                    <a:cubicBezTo>
                      <a:pt x="29393" y="10799"/>
                      <a:pt x="27844" y="7061"/>
                      <a:pt x="25088" y="4305"/>
                    </a:cubicBezTo>
                    <a:cubicBezTo>
                      <a:pt x="22332" y="1550"/>
                      <a:pt x="18594" y="0"/>
                      <a:pt x="14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5"/>
              <p:cNvSpPr/>
              <p:nvPr/>
            </p:nvSpPr>
            <p:spPr>
              <a:xfrm>
                <a:off x="916275" y="2357800"/>
                <a:ext cx="798400" cy="791325"/>
              </a:xfrm>
              <a:custGeom>
                <a:avLst/>
                <a:gdLst/>
                <a:ahLst/>
                <a:cxnLst/>
                <a:rect l="l" t="t" r="r" b="b"/>
                <a:pathLst>
                  <a:path w="31936" h="31653" extrusionOk="0">
                    <a:moveTo>
                      <a:pt x="13686" y="1298"/>
                    </a:moveTo>
                    <a:lnTo>
                      <a:pt x="13689" y="1317"/>
                    </a:lnTo>
                    <a:lnTo>
                      <a:pt x="13626" y="1324"/>
                    </a:lnTo>
                    <a:lnTo>
                      <a:pt x="13623" y="1305"/>
                    </a:lnTo>
                    <a:lnTo>
                      <a:pt x="13686" y="1298"/>
                    </a:lnTo>
                    <a:close/>
                    <a:moveTo>
                      <a:pt x="14307" y="1323"/>
                    </a:moveTo>
                    <a:lnTo>
                      <a:pt x="14311" y="1380"/>
                    </a:lnTo>
                    <a:lnTo>
                      <a:pt x="14291" y="1383"/>
                    </a:lnTo>
                    <a:lnTo>
                      <a:pt x="14286" y="1326"/>
                    </a:lnTo>
                    <a:lnTo>
                      <a:pt x="14307" y="1323"/>
                    </a:lnTo>
                    <a:close/>
                    <a:moveTo>
                      <a:pt x="14555" y="1120"/>
                    </a:moveTo>
                    <a:cubicBezTo>
                      <a:pt x="14561" y="1155"/>
                      <a:pt x="14567" y="1186"/>
                      <a:pt x="14575" y="1227"/>
                    </a:cubicBezTo>
                    <a:cubicBezTo>
                      <a:pt x="14525" y="1236"/>
                      <a:pt x="14486" y="1243"/>
                      <a:pt x="14447" y="1251"/>
                    </a:cubicBezTo>
                    <a:cubicBezTo>
                      <a:pt x="14440" y="1261"/>
                      <a:pt x="14435" y="1269"/>
                      <a:pt x="14431" y="1275"/>
                    </a:cubicBezTo>
                    <a:lnTo>
                      <a:pt x="14431" y="1275"/>
                    </a:lnTo>
                    <a:cubicBezTo>
                      <a:pt x="14430" y="1273"/>
                      <a:pt x="14428" y="1270"/>
                      <a:pt x="14427" y="1267"/>
                    </a:cubicBezTo>
                    <a:lnTo>
                      <a:pt x="14427" y="1267"/>
                    </a:lnTo>
                    <a:cubicBezTo>
                      <a:pt x="14425" y="1274"/>
                      <a:pt x="14423" y="1281"/>
                      <a:pt x="14421" y="1289"/>
                    </a:cubicBezTo>
                    <a:lnTo>
                      <a:pt x="14421" y="1289"/>
                    </a:lnTo>
                    <a:cubicBezTo>
                      <a:pt x="14423" y="1286"/>
                      <a:pt x="14427" y="1282"/>
                      <a:pt x="14431" y="1275"/>
                    </a:cubicBezTo>
                    <a:lnTo>
                      <a:pt x="14431" y="1275"/>
                    </a:lnTo>
                    <a:cubicBezTo>
                      <a:pt x="14440" y="1293"/>
                      <a:pt x="14448" y="1310"/>
                      <a:pt x="14452" y="1329"/>
                    </a:cubicBezTo>
                    <a:cubicBezTo>
                      <a:pt x="14454" y="1337"/>
                      <a:pt x="14432" y="1351"/>
                      <a:pt x="14388" y="1396"/>
                    </a:cubicBezTo>
                    <a:cubicBezTo>
                      <a:pt x="14402" y="1353"/>
                      <a:pt x="14413" y="1318"/>
                      <a:pt x="14421" y="1289"/>
                    </a:cubicBezTo>
                    <a:lnTo>
                      <a:pt x="14421" y="1289"/>
                    </a:lnTo>
                    <a:cubicBezTo>
                      <a:pt x="14418" y="1292"/>
                      <a:pt x="14416" y="1293"/>
                      <a:pt x="14415" y="1293"/>
                    </a:cubicBezTo>
                    <a:cubicBezTo>
                      <a:pt x="14410" y="1293"/>
                      <a:pt x="14414" y="1272"/>
                      <a:pt x="14419" y="1252"/>
                    </a:cubicBezTo>
                    <a:cubicBezTo>
                      <a:pt x="14421" y="1257"/>
                      <a:pt x="14424" y="1262"/>
                      <a:pt x="14427" y="1267"/>
                    </a:cubicBezTo>
                    <a:lnTo>
                      <a:pt x="14427" y="1267"/>
                    </a:lnTo>
                    <a:cubicBezTo>
                      <a:pt x="14447" y="1192"/>
                      <a:pt x="14448" y="1167"/>
                      <a:pt x="14448" y="1140"/>
                    </a:cubicBezTo>
                    <a:cubicBezTo>
                      <a:pt x="14486" y="1133"/>
                      <a:pt x="14513" y="1128"/>
                      <a:pt x="14555" y="1120"/>
                    </a:cubicBezTo>
                    <a:close/>
                    <a:moveTo>
                      <a:pt x="17402" y="1308"/>
                    </a:moveTo>
                    <a:cubicBezTo>
                      <a:pt x="17405" y="1346"/>
                      <a:pt x="17407" y="1373"/>
                      <a:pt x="17408" y="1398"/>
                    </a:cubicBezTo>
                    <a:lnTo>
                      <a:pt x="17363" y="1433"/>
                    </a:lnTo>
                    <a:cubicBezTo>
                      <a:pt x="17332" y="1404"/>
                      <a:pt x="17301" y="1376"/>
                      <a:pt x="17242" y="1321"/>
                    </a:cubicBezTo>
                    <a:cubicBezTo>
                      <a:pt x="17321" y="1315"/>
                      <a:pt x="17358" y="1312"/>
                      <a:pt x="17402" y="1308"/>
                    </a:cubicBezTo>
                    <a:close/>
                    <a:moveTo>
                      <a:pt x="14064" y="1408"/>
                    </a:moveTo>
                    <a:lnTo>
                      <a:pt x="14076" y="1457"/>
                    </a:lnTo>
                    <a:lnTo>
                      <a:pt x="13973" y="1468"/>
                    </a:lnTo>
                    <a:lnTo>
                      <a:pt x="13966" y="1442"/>
                    </a:lnTo>
                    <a:lnTo>
                      <a:pt x="14064" y="1408"/>
                    </a:lnTo>
                    <a:close/>
                    <a:moveTo>
                      <a:pt x="9038" y="1543"/>
                    </a:moveTo>
                    <a:lnTo>
                      <a:pt x="9062" y="1596"/>
                    </a:lnTo>
                    <a:lnTo>
                      <a:pt x="9040" y="1605"/>
                    </a:lnTo>
                    <a:lnTo>
                      <a:pt x="9016" y="1552"/>
                    </a:lnTo>
                    <a:lnTo>
                      <a:pt x="9038" y="1543"/>
                    </a:lnTo>
                    <a:close/>
                    <a:moveTo>
                      <a:pt x="10090" y="2275"/>
                    </a:moveTo>
                    <a:lnTo>
                      <a:pt x="10112" y="2328"/>
                    </a:lnTo>
                    <a:lnTo>
                      <a:pt x="10092" y="2336"/>
                    </a:lnTo>
                    <a:lnTo>
                      <a:pt x="10070" y="2283"/>
                    </a:lnTo>
                    <a:lnTo>
                      <a:pt x="10090" y="2275"/>
                    </a:lnTo>
                    <a:close/>
                    <a:moveTo>
                      <a:pt x="9408" y="2594"/>
                    </a:moveTo>
                    <a:lnTo>
                      <a:pt x="9416" y="2611"/>
                    </a:lnTo>
                    <a:lnTo>
                      <a:pt x="9356" y="2636"/>
                    </a:lnTo>
                    <a:lnTo>
                      <a:pt x="9349" y="2620"/>
                    </a:lnTo>
                    <a:lnTo>
                      <a:pt x="9408" y="2594"/>
                    </a:lnTo>
                    <a:close/>
                    <a:moveTo>
                      <a:pt x="22225" y="2748"/>
                    </a:moveTo>
                    <a:lnTo>
                      <a:pt x="22243" y="2759"/>
                    </a:lnTo>
                    <a:lnTo>
                      <a:pt x="22215" y="2809"/>
                    </a:lnTo>
                    <a:lnTo>
                      <a:pt x="22197" y="2800"/>
                    </a:lnTo>
                    <a:lnTo>
                      <a:pt x="22225" y="2748"/>
                    </a:lnTo>
                    <a:close/>
                    <a:moveTo>
                      <a:pt x="23439" y="3624"/>
                    </a:moveTo>
                    <a:lnTo>
                      <a:pt x="23456" y="3635"/>
                    </a:lnTo>
                    <a:lnTo>
                      <a:pt x="23423" y="3683"/>
                    </a:lnTo>
                    <a:lnTo>
                      <a:pt x="23406" y="3671"/>
                    </a:lnTo>
                    <a:lnTo>
                      <a:pt x="23439" y="3624"/>
                    </a:lnTo>
                    <a:close/>
                    <a:moveTo>
                      <a:pt x="7012" y="4052"/>
                    </a:moveTo>
                    <a:lnTo>
                      <a:pt x="7046" y="4097"/>
                    </a:lnTo>
                    <a:lnTo>
                      <a:pt x="7029" y="4109"/>
                    </a:lnTo>
                    <a:lnTo>
                      <a:pt x="6993" y="4064"/>
                    </a:lnTo>
                    <a:lnTo>
                      <a:pt x="7012" y="4052"/>
                    </a:lnTo>
                    <a:close/>
                    <a:moveTo>
                      <a:pt x="24607" y="4150"/>
                    </a:moveTo>
                    <a:lnTo>
                      <a:pt x="24623" y="4164"/>
                    </a:lnTo>
                    <a:lnTo>
                      <a:pt x="24586" y="4208"/>
                    </a:lnTo>
                    <a:lnTo>
                      <a:pt x="24570" y="4195"/>
                    </a:lnTo>
                    <a:lnTo>
                      <a:pt x="24607" y="4150"/>
                    </a:lnTo>
                    <a:close/>
                    <a:moveTo>
                      <a:pt x="26968" y="6009"/>
                    </a:moveTo>
                    <a:lnTo>
                      <a:pt x="26990" y="6029"/>
                    </a:lnTo>
                    <a:lnTo>
                      <a:pt x="26931" y="6106"/>
                    </a:lnTo>
                    <a:lnTo>
                      <a:pt x="26892" y="6067"/>
                    </a:lnTo>
                    <a:lnTo>
                      <a:pt x="26968" y="6009"/>
                    </a:lnTo>
                    <a:close/>
                    <a:moveTo>
                      <a:pt x="4341" y="6728"/>
                    </a:moveTo>
                    <a:lnTo>
                      <a:pt x="4385" y="6763"/>
                    </a:lnTo>
                    <a:lnTo>
                      <a:pt x="4372" y="6779"/>
                    </a:lnTo>
                    <a:lnTo>
                      <a:pt x="4326" y="6744"/>
                    </a:lnTo>
                    <a:lnTo>
                      <a:pt x="4341" y="6728"/>
                    </a:lnTo>
                    <a:close/>
                    <a:moveTo>
                      <a:pt x="3835" y="7604"/>
                    </a:moveTo>
                    <a:cubicBezTo>
                      <a:pt x="3835" y="7604"/>
                      <a:pt x="3835" y="7605"/>
                      <a:pt x="3835" y="7605"/>
                    </a:cubicBezTo>
                    <a:cubicBezTo>
                      <a:pt x="3835" y="7604"/>
                      <a:pt x="3835" y="7604"/>
                      <a:pt x="3835" y="7604"/>
                    </a:cubicBezTo>
                    <a:close/>
                    <a:moveTo>
                      <a:pt x="2580" y="9569"/>
                    </a:moveTo>
                    <a:lnTo>
                      <a:pt x="2595" y="9635"/>
                    </a:lnTo>
                    <a:lnTo>
                      <a:pt x="2595" y="9635"/>
                    </a:lnTo>
                    <a:cubicBezTo>
                      <a:pt x="2572" y="9623"/>
                      <a:pt x="2563" y="9603"/>
                      <a:pt x="2555" y="9581"/>
                    </a:cubicBezTo>
                    <a:lnTo>
                      <a:pt x="2580" y="9569"/>
                    </a:lnTo>
                    <a:close/>
                    <a:moveTo>
                      <a:pt x="2596" y="9635"/>
                    </a:moveTo>
                    <a:lnTo>
                      <a:pt x="2596" y="9637"/>
                    </a:lnTo>
                    <a:lnTo>
                      <a:pt x="2581" y="9644"/>
                    </a:lnTo>
                    <a:cubicBezTo>
                      <a:pt x="2603" y="9656"/>
                      <a:pt x="2612" y="9676"/>
                      <a:pt x="2621" y="9698"/>
                    </a:cubicBezTo>
                    <a:lnTo>
                      <a:pt x="2596" y="9710"/>
                    </a:lnTo>
                    <a:lnTo>
                      <a:pt x="2580" y="9642"/>
                    </a:lnTo>
                    <a:lnTo>
                      <a:pt x="2596" y="9635"/>
                    </a:lnTo>
                    <a:close/>
                    <a:moveTo>
                      <a:pt x="1922" y="11251"/>
                    </a:moveTo>
                    <a:lnTo>
                      <a:pt x="1969" y="11262"/>
                    </a:lnTo>
                    <a:lnTo>
                      <a:pt x="1938" y="11368"/>
                    </a:lnTo>
                    <a:lnTo>
                      <a:pt x="1910" y="11364"/>
                    </a:lnTo>
                    <a:lnTo>
                      <a:pt x="1922" y="11251"/>
                    </a:lnTo>
                    <a:close/>
                    <a:moveTo>
                      <a:pt x="1921" y="11465"/>
                    </a:moveTo>
                    <a:lnTo>
                      <a:pt x="1975" y="11483"/>
                    </a:lnTo>
                    <a:lnTo>
                      <a:pt x="1969" y="11504"/>
                    </a:lnTo>
                    <a:lnTo>
                      <a:pt x="1915" y="11487"/>
                    </a:lnTo>
                    <a:lnTo>
                      <a:pt x="1921" y="11465"/>
                    </a:lnTo>
                    <a:close/>
                    <a:moveTo>
                      <a:pt x="563" y="12581"/>
                    </a:moveTo>
                    <a:lnTo>
                      <a:pt x="558" y="12642"/>
                    </a:lnTo>
                    <a:lnTo>
                      <a:pt x="464" y="12623"/>
                    </a:lnTo>
                    <a:lnTo>
                      <a:pt x="465" y="12588"/>
                    </a:lnTo>
                    <a:lnTo>
                      <a:pt x="563" y="12581"/>
                    </a:lnTo>
                    <a:close/>
                    <a:moveTo>
                      <a:pt x="1656" y="13379"/>
                    </a:moveTo>
                    <a:lnTo>
                      <a:pt x="1713" y="13390"/>
                    </a:lnTo>
                    <a:lnTo>
                      <a:pt x="1709" y="13412"/>
                    </a:lnTo>
                    <a:lnTo>
                      <a:pt x="1653" y="13401"/>
                    </a:lnTo>
                    <a:lnTo>
                      <a:pt x="1656" y="13379"/>
                    </a:lnTo>
                    <a:close/>
                    <a:moveTo>
                      <a:pt x="1545" y="13877"/>
                    </a:moveTo>
                    <a:lnTo>
                      <a:pt x="1564" y="13878"/>
                    </a:lnTo>
                    <a:lnTo>
                      <a:pt x="1559" y="13944"/>
                    </a:lnTo>
                    <a:lnTo>
                      <a:pt x="1539" y="13941"/>
                    </a:lnTo>
                    <a:lnTo>
                      <a:pt x="1545" y="13877"/>
                    </a:lnTo>
                    <a:close/>
                    <a:moveTo>
                      <a:pt x="1506" y="14409"/>
                    </a:moveTo>
                    <a:lnTo>
                      <a:pt x="1541" y="14467"/>
                    </a:lnTo>
                    <a:lnTo>
                      <a:pt x="1528" y="14478"/>
                    </a:lnTo>
                    <a:lnTo>
                      <a:pt x="1539" y="14467"/>
                    </a:lnTo>
                    <a:cubicBezTo>
                      <a:pt x="1514" y="14462"/>
                      <a:pt x="1500" y="14446"/>
                      <a:pt x="1485" y="14428"/>
                    </a:cubicBezTo>
                    <a:lnTo>
                      <a:pt x="1506" y="14409"/>
                    </a:lnTo>
                    <a:close/>
                    <a:moveTo>
                      <a:pt x="1528" y="14478"/>
                    </a:moveTo>
                    <a:cubicBezTo>
                      <a:pt x="1554" y="14483"/>
                      <a:pt x="1569" y="14500"/>
                      <a:pt x="1582" y="14517"/>
                    </a:cubicBezTo>
                    <a:lnTo>
                      <a:pt x="1563" y="14536"/>
                    </a:lnTo>
                    <a:lnTo>
                      <a:pt x="1528" y="14478"/>
                    </a:lnTo>
                    <a:close/>
                    <a:moveTo>
                      <a:pt x="1419" y="15126"/>
                    </a:moveTo>
                    <a:cubicBezTo>
                      <a:pt x="1419" y="15128"/>
                      <a:pt x="1419" y="15129"/>
                      <a:pt x="1419" y="15131"/>
                    </a:cubicBezTo>
                    <a:lnTo>
                      <a:pt x="1419" y="15131"/>
                    </a:lnTo>
                    <a:lnTo>
                      <a:pt x="1415" y="15126"/>
                    </a:lnTo>
                    <a:lnTo>
                      <a:pt x="1415" y="15126"/>
                    </a:lnTo>
                    <a:lnTo>
                      <a:pt x="1419" y="15126"/>
                    </a:lnTo>
                    <a:close/>
                    <a:moveTo>
                      <a:pt x="1538" y="15004"/>
                    </a:moveTo>
                    <a:lnTo>
                      <a:pt x="1538" y="15004"/>
                    </a:lnTo>
                    <a:cubicBezTo>
                      <a:pt x="1537" y="15048"/>
                      <a:pt x="1535" y="15083"/>
                      <a:pt x="1534" y="15129"/>
                    </a:cubicBezTo>
                    <a:cubicBezTo>
                      <a:pt x="1492" y="15131"/>
                      <a:pt x="1460" y="15132"/>
                      <a:pt x="1429" y="15133"/>
                    </a:cubicBezTo>
                    <a:lnTo>
                      <a:pt x="1429" y="15133"/>
                    </a:lnTo>
                    <a:cubicBezTo>
                      <a:pt x="1451" y="15059"/>
                      <a:pt x="1491" y="15034"/>
                      <a:pt x="1538" y="15004"/>
                    </a:cubicBezTo>
                    <a:close/>
                    <a:moveTo>
                      <a:pt x="1386" y="15131"/>
                    </a:moveTo>
                    <a:cubicBezTo>
                      <a:pt x="1369" y="15185"/>
                      <a:pt x="1341" y="15188"/>
                      <a:pt x="1310" y="15189"/>
                    </a:cubicBezTo>
                    <a:cubicBezTo>
                      <a:pt x="1307" y="15174"/>
                      <a:pt x="1306" y="15160"/>
                      <a:pt x="1306" y="15145"/>
                    </a:cubicBezTo>
                    <a:lnTo>
                      <a:pt x="1386" y="15131"/>
                    </a:lnTo>
                    <a:close/>
                    <a:moveTo>
                      <a:pt x="1459" y="15399"/>
                    </a:moveTo>
                    <a:lnTo>
                      <a:pt x="1459" y="15466"/>
                    </a:lnTo>
                    <a:lnTo>
                      <a:pt x="1439" y="15466"/>
                    </a:lnTo>
                    <a:lnTo>
                      <a:pt x="1439" y="15399"/>
                    </a:lnTo>
                    <a:close/>
                    <a:moveTo>
                      <a:pt x="31403" y="15627"/>
                    </a:moveTo>
                    <a:lnTo>
                      <a:pt x="31422" y="15629"/>
                    </a:lnTo>
                    <a:lnTo>
                      <a:pt x="31417" y="15698"/>
                    </a:lnTo>
                    <a:lnTo>
                      <a:pt x="31397" y="15697"/>
                    </a:lnTo>
                    <a:lnTo>
                      <a:pt x="31403" y="15627"/>
                    </a:lnTo>
                    <a:close/>
                    <a:moveTo>
                      <a:pt x="31210" y="15819"/>
                    </a:moveTo>
                    <a:lnTo>
                      <a:pt x="31239" y="15820"/>
                    </a:lnTo>
                    <a:lnTo>
                      <a:pt x="31227" y="15957"/>
                    </a:lnTo>
                    <a:lnTo>
                      <a:pt x="31200" y="15954"/>
                    </a:lnTo>
                    <a:lnTo>
                      <a:pt x="31210" y="15819"/>
                    </a:lnTo>
                    <a:close/>
                    <a:moveTo>
                      <a:pt x="1487" y="16020"/>
                    </a:moveTo>
                    <a:lnTo>
                      <a:pt x="1487" y="16042"/>
                    </a:lnTo>
                    <a:lnTo>
                      <a:pt x="1429" y="16044"/>
                    </a:lnTo>
                    <a:lnTo>
                      <a:pt x="1429" y="16020"/>
                    </a:lnTo>
                    <a:close/>
                    <a:moveTo>
                      <a:pt x="31564" y="16226"/>
                    </a:moveTo>
                    <a:lnTo>
                      <a:pt x="31622" y="16234"/>
                    </a:lnTo>
                    <a:lnTo>
                      <a:pt x="31620" y="16257"/>
                    </a:lnTo>
                    <a:lnTo>
                      <a:pt x="31563" y="16250"/>
                    </a:lnTo>
                    <a:lnTo>
                      <a:pt x="31564" y="16226"/>
                    </a:lnTo>
                    <a:close/>
                    <a:moveTo>
                      <a:pt x="31299" y="16316"/>
                    </a:moveTo>
                    <a:cubicBezTo>
                      <a:pt x="31319" y="16316"/>
                      <a:pt x="31351" y="16329"/>
                      <a:pt x="31398" y="16360"/>
                    </a:cubicBezTo>
                    <a:cubicBezTo>
                      <a:pt x="31351" y="16388"/>
                      <a:pt x="31313" y="16410"/>
                      <a:pt x="31275" y="16432"/>
                    </a:cubicBezTo>
                    <a:cubicBezTo>
                      <a:pt x="31263" y="16370"/>
                      <a:pt x="31257" y="16316"/>
                      <a:pt x="31299" y="16316"/>
                    </a:cubicBezTo>
                    <a:close/>
                    <a:moveTo>
                      <a:pt x="345" y="16531"/>
                    </a:moveTo>
                    <a:lnTo>
                      <a:pt x="346" y="16554"/>
                    </a:lnTo>
                    <a:lnTo>
                      <a:pt x="289" y="16557"/>
                    </a:lnTo>
                    <a:lnTo>
                      <a:pt x="287" y="16532"/>
                    </a:lnTo>
                    <a:lnTo>
                      <a:pt x="345" y="16531"/>
                    </a:lnTo>
                    <a:close/>
                    <a:moveTo>
                      <a:pt x="947" y="16628"/>
                    </a:moveTo>
                    <a:lnTo>
                      <a:pt x="988" y="16682"/>
                    </a:lnTo>
                    <a:cubicBezTo>
                      <a:pt x="961" y="16682"/>
                      <a:pt x="945" y="16666"/>
                      <a:pt x="929" y="16651"/>
                    </a:cubicBezTo>
                    <a:lnTo>
                      <a:pt x="947" y="16628"/>
                    </a:lnTo>
                    <a:close/>
                    <a:moveTo>
                      <a:pt x="988" y="16682"/>
                    </a:moveTo>
                    <a:lnTo>
                      <a:pt x="977" y="16697"/>
                    </a:lnTo>
                    <a:cubicBezTo>
                      <a:pt x="1004" y="16697"/>
                      <a:pt x="1019" y="16713"/>
                      <a:pt x="1036" y="16728"/>
                    </a:cubicBezTo>
                    <a:lnTo>
                      <a:pt x="1022" y="16750"/>
                    </a:lnTo>
                    <a:cubicBezTo>
                      <a:pt x="1005" y="16732"/>
                      <a:pt x="989" y="16715"/>
                      <a:pt x="976" y="16697"/>
                    </a:cubicBezTo>
                    <a:lnTo>
                      <a:pt x="988" y="16682"/>
                    </a:lnTo>
                    <a:close/>
                    <a:moveTo>
                      <a:pt x="31554" y="16981"/>
                    </a:moveTo>
                    <a:lnTo>
                      <a:pt x="31573" y="16984"/>
                    </a:lnTo>
                    <a:lnTo>
                      <a:pt x="31560" y="17053"/>
                    </a:lnTo>
                    <a:lnTo>
                      <a:pt x="31541" y="17050"/>
                    </a:lnTo>
                    <a:lnTo>
                      <a:pt x="31554" y="16981"/>
                    </a:lnTo>
                    <a:close/>
                    <a:moveTo>
                      <a:pt x="31366" y="16598"/>
                    </a:moveTo>
                    <a:cubicBezTo>
                      <a:pt x="31407" y="16607"/>
                      <a:pt x="31436" y="16615"/>
                      <a:pt x="31475" y="16623"/>
                    </a:cubicBezTo>
                    <a:cubicBezTo>
                      <a:pt x="31433" y="16682"/>
                      <a:pt x="31405" y="16728"/>
                      <a:pt x="31369" y="16772"/>
                    </a:cubicBezTo>
                    <a:lnTo>
                      <a:pt x="31345" y="16734"/>
                    </a:lnTo>
                    <a:lnTo>
                      <a:pt x="31345" y="16734"/>
                    </a:lnTo>
                    <a:cubicBezTo>
                      <a:pt x="31351" y="16778"/>
                      <a:pt x="31367" y="16813"/>
                      <a:pt x="31385" y="16850"/>
                    </a:cubicBezTo>
                    <a:cubicBezTo>
                      <a:pt x="31339" y="16991"/>
                      <a:pt x="31257" y="17084"/>
                      <a:pt x="31114" y="17105"/>
                    </a:cubicBezTo>
                    <a:cubicBezTo>
                      <a:pt x="31120" y="17055"/>
                      <a:pt x="31126" y="16996"/>
                      <a:pt x="31133" y="16928"/>
                    </a:cubicBezTo>
                    <a:cubicBezTo>
                      <a:pt x="31169" y="16925"/>
                      <a:pt x="31195" y="16922"/>
                      <a:pt x="31233" y="16918"/>
                    </a:cubicBezTo>
                    <a:cubicBezTo>
                      <a:pt x="31261" y="16859"/>
                      <a:pt x="31292" y="16790"/>
                      <a:pt x="31325" y="16721"/>
                    </a:cubicBezTo>
                    <a:cubicBezTo>
                      <a:pt x="31353" y="16694"/>
                      <a:pt x="31358" y="16653"/>
                      <a:pt x="31366" y="16598"/>
                    </a:cubicBezTo>
                    <a:close/>
                    <a:moveTo>
                      <a:pt x="30449" y="17155"/>
                    </a:moveTo>
                    <a:lnTo>
                      <a:pt x="30507" y="17165"/>
                    </a:lnTo>
                    <a:lnTo>
                      <a:pt x="30502" y="17185"/>
                    </a:lnTo>
                    <a:lnTo>
                      <a:pt x="30446" y="17175"/>
                    </a:lnTo>
                    <a:lnTo>
                      <a:pt x="30449" y="17155"/>
                    </a:lnTo>
                    <a:close/>
                    <a:moveTo>
                      <a:pt x="31355" y="17088"/>
                    </a:moveTo>
                    <a:lnTo>
                      <a:pt x="31383" y="17093"/>
                    </a:lnTo>
                    <a:lnTo>
                      <a:pt x="31358" y="17230"/>
                    </a:lnTo>
                    <a:lnTo>
                      <a:pt x="31329" y="17225"/>
                    </a:lnTo>
                    <a:lnTo>
                      <a:pt x="31355" y="17088"/>
                    </a:lnTo>
                    <a:close/>
                    <a:moveTo>
                      <a:pt x="30618" y="17241"/>
                    </a:moveTo>
                    <a:lnTo>
                      <a:pt x="30713" y="17259"/>
                    </a:lnTo>
                    <a:lnTo>
                      <a:pt x="30711" y="17291"/>
                    </a:lnTo>
                    <a:lnTo>
                      <a:pt x="30614" y="17299"/>
                    </a:lnTo>
                    <a:lnTo>
                      <a:pt x="30614" y="17299"/>
                    </a:lnTo>
                    <a:lnTo>
                      <a:pt x="30618" y="17241"/>
                    </a:lnTo>
                    <a:close/>
                    <a:moveTo>
                      <a:pt x="30505" y="17277"/>
                    </a:moveTo>
                    <a:lnTo>
                      <a:pt x="30523" y="17280"/>
                    </a:lnTo>
                    <a:lnTo>
                      <a:pt x="30511" y="17344"/>
                    </a:lnTo>
                    <a:lnTo>
                      <a:pt x="30492" y="17341"/>
                    </a:lnTo>
                    <a:lnTo>
                      <a:pt x="30505" y="17277"/>
                    </a:lnTo>
                    <a:close/>
                    <a:moveTo>
                      <a:pt x="30843" y="17341"/>
                    </a:moveTo>
                    <a:lnTo>
                      <a:pt x="30863" y="17346"/>
                    </a:lnTo>
                    <a:lnTo>
                      <a:pt x="30849" y="17412"/>
                    </a:lnTo>
                    <a:lnTo>
                      <a:pt x="30830" y="17408"/>
                    </a:lnTo>
                    <a:lnTo>
                      <a:pt x="30843" y="17341"/>
                    </a:lnTo>
                    <a:close/>
                    <a:moveTo>
                      <a:pt x="30626" y="17458"/>
                    </a:moveTo>
                    <a:lnTo>
                      <a:pt x="30682" y="17469"/>
                    </a:lnTo>
                    <a:lnTo>
                      <a:pt x="30683" y="17469"/>
                    </a:lnTo>
                    <a:lnTo>
                      <a:pt x="30679" y="17491"/>
                    </a:lnTo>
                    <a:lnTo>
                      <a:pt x="30621" y="17480"/>
                    </a:lnTo>
                    <a:lnTo>
                      <a:pt x="30626" y="17458"/>
                    </a:lnTo>
                    <a:close/>
                    <a:moveTo>
                      <a:pt x="31173" y="17372"/>
                    </a:moveTo>
                    <a:lnTo>
                      <a:pt x="31173" y="17372"/>
                    </a:lnTo>
                    <a:cubicBezTo>
                      <a:pt x="31117" y="17469"/>
                      <a:pt x="31086" y="17524"/>
                      <a:pt x="31045" y="17596"/>
                    </a:cubicBezTo>
                    <a:cubicBezTo>
                      <a:pt x="31016" y="17543"/>
                      <a:pt x="30996" y="17508"/>
                      <a:pt x="30969" y="17459"/>
                    </a:cubicBezTo>
                    <a:cubicBezTo>
                      <a:pt x="31027" y="17434"/>
                      <a:pt x="31082" y="17411"/>
                      <a:pt x="31173" y="17372"/>
                    </a:cubicBezTo>
                    <a:close/>
                    <a:moveTo>
                      <a:pt x="31485" y="17565"/>
                    </a:moveTo>
                    <a:lnTo>
                      <a:pt x="31541" y="17577"/>
                    </a:lnTo>
                    <a:lnTo>
                      <a:pt x="31536" y="17600"/>
                    </a:lnTo>
                    <a:lnTo>
                      <a:pt x="31481" y="17589"/>
                    </a:lnTo>
                    <a:lnTo>
                      <a:pt x="31485" y="17565"/>
                    </a:lnTo>
                    <a:close/>
                    <a:moveTo>
                      <a:pt x="1379" y="17640"/>
                    </a:moveTo>
                    <a:lnTo>
                      <a:pt x="1382" y="17662"/>
                    </a:lnTo>
                    <a:lnTo>
                      <a:pt x="1325" y="17670"/>
                    </a:lnTo>
                    <a:lnTo>
                      <a:pt x="1322" y="17647"/>
                    </a:lnTo>
                    <a:lnTo>
                      <a:pt x="1379" y="17640"/>
                    </a:lnTo>
                    <a:close/>
                    <a:moveTo>
                      <a:pt x="31144" y="17612"/>
                    </a:moveTo>
                    <a:lnTo>
                      <a:pt x="31163" y="17617"/>
                    </a:lnTo>
                    <a:lnTo>
                      <a:pt x="31149" y="17684"/>
                    </a:lnTo>
                    <a:lnTo>
                      <a:pt x="31130" y="17680"/>
                    </a:lnTo>
                    <a:lnTo>
                      <a:pt x="31144" y="17612"/>
                    </a:lnTo>
                    <a:close/>
                    <a:moveTo>
                      <a:pt x="30964" y="17720"/>
                    </a:moveTo>
                    <a:lnTo>
                      <a:pt x="30979" y="17745"/>
                    </a:lnTo>
                    <a:lnTo>
                      <a:pt x="30925" y="17779"/>
                    </a:lnTo>
                    <a:lnTo>
                      <a:pt x="30925" y="17779"/>
                    </a:lnTo>
                    <a:cubicBezTo>
                      <a:pt x="30932" y="17749"/>
                      <a:pt x="30948" y="17734"/>
                      <a:pt x="30964" y="17720"/>
                    </a:cubicBezTo>
                    <a:close/>
                    <a:moveTo>
                      <a:pt x="30916" y="17764"/>
                    </a:moveTo>
                    <a:lnTo>
                      <a:pt x="30924" y="17779"/>
                    </a:lnTo>
                    <a:lnTo>
                      <a:pt x="30924" y="17779"/>
                    </a:lnTo>
                    <a:lnTo>
                      <a:pt x="30923" y="17780"/>
                    </a:lnTo>
                    <a:lnTo>
                      <a:pt x="30914" y="17765"/>
                    </a:lnTo>
                    <a:cubicBezTo>
                      <a:pt x="30908" y="17795"/>
                      <a:pt x="30892" y="17811"/>
                      <a:pt x="30874" y="17825"/>
                    </a:cubicBezTo>
                    <a:lnTo>
                      <a:pt x="30861" y="17800"/>
                    </a:lnTo>
                    <a:lnTo>
                      <a:pt x="30916" y="17764"/>
                    </a:lnTo>
                    <a:close/>
                    <a:moveTo>
                      <a:pt x="30683" y="17702"/>
                    </a:moveTo>
                    <a:cubicBezTo>
                      <a:pt x="30682" y="17759"/>
                      <a:pt x="30680" y="17790"/>
                      <a:pt x="30679" y="17834"/>
                    </a:cubicBezTo>
                    <a:cubicBezTo>
                      <a:pt x="30643" y="17836"/>
                      <a:pt x="30611" y="17836"/>
                      <a:pt x="30512" y="17837"/>
                    </a:cubicBezTo>
                    <a:cubicBezTo>
                      <a:pt x="30596" y="17771"/>
                      <a:pt x="30632" y="17743"/>
                      <a:pt x="30683" y="17702"/>
                    </a:cubicBezTo>
                    <a:close/>
                    <a:moveTo>
                      <a:pt x="31604" y="17858"/>
                    </a:moveTo>
                    <a:lnTo>
                      <a:pt x="31604" y="17858"/>
                    </a:lnTo>
                    <a:cubicBezTo>
                      <a:pt x="31604" y="17858"/>
                      <a:pt x="31604" y="17858"/>
                      <a:pt x="31604" y="17858"/>
                    </a:cubicBezTo>
                    <a:cubicBezTo>
                      <a:pt x="31604" y="17858"/>
                      <a:pt x="31604" y="17858"/>
                      <a:pt x="31604" y="17858"/>
                    </a:cubicBezTo>
                    <a:close/>
                    <a:moveTo>
                      <a:pt x="31238" y="17940"/>
                    </a:moveTo>
                    <a:lnTo>
                      <a:pt x="31294" y="17953"/>
                    </a:lnTo>
                    <a:lnTo>
                      <a:pt x="31289" y="17977"/>
                    </a:lnTo>
                    <a:lnTo>
                      <a:pt x="31233" y="17964"/>
                    </a:lnTo>
                    <a:lnTo>
                      <a:pt x="31238" y="17940"/>
                    </a:lnTo>
                    <a:close/>
                    <a:moveTo>
                      <a:pt x="31144" y="18131"/>
                    </a:moveTo>
                    <a:lnTo>
                      <a:pt x="31200" y="18146"/>
                    </a:lnTo>
                    <a:lnTo>
                      <a:pt x="31195" y="18168"/>
                    </a:lnTo>
                    <a:lnTo>
                      <a:pt x="31139" y="18155"/>
                    </a:lnTo>
                    <a:lnTo>
                      <a:pt x="31144" y="18131"/>
                    </a:lnTo>
                    <a:close/>
                    <a:moveTo>
                      <a:pt x="30589" y="18176"/>
                    </a:moveTo>
                    <a:lnTo>
                      <a:pt x="30579" y="18233"/>
                    </a:lnTo>
                    <a:lnTo>
                      <a:pt x="30487" y="18208"/>
                    </a:lnTo>
                    <a:lnTo>
                      <a:pt x="30492" y="18177"/>
                    </a:lnTo>
                    <a:lnTo>
                      <a:pt x="30589" y="18176"/>
                    </a:lnTo>
                    <a:close/>
                    <a:moveTo>
                      <a:pt x="31481" y="18207"/>
                    </a:moveTo>
                    <a:cubicBezTo>
                      <a:pt x="31517" y="18207"/>
                      <a:pt x="31544" y="18208"/>
                      <a:pt x="31594" y="18208"/>
                    </a:cubicBezTo>
                    <a:cubicBezTo>
                      <a:pt x="31582" y="18273"/>
                      <a:pt x="31576" y="18304"/>
                      <a:pt x="31573" y="18324"/>
                    </a:cubicBezTo>
                    <a:lnTo>
                      <a:pt x="31572" y="18324"/>
                    </a:lnTo>
                    <a:cubicBezTo>
                      <a:pt x="31547" y="18292"/>
                      <a:pt x="31519" y="18255"/>
                      <a:pt x="31481" y="18207"/>
                    </a:cubicBezTo>
                    <a:close/>
                    <a:moveTo>
                      <a:pt x="30596" y="18324"/>
                    </a:moveTo>
                    <a:lnTo>
                      <a:pt x="30608" y="18349"/>
                    </a:lnTo>
                    <a:lnTo>
                      <a:pt x="30549" y="18382"/>
                    </a:lnTo>
                    <a:lnTo>
                      <a:pt x="30546" y="18375"/>
                    </a:lnTo>
                    <a:lnTo>
                      <a:pt x="30546" y="18375"/>
                    </a:lnTo>
                    <a:cubicBezTo>
                      <a:pt x="30576" y="18341"/>
                      <a:pt x="30586" y="18333"/>
                      <a:pt x="30596" y="18324"/>
                    </a:cubicBezTo>
                    <a:close/>
                    <a:moveTo>
                      <a:pt x="31099" y="18329"/>
                    </a:moveTo>
                    <a:lnTo>
                      <a:pt x="31210" y="18357"/>
                    </a:lnTo>
                    <a:lnTo>
                      <a:pt x="31200" y="18390"/>
                    </a:lnTo>
                    <a:lnTo>
                      <a:pt x="31089" y="18361"/>
                    </a:lnTo>
                    <a:lnTo>
                      <a:pt x="31099" y="18329"/>
                    </a:lnTo>
                    <a:close/>
                    <a:moveTo>
                      <a:pt x="30521" y="18367"/>
                    </a:moveTo>
                    <a:cubicBezTo>
                      <a:pt x="30521" y="18375"/>
                      <a:pt x="30521" y="18382"/>
                      <a:pt x="30521" y="18390"/>
                    </a:cubicBezTo>
                    <a:lnTo>
                      <a:pt x="30521" y="18390"/>
                    </a:lnTo>
                    <a:cubicBezTo>
                      <a:pt x="30509" y="18403"/>
                      <a:pt x="30502" y="18409"/>
                      <a:pt x="30500" y="18409"/>
                    </a:cubicBezTo>
                    <a:cubicBezTo>
                      <a:pt x="30496" y="18409"/>
                      <a:pt x="30509" y="18388"/>
                      <a:pt x="30521" y="18367"/>
                    </a:cubicBezTo>
                    <a:close/>
                    <a:moveTo>
                      <a:pt x="30521" y="18405"/>
                    </a:moveTo>
                    <a:cubicBezTo>
                      <a:pt x="30522" y="18425"/>
                      <a:pt x="30522" y="18444"/>
                      <a:pt x="30518" y="18464"/>
                    </a:cubicBezTo>
                    <a:cubicBezTo>
                      <a:pt x="30517" y="18473"/>
                      <a:pt x="30492" y="18480"/>
                      <a:pt x="30437" y="18511"/>
                    </a:cubicBezTo>
                    <a:cubicBezTo>
                      <a:pt x="30473" y="18465"/>
                      <a:pt x="30501" y="18431"/>
                      <a:pt x="30521" y="18405"/>
                    </a:cubicBezTo>
                    <a:close/>
                    <a:moveTo>
                      <a:pt x="1926" y="18504"/>
                    </a:moveTo>
                    <a:lnTo>
                      <a:pt x="1931" y="18526"/>
                    </a:lnTo>
                    <a:lnTo>
                      <a:pt x="1875" y="18536"/>
                    </a:lnTo>
                    <a:lnTo>
                      <a:pt x="1869" y="18514"/>
                    </a:lnTo>
                    <a:lnTo>
                      <a:pt x="1926" y="18504"/>
                    </a:lnTo>
                    <a:close/>
                    <a:moveTo>
                      <a:pt x="30680" y="18387"/>
                    </a:moveTo>
                    <a:lnTo>
                      <a:pt x="30680" y="18387"/>
                    </a:lnTo>
                    <a:cubicBezTo>
                      <a:pt x="30705" y="18471"/>
                      <a:pt x="30721" y="18530"/>
                      <a:pt x="30746" y="18617"/>
                    </a:cubicBezTo>
                    <a:cubicBezTo>
                      <a:pt x="30679" y="18561"/>
                      <a:pt x="30657" y="18485"/>
                      <a:pt x="30680" y="18387"/>
                    </a:cubicBezTo>
                    <a:close/>
                    <a:moveTo>
                      <a:pt x="1960" y="18744"/>
                    </a:moveTo>
                    <a:lnTo>
                      <a:pt x="1973" y="18808"/>
                    </a:lnTo>
                    <a:lnTo>
                      <a:pt x="1956" y="18813"/>
                    </a:lnTo>
                    <a:lnTo>
                      <a:pt x="1941" y="18748"/>
                    </a:lnTo>
                    <a:lnTo>
                      <a:pt x="1960" y="18744"/>
                    </a:lnTo>
                    <a:close/>
                    <a:moveTo>
                      <a:pt x="30183" y="18756"/>
                    </a:moveTo>
                    <a:cubicBezTo>
                      <a:pt x="30271" y="18756"/>
                      <a:pt x="30303" y="18823"/>
                      <a:pt x="30326" y="18894"/>
                    </a:cubicBezTo>
                    <a:cubicBezTo>
                      <a:pt x="30283" y="18942"/>
                      <a:pt x="30245" y="18989"/>
                      <a:pt x="30196" y="19044"/>
                    </a:cubicBezTo>
                    <a:cubicBezTo>
                      <a:pt x="30174" y="18951"/>
                      <a:pt x="30153" y="18864"/>
                      <a:pt x="30130" y="18763"/>
                    </a:cubicBezTo>
                    <a:cubicBezTo>
                      <a:pt x="30150" y="18758"/>
                      <a:pt x="30167" y="18756"/>
                      <a:pt x="30183" y="18756"/>
                    </a:cubicBezTo>
                    <a:close/>
                    <a:moveTo>
                      <a:pt x="31007" y="19253"/>
                    </a:moveTo>
                    <a:lnTo>
                      <a:pt x="31063" y="19270"/>
                    </a:lnTo>
                    <a:lnTo>
                      <a:pt x="31055" y="19292"/>
                    </a:lnTo>
                    <a:lnTo>
                      <a:pt x="31001" y="19275"/>
                    </a:lnTo>
                    <a:lnTo>
                      <a:pt x="31007" y="19253"/>
                    </a:lnTo>
                    <a:close/>
                    <a:moveTo>
                      <a:pt x="888" y="19175"/>
                    </a:moveTo>
                    <a:cubicBezTo>
                      <a:pt x="899" y="19216"/>
                      <a:pt x="913" y="19254"/>
                      <a:pt x="927" y="19304"/>
                    </a:cubicBezTo>
                    <a:cubicBezTo>
                      <a:pt x="883" y="19319"/>
                      <a:pt x="851" y="19329"/>
                      <a:pt x="816" y="19341"/>
                    </a:cubicBezTo>
                    <a:cubicBezTo>
                      <a:pt x="821" y="19358"/>
                      <a:pt x="826" y="19378"/>
                      <a:pt x="830" y="19398"/>
                    </a:cubicBezTo>
                    <a:lnTo>
                      <a:pt x="830" y="19398"/>
                    </a:lnTo>
                    <a:cubicBezTo>
                      <a:pt x="809" y="19393"/>
                      <a:pt x="792" y="19382"/>
                      <a:pt x="776" y="19370"/>
                    </a:cubicBezTo>
                    <a:lnTo>
                      <a:pt x="817" y="19336"/>
                    </a:lnTo>
                    <a:cubicBezTo>
                      <a:pt x="810" y="19295"/>
                      <a:pt x="802" y="19253"/>
                      <a:pt x="794" y="19205"/>
                    </a:cubicBezTo>
                    <a:cubicBezTo>
                      <a:pt x="826" y="19194"/>
                      <a:pt x="851" y="19186"/>
                      <a:pt x="888" y="19175"/>
                    </a:cubicBezTo>
                    <a:close/>
                    <a:moveTo>
                      <a:pt x="832" y="19407"/>
                    </a:moveTo>
                    <a:lnTo>
                      <a:pt x="832" y="19407"/>
                    </a:lnTo>
                    <a:cubicBezTo>
                      <a:pt x="855" y="19411"/>
                      <a:pt x="873" y="19425"/>
                      <a:pt x="892" y="19438"/>
                    </a:cubicBezTo>
                    <a:lnTo>
                      <a:pt x="880" y="19463"/>
                    </a:lnTo>
                    <a:lnTo>
                      <a:pt x="827" y="19414"/>
                    </a:lnTo>
                    <a:lnTo>
                      <a:pt x="832" y="19407"/>
                    </a:lnTo>
                    <a:close/>
                    <a:moveTo>
                      <a:pt x="30620" y="19466"/>
                    </a:moveTo>
                    <a:lnTo>
                      <a:pt x="30632" y="19494"/>
                    </a:lnTo>
                    <a:lnTo>
                      <a:pt x="30574" y="19523"/>
                    </a:lnTo>
                    <a:cubicBezTo>
                      <a:pt x="30585" y="19494"/>
                      <a:pt x="30602" y="19481"/>
                      <a:pt x="30620" y="19466"/>
                    </a:cubicBezTo>
                    <a:close/>
                    <a:moveTo>
                      <a:pt x="30568" y="19506"/>
                    </a:moveTo>
                    <a:lnTo>
                      <a:pt x="30574" y="19523"/>
                    </a:lnTo>
                    <a:lnTo>
                      <a:pt x="30567" y="19507"/>
                    </a:lnTo>
                    <a:cubicBezTo>
                      <a:pt x="30557" y="19537"/>
                      <a:pt x="30539" y="19550"/>
                      <a:pt x="30521" y="19563"/>
                    </a:cubicBezTo>
                    <a:lnTo>
                      <a:pt x="30510" y="19537"/>
                    </a:lnTo>
                    <a:lnTo>
                      <a:pt x="30568" y="19506"/>
                    </a:lnTo>
                    <a:close/>
                    <a:moveTo>
                      <a:pt x="31261" y="19163"/>
                    </a:moveTo>
                    <a:lnTo>
                      <a:pt x="31261" y="19163"/>
                    </a:lnTo>
                    <a:cubicBezTo>
                      <a:pt x="31241" y="19247"/>
                      <a:pt x="31214" y="19331"/>
                      <a:pt x="31202" y="19416"/>
                    </a:cubicBezTo>
                    <a:cubicBezTo>
                      <a:pt x="31192" y="19488"/>
                      <a:pt x="31202" y="19560"/>
                      <a:pt x="31202" y="19629"/>
                    </a:cubicBezTo>
                    <a:cubicBezTo>
                      <a:pt x="31142" y="19607"/>
                      <a:pt x="31097" y="19592"/>
                      <a:pt x="31033" y="19570"/>
                    </a:cubicBezTo>
                    <a:cubicBezTo>
                      <a:pt x="31069" y="19511"/>
                      <a:pt x="31117" y="19448"/>
                      <a:pt x="31149" y="19375"/>
                    </a:cubicBezTo>
                    <a:cubicBezTo>
                      <a:pt x="31182" y="19304"/>
                      <a:pt x="31197" y="19225"/>
                      <a:pt x="31261" y="19163"/>
                    </a:cubicBezTo>
                    <a:close/>
                    <a:moveTo>
                      <a:pt x="30202" y="19694"/>
                    </a:moveTo>
                    <a:lnTo>
                      <a:pt x="30256" y="19713"/>
                    </a:lnTo>
                    <a:lnTo>
                      <a:pt x="30248" y="19735"/>
                    </a:lnTo>
                    <a:lnTo>
                      <a:pt x="30193" y="19715"/>
                    </a:lnTo>
                    <a:lnTo>
                      <a:pt x="30202" y="19694"/>
                    </a:lnTo>
                    <a:close/>
                    <a:moveTo>
                      <a:pt x="30640" y="19591"/>
                    </a:moveTo>
                    <a:lnTo>
                      <a:pt x="30640" y="19591"/>
                    </a:lnTo>
                    <a:cubicBezTo>
                      <a:pt x="30652" y="19651"/>
                      <a:pt x="30661" y="19700"/>
                      <a:pt x="30665" y="19756"/>
                    </a:cubicBezTo>
                    <a:cubicBezTo>
                      <a:pt x="30587" y="19742"/>
                      <a:pt x="30526" y="19742"/>
                      <a:pt x="30640" y="19591"/>
                    </a:cubicBezTo>
                    <a:close/>
                    <a:moveTo>
                      <a:pt x="30017" y="19690"/>
                    </a:moveTo>
                    <a:lnTo>
                      <a:pt x="30065" y="19700"/>
                    </a:lnTo>
                    <a:lnTo>
                      <a:pt x="30024" y="19803"/>
                    </a:lnTo>
                    <a:lnTo>
                      <a:pt x="29998" y="19797"/>
                    </a:lnTo>
                    <a:lnTo>
                      <a:pt x="30017" y="19690"/>
                    </a:lnTo>
                    <a:close/>
                    <a:moveTo>
                      <a:pt x="30661" y="19990"/>
                    </a:moveTo>
                    <a:lnTo>
                      <a:pt x="30679" y="19997"/>
                    </a:lnTo>
                    <a:lnTo>
                      <a:pt x="30652" y="20062"/>
                    </a:lnTo>
                    <a:lnTo>
                      <a:pt x="30635" y="20054"/>
                    </a:lnTo>
                    <a:lnTo>
                      <a:pt x="30661" y="19990"/>
                    </a:lnTo>
                    <a:close/>
                    <a:moveTo>
                      <a:pt x="30663" y="20240"/>
                    </a:moveTo>
                    <a:lnTo>
                      <a:pt x="30715" y="20262"/>
                    </a:lnTo>
                    <a:lnTo>
                      <a:pt x="30707" y="20284"/>
                    </a:lnTo>
                    <a:lnTo>
                      <a:pt x="30654" y="20262"/>
                    </a:lnTo>
                    <a:lnTo>
                      <a:pt x="30663" y="20240"/>
                    </a:lnTo>
                    <a:close/>
                    <a:moveTo>
                      <a:pt x="29531" y="20277"/>
                    </a:moveTo>
                    <a:lnTo>
                      <a:pt x="29583" y="20299"/>
                    </a:lnTo>
                    <a:lnTo>
                      <a:pt x="29575" y="20319"/>
                    </a:lnTo>
                    <a:lnTo>
                      <a:pt x="29522" y="20296"/>
                    </a:lnTo>
                    <a:lnTo>
                      <a:pt x="29531" y="20277"/>
                    </a:lnTo>
                    <a:close/>
                    <a:moveTo>
                      <a:pt x="30452" y="20353"/>
                    </a:moveTo>
                    <a:lnTo>
                      <a:pt x="30468" y="20360"/>
                    </a:lnTo>
                    <a:lnTo>
                      <a:pt x="30443" y="20425"/>
                    </a:lnTo>
                    <a:lnTo>
                      <a:pt x="30426" y="20418"/>
                    </a:lnTo>
                    <a:lnTo>
                      <a:pt x="30452" y="20353"/>
                    </a:lnTo>
                    <a:close/>
                    <a:moveTo>
                      <a:pt x="30558" y="20343"/>
                    </a:moveTo>
                    <a:lnTo>
                      <a:pt x="30607" y="20355"/>
                    </a:lnTo>
                    <a:lnTo>
                      <a:pt x="30564" y="20462"/>
                    </a:lnTo>
                    <a:lnTo>
                      <a:pt x="30536" y="20456"/>
                    </a:lnTo>
                    <a:lnTo>
                      <a:pt x="30558" y="20343"/>
                    </a:lnTo>
                    <a:close/>
                    <a:moveTo>
                      <a:pt x="30801" y="20480"/>
                    </a:moveTo>
                    <a:lnTo>
                      <a:pt x="30801" y="20480"/>
                    </a:lnTo>
                    <a:cubicBezTo>
                      <a:pt x="30776" y="20556"/>
                      <a:pt x="30758" y="20616"/>
                      <a:pt x="30735" y="20690"/>
                    </a:cubicBezTo>
                    <a:cubicBezTo>
                      <a:pt x="30689" y="20677"/>
                      <a:pt x="30655" y="20666"/>
                      <a:pt x="30633" y="20659"/>
                    </a:cubicBezTo>
                    <a:cubicBezTo>
                      <a:pt x="30605" y="20672"/>
                      <a:pt x="30586" y="20686"/>
                      <a:pt x="30567" y="20697"/>
                    </a:cubicBezTo>
                    <a:lnTo>
                      <a:pt x="30558" y="20669"/>
                    </a:lnTo>
                    <a:lnTo>
                      <a:pt x="30620" y="20643"/>
                    </a:lnTo>
                    <a:lnTo>
                      <a:pt x="30624" y="20661"/>
                    </a:lnTo>
                    <a:cubicBezTo>
                      <a:pt x="30626" y="20609"/>
                      <a:pt x="30618" y="20569"/>
                      <a:pt x="30611" y="20522"/>
                    </a:cubicBezTo>
                    <a:cubicBezTo>
                      <a:pt x="30633" y="20522"/>
                      <a:pt x="30654" y="20523"/>
                      <a:pt x="30675" y="20523"/>
                    </a:cubicBezTo>
                    <a:cubicBezTo>
                      <a:pt x="30690" y="20523"/>
                      <a:pt x="30706" y="20523"/>
                      <a:pt x="30721" y="20521"/>
                    </a:cubicBezTo>
                    <a:cubicBezTo>
                      <a:pt x="30739" y="20519"/>
                      <a:pt x="30758" y="20502"/>
                      <a:pt x="30801" y="20480"/>
                    </a:cubicBezTo>
                    <a:close/>
                    <a:moveTo>
                      <a:pt x="30454" y="20758"/>
                    </a:moveTo>
                    <a:lnTo>
                      <a:pt x="30507" y="20781"/>
                    </a:lnTo>
                    <a:lnTo>
                      <a:pt x="30498" y="20803"/>
                    </a:lnTo>
                    <a:lnTo>
                      <a:pt x="30445" y="20778"/>
                    </a:lnTo>
                    <a:lnTo>
                      <a:pt x="30454" y="20758"/>
                    </a:lnTo>
                    <a:close/>
                    <a:moveTo>
                      <a:pt x="30009" y="20931"/>
                    </a:moveTo>
                    <a:lnTo>
                      <a:pt x="30062" y="20956"/>
                    </a:lnTo>
                    <a:lnTo>
                      <a:pt x="30053" y="20977"/>
                    </a:lnTo>
                    <a:lnTo>
                      <a:pt x="30000" y="20953"/>
                    </a:lnTo>
                    <a:lnTo>
                      <a:pt x="30009" y="20931"/>
                    </a:lnTo>
                    <a:close/>
                    <a:moveTo>
                      <a:pt x="30267" y="21027"/>
                    </a:moveTo>
                    <a:lnTo>
                      <a:pt x="30267" y="21027"/>
                    </a:lnTo>
                    <a:cubicBezTo>
                      <a:pt x="30258" y="21062"/>
                      <a:pt x="30252" y="21102"/>
                      <a:pt x="30233" y="21152"/>
                    </a:cubicBezTo>
                    <a:cubicBezTo>
                      <a:pt x="30176" y="21124"/>
                      <a:pt x="30130" y="21102"/>
                      <a:pt x="30050" y="21064"/>
                    </a:cubicBezTo>
                    <a:cubicBezTo>
                      <a:pt x="30143" y="21047"/>
                      <a:pt x="30199" y="21039"/>
                      <a:pt x="30267" y="21027"/>
                    </a:cubicBezTo>
                    <a:close/>
                    <a:moveTo>
                      <a:pt x="30434" y="20972"/>
                    </a:moveTo>
                    <a:cubicBezTo>
                      <a:pt x="30597" y="20972"/>
                      <a:pt x="30463" y="21141"/>
                      <a:pt x="30537" y="21198"/>
                    </a:cubicBezTo>
                    <a:cubicBezTo>
                      <a:pt x="30459" y="21223"/>
                      <a:pt x="30411" y="21234"/>
                      <a:pt x="30323" y="21258"/>
                    </a:cubicBezTo>
                    <a:cubicBezTo>
                      <a:pt x="30382" y="21139"/>
                      <a:pt x="30398" y="21049"/>
                      <a:pt x="30427" y="20972"/>
                    </a:cubicBezTo>
                    <a:cubicBezTo>
                      <a:pt x="30429" y="20972"/>
                      <a:pt x="30431" y="20972"/>
                      <a:pt x="30434" y="20972"/>
                    </a:cubicBezTo>
                    <a:close/>
                    <a:moveTo>
                      <a:pt x="2989" y="21250"/>
                    </a:moveTo>
                    <a:lnTo>
                      <a:pt x="3015" y="21311"/>
                    </a:lnTo>
                    <a:lnTo>
                      <a:pt x="2997" y="21318"/>
                    </a:lnTo>
                    <a:lnTo>
                      <a:pt x="2971" y="21258"/>
                    </a:lnTo>
                    <a:lnTo>
                      <a:pt x="2989" y="21250"/>
                    </a:lnTo>
                    <a:close/>
                    <a:moveTo>
                      <a:pt x="29507" y="21368"/>
                    </a:moveTo>
                    <a:cubicBezTo>
                      <a:pt x="29582" y="21368"/>
                      <a:pt x="29643" y="21396"/>
                      <a:pt x="29690" y="21453"/>
                    </a:cubicBezTo>
                    <a:lnTo>
                      <a:pt x="29690" y="21453"/>
                    </a:lnTo>
                    <a:cubicBezTo>
                      <a:pt x="29609" y="21442"/>
                      <a:pt x="29540" y="21406"/>
                      <a:pt x="29472" y="21370"/>
                    </a:cubicBezTo>
                    <a:cubicBezTo>
                      <a:pt x="29484" y="21368"/>
                      <a:pt x="29496" y="21368"/>
                      <a:pt x="29507" y="21368"/>
                    </a:cubicBezTo>
                    <a:close/>
                    <a:moveTo>
                      <a:pt x="29806" y="21424"/>
                    </a:moveTo>
                    <a:lnTo>
                      <a:pt x="29796" y="21483"/>
                    </a:lnTo>
                    <a:lnTo>
                      <a:pt x="29900" y="21604"/>
                    </a:lnTo>
                    <a:lnTo>
                      <a:pt x="29900" y="21604"/>
                    </a:lnTo>
                    <a:cubicBezTo>
                      <a:pt x="29876" y="21616"/>
                      <a:pt x="29852" y="21623"/>
                      <a:pt x="29829" y="21623"/>
                    </a:cubicBezTo>
                    <a:cubicBezTo>
                      <a:pt x="29799" y="21623"/>
                      <a:pt x="29769" y="21613"/>
                      <a:pt x="29739" y="21593"/>
                    </a:cubicBezTo>
                    <a:cubicBezTo>
                      <a:pt x="29758" y="21558"/>
                      <a:pt x="29777" y="21521"/>
                      <a:pt x="29796" y="21483"/>
                    </a:cubicBezTo>
                    <a:lnTo>
                      <a:pt x="29756" y="21462"/>
                    </a:lnTo>
                    <a:lnTo>
                      <a:pt x="29756" y="21462"/>
                    </a:lnTo>
                    <a:cubicBezTo>
                      <a:pt x="29778" y="21440"/>
                      <a:pt x="29792" y="21432"/>
                      <a:pt x="29806" y="21424"/>
                    </a:cubicBezTo>
                    <a:close/>
                    <a:moveTo>
                      <a:pt x="29984" y="21603"/>
                    </a:moveTo>
                    <a:cubicBezTo>
                      <a:pt x="30006" y="21603"/>
                      <a:pt x="30025" y="21610"/>
                      <a:pt x="30043" y="21618"/>
                    </a:cubicBezTo>
                    <a:lnTo>
                      <a:pt x="30027" y="21659"/>
                    </a:lnTo>
                    <a:lnTo>
                      <a:pt x="29915" y="21630"/>
                    </a:lnTo>
                    <a:lnTo>
                      <a:pt x="29918" y="21623"/>
                    </a:lnTo>
                    <a:lnTo>
                      <a:pt x="29918" y="21623"/>
                    </a:lnTo>
                    <a:cubicBezTo>
                      <a:pt x="29944" y="21608"/>
                      <a:pt x="29965" y="21603"/>
                      <a:pt x="29984" y="21603"/>
                    </a:cubicBezTo>
                    <a:close/>
                    <a:moveTo>
                      <a:pt x="30090" y="21811"/>
                    </a:moveTo>
                    <a:lnTo>
                      <a:pt x="30118" y="21821"/>
                    </a:lnTo>
                    <a:lnTo>
                      <a:pt x="30052" y="21996"/>
                    </a:lnTo>
                    <a:lnTo>
                      <a:pt x="30003" y="21977"/>
                    </a:lnTo>
                    <a:lnTo>
                      <a:pt x="30090" y="21811"/>
                    </a:lnTo>
                    <a:close/>
                    <a:moveTo>
                      <a:pt x="3355" y="22180"/>
                    </a:moveTo>
                    <a:lnTo>
                      <a:pt x="3374" y="22207"/>
                    </a:lnTo>
                    <a:lnTo>
                      <a:pt x="3301" y="22270"/>
                    </a:lnTo>
                    <a:lnTo>
                      <a:pt x="3270" y="22223"/>
                    </a:lnTo>
                    <a:lnTo>
                      <a:pt x="3355" y="22180"/>
                    </a:lnTo>
                    <a:close/>
                    <a:moveTo>
                      <a:pt x="28672" y="22457"/>
                    </a:moveTo>
                    <a:lnTo>
                      <a:pt x="28688" y="22467"/>
                    </a:lnTo>
                    <a:lnTo>
                      <a:pt x="28651" y="22523"/>
                    </a:lnTo>
                    <a:lnTo>
                      <a:pt x="28635" y="22511"/>
                    </a:lnTo>
                    <a:lnTo>
                      <a:pt x="28672" y="22457"/>
                    </a:lnTo>
                    <a:close/>
                    <a:moveTo>
                      <a:pt x="29238" y="22426"/>
                    </a:moveTo>
                    <a:cubicBezTo>
                      <a:pt x="29241" y="22525"/>
                      <a:pt x="29243" y="22570"/>
                      <a:pt x="29244" y="22638"/>
                    </a:cubicBezTo>
                    <a:cubicBezTo>
                      <a:pt x="29191" y="22620"/>
                      <a:pt x="29166" y="22611"/>
                      <a:pt x="29125" y="22598"/>
                    </a:cubicBezTo>
                    <a:cubicBezTo>
                      <a:pt x="29155" y="22553"/>
                      <a:pt x="29180" y="22514"/>
                      <a:pt x="29238" y="22426"/>
                    </a:cubicBezTo>
                    <a:close/>
                    <a:moveTo>
                      <a:pt x="30156" y="22570"/>
                    </a:moveTo>
                    <a:lnTo>
                      <a:pt x="30174" y="22579"/>
                    </a:lnTo>
                    <a:lnTo>
                      <a:pt x="30140" y="22642"/>
                    </a:lnTo>
                    <a:lnTo>
                      <a:pt x="30124" y="22633"/>
                    </a:lnTo>
                    <a:lnTo>
                      <a:pt x="30156" y="22570"/>
                    </a:lnTo>
                    <a:close/>
                    <a:moveTo>
                      <a:pt x="29340" y="22663"/>
                    </a:moveTo>
                    <a:lnTo>
                      <a:pt x="29437" y="22725"/>
                    </a:lnTo>
                    <a:lnTo>
                      <a:pt x="29418" y="22754"/>
                    </a:lnTo>
                    <a:lnTo>
                      <a:pt x="29321" y="22692"/>
                    </a:lnTo>
                    <a:lnTo>
                      <a:pt x="29340" y="22663"/>
                    </a:lnTo>
                    <a:close/>
                    <a:moveTo>
                      <a:pt x="29596" y="22725"/>
                    </a:moveTo>
                    <a:lnTo>
                      <a:pt x="29612" y="22735"/>
                    </a:lnTo>
                    <a:lnTo>
                      <a:pt x="29574" y="22794"/>
                    </a:lnTo>
                    <a:lnTo>
                      <a:pt x="29558" y="22784"/>
                    </a:lnTo>
                    <a:lnTo>
                      <a:pt x="29596" y="22725"/>
                    </a:lnTo>
                    <a:close/>
                    <a:moveTo>
                      <a:pt x="29079" y="22885"/>
                    </a:moveTo>
                    <a:lnTo>
                      <a:pt x="29096" y="22895"/>
                    </a:lnTo>
                    <a:lnTo>
                      <a:pt x="29057" y="22953"/>
                    </a:lnTo>
                    <a:lnTo>
                      <a:pt x="29041" y="22942"/>
                    </a:lnTo>
                    <a:lnTo>
                      <a:pt x="29079" y="22885"/>
                    </a:lnTo>
                    <a:close/>
                    <a:moveTo>
                      <a:pt x="28753" y="22928"/>
                    </a:moveTo>
                    <a:lnTo>
                      <a:pt x="28896" y="23026"/>
                    </a:lnTo>
                    <a:lnTo>
                      <a:pt x="28876" y="23054"/>
                    </a:lnTo>
                    <a:lnTo>
                      <a:pt x="28735" y="22957"/>
                    </a:lnTo>
                    <a:lnTo>
                      <a:pt x="28753" y="22928"/>
                    </a:lnTo>
                    <a:close/>
                    <a:moveTo>
                      <a:pt x="29797" y="22934"/>
                    </a:moveTo>
                    <a:lnTo>
                      <a:pt x="29822" y="22950"/>
                    </a:lnTo>
                    <a:lnTo>
                      <a:pt x="29744" y="23069"/>
                    </a:lnTo>
                    <a:lnTo>
                      <a:pt x="29719" y="23054"/>
                    </a:lnTo>
                    <a:lnTo>
                      <a:pt x="29797" y="22934"/>
                    </a:lnTo>
                    <a:close/>
                    <a:moveTo>
                      <a:pt x="3883" y="23109"/>
                    </a:moveTo>
                    <a:lnTo>
                      <a:pt x="3895" y="23128"/>
                    </a:lnTo>
                    <a:lnTo>
                      <a:pt x="3845" y="23156"/>
                    </a:lnTo>
                    <a:lnTo>
                      <a:pt x="3835" y="23137"/>
                    </a:lnTo>
                    <a:lnTo>
                      <a:pt x="3883" y="23109"/>
                    </a:lnTo>
                    <a:close/>
                    <a:moveTo>
                      <a:pt x="29047" y="23215"/>
                    </a:moveTo>
                    <a:lnTo>
                      <a:pt x="29143" y="23279"/>
                    </a:lnTo>
                    <a:lnTo>
                      <a:pt x="29124" y="23309"/>
                    </a:lnTo>
                    <a:lnTo>
                      <a:pt x="29029" y="23243"/>
                    </a:lnTo>
                    <a:lnTo>
                      <a:pt x="29047" y="23215"/>
                    </a:lnTo>
                    <a:close/>
                    <a:moveTo>
                      <a:pt x="28968" y="23335"/>
                    </a:moveTo>
                    <a:lnTo>
                      <a:pt x="29015" y="23369"/>
                    </a:lnTo>
                    <a:lnTo>
                      <a:pt x="29001" y="23388"/>
                    </a:lnTo>
                    <a:lnTo>
                      <a:pt x="28954" y="23354"/>
                    </a:lnTo>
                    <a:lnTo>
                      <a:pt x="28968" y="23335"/>
                    </a:lnTo>
                    <a:close/>
                    <a:moveTo>
                      <a:pt x="29681" y="23401"/>
                    </a:moveTo>
                    <a:lnTo>
                      <a:pt x="29728" y="23434"/>
                    </a:lnTo>
                    <a:lnTo>
                      <a:pt x="29715" y="23454"/>
                    </a:lnTo>
                    <a:lnTo>
                      <a:pt x="29668" y="23422"/>
                    </a:lnTo>
                    <a:lnTo>
                      <a:pt x="29681" y="23401"/>
                    </a:lnTo>
                    <a:close/>
                    <a:moveTo>
                      <a:pt x="29194" y="23410"/>
                    </a:moveTo>
                    <a:lnTo>
                      <a:pt x="29241" y="23443"/>
                    </a:lnTo>
                    <a:lnTo>
                      <a:pt x="29228" y="23463"/>
                    </a:lnTo>
                    <a:lnTo>
                      <a:pt x="29181" y="23429"/>
                    </a:lnTo>
                    <a:lnTo>
                      <a:pt x="29194" y="23410"/>
                    </a:lnTo>
                    <a:close/>
                    <a:moveTo>
                      <a:pt x="29068" y="23635"/>
                    </a:moveTo>
                    <a:lnTo>
                      <a:pt x="29084" y="23647"/>
                    </a:lnTo>
                    <a:lnTo>
                      <a:pt x="29046" y="23706"/>
                    </a:lnTo>
                    <a:lnTo>
                      <a:pt x="29029" y="23694"/>
                    </a:lnTo>
                    <a:lnTo>
                      <a:pt x="29068" y="23635"/>
                    </a:lnTo>
                    <a:close/>
                    <a:moveTo>
                      <a:pt x="27901" y="23618"/>
                    </a:moveTo>
                    <a:cubicBezTo>
                      <a:pt x="27935" y="23634"/>
                      <a:pt x="27960" y="23646"/>
                      <a:pt x="27998" y="23663"/>
                    </a:cubicBezTo>
                    <a:cubicBezTo>
                      <a:pt x="27966" y="23705"/>
                      <a:pt x="27938" y="23740"/>
                      <a:pt x="27910" y="23774"/>
                    </a:cubicBezTo>
                    <a:cubicBezTo>
                      <a:pt x="27885" y="23753"/>
                      <a:pt x="27870" y="23741"/>
                      <a:pt x="27845" y="23721"/>
                    </a:cubicBezTo>
                    <a:cubicBezTo>
                      <a:pt x="27861" y="23691"/>
                      <a:pt x="27879" y="23659"/>
                      <a:pt x="27901" y="23618"/>
                    </a:cubicBezTo>
                    <a:close/>
                    <a:moveTo>
                      <a:pt x="29269" y="23715"/>
                    </a:moveTo>
                    <a:lnTo>
                      <a:pt x="29363" y="23782"/>
                    </a:lnTo>
                    <a:lnTo>
                      <a:pt x="29343" y="23813"/>
                    </a:lnTo>
                    <a:lnTo>
                      <a:pt x="29250" y="23746"/>
                    </a:lnTo>
                    <a:lnTo>
                      <a:pt x="29250" y="23744"/>
                    </a:lnTo>
                    <a:lnTo>
                      <a:pt x="29269" y="23715"/>
                    </a:lnTo>
                    <a:close/>
                    <a:moveTo>
                      <a:pt x="27941" y="23972"/>
                    </a:moveTo>
                    <a:lnTo>
                      <a:pt x="27954" y="23986"/>
                    </a:lnTo>
                    <a:lnTo>
                      <a:pt x="27913" y="24037"/>
                    </a:lnTo>
                    <a:lnTo>
                      <a:pt x="27898" y="24025"/>
                    </a:lnTo>
                    <a:lnTo>
                      <a:pt x="27939" y="23972"/>
                    </a:lnTo>
                    <a:close/>
                    <a:moveTo>
                      <a:pt x="28451" y="24151"/>
                    </a:moveTo>
                    <a:cubicBezTo>
                      <a:pt x="28490" y="24151"/>
                      <a:pt x="28521" y="24165"/>
                      <a:pt x="28529" y="24225"/>
                    </a:cubicBezTo>
                    <a:cubicBezTo>
                      <a:pt x="28484" y="24234"/>
                      <a:pt x="28444" y="24243"/>
                      <a:pt x="28389" y="24253"/>
                    </a:cubicBezTo>
                    <a:cubicBezTo>
                      <a:pt x="28360" y="24224"/>
                      <a:pt x="28323" y="24187"/>
                      <a:pt x="28288" y="24152"/>
                    </a:cubicBezTo>
                    <a:lnTo>
                      <a:pt x="28288" y="24152"/>
                    </a:lnTo>
                    <a:cubicBezTo>
                      <a:pt x="28301" y="24161"/>
                      <a:pt x="28318" y="24164"/>
                      <a:pt x="28335" y="24164"/>
                    </a:cubicBezTo>
                    <a:cubicBezTo>
                      <a:pt x="28372" y="24164"/>
                      <a:pt x="28415" y="24151"/>
                      <a:pt x="28451" y="24151"/>
                    </a:cubicBezTo>
                    <a:close/>
                    <a:moveTo>
                      <a:pt x="29021" y="24249"/>
                    </a:moveTo>
                    <a:lnTo>
                      <a:pt x="29065" y="24284"/>
                    </a:lnTo>
                    <a:lnTo>
                      <a:pt x="29050" y="24303"/>
                    </a:lnTo>
                    <a:lnTo>
                      <a:pt x="29006" y="24268"/>
                    </a:lnTo>
                    <a:lnTo>
                      <a:pt x="29021" y="24249"/>
                    </a:lnTo>
                    <a:close/>
                    <a:moveTo>
                      <a:pt x="27947" y="24240"/>
                    </a:moveTo>
                    <a:lnTo>
                      <a:pt x="27961" y="24253"/>
                    </a:lnTo>
                    <a:lnTo>
                      <a:pt x="27919" y="24306"/>
                    </a:lnTo>
                    <a:lnTo>
                      <a:pt x="27904" y="24293"/>
                    </a:lnTo>
                    <a:lnTo>
                      <a:pt x="27947" y="24240"/>
                    </a:lnTo>
                    <a:close/>
                    <a:moveTo>
                      <a:pt x="3261" y="24372"/>
                    </a:moveTo>
                    <a:lnTo>
                      <a:pt x="3281" y="24402"/>
                    </a:lnTo>
                    <a:lnTo>
                      <a:pt x="3186" y="24464"/>
                    </a:lnTo>
                    <a:lnTo>
                      <a:pt x="3164" y="24434"/>
                    </a:lnTo>
                    <a:lnTo>
                      <a:pt x="3261" y="24372"/>
                    </a:lnTo>
                    <a:close/>
                    <a:moveTo>
                      <a:pt x="28625" y="24571"/>
                    </a:moveTo>
                    <a:lnTo>
                      <a:pt x="28715" y="24609"/>
                    </a:lnTo>
                    <a:lnTo>
                      <a:pt x="28681" y="24661"/>
                    </a:lnTo>
                    <a:lnTo>
                      <a:pt x="28607" y="24599"/>
                    </a:lnTo>
                    <a:lnTo>
                      <a:pt x="28625" y="24571"/>
                    </a:lnTo>
                    <a:close/>
                    <a:moveTo>
                      <a:pt x="27338" y="24683"/>
                    </a:moveTo>
                    <a:lnTo>
                      <a:pt x="27358" y="24702"/>
                    </a:lnTo>
                    <a:lnTo>
                      <a:pt x="27265" y="24798"/>
                    </a:lnTo>
                    <a:lnTo>
                      <a:pt x="27243" y="24779"/>
                    </a:lnTo>
                    <a:lnTo>
                      <a:pt x="27338" y="24683"/>
                    </a:lnTo>
                    <a:close/>
                    <a:moveTo>
                      <a:pt x="27338" y="24990"/>
                    </a:moveTo>
                    <a:lnTo>
                      <a:pt x="27379" y="25030"/>
                    </a:lnTo>
                    <a:lnTo>
                      <a:pt x="27363" y="25046"/>
                    </a:lnTo>
                    <a:lnTo>
                      <a:pt x="27321" y="25007"/>
                    </a:lnTo>
                    <a:lnTo>
                      <a:pt x="27338" y="24990"/>
                    </a:lnTo>
                    <a:close/>
                    <a:moveTo>
                      <a:pt x="28554" y="25139"/>
                    </a:moveTo>
                    <a:lnTo>
                      <a:pt x="28569" y="25152"/>
                    </a:lnTo>
                    <a:lnTo>
                      <a:pt x="28523" y="25208"/>
                    </a:lnTo>
                    <a:lnTo>
                      <a:pt x="28509" y="25195"/>
                    </a:lnTo>
                    <a:lnTo>
                      <a:pt x="28554" y="25139"/>
                    </a:lnTo>
                    <a:close/>
                    <a:moveTo>
                      <a:pt x="26962" y="25155"/>
                    </a:moveTo>
                    <a:lnTo>
                      <a:pt x="26976" y="25170"/>
                    </a:lnTo>
                    <a:lnTo>
                      <a:pt x="26930" y="25217"/>
                    </a:lnTo>
                    <a:lnTo>
                      <a:pt x="26917" y="25204"/>
                    </a:lnTo>
                    <a:lnTo>
                      <a:pt x="26962" y="25155"/>
                    </a:lnTo>
                    <a:close/>
                    <a:moveTo>
                      <a:pt x="27436" y="25070"/>
                    </a:moveTo>
                    <a:lnTo>
                      <a:pt x="27460" y="25089"/>
                    </a:lnTo>
                    <a:lnTo>
                      <a:pt x="27346" y="25235"/>
                    </a:lnTo>
                    <a:lnTo>
                      <a:pt x="27310" y="25199"/>
                    </a:lnTo>
                    <a:lnTo>
                      <a:pt x="27436" y="25070"/>
                    </a:lnTo>
                    <a:close/>
                    <a:moveTo>
                      <a:pt x="4066" y="25211"/>
                    </a:moveTo>
                    <a:lnTo>
                      <a:pt x="4082" y="25229"/>
                    </a:lnTo>
                    <a:lnTo>
                      <a:pt x="4035" y="25264"/>
                    </a:lnTo>
                    <a:lnTo>
                      <a:pt x="4020" y="25246"/>
                    </a:lnTo>
                    <a:lnTo>
                      <a:pt x="4066" y="25211"/>
                    </a:lnTo>
                    <a:close/>
                    <a:moveTo>
                      <a:pt x="5190" y="25290"/>
                    </a:moveTo>
                    <a:lnTo>
                      <a:pt x="5204" y="25307"/>
                    </a:lnTo>
                    <a:lnTo>
                      <a:pt x="5160" y="25345"/>
                    </a:lnTo>
                    <a:lnTo>
                      <a:pt x="5145" y="25327"/>
                    </a:lnTo>
                    <a:lnTo>
                      <a:pt x="5190" y="25290"/>
                    </a:lnTo>
                    <a:close/>
                    <a:moveTo>
                      <a:pt x="26920" y="25336"/>
                    </a:moveTo>
                    <a:lnTo>
                      <a:pt x="26961" y="25377"/>
                    </a:lnTo>
                    <a:lnTo>
                      <a:pt x="26945" y="25393"/>
                    </a:lnTo>
                    <a:lnTo>
                      <a:pt x="26905" y="25352"/>
                    </a:lnTo>
                    <a:lnTo>
                      <a:pt x="26920" y="25336"/>
                    </a:lnTo>
                    <a:close/>
                    <a:moveTo>
                      <a:pt x="28338" y="25363"/>
                    </a:moveTo>
                    <a:lnTo>
                      <a:pt x="28379" y="25402"/>
                    </a:lnTo>
                    <a:lnTo>
                      <a:pt x="28363" y="25420"/>
                    </a:lnTo>
                    <a:lnTo>
                      <a:pt x="28320" y="25380"/>
                    </a:lnTo>
                    <a:lnTo>
                      <a:pt x="28338" y="25363"/>
                    </a:lnTo>
                    <a:close/>
                    <a:moveTo>
                      <a:pt x="28340" y="25546"/>
                    </a:moveTo>
                    <a:cubicBezTo>
                      <a:pt x="28362" y="25546"/>
                      <a:pt x="28385" y="25572"/>
                      <a:pt x="28409" y="25645"/>
                    </a:cubicBezTo>
                    <a:cubicBezTo>
                      <a:pt x="28351" y="25641"/>
                      <a:pt x="28307" y="25636"/>
                      <a:pt x="28253" y="25630"/>
                    </a:cubicBezTo>
                    <a:cubicBezTo>
                      <a:pt x="28283" y="25588"/>
                      <a:pt x="28311" y="25546"/>
                      <a:pt x="28340" y="25546"/>
                    </a:cubicBezTo>
                    <a:close/>
                    <a:moveTo>
                      <a:pt x="27514" y="25446"/>
                    </a:moveTo>
                    <a:lnTo>
                      <a:pt x="27514" y="25446"/>
                    </a:lnTo>
                    <a:cubicBezTo>
                      <a:pt x="27505" y="25558"/>
                      <a:pt x="27502" y="25604"/>
                      <a:pt x="27496" y="25673"/>
                    </a:cubicBezTo>
                    <a:cubicBezTo>
                      <a:pt x="27455" y="25647"/>
                      <a:pt x="27433" y="25633"/>
                      <a:pt x="27401" y="25613"/>
                    </a:cubicBezTo>
                    <a:cubicBezTo>
                      <a:pt x="27424" y="25576"/>
                      <a:pt x="27446" y="25545"/>
                      <a:pt x="27514" y="25446"/>
                    </a:cubicBezTo>
                    <a:close/>
                    <a:moveTo>
                      <a:pt x="27477" y="25782"/>
                    </a:moveTo>
                    <a:lnTo>
                      <a:pt x="27491" y="25795"/>
                    </a:lnTo>
                    <a:lnTo>
                      <a:pt x="27442" y="25845"/>
                    </a:lnTo>
                    <a:lnTo>
                      <a:pt x="27429" y="25832"/>
                    </a:lnTo>
                    <a:lnTo>
                      <a:pt x="27477" y="25782"/>
                    </a:lnTo>
                    <a:close/>
                    <a:moveTo>
                      <a:pt x="27911" y="25735"/>
                    </a:moveTo>
                    <a:lnTo>
                      <a:pt x="27935" y="25750"/>
                    </a:lnTo>
                    <a:lnTo>
                      <a:pt x="27870" y="25850"/>
                    </a:lnTo>
                    <a:lnTo>
                      <a:pt x="27829" y="25820"/>
                    </a:lnTo>
                    <a:lnTo>
                      <a:pt x="27911" y="25735"/>
                    </a:lnTo>
                    <a:close/>
                    <a:moveTo>
                      <a:pt x="27548" y="25957"/>
                    </a:moveTo>
                    <a:lnTo>
                      <a:pt x="27561" y="25970"/>
                    </a:lnTo>
                    <a:lnTo>
                      <a:pt x="27511" y="26022"/>
                    </a:lnTo>
                    <a:lnTo>
                      <a:pt x="27498" y="26007"/>
                    </a:lnTo>
                    <a:lnTo>
                      <a:pt x="27548" y="25957"/>
                    </a:lnTo>
                    <a:close/>
                    <a:moveTo>
                      <a:pt x="26965" y="25966"/>
                    </a:moveTo>
                    <a:lnTo>
                      <a:pt x="26987" y="25982"/>
                    </a:lnTo>
                    <a:cubicBezTo>
                      <a:pt x="26965" y="26017"/>
                      <a:pt x="26937" y="26045"/>
                      <a:pt x="26914" y="26076"/>
                    </a:cubicBezTo>
                    <a:lnTo>
                      <a:pt x="26879" y="26041"/>
                    </a:lnTo>
                    <a:cubicBezTo>
                      <a:pt x="26906" y="26016"/>
                      <a:pt x="26939" y="25992"/>
                      <a:pt x="26965" y="25966"/>
                    </a:cubicBezTo>
                    <a:close/>
                    <a:moveTo>
                      <a:pt x="27905" y="25913"/>
                    </a:moveTo>
                    <a:lnTo>
                      <a:pt x="27926" y="25933"/>
                    </a:lnTo>
                    <a:lnTo>
                      <a:pt x="27774" y="26089"/>
                    </a:lnTo>
                    <a:lnTo>
                      <a:pt x="27755" y="26069"/>
                    </a:lnTo>
                    <a:lnTo>
                      <a:pt x="27905" y="25913"/>
                    </a:lnTo>
                    <a:close/>
                    <a:moveTo>
                      <a:pt x="26424" y="26063"/>
                    </a:moveTo>
                    <a:lnTo>
                      <a:pt x="26437" y="26078"/>
                    </a:lnTo>
                    <a:lnTo>
                      <a:pt x="26384" y="26122"/>
                    </a:lnTo>
                    <a:lnTo>
                      <a:pt x="26372" y="26107"/>
                    </a:lnTo>
                    <a:lnTo>
                      <a:pt x="26424" y="26063"/>
                    </a:lnTo>
                    <a:close/>
                    <a:moveTo>
                      <a:pt x="26056" y="26148"/>
                    </a:moveTo>
                    <a:lnTo>
                      <a:pt x="26068" y="26164"/>
                    </a:lnTo>
                    <a:lnTo>
                      <a:pt x="26016" y="26207"/>
                    </a:lnTo>
                    <a:lnTo>
                      <a:pt x="26005" y="26192"/>
                    </a:lnTo>
                    <a:lnTo>
                      <a:pt x="26056" y="26148"/>
                    </a:lnTo>
                    <a:close/>
                    <a:moveTo>
                      <a:pt x="27644" y="26179"/>
                    </a:moveTo>
                    <a:lnTo>
                      <a:pt x="27708" y="26248"/>
                    </a:lnTo>
                    <a:lnTo>
                      <a:pt x="27686" y="26276"/>
                    </a:lnTo>
                    <a:lnTo>
                      <a:pt x="27602" y="26225"/>
                    </a:lnTo>
                    <a:lnTo>
                      <a:pt x="27644" y="26179"/>
                    </a:lnTo>
                    <a:close/>
                    <a:moveTo>
                      <a:pt x="26365" y="26238"/>
                    </a:moveTo>
                    <a:lnTo>
                      <a:pt x="26402" y="26282"/>
                    </a:lnTo>
                    <a:lnTo>
                      <a:pt x="26384" y="26297"/>
                    </a:lnTo>
                    <a:lnTo>
                      <a:pt x="26347" y="26253"/>
                    </a:lnTo>
                    <a:lnTo>
                      <a:pt x="26365" y="26238"/>
                    </a:lnTo>
                    <a:close/>
                    <a:moveTo>
                      <a:pt x="27776" y="26301"/>
                    </a:moveTo>
                    <a:lnTo>
                      <a:pt x="27789" y="26314"/>
                    </a:lnTo>
                    <a:lnTo>
                      <a:pt x="27738" y="26367"/>
                    </a:lnTo>
                    <a:lnTo>
                      <a:pt x="27724" y="26353"/>
                    </a:lnTo>
                    <a:lnTo>
                      <a:pt x="27776" y="26301"/>
                    </a:lnTo>
                    <a:close/>
                    <a:moveTo>
                      <a:pt x="25649" y="26317"/>
                    </a:moveTo>
                    <a:lnTo>
                      <a:pt x="25684" y="26363"/>
                    </a:lnTo>
                    <a:lnTo>
                      <a:pt x="25668" y="26376"/>
                    </a:lnTo>
                    <a:lnTo>
                      <a:pt x="25632" y="26332"/>
                    </a:lnTo>
                    <a:lnTo>
                      <a:pt x="25649" y="26317"/>
                    </a:lnTo>
                    <a:close/>
                    <a:moveTo>
                      <a:pt x="25887" y="26367"/>
                    </a:moveTo>
                    <a:lnTo>
                      <a:pt x="25899" y="26382"/>
                    </a:lnTo>
                    <a:lnTo>
                      <a:pt x="25847" y="26426"/>
                    </a:lnTo>
                    <a:lnTo>
                      <a:pt x="25835" y="26412"/>
                    </a:lnTo>
                    <a:lnTo>
                      <a:pt x="25887" y="26367"/>
                    </a:lnTo>
                    <a:close/>
                    <a:moveTo>
                      <a:pt x="25794" y="26495"/>
                    </a:moveTo>
                    <a:lnTo>
                      <a:pt x="25865" y="26587"/>
                    </a:lnTo>
                    <a:lnTo>
                      <a:pt x="25840" y="26609"/>
                    </a:lnTo>
                    <a:lnTo>
                      <a:pt x="25769" y="26518"/>
                    </a:lnTo>
                    <a:lnTo>
                      <a:pt x="25794" y="26495"/>
                    </a:lnTo>
                    <a:close/>
                    <a:moveTo>
                      <a:pt x="27057" y="26582"/>
                    </a:moveTo>
                    <a:lnTo>
                      <a:pt x="27068" y="26597"/>
                    </a:lnTo>
                    <a:lnTo>
                      <a:pt x="27014" y="26643"/>
                    </a:lnTo>
                    <a:lnTo>
                      <a:pt x="27001" y="26628"/>
                    </a:lnTo>
                    <a:lnTo>
                      <a:pt x="27057" y="26582"/>
                    </a:lnTo>
                    <a:close/>
                    <a:moveTo>
                      <a:pt x="26289" y="26681"/>
                    </a:moveTo>
                    <a:lnTo>
                      <a:pt x="26361" y="26771"/>
                    </a:lnTo>
                    <a:lnTo>
                      <a:pt x="26334" y="26793"/>
                    </a:lnTo>
                    <a:lnTo>
                      <a:pt x="26262" y="26703"/>
                    </a:lnTo>
                    <a:lnTo>
                      <a:pt x="26289" y="26681"/>
                    </a:lnTo>
                    <a:close/>
                    <a:moveTo>
                      <a:pt x="26686" y="26721"/>
                    </a:moveTo>
                    <a:lnTo>
                      <a:pt x="26718" y="26756"/>
                    </a:lnTo>
                    <a:lnTo>
                      <a:pt x="26628" y="26832"/>
                    </a:lnTo>
                    <a:lnTo>
                      <a:pt x="26608" y="26813"/>
                    </a:lnTo>
                    <a:lnTo>
                      <a:pt x="26686" y="26721"/>
                    </a:lnTo>
                    <a:close/>
                    <a:moveTo>
                      <a:pt x="26090" y="26773"/>
                    </a:moveTo>
                    <a:lnTo>
                      <a:pt x="26125" y="26819"/>
                    </a:lnTo>
                    <a:lnTo>
                      <a:pt x="26108" y="26834"/>
                    </a:lnTo>
                    <a:lnTo>
                      <a:pt x="26072" y="26790"/>
                    </a:lnTo>
                    <a:lnTo>
                      <a:pt x="26090" y="26773"/>
                    </a:lnTo>
                    <a:close/>
                    <a:moveTo>
                      <a:pt x="26214" y="26821"/>
                    </a:moveTo>
                    <a:lnTo>
                      <a:pt x="26249" y="26865"/>
                    </a:lnTo>
                    <a:lnTo>
                      <a:pt x="26231" y="26881"/>
                    </a:lnTo>
                    <a:lnTo>
                      <a:pt x="26196" y="26835"/>
                    </a:lnTo>
                    <a:lnTo>
                      <a:pt x="26214" y="26821"/>
                    </a:lnTo>
                    <a:close/>
                    <a:moveTo>
                      <a:pt x="26795" y="26856"/>
                    </a:moveTo>
                    <a:lnTo>
                      <a:pt x="26868" y="26944"/>
                    </a:lnTo>
                    <a:lnTo>
                      <a:pt x="26840" y="26968"/>
                    </a:lnTo>
                    <a:lnTo>
                      <a:pt x="26767" y="26879"/>
                    </a:lnTo>
                    <a:lnTo>
                      <a:pt x="26795" y="26856"/>
                    </a:lnTo>
                    <a:close/>
                    <a:moveTo>
                      <a:pt x="26967" y="27037"/>
                    </a:moveTo>
                    <a:lnTo>
                      <a:pt x="26979" y="27052"/>
                    </a:lnTo>
                    <a:lnTo>
                      <a:pt x="26923" y="27099"/>
                    </a:lnTo>
                    <a:lnTo>
                      <a:pt x="26911" y="27084"/>
                    </a:lnTo>
                    <a:lnTo>
                      <a:pt x="26967" y="27037"/>
                    </a:lnTo>
                    <a:close/>
                    <a:moveTo>
                      <a:pt x="26618" y="27181"/>
                    </a:moveTo>
                    <a:lnTo>
                      <a:pt x="26630" y="27197"/>
                    </a:lnTo>
                    <a:lnTo>
                      <a:pt x="26574" y="27244"/>
                    </a:lnTo>
                    <a:lnTo>
                      <a:pt x="26574" y="27243"/>
                    </a:lnTo>
                    <a:lnTo>
                      <a:pt x="26562" y="27228"/>
                    </a:lnTo>
                    <a:lnTo>
                      <a:pt x="26618" y="27181"/>
                    </a:lnTo>
                    <a:close/>
                    <a:moveTo>
                      <a:pt x="24664" y="27193"/>
                    </a:moveTo>
                    <a:lnTo>
                      <a:pt x="24675" y="27209"/>
                    </a:lnTo>
                    <a:lnTo>
                      <a:pt x="24620" y="27247"/>
                    </a:lnTo>
                    <a:lnTo>
                      <a:pt x="24610" y="27231"/>
                    </a:lnTo>
                    <a:lnTo>
                      <a:pt x="24664" y="27193"/>
                    </a:lnTo>
                    <a:close/>
                    <a:moveTo>
                      <a:pt x="25902" y="27219"/>
                    </a:moveTo>
                    <a:lnTo>
                      <a:pt x="25935" y="27265"/>
                    </a:lnTo>
                    <a:lnTo>
                      <a:pt x="25916" y="27280"/>
                    </a:lnTo>
                    <a:lnTo>
                      <a:pt x="25882" y="27233"/>
                    </a:lnTo>
                    <a:lnTo>
                      <a:pt x="25902" y="27219"/>
                    </a:lnTo>
                    <a:close/>
                    <a:moveTo>
                      <a:pt x="26877" y="27313"/>
                    </a:moveTo>
                    <a:lnTo>
                      <a:pt x="26914" y="27359"/>
                    </a:lnTo>
                    <a:lnTo>
                      <a:pt x="26895" y="27375"/>
                    </a:lnTo>
                    <a:lnTo>
                      <a:pt x="26859" y="27330"/>
                    </a:lnTo>
                    <a:lnTo>
                      <a:pt x="26877" y="27313"/>
                    </a:lnTo>
                    <a:close/>
                    <a:moveTo>
                      <a:pt x="26003" y="27358"/>
                    </a:moveTo>
                    <a:lnTo>
                      <a:pt x="26038" y="27405"/>
                    </a:lnTo>
                    <a:lnTo>
                      <a:pt x="26018" y="27418"/>
                    </a:lnTo>
                    <a:lnTo>
                      <a:pt x="25984" y="27372"/>
                    </a:lnTo>
                    <a:lnTo>
                      <a:pt x="26003" y="27358"/>
                    </a:lnTo>
                    <a:close/>
                    <a:moveTo>
                      <a:pt x="6652" y="27165"/>
                    </a:moveTo>
                    <a:cubicBezTo>
                      <a:pt x="6765" y="27256"/>
                      <a:pt x="6818" y="27299"/>
                      <a:pt x="6864" y="27336"/>
                    </a:cubicBezTo>
                    <a:cubicBezTo>
                      <a:pt x="6826" y="27381"/>
                      <a:pt x="6798" y="27415"/>
                      <a:pt x="6724" y="27502"/>
                    </a:cubicBezTo>
                    <a:cubicBezTo>
                      <a:pt x="6749" y="27397"/>
                      <a:pt x="6770" y="27362"/>
                      <a:pt x="6762" y="27325"/>
                    </a:cubicBezTo>
                    <a:cubicBezTo>
                      <a:pt x="6756" y="27293"/>
                      <a:pt x="6720" y="27259"/>
                      <a:pt x="6652" y="27165"/>
                    </a:cubicBezTo>
                    <a:close/>
                    <a:moveTo>
                      <a:pt x="25397" y="27508"/>
                    </a:moveTo>
                    <a:lnTo>
                      <a:pt x="25463" y="27519"/>
                    </a:lnTo>
                    <a:lnTo>
                      <a:pt x="25459" y="27536"/>
                    </a:lnTo>
                    <a:cubicBezTo>
                      <a:pt x="25481" y="27520"/>
                      <a:pt x="25502" y="27519"/>
                      <a:pt x="25522" y="27519"/>
                    </a:cubicBezTo>
                    <a:cubicBezTo>
                      <a:pt x="25526" y="27519"/>
                      <a:pt x="25529" y="27519"/>
                      <a:pt x="25532" y="27519"/>
                    </a:cubicBezTo>
                    <a:lnTo>
                      <a:pt x="25524" y="27547"/>
                    </a:lnTo>
                    <a:lnTo>
                      <a:pt x="25457" y="27536"/>
                    </a:lnTo>
                    <a:lnTo>
                      <a:pt x="25462" y="27519"/>
                    </a:lnTo>
                    <a:lnTo>
                      <a:pt x="25462" y="27519"/>
                    </a:lnTo>
                    <a:cubicBezTo>
                      <a:pt x="25435" y="27536"/>
                      <a:pt x="25412" y="27536"/>
                      <a:pt x="25390" y="27536"/>
                    </a:cubicBezTo>
                    <a:lnTo>
                      <a:pt x="25397" y="27508"/>
                    </a:lnTo>
                    <a:close/>
                    <a:moveTo>
                      <a:pt x="26386" y="27316"/>
                    </a:moveTo>
                    <a:cubicBezTo>
                      <a:pt x="26517" y="27377"/>
                      <a:pt x="26631" y="27428"/>
                      <a:pt x="26756" y="27484"/>
                    </a:cubicBezTo>
                    <a:cubicBezTo>
                      <a:pt x="26718" y="27516"/>
                      <a:pt x="26693" y="27539"/>
                      <a:pt x="26665" y="27562"/>
                    </a:cubicBezTo>
                    <a:cubicBezTo>
                      <a:pt x="26620" y="27530"/>
                      <a:pt x="26581" y="27487"/>
                      <a:pt x="26530" y="27469"/>
                    </a:cubicBezTo>
                    <a:cubicBezTo>
                      <a:pt x="26505" y="27462"/>
                      <a:pt x="26478" y="27460"/>
                      <a:pt x="26449" y="27460"/>
                    </a:cubicBezTo>
                    <a:cubicBezTo>
                      <a:pt x="26425" y="27460"/>
                      <a:pt x="26400" y="27461"/>
                      <a:pt x="26374" y="27461"/>
                    </a:cubicBezTo>
                    <a:cubicBezTo>
                      <a:pt x="26365" y="27461"/>
                      <a:pt x="26355" y="27461"/>
                      <a:pt x="26346" y="27461"/>
                    </a:cubicBezTo>
                    <a:cubicBezTo>
                      <a:pt x="26359" y="27409"/>
                      <a:pt x="26367" y="27381"/>
                      <a:pt x="26386" y="27316"/>
                    </a:cubicBezTo>
                    <a:close/>
                    <a:moveTo>
                      <a:pt x="26446" y="27553"/>
                    </a:moveTo>
                    <a:lnTo>
                      <a:pt x="26458" y="27569"/>
                    </a:lnTo>
                    <a:lnTo>
                      <a:pt x="26402" y="27615"/>
                    </a:lnTo>
                    <a:lnTo>
                      <a:pt x="26392" y="27600"/>
                    </a:lnTo>
                    <a:lnTo>
                      <a:pt x="26446" y="27553"/>
                    </a:lnTo>
                    <a:close/>
                    <a:moveTo>
                      <a:pt x="24424" y="27746"/>
                    </a:moveTo>
                    <a:lnTo>
                      <a:pt x="24495" y="27817"/>
                    </a:lnTo>
                    <a:lnTo>
                      <a:pt x="24445" y="27847"/>
                    </a:lnTo>
                    <a:lnTo>
                      <a:pt x="24397" y="27765"/>
                    </a:lnTo>
                    <a:lnTo>
                      <a:pt x="24424" y="27746"/>
                    </a:lnTo>
                    <a:close/>
                    <a:moveTo>
                      <a:pt x="25575" y="27868"/>
                    </a:moveTo>
                    <a:lnTo>
                      <a:pt x="25607" y="27917"/>
                    </a:lnTo>
                    <a:lnTo>
                      <a:pt x="25588" y="27930"/>
                    </a:lnTo>
                    <a:lnTo>
                      <a:pt x="25556" y="27881"/>
                    </a:lnTo>
                    <a:lnTo>
                      <a:pt x="25575" y="27868"/>
                    </a:lnTo>
                    <a:close/>
                    <a:moveTo>
                      <a:pt x="26040" y="28034"/>
                    </a:moveTo>
                    <a:lnTo>
                      <a:pt x="26074" y="28081"/>
                    </a:lnTo>
                    <a:lnTo>
                      <a:pt x="26053" y="28096"/>
                    </a:lnTo>
                    <a:lnTo>
                      <a:pt x="26021" y="28049"/>
                    </a:lnTo>
                    <a:lnTo>
                      <a:pt x="26040" y="28034"/>
                    </a:lnTo>
                    <a:close/>
                    <a:moveTo>
                      <a:pt x="24867" y="28080"/>
                    </a:moveTo>
                    <a:lnTo>
                      <a:pt x="24898" y="28130"/>
                    </a:lnTo>
                    <a:lnTo>
                      <a:pt x="24878" y="28143"/>
                    </a:lnTo>
                    <a:lnTo>
                      <a:pt x="24848" y="28093"/>
                    </a:lnTo>
                    <a:lnTo>
                      <a:pt x="24867" y="28080"/>
                    </a:lnTo>
                    <a:close/>
                    <a:moveTo>
                      <a:pt x="25476" y="28043"/>
                    </a:moveTo>
                    <a:cubicBezTo>
                      <a:pt x="25480" y="28100"/>
                      <a:pt x="25483" y="28142"/>
                      <a:pt x="25484" y="28174"/>
                    </a:cubicBezTo>
                    <a:lnTo>
                      <a:pt x="25484" y="28174"/>
                    </a:lnTo>
                    <a:cubicBezTo>
                      <a:pt x="25469" y="28164"/>
                      <a:pt x="25455" y="28154"/>
                      <a:pt x="25444" y="28142"/>
                    </a:cubicBezTo>
                    <a:cubicBezTo>
                      <a:pt x="25437" y="28136"/>
                      <a:pt x="25453" y="28111"/>
                      <a:pt x="25476" y="28043"/>
                    </a:cubicBezTo>
                    <a:close/>
                    <a:moveTo>
                      <a:pt x="25500" y="28154"/>
                    </a:moveTo>
                    <a:cubicBezTo>
                      <a:pt x="25504" y="28154"/>
                      <a:pt x="25509" y="28173"/>
                      <a:pt x="25513" y="28192"/>
                    </a:cubicBezTo>
                    <a:lnTo>
                      <a:pt x="25513" y="28193"/>
                    </a:lnTo>
                    <a:cubicBezTo>
                      <a:pt x="25507" y="28189"/>
                      <a:pt x="25501" y="28185"/>
                      <a:pt x="25495" y="28181"/>
                    </a:cubicBezTo>
                    <a:lnTo>
                      <a:pt x="25495" y="28181"/>
                    </a:lnTo>
                    <a:cubicBezTo>
                      <a:pt x="25496" y="28161"/>
                      <a:pt x="25498" y="28154"/>
                      <a:pt x="25500" y="28154"/>
                    </a:cubicBezTo>
                    <a:close/>
                    <a:moveTo>
                      <a:pt x="24182" y="28140"/>
                    </a:moveTo>
                    <a:lnTo>
                      <a:pt x="24238" y="28240"/>
                    </a:lnTo>
                    <a:lnTo>
                      <a:pt x="24207" y="28258"/>
                    </a:lnTo>
                    <a:lnTo>
                      <a:pt x="24151" y="28156"/>
                    </a:lnTo>
                    <a:lnTo>
                      <a:pt x="24151" y="28156"/>
                    </a:lnTo>
                    <a:lnTo>
                      <a:pt x="24152" y="28158"/>
                    </a:lnTo>
                    <a:lnTo>
                      <a:pt x="24182" y="28140"/>
                    </a:lnTo>
                    <a:close/>
                    <a:moveTo>
                      <a:pt x="25476" y="28211"/>
                    </a:moveTo>
                    <a:lnTo>
                      <a:pt x="25484" y="28212"/>
                    </a:lnTo>
                    <a:lnTo>
                      <a:pt x="25484" y="28212"/>
                    </a:lnTo>
                    <a:cubicBezTo>
                      <a:pt x="25485" y="28255"/>
                      <a:pt x="25481" y="28268"/>
                      <a:pt x="25478" y="28280"/>
                    </a:cubicBezTo>
                    <a:lnTo>
                      <a:pt x="25450" y="28279"/>
                    </a:lnTo>
                    <a:lnTo>
                      <a:pt x="25476" y="28211"/>
                    </a:lnTo>
                    <a:close/>
                    <a:moveTo>
                      <a:pt x="25225" y="28246"/>
                    </a:moveTo>
                    <a:cubicBezTo>
                      <a:pt x="25250" y="28271"/>
                      <a:pt x="25273" y="28293"/>
                      <a:pt x="25347" y="28361"/>
                    </a:cubicBezTo>
                    <a:cubicBezTo>
                      <a:pt x="25235" y="28352"/>
                      <a:pt x="25188" y="28349"/>
                      <a:pt x="25120" y="28345"/>
                    </a:cubicBezTo>
                    <a:cubicBezTo>
                      <a:pt x="25166" y="28302"/>
                      <a:pt x="25190" y="28280"/>
                      <a:pt x="25225" y="28246"/>
                    </a:cubicBezTo>
                    <a:close/>
                    <a:moveTo>
                      <a:pt x="9569" y="28333"/>
                    </a:moveTo>
                    <a:lnTo>
                      <a:pt x="9628" y="28364"/>
                    </a:lnTo>
                    <a:lnTo>
                      <a:pt x="9619" y="28380"/>
                    </a:lnTo>
                    <a:lnTo>
                      <a:pt x="9561" y="28349"/>
                    </a:lnTo>
                    <a:lnTo>
                      <a:pt x="9569" y="28333"/>
                    </a:lnTo>
                    <a:close/>
                    <a:moveTo>
                      <a:pt x="22532" y="28333"/>
                    </a:moveTo>
                    <a:lnTo>
                      <a:pt x="22556" y="28386"/>
                    </a:lnTo>
                    <a:lnTo>
                      <a:pt x="22535" y="28395"/>
                    </a:lnTo>
                    <a:lnTo>
                      <a:pt x="22512" y="28342"/>
                    </a:lnTo>
                    <a:lnTo>
                      <a:pt x="22532" y="28333"/>
                    </a:lnTo>
                    <a:close/>
                    <a:moveTo>
                      <a:pt x="25712" y="28429"/>
                    </a:moveTo>
                    <a:lnTo>
                      <a:pt x="25722" y="28445"/>
                    </a:lnTo>
                    <a:lnTo>
                      <a:pt x="25660" y="28487"/>
                    </a:lnTo>
                    <a:lnTo>
                      <a:pt x="25650" y="28471"/>
                    </a:lnTo>
                    <a:lnTo>
                      <a:pt x="25712" y="28429"/>
                    </a:lnTo>
                    <a:close/>
                    <a:moveTo>
                      <a:pt x="7966" y="28486"/>
                    </a:moveTo>
                    <a:lnTo>
                      <a:pt x="7986" y="28499"/>
                    </a:lnTo>
                    <a:lnTo>
                      <a:pt x="7954" y="28546"/>
                    </a:lnTo>
                    <a:lnTo>
                      <a:pt x="7953" y="28546"/>
                    </a:lnTo>
                    <a:lnTo>
                      <a:pt x="7933" y="28535"/>
                    </a:lnTo>
                    <a:lnTo>
                      <a:pt x="7966" y="28486"/>
                    </a:lnTo>
                    <a:close/>
                    <a:moveTo>
                      <a:pt x="21934" y="28554"/>
                    </a:moveTo>
                    <a:lnTo>
                      <a:pt x="21940" y="28571"/>
                    </a:lnTo>
                    <a:lnTo>
                      <a:pt x="21879" y="28599"/>
                    </a:lnTo>
                    <a:lnTo>
                      <a:pt x="21872" y="28580"/>
                    </a:lnTo>
                    <a:lnTo>
                      <a:pt x="21934" y="28554"/>
                    </a:lnTo>
                    <a:close/>
                    <a:moveTo>
                      <a:pt x="22625" y="28543"/>
                    </a:moveTo>
                    <a:lnTo>
                      <a:pt x="22647" y="28596"/>
                    </a:lnTo>
                    <a:lnTo>
                      <a:pt x="22627" y="28605"/>
                    </a:lnTo>
                    <a:lnTo>
                      <a:pt x="22603" y="28552"/>
                    </a:lnTo>
                    <a:lnTo>
                      <a:pt x="22625" y="28543"/>
                    </a:lnTo>
                    <a:close/>
                    <a:moveTo>
                      <a:pt x="24948" y="28505"/>
                    </a:moveTo>
                    <a:cubicBezTo>
                      <a:pt x="24974" y="28505"/>
                      <a:pt x="25000" y="28528"/>
                      <a:pt x="25028" y="28580"/>
                    </a:cubicBezTo>
                    <a:cubicBezTo>
                      <a:pt x="24979" y="28608"/>
                      <a:pt x="24951" y="28624"/>
                      <a:pt x="24916" y="28645"/>
                    </a:cubicBezTo>
                    <a:cubicBezTo>
                      <a:pt x="24894" y="28623"/>
                      <a:pt x="24876" y="28604"/>
                      <a:pt x="24854" y="28582"/>
                    </a:cubicBezTo>
                    <a:cubicBezTo>
                      <a:pt x="24887" y="28535"/>
                      <a:pt x="24917" y="28505"/>
                      <a:pt x="24948" y="28505"/>
                    </a:cubicBezTo>
                    <a:close/>
                    <a:moveTo>
                      <a:pt x="9166" y="28633"/>
                    </a:moveTo>
                    <a:lnTo>
                      <a:pt x="9287" y="28698"/>
                    </a:lnTo>
                    <a:lnTo>
                      <a:pt x="9272" y="28723"/>
                    </a:lnTo>
                    <a:lnTo>
                      <a:pt x="9152" y="28658"/>
                    </a:lnTo>
                    <a:lnTo>
                      <a:pt x="9166" y="28633"/>
                    </a:lnTo>
                    <a:close/>
                    <a:moveTo>
                      <a:pt x="24572" y="28718"/>
                    </a:moveTo>
                    <a:lnTo>
                      <a:pt x="24601" y="28723"/>
                    </a:lnTo>
                    <a:lnTo>
                      <a:pt x="24568" y="28785"/>
                    </a:lnTo>
                    <a:lnTo>
                      <a:pt x="24568" y="28785"/>
                    </a:lnTo>
                    <a:cubicBezTo>
                      <a:pt x="24557" y="28762"/>
                      <a:pt x="24564" y="28740"/>
                      <a:pt x="24572" y="28718"/>
                    </a:cubicBezTo>
                    <a:close/>
                    <a:moveTo>
                      <a:pt x="24551" y="28783"/>
                    </a:moveTo>
                    <a:lnTo>
                      <a:pt x="24568" y="28786"/>
                    </a:lnTo>
                    <a:lnTo>
                      <a:pt x="24568" y="28786"/>
                    </a:lnTo>
                    <a:lnTo>
                      <a:pt x="24567" y="28788"/>
                    </a:lnTo>
                    <a:lnTo>
                      <a:pt x="24550" y="28785"/>
                    </a:lnTo>
                    <a:lnTo>
                      <a:pt x="24550" y="28785"/>
                    </a:lnTo>
                    <a:lnTo>
                      <a:pt x="24551" y="28783"/>
                    </a:lnTo>
                    <a:close/>
                    <a:moveTo>
                      <a:pt x="24972" y="28773"/>
                    </a:moveTo>
                    <a:lnTo>
                      <a:pt x="24981" y="28789"/>
                    </a:lnTo>
                    <a:lnTo>
                      <a:pt x="24917" y="28826"/>
                    </a:lnTo>
                    <a:lnTo>
                      <a:pt x="24907" y="28808"/>
                    </a:lnTo>
                    <a:lnTo>
                      <a:pt x="24972" y="28773"/>
                    </a:lnTo>
                    <a:close/>
                    <a:moveTo>
                      <a:pt x="24550" y="28785"/>
                    </a:moveTo>
                    <a:lnTo>
                      <a:pt x="24550" y="28785"/>
                    </a:lnTo>
                    <a:cubicBezTo>
                      <a:pt x="24561" y="28809"/>
                      <a:pt x="24554" y="28831"/>
                      <a:pt x="24547" y="28852"/>
                    </a:cubicBezTo>
                    <a:lnTo>
                      <a:pt x="24519" y="28848"/>
                    </a:lnTo>
                    <a:lnTo>
                      <a:pt x="24550" y="28785"/>
                    </a:lnTo>
                    <a:close/>
                    <a:moveTo>
                      <a:pt x="24130" y="28776"/>
                    </a:moveTo>
                    <a:lnTo>
                      <a:pt x="24174" y="28860"/>
                    </a:lnTo>
                    <a:lnTo>
                      <a:pt x="24146" y="28880"/>
                    </a:lnTo>
                    <a:lnTo>
                      <a:pt x="24079" y="28808"/>
                    </a:lnTo>
                    <a:lnTo>
                      <a:pt x="24130" y="28776"/>
                    </a:lnTo>
                    <a:close/>
                    <a:moveTo>
                      <a:pt x="22346" y="28876"/>
                    </a:moveTo>
                    <a:lnTo>
                      <a:pt x="22353" y="28894"/>
                    </a:lnTo>
                    <a:lnTo>
                      <a:pt x="22290" y="28921"/>
                    </a:lnTo>
                    <a:lnTo>
                      <a:pt x="22284" y="28904"/>
                    </a:lnTo>
                    <a:lnTo>
                      <a:pt x="22346" y="28876"/>
                    </a:lnTo>
                    <a:close/>
                    <a:moveTo>
                      <a:pt x="23840" y="28860"/>
                    </a:moveTo>
                    <a:lnTo>
                      <a:pt x="23865" y="28911"/>
                    </a:lnTo>
                    <a:lnTo>
                      <a:pt x="23845" y="28923"/>
                    </a:lnTo>
                    <a:lnTo>
                      <a:pt x="23820" y="28871"/>
                    </a:lnTo>
                    <a:lnTo>
                      <a:pt x="23840" y="28860"/>
                    </a:lnTo>
                    <a:close/>
                    <a:moveTo>
                      <a:pt x="21319" y="28870"/>
                    </a:moveTo>
                    <a:lnTo>
                      <a:pt x="21336" y="28924"/>
                    </a:lnTo>
                    <a:lnTo>
                      <a:pt x="21314" y="28930"/>
                    </a:lnTo>
                    <a:lnTo>
                      <a:pt x="21297" y="28876"/>
                    </a:lnTo>
                    <a:lnTo>
                      <a:pt x="21319" y="28870"/>
                    </a:lnTo>
                    <a:close/>
                    <a:moveTo>
                      <a:pt x="24411" y="28829"/>
                    </a:moveTo>
                    <a:cubicBezTo>
                      <a:pt x="24422" y="28848"/>
                      <a:pt x="24433" y="28870"/>
                      <a:pt x="24451" y="28901"/>
                    </a:cubicBezTo>
                    <a:lnTo>
                      <a:pt x="24451" y="28902"/>
                    </a:lnTo>
                    <a:cubicBezTo>
                      <a:pt x="24411" y="28924"/>
                      <a:pt x="24376" y="28944"/>
                      <a:pt x="24341" y="28963"/>
                    </a:cubicBezTo>
                    <a:lnTo>
                      <a:pt x="24307" y="28952"/>
                    </a:lnTo>
                    <a:cubicBezTo>
                      <a:pt x="24341" y="28911"/>
                      <a:pt x="24376" y="28870"/>
                      <a:pt x="24411" y="28829"/>
                    </a:cubicBezTo>
                    <a:close/>
                    <a:moveTo>
                      <a:pt x="9112" y="29002"/>
                    </a:moveTo>
                    <a:lnTo>
                      <a:pt x="9174" y="29035"/>
                    </a:lnTo>
                    <a:lnTo>
                      <a:pt x="9165" y="29052"/>
                    </a:lnTo>
                    <a:lnTo>
                      <a:pt x="9103" y="29019"/>
                    </a:lnTo>
                    <a:lnTo>
                      <a:pt x="9112" y="29002"/>
                    </a:lnTo>
                    <a:close/>
                    <a:moveTo>
                      <a:pt x="21957" y="29014"/>
                    </a:moveTo>
                    <a:cubicBezTo>
                      <a:pt x="21975" y="29064"/>
                      <a:pt x="21984" y="29088"/>
                      <a:pt x="21990" y="29102"/>
                    </a:cubicBezTo>
                    <a:cubicBezTo>
                      <a:pt x="21948" y="29095"/>
                      <a:pt x="21900" y="29086"/>
                      <a:pt x="21838" y="29075"/>
                    </a:cubicBezTo>
                    <a:cubicBezTo>
                      <a:pt x="21876" y="29055"/>
                      <a:pt x="21904" y="29042"/>
                      <a:pt x="21957" y="29014"/>
                    </a:cubicBezTo>
                    <a:close/>
                    <a:moveTo>
                      <a:pt x="23771" y="29029"/>
                    </a:moveTo>
                    <a:lnTo>
                      <a:pt x="23799" y="29070"/>
                    </a:lnTo>
                    <a:lnTo>
                      <a:pt x="23695" y="29127"/>
                    </a:lnTo>
                    <a:lnTo>
                      <a:pt x="23679" y="29105"/>
                    </a:lnTo>
                    <a:lnTo>
                      <a:pt x="23771" y="29029"/>
                    </a:lnTo>
                    <a:close/>
                    <a:moveTo>
                      <a:pt x="21647" y="29145"/>
                    </a:moveTo>
                    <a:lnTo>
                      <a:pt x="21653" y="29163"/>
                    </a:lnTo>
                    <a:lnTo>
                      <a:pt x="21588" y="29185"/>
                    </a:lnTo>
                    <a:lnTo>
                      <a:pt x="21582" y="29166"/>
                    </a:lnTo>
                    <a:lnTo>
                      <a:pt x="21647" y="29145"/>
                    </a:lnTo>
                    <a:close/>
                    <a:moveTo>
                      <a:pt x="8482" y="28960"/>
                    </a:moveTo>
                    <a:lnTo>
                      <a:pt x="8482" y="28960"/>
                    </a:lnTo>
                    <a:cubicBezTo>
                      <a:pt x="8544" y="28999"/>
                      <a:pt x="8581" y="29029"/>
                      <a:pt x="8631" y="29054"/>
                    </a:cubicBezTo>
                    <a:cubicBezTo>
                      <a:pt x="8632" y="29108"/>
                      <a:pt x="8635" y="29169"/>
                      <a:pt x="8637" y="29229"/>
                    </a:cubicBezTo>
                    <a:cubicBezTo>
                      <a:pt x="8604" y="29233"/>
                      <a:pt x="8570" y="29239"/>
                      <a:pt x="8534" y="29245"/>
                    </a:cubicBezTo>
                    <a:cubicBezTo>
                      <a:pt x="8522" y="29235"/>
                      <a:pt x="8500" y="29225"/>
                      <a:pt x="8500" y="29211"/>
                    </a:cubicBezTo>
                    <a:cubicBezTo>
                      <a:pt x="8491" y="29135"/>
                      <a:pt x="8488" y="29058"/>
                      <a:pt x="8482" y="28960"/>
                    </a:cubicBezTo>
                    <a:close/>
                    <a:moveTo>
                      <a:pt x="21160" y="29179"/>
                    </a:moveTo>
                    <a:lnTo>
                      <a:pt x="21167" y="29207"/>
                    </a:lnTo>
                    <a:lnTo>
                      <a:pt x="21039" y="29248"/>
                    </a:lnTo>
                    <a:lnTo>
                      <a:pt x="21030" y="29220"/>
                    </a:lnTo>
                    <a:lnTo>
                      <a:pt x="21160" y="29179"/>
                    </a:lnTo>
                    <a:close/>
                    <a:moveTo>
                      <a:pt x="12432" y="29207"/>
                    </a:moveTo>
                    <a:lnTo>
                      <a:pt x="12559" y="29244"/>
                    </a:lnTo>
                    <a:lnTo>
                      <a:pt x="12550" y="29272"/>
                    </a:lnTo>
                    <a:lnTo>
                      <a:pt x="12424" y="29235"/>
                    </a:lnTo>
                    <a:lnTo>
                      <a:pt x="12432" y="29207"/>
                    </a:lnTo>
                    <a:close/>
                    <a:moveTo>
                      <a:pt x="23898" y="29247"/>
                    </a:moveTo>
                    <a:lnTo>
                      <a:pt x="23905" y="29263"/>
                    </a:lnTo>
                    <a:lnTo>
                      <a:pt x="23842" y="29300"/>
                    </a:lnTo>
                    <a:lnTo>
                      <a:pt x="23833" y="29282"/>
                    </a:lnTo>
                    <a:lnTo>
                      <a:pt x="23898" y="29247"/>
                    </a:lnTo>
                    <a:close/>
                    <a:moveTo>
                      <a:pt x="12771" y="29294"/>
                    </a:moveTo>
                    <a:lnTo>
                      <a:pt x="12793" y="29300"/>
                    </a:lnTo>
                    <a:lnTo>
                      <a:pt x="12777" y="29356"/>
                    </a:lnTo>
                    <a:lnTo>
                      <a:pt x="12756" y="29348"/>
                    </a:lnTo>
                    <a:lnTo>
                      <a:pt x="12771" y="29294"/>
                    </a:lnTo>
                    <a:close/>
                    <a:moveTo>
                      <a:pt x="21038" y="29325"/>
                    </a:moveTo>
                    <a:lnTo>
                      <a:pt x="21054" y="29381"/>
                    </a:lnTo>
                    <a:lnTo>
                      <a:pt x="21032" y="29386"/>
                    </a:lnTo>
                    <a:lnTo>
                      <a:pt x="21016" y="29332"/>
                    </a:lnTo>
                    <a:lnTo>
                      <a:pt x="21038" y="29325"/>
                    </a:lnTo>
                    <a:close/>
                    <a:moveTo>
                      <a:pt x="21183" y="29338"/>
                    </a:moveTo>
                    <a:lnTo>
                      <a:pt x="21200" y="29392"/>
                    </a:lnTo>
                    <a:lnTo>
                      <a:pt x="21177" y="29400"/>
                    </a:lnTo>
                    <a:lnTo>
                      <a:pt x="21161" y="29345"/>
                    </a:lnTo>
                    <a:lnTo>
                      <a:pt x="21183" y="29338"/>
                    </a:lnTo>
                    <a:close/>
                    <a:moveTo>
                      <a:pt x="22443" y="29378"/>
                    </a:moveTo>
                    <a:lnTo>
                      <a:pt x="22463" y="29432"/>
                    </a:lnTo>
                    <a:lnTo>
                      <a:pt x="22465" y="29432"/>
                    </a:lnTo>
                    <a:lnTo>
                      <a:pt x="22443" y="29441"/>
                    </a:lnTo>
                    <a:lnTo>
                      <a:pt x="22422" y="29388"/>
                    </a:lnTo>
                    <a:lnTo>
                      <a:pt x="22443" y="29378"/>
                    </a:lnTo>
                    <a:close/>
                    <a:moveTo>
                      <a:pt x="9012" y="29385"/>
                    </a:moveTo>
                    <a:lnTo>
                      <a:pt x="9032" y="29450"/>
                    </a:lnTo>
                    <a:cubicBezTo>
                      <a:pt x="9027" y="29450"/>
                      <a:pt x="9021" y="29451"/>
                      <a:pt x="9019" y="29451"/>
                    </a:cubicBezTo>
                    <a:cubicBezTo>
                      <a:pt x="9003" y="29432"/>
                      <a:pt x="8993" y="29411"/>
                      <a:pt x="8982" y="29389"/>
                    </a:cubicBezTo>
                    <a:lnTo>
                      <a:pt x="9012" y="29385"/>
                    </a:lnTo>
                    <a:close/>
                    <a:moveTo>
                      <a:pt x="22956" y="29375"/>
                    </a:moveTo>
                    <a:lnTo>
                      <a:pt x="22956" y="29375"/>
                    </a:lnTo>
                    <a:cubicBezTo>
                      <a:pt x="22908" y="29425"/>
                      <a:pt x="22871" y="29461"/>
                      <a:pt x="22836" y="29498"/>
                    </a:cubicBezTo>
                    <a:cubicBezTo>
                      <a:pt x="22803" y="29451"/>
                      <a:pt x="22741" y="29397"/>
                      <a:pt x="22956" y="29375"/>
                    </a:cubicBezTo>
                    <a:close/>
                    <a:moveTo>
                      <a:pt x="21881" y="29472"/>
                    </a:moveTo>
                    <a:lnTo>
                      <a:pt x="21900" y="29526"/>
                    </a:lnTo>
                    <a:lnTo>
                      <a:pt x="21876" y="29534"/>
                    </a:lnTo>
                    <a:lnTo>
                      <a:pt x="21859" y="29479"/>
                    </a:lnTo>
                    <a:lnTo>
                      <a:pt x="21881" y="29472"/>
                    </a:lnTo>
                    <a:close/>
                    <a:moveTo>
                      <a:pt x="20414" y="29531"/>
                    </a:moveTo>
                    <a:lnTo>
                      <a:pt x="20418" y="29548"/>
                    </a:lnTo>
                    <a:lnTo>
                      <a:pt x="20352" y="29563"/>
                    </a:lnTo>
                    <a:lnTo>
                      <a:pt x="20348" y="29545"/>
                    </a:lnTo>
                    <a:lnTo>
                      <a:pt x="20414" y="29531"/>
                    </a:lnTo>
                    <a:close/>
                    <a:moveTo>
                      <a:pt x="13668" y="29507"/>
                    </a:moveTo>
                    <a:lnTo>
                      <a:pt x="13689" y="29511"/>
                    </a:lnTo>
                    <a:lnTo>
                      <a:pt x="13677" y="29567"/>
                    </a:lnTo>
                    <a:lnTo>
                      <a:pt x="13655" y="29563"/>
                    </a:lnTo>
                    <a:lnTo>
                      <a:pt x="13668" y="29507"/>
                    </a:lnTo>
                    <a:close/>
                    <a:moveTo>
                      <a:pt x="20707" y="29575"/>
                    </a:moveTo>
                    <a:lnTo>
                      <a:pt x="20711" y="29592"/>
                    </a:lnTo>
                    <a:lnTo>
                      <a:pt x="20646" y="29614"/>
                    </a:lnTo>
                    <a:lnTo>
                      <a:pt x="20642" y="29595"/>
                    </a:lnTo>
                    <a:lnTo>
                      <a:pt x="20707" y="29575"/>
                    </a:lnTo>
                    <a:close/>
                    <a:moveTo>
                      <a:pt x="23483" y="29569"/>
                    </a:moveTo>
                    <a:lnTo>
                      <a:pt x="23490" y="29585"/>
                    </a:lnTo>
                    <a:lnTo>
                      <a:pt x="23424" y="29616"/>
                    </a:lnTo>
                    <a:lnTo>
                      <a:pt x="23417" y="29598"/>
                    </a:lnTo>
                    <a:lnTo>
                      <a:pt x="23483" y="29569"/>
                    </a:lnTo>
                    <a:close/>
                    <a:moveTo>
                      <a:pt x="22138" y="29567"/>
                    </a:moveTo>
                    <a:lnTo>
                      <a:pt x="22157" y="29622"/>
                    </a:lnTo>
                    <a:lnTo>
                      <a:pt x="22135" y="29629"/>
                    </a:lnTo>
                    <a:lnTo>
                      <a:pt x="22116" y="29575"/>
                    </a:lnTo>
                    <a:lnTo>
                      <a:pt x="22138" y="29567"/>
                    </a:lnTo>
                    <a:close/>
                    <a:moveTo>
                      <a:pt x="19378" y="29572"/>
                    </a:moveTo>
                    <a:lnTo>
                      <a:pt x="19388" y="29600"/>
                    </a:lnTo>
                    <a:lnTo>
                      <a:pt x="19283" y="29644"/>
                    </a:lnTo>
                    <a:lnTo>
                      <a:pt x="19271" y="29597"/>
                    </a:lnTo>
                    <a:lnTo>
                      <a:pt x="19378" y="29572"/>
                    </a:lnTo>
                    <a:close/>
                    <a:moveTo>
                      <a:pt x="9758" y="29600"/>
                    </a:moveTo>
                    <a:lnTo>
                      <a:pt x="9821" y="29632"/>
                    </a:lnTo>
                    <a:lnTo>
                      <a:pt x="9812" y="29650"/>
                    </a:lnTo>
                    <a:lnTo>
                      <a:pt x="9749" y="29616"/>
                    </a:lnTo>
                    <a:lnTo>
                      <a:pt x="9758" y="29600"/>
                    </a:lnTo>
                    <a:close/>
                    <a:moveTo>
                      <a:pt x="13785" y="29597"/>
                    </a:moveTo>
                    <a:cubicBezTo>
                      <a:pt x="13836" y="29631"/>
                      <a:pt x="13888" y="29664"/>
                      <a:pt x="13971" y="29720"/>
                    </a:cubicBezTo>
                    <a:cubicBezTo>
                      <a:pt x="13873" y="29713"/>
                      <a:pt x="13808" y="29707"/>
                      <a:pt x="13740" y="29703"/>
                    </a:cubicBezTo>
                    <a:cubicBezTo>
                      <a:pt x="13729" y="29714"/>
                      <a:pt x="13711" y="29728"/>
                      <a:pt x="13692" y="29739"/>
                    </a:cubicBezTo>
                    <a:lnTo>
                      <a:pt x="13674" y="29717"/>
                    </a:lnTo>
                    <a:lnTo>
                      <a:pt x="13736" y="29689"/>
                    </a:lnTo>
                    <a:lnTo>
                      <a:pt x="13748" y="29703"/>
                    </a:lnTo>
                    <a:cubicBezTo>
                      <a:pt x="13746" y="29669"/>
                      <a:pt x="13751" y="29642"/>
                      <a:pt x="13760" y="29616"/>
                    </a:cubicBezTo>
                    <a:cubicBezTo>
                      <a:pt x="13761" y="29609"/>
                      <a:pt x="13774" y="29604"/>
                      <a:pt x="13785" y="29597"/>
                    </a:cubicBezTo>
                    <a:close/>
                    <a:moveTo>
                      <a:pt x="22903" y="29695"/>
                    </a:moveTo>
                    <a:lnTo>
                      <a:pt x="22914" y="29722"/>
                    </a:lnTo>
                    <a:lnTo>
                      <a:pt x="22781" y="29781"/>
                    </a:lnTo>
                    <a:lnTo>
                      <a:pt x="22769" y="29754"/>
                    </a:lnTo>
                    <a:lnTo>
                      <a:pt x="22903" y="29695"/>
                    </a:lnTo>
                    <a:close/>
                    <a:moveTo>
                      <a:pt x="22197" y="29731"/>
                    </a:moveTo>
                    <a:lnTo>
                      <a:pt x="22216" y="29784"/>
                    </a:lnTo>
                    <a:lnTo>
                      <a:pt x="22193" y="29791"/>
                    </a:lnTo>
                    <a:lnTo>
                      <a:pt x="22174" y="29738"/>
                    </a:lnTo>
                    <a:lnTo>
                      <a:pt x="22197" y="29731"/>
                    </a:lnTo>
                    <a:close/>
                    <a:moveTo>
                      <a:pt x="10017" y="29723"/>
                    </a:moveTo>
                    <a:lnTo>
                      <a:pt x="10149" y="29778"/>
                    </a:lnTo>
                    <a:lnTo>
                      <a:pt x="10137" y="29803"/>
                    </a:lnTo>
                    <a:lnTo>
                      <a:pt x="10005" y="29750"/>
                    </a:lnTo>
                    <a:lnTo>
                      <a:pt x="10017" y="29723"/>
                    </a:lnTo>
                    <a:close/>
                    <a:moveTo>
                      <a:pt x="19624" y="29862"/>
                    </a:moveTo>
                    <a:lnTo>
                      <a:pt x="19634" y="29919"/>
                    </a:lnTo>
                    <a:lnTo>
                      <a:pt x="19612" y="29923"/>
                    </a:lnTo>
                    <a:lnTo>
                      <a:pt x="19602" y="29867"/>
                    </a:lnTo>
                    <a:lnTo>
                      <a:pt x="19624" y="29862"/>
                    </a:lnTo>
                    <a:close/>
                    <a:moveTo>
                      <a:pt x="19347" y="29865"/>
                    </a:moveTo>
                    <a:lnTo>
                      <a:pt x="19358" y="29920"/>
                    </a:lnTo>
                    <a:lnTo>
                      <a:pt x="19334" y="29926"/>
                    </a:lnTo>
                    <a:lnTo>
                      <a:pt x="19325" y="29869"/>
                    </a:lnTo>
                    <a:lnTo>
                      <a:pt x="19347" y="29865"/>
                    </a:lnTo>
                    <a:close/>
                    <a:moveTo>
                      <a:pt x="21872" y="30040"/>
                    </a:moveTo>
                    <a:lnTo>
                      <a:pt x="21878" y="30057"/>
                    </a:lnTo>
                    <a:lnTo>
                      <a:pt x="21809" y="30081"/>
                    </a:lnTo>
                    <a:lnTo>
                      <a:pt x="21803" y="30062"/>
                    </a:lnTo>
                    <a:lnTo>
                      <a:pt x="21872" y="30040"/>
                    </a:lnTo>
                    <a:close/>
                    <a:moveTo>
                      <a:pt x="16375" y="30046"/>
                    </a:moveTo>
                    <a:lnTo>
                      <a:pt x="16372" y="30103"/>
                    </a:lnTo>
                    <a:lnTo>
                      <a:pt x="16350" y="30103"/>
                    </a:lnTo>
                    <a:lnTo>
                      <a:pt x="16352" y="30046"/>
                    </a:lnTo>
                    <a:close/>
                    <a:moveTo>
                      <a:pt x="10680" y="29990"/>
                    </a:moveTo>
                    <a:cubicBezTo>
                      <a:pt x="10744" y="30015"/>
                      <a:pt x="10802" y="30038"/>
                      <a:pt x="10873" y="30068"/>
                    </a:cubicBezTo>
                    <a:cubicBezTo>
                      <a:pt x="10867" y="30085"/>
                      <a:pt x="10862" y="30103"/>
                      <a:pt x="10857" y="30120"/>
                    </a:cubicBezTo>
                    <a:lnTo>
                      <a:pt x="10857" y="30120"/>
                    </a:lnTo>
                    <a:cubicBezTo>
                      <a:pt x="10741" y="30116"/>
                      <a:pt x="10698" y="30099"/>
                      <a:pt x="10654" y="30081"/>
                    </a:cubicBezTo>
                    <a:cubicBezTo>
                      <a:pt x="10663" y="30050"/>
                      <a:pt x="10670" y="30025"/>
                      <a:pt x="10680" y="29990"/>
                    </a:cubicBezTo>
                    <a:close/>
                    <a:moveTo>
                      <a:pt x="18163" y="30100"/>
                    </a:moveTo>
                    <a:lnTo>
                      <a:pt x="18164" y="30119"/>
                    </a:lnTo>
                    <a:lnTo>
                      <a:pt x="18097" y="30128"/>
                    </a:lnTo>
                    <a:lnTo>
                      <a:pt x="18095" y="30109"/>
                    </a:lnTo>
                    <a:lnTo>
                      <a:pt x="18163" y="30100"/>
                    </a:lnTo>
                    <a:close/>
                    <a:moveTo>
                      <a:pt x="15063" y="30073"/>
                    </a:moveTo>
                    <a:lnTo>
                      <a:pt x="15085" y="30075"/>
                    </a:lnTo>
                    <a:lnTo>
                      <a:pt x="15079" y="30132"/>
                    </a:lnTo>
                    <a:lnTo>
                      <a:pt x="15056" y="30131"/>
                    </a:lnTo>
                    <a:lnTo>
                      <a:pt x="15063" y="30073"/>
                    </a:lnTo>
                    <a:close/>
                    <a:moveTo>
                      <a:pt x="19930" y="29956"/>
                    </a:moveTo>
                    <a:cubicBezTo>
                      <a:pt x="19950" y="30001"/>
                      <a:pt x="19961" y="30025"/>
                      <a:pt x="19977" y="30060"/>
                    </a:cubicBezTo>
                    <a:cubicBezTo>
                      <a:pt x="19937" y="30076"/>
                      <a:pt x="19900" y="30091"/>
                      <a:pt x="19790" y="30137"/>
                    </a:cubicBezTo>
                    <a:cubicBezTo>
                      <a:pt x="19859" y="30047"/>
                      <a:pt x="19887" y="30012"/>
                      <a:pt x="19930" y="29956"/>
                    </a:cubicBezTo>
                    <a:close/>
                    <a:moveTo>
                      <a:pt x="20392" y="30103"/>
                    </a:moveTo>
                    <a:lnTo>
                      <a:pt x="20407" y="30150"/>
                    </a:lnTo>
                    <a:lnTo>
                      <a:pt x="20292" y="30175"/>
                    </a:lnTo>
                    <a:lnTo>
                      <a:pt x="20282" y="30149"/>
                    </a:lnTo>
                    <a:lnTo>
                      <a:pt x="20392" y="30103"/>
                    </a:lnTo>
                    <a:close/>
                    <a:moveTo>
                      <a:pt x="18771" y="30184"/>
                    </a:moveTo>
                    <a:lnTo>
                      <a:pt x="18776" y="30240"/>
                    </a:lnTo>
                    <a:lnTo>
                      <a:pt x="18754" y="30243"/>
                    </a:lnTo>
                    <a:lnTo>
                      <a:pt x="18747" y="30185"/>
                    </a:lnTo>
                    <a:lnTo>
                      <a:pt x="18771" y="30184"/>
                    </a:lnTo>
                    <a:close/>
                    <a:moveTo>
                      <a:pt x="13586" y="30196"/>
                    </a:moveTo>
                    <a:lnTo>
                      <a:pt x="13609" y="30200"/>
                    </a:lnTo>
                    <a:lnTo>
                      <a:pt x="13598" y="30256"/>
                    </a:lnTo>
                    <a:lnTo>
                      <a:pt x="13596" y="30256"/>
                    </a:lnTo>
                    <a:lnTo>
                      <a:pt x="13574" y="30251"/>
                    </a:lnTo>
                    <a:lnTo>
                      <a:pt x="13586" y="30196"/>
                    </a:lnTo>
                    <a:close/>
                    <a:moveTo>
                      <a:pt x="10902" y="30170"/>
                    </a:moveTo>
                    <a:cubicBezTo>
                      <a:pt x="11057" y="30205"/>
                      <a:pt x="11043" y="30238"/>
                      <a:pt x="11025" y="30287"/>
                    </a:cubicBezTo>
                    <a:cubicBezTo>
                      <a:pt x="10967" y="30269"/>
                      <a:pt x="10905" y="30250"/>
                      <a:pt x="10773" y="30209"/>
                    </a:cubicBezTo>
                    <a:cubicBezTo>
                      <a:pt x="10822" y="30194"/>
                      <a:pt x="10863" y="30182"/>
                      <a:pt x="10902" y="30170"/>
                    </a:cubicBezTo>
                    <a:close/>
                    <a:moveTo>
                      <a:pt x="14276" y="30265"/>
                    </a:moveTo>
                    <a:lnTo>
                      <a:pt x="14276" y="30266"/>
                    </a:lnTo>
                    <a:lnTo>
                      <a:pt x="14299" y="30269"/>
                    </a:lnTo>
                    <a:lnTo>
                      <a:pt x="14289" y="30327"/>
                    </a:lnTo>
                    <a:lnTo>
                      <a:pt x="14267" y="30322"/>
                    </a:lnTo>
                    <a:lnTo>
                      <a:pt x="14276" y="30265"/>
                    </a:lnTo>
                    <a:close/>
                    <a:moveTo>
                      <a:pt x="18956" y="30349"/>
                    </a:moveTo>
                    <a:lnTo>
                      <a:pt x="18960" y="30377"/>
                    </a:lnTo>
                    <a:lnTo>
                      <a:pt x="18821" y="30394"/>
                    </a:lnTo>
                    <a:lnTo>
                      <a:pt x="18818" y="30365"/>
                    </a:lnTo>
                    <a:lnTo>
                      <a:pt x="18956" y="30349"/>
                    </a:lnTo>
                    <a:close/>
                    <a:moveTo>
                      <a:pt x="19508" y="30357"/>
                    </a:moveTo>
                    <a:lnTo>
                      <a:pt x="19522" y="30404"/>
                    </a:lnTo>
                    <a:lnTo>
                      <a:pt x="19408" y="30430"/>
                    </a:lnTo>
                    <a:lnTo>
                      <a:pt x="19399" y="30404"/>
                    </a:lnTo>
                    <a:lnTo>
                      <a:pt x="19508" y="30357"/>
                    </a:lnTo>
                    <a:close/>
                    <a:moveTo>
                      <a:pt x="20367" y="30288"/>
                    </a:moveTo>
                    <a:lnTo>
                      <a:pt x="20367" y="30288"/>
                    </a:lnTo>
                    <a:cubicBezTo>
                      <a:pt x="20351" y="30352"/>
                      <a:pt x="20336" y="30406"/>
                      <a:pt x="20311" y="30505"/>
                    </a:cubicBezTo>
                    <a:cubicBezTo>
                      <a:pt x="20277" y="30424"/>
                      <a:pt x="20258" y="30377"/>
                      <a:pt x="20236" y="30324"/>
                    </a:cubicBezTo>
                    <a:cubicBezTo>
                      <a:pt x="20292" y="30309"/>
                      <a:pt x="20321" y="30300"/>
                      <a:pt x="20367" y="30288"/>
                    </a:cubicBezTo>
                    <a:close/>
                    <a:moveTo>
                      <a:pt x="18312" y="30469"/>
                    </a:moveTo>
                    <a:lnTo>
                      <a:pt x="18316" y="30527"/>
                    </a:lnTo>
                    <a:lnTo>
                      <a:pt x="18292" y="30530"/>
                    </a:lnTo>
                    <a:lnTo>
                      <a:pt x="18288" y="30472"/>
                    </a:lnTo>
                    <a:lnTo>
                      <a:pt x="18312" y="30469"/>
                    </a:lnTo>
                    <a:close/>
                    <a:moveTo>
                      <a:pt x="19617" y="30571"/>
                    </a:moveTo>
                    <a:lnTo>
                      <a:pt x="19636" y="30684"/>
                    </a:lnTo>
                    <a:lnTo>
                      <a:pt x="19600" y="30693"/>
                    </a:lnTo>
                    <a:lnTo>
                      <a:pt x="19581" y="30578"/>
                    </a:lnTo>
                    <a:lnTo>
                      <a:pt x="19617" y="30571"/>
                    </a:lnTo>
                    <a:close/>
                    <a:moveTo>
                      <a:pt x="19349" y="31032"/>
                    </a:moveTo>
                    <a:cubicBezTo>
                      <a:pt x="19338" y="31034"/>
                      <a:pt x="19328" y="31037"/>
                      <a:pt x="19317" y="31041"/>
                    </a:cubicBezTo>
                    <a:lnTo>
                      <a:pt x="19317" y="31041"/>
                    </a:lnTo>
                    <a:cubicBezTo>
                      <a:pt x="19321" y="31040"/>
                      <a:pt x="19336" y="31038"/>
                      <a:pt x="19350" y="31036"/>
                    </a:cubicBezTo>
                    <a:lnTo>
                      <a:pt x="19349" y="31032"/>
                    </a:lnTo>
                    <a:close/>
                    <a:moveTo>
                      <a:pt x="15029" y="30999"/>
                    </a:moveTo>
                    <a:lnTo>
                      <a:pt x="15073" y="31050"/>
                    </a:lnTo>
                    <a:lnTo>
                      <a:pt x="15063" y="31057"/>
                    </a:lnTo>
                    <a:lnTo>
                      <a:pt x="15063" y="31057"/>
                    </a:lnTo>
                    <a:cubicBezTo>
                      <a:pt x="15063" y="31055"/>
                      <a:pt x="15063" y="31054"/>
                      <a:pt x="15063" y="31052"/>
                    </a:cubicBezTo>
                    <a:cubicBezTo>
                      <a:pt x="15040" y="31046"/>
                      <a:pt x="15022" y="31030"/>
                      <a:pt x="15004" y="31015"/>
                    </a:cubicBezTo>
                    <a:lnTo>
                      <a:pt x="15029" y="30999"/>
                    </a:lnTo>
                    <a:close/>
                    <a:moveTo>
                      <a:pt x="14764" y="31039"/>
                    </a:moveTo>
                    <a:lnTo>
                      <a:pt x="14751" y="31134"/>
                    </a:lnTo>
                    <a:lnTo>
                      <a:pt x="14717" y="31136"/>
                    </a:lnTo>
                    <a:lnTo>
                      <a:pt x="14701" y="31040"/>
                    </a:lnTo>
                    <a:lnTo>
                      <a:pt x="14764" y="31039"/>
                    </a:lnTo>
                    <a:close/>
                    <a:moveTo>
                      <a:pt x="15073" y="31060"/>
                    </a:moveTo>
                    <a:cubicBezTo>
                      <a:pt x="15118" y="31060"/>
                      <a:pt x="15156" y="31066"/>
                      <a:pt x="15198" y="31072"/>
                    </a:cubicBezTo>
                    <a:cubicBezTo>
                      <a:pt x="15198" y="31108"/>
                      <a:pt x="15198" y="31133"/>
                      <a:pt x="15198" y="31171"/>
                    </a:cubicBezTo>
                    <a:lnTo>
                      <a:pt x="15060" y="31171"/>
                    </a:lnTo>
                    <a:cubicBezTo>
                      <a:pt x="15061" y="31128"/>
                      <a:pt x="15062" y="31095"/>
                      <a:pt x="15063" y="31061"/>
                    </a:cubicBezTo>
                    <a:lnTo>
                      <a:pt x="15063" y="31061"/>
                    </a:lnTo>
                    <a:cubicBezTo>
                      <a:pt x="15066" y="31060"/>
                      <a:pt x="15070" y="31060"/>
                      <a:pt x="15073" y="31060"/>
                    </a:cubicBezTo>
                    <a:close/>
                    <a:moveTo>
                      <a:pt x="16475" y="31036"/>
                    </a:moveTo>
                    <a:cubicBezTo>
                      <a:pt x="16458" y="31067"/>
                      <a:pt x="16433" y="31108"/>
                      <a:pt x="16386" y="31184"/>
                    </a:cubicBezTo>
                    <a:cubicBezTo>
                      <a:pt x="16371" y="31103"/>
                      <a:pt x="16367" y="31078"/>
                      <a:pt x="16359" y="31037"/>
                    </a:cubicBezTo>
                    <a:cubicBezTo>
                      <a:pt x="16414" y="31037"/>
                      <a:pt x="16462" y="31036"/>
                      <a:pt x="16475" y="31036"/>
                    </a:cubicBezTo>
                    <a:close/>
                    <a:moveTo>
                      <a:pt x="15988" y="31140"/>
                    </a:moveTo>
                    <a:lnTo>
                      <a:pt x="15983" y="31236"/>
                    </a:lnTo>
                    <a:lnTo>
                      <a:pt x="15947" y="31237"/>
                    </a:lnTo>
                    <a:lnTo>
                      <a:pt x="15925" y="31142"/>
                    </a:lnTo>
                    <a:lnTo>
                      <a:pt x="15988" y="31140"/>
                    </a:lnTo>
                    <a:close/>
                    <a:moveTo>
                      <a:pt x="16842" y="31246"/>
                    </a:moveTo>
                    <a:lnTo>
                      <a:pt x="16842" y="31303"/>
                    </a:lnTo>
                    <a:lnTo>
                      <a:pt x="16817" y="31305"/>
                    </a:lnTo>
                    <a:lnTo>
                      <a:pt x="16818" y="31248"/>
                    </a:lnTo>
                    <a:lnTo>
                      <a:pt x="16842" y="31246"/>
                    </a:lnTo>
                    <a:close/>
                    <a:moveTo>
                      <a:pt x="16280" y="31095"/>
                    </a:moveTo>
                    <a:lnTo>
                      <a:pt x="16280" y="31095"/>
                    </a:lnTo>
                    <a:cubicBezTo>
                      <a:pt x="16275" y="31200"/>
                      <a:pt x="16274" y="31252"/>
                      <a:pt x="16271" y="31308"/>
                    </a:cubicBezTo>
                    <a:cubicBezTo>
                      <a:pt x="16227" y="31308"/>
                      <a:pt x="16194" y="31308"/>
                      <a:pt x="16144" y="31309"/>
                    </a:cubicBezTo>
                    <a:cubicBezTo>
                      <a:pt x="16183" y="31249"/>
                      <a:pt x="16216" y="31196"/>
                      <a:pt x="16280" y="31095"/>
                    </a:cubicBezTo>
                    <a:close/>
                    <a:moveTo>
                      <a:pt x="14600" y="31050"/>
                    </a:moveTo>
                    <a:cubicBezTo>
                      <a:pt x="14605" y="31125"/>
                      <a:pt x="14610" y="31172"/>
                      <a:pt x="14614" y="31230"/>
                    </a:cubicBezTo>
                    <a:cubicBezTo>
                      <a:pt x="14644" y="31240"/>
                      <a:pt x="14685" y="31255"/>
                      <a:pt x="14729" y="31271"/>
                    </a:cubicBezTo>
                    <a:cubicBezTo>
                      <a:pt x="14722" y="31284"/>
                      <a:pt x="14719" y="31299"/>
                      <a:pt x="14708" y="31308"/>
                    </a:cubicBezTo>
                    <a:cubicBezTo>
                      <a:pt x="14692" y="31323"/>
                      <a:pt x="14672" y="31342"/>
                      <a:pt x="14651" y="31343"/>
                    </a:cubicBezTo>
                    <a:cubicBezTo>
                      <a:pt x="14590" y="31349"/>
                      <a:pt x="14529" y="31352"/>
                      <a:pt x="14468" y="31352"/>
                    </a:cubicBezTo>
                    <a:cubicBezTo>
                      <a:pt x="14314" y="31352"/>
                      <a:pt x="14161" y="31337"/>
                      <a:pt x="14007" y="31333"/>
                    </a:cubicBezTo>
                    <a:lnTo>
                      <a:pt x="13991" y="31286"/>
                    </a:lnTo>
                    <a:lnTo>
                      <a:pt x="14121" y="31264"/>
                    </a:lnTo>
                    <a:lnTo>
                      <a:pt x="14102" y="31231"/>
                    </a:lnTo>
                    <a:lnTo>
                      <a:pt x="14102" y="31231"/>
                    </a:lnTo>
                    <a:cubicBezTo>
                      <a:pt x="14207" y="31250"/>
                      <a:pt x="14311" y="31270"/>
                      <a:pt x="14414" y="31287"/>
                    </a:cubicBezTo>
                    <a:cubicBezTo>
                      <a:pt x="14473" y="31218"/>
                      <a:pt x="14525" y="31149"/>
                      <a:pt x="14600" y="31050"/>
                    </a:cubicBezTo>
                    <a:close/>
                    <a:moveTo>
                      <a:pt x="14809" y="31343"/>
                    </a:moveTo>
                    <a:lnTo>
                      <a:pt x="14882" y="31349"/>
                    </a:lnTo>
                    <a:lnTo>
                      <a:pt x="14879" y="31368"/>
                    </a:lnTo>
                    <a:lnTo>
                      <a:pt x="14806" y="31361"/>
                    </a:lnTo>
                    <a:lnTo>
                      <a:pt x="14809" y="31343"/>
                    </a:lnTo>
                    <a:close/>
                    <a:moveTo>
                      <a:pt x="15619" y="31352"/>
                    </a:moveTo>
                    <a:lnTo>
                      <a:pt x="15693" y="31358"/>
                    </a:lnTo>
                    <a:lnTo>
                      <a:pt x="15691" y="31377"/>
                    </a:lnTo>
                    <a:lnTo>
                      <a:pt x="15618" y="31371"/>
                    </a:lnTo>
                    <a:lnTo>
                      <a:pt x="15619" y="31352"/>
                    </a:lnTo>
                    <a:close/>
                    <a:moveTo>
                      <a:pt x="16033" y="31428"/>
                    </a:moveTo>
                    <a:lnTo>
                      <a:pt x="16053" y="31526"/>
                    </a:lnTo>
                    <a:lnTo>
                      <a:pt x="15990" y="31524"/>
                    </a:lnTo>
                    <a:lnTo>
                      <a:pt x="15996" y="31428"/>
                    </a:lnTo>
                    <a:close/>
                    <a:moveTo>
                      <a:pt x="15213" y="0"/>
                    </a:moveTo>
                    <a:cubicBezTo>
                      <a:pt x="15117" y="0"/>
                      <a:pt x="15021" y="8"/>
                      <a:pt x="14931" y="49"/>
                    </a:cubicBezTo>
                    <a:cubicBezTo>
                      <a:pt x="14877" y="21"/>
                      <a:pt x="14820" y="13"/>
                      <a:pt x="14763" y="13"/>
                    </a:cubicBezTo>
                    <a:cubicBezTo>
                      <a:pt x="14669" y="13"/>
                      <a:pt x="14574" y="36"/>
                      <a:pt x="14489" y="36"/>
                    </a:cubicBezTo>
                    <a:cubicBezTo>
                      <a:pt x="14459" y="36"/>
                      <a:pt x="14431" y="33"/>
                      <a:pt x="14404" y="25"/>
                    </a:cubicBezTo>
                    <a:cubicBezTo>
                      <a:pt x="14352" y="8"/>
                      <a:pt x="14302" y="2"/>
                      <a:pt x="14253" y="2"/>
                    </a:cubicBezTo>
                    <a:cubicBezTo>
                      <a:pt x="14129" y="2"/>
                      <a:pt x="14012" y="40"/>
                      <a:pt x="13899" y="40"/>
                    </a:cubicBezTo>
                    <a:cubicBezTo>
                      <a:pt x="13884" y="40"/>
                      <a:pt x="13871" y="40"/>
                      <a:pt x="13857" y="38"/>
                    </a:cubicBezTo>
                    <a:cubicBezTo>
                      <a:pt x="13792" y="96"/>
                      <a:pt x="13739" y="144"/>
                      <a:pt x="13724" y="157"/>
                    </a:cubicBezTo>
                    <a:cubicBezTo>
                      <a:pt x="13517" y="165"/>
                      <a:pt x="13362" y="159"/>
                      <a:pt x="13212" y="178"/>
                    </a:cubicBezTo>
                    <a:cubicBezTo>
                      <a:pt x="13204" y="179"/>
                      <a:pt x="13196" y="179"/>
                      <a:pt x="13189" y="179"/>
                    </a:cubicBezTo>
                    <a:cubicBezTo>
                      <a:pt x="13111" y="179"/>
                      <a:pt x="13029" y="153"/>
                      <a:pt x="12952" y="153"/>
                    </a:cubicBezTo>
                    <a:cubicBezTo>
                      <a:pt x="12882" y="153"/>
                      <a:pt x="12815" y="175"/>
                      <a:pt x="12759" y="257"/>
                    </a:cubicBezTo>
                    <a:cubicBezTo>
                      <a:pt x="12731" y="244"/>
                      <a:pt x="12703" y="231"/>
                      <a:pt x="12671" y="215"/>
                    </a:cubicBezTo>
                    <a:cubicBezTo>
                      <a:pt x="12608" y="285"/>
                      <a:pt x="12503" y="268"/>
                      <a:pt x="12424" y="322"/>
                    </a:cubicBezTo>
                    <a:cubicBezTo>
                      <a:pt x="12404" y="336"/>
                      <a:pt x="12383" y="341"/>
                      <a:pt x="12361" y="341"/>
                    </a:cubicBezTo>
                    <a:cubicBezTo>
                      <a:pt x="12316" y="341"/>
                      <a:pt x="12266" y="321"/>
                      <a:pt x="12216" y="321"/>
                    </a:cubicBezTo>
                    <a:cubicBezTo>
                      <a:pt x="12175" y="321"/>
                      <a:pt x="12134" y="334"/>
                      <a:pt x="12094" y="380"/>
                    </a:cubicBezTo>
                    <a:cubicBezTo>
                      <a:pt x="12056" y="424"/>
                      <a:pt x="11994" y="451"/>
                      <a:pt x="11926" y="451"/>
                    </a:cubicBezTo>
                    <a:cubicBezTo>
                      <a:pt x="11882" y="451"/>
                      <a:pt x="11836" y="440"/>
                      <a:pt x="11794" y="416"/>
                    </a:cubicBezTo>
                    <a:cubicBezTo>
                      <a:pt x="11774" y="456"/>
                      <a:pt x="11742" y="466"/>
                      <a:pt x="11705" y="466"/>
                    </a:cubicBezTo>
                    <a:cubicBezTo>
                      <a:pt x="11674" y="466"/>
                      <a:pt x="11640" y="459"/>
                      <a:pt x="11608" y="459"/>
                    </a:cubicBezTo>
                    <a:cubicBezTo>
                      <a:pt x="11561" y="459"/>
                      <a:pt x="11517" y="473"/>
                      <a:pt x="11494" y="543"/>
                    </a:cubicBezTo>
                    <a:cubicBezTo>
                      <a:pt x="11500" y="565"/>
                      <a:pt x="11511" y="609"/>
                      <a:pt x="11523" y="655"/>
                    </a:cubicBezTo>
                    <a:cubicBezTo>
                      <a:pt x="11406" y="631"/>
                      <a:pt x="11298" y="611"/>
                      <a:pt x="11192" y="590"/>
                    </a:cubicBezTo>
                    <a:cubicBezTo>
                      <a:pt x="11105" y="709"/>
                      <a:pt x="10945" y="600"/>
                      <a:pt x="10832" y="744"/>
                    </a:cubicBezTo>
                    <a:cubicBezTo>
                      <a:pt x="10826" y="753"/>
                      <a:pt x="10798" y="797"/>
                      <a:pt x="10767" y="845"/>
                    </a:cubicBezTo>
                    <a:cubicBezTo>
                      <a:pt x="10710" y="824"/>
                      <a:pt x="10651" y="803"/>
                      <a:pt x="10596" y="783"/>
                    </a:cubicBezTo>
                    <a:cubicBezTo>
                      <a:pt x="10527" y="806"/>
                      <a:pt x="10461" y="828"/>
                      <a:pt x="10365" y="859"/>
                    </a:cubicBezTo>
                    <a:cubicBezTo>
                      <a:pt x="10351" y="899"/>
                      <a:pt x="10329" y="955"/>
                      <a:pt x="10311" y="1000"/>
                    </a:cubicBezTo>
                    <a:cubicBezTo>
                      <a:pt x="9981" y="1039"/>
                      <a:pt x="9664" y="1056"/>
                      <a:pt x="9427" y="1304"/>
                    </a:cubicBezTo>
                    <a:cubicBezTo>
                      <a:pt x="9344" y="1318"/>
                      <a:pt x="9271" y="1324"/>
                      <a:pt x="9200" y="1346"/>
                    </a:cubicBezTo>
                    <a:cubicBezTo>
                      <a:pt x="9027" y="1405"/>
                      <a:pt x="8909" y="1565"/>
                      <a:pt x="8715" y="1585"/>
                    </a:cubicBezTo>
                    <a:cubicBezTo>
                      <a:pt x="8638" y="1751"/>
                      <a:pt x="8470" y="1701"/>
                      <a:pt x="8354" y="1770"/>
                    </a:cubicBezTo>
                    <a:cubicBezTo>
                      <a:pt x="8232" y="1843"/>
                      <a:pt x="8123" y="1941"/>
                      <a:pt x="8008" y="2026"/>
                    </a:cubicBezTo>
                    <a:cubicBezTo>
                      <a:pt x="8000" y="2033"/>
                      <a:pt x="7988" y="2042"/>
                      <a:pt x="7978" y="2044"/>
                    </a:cubicBezTo>
                    <a:cubicBezTo>
                      <a:pt x="7885" y="2054"/>
                      <a:pt x="7789" y="2035"/>
                      <a:pt x="7725" y="2152"/>
                    </a:cubicBezTo>
                    <a:cubicBezTo>
                      <a:pt x="7689" y="2217"/>
                      <a:pt x="7527" y="2158"/>
                      <a:pt x="7523" y="2297"/>
                    </a:cubicBezTo>
                    <a:cubicBezTo>
                      <a:pt x="7522" y="2317"/>
                      <a:pt x="7433" y="2367"/>
                      <a:pt x="7383" y="2389"/>
                    </a:cubicBezTo>
                    <a:cubicBezTo>
                      <a:pt x="7305" y="2422"/>
                      <a:pt x="7179" y="2403"/>
                      <a:pt x="7158" y="2488"/>
                    </a:cubicBezTo>
                    <a:cubicBezTo>
                      <a:pt x="7124" y="2625"/>
                      <a:pt x="7015" y="2536"/>
                      <a:pt x="6958" y="2610"/>
                    </a:cubicBezTo>
                    <a:cubicBezTo>
                      <a:pt x="6907" y="2678"/>
                      <a:pt x="6805" y="2716"/>
                      <a:pt x="6734" y="2776"/>
                    </a:cubicBezTo>
                    <a:cubicBezTo>
                      <a:pt x="6668" y="2832"/>
                      <a:pt x="6614" y="2900"/>
                      <a:pt x="6605" y="2910"/>
                    </a:cubicBezTo>
                    <a:cubicBezTo>
                      <a:pt x="6471" y="2982"/>
                      <a:pt x="6359" y="3010"/>
                      <a:pt x="6325" y="3066"/>
                    </a:cubicBezTo>
                    <a:cubicBezTo>
                      <a:pt x="6222" y="3229"/>
                      <a:pt x="6067" y="3329"/>
                      <a:pt x="5943" y="3520"/>
                    </a:cubicBezTo>
                    <a:lnTo>
                      <a:pt x="5943" y="3520"/>
                    </a:lnTo>
                    <a:cubicBezTo>
                      <a:pt x="5934" y="3514"/>
                      <a:pt x="5925" y="3509"/>
                      <a:pt x="5915" y="3503"/>
                    </a:cubicBezTo>
                    <a:lnTo>
                      <a:pt x="5915" y="3503"/>
                    </a:lnTo>
                    <a:cubicBezTo>
                      <a:pt x="5918" y="3516"/>
                      <a:pt x="5921" y="3531"/>
                      <a:pt x="5925" y="3549"/>
                    </a:cubicBezTo>
                    <a:cubicBezTo>
                      <a:pt x="5931" y="3539"/>
                      <a:pt x="5937" y="3529"/>
                      <a:pt x="5943" y="3520"/>
                    </a:cubicBezTo>
                    <a:lnTo>
                      <a:pt x="5943" y="3520"/>
                    </a:lnTo>
                    <a:cubicBezTo>
                      <a:pt x="5949" y="3524"/>
                      <a:pt x="5955" y="3528"/>
                      <a:pt x="5961" y="3532"/>
                    </a:cubicBezTo>
                    <a:cubicBezTo>
                      <a:pt x="5965" y="3537"/>
                      <a:pt x="5959" y="3554"/>
                      <a:pt x="5943" y="3554"/>
                    </a:cubicBezTo>
                    <a:cubicBezTo>
                      <a:pt x="5938" y="3554"/>
                      <a:pt x="5932" y="3552"/>
                      <a:pt x="5925" y="3549"/>
                    </a:cubicBezTo>
                    <a:cubicBezTo>
                      <a:pt x="5924" y="3550"/>
                      <a:pt x="5922" y="3551"/>
                      <a:pt x="5920" y="3551"/>
                    </a:cubicBezTo>
                    <a:cubicBezTo>
                      <a:pt x="5909" y="3551"/>
                      <a:pt x="5899" y="3521"/>
                      <a:pt x="5888" y="3490"/>
                    </a:cubicBezTo>
                    <a:lnTo>
                      <a:pt x="5888" y="3490"/>
                    </a:lnTo>
                    <a:cubicBezTo>
                      <a:pt x="5897" y="3494"/>
                      <a:pt x="5906" y="3499"/>
                      <a:pt x="5915" y="3503"/>
                    </a:cubicBezTo>
                    <a:lnTo>
                      <a:pt x="5915" y="3503"/>
                    </a:lnTo>
                    <a:cubicBezTo>
                      <a:pt x="5903" y="3458"/>
                      <a:pt x="5898" y="3447"/>
                      <a:pt x="5896" y="3447"/>
                    </a:cubicBezTo>
                    <a:cubicBezTo>
                      <a:pt x="5896" y="3447"/>
                      <a:pt x="5896" y="3447"/>
                      <a:pt x="5896" y="3447"/>
                    </a:cubicBezTo>
                    <a:cubicBezTo>
                      <a:pt x="5838" y="3481"/>
                      <a:pt x="5785" y="3525"/>
                      <a:pt x="5727" y="3549"/>
                    </a:cubicBezTo>
                    <a:cubicBezTo>
                      <a:pt x="5659" y="3575"/>
                      <a:pt x="5721" y="3674"/>
                      <a:pt x="5615" y="3681"/>
                    </a:cubicBezTo>
                    <a:cubicBezTo>
                      <a:pt x="5571" y="3683"/>
                      <a:pt x="5497" y="3749"/>
                      <a:pt x="5472" y="3797"/>
                    </a:cubicBezTo>
                    <a:cubicBezTo>
                      <a:pt x="5393" y="3949"/>
                      <a:pt x="5271" y="4025"/>
                      <a:pt x="5113" y="4072"/>
                    </a:cubicBezTo>
                    <a:cubicBezTo>
                      <a:pt x="5094" y="4227"/>
                      <a:pt x="4982" y="4283"/>
                      <a:pt x="4912" y="4300"/>
                    </a:cubicBezTo>
                    <a:cubicBezTo>
                      <a:pt x="4825" y="4415"/>
                      <a:pt x="4781" y="4490"/>
                      <a:pt x="4720" y="4549"/>
                    </a:cubicBezTo>
                    <a:cubicBezTo>
                      <a:pt x="4654" y="4615"/>
                      <a:pt x="4539" y="4656"/>
                      <a:pt x="4508" y="4726"/>
                    </a:cubicBezTo>
                    <a:cubicBezTo>
                      <a:pt x="4464" y="4827"/>
                      <a:pt x="4369" y="4798"/>
                      <a:pt x="4320" y="4877"/>
                    </a:cubicBezTo>
                    <a:cubicBezTo>
                      <a:pt x="4266" y="4962"/>
                      <a:pt x="4177" y="5030"/>
                      <a:pt x="4127" y="5082"/>
                    </a:cubicBezTo>
                    <a:cubicBezTo>
                      <a:pt x="4080" y="5198"/>
                      <a:pt x="4052" y="5291"/>
                      <a:pt x="4030" y="5369"/>
                    </a:cubicBezTo>
                    <a:cubicBezTo>
                      <a:pt x="3921" y="5416"/>
                      <a:pt x="3824" y="5455"/>
                      <a:pt x="3730" y="5497"/>
                    </a:cubicBezTo>
                    <a:cubicBezTo>
                      <a:pt x="3718" y="5501"/>
                      <a:pt x="3711" y="5523"/>
                      <a:pt x="3701" y="5536"/>
                    </a:cubicBezTo>
                    <a:cubicBezTo>
                      <a:pt x="3730" y="5572"/>
                      <a:pt x="3761" y="5605"/>
                      <a:pt x="3807" y="5658"/>
                    </a:cubicBezTo>
                    <a:cubicBezTo>
                      <a:pt x="3729" y="5735"/>
                      <a:pt x="3654" y="5807"/>
                      <a:pt x="3577" y="5881"/>
                    </a:cubicBezTo>
                    <a:cubicBezTo>
                      <a:pt x="3555" y="5920"/>
                      <a:pt x="3527" y="5967"/>
                      <a:pt x="3489" y="6032"/>
                    </a:cubicBezTo>
                    <a:cubicBezTo>
                      <a:pt x="3479" y="5970"/>
                      <a:pt x="3473" y="5942"/>
                      <a:pt x="3464" y="5895"/>
                    </a:cubicBezTo>
                    <a:lnTo>
                      <a:pt x="3464" y="5895"/>
                    </a:lnTo>
                    <a:cubicBezTo>
                      <a:pt x="3296" y="6073"/>
                      <a:pt x="3493" y="6162"/>
                      <a:pt x="3412" y="6319"/>
                    </a:cubicBezTo>
                    <a:cubicBezTo>
                      <a:pt x="3371" y="6282"/>
                      <a:pt x="3330" y="6234"/>
                      <a:pt x="3273" y="6234"/>
                    </a:cubicBezTo>
                    <a:cubicBezTo>
                      <a:pt x="3254" y="6234"/>
                      <a:pt x="3232" y="6240"/>
                      <a:pt x="3208" y="6254"/>
                    </a:cubicBezTo>
                    <a:cubicBezTo>
                      <a:pt x="3125" y="6303"/>
                      <a:pt x="3049" y="6368"/>
                      <a:pt x="2984" y="6428"/>
                    </a:cubicBezTo>
                    <a:cubicBezTo>
                      <a:pt x="2950" y="6512"/>
                      <a:pt x="2912" y="6591"/>
                      <a:pt x="2884" y="6674"/>
                    </a:cubicBezTo>
                    <a:cubicBezTo>
                      <a:pt x="2789" y="6956"/>
                      <a:pt x="2438" y="7066"/>
                      <a:pt x="2405" y="7391"/>
                    </a:cubicBezTo>
                    <a:cubicBezTo>
                      <a:pt x="2281" y="7449"/>
                      <a:pt x="2212" y="7542"/>
                      <a:pt x="2225" y="7681"/>
                    </a:cubicBezTo>
                    <a:cubicBezTo>
                      <a:pt x="2096" y="7740"/>
                      <a:pt x="2062" y="7890"/>
                      <a:pt x="1999" y="8008"/>
                    </a:cubicBezTo>
                    <a:cubicBezTo>
                      <a:pt x="1963" y="8073"/>
                      <a:pt x="1957" y="8155"/>
                      <a:pt x="1941" y="8223"/>
                    </a:cubicBezTo>
                    <a:cubicBezTo>
                      <a:pt x="1888" y="8283"/>
                      <a:pt x="1832" y="8336"/>
                      <a:pt x="1793" y="8399"/>
                    </a:cubicBezTo>
                    <a:cubicBezTo>
                      <a:pt x="1642" y="8648"/>
                      <a:pt x="1550" y="8935"/>
                      <a:pt x="1357" y="9155"/>
                    </a:cubicBezTo>
                    <a:cubicBezTo>
                      <a:pt x="1338" y="9176"/>
                      <a:pt x="1319" y="9229"/>
                      <a:pt x="1326" y="9251"/>
                    </a:cubicBezTo>
                    <a:cubicBezTo>
                      <a:pt x="1367" y="9379"/>
                      <a:pt x="1282" y="9478"/>
                      <a:pt x="1241" y="9582"/>
                    </a:cubicBezTo>
                    <a:cubicBezTo>
                      <a:pt x="1211" y="9660"/>
                      <a:pt x="1114" y="9737"/>
                      <a:pt x="1117" y="9798"/>
                    </a:cubicBezTo>
                    <a:cubicBezTo>
                      <a:pt x="1126" y="9965"/>
                      <a:pt x="983" y="10097"/>
                      <a:pt x="994" y="10228"/>
                    </a:cubicBezTo>
                    <a:cubicBezTo>
                      <a:pt x="1004" y="10403"/>
                      <a:pt x="914" y="10491"/>
                      <a:pt x="854" y="10619"/>
                    </a:cubicBezTo>
                    <a:cubicBezTo>
                      <a:pt x="829" y="10671"/>
                      <a:pt x="849" y="10752"/>
                      <a:pt x="835" y="10815"/>
                    </a:cubicBezTo>
                    <a:cubicBezTo>
                      <a:pt x="823" y="10872"/>
                      <a:pt x="791" y="10924"/>
                      <a:pt x="763" y="10989"/>
                    </a:cubicBezTo>
                    <a:cubicBezTo>
                      <a:pt x="777" y="11024"/>
                      <a:pt x="798" y="11074"/>
                      <a:pt x="819" y="11128"/>
                    </a:cubicBezTo>
                    <a:lnTo>
                      <a:pt x="670" y="11237"/>
                    </a:lnTo>
                    <a:cubicBezTo>
                      <a:pt x="692" y="11290"/>
                      <a:pt x="713" y="11340"/>
                      <a:pt x="736" y="11399"/>
                    </a:cubicBezTo>
                    <a:cubicBezTo>
                      <a:pt x="716" y="11418"/>
                      <a:pt x="695" y="11436"/>
                      <a:pt x="660" y="11467"/>
                    </a:cubicBezTo>
                    <a:cubicBezTo>
                      <a:pt x="689" y="11514"/>
                      <a:pt x="721" y="11565"/>
                      <a:pt x="764" y="11633"/>
                    </a:cubicBezTo>
                    <a:cubicBezTo>
                      <a:pt x="698" y="11642"/>
                      <a:pt x="661" y="11648"/>
                      <a:pt x="607" y="11654"/>
                    </a:cubicBezTo>
                    <a:cubicBezTo>
                      <a:pt x="593" y="11702"/>
                      <a:pt x="585" y="11761"/>
                      <a:pt x="560" y="11811"/>
                    </a:cubicBezTo>
                    <a:cubicBezTo>
                      <a:pt x="532" y="11870"/>
                      <a:pt x="489" y="11921"/>
                      <a:pt x="474" y="11948"/>
                    </a:cubicBezTo>
                    <a:cubicBezTo>
                      <a:pt x="474" y="12058"/>
                      <a:pt x="498" y="12157"/>
                      <a:pt x="468" y="12207"/>
                    </a:cubicBezTo>
                    <a:cubicBezTo>
                      <a:pt x="377" y="12360"/>
                      <a:pt x="443" y="12526"/>
                      <a:pt x="388" y="12672"/>
                    </a:cubicBezTo>
                    <a:cubicBezTo>
                      <a:pt x="452" y="12701"/>
                      <a:pt x="501" y="12725"/>
                      <a:pt x="557" y="12750"/>
                    </a:cubicBezTo>
                    <a:cubicBezTo>
                      <a:pt x="538" y="12766"/>
                      <a:pt x="529" y="12779"/>
                      <a:pt x="521" y="12779"/>
                    </a:cubicBezTo>
                    <a:cubicBezTo>
                      <a:pt x="476" y="12778"/>
                      <a:pt x="430" y="12775"/>
                      <a:pt x="382" y="12773"/>
                    </a:cubicBezTo>
                    <a:cubicBezTo>
                      <a:pt x="327" y="12932"/>
                      <a:pt x="307" y="13100"/>
                      <a:pt x="277" y="13269"/>
                    </a:cubicBezTo>
                    <a:cubicBezTo>
                      <a:pt x="264" y="13354"/>
                      <a:pt x="248" y="13440"/>
                      <a:pt x="224" y="13525"/>
                    </a:cubicBezTo>
                    <a:cubicBezTo>
                      <a:pt x="209" y="13612"/>
                      <a:pt x="189" y="13699"/>
                      <a:pt x="155" y="13785"/>
                    </a:cubicBezTo>
                    <a:cubicBezTo>
                      <a:pt x="189" y="13809"/>
                      <a:pt x="229" y="13837"/>
                      <a:pt x="286" y="13877"/>
                    </a:cubicBezTo>
                    <a:cubicBezTo>
                      <a:pt x="208" y="13900"/>
                      <a:pt x="174" y="13911"/>
                      <a:pt x="137" y="13922"/>
                    </a:cubicBezTo>
                    <a:cubicBezTo>
                      <a:pt x="133" y="13975"/>
                      <a:pt x="123" y="14024"/>
                      <a:pt x="127" y="14069"/>
                    </a:cubicBezTo>
                    <a:cubicBezTo>
                      <a:pt x="132" y="14102"/>
                      <a:pt x="158" y="14127"/>
                      <a:pt x="162" y="14136"/>
                    </a:cubicBezTo>
                    <a:cubicBezTo>
                      <a:pt x="140" y="14211"/>
                      <a:pt x="108" y="14272"/>
                      <a:pt x="105" y="14336"/>
                    </a:cubicBezTo>
                    <a:cubicBezTo>
                      <a:pt x="93" y="14590"/>
                      <a:pt x="27" y="14851"/>
                      <a:pt x="79" y="15108"/>
                    </a:cubicBezTo>
                    <a:cubicBezTo>
                      <a:pt x="62" y="15143"/>
                      <a:pt x="46" y="15192"/>
                      <a:pt x="26" y="15254"/>
                    </a:cubicBezTo>
                    <a:cubicBezTo>
                      <a:pt x="99" y="15271"/>
                      <a:pt x="152" y="15283"/>
                      <a:pt x="209" y="15296"/>
                    </a:cubicBezTo>
                    <a:cubicBezTo>
                      <a:pt x="208" y="15341"/>
                      <a:pt x="207" y="15373"/>
                      <a:pt x="207" y="15410"/>
                    </a:cubicBezTo>
                    <a:cubicBezTo>
                      <a:pt x="149" y="15419"/>
                      <a:pt x="96" y="15427"/>
                      <a:pt x="46" y="15435"/>
                    </a:cubicBezTo>
                    <a:cubicBezTo>
                      <a:pt x="84" y="15530"/>
                      <a:pt x="118" y="15613"/>
                      <a:pt x="154" y="15700"/>
                    </a:cubicBezTo>
                    <a:cubicBezTo>
                      <a:pt x="111" y="15711"/>
                      <a:pt x="86" y="15719"/>
                      <a:pt x="59" y="15725"/>
                    </a:cubicBezTo>
                    <a:cubicBezTo>
                      <a:pt x="1" y="15951"/>
                      <a:pt x="136" y="16179"/>
                      <a:pt x="73" y="16404"/>
                    </a:cubicBezTo>
                    <a:cubicBezTo>
                      <a:pt x="109" y="16493"/>
                      <a:pt x="149" y="16591"/>
                      <a:pt x="184" y="16676"/>
                    </a:cubicBezTo>
                    <a:cubicBezTo>
                      <a:pt x="158" y="16722"/>
                      <a:pt x="142" y="16747"/>
                      <a:pt x="132" y="16765"/>
                    </a:cubicBezTo>
                    <a:cubicBezTo>
                      <a:pt x="171" y="16800"/>
                      <a:pt x="218" y="16832"/>
                      <a:pt x="270" y="16872"/>
                    </a:cubicBezTo>
                    <a:cubicBezTo>
                      <a:pt x="198" y="16943"/>
                      <a:pt x="145" y="16996"/>
                      <a:pt x="104" y="17037"/>
                    </a:cubicBezTo>
                    <a:cubicBezTo>
                      <a:pt x="215" y="17212"/>
                      <a:pt x="165" y="17421"/>
                      <a:pt x="229" y="17580"/>
                    </a:cubicBezTo>
                    <a:cubicBezTo>
                      <a:pt x="274" y="17594"/>
                      <a:pt x="308" y="17606"/>
                      <a:pt x="354" y="17621"/>
                    </a:cubicBezTo>
                    <a:cubicBezTo>
                      <a:pt x="318" y="17752"/>
                      <a:pt x="287" y="17865"/>
                      <a:pt x="271" y="17921"/>
                    </a:cubicBezTo>
                    <a:cubicBezTo>
                      <a:pt x="352" y="18202"/>
                      <a:pt x="414" y="18429"/>
                      <a:pt x="524" y="18679"/>
                    </a:cubicBezTo>
                    <a:cubicBezTo>
                      <a:pt x="543" y="18691"/>
                      <a:pt x="588" y="18717"/>
                      <a:pt x="632" y="18742"/>
                    </a:cubicBezTo>
                    <a:cubicBezTo>
                      <a:pt x="599" y="18804"/>
                      <a:pt x="576" y="18851"/>
                      <a:pt x="552" y="18899"/>
                    </a:cubicBezTo>
                    <a:cubicBezTo>
                      <a:pt x="648" y="19010"/>
                      <a:pt x="686" y="19126"/>
                      <a:pt x="629" y="19263"/>
                    </a:cubicBezTo>
                    <a:cubicBezTo>
                      <a:pt x="657" y="19292"/>
                      <a:pt x="685" y="19322"/>
                      <a:pt x="713" y="19351"/>
                    </a:cubicBezTo>
                    <a:cubicBezTo>
                      <a:pt x="699" y="19417"/>
                      <a:pt x="689" y="19469"/>
                      <a:pt x="682" y="19501"/>
                    </a:cubicBezTo>
                    <a:cubicBezTo>
                      <a:pt x="721" y="19578"/>
                      <a:pt x="763" y="19632"/>
                      <a:pt x="779" y="19694"/>
                    </a:cubicBezTo>
                    <a:cubicBezTo>
                      <a:pt x="830" y="19932"/>
                      <a:pt x="911" y="20162"/>
                      <a:pt x="985" y="20394"/>
                    </a:cubicBezTo>
                    <a:cubicBezTo>
                      <a:pt x="1061" y="20625"/>
                      <a:pt x="1148" y="20853"/>
                      <a:pt x="1269" y="21067"/>
                    </a:cubicBezTo>
                    <a:cubicBezTo>
                      <a:pt x="1325" y="21164"/>
                      <a:pt x="1331" y="21278"/>
                      <a:pt x="1417" y="21377"/>
                    </a:cubicBezTo>
                    <a:cubicBezTo>
                      <a:pt x="1485" y="21442"/>
                      <a:pt x="1482" y="21602"/>
                      <a:pt x="1525" y="21718"/>
                    </a:cubicBezTo>
                    <a:cubicBezTo>
                      <a:pt x="1547" y="21779"/>
                      <a:pt x="1591" y="21842"/>
                      <a:pt x="1638" y="21883"/>
                    </a:cubicBezTo>
                    <a:cubicBezTo>
                      <a:pt x="1763" y="21988"/>
                      <a:pt x="1697" y="22182"/>
                      <a:pt x="1831" y="22279"/>
                    </a:cubicBezTo>
                    <a:cubicBezTo>
                      <a:pt x="1837" y="22283"/>
                      <a:pt x="1829" y="22320"/>
                      <a:pt x="1829" y="22341"/>
                    </a:cubicBezTo>
                    <a:cubicBezTo>
                      <a:pt x="1829" y="22360"/>
                      <a:pt x="1831" y="22376"/>
                      <a:pt x="1832" y="22394"/>
                    </a:cubicBezTo>
                    <a:cubicBezTo>
                      <a:pt x="1956" y="22463"/>
                      <a:pt x="2090" y="22503"/>
                      <a:pt x="2168" y="22669"/>
                    </a:cubicBezTo>
                    <a:cubicBezTo>
                      <a:pt x="2099" y="22670"/>
                      <a:pt x="2031" y="22672"/>
                      <a:pt x="1935" y="22673"/>
                    </a:cubicBezTo>
                    <a:cubicBezTo>
                      <a:pt x="2007" y="22738"/>
                      <a:pt x="2041" y="22773"/>
                      <a:pt x="2079" y="22803"/>
                    </a:cubicBezTo>
                    <a:cubicBezTo>
                      <a:pt x="2074" y="22848"/>
                      <a:pt x="2069" y="22879"/>
                      <a:pt x="2066" y="22912"/>
                    </a:cubicBezTo>
                    <a:cubicBezTo>
                      <a:pt x="2124" y="22938"/>
                      <a:pt x="2184" y="22966"/>
                      <a:pt x="2260" y="23001"/>
                    </a:cubicBezTo>
                    <a:cubicBezTo>
                      <a:pt x="2293" y="23060"/>
                      <a:pt x="2332" y="23129"/>
                      <a:pt x="2388" y="23231"/>
                    </a:cubicBezTo>
                    <a:cubicBezTo>
                      <a:pt x="2424" y="23232"/>
                      <a:pt x="2472" y="23234"/>
                      <a:pt x="2562" y="23237"/>
                    </a:cubicBezTo>
                    <a:cubicBezTo>
                      <a:pt x="2475" y="23306"/>
                      <a:pt x="2434" y="23340"/>
                      <a:pt x="2357" y="23401"/>
                    </a:cubicBezTo>
                    <a:cubicBezTo>
                      <a:pt x="2496" y="23428"/>
                      <a:pt x="2591" y="23447"/>
                      <a:pt x="2686" y="23465"/>
                    </a:cubicBezTo>
                    <a:cubicBezTo>
                      <a:pt x="2700" y="23468"/>
                      <a:pt x="2715" y="23494"/>
                      <a:pt x="2740" y="23521"/>
                    </a:cubicBezTo>
                    <a:cubicBezTo>
                      <a:pt x="2733" y="23587"/>
                      <a:pt x="2724" y="23659"/>
                      <a:pt x="2716" y="23725"/>
                    </a:cubicBezTo>
                    <a:cubicBezTo>
                      <a:pt x="2856" y="23910"/>
                      <a:pt x="3114" y="23988"/>
                      <a:pt x="3103" y="24303"/>
                    </a:cubicBezTo>
                    <a:cubicBezTo>
                      <a:pt x="3043" y="24256"/>
                      <a:pt x="2989" y="24236"/>
                      <a:pt x="2941" y="24236"/>
                    </a:cubicBezTo>
                    <a:cubicBezTo>
                      <a:pt x="2886" y="24236"/>
                      <a:pt x="2838" y="24261"/>
                      <a:pt x="2794" y="24300"/>
                    </a:cubicBezTo>
                    <a:cubicBezTo>
                      <a:pt x="2936" y="24381"/>
                      <a:pt x="3077" y="24461"/>
                      <a:pt x="3221" y="24543"/>
                    </a:cubicBezTo>
                    <a:cubicBezTo>
                      <a:pt x="3240" y="24537"/>
                      <a:pt x="3267" y="24528"/>
                      <a:pt x="3303" y="24517"/>
                    </a:cubicBezTo>
                    <a:lnTo>
                      <a:pt x="3303" y="24517"/>
                    </a:lnTo>
                    <a:cubicBezTo>
                      <a:pt x="3317" y="24676"/>
                      <a:pt x="3190" y="24811"/>
                      <a:pt x="3354" y="24987"/>
                    </a:cubicBezTo>
                    <a:cubicBezTo>
                      <a:pt x="3368" y="24940"/>
                      <a:pt x="3379" y="24909"/>
                      <a:pt x="3399" y="24845"/>
                    </a:cubicBezTo>
                    <a:cubicBezTo>
                      <a:pt x="3476" y="24998"/>
                      <a:pt x="3458" y="25171"/>
                      <a:pt x="3623" y="25199"/>
                    </a:cubicBezTo>
                    <a:cubicBezTo>
                      <a:pt x="3627" y="25242"/>
                      <a:pt x="3629" y="25265"/>
                      <a:pt x="3632" y="25298"/>
                    </a:cubicBezTo>
                    <a:cubicBezTo>
                      <a:pt x="3685" y="25285"/>
                      <a:pt x="3720" y="25277"/>
                      <a:pt x="3764" y="25265"/>
                    </a:cubicBezTo>
                    <a:lnTo>
                      <a:pt x="3764" y="25265"/>
                    </a:lnTo>
                    <a:cubicBezTo>
                      <a:pt x="3742" y="25323"/>
                      <a:pt x="3724" y="25364"/>
                      <a:pt x="3702" y="25418"/>
                    </a:cubicBezTo>
                    <a:cubicBezTo>
                      <a:pt x="3895" y="25505"/>
                      <a:pt x="4027" y="25635"/>
                      <a:pt x="4049" y="25770"/>
                    </a:cubicBezTo>
                    <a:cubicBezTo>
                      <a:pt x="4152" y="25879"/>
                      <a:pt x="4245" y="25938"/>
                      <a:pt x="4263" y="26003"/>
                    </a:cubicBezTo>
                    <a:cubicBezTo>
                      <a:pt x="4300" y="26128"/>
                      <a:pt x="4358" y="26207"/>
                      <a:pt x="4475" y="26250"/>
                    </a:cubicBezTo>
                    <a:cubicBezTo>
                      <a:pt x="4595" y="26292"/>
                      <a:pt x="4595" y="26403"/>
                      <a:pt x="4636" y="26501"/>
                    </a:cubicBezTo>
                    <a:cubicBezTo>
                      <a:pt x="4663" y="26510"/>
                      <a:pt x="4695" y="26512"/>
                      <a:pt x="4722" y="26529"/>
                    </a:cubicBezTo>
                    <a:cubicBezTo>
                      <a:pt x="4879" y="26619"/>
                      <a:pt x="4960" y="26816"/>
                      <a:pt x="5151" y="26866"/>
                    </a:cubicBezTo>
                    <a:cubicBezTo>
                      <a:pt x="5154" y="26868"/>
                      <a:pt x="5154" y="26906"/>
                      <a:pt x="5159" y="26928"/>
                    </a:cubicBezTo>
                    <a:cubicBezTo>
                      <a:pt x="5179" y="27010"/>
                      <a:pt x="5344" y="26963"/>
                      <a:pt x="5316" y="27091"/>
                    </a:cubicBezTo>
                    <a:cubicBezTo>
                      <a:pt x="5400" y="27146"/>
                      <a:pt x="5484" y="27202"/>
                      <a:pt x="5565" y="27256"/>
                    </a:cubicBezTo>
                    <a:cubicBezTo>
                      <a:pt x="5572" y="27287"/>
                      <a:pt x="5578" y="27316"/>
                      <a:pt x="5582" y="27337"/>
                    </a:cubicBezTo>
                    <a:cubicBezTo>
                      <a:pt x="5630" y="27352"/>
                      <a:pt x="5671" y="27365"/>
                      <a:pt x="5705" y="27375"/>
                    </a:cubicBezTo>
                    <a:cubicBezTo>
                      <a:pt x="5724" y="27431"/>
                      <a:pt x="5738" y="27472"/>
                      <a:pt x="5759" y="27536"/>
                    </a:cubicBezTo>
                    <a:cubicBezTo>
                      <a:pt x="5918" y="27543"/>
                      <a:pt x="6015" y="27653"/>
                      <a:pt x="6096" y="27778"/>
                    </a:cubicBezTo>
                    <a:cubicBezTo>
                      <a:pt x="6146" y="27750"/>
                      <a:pt x="6199" y="27724"/>
                      <a:pt x="6280" y="27681"/>
                    </a:cubicBezTo>
                    <a:cubicBezTo>
                      <a:pt x="6286" y="27808"/>
                      <a:pt x="6290" y="27890"/>
                      <a:pt x="6295" y="27986"/>
                    </a:cubicBezTo>
                    <a:cubicBezTo>
                      <a:pt x="6512" y="28024"/>
                      <a:pt x="6651" y="28145"/>
                      <a:pt x="6731" y="28321"/>
                    </a:cubicBezTo>
                    <a:cubicBezTo>
                      <a:pt x="6798" y="28336"/>
                      <a:pt x="6849" y="28346"/>
                      <a:pt x="6895" y="28357"/>
                    </a:cubicBezTo>
                    <a:cubicBezTo>
                      <a:pt x="6914" y="28414"/>
                      <a:pt x="6927" y="28454"/>
                      <a:pt x="6943" y="28499"/>
                    </a:cubicBezTo>
                    <a:cubicBezTo>
                      <a:pt x="7077" y="28530"/>
                      <a:pt x="7204" y="28546"/>
                      <a:pt x="7320" y="28560"/>
                    </a:cubicBezTo>
                    <a:cubicBezTo>
                      <a:pt x="7324" y="28624"/>
                      <a:pt x="7329" y="28691"/>
                      <a:pt x="7332" y="28763"/>
                    </a:cubicBezTo>
                    <a:cubicBezTo>
                      <a:pt x="7422" y="28797"/>
                      <a:pt x="7487" y="28884"/>
                      <a:pt x="7579" y="28884"/>
                    </a:cubicBezTo>
                    <a:cubicBezTo>
                      <a:pt x="7594" y="28884"/>
                      <a:pt x="7609" y="28882"/>
                      <a:pt x="7624" y="28877"/>
                    </a:cubicBezTo>
                    <a:cubicBezTo>
                      <a:pt x="7651" y="29019"/>
                      <a:pt x="7808" y="29044"/>
                      <a:pt x="7891" y="29120"/>
                    </a:cubicBezTo>
                    <a:cubicBezTo>
                      <a:pt x="7976" y="29119"/>
                      <a:pt x="8050" y="29117"/>
                      <a:pt x="8132" y="29116"/>
                    </a:cubicBezTo>
                    <a:cubicBezTo>
                      <a:pt x="8181" y="29225"/>
                      <a:pt x="8219" y="29314"/>
                      <a:pt x="8254" y="29392"/>
                    </a:cubicBezTo>
                    <a:cubicBezTo>
                      <a:pt x="8277" y="29374"/>
                      <a:pt x="8307" y="29368"/>
                      <a:pt x="8340" y="29368"/>
                    </a:cubicBezTo>
                    <a:cubicBezTo>
                      <a:pt x="8393" y="29368"/>
                      <a:pt x="8456" y="29383"/>
                      <a:pt x="8515" y="29383"/>
                    </a:cubicBezTo>
                    <a:cubicBezTo>
                      <a:pt x="8549" y="29383"/>
                      <a:pt x="8582" y="29378"/>
                      <a:pt x="8612" y="29361"/>
                    </a:cubicBezTo>
                    <a:cubicBezTo>
                      <a:pt x="8707" y="29411"/>
                      <a:pt x="8793" y="29456"/>
                      <a:pt x="8882" y="29504"/>
                    </a:cubicBezTo>
                    <a:cubicBezTo>
                      <a:pt x="8929" y="29486"/>
                      <a:pt x="8977" y="29467"/>
                      <a:pt x="9019" y="29451"/>
                    </a:cubicBezTo>
                    <a:lnTo>
                      <a:pt x="9019" y="29451"/>
                    </a:lnTo>
                    <a:cubicBezTo>
                      <a:pt x="9169" y="29572"/>
                      <a:pt x="8968" y="29542"/>
                      <a:pt x="8999" y="29592"/>
                    </a:cubicBezTo>
                    <a:lnTo>
                      <a:pt x="8996" y="29704"/>
                    </a:lnTo>
                    <a:lnTo>
                      <a:pt x="9056" y="29767"/>
                    </a:lnTo>
                    <a:cubicBezTo>
                      <a:pt x="9106" y="29728"/>
                      <a:pt x="9155" y="29688"/>
                      <a:pt x="9193" y="29659"/>
                    </a:cubicBezTo>
                    <a:cubicBezTo>
                      <a:pt x="9281" y="29742"/>
                      <a:pt x="9346" y="29804"/>
                      <a:pt x="9446" y="29898"/>
                    </a:cubicBezTo>
                    <a:cubicBezTo>
                      <a:pt x="9455" y="29815"/>
                      <a:pt x="9491" y="29794"/>
                      <a:pt x="9534" y="29794"/>
                    </a:cubicBezTo>
                    <a:cubicBezTo>
                      <a:pt x="9578" y="29794"/>
                      <a:pt x="9631" y="29816"/>
                      <a:pt x="9673" y="29816"/>
                    </a:cubicBezTo>
                    <a:cubicBezTo>
                      <a:pt x="9681" y="29816"/>
                      <a:pt x="9689" y="29815"/>
                      <a:pt x="9696" y="29813"/>
                    </a:cubicBezTo>
                    <a:cubicBezTo>
                      <a:pt x="9722" y="29848"/>
                      <a:pt x="9747" y="29884"/>
                      <a:pt x="9778" y="29925"/>
                    </a:cubicBezTo>
                    <a:cubicBezTo>
                      <a:pt x="9873" y="29907"/>
                      <a:pt x="9956" y="29885"/>
                      <a:pt x="10043" y="29863"/>
                    </a:cubicBezTo>
                    <a:cubicBezTo>
                      <a:pt x="10044" y="29863"/>
                      <a:pt x="10046" y="29863"/>
                      <a:pt x="10047" y="29863"/>
                    </a:cubicBezTo>
                    <a:cubicBezTo>
                      <a:pt x="10059" y="29863"/>
                      <a:pt x="10076" y="29873"/>
                      <a:pt x="10090" y="29878"/>
                    </a:cubicBezTo>
                    <a:cubicBezTo>
                      <a:pt x="10077" y="29932"/>
                      <a:pt x="10064" y="29982"/>
                      <a:pt x="10046" y="30050"/>
                    </a:cubicBezTo>
                    <a:cubicBezTo>
                      <a:pt x="10162" y="30053"/>
                      <a:pt x="10249" y="30054"/>
                      <a:pt x="10287" y="30056"/>
                    </a:cubicBezTo>
                    <a:cubicBezTo>
                      <a:pt x="10380" y="30013"/>
                      <a:pt x="10437" y="29988"/>
                      <a:pt x="10513" y="29954"/>
                    </a:cubicBezTo>
                    <a:cubicBezTo>
                      <a:pt x="10533" y="30046"/>
                      <a:pt x="10548" y="30110"/>
                      <a:pt x="10563" y="30174"/>
                    </a:cubicBezTo>
                    <a:cubicBezTo>
                      <a:pt x="10593" y="30166"/>
                      <a:pt x="10623" y="30159"/>
                      <a:pt x="10663" y="30150"/>
                    </a:cubicBezTo>
                    <a:cubicBezTo>
                      <a:pt x="10688" y="30224"/>
                      <a:pt x="10710" y="30291"/>
                      <a:pt x="10732" y="30359"/>
                    </a:cubicBezTo>
                    <a:cubicBezTo>
                      <a:pt x="10789" y="30343"/>
                      <a:pt x="10842" y="30328"/>
                      <a:pt x="10897" y="30312"/>
                    </a:cubicBezTo>
                    <a:cubicBezTo>
                      <a:pt x="10930" y="30365"/>
                      <a:pt x="10963" y="30418"/>
                      <a:pt x="10988" y="30457"/>
                    </a:cubicBezTo>
                    <a:cubicBezTo>
                      <a:pt x="11047" y="30438"/>
                      <a:pt x="11102" y="30419"/>
                      <a:pt x="11195" y="30390"/>
                    </a:cubicBezTo>
                    <a:lnTo>
                      <a:pt x="11195" y="30390"/>
                    </a:lnTo>
                    <a:cubicBezTo>
                      <a:pt x="11179" y="30485"/>
                      <a:pt x="11169" y="30538"/>
                      <a:pt x="11157" y="30603"/>
                    </a:cubicBezTo>
                    <a:cubicBezTo>
                      <a:pt x="11207" y="30615"/>
                      <a:pt x="11247" y="30624"/>
                      <a:pt x="11294" y="30634"/>
                    </a:cubicBezTo>
                    <a:cubicBezTo>
                      <a:pt x="11273" y="30591"/>
                      <a:pt x="11258" y="30565"/>
                      <a:pt x="11238" y="30522"/>
                    </a:cubicBezTo>
                    <a:lnTo>
                      <a:pt x="11238" y="30522"/>
                    </a:lnTo>
                    <a:cubicBezTo>
                      <a:pt x="11316" y="30546"/>
                      <a:pt x="11382" y="30558"/>
                      <a:pt x="11445" y="30568"/>
                    </a:cubicBezTo>
                    <a:cubicBezTo>
                      <a:pt x="11475" y="30535"/>
                      <a:pt x="11500" y="30507"/>
                      <a:pt x="11523" y="30482"/>
                    </a:cubicBezTo>
                    <a:cubicBezTo>
                      <a:pt x="11589" y="30502"/>
                      <a:pt x="11648" y="30519"/>
                      <a:pt x="11706" y="30535"/>
                    </a:cubicBezTo>
                    <a:cubicBezTo>
                      <a:pt x="11751" y="30510"/>
                      <a:pt x="11797" y="30484"/>
                      <a:pt x="11847" y="30455"/>
                    </a:cubicBezTo>
                    <a:cubicBezTo>
                      <a:pt x="11879" y="30507"/>
                      <a:pt x="11900" y="30540"/>
                      <a:pt x="11919" y="30569"/>
                    </a:cubicBezTo>
                    <a:cubicBezTo>
                      <a:pt x="11888" y="30585"/>
                      <a:pt x="11863" y="30597"/>
                      <a:pt x="11837" y="30612"/>
                    </a:cubicBezTo>
                    <a:cubicBezTo>
                      <a:pt x="11879" y="30640"/>
                      <a:pt x="11913" y="30663"/>
                      <a:pt x="11948" y="30688"/>
                    </a:cubicBezTo>
                    <a:cubicBezTo>
                      <a:pt x="11978" y="30747"/>
                      <a:pt x="11843" y="30833"/>
                      <a:pt x="11994" y="30864"/>
                    </a:cubicBezTo>
                    <a:cubicBezTo>
                      <a:pt x="11995" y="30864"/>
                      <a:pt x="11996" y="30864"/>
                      <a:pt x="11998" y="30864"/>
                    </a:cubicBezTo>
                    <a:cubicBezTo>
                      <a:pt x="12115" y="30864"/>
                      <a:pt x="12043" y="30730"/>
                      <a:pt x="12143" y="30730"/>
                    </a:cubicBezTo>
                    <a:cubicBezTo>
                      <a:pt x="12152" y="30730"/>
                      <a:pt x="12164" y="30731"/>
                      <a:pt x="12176" y="30734"/>
                    </a:cubicBezTo>
                    <a:cubicBezTo>
                      <a:pt x="12196" y="30657"/>
                      <a:pt x="12239" y="30612"/>
                      <a:pt x="12329" y="30612"/>
                    </a:cubicBezTo>
                    <a:cubicBezTo>
                      <a:pt x="12360" y="30612"/>
                      <a:pt x="12396" y="30617"/>
                      <a:pt x="12438" y="30628"/>
                    </a:cubicBezTo>
                    <a:cubicBezTo>
                      <a:pt x="12362" y="30678"/>
                      <a:pt x="12304" y="30716"/>
                      <a:pt x="12246" y="30755"/>
                    </a:cubicBezTo>
                    <a:lnTo>
                      <a:pt x="12562" y="31025"/>
                    </a:lnTo>
                    <a:cubicBezTo>
                      <a:pt x="12615" y="31018"/>
                      <a:pt x="12666" y="31009"/>
                      <a:pt x="12722" y="31000"/>
                    </a:cubicBezTo>
                    <a:cubicBezTo>
                      <a:pt x="12772" y="31059"/>
                      <a:pt x="12816" y="31118"/>
                      <a:pt x="12883" y="31186"/>
                    </a:cubicBezTo>
                    <a:cubicBezTo>
                      <a:pt x="12950" y="31102"/>
                      <a:pt x="13002" y="31037"/>
                      <a:pt x="13055" y="30972"/>
                    </a:cubicBezTo>
                    <a:cubicBezTo>
                      <a:pt x="13097" y="31062"/>
                      <a:pt x="13205" y="31055"/>
                      <a:pt x="13295" y="31074"/>
                    </a:cubicBezTo>
                    <a:cubicBezTo>
                      <a:pt x="13346" y="31003"/>
                      <a:pt x="13398" y="30931"/>
                      <a:pt x="13470" y="30831"/>
                    </a:cubicBezTo>
                    <a:cubicBezTo>
                      <a:pt x="13539" y="30909"/>
                      <a:pt x="13573" y="30962"/>
                      <a:pt x="13624" y="30997"/>
                    </a:cubicBezTo>
                    <a:cubicBezTo>
                      <a:pt x="13676" y="31031"/>
                      <a:pt x="13746" y="31047"/>
                      <a:pt x="13808" y="31071"/>
                    </a:cubicBezTo>
                    <a:cubicBezTo>
                      <a:pt x="13807" y="31121"/>
                      <a:pt x="13804" y="31158"/>
                      <a:pt x="13804" y="31162"/>
                    </a:cubicBezTo>
                    <a:cubicBezTo>
                      <a:pt x="13888" y="31277"/>
                      <a:pt x="13943" y="31353"/>
                      <a:pt x="13995" y="31426"/>
                    </a:cubicBezTo>
                    <a:cubicBezTo>
                      <a:pt x="14130" y="31465"/>
                      <a:pt x="14261" y="31502"/>
                      <a:pt x="14397" y="31542"/>
                    </a:cubicBezTo>
                    <a:cubicBezTo>
                      <a:pt x="14410" y="31505"/>
                      <a:pt x="14429" y="31455"/>
                      <a:pt x="14455" y="31383"/>
                    </a:cubicBezTo>
                    <a:cubicBezTo>
                      <a:pt x="14591" y="31465"/>
                      <a:pt x="14704" y="31536"/>
                      <a:pt x="14817" y="31606"/>
                    </a:cubicBezTo>
                    <a:cubicBezTo>
                      <a:pt x="14850" y="31586"/>
                      <a:pt x="14886" y="31573"/>
                      <a:pt x="14906" y="31551"/>
                    </a:cubicBezTo>
                    <a:cubicBezTo>
                      <a:pt x="14954" y="31490"/>
                      <a:pt x="14991" y="31426"/>
                      <a:pt x="15037" y="31365"/>
                    </a:cubicBezTo>
                    <a:cubicBezTo>
                      <a:pt x="15042" y="31358"/>
                      <a:pt x="15069" y="31359"/>
                      <a:pt x="15087" y="31356"/>
                    </a:cubicBezTo>
                    <a:cubicBezTo>
                      <a:pt x="15098" y="31395"/>
                      <a:pt x="15109" y="31428"/>
                      <a:pt x="15120" y="31465"/>
                    </a:cubicBezTo>
                    <a:cubicBezTo>
                      <a:pt x="15127" y="31466"/>
                      <a:pt x="15133" y="31466"/>
                      <a:pt x="15139" y="31466"/>
                    </a:cubicBezTo>
                    <a:cubicBezTo>
                      <a:pt x="15248" y="31466"/>
                      <a:pt x="15295" y="31417"/>
                      <a:pt x="15332" y="31346"/>
                    </a:cubicBezTo>
                    <a:cubicBezTo>
                      <a:pt x="15343" y="31325"/>
                      <a:pt x="15418" y="31327"/>
                      <a:pt x="15459" y="31318"/>
                    </a:cubicBezTo>
                    <a:lnTo>
                      <a:pt x="15459" y="31318"/>
                    </a:lnTo>
                    <a:cubicBezTo>
                      <a:pt x="15429" y="31387"/>
                      <a:pt x="15409" y="31436"/>
                      <a:pt x="15387" y="31484"/>
                    </a:cubicBezTo>
                    <a:cubicBezTo>
                      <a:pt x="15451" y="31502"/>
                      <a:pt x="15513" y="31521"/>
                      <a:pt x="15541" y="31529"/>
                    </a:cubicBezTo>
                    <a:cubicBezTo>
                      <a:pt x="15611" y="31528"/>
                      <a:pt x="15673" y="31519"/>
                      <a:pt x="15726" y="31519"/>
                    </a:cubicBezTo>
                    <a:cubicBezTo>
                      <a:pt x="15752" y="31519"/>
                      <a:pt x="15776" y="31521"/>
                      <a:pt x="15799" y="31527"/>
                    </a:cubicBezTo>
                    <a:cubicBezTo>
                      <a:pt x="15883" y="31552"/>
                      <a:pt x="15952" y="31609"/>
                      <a:pt x="16030" y="31649"/>
                    </a:cubicBezTo>
                    <a:cubicBezTo>
                      <a:pt x="16034" y="31651"/>
                      <a:pt x="16040" y="31652"/>
                      <a:pt x="16046" y="31652"/>
                    </a:cubicBezTo>
                    <a:cubicBezTo>
                      <a:pt x="16062" y="31652"/>
                      <a:pt x="16081" y="31647"/>
                      <a:pt x="16097" y="31645"/>
                    </a:cubicBezTo>
                    <a:cubicBezTo>
                      <a:pt x="16115" y="31612"/>
                      <a:pt x="16131" y="31580"/>
                      <a:pt x="16149" y="31548"/>
                    </a:cubicBezTo>
                    <a:cubicBezTo>
                      <a:pt x="16189" y="31566"/>
                      <a:pt x="16226" y="31597"/>
                      <a:pt x="16259" y="31597"/>
                    </a:cubicBezTo>
                    <a:cubicBezTo>
                      <a:pt x="16261" y="31597"/>
                      <a:pt x="16263" y="31596"/>
                      <a:pt x="16265" y="31596"/>
                    </a:cubicBezTo>
                    <a:cubicBezTo>
                      <a:pt x="16458" y="31567"/>
                      <a:pt x="16648" y="31530"/>
                      <a:pt x="16831" y="31495"/>
                    </a:cubicBezTo>
                    <a:cubicBezTo>
                      <a:pt x="16902" y="31509"/>
                      <a:pt x="16977" y="31524"/>
                      <a:pt x="17111" y="31551"/>
                    </a:cubicBezTo>
                    <a:cubicBezTo>
                      <a:pt x="17133" y="31506"/>
                      <a:pt x="17161" y="31455"/>
                      <a:pt x="17186" y="31408"/>
                    </a:cubicBezTo>
                    <a:cubicBezTo>
                      <a:pt x="17239" y="31439"/>
                      <a:pt x="17265" y="31453"/>
                      <a:pt x="17295" y="31471"/>
                    </a:cubicBezTo>
                    <a:cubicBezTo>
                      <a:pt x="17360" y="31443"/>
                      <a:pt x="17420" y="31420"/>
                      <a:pt x="17473" y="31398"/>
                    </a:cubicBezTo>
                    <a:cubicBezTo>
                      <a:pt x="17524" y="31426"/>
                      <a:pt x="17561" y="31446"/>
                      <a:pt x="17619" y="31477"/>
                    </a:cubicBezTo>
                    <a:cubicBezTo>
                      <a:pt x="17655" y="31448"/>
                      <a:pt x="17683" y="31420"/>
                      <a:pt x="17719" y="31398"/>
                    </a:cubicBezTo>
                    <a:cubicBezTo>
                      <a:pt x="17761" y="31373"/>
                      <a:pt x="17808" y="31350"/>
                      <a:pt x="17863" y="31317"/>
                    </a:cubicBezTo>
                    <a:cubicBezTo>
                      <a:pt x="17889" y="31365"/>
                      <a:pt x="17905" y="31396"/>
                      <a:pt x="17923" y="31427"/>
                    </a:cubicBezTo>
                    <a:cubicBezTo>
                      <a:pt x="18063" y="31411"/>
                      <a:pt x="18203" y="31395"/>
                      <a:pt x="18334" y="31378"/>
                    </a:cubicBezTo>
                    <a:cubicBezTo>
                      <a:pt x="18341" y="31337"/>
                      <a:pt x="18345" y="31311"/>
                      <a:pt x="18350" y="31289"/>
                    </a:cubicBezTo>
                    <a:cubicBezTo>
                      <a:pt x="18507" y="31309"/>
                      <a:pt x="18659" y="31330"/>
                      <a:pt x="18803" y="31349"/>
                    </a:cubicBezTo>
                    <a:cubicBezTo>
                      <a:pt x="18890" y="31283"/>
                      <a:pt x="18926" y="31185"/>
                      <a:pt x="19048" y="31185"/>
                    </a:cubicBezTo>
                    <a:cubicBezTo>
                      <a:pt x="19053" y="31185"/>
                      <a:pt x="19058" y="31185"/>
                      <a:pt x="19063" y="31186"/>
                    </a:cubicBezTo>
                    <a:cubicBezTo>
                      <a:pt x="19075" y="31165"/>
                      <a:pt x="19090" y="31147"/>
                      <a:pt x="19105" y="31130"/>
                    </a:cubicBezTo>
                    <a:lnTo>
                      <a:pt x="19130" y="31146"/>
                    </a:lnTo>
                    <a:lnTo>
                      <a:pt x="19075" y="31193"/>
                    </a:lnTo>
                    <a:cubicBezTo>
                      <a:pt x="19071" y="31190"/>
                      <a:pt x="19063" y="31186"/>
                      <a:pt x="19063" y="31186"/>
                    </a:cubicBezTo>
                    <a:lnTo>
                      <a:pt x="19063" y="31186"/>
                    </a:lnTo>
                    <a:cubicBezTo>
                      <a:pt x="19103" y="31221"/>
                      <a:pt x="19140" y="31253"/>
                      <a:pt x="19175" y="31284"/>
                    </a:cubicBezTo>
                    <a:cubicBezTo>
                      <a:pt x="19243" y="31246"/>
                      <a:pt x="19305" y="31211"/>
                      <a:pt x="19365" y="31177"/>
                    </a:cubicBezTo>
                    <a:cubicBezTo>
                      <a:pt x="19358" y="31130"/>
                      <a:pt x="19352" y="31084"/>
                      <a:pt x="19316" y="31042"/>
                    </a:cubicBezTo>
                    <a:cubicBezTo>
                      <a:pt x="19316" y="31042"/>
                      <a:pt x="19317" y="31041"/>
                      <a:pt x="19317" y="31041"/>
                    </a:cubicBezTo>
                    <a:lnTo>
                      <a:pt x="19317" y="31041"/>
                    </a:lnTo>
                    <a:cubicBezTo>
                      <a:pt x="19317" y="31041"/>
                      <a:pt x="19316" y="31041"/>
                      <a:pt x="19316" y="31042"/>
                    </a:cubicBezTo>
                    <a:lnTo>
                      <a:pt x="19316" y="31042"/>
                    </a:lnTo>
                    <a:cubicBezTo>
                      <a:pt x="19278" y="31011"/>
                      <a:pt x="19269" y="30975"/>
                      <a:pt x="19260" y="30939"/>
                    </a:cubicBezTo>
                    <a:lnTo>
                      <a:pt x="19306" y="30928"/>
                    </a:lnTo>
                    <a:lnTo>
                      <a:pt x="19349" y="31032"/>
                    </a:lnTo>
                    <a:lnTo>
                      <a:pt x="19349" y="31032"/>
                    </a:lnTo>
                    <a:cubicBezTo>
                      <a:pt x="19371" y="31026"/>
                      <a:pt x="19391" y="31024"/>
                      <a:pt x="19409" y="31024"/>
                    </a:cubicBezTo>
                    <a:cubicBezTo>
                      <a:pt x="19500" y="31024"/>
                      <a:pt x="19547" y="31082"/>
                      <a:pt x="19622" y="31093"/>
                    </a:cubicBezTo>
                    <a:cubicBezTo>
                      <a:pt x="19637" y="31050"/>
                      <a:pt x="19653" y="31008"/>
                      <a:pt x="19681" y="30928"/>
                    </a:cubicBezTo>
                    <a:cubicBezTo>
                      <a:pt x="19747" y="30980"/>
                      <a:pt x="19787" y="31012"/>
                      <a:pt x="19825" y="31043"/>
                    </a:cubicBezTo>
                    <a:cubicBezTo>
                      <a:pt x="19890" y="30980"/>
                      <a:pt x="20024" y="30946"/>
                      <a:pt x="20012" y="30806"/>
                    </a:cubicBezTo>
                    <a:lnTo>
                      <a:pt x="20012" y="30806"/>
                    </a:lnTo>
                    <a:cubicBezTo>
                      <a:pt x="20078" y="30853"/>
                      <a:pt x="20127" y="30889"/>
                      <a:pt x="20189" y="30931"/>
                    </a:cubicBezTo>
                    <a:cubicBezTo>
                      <a:pt x="20202" y="30874"/>
                      <a:pt x="20211" y="30837"/>
                      <a:pt x="20215" y="30812"/>
                    </a:cubicBezTo>
                    <a:cubicBezTo>
                      <a:pt x="20282" y="30808"/>
                      <a:pt x="20345" y="30802"/>
                      <a:pt x="20442" y="30794"/>
                    </a:cubicBezTo>
                    <a:cubicBezTo>
                      <a:pt x="20383" y="30759"/>
                      <a:pt x="20358" y="30744"/>
                      <a:pt x="20332" y="30728"/>
                    </a:cubicBezTo>
                    <a:cubicBezTo>
                      <a:pt x="20376" y="30703"/>
                      <a:pt x="20414" y="30681"/>
                      <a:pt x="20452" y="30659"/>
                    </a:cubicBezTo>
                    <a:cubicBezTo>
                      <a:pt x="20452" y="30606"/>
                      <a:pt x="20451" y="30553"/>
                      <a:pt x="20449" y="30494"/>
                    </a:cubicBezTo>
                    <a:cubicBezTo>
                      <a:pt x="20502" y="30493"/>
                      <a:pt x="20536" y="30493"/>
                      <a:pt x="20592" y="30491"/>
                    </a:cubicBezTo>
                    <a:lnTo>
                      <a:pt x="20592" y="30491"/>
                    </a:lnTo>
                    <a:cubicBezTo>
                      <a:pt x="20574" y="30544"/>
                      <a:pt x="20561" y="30587"/>
                      <a:pt x="20546" y="30631"/>
                    </a:cubicBezTo>
                    <a:cubicBezTo>
                      <a:pt x="20624" y="30660"/>
                      <a:pt x="20684" y="30674"/>
                      <a:pt x="20728" y="30674"/>
                    </a:cubicBezTo>
                    <a:cubicBezTo>
                      <a:pt x="20777" y="30674"/>
                      <a:pt x="20807" y="30657"/>
                      <a:pt x="20824" y="30622"/>
                    </a:cubicBezTo>
                    <a:cubicBezTo>
                      <a:pt x="20799" y="30608"/>
                      <a:pt x="20774" y="30593"/>
                      <a:pt x="20755" y="30583"/>
                    </a:cubicBezTo>
                    <a:cubicBezTo>
                      <a:pt x="20782" y="30543"/>
                      <a:pt x="20805" y="30509"/>
                      <a:pt x="20821" y="30485"/>
                    </a:cubicBezTo>
                    <a:cubicBezTo>
                      <a:pt x="20910" y="30510"/>
                      <a:pt x="20988" y="30522"/>
                      <a:pt x="21060" y="30537"/>
                    </a:cubicBezTo>
                    <a:cubicBezTo>
                      <a:pt x="21083" y="30503"/>
                      <a:pt x="21097" y="30493"/>
                      <a:pt x="21095" y="30485"/>
                    </a:cubicBezTo>
                    <a:cubicBezTo>
                      <a:pt x="21091" y="30461"/>
                      <a:pt x="21084" y="30437"/>
                      <a:pt x="21018" y="30410"/>
                    </a:cubicBezTo>
                    <a:lnTo>
                      <a:pt x="21018" y="30410"/>
                    </a:lnTo>
                    <a:cubicBezTo>
                      <a:pt x="21005" y="30418"/>
                      <a:pt x="20992" y="30426"/>
                      <a:pt x="20977" y="30432"/>
                    </a:cubicBezTo>
                    <a:cubicBezTo>
                      <a:pt x="20977" y="30433"/>
                      <a:pt x="20976" y="30433"/>
                      <a:pt x="20975" y="30433"/>
                    </a:cubicBezTo>
                    <a:cubicBezTo>
                      <a:pt x="20964" y="30433"/>
                      <a:pt x="20951" y="30417"/>
                      <a:pt x="20982" y="30397"/>
                    </a:cubicBezTo>
                    <a:cubicBezTo>
                      <a:pt x="20982" y="30397"/>
                      <a:pt x="20983" y="30397"/>
                      <a:pt x="20983" y="30397"/>
                    </a:cubicBezTo>
                    <a:lnTo>
                      <a:pt x="20983" y="30397"/>
                    </a:lnTo>
                    <a:cubicBezTo>
                      <a:pt x="20983" y="30397"/>
                      <a:pt x="20983" y="30397"/>
                      <a:pt x="20983" y="30397"/>
                    </a:cubicBezTo>
                    <a:cubicBezTo>
                      <a:pt x="20996" y="30401"/>
                      <a:pt x="21008" y="30406"/>
                      <a:pt x="21018" y="30410"/>
                    </a:cubicBezTo>
                    <a:lnTo>
                      <a:pt x="21018" y="30410"/>
                    </a:lnTo>
                    <a:cubicBezTo>
                      <a:pt x="21024" y="30406"/>
                      <a:pt x="21030" y="30402"/>
                      <a:pt x="21036" y="30397"/>
                    </a:cubicBezTo>
                    <a:lnTo>
                      <a:pt x="21036" y="30397"/>
                    </a:lnTo>
                    <a:cubicBezTo>
                      <a:pt x="21027" y="30397"/>
                      <a:pt x="21017" y="30396"/>
                      <a:pt x="21007" y="30396"/>
                    </a:cubicBezTo>
                    <a:cubicBezTo>
                      <a:pt x="20999" y="30396"/>
                      <a:pt x="20991" y="30397"/>
                      <a:pt x="20983" y="30397"/>
                    </a:cubicBezTo>
                    <a:lnTo>
                      <a:pt x="20983" y="30397"/>
                    </a:lnTo>
                    <a:cubicBezTo>
                      <a:pt x="20981" y="30384"/>
                      <a:pt x="21023" y="30379"/>
                      <a:pt x="21067" y="30377"/>
                    </a:cubicBezTo>
                    <a:lnTo>
                      <a:pt x="21067" y="30377"/>
                    </a:lnTo>
                    <a:cubicBezTo>
                      <a:pt x="21057" y="30383"/>
                      <a:pt x="21047" y="30390"/>
                      <a:pt x="21036" y="30397"/>
                    </a:cubicBezTo>
                    <a:lnTo>
                      <a:pt x="21036" y="30397"/>
                    </a:lnTo>
                    <a:cubicBezTo>
                      <a:pt x="21148" y="30405"/>
                      <a:pt x="21229" y="30450"/>
                      <a:pt x="21303" y="30450"/>
                    </a:cubicBezTo>
                    <a:cubicBezTo>
                      <a:pt x="21349" y="30450"/>
                      <a:pt x="21392" y="30433"/>
                      <a:pt x="21438" y="30379"/>
                    </a:cubicBezTo>
                    <a:cubicBezTo>
                      <a:pt x="21436" y="30347"/>
                      <a:pt x="21436" y="30321"/>
                      <a:pt x="21433" y="30244"/>
                    </a:cubicBezTo>
                    <a:lnTo>
                      <a:pt x="21433" y="30244"/>
                    </a:lnTo>
                    <a:cubicBezTo>
                      <a:pt x="21509" y="30300"/>
                      <a:pt x="21554" y="30334"/>
                      <a:pt x="21600" y="30368"/>
                    </a:cubicBezTo>
                    <a:cubicBezTo>
                      <a:pt x="21751" y="30297"/>
                      <a:pt x="21875" y="30238"/>
                      <a:pt x="22037" y="30163"/>
                    </a:cubicBezTo>
                    <a:cubicBezTo>
                      <a:pt x="22068" y="30164"/>
                      <a:pt x="22094" y="30165"/>
                      <a:pt x="22117" y="30165"/>
                    </a:cubicBezTo>
                    <a:cubicBezTo>
                      <a:pt x="22241" y="30165"/>
                      <a:pt x="22253" y="30142"/>
                      <a:pt x="22316" y="29994"/>
                    </a:cubicBezTo>
                    <a:cubicBezTo>
                      <a:pt x="22321" y="29984"/>
                      <a:pt x="22293" y="29968"/>
                      <a:pt x="22279" y="29954"/>
                    </a:cubicBezTo>
                    <a:cubicBezTo>
                      <a:pt x="22251" y="29976"/>
                      <a:pt x="22225" y="30000"/>
                      <a:pt x="22179" y="30037"/>
                    </a:cubicBezTo>
                    <a:cubicBezTo>
                      <a:pt x="22169" y="29993"/>
                      <a:pt x="22162" y="29960"/>
                      <a:pt x="22156" y="29932"/>
                    </a:cubicBezTo>
                    <a:cubicBezTo>
                      <a:pt x="22249" y="29898"/>
                      <a:pt x="22328" y="29881"/>
                      <a:pt x="22397" y="29847"/>
                    </a:cubicBezTo>
                    <a:cubicBezTo>
                      <a:pt x="22428" y="29878"/>
                      <a:pt x="22453" y="29903"/>
                      <a:pt x="22480" y="29931"/>
                    </a:cubicBezTo>
                    <a:cubicBezTo>
                      <a:pt x="22502" y="29897"/>
                      <a:pt x="22519" y="29869"/>
                      <a:pt x="22535" y="29842"/>
                    </a:cubicBezTo>
                    <a:cubicBezTo>
                      <a:pt x="22591" y="29891"/>
                      <a:pt x="22654" y="29907"/>
                      <a:pt x="22722" y="29907"/>
                    </a:cubicBezTo>
                    <a:cubicBezTo>
                      <a:pt x="22846" y="29907"/>
                      <a:pt x="22988" y="29856"/>
                      <a:pt x="23142" y="29854"/>
                    </a:cubicBezTo>
                    <a:cubicBezTo>
                      <a:pt x="23075" y="29759"/>
                      <a:pt x="23034" y="29700"/>
                      <a:pt x="22986" y="29632"/>
                    </a:cubicBezTo>
                    <a:cubicBezTo>
                      <a:pt x="23111" y="29578"/>
                      <a:pt x="23230" y="29525"/>
                      <a:pt x="23343" y="29475"/>
                    </a:cubicBezTo>
                    <a:cubicBezTo>
                      <a:pt x="23346" y="29428"/>
                      <a:pt x="23349" y="29391"/>
                      <a:pt x="23350" y="29356"/>
                    </a:cubicBezTo>
                    <a:cubicBezTo>
                      <a:pt x="23362" y="29358"/>
                      <a:pt x="23373" y="29360"/>
                      <a:pt x="23384" y="29363"/>
                    </a:cubicBezTo>
                    <a:cubicBezTo>
                      <a:pt x="23402" y="29404"/>
                      <a:pt x="23421" y="29445"/>
                      <a:pt x="23439" y="29485"/>
                    </a:cubicBezTo>
                    <a:cubicBezTo>
                      <a:pt x="23300" y="29576"/>
                      <a:pt x="23246" y="29666"/>
                      <a:pt x="23273" y="29754"/>
                    </a:cubicBezTo>
                    <a:cubicBezTo>
                      <a:pt x="23495" y="29682"/>
                      <a:pt x="23705" y="29576"/>
                      <a:pt x="23915" y="29472"/>
                    </a:cubicBezTo>
                    <a:cubicBezTo>
                      <a:pt x="24118" y="29353"/>
                      <a:pt x="24324" y="29241"/>
                      <a:pt x="24554" y="29177"/>
                    </a:cubicBezTo>
                    <a:cubicBezTo>
                      <a:pt x="24605" y="29111"/>
                      <a:pt x="24663" y="29038"/>
                      <a:pt x="24722" y="28961"/>
                    </a:cubicBezTo>
                    <a:cubicBezTo>
                      <a:pt x="24754" y="28992"/>
                      <a:pt x="24775" y="29010"/>
                      <a:pt x="24810" y="29042"/>
                    </a:cubicBezTo>
                    <a:cubicBezTo>
                      <a:pt x="24895" y="28982"/>
                      <a:pt x="24985" y="28917"/>
                      <a:pt x="25073" y="28855"/>
                    </a:cubicBezTo>
                    <a:lnTo>
                      <a:pt x="25182" y="28882"/>
                    </a:lnTo>
                    <a:cubicBezTo>
                      <a:pt x="25167" y="28826"/>
                      <a:pt x="25153" y="28768"/>
                      <a:pt x="25131" y="28676"/>
                    </a:cubicBezTo>
                    <a:lnTo>
                      <a:pt x="25131" y="28676"/>
                    </a:lnTo>
                    <a:cubicBezTo>
                      <a:pt x="25198" y="28735"/>
                      <a:pt x="25219" y="28752"/>
                      <a:pt x="25257" y="28785"/>
                    </a:cubicBezTo>
                    <a:cubicBezTo>
                      <a:pt x="25312" y="28757"/>
                      <a:pt x="25365" y="28705"/>
                      <a:pt x="25428" y="28674"/>
                    </a:cubicBezTo>
                    <a:cubicBezTo>
                      <a:pt x="25497" y="28639"/>
                      <a:pt x="25575" y="28626"/>
                      <a:pt x="25646" y="28590"/>
                    </a:cubicBezTo>
                    <a:cubicBezTo>
                      <a:pt x="25820" y="28501"/>
                      <a:pt x="25915" y="28329"/>
                      <a:pt x="25808" y="28191"/>
                    </a:cubicBezTo>
                    <a:lnTo>
                      <a:pt x="25808" y="28191"/>
                    </a:lnTo>
                    <a:cubicBezTo>
                      <a:pt x="25804" y="28196"/>
                      <a:pt x="25800" y="28200"/>
                      <a:pt x="25796" y="28204"/>
                    </a:cubicBezTo>
                    <a:cubicBezTo>
                      <a:pt x="25794" y="28205"/>
                      <a:pt x="25791" y="28206"/>
                      <a:pt x="25789" y="28206"/>
                    </a:cubicBezTo>
                    <a:cubicBezTo>
                      <a:pt x="25779" y="28206"/>
                      <a:pt x="25769" y="28194"/>
                      <a:pt x="25790" y="28170"/>
                    </a:cubicBezTo>
                    <a:lnTo>
                      <a:pt x="25790" y="28170"/>
                    </a:lnTo>
                    <a:cubicBezTo>
                      <a:pt x="25797" y="28177"/>
                      <a:pt x="25803" y="28184"/>
                      <a:pt x="25808" y="28191"/>
                    </a:cubicBezTo>
                    <a:lnTo>
                      <a:pt x="25808" y="28191"/>
                    </a:lnTo>
                    <a:cubicBezTo>
                      <a:pt x="25822" y="28178"/>
                      <a:pt x="25834" y="28163"/>
                      <a:pt x="25846" y="28148"/>
                    </a:cubicBezTo>
                    <a:lnTo>
                      <a:pt x="25846" y="28148"/>
                    </a:lnTo>
                    <a:cubicBezTo>
                      <a:pt x="25830" y="28153"/>
                      <a:pt x="25811" y="28160"/>
                      <a:pt x="25790" y="28170"/>
                    </a:cubicBezTo>
                    <a:cubicBezTo>
                      <a:pt x="25782" y="28158"/>
                      <a:pt x="25824" y="28142"/>
                      <a:pt x="25866" y="28124"/>
                    </a:cubicBezTo>
                    <a:lnTo>
                      <a:pt x="25866" y="28124"/>
                    </a:lnTo>
                    <a:cubicBezTo>
                      <a:pt x="25859" y="28132"/>
                      <a:pt x="25853" y="28140"/>
                      <a:pt x="25846" y="28148"/>
                    </a:cubicBezTo>
                    <a:lnTo>
                      <a:pt x="25846" y="28148"/>
                    </a:lnTo>
                    <a:cubicBezTo>
                      <a:pt x="25868" y="28141"/>
                      <a:pt x="25886" y="28139"/>
                      <a:pt x="25901" y="28139"/>
                    </a:cubicBezTo>
                    <a:cubicBezTo>
                      <a:pt x="25989" y="28139"/>
                      <a:pt x="25991" y="28227"/>
                      <a:pt x="26047" y="28227"/>
                    </a:cubicBezTo>
                    <a:cubicBezTo>
                      <a:pt x="26055" y="28227"/>
                      <a:pt x="26064" y="28225"/>
                      <a:pt x="26074" y="28221"/>
                    </a:cubicBezTo>
                    <a:cubicBezTo>
                      <a:pt x="26261" y="28112"/>
                      <a:pt x="26249" y="27973"/>
                      <a:pt x="26236" y="27827"/>
                    </a:cubicBezTo>
                    <a:lnTo>
                      <a:pt x="26236" y="27827"/>
                    </a:lnTo>
                    <a:cubicBezTo>
                      <a:pt x="26343" y="27830"/>
                      <a:pt x="26447" y="27831"/>
                      <a:pt x="26552" y="27833"/>
                    </a:cubicBezTo>
                    <a:cubicBezTo>
                      <a:pt x="26581" y="27775"/>
                      <a:pt x="26599" y="27703"/>
                      <a:pt x="26614" y="27702"/>
                    </a:cubicBezTo>
                    <a:cubicBezTo>
                      <a:pt x="26842" y="27664"/>
                      <a:pt x="26923" y="27477"/>
                      <a:pt x="27008" y="27306"/>
                    </a:cubicBezTo>
                    <a:cubicBezTo>
                      <a:pt x="27058" y="27208"/>
                      <a:pt x="27101" y="27107"/>
                      <a:pt x="27151" y="26997"/>
                    </a:cubicBezTo>
                    <a:cubicBezTo>
                      <a:pt x="27215" y="26990"/>
                      <a:pt x="27286" y="26984"/>
                      <a:pt x="27355" y="26977"/>
                    </a:cubicBezTo>
                    <a:cubicBezTo>
                      <a:pt x="27363" y="26943"/>
                      <a:pt x="27367" y="26921"/>
                      <a:pt x="27371" y="26894"/>
                    </a:cubicBezTo>
                    <a:lnTo>
                      <a:pt x="27561" y="26878"/>
                    </a:lnTo>
                    <a:cubicBezTo>
                      <a:pt x="27516" y="26757"/>
                      <a:pt x="27645" y="26638"/>
                      <a:pt x="27613" y="26456"/>
                    </a:cubicBezTo>
                    <a:lnTo>
                      <a:pt x="27613" y="26456"/>
                    </a:lnTo>
                    <a:cubicBezTo>
                      <a:pt x="27707" y="26481"/>
                      <a:pt x="27766" y="26495"/>
                      <a:pt x="27855" y="26519"/>
                    </a:cubicBezTo>
                    <a:cubicBezTo>
                      <a:pt x="27852" y="26376"/>
                      <a:pt x="27851" y="26291"/>
                      <a:pt x="27850" y="26220"/>
                    </a:cubicBezTo>
                    <a:cubicBezTo>
                      <a:pt x="27926" y="26194"/>
                      <a:pt x="28003" y="26169"/>
                      <a:pt x="28097" y="26135"/>
                    </a:cubicBezTo>
                    <a:cubicBezTo>
                      <a:pt x="28050" y="26064"/>
                      <a:pt x="28020" y="26019"/>
                      <a:pt x="27988" y="25972"/>
                    </a:cubicBezTo>
                    <a:cubicBezTo>
                      <a:pt x="28025" y="25941"/>
                      <a:pt x="28050" y="25919"/>
                      <a:pt x="28081" y="25891"/>
                    </a:cubicBezTo>
                    <a:cubicBezTo>
                      <a:pt x="28091" y="25930"/>
                      <a:pt x="28097" y="25961"/>
                      <a:pt x="28104" y="25992"/>
                    </a:cubicBezTo>
                    <a:cubicBezTo>
                      <a:pt x="28145" y="25985"/>
                      <a:pt x="28186" y="25979"/>
                      <a:pt x="28223" y="25973"/>
                    </a:cubicBezTo>
                    <a:cubicBezTo>
                      <a:pt x="28231" y="25936"/>
                      <a:pt x="28236" y="25908"/>
                      <a:pt x="28247" y="25864"/>
                    </a:cubicBezTo>
                    <a:cubicBezTo>
                      <a:pt x="28301" y="25901"/>
                      <a:pt x="28347" y="25932"/>
                      <a:pt x="28394" y="25963"/>
                    </a:cubicBezTo>
                    <a:cubicBezTo>
                      <a:pt x="28425" y="25929"/>
                      <a:pt x="28447" y="25904"/>
                      <a:pt x="28472" y="25876"/>
                    </a:cubicBezTo>
                    <a:cubicBezTo>
                      <a:pt x="28438" y="25827"/>
                      <a:pt x="28407" y="25783"/>
                      <a:pt x="28370" y="25730"/>
                    </a:cubicBezTo>
                    <a:cubicBezTo>
                      <a:pt x="28419" y="25722"/>
                      <a:pt x="28450" y="25716"/>
                      <a:pt x="28478" y="25710"/>
                    </a:cubicBezTo>
                    <a:cubicBezTo>
                      <a:pt x="28487" y="25670"/>
                      <a:pt x="28497" y="25629"/>
                      <a:pt x="28509" y="25577"/>
                    </a:cubicBezTo>
                    <a:cubicBezTo>
                      <a:pt x="28590" y="25560"/>
                      <a:pt x="28659" y="25545"/>
                      <a:pt x="28728" y="25532"/>
                    </a:cubicBezTo>
                    <a:cubicBezTo>
                      <a:pt x="28731" y="25464"/>
                      <a:pt x="28732" y="25407"/>
                      <a:pt x="28734" y="25343"/>
                    </a:cubicBezTo>
                    <a:cubicBezTo>
                      <a:pt x="28779" y="25352"/>
                      <a:pt x="28822" y="25360"/>
                      <a:pt x="28853" y="25366"/>
                    </a:cubicBezTo>
                    <a:cubicBezTo>
                      <a:pt x="28910" y="25293"/>
                      <a:pt x="28962" y="25229"/>
                      <a:pt x="29016" y="25161"/>
                    </a:cubicBezTo>
                    <a:cubicBezTo>
                      <a:pt x="28781" y="25071"/>
                      <a:pt x="28773" y="25064"/>
                      <a:pt x="28650" y="24856"/>
                    </a:cubicBezTo>
                    <a:cubicBezTo>
                      <a:pt x="28803" y="24804"/>
                      <a:pt x="28943" y="24755"/>
                      <a:pt x="29068" y="24712"/>
                    </a:cubicBezTo>
                    <a:lnTo>
                      <a:pt x="29068" y="24712"/>
                    </a:lnTo>
                    <a:cubicBezTo>
                      <a:pt x="29147" y="24790"/>
                      <a:pt x="29034" y="24948"/>
                      <a:pt x="29165" y="24968"/>
                    </a:cubicBezTo>
                    <a:cubicBezTo>
                      <a:pt x="29193" y="24911"/>
                      <a:pt x="29216" y="24854"/>
                      <a:pt x="29246" y="24798"/>
                    </a:cubicBezTo>
                    <a:cubicBezTo>
                      <a:pt x="29296" y="24706"/>
                      <a:pt x="29309" y="24628"/>
                      <a:pt x="29241" y="24568"/>
                    </a:cubicBezTo>
                    <a:cubicBezTo>
                      <a:pt x="29237" y="24565"/>
                      <a:pt x="29253" y="24539"/>
                      <a:pt x="29260" y="24523"/>
                    </a:cubicBezTo>
                    <a:cubicBezTo>
                      <a:pt x="29303" y="24530"/>
                      <a:pt x="29344" y="24537"/>
                      <a:pt x="29393" y="24546"/>
                    </a:cubicBezTo>
                    <a:cubicBezTo>
                      <a:pt x="29455" y="24355"/>
                      <a:pt x="29411" y="24228"/>
                      <a:pt x="29353" y="24111"/>
                    </a:cubicBezTo>
                    <a:cubicBezTo>
                      <a:pt x="29318" y="24037"/>
                      <a:pt x="29288" y="23963"/>
                      <a:pt x="29391" y="23868"/>
                    </a:cubicBezTo>
                    <a:cubicBezTo>
                      <a:pt x="29472" y="23932"/>
                      <a:pt x="29475" y="24101"/>
                      <a:pt x="29596" y="24101"/>
                    </a:cubicBezTo>
                    <a:cubicBezTo>
                      <a:pt x="29609" y="24101"/>
                      <a:pt x="29624" y="24099"/>
                      <a:pt x="29640" y="24094"/>
                    </a:cubicBezTo>
                    <a:cubicBezTo>
                      <a:pt x="29666" y="24053"/>
                      <a:pt x="29693" y="24013"/>
                      <a:pt x="29719" y="23972"/>
                    </a:cubicBezTo>
                    <a:cubicBezTo>
                      <a:pt x="29677" y="23862"/>
                      <a:pt x="29671" y="23749"/>
                      <a:pt x="29764" y="23582"/>
                    </a:cubicBezTo>
                    <a:cubicBezTo>
                      <a:pt x="29806" y="23657"/>
                      <a:pt x="29830" y="23716"/>
                      <a:pt x="29868" y="23757"/>
                    </a:cubicBezTo>
                    <a:cubicBezTo>
                      <a:pt x="29870" y="23760"/>
                      <a:pt x="29874" y="23761"/>
                      <a:pt x="29878" y="23761"/>
                    </a:cubicBezTo>
                    <a:cubicBezTo>
                      <a:pt x="29899" y="23761"/>
                      <a:pt x="29940" y="23739"/>
                      <a:pt x="29978" y="23727"/>
                    </a:cubicBezTo>
                    <a:cubicBezTo>
                      <a:pt x="29950" y="23662"/>
                      <a:pt x="29931" y="23619"/>
                      <a:pt x="29917" y="23585"/>
                    </a:cubicBezTo>
                    <a:cubicBezTo>
                      <a:pt x="29946" y="23521"/>
                      <a:pt x="29973" y="23462"/>
                      <a:pt x="30030" y="23337"/>
                    </a:cubicBezTo>
                    <a:lnTo>
                      <a:pt x="30030" y="23337"/>
                    </a:lnTo>
                    <a:cubicBezTo>
                      <a:pt x="29921" y="23398"/>
                      <a:pt x="29872" y="23425"/>
                      <a:pt x="29824" y="23453"/>
                    </a:cubicBezTo>
                    <a:cubicBezTo>
                      <a:pt x="29803" y="23401"/>
                      <a:pt x="29783" y="23346"/>
                      <a:pt x="29758" y="23281"/>
                    </a:cubicBezTo>
                    <a:lnTo>
                      <a:pt x="29758" y="23281"/>
                    </a:lnTo>
                    <a:cubicBezTo>
                      <a:pt x="29874" y="23297"/>
                      <a:pt x="29978" y="23312"/>
                      <a:pt x="30089" y="23328"/>
                    </a:cubicBezTo>
                    <a:cubicBezTo>
                      <a:pt x="30106" y="23168"/>
                      <a:pt x="30121" y="23029"/>
                      <a:pt x="30136" y="22901"/>
                    </a:cubicBezTo>
                    <a:cubicBezTo>
                      <a:pt x="30195" y="22860"/>
                      <a:pt x="30245" y="22832"/>
                      <a:pt x="30292" y="22794"/>
                    </a:cubicBezTo>
                    <a:cubicBezTo>
                      <a:pt x="30276" y="22703"/>
                      <a:pt x="30259" y="22617"/>
                      <a:pt x="30246" y="22541"/>
                    </a:cubicBezTo>
                    <a:cubicBezTo>
                      <a:pt x="30186" y="22501"/>
                      <a:pt x="30133" y="22466"/>
                      <a:pt x="30105" y="22447"/>
                    </a:cubicBezTo>
                    <a:cubicBezTo>
                      <a:pt x="30145" y="22411"/>
                      <a:pt x="30187" y="22372"/>
                      <a:pt x="30220" y="22344"/>
                    </a:cubicBezTo>
                    <a:cubicBezTo>
                      <a:pt x="30296" y="22451"/>
                      <a:pt x="30358" y="22538"/>
                      <a:pt x="30426" y="22635"/>
                    </a:cubicBezTo>
                    <a:cubicBezTo>
                      <a:pt x="30449" y="22586"/>
                      <a:pt x="30462" y="22557"/>
                      <a:pt x="30479" y="22523"/>
                    </a:cubicBezTo>
                    <a:cubicBezTo>
                      <a:pt x="30434" y="22483"/>
                      <a:pt x="30393" y="22448"/>
                      <a:pt x="30371" y="22429"/>
                    </a:cubicBezTo>
                    <a:cubicBezTo>
                      <a:pt x="30374" y="22358"/>
                      <a:pt x="30380" y="22316"/>
                      <a:pt x="30373" y="22279"/>
                    </a:cubicBezTo>
                    <a:cubicBezTo>
                      <a:pt x="30368" y="22254"/>
                      <a:pt x="30346" y="22238"/>
                      <a:pt x="30333" y="22220"/>
                    </a:cubicBezTo>
                    <a:cubicBezTo>
                      <a:pt x="30377" y="22183"/>
                      <a:pt x="30395" y="22169"/>
                      <a:pt x="30458" y="22116"/>
                    </a:cubicBezTo>
                    <a:lnTo>
                      <a:pt x="30458" y="22116"/>
                    </a:lnTo>
                    <a:cubicBezTo>
                      <a:pt x="30298" y="22120"/>
                      <a:pt x="30190" y="22123"/>
                      <a:pt x="30074" y="22127"/>
                    </a:cubicBezTo>
                    <a:cubicBezTo>
                      <a:pt x="30084" y="22079"/>
                      <a:pt x="30090" y="22048"/>
                      <a:pt x="30102" y="21996"/>
                    </a:cubicBezTo>
                    <a:cubicBezTo>
                      <a:pt x="30214" y="22004"/>
                      <a:pt x="30320" y="22011"/>
                      <a:pt x="30426" y="22018"/>
                    </a:cubicBezTo>
                    <a:lnTo>
                      <a:pt x="30476" y="21923"/>
                    </a:lnTo>
                    <a:cubicBezTo>
                      <a:pt x="30445" y="21905"/>
                      <a:pt x="30414" y="21889"/>
                      <a:pt x="30380" y="21871"/>
                    </a:cubicBezTo>
                    <a:lnTo>
                      <a:pt x="30379" y="21871"/>
                    </a:lnTo>
                    <a:cubicBezTo>
                      <a:pt x="30405" y="21820"/>
                      <a:pt x="30421" y="21792"/>
                      <a:pt x="30437" y="21758"/>
                    </a:cubicBezTo>
                    <a:cubicBezTo>
                      <a:pt x="30495" y="21774"/>
                      <a:pt x="30546" y="21790"/>
                      <a:pt x="30598" y="21807"/>
                    </a:cubicBezTo>
                    <a:cubicBezTo>
                      <a:pt x="30617" y="21677"/>
                      <a:pt x="30635" y="21562"/>
                      <a:pt x="30654" y="21443"/>
                    </a:cubicBezTo>
                    <a:lnTo>
                      <a:pt x="30654" y="21443"/>
                    </a:lnTo>
                    <a:cubicBezTo>
                      <a:pt x="30560" y="21468"/>
                      <a:pt x="30486" y="21487"/>
                      <a:pt x="30405" y="21509"/>
                    </a:cubicBezTo>
                    <a:cubicBezTo>
                      <a:pt x="30398" y="21308"/>
                      <a:pt x="30608" y="21287"/>
                      <a:pt x="30607" y="21137"/>
                    </a:cubicBezTo>
                    <a:lnTo>
                      <a:pt x="30607" y="21137"/>
                    </a:lnTo>
                    <a:cubicBezTo>
                      <a:pt x="30742" y="21150"/>
                      <a:pt x="30857" y="21162"/>
                      <a:pt x="30970" y="21174"/>
                    </a:cubicBezTo>
                    <a:lnTo>
                      <a:pt x="30983" y="21136"/>
                    </a:lnTo>
                    <a:lnTo>
                      <a:pt x="30736" y="21021"/>
                    </a:lnTo>
                    <a:lnTo>
                      <a:pt x="30780" y="20980"/>
                    </a:lnTo>
                    <a:cubicBezTo>
                      <a:pt x="30755" y="20915"/>
                      <a:pt x="30730" y="20850"/>
                      <a:pt x="30715" y="20809"/>
                    </a:cubicBezTo>
                    <a:cubicBezTo>
                      <a:pt x="30799" y="20772"/>
                      <a:pt x="30889" y="20736"/>
                      <a:pt x="31011" y="20684"/>
                    </a:cubicBezTo>
                    <a:cubicBezTo>
                      <a:pt x="30974" y="20621"/>
                      <a:pt x="30944" y="20569"/>
                      <a:pt x="30921" y="20531"/>
                    </a:cubicBezTo>
                    <a:cubicBezTo>
                      <a:pt x="31002" y="20469"/>
                      <a:pt x="31060" y="20424"/>
                      <a:pt x="31119" y="20381"/>
                    </a:cubicBezTo>
                    <a:cubicBezTo>
                      <a:pt x="31089" y="20313"/>
                      <a:pt x="31067" y="20265"/>
                      <a:pt x="31047" y="20215"/>
                    </a:cubicBezTo>
                    <a:lnTo>
                      <a:pt x="31026" y="20112"/>
                    </a:lnTo>
                    <a:lnTo>
                      <a:pt x="31099" y="20082"/>
                    </a:lnTo>
                    <a:cubicBezTo>
                      <a:pt x="31083" y="20018"/>
                      <a:pt x="31067" y="19953"/>
                      <a:pt x="31051" y="19891"/>
                    </a:cubicBezTo>
                    <a:cubicBezTo>
                      <a:pt x="30992" y="19913"/>
                      <a:pt x="30961" y="19925"/>
                      <a:pt x="30914" y="19941"/>
                    </a:cubicBezTo>
                    <a:cubicBezTo>
                      <a:pt x="30944" y="19865"/>
                      <a:pt x="30969" y="19815"/>
                      <a:pt x="30986" y="19756"/>
                    </a:cubicBezTo>
                    <a:cubicBezTo>
                      <a:pt x="30998" y="19757"/>
                      <a:pt x="31010" y="19758"/>
                      <a:pt x="31021" y="19758"/>
                    </a:cubicBezTo>
                    <a:cubicBezTo>
                      <a:pt x="31189" y="19758"/>
                      <a:pt x="31321" y="19613"/>
                      <a:pt x="31488" y="19548"/>
                    </a:cubicBezTo>
                    <a:cubicBezTo>
                      <a:pt x="31454" y="19441"/>
                      <a:pt x="31429" y="19361"/>
                      <a:pt x="31407" y="19288"/>
                    </a:cubicBezTo>
                    <a:cubicBezTo>
                      <a:pt x="31448" y="19242"/>
                      <a:pt x="31475" y="19214"/>
                      <a:pt x="31538" y="19145"/>
                    </a:cubicBezTo>
                    <a:lnTo>
                      <a:pt x="31538" y="19145"/>
                    </a:lnTo>
                    <a:cubicBezTo>
                      <a:pt x="31448" y="19158"/>
                      <a:pt x="31401" y="19166"/>
                      <a:pt x="31358" y="19172"/>
                    </a:cubicBezTo>
                    <a:cubicBezTo>
                      <a:pt x="31322" y="19129"/>
                      <a:pt x="31285" y="19086"/>
                      <a:pt x="31258" y="19054"/>
                    </a:cubicBezTo>
                    <a:cubicBezTo>
                      <a:pt x="31267" y="18963"/>
                      <a:pt x="31275" y="18882"/>
                      <a:pt x="31289" y="18732"/>
                    </a:cubicBezTo>
                    <a:cubicBezTo>
                      <a:pt x="31330" y="18845"/>
                      <a:pt x="31351" y="18901"/>
                      <a:pt x="31366" y="18944"/>
                    </a:cubicBezTo>
                    <a:cubicBezTo>
                      <a:pt x="31433" y="18939"/>
                      <a:pt x="31504" y="18933"/>
                      <a:pt x="31575" y="18929"/>
                    </a:cubicBezTo>
                    <a:cubicBezTo>
                      <a:pt x="31566" y="18758"/>
                      <a:pt x="31566" y="18760"/>
                      <a:pt x="31664" y="18598"/>
                    </a:cubicBezTo>
                    <a:lnTo>
                      <a:pt x="31664" y="18598"/>
                    </a:lnTo>
                    <a:cubicBezTo>
                      <a:pt x="31606" y="18607"/>
                      <a:pt x="31557" y="18614"/>
                      <a:pt x="31506" y="18623"/>
                    </a:cubicBezTo>
                    <a:cubicBezTo>
                      <a:pt x="31523" y="18558"/>
                      <a:pt x="31541" y="18496"/>
                      <a:pt x="31558" y="18440"/>
                    </a:cubicBezTo>
                    <a:lnTo>
                      <a:pt x="31667" y="18440"/>
                    </a:lnTo>
                    <a:cubicBezTo>
                      <a:pt x="31697" y="18309"/>
                      <a:pt x="31701" y="18177"/>
                      <a:pt x="31716" y="18081"/>
                    </a:cubicBezTo>
                    <a:cubicBezTo>
                      <a:pt x="31675" y="17996"/>
                      <a:pt x="31641" y="17926"/>
                      <a:pt x="31604" y="17858"/>
                    </a:cubicBezTo>
                    <a:cubicBezTo>
                      <a:pt x="31588" y="17842"/>
                      <a:pt x="31576" y="17823"/>
                      <a:pt x="31564" y="17802"/>
                    </a:cubicBezTo>
                    <a:lnTo>
                      <a:pt x="31585" y="17784"/>
                    </a:lnTo>
                    <a:lnTo>
                      <a:pt x="31614" y="17850"/>
                    </a:lnTo>
                    <a:cubicBezTo>
                      <a:pt x="31610" y="17853"/>
                      <a:pt x="31606" y="17857"/>
                      <a:pt x="31604" y="17858"/>
                    </a:cubicBezTo>
                    <a:lnTo>
                      <a:pt x="31604" y="17858"/>
                    </a:lnTo>
                    <a:cubicBezTo>
                      <a:pt x="31701" y="17847"/>
                      <a:pt x="31747" y="17780"/>
                      <a:pt x="31759" y="17670"/>
                    </a:cubicBezTo>
                    <a:lnTo>
                      <a:pt x="31759" y="17670"/>
                    </a:lnTo>
                    <a:cubicBezTo>
                      <a:pt x="31725" y="17684"/>
                      <a:pt x="31692" y="17699"/>
                      <a:pt x="31647" y="17720"/>
                    </a:cubicBezTo>
                    <a:cubicBezTo>
                      <a:pt x="31651" y="17650"/>
                      <a:pt x="31654" y="17584"/>
                      <a:pt x="31657" y="17521"/>
                    </a:cubicBezTo>
                    <a:cubicBezTo>
                      <a:pt x="31625" y="17499"/>
                      <a:pt x="31594" y="17478"/>
                      <a:pt x="31556" y="17450"/>
                    </a:cubicBezTo>
                    <a:cubicBezTo>
                      <a:pt x="31598" y="17421"/>
                      <a:pt x="31631" y="17397"/>
                      <a:pt x="31666" y="17372"/>
                    </a:cubicBezTo>
                    <a:cubicBezTo>
                      <a:pt x="31685" y="17394"/>
                      <a:pt x="31710" y="17422"/>
                      <a:pt x="31735" y="17452"/>
                    </a:cubicBezTo>
                    <a:cubicBezTo>
                      <a:pt x="31801" y="17424"/>
                      <a:pt x="31863" y="17399"/>
                      <a:pt x="31935" y="17369"/>
                    </a:cubicBezTo>
                    <a:cubicBezTo>
                      <a:pt x="31882" y="17284"/>
                      <a:pt x="31840" y="17215"/>
                      <a:pt x="31795" y="17144"/>
                    </a:cubicBezTo>
                    <a:cubicBezTo>
                      <a:pt x="31754" y="17175"/>
                      <a:pt x="31729" y="17194"/>
                      <a:pt x="31706" y="17212"/>
                    </a:cubicBezTo>
                    <a:cubicBezTo>
                      <a:pt x="31678" y="17234"/>
                      <a:pt x="31653" y="17256"/>
                      <a:pt x="31606" y="17296"/>
                    </a:cubicBezTo>
                    <a:cubicBezTo>
                      <a:pt x="31642" y="17119"/>
                      <a:pt x="31735" y="17022"/>
                      <a:pt x="31885" y="17003"/>
                    </a:cubicBezTo>
                    <a:cubicBezTo>
                      <a:pt x="31828" y="16950"/>
                      <a:pt x="31775" y="16903"/>
                      <a:pt x="31726" y="16859"/>
                    </a:cubicBezTo>
                    <a:cubicBezTo>
                      <a:pt x="31678" y="16885"/>
                      <a:pt x="31636" y="16907"/>
                      <a:pt x="31572" y="16941"/>
                    </a:cubicBezTo>
                    <a:cubicBezTo>
                      <a:pt x="31570" y="16841"/>
                      <a:pt x="31457" y="16804"/>
                      <a:pt x="31548" y="16700"/>
                    </a:cubicBezTo>
                    <a:lnTo>
                      <a:pt x="31548" y="16700"/>
                    </a:lnTo>
                    <a:cubicBezTo>
                      <a:pt x="31586" y="16732"/>
                      <a:pt x="31620" y="16763"/>
                      <a:pt x="31664" y="16806"/>
                    </a:cubicBezTo>
                    <a:cubicBezTo>
                      <a:pt x="31697" y="16716"/>
                      <a:pt x="31707" y="16647"/>
                      <a:pt x="31734" y="16554"/>
                    </a:cubicBezTo>
                    <a:cubicBezTo>
                      <a:pt x="31756" y="16632"/>
                      <a:pt x="31769" y="16678"/>
                      <a:pt x="31797" y="16776"/>
                    </a:cubicBezTo>
                    <a:cubicBezTo>
                      <a:pt x="31809" y="16632"/>
                      <a:pt x="31817" y="16545"/>
                      <a:pt x="31822" y="16493"/>
                    </a:cubicBezTo>
                    <a:cubicBezTo>
                      <a:pt x="31775" y="16426"/>
                      <a:pt x="31745" y="16385"/>
                      <a:pt x="31710" y="16334"/>
                    </a:cubicBezTo>
                    <a:cubicBezTo>
                      <a:pt x="31770" y="16306"/>
                      <a:pt x="31809" y="16288"/>
                      <a:pt x="31863" y="16263"/>
                    </a:cubicBezTo>
                    <a:cubicBezTo>
                      <a:pt x="31728" y="16179"/>
                      <a:pt x="31847" y="16114"/>
                      <a:pt x="31856" y="16054"/>
                    </a:cubicBezTo>
                    <a:cubicBezTo>
                      <a:pt x="31791" y="15991"/>
                      <a:pt x="31731" y="15931"/>
                      <a:pt x="31672" y="15872"/>
                    </a:cubicBezTo>
                    <a:cubicBezTo>
                      <a:pt x="31656" y="15913"/>
                      <a:pt x="31641" y="15953"/>
                      <a:pt x="31622" y="16000"/>
                    </a:cubicBezTo>
                    <a:cubicBezTo>
                      <a:pt x="31570" y="15986"/>
                      <a:pt x="31523" y="15975"/>
                      <a:pt x="31413" y="15947"/>
                    </a:cubicBezTo>
                    <a:cubicBezTo>
                      <a:pt x="31513" y="15882"/>
                      <a:pt x="31564" y="15848"/>
                      <a:pt x="31604" y="15823"/>
                    </a:cubicBezTo>
                    <a:cubicBezTo>
                      <a:pt x="31584" y="15702"/>
                      <a:pt x="31566" y="15608"/>
                      <a:pt x="31548" y="15510"/>
                    </a:cubicBezTo>
                    <a:cubicBezTo>
                      <a:pt x="31501" y="15497"/>
                      <a:pt x="31450" y="15482"/>
                      <a:pt x="31392" y="15464"/>
                    </a:cubicBezTo>
                    <a:cubicBezTo>
                      <a:pt x="31423" y="15377"/>
                      <a:pt x="31451" y="15304"/>
                      <a:pt x="31504" y="15158"/>
                    </a:cubicBezTo>
                    <a:lnTo>
                      <a:pt x="31504" y="15158"/>
                    </a:lnTo>
                    <a:cubicBezTo>
                      <a:pt x="31375" y="15245"/>
                      <a:pt x="31305" y="15291"/>
                      <a:pt x="31236" y="15338"/>
                    </a:cubicBezTo>
                    <a:cubicBezTo>
                      <a:pt x="31220" y="15574"/>
                      <a:pt x="31166" y="15791"/>
                      <a:pt x="30983" y="15926"/>
                    </a:cubicBezTo>
                    <a:cubicBezTo>
                      <a:pt x="30960" y="15900"/>
                      <a:pt x="30944" y="15882"/>
                      <a:pt x="30905" y="15839"/>
                    </a:cubicBezTo>
                    <a:cubicBezTo>
                      <a:pt x="30899" y="15908"/>
                      <a:pt x="30895" y="15950"/>
                      <a:pt x="30892" y="15989"/>
                    </a:cubicBezTo>
                    <a:cubicBezTo>
                      <a:pt x="30963" y="16082"/>
                      <a:pt x="30954" y="16182"/>
                      <a:pt x="30870" y="16257"/>
                    </a:cubicBezTo>
                    <a:cubicBezTo>
                      <a:pt x="30867" y="16289"/>
                      <a:pt x="30864" y="16323"/>
                      <a:pt x="30861" y="16360"/>
                    </a:cubicBezTo>
                    <a:cubicBezTo>
                      <a:pt x="30821" y="16375"/>
                      <a:pt x="30782" y="16391"/>
                      <a:pt x="30751" y="16403"/>
                    </a:cubicBezTo>
                    <a:cubicBezTo>
                      <a:pt x="30767" y="16454"/>
                      <a:pt x="30782" y="16501"/>
                      <a:pt x="30792" y="16537"/>
                    </a:cubicBezTo>
                    <a:cubicBezTo>
                      <a:pt x="30720" y="16581"/>
                      <a:pt x="30663" y="16616"/>
                      <a:pt x="30605" y="16651"/>
                    </a:cubicBezTo>
                    <a:lnTo>
                      <a:pt x="30545" y="16726"/>
                    </a:lnTo>
                    <a:cubicBezTo>
                      <a:pt x="30596" y="16750"/>
                      <a:pt x="30648" y="16774"/>
                      <a:pt x="30739" y="16816"/>
                    </a:cubicBezTo>
                    <a:cubicBezTo>
                      <a:pt x="30618" y="16822"/>
                      <a:pt x="30564" y="16825"/>
                      <a:pt x="30502" y="16828"/>
                    </a:cubicBezTo>
                    <a:cubicBezTo>
                      <a:pt x="30487" y="16910"/>
                      <a:pt x="30473" y="16982"/>
                      <a:pt x="30461" y="17050"/>
                    </a:cubicBezTo>
                    <a:cubicBezTo>
                      <a:pt x="30424" y="17055"/>
                      <a:pt x="30396" y="17057"/>
                      <a:pt x="30358" y="17062"/>
                    </a:cubicBezTo>
                    <a:cubicBezTo>
                      <a:pt x="30323" y="17275"/>
                      <a:pt x="30118" y="17418"/>
                      <a:pt x="30133" y="17645"/>
                    </a:cubicBezTo>
                    <a:cubicBezTo>
                      <a:pt x="30191" y="17641"/>
                      <a:pt x="30239" y="17638"/>
                      <a:pt x="30321" y="17582"/>
                    </a:cubicBezTo>
                    <a:lnTo>
                      <a:pt x="30321" y="17582"/>
                    </a:lnTo>
                    <a:cubicBezTo>
                      <a:pt x="30322" y="17592"/>
                      <a:pt x="30323" y="17602"/>
                      <a:pt x="30324" y="17612"/>
                    </a:cubicBezTo>
                    <a:lnTo>
                      <a:pt x="30324" y="17612"/>
                    </a:lnTo>
                    <a:cubicBezTo>
                      <a:pt x="30331" y="17597"/>
                      <a:pt x="30339" y="17581"/>
                      <a:pt x="30348" y="17562"/>
                    </a:cubicBezTo>
                    <a:lnTo>
                      <a:pt x="30348" y="17562"/>
                    </a:lnTo>
                    <a:cubicBezTo>
                      <a:pt x="30338" y="17569"/>
                      <a:pt x="30329" y="17576"/>
                      <a:pt x="30321" y="17582"/>
                    </a:cubicBezTo>
                    <a:lnTo>
                      <a:pt x="30321" y="17582"/>
                    </a:lnTo>
                    <a:cubicBezTo>
                      <a:pt x="30320" y="17569"/>
                      <a:pt x="30319" y="17556"/>
                      <a:pt x="30320" y="17543"/>
                    </a:cubicBezTo>
                    <a:cubicBezTo>
                      <a:pt x="30320" y="17539"/>
                      <a:pt x="30325" y="17535"/>
                      <a:pt x="30330" y="17535"/>
                    </a:cubicBezTo>
                    <a:cubicBezTo>
                      <a:pt x="30337" y="17535"/>
                      <a:pt x="30346" y="17542"/>
                      <a:pt x="30348" y="17562"/>
                    </a:cubicBezTo>
                    <a:cubicBezTo>
                      <a:pt x="30348" y="17562"/>
                      <a:pt x="30348" y="17562"/>
                      <a:pt x="30348" y="17562"/>
                    </a:cubicBezTo>
                    <a:lnTo>
                      <a:pt x="30348" y="17562"/>
                    </a:lnTo>
                    <a:cubicBezTo>
                      <a:pt x="30348" y="17562"/>
                      <a:pt x="30348" y="17562"/>
                      <a:pt x="30348" y="17562"/>
                    </a:cubicBezTo>
                    <a:lnTo>
                      <a:pt x="30348" y="17562"/>
                    </a:lnTo>
                    <a:cubicBezTo>
                      <a:pt x="30361" y="17565"/>
                      <a:pt x="30345" y="17602"/>
                      <a:pt x="30327" y="17639"/>
                    </a:cubicBezTo>
                    <a:cubicBezTo>
                      <a:pt x="30326" y="17630"/>
                      <a:pt x="30325" y="17621"/>
                      <a:pt x="30324" y="17612"/>
                    </a:cubicBezTo>
                    <a:lnTo>
                      <a:pt x="30324" y="17612"/>
                    </a:lnTo>
                    <a:cubicBezTo>
                      <a:pt x="30291" y="17686"/>
                      <a:pt x="30285" y="17718"/>
                      <a:pt x="30280" y="17745"/>
                    </a:cubicBezTo>
                    <a:cubicBezTo>
                      <a:pt x="30226" y="17750"/>
                      <a:pt x="30193" y="17755"/>
                      <a:pt x="30148" y="17762"/>
                    </a:cubicBezTo>
                    <a:cubicBezTo>
                      <a:pt x="30192" y="17800"/>
                      <a:pt x="30224" y="17828"/>
                      <a:pt x="30279" y="17877"/>
                    </a:cubicBezTo>
                    <a:cubicBezTo>
                      <a:pt x="30198" y="17871"/>
                      <a:pt x="30145" y="17867"/>
                      <a:pt x="30073" y="17862"/>
                    </a:cubicBezTo>
                    <a:cubicBezTo>
                      <a:pt x="30068" y="18143"/>
                      <a:pt x="30009" y="18407"/>
                      <a:pt x="29983" y="18670"/>
                    </a:cubicBezTo>
                    <a:cubicBezTo>
                      <a:pt x="30023" y="18702"/>
                      <a:pt x="30050" y="18724"/>
                      <a:pt x="30096" y="18760"/>
                    </a:cubicBezTo>
                    <a:cubicBezTo>
                      <a:pt x="30030" y="18817"/>
                      <a:pt x="29973" y="18866"/>
                      <a:pt x="29915" y="18914"/>
                    </a:cubicBezTo>
                    <a:cubicBezTo>
                      <a:pt x="29943" y="18942"/>
                      <a:pt x="29971" y="18970"/>
                      <a:pt x="30009" y="19008"/>
                    </a:cubicBezTo>
                    <a:cubicBezTo>
                      <a:pt x="29953" y="19013"/>
                      <a:pt x="29918" y="19017"/>
                      <a:pt x="29852" y="19023"/>
                    </a:cubicBezTo>
                    <a:cubicBezTo>
                      <a:pt x="29940" y="19132"/>
                      <a:pt x="30015" y="19223"/>
                      <a:pt x="30081" y="19304"/>
                    </a:cubicBezTo>
                    <a:cubicBezTo>
                      <a:pt x="30095" y="19517"/>
                      <a:pt x="29915" y="19460"/>
                      <a:pt x="29803" y="19541"/>
                    </a:cubicBezTo>
                    <a:cubicBezTo>
                      <a:pt x="29846" y="19589"/>
                      <a:pt x="29874" y="19620"/>
                      <a:pt x="29909" y="19659"/>
                    </a:cubicBezTo>
                    <a:cubicBezTo>
                      <a:pt x="29862" y="19666"/>
                      <a:pt x="29821" y="19672"/>
                      <a:pt x="29821" y="19672"/>
                    </a:cubicBezTo>
                    <a:cubicBezTo>
                      <a:pt x="29722" y="19765"/>
                      <a:pt x="29652" y="19831"/>
                      <a:pt x="29578" y="19900"/>
                    </a:cubicBezTo>
                    <a:cubicBezTo>
                      <a:pt x="29593" y="19913"/>
                      <a:pt x="29618" y="19938"/>
                      <a:pt x="29650" y="19969"/>
                    </a:cubicBezTo>
                    <a:cubicBezTo>
                      <a:pt x="29631" y="20013"/>
                      <a:pt x="29612" y="20060"/>
                      <a:pt x="29566" y="20172"/>
                    </a:cubicBezTo>
                    <a:cubicBezTo>
                      <a:pt x="29558" y="20172"/>
                      <a:pt x="29500" y="20169"/>
                      <a:pt x="29478" y="20168"/>
                    </a:cubicBezTo>
                    <a:cubicBezTo>
                      <a:pt x="29456" y="20307"/>
                      <a:pt x="29434" y="20440"/>
                      <a:pt x="29413" y="20568"/>
                    </a:cubicBezTo>
                    <a:cubicBezTo>
                      <a:pt x="29403" y="20631"/>
                      <a:pt x="29391" y="20694"/>
                      <a:pt x="29381" y="20758"/>
                    </a:cubicBezTo>
                    <a:lnTo>
                      <a:pt x="29333" y="20940"/>
                    </a:lnTo>
                    <a:cubicBezTo>
                      <a:pt x="29368" y="20962"/>
                      <a:pt x="29406" y="20987"/>
                      <a:pt x="29446" y="21012"/>
                    </a:cubicBezTo>
                    <a:cubicBezTo>
                      <a:pt x="29422" y="21077"/>
                      <a:pt x="29402" y="21134"/>
                      <a:pt x="29388" y="21174"/>
                    </a:cubicBezTo>
                    <a:cubicBezTo>
                      <a:pt x="29421" y="21215"/>
                      <a:pt x="29441" y="21242"/>
                      <a:pt x="29477" y="21289"/>
                    </a:cubicBezTo>
                    <a:cubicBezTo>
                      <a:pt x="29405" y="21326"/>
                      <a:pt x="29353" y="21351"/>
                      <a:pt x="29299" y="21377"/>
                    </a:cubicBezTo>
                    <a:cubicBezTo>
                      <a:pt x="29308" y="21271"/>
                      <a:pt x="29315" y="21175"/>
                      <a:pt x="29324" y="21074"/>
                    </a:cubicBezTo>
                    <a:lnTo>
                      <a:pt x="29241" y="21074"/>
                    </a:lnTo>
                    <a:cubicBezTo>
                      <a:pt x="29209" y="21170"/>
                      <a:pt x="29193" y="21311"/>
                      <a:pt x="29149" y="21327"/>
                    </a:cubicBezTo>
                    <a:cubicBezTo>
                      <a:pt x="29037" y="21367"/>
                      <a:pt x="29144" y="21508"/>
                      <a:pt x="29022" y="21534"/>
                    </a:cubicBezTo>
                    <a:cubicBezTo>
                      <a:pt x="28975" y="21543"/>
                      <a:pt x="29029" y="21713"/>
                      <a:pt x="28916" y="21713"/>
                    </a:cubicBezTo>
                    <a:cubicBezTo>
                      <a:pt x="28914" y="21713"/>
                      <a:pt x="28911" y="21713"/>
                      <a:pt x="28909" y="21712"/>
                    </a:cubicBezTo>
                    <a:cubicBezTo>
                      <a:pt x="28900" y="21815"/>
                      <a:pt x="28891" y="21914"/>
                      <a:pt x="28882" y="22013"/>
                    </a:cubicBezTo>
                    <a:cubicBezTo>
                      <a:pt x="28803" y="22073"/>
                      <a:pt x="28720" y="22119"/>
                      <a:pt x="28644" y="22170"/>
                    </a:cubicBezTo>
                    <a:lnTo>
                      <a:pt x="28644" y="22273"/>
                    </a:lnTo>
                    <a:cubicBezTo>
                      <a:pt x="28592" y="22301"/>
                      <a:pt x="28550" y="22326"/>
                      <a:pt x="28504" y="22352"/>
                    </a:cubicBezTo>
                    <a:cubicBezTo>
                      <a:pt x="28503" y="22392"/>
                      <a:pt x="28500" y="22429"/>
                      <a:pt x="28498" y="22466"/>
                    </a:cubicBezTo>
                    <a:cubicBezTo>
                      <a:pt x="28456" y="22461"/>
                      <a:pt x="28413" y="22457"/>
                      <a:pt x="28363" y="22451"/>
                    </a:cubicBezTo>
                    <a:cubicBezTo>
                      <a:pt x="28353" y="22511"/>
                      <a:pt x="28345" y="22555"/>
                      <a:pt x="28339" y="22594"/>
                    </a:cubicBezTo>
                    <a:cubicBezTo>
                      <a:pt x="28306" y="22608"/>
                      <a:pt x="28279" y="22620"/>
                      <a:pt x="28241" y="22636"/>
                    </a:cubicBezTo>
                    <a:cubicBezTo>
                      <a:pt x="28234" y="22756"/>
                      <a:pt x="28225" y="22873"/>
                      <a:pt x="28217" y="22989"/>
                    </a:cubicBezTo>
                    <a:cubicBezTo>
                      <a:pt x="28198" y="22997"/>
                      <a:pt x="28175" y="23006"/>
                      <a:pt x="28151" y="23014"/>
                    </a:cubicBezTo>
                    <a:cubicBezTo>
                      <a:pt x="28156" y="23044"/>
                      <a:pt x="28157" y="23065"/>
                      <a:pt x="28160" y="23085"/>
                    </a:cubicBezTo>
                    <a:cubicBezTo>
                      <a:pt x="28128" y="23101"/>
                      <a:pt x="28095" y="23117"/>
                      <a:pt x="28060" y="23134"/>
                    </a:cubicBezTo>
                    <a:cubicBezTo>
                      <a:pt x="28045" y="23238"/>
                      <a:pt x="28016" y="23328"/>
                      <a:pt x="27992" y="23429"/>
                    </a:cubicBezTo>
                    <a:cubicBezTo>
                      <a:pt x="27954" y="23443"/>
                      <a:pt x="27916" y="23456"/>
                      <a:pt x="27861" y="23475"/>
                    </a:cubicBezTo>
                    <a:cubicBezTo>
                      <a:pt x="27854" y="23707"/>
                      <a:pt x="27617" y="23822"/>
                      <a:pt x="27521" y="24019"/>
                    </a:cubicBezTo>
                    <a:cubicBezTo>
                      <a:pt x="27523" y="24072"/>
                      <a:pt x="27524" y="24124"/>
                      <a:pt x="27526" y="24156"/>
                    </a:cubicBezTo>
                    <a:cubicBezTo>
                      <a:pt x="27463" y="24203"/>
                      <a:pt x="27408" y="24244"/>
                      <a:pt x="27358" y="24281"/>
                    </a:cubicBezTo>
                    <a:cubicBezTo>
                      <a:pt x="27374" y="24458"/>
                      <a:pt x="27304" y="24578"/>
                      <a:pt x="27214" y="24720"/>
                    </a:cubicBezTo>
                    <a:cubicBezTo>
                      <a:pt x="27148" y="24820"/>
                      <a:pt x="27009" y="24848"/>
                      <a:pt x="26996" y="24937"/>
                    </a:cubicBezTo>
                    <a:cubicBezTo>
                      <a:pt x="26973" y="25089"/>
                      <a:pt x="26840" y="25139"/>
                      <a:pt x="26776" y="25242"/>
                    </a:cubicBezTo>
                    <a:cubicBezTo>
                      <a:pt x="26778" y="25264"/>
                      <a:pt x="26780" y="25286"/>
                      <a:pt x="26780" y="25308"/>
                    </a:cubicBezTo>
                    <a:lnTo>
                      <a:pt x="26752" y="25311"/>
                    </a:lnTo>
                    <a:lnTo>
                      <a:pt x="26762" y="25242"/>
                    </a:lnTo>
                    <a:lnTo>
                      <a:pt x="26776" y="25242"/>
                    </a:lnTo>
                    <a:cubicBezTo>
                      <a:pt x="26748" y="25236"/>
                      <a:pt x="26723" y="25232"/>
                      <a:pt x="26699" y="25226"/>
                    </a:cubicBezTo>
                    <a:cubicBezTo>
                      <a:pt x="26665" y="25302"/>
                      <a:pt x="26636" y="25367"/>
                      <a:pt x="26609" y="25429"/>
                    </a:cubicBezTo>
                    <a:cubicBezTo>
                      <a:pt x="26631" y="25511"/>
                      <a:pt x="26653" y="25591"/>
                      <a:pt x="26684" y="25699"/>
                    </a:cubicBezTo>
                    <a:cubicBezTo>
                      <a:pt x="26614" y="25651"/>
                      <a:pt x="26564" y="25616"/>
                      <a:pt x="26509" y="25579"/>
                    </a:cubicBezTo>
                    <a:cubicBezTo>
                      <a:pt x="26481" y="25616"/>
                      <a:pt x="26462" y="25639"/>
                      <a:pt x="26446" y="25660"/>
                    </a:cubicBezTo>
                    <a:cubicBezTo>
                      <a:pt x="26478" y="25710"/>
                      <a:pt x="26505" y="25752"/>
                      <a:pt x="26536" y="25802"/>
                    </a:cubicBezTo>
                    <a:cubicBezTo>
                      <a:pt x="26483" y="25807"/>
                      <a:pt x="26456" y="25810"/>
                      <a:pt x="26419" y="25813"/>
                    </a:cubicBezTo>
                    <a:cubicBezTo>
                      <a:pt x="26447" y="25870"/>
                      <a:pt x="26471" y="25920"/>
                      <a:pt x="26496" y="25969"/>
                    </a:cubicBezTo>
                    <a:cubicBezTo>
                      <a:pt x="26343" y="25935"/>
                      <a:pt x="26206" y="25904"/>
                      <a:pt x="26080" y="25876"/>
                    </a:cubicBezTo>
                    <a:cubicBezTo>
                      <a:pt x="26033" y="25972"/>
                      <a:pt x="25997" y="26045"/>
                      <a:pt x="25960" y="26119"/>
                    </a:cubicBezTo>
                    <a:cubicBezTo>
                      <a:pt x="25922" y="26089"/>
                      <a:pt x="25900" y="26073"/>
                      <a:pt x="25878" y="26054"/>
                    </a:cubicBezTo>
                    <a:cubicBezTo>
                      <a:pt x="25859" y="26094"/>
                      <a:pt x="25846" y="26123"/>
                      <a:pt x="25832" y="26151"/>
                    </a:cubicBezTo>
                    <a:cubicBezTo>
                      <a:pt x="25774" y="26148"/>
                      <a:pt x="25722" y="26147"/>
                      <a:pt x="25674" y="26145"/>
                    </a:cubicBezTo>
                    <a:cubicBezTo>
                      <a:pt x="25666" y="26175"/>
                      <a:pt x="25660" y="26204"/>
                      <a:pt x="25654" y="26232"/>
                    </a:cubicBezTo>
                    <a:cubicBezTo>
                      <a:pt x="25625" y="26234"/>
                      <a:pt x="25599" y="26235"/>
                      <a:pt x="25574" y="26236"/>
                    </a:cubicBezTo>
                    <a:cubicBezTo>
                      <a:pt x="25565" y="26270"/>
                      <a:pt x="25556" y="26300"/>
                      <a:pt x="25547" y="26337"/>
                    </a:cubicBezTo>
                    <a:cubicBezTo>
                      <a:pt x="25491" y="26353"/>
                      <a:pt x="25435" y="26367"/>
                      <a:pt x="25378" y="26385"/>
                    </a:cubicBezTo>
                    <a:cubicBezTo>
                      <a:pt x="25415" y="26501"/>
                      <a:pt x="25256" y="26445"/>
                      <a:pt x="25244" y="26531"/>
                    </a:cubicBezTo>
                    <a:cubicBezTo>
                      <a:pt x="25237" y="26585"/>
                      <a:pt x="25209" y="26595"/>
                      <a:pt x="25175" y="26595"/>
                    </a:cubicBezTo>
                    <a:cubicBezTo>
                      <a:pt x="25154" y="26595"/>
                      <a:pt x="25132" y="26592"/>
                      <a:pt x="25110" y="26592"/>
                    </a:cubicBezTo>
                    <a:cubicBezTo>
                      <a:pt x="25081" y="26592"/>
                      <a:pt x="25054" y="26598"/>
                      <a:pt x="25037" y="26628"/>
                    </a:cubicBezTo>
                    <a:cubicBezTo>
                      <a:pt x="25001" y="26688"/>
                      <a:pt x="24944" y="26740"/>
                      <a:pt x="24869" y="26828"/>
                    </a:cubicBezTo>
                    <a:cubicBezTo>
                      <a:pt x="24878" y="26750"/>
                      <a:pt x="24881" y="26721"/>
                      <a:pt x="24888" y="26656"/>
                    </a:cubicBezTo>
                    <a:lnTo>
                      <a:pt x="24888" y="26656"/>
                    </a:lnTo>
                    <a:cubicBezTo>
                      <a:pt x="24810" y="26721"/>
                      <a:pt x="24767" y="26757"/>
                      <a:pt x="24713" y="26801"/>
                    </a:cubicBezTo>
                    <a:cubicBezTo>
                      <a:pt x="24763" y="26812"/>
                      <a:pt x="24789" y="26818"/>
                      <a:pt x="24869" y="26834"/>
                    </a:cubicBezTo>
                    <a:cubicBezTo>
                      <a:pt x="24726" y="26897"/>
                      <a:pt x="24629" y="26940"/>
                      <a:pt x="24535" y="26982"/>
                    </a:cubicBezTo>
                    <a:cubicBezTo>
                      <a:pt x="24535" y="27004"/>
                      <a:pt x="24530" y="27025"/>
                      <a:pt x="24527" y="27047"/>
                    </a:cubicBezTo>
                    <a:lnTo>
                      <a:pt x="24500" y="27044"/>
                    </a:lnTo>
                    <a:lnTo>
                      <a:pt x="24523" y="26979"/>
                    </a:lnTo>
                    <a:cubicBezTo>
                      <a:pt x="24527" y="26981"/>
                      <a:pt x="24533" y="26981"/>
                      <a:pt x="24535" y="26981"/>
                    </a:cubicBezTo>
                    <a:cubicBezTo>
                      <a:pt x="24516" y="26957"/>
                      <a:pt x="24500" y="26932"/>
                      <a:pt x="24485" y="26909"/>
                    </a:cubicBezTo>
                    <a:cubicBezTo>
                      <a:pt x="24183" y="27018"/>
                      <a:pt x="24191" y="27025"/>
                      <a:pt x="24117" y="27119"/>
                    </a:cubicBezTo>
                    <a:cubicBezTo>
                      <a:pt x="24094" y="27115"/>
                      <a:pt x="24072" y="27113"/>
                      <a:pt x="24050" y="27113"/>
                    </a:cubicBezTo>
                    <a:cubicBezTo>
                      <a:pt x="23969" y="27113"/>
                      <a:pt x="23892" y="27140"/>
                      <a:pt x="23817" y="27187"/>
                    </a:cubicBezTo>
                    <a:cubicBezTo>
                      <a:pt x="23765" y="27218"/>
                      <a:pt x="23690" y="27218"/>
                      <a:pt x="23649" y="27255"/>
                    </a:cubicBezTo>
                    <a:cubicBezTo>
                      <a:pt x="23561" y="27333"/>
                      <a:pt x="23487" y="27427"/>
                      <a:pt x="23403" y="27516"/>
                    </a:cubicBezTo>
                    <a:cubicBezTo>
                      <a:pt x="23286" y="27522"/>
                      <a:pt x="23167" y="27527"/>
                      <a:pt x="23103" y="27669"/>
                    </a:cubicBezTo>
                    <a:cubicBezTo>
                      <a:pt x="23096" y="27686"/>
                      <a:pt x="23075" y="27708"/>
                      <a:pt x="23061" y="27711"/>
                    </a:cubicBezTo>
                    <a:cubicBezTo>
                      <a:pt x="22909" y="27740"/>
                      <a:pt x="22815" y="27834"/>
                      <a:pt x="22709" y="27928"/>
                    </a:cubicBezTo>
                    <a:cubicBezTo>
                      <a:pt x="22656" y="27973"/>
                      <a:pt x="22559" y="27971"/>
                      <a:pt x="22440" y="28001"/>
                    </a:cubicBezTo>
                    <a:cubicBezTo>
                      <a:pt x="22399" y="28031"/>
                      <a:pt x="22385" y="28142"/>
                      <a:pt x="22250" y="28164"/>
                    </a:cubicBezTo>
                    <a:cubicBezTo>
                      <a:pt x="22169" y="28179"/>
                      <a:pt x="22096" y="28289"/>
                      <a:pt x="22019" y="28355"/>
                    </a:cubicBezTo>
                    <a:cubicBezTo>
                      <a:pt x="21995" y="28346"/>
                      <a:pt x="21976" y="28340"/>
                      <a:pt x="21969" y="28337"/>
                    </a:cubicBezTo>
                    <a:cubicBezTo>
                      <a:pt x="21890" y="28418"/>
                      <a:pt x="21817" y="28507"/>
                      <a:pt x="21735" y="28579"/>
                    </a:cubicBezTo>
                    <a:cubicBezTo>
                      <a:pt x="21763" y="28590"/>
                      <a:pt x="21790" y="28602"/>
                      <a:pt x="21822" y="28617"/>
                    </a:cubicBezTo>
                    <a:cubicBezTo>
                      <a:pt x="21785" y="28663"/>
                      <a:pt x="21748" y="28708"/>
                      <a:pt x="21707" y="28761"/>
                    </a:cubicBezTo>
                    <a:cubicBezTo>
                      <a:pt x="21659" y="28718"/>
                      <a:pt x="21625" y="28689"/>
                      <a:pt x="21576" y="28645"/>
                    </a:cubicBezTo>
                    <a:cubicBezTo>
                      <a:pt x="21514" y="28743"/>
                      <a:pt x="21425" y="28783"/>
                      <a:pt x="21324" y="28783"/>
                    </a:cubicBezTo>
                    <a:cubicBezTo>
                      <a:pt x="21285" y="28783"/>
                      <a:pt x="21245" y="28778"/>
                      <a:pt x="21204" y="28767"/>
                    </a:cubicBezTo>
                    <a:cubicBezTo>
                      <a:pt x="21198" y="28824"/>
                      <a:pt x="21195" y="28861"/>
                      <a:pt x="21192" y="28896"/>
                    </a:cubicBezTo>
                    <a:cubicBezTo>
                      <a:pt x="21158" y="28952"/>
                      <a:pt x="21024" y="28908"/>
                      <a:pt x="21072" y="29019"/>
                    </a:cubicBezTo>
                    <a:cubicBezTo>
                      <a:pt x="21110" y="29036"/>
                      <a:pt x="21119" y="29052"/>
                      <a:pt x="21132" y="29079"/>
                    </a:cubicBezTo>
                    <a:cubicBezTo>
                      <a:pt x="21063" y="29126"/>
                      <a:pt x="20991" y="29175"/>
                      <a:pt x="20913" y="29228"/>
                    </a:cubicBezTo>
                    <a:cubicBezTo>
                      <a:pt x="20889" y="29217"/>
                      <a:pt x="20851" y="29201"/>
                      <a:pt x="20807" y="29182"/>
                    </a:cubicBezTo>
                    <a:cubicBezTo>
                      <a:pt x="20902" y="29129"/>
                      <a:pt x="20992" y="29077"/>
                      <a:pt x="21072" y="29019"/>
                    </a:cubicBezTo>
                    <a:lnTo>
                      <a:pt x="21072" y="29019"/>
                    </a:lnTo>
                    <a:cubicBezTo>
                      <a:pt x="21033" y="29035"/>
                      <a:pt x="21000" y="29042"/>
                      <a:pt x="20971" y="29042"/>
                    </a:cubicBezTo>
                    <a:cubicBezTo>
                      <a:pt x="20865" y="29042"/>
                      <a:pt x="20809" y="28957"/>
                      <a:pt x="20755" y="28957"/>
                    </a:cubicBezTo>
                    <a:cubicBezTo>
                      <a:pt x="20754" y="28957"/>
                      <a:pt x="20754" y="28957"/>
                      <a:pt x="20754" y="28957"/>
                    </a:cubicBezTo>
                    <a:cubicBezTo>
                      <a:pt x="20643" y="29005"/>
                      <a:pt x="20539" y="29064"/>
                      <a:pt x="20436" y="29114"/>
                    </a:cubicBezTo>
                    <a:cubicBezTo>
                      <a:pt x="20332" y="29163"/>
                      <a:pt x="20229" y="29210"/>
                      <a:pt x="20127" y="29255"/>
                    </a:cubicBezTo>
                    <a:cubicBezTo>
                      <a:pt x="19925" y="29353"/>
                      <a:pt x="19730" y="29450"/>
                      <a:pt x="19522" y="29531"/>
                    </a:cubicBezTo>
                    <a:cubicBezTo>
                      <a:pt x="19515" y="29551"/>
                      <a:pt x="19502" y="29570"/>
                      <a:pt x="19490" y="29589"/>
                    </a:cubicBezTo>
                    <a:lnTo>
                      <a:pt x="19466" y="29576"/>
                    </a:lnTo>
                    <a:lnTo>
                      <a:pt x="19512" y="29525"/>
                    </a:lnTo>
                    <a:cubicBezTo>
                      <a:pt x="19516" y="29528"/>
                      <a:pt x="19522" y="29531"/>
                      <a:pt x="19522" y="29531"/>
                    </a:cubicBezTo>
                    <a:cubicBezTo>
                      <a:pt x="19512" y="29494"/>
                      <a:pt x="19506" y="29460"/>
                      <a:pt x="19497" y="29413"/>
                    </a:cubicBezTo>
                    <a:cubicBezTo>
                      <a:pt x="19449" y="29453"/>
                      <a:pt x="19433" y="29464"/>
                      <a:pt x="19425" y="29470"/>
                    </a:cubicBezTo>
                    <a:cubicBezTo>
                      <a:pt x="19247" y="29489"/>
                      <a:pt x="19106" y="29511"/>
                      <a:pt x="18952" y="29511"/>
                    </a:cubicBezTo>
                    <a:cubicBezTo>
                      <a:pt x="18938" y="29511"/>
                      <a:pt x="18924" y="29510"/>
                      <a:pt x="18910" y="29510"/>
                    </a:cubicBezTo>
                    <a:cubicBezTo>
                      <a:pt x="18878" y="29484"/>
                      <a:pt x="18838" y="29453"/>
                      <a:pt x="18779" y="29407"/>
                    </a:cubicBezTo>
                    <a:cubicBezTo>
                      <a:pt x="18719" y="29441"/>
                      <a:pt x="18663" y="29481"/>
                      <a:pt x="18598" y="29504"/>
                    </a:cubicBezTo>
                    <a:cubicBezTo>
                      <a:pt x="18515" y="29534"/>
                      <a:pt x="18435" y="29603"/>
                      <a:pt x="18343" y="29603"/>
                    </a:cubicBezTo>
                    <a:cubicBezTo>
                      <a:pt x="18306" y="29603"/>
                      <a:pt x="18267" y="29591"/>
                      <a:pt x="18225" y="29561"/>
                    </a:cubicBezTo>
                    <a:cubicBezTo>
                      <a:pt x="18217" y="29556"/>
                      <a:pt x="18206" y="29554"/>
                      <a:pt x="18193" y="29554"/>
                    </a:cubicBezTo>
                    <a:cubicBezTo>
                      <a:pt x="18165" y="29554"/>
                      <a:pt x="18129" y="29563"/>
                      <a:pt x="18100" y="29564"/>
                    </a:cubicBezTo>
                    <a:cubicBezTo>
                      <a:pt x="18097" y="29564"/>
                      <a:pt x="18094" y="29564"/>
                      <a:pt x="18091" y="29564"/>
                    </a:cubicBezTo>
                    <a:cubicBezTo>
                      <a:pt x="17879" y="29564"/>
                      <a:pt x="17699" y="29674"/>
                      <a:pt x="17513" y="29742"/>
                    </a:cubicBezTo>
                    <a:cubicBezTo>
                      <a:pt x="17482" y="29719"/>
                      <a:pt x="17457" y="29701"/>
                      <a:pt x="17449" y="29695"/>
                    </a:cubicBezTo>
                    <a:cubicBezTo>
                      <a:pt x="17363" y="29719"/>
                      <a:pt x="17286" y="29741"/>
                      <a:pt x="17211" y="29763"/>
                    </a:cubicBezTo>
                    <a:cubicBezTo>
                      <a:pt x="17201" y="29795"/>
                      <a:pt x="17192" y="29828"/>
                      <a:pt x="17189" y="29840"/>
                    </a:cubicBezTo>
                    <a:cubicBezTo>
                      <a:pt x="17020" y="29865"/>
                      <a:pt x="16880" y="29887"/>
                      <a:pt x="16723" y="29910"/>
                    </a:cubicBezTo>
                    <a:cubicBezTo>
                      <a:pt x="16761" y="29873"/>
                      <a:pt x="16781" y="29853"/>
                      <a:pt x="16815" y="29819"/>
                    </a:cubicBezTo>
                    <a:cubicBezTo>
                      <a:pt x="16767" y="29815"/>
                      <a:pt x="16730" y="29810"/>
                      <a:pt x="16693" y="29807"/>
                    </a:cubicBezTo>
                    <a:cubicBezTo>
                      <a:pt x="16674" y="29870"/>
                      <a:pt x="16658" y="29920"/>
                      <a:pt x="16627" y="30021"/>
                    </a:cubicBezTo>
                    <a:cubicBezTo>
                      <a:pt x="16606" y="29913"/>
                      <a:pt x="16596" y="29860"/>
                      <a:pt x="16586" y="29804"/>
                    </a:cubicBezTo>
                    <a:cubicBezTo>
                      <a:pt x="16543" y="29810"/>
                      <a:pt x="16512" y="29816"/>
                      <a:pt x="16478" y="29822"/>
                    </a:cubicBezTo>
                    <a:cubicBezTo>
                      <a:pt x="16497" y="29854"/>
                      <a:pt x="16512" y="29881"/>
                      <a:pt x="16531" y="29912"/>
                    </a:cubicBezTo>
                    <a:cubicBezTo>
                      <a:pt x="16461" y="29913"/>
                      <a:pt x="16402" y="29913"/>
                      <a:pt x="16342" y="29915"/>
                    </a:cubicBezTo>
                    <a:cubicBezTo>
                      <a:pt x="16339" y="29857"/>
                      <a:pt x="16337" y="29812"/>
                      <a:pt x="16333" y="29723"/>
                    </a:cubicBezTo>
                    <a:cubicBezTo>
                      <a:pt x="16234" y="29826"/>
                      <a:pt x="16164" y="29906"/>
                      <a:pt x="16090" y="29973"/>
                    </a:cubicBezTo>
                    <a:cubicBezTo>
                      <a:pt x="16056" y="29943"/>
                      <a:pt x="16012" y="29900"/>
                      <a:pt x="15981" y="29872"/>
                    </a:cubicBezTo>
                    <a:cubicBezTo>
                      <a:pt x="15849" y="29860"/>
                      <a:pt x="15730" y="29850"/>
                      <a:pt x="15618" y="29840"/>
                    </a:cubicBezTo>
                    <a:cubicBezTo>
                      <a:pt x="15600" y="29882"/>
                      <a:pt x="15587" y="29913"/>
                      <a:pt x="15565" y="29969"/>
                    </a:cubicBezTo>
                    <a:cubicBezTo>
                      <a:pt x="15474" y="29898"/>
                      <a:pt x="15404" y="29845"/>
                      <a:pt x="15341" y="29795"/>
                    </a:cubicBezTo>
                    <a:cubicBezTo>
                      <a:pt x="15291" y="29819"/>
                      <a:pt x="15259" y="29834"/>
                      <a:pt x="15229" y="29847"/>
                    </a:cubicBezTo>
                    <a:cubicBezTo>
                      <a:pt x="15207" y="29823"/>
                      <a:pt x="15193" y="29809"/>
                      <a:pt x="15193" y="29809"/>
                    </a:cubicBezTo>
                    <a:cubicBezTo>
                      <a:pt x="15123" y="29819"/>
                      <a:pt x="15063" y="29826"/>
                      <a:pt x="15007" y="29837"/>
                    </a:cubicBezTo>
                    <a:cubicBezTo>
                      <a:pt x="14992" y="29854"/>
                      <a:pt x="14975" y="29869"/>
                      <a:pt x="14957" y="29882"/>
                    </a:cubicBezTo>
                    <a:lnTo>
                      <a:pt x="14939" y="29863"/>
                    </a:lnTo>
                    <a:lnTo>
                      <a:pt x="14998" y="29828"/>
                    </a:lnTo>
                    <a:cubicBezTo>
                      <a:pt x="15003" y="29832"/>
                      <a:pt x="15006" y="29835"/>
                      <a:pt x="15007" y="29837"/>
                    </a:cubicBezTo>
                    <a:cubicBezTo>
                      <a:pt x="14979" y="29794"/>
                      <a:pt x="14954" y="29754"/>
                      <a:pt x="14934" y="29720"/>
                    </a:cubicBezTo>
                    <a:cubicBezTo>
                      <a:pt x="14806" y="29706"/>
                      <a:pt x="14688" y="29706"/>
                      <a:pt x="14576" y="29684"/>
                    </a:cubicBezTo>
                    <a:cubicBezTo>
                      <a:pt x="14551" y="29719"/>
                      <a:pt x="14530" y="29748"/>
                      <a:pt x="14510" y="29778"/>
                    </a:cubicBezTo>
                    <a:cubicBezTo>
                      <a:pt x="14503" y="29770"/>
                      <a:pt x="14497" y="29765"/>
                      <a:pt x="14486" y="29754"/>
                    </a:cubicBezTo>
                    <a:cubicBezTo>
                      <a:pt x="14488" y="29712"/>
                      <a:pt x="14489" y="29666"/>
                      <a:pt x="14491" y="29609"/>
                    </a:cubicBezTo>
                    <a:cubicBezTo>
                      <a:pt x="14327" y="29545"/>
                      <a:pt x="14123" y="29582"/>
                      <a:pt x="13995" y="29447"/>
                    </a:cubicBezTo>
                    <a:cubicBezTo>
                      <a:pt x="13949" y="29457"/>
                      <a:pt x="13903" y="29477"/>
                      <a:pt x="13864" y="29477"/>
                    </a:cubicBezTo>
                    <a:cubicBezTo>
                      <a:pt x="13857" y="29477"/>
                      <a:pt x="13850" y="29476"/>
                      <a:pt x="13843" y="29475"/>
                    </a:cubicBezTo>
                    <a:cubicBezTo>
                      <a:pt x="13777" y="29458"/>
                      <a:pt x="13721" y="29401"/>
                      <a:pt x="13655" y="29389"/>
                    </a:cubicBezTo>
                    <a:cubicBezTo>
                      <a:pt x="13640" y="29386"/>
                      <a:pt x="13624" y="29385"/>
                      <a:pt x="13608" y="29385"/>
                    </a:cubicBezTo>
                    <a:cubicBezTo>
                      <a:pt x="13555" y="29385"/>
                      <a:pt x="13499" y="29398"/>
                      <a:pt x="13445" y="29404"/>
                    </a:cubicBezTo>
                    <a:lnTo>
                      <a:pt x="13337" y="29311"/>
                    </a:lnTo>
                    <a:cubicBezTo>
                      <a:pt x="13270" y="29370"/>
                      <a:pt x="13212" y="29423"/>
                      <a:pt x="13155" y="29469"/>
                    </a:cubicBezTo>
                    <a:cubicBezTo>
                      <a:pt x="13124" y="29420"/>
                      <a:pt x="13100" y="29386"/>
                      <a:pt x="13075" y="29348"/>
                    </a:cubicBezTo>
                    <a:cubicBezTo>
                      <a:pt x="13124" y="29339"/>
                      <a:pt x="13168" y="29344"/>
                      <a:pt x="13275" y="29320"/>
                    </a:cubicBezTo>
                    <a:cubicBezTo>
                      <a:pt x="13106" y="29276"/>
                      <a:pt x="12979" y="29208"/>
                      <a:pt x="12866" y="29208"/>
                    </a:cubicBezTo>
                    <a:cubicBezTo>
                      <a:pt x="12837" y="29208"/>
                      <a:pt x="12809" y="29213"/>
                      <a:pt x="12781" y="29223"/>
                    </a:cubicBezTo>
                    <a:cubicBezTo>
                      <a:pt x="12705" y="29180"/>
                      <a:pt x="12644" y="29122"/>
                      <a:pt x="12606" y="29122"/>
                    </a:cubicBezTo>
                    <a:cubicBezTo>
                      <a:pt x="12604" y="29122"/>
                      <a:pt x="12601" y="29122"/>
                      <a:pt x="12599" y="29123"/>
                    </a:cubicBezTo>
                    <a:cubicBezTo>
                      <a:pt x="12569" y="29131"/>
                      <a:pt x="12540" y="29134"/>
                      <a:pt x="12512" y="29134"/>
                    </a:cubicBezTo>
                    <a:cubicBezTo>
                      <a:pt x="12394" y="29134"/>
                      <a:pt x="12292" y="29077"/>
                      <a:pt x="12216" y="29063"/>
                    </a:cubicBezTo>
                    <a:cubicBezTo>
                      <a:pt x="12085" y="29070"/>
                      <a:pt x="11962" y="29094"/>
                      <a:pt x="11847" y="29094"/>
                    </a:cubicBezTo>
                    <a:cubicBezTo>
                      <a:pt x="11843" y="29094"/>
                      <a:pt x="11840" y="29094"/>
                      <a:pt x="11837" y="29094"/>
                    </a:cubicBezTo>
                    <a:cubicBezTo>
                      <a:pt x="11719" y="29092"/>
                      <a:pt x="11614" y="29049"/>
                      <a:pt x="11519" y="28947"/>
                    </a:cubicBezTo>
                    <a:cubicBezTo>
                      <a:pt x="11460" y="28966"/>
                      <a:pt x="11403" y="28983"/>
                      <a:pt x="11363" y="28997"/>
                    </a:cubicBezTo>
                    <a:cubicBezTo>
                      <a:pt x="11300" y="28972"/>
                      <a:pt x="11253" y="28951"/>
                      <a:pt x="11214" y="28936"/>
                    </a:cubicBezTo>
                    <a:cubicBezTo>
                      <a:pt x="11214" y="28888"/>
                      <a:pt x="11214" y="28854"/>
                      <a:pt x="11214" y="28829"/>
                    </a:cubicBezTo>
                    <a:cubicBezTo>
                      <a:pt x="11088" y="28805"/>
                      <a:pt x="10976" y="28785"/>
                      <a:pt x="10848" y="28761"/>
                    </a:cubicBezTo>
                    <a:cubicBezTo>
                      <a:pt x="10817" y="28771"/>
                      <a:pt x="10767" y="28788"/>
                      <a:pt x="10696" y="28811"/>
                    </a:cubicBezTo>
                    <a:cubicBezTo>
                      <a:pt x="10639" y="28773"/>
                      <a:pt x="10570" y="28727"/>
                      <a:pt x="10502" y="28683"/>
                    </a:cubicBezTo>
                    <a:cubicBezTo>
                      <a:pt x="10459" y="28657"/>
                      <a:pt x="10406" y="28602"/>
                      <a:pt x="10374" y="28602"/>
                    </a:cubicBezTo>
                    <a:cubicBezTo>
                      <a:pt x="10374" y="28602"/>
                      <a:pt x="10373" y="28602"/>
                      <a:pt x="10373" y="28602"/>
                    </a:cubicBezTo>
                    <a:cubicBezTo>
                      <a:pt x="10360" y="28604"/>
                      <a:pt x="10347" y="28604"/>
                      <a:pt x="10334" y="28604"/>
                    </a:cubicBezTo>
                    <a:cubicBezTo>
                      <a:pt x="10167" y="28604"/>
                      <a:pt x="10046" y="28474"/>
                      <a:pt x="9902" y="28411"/>
                    </a:cubicBezTo>
                    <a:cubicBezTo>
                      <a:pt x="9850" y="28389"/>
                      <a:pt x="9831" y="28327"/>
                      <a:pt x="9743" y="28324"/>
                    </a:cubicBezTo>
                    <a:cubicBezTo>
                      <a:pt x="9684" y="28321"/>
                      <a:pt x="9619" y="28227"/>
                      <a:pt x="9543" y="28162"/>
                    </a:cubicBezTo>
                    <a:cubicBezTo>
                      <a:pt x="9484" y="28189"/>
                      <a:pt x="9416" y="28220"/>
                      <a:pt x="9350" y="28251"/>
                    </a:cubicBezTo>
                    <a:cubicBezTo>
                      <a:pt x="9341" y="28184"/>
                      <a:pt x="9333" y="28114"/>
                      <a:pt x="9325" y="28045"/>
                    </a:cubicBezTo>
                    <a:cubicBezTo>
                      <a:pt x="9281" y="28051"/>
                      <a:pt x="9253" y="28053"/>
                      <a:pt x="9231" y="28056"/>
                    </a:cubicBezTo>
                    <a:cubicBezTo>
                      <a:pt x="9213" y="28023"/>
                      <a:pt x="9202" y="27996"/>
                      <a:pt x="9181" y="27955"/>
                    </a:cubicBezTo>
                    <a:cubicBezTo>
                      <a:pt x="9154" y="27964"/>
                      <a:pt x="9131" y="27968"/>
                      <a:pt x="9109" y="27968"/>
                    </a:cubicBezTo>
                    <a:cubicBezTo>
                      <a:pt x="8942" y="27968"/>
                      <a:pt x="8914" y="27729"/>
                      <a:pt x="8744" y="27696"/>
                    </a:cubicBezTo>
                    <a:cubicBezTo>
                      <a:pt x="8701" y="27700"/>
                      <a:pt x="8641" y="27708"/>
                      <a:pt x="8575" y="27715"/>
                    </a:cubicBezTo>
                    <a:cubicBezTo>
                      <a:pt x="8572" y="27662"/>
                      <a:pt x="8569" y="27614"/>
                      <a:pt x="8565" y="27566"/>
                    </a:cubicBezTo>
                    <a:cubicBezTo>
                      <a:pt x="8523" y="27524"/>
                      <a:pt x="8484" y="27483"/>
                      <a:pt x="8437" y="27434"/>
                    </a:cubicBezTo>
                    <a:cubicBezTo>
                      <a:pt x="8416" y="27433"/>
                      <a:pt x="8376" y="27431"/>
                      <a:pt x="8342" y="27430"/>
                    </a:cubicBezTo>
                    <a:cubicBezTo>
                      <a:pt x="8317" y="27384"/>
                      <a:pt x="8301" y="27353"/>
                      <a:pt x="8284" y="27322"/>
                    </a:cubicBezTo>
                    <a:cubicBezTo>
                      <a:pt x="8228" y="27330"/>
                      <a:pt x="8176" y="27336"/>
                      <a:pt x="8122" y="27341"/>
                    </a:cubicBezTo>
                    <a:cubicBezTo>
                      <a:pt x="8106" y="27285"/>
                      <a:pt x="8089" y="27230"/>
                      <a:pt x="8070" y="27160"/>
                    </a:cubicBezTo>
                    <a:cubicBezTo>
                      <a:pt x="8011" y="27140"/>
                      <a:pt x="7951" y="27107"/>
                      <a:pt x="7889" y="27080"/>
                    </a:cubicBezTo>
                    <a:cubicBezTo>
                      <a:pt x="7858" y="27021"/>
                      <a:pt x="7825" y="26953"/>
                      <a:pt x="7794" y="26894"/>
                    </a:cubicBezTo>
                    <a:cubicBezTo>
                      <a:pt x="7673" y="26888"/>
                      <a:pt x="7611" y="26831"/>
                      <a:pt x="7599" y="26718"/>
                    </a:cubicBezTo>
                    <a:cubicBezTo>
                      <a:pt x="7583" y="26725"/>
                      <a:pt x="7567" y="26728"/>
                      <a:pt x="7553" y="26728"/>
                    </a:cubicBezTo>
                    <a:cubicBezTo>
                      <a:pt x="7482" y="26728"/>
                      <a:pt x="7442" y="26647"/>
                      <a:pt x="7380" y="26625"/>
                    </a:cubicBezTo>
                    <a:cubicBezTo>
                      <a:pt x="7303" y="26599"/>
                      <a:pt x="7336" y="26479"/>
                      <a:pt x="7242" y="26479"/>
                    </a:cubicBezTo>
                    <a:cubicBezTo>
                      <a:pt x="7236" y="26479"/>
                      <a:pt x="7230" y="26480"/>
                      <a:pt x="7223" y="26481"/>
                    </a:cubicBezTo>
                    <a:cubicBezTo>
                      <a:pt x="7218" y="26481"/>
                      <a:pt x="7214" y="26482"/>
                      <a:pt x="7210" y="26482"/>
                    </a:cubicBezTo>
                    <a:cubicBezTo>
                      <a:pt x="7132" y="26482"/>
                      <a:pt x="7191" y="26362"/>
                      <a:pt x="7090" y="26351"/>
                    </a:cubicBezTo>
                    <a:cubicBezTo>
                      <a:pt x="7021" y="26344"/>
                      <a:pt x="6952" y="26263"/>
                      <a:pt x="6886" y="26213"/>
                    </a:cubicBezTo>
                    <a:cubicBezTo>
                      <a:pt x="6795" y="26151"/>
                      <a:pt x="6699" y="26098"/>
                      <a:pt x="6605" y="26041"/>
                    </a:cubicBezTo>
                    <a:cubicBezTo>
                      <a:pt x="6576" y="26066"/>
                      <a:pt x="6549" y="26083"/>
                      <a:pt x="6525" y="26083"/>
                    </a:cubicBezTo>
                    <a:cubicBezTo>
                      <a:pt x="6497" y="26083"/>
                      <a:pt x="6474" y="26060"/>
                      <a:pt x="6456" y="26001"/>
                    </a:cubicBezTo>
                    <a:cubicBezTo>
                      <a:pt x="6502" y="25991"/>
                      <a:pt x="6545" y="25981"/>
                      <a:pt x="6590" y="25970"/>
                    </a:cubicBezTo>
                    <a:cubicBezTo>
                      <a:pt x="6527" y="25842"/>
                      <a:pt x="6470" y="25727"/>
                      <a:pt x="6408" y="25604"/>
                    </a:cubicBezTo>
                    <a:cubicBezTo>
                      <a:pt x="6400" y="25604"/>
                      <a:pt x="6371" y="25601"/>
                      <a:pt x="6343" y="25598"/>
                    </a:cubicBezTo>
                    <a:lnTo>
                      <a:pt x="6334" y="25514"/>
                    </a:lnTo>
                    <a:cubicBezTo>
                      <a:pt x="6309" y="25513"/>
                      <a:pt x="6289" y="25511"/>
                      <a:pt x="6268" y="25510"/>
                    </a:cubicBezTo>
                    <a:cubicBezTo>
                      <a:pt x="6247" y="25466"/>
                      <a:pt x="6224" y="25418"/>
                      <a:pt x="6200" y="25370"/>
                    </a:cubicBezTo>
                    <a:cubicBezTo>
                      <a:pt x="6147" y="25391"/>
                      <a:pt x="6114" y="25404"/>
                      <a:pt x="6078" y="25417"/>
                    </a:cubicBezTo>
                    <a:cubicBezTo>
                      <a:pt x="6064" y="25370"/>
                      <a:pt x="6049" y="25326"/>
                      <a:pt x="6037" y="25286"/>
                    </a:cubicBezTo>
                    <a:cubicBezTo>
                      <a:pt x="5988" y="25282"/>
                      <a:pt x="5962" y="25274"/>
                      <a:pt x="5934" y="25270"/>
                    </a:cubicBezTo>
                    <a:cubicBezTo>
                      <a:pt x="5933" y="25240"/>
                      <a:pt x="5931" y="25211"/>
                      <a:pt x="5930" y="25195"/>
                    </a:cubicBezTo>
                    <a:cubicBezTo>
                      <a:pt x="5844" y="25154"/>
                      <a:pt x="5765" y="25117"/>
                      <a:pt x="5690" y="25082"/>
                    </a:cubicBezTo>
                    <a:cubicBezTo>
                      <a:pt x="5678" y="25024"/>
                      <a:pt x="5669" y="24976"/>
                      <a:pt x="5660" y="24932"/>
                    </a:cubicBezTo>
                    <a:cubicBezTo>
                      <a:pt x="5582" y="24915"/>
                      <a:pt x="5522" y="24902"/>
                      <a:pt x="5451" y="24887"/>
                    </a:cubicBezTo>
                    <a:cubicBezTo>
                      <a:pt x="5482" y="24842"/>
                      <a:pt x="5499" y="24820"/>
                      <a:pt x="5519" y="24789"/>
                    </a:cubicBezTo>
                    <a:cubicBezTo>
                      <a:pt x="5482" y="24774"/>
                      <a:pt x="5450" y="24762"/>
                      <a:pt x="5443" y="24761"/>
                    </a:cubicBezTo>
                    <a:cubicBezTo>
                      <a:pt x="5376" y="24656"/>
                      <a:pt x="5338" y="24528"/>
                      <a:pt x="5266" y="24498"/>
                    </a:cubicBezTo>
                    <a:cubicBezTo>
                      <a:pt x="5148" y="24445"/>
                      <a:pt x="5098" y="24318"/>
                      <a:pt x="5012" y="24277"/>
                    </a:cubicBezTo>
                    <a:cubicBezTo>
                      <a:pt x="4894" y="24221"/>
                      <a:pt x="4829" y="24124"/>
                      <a:pt x="4786" y="24027"/>
                    </a:cubicBezTo>
                    <a:cubicBezTo>
                      <a:pt x="4756" y="23955"/>
                      <a:pt x="4632" y="24005"/>
                      <a:pt x="4656" y="23885"/>
                    </a:cubicBezTo>
                    <a:cubicBezTo>
                      <a:pt x="4658" y="23868"/>
                      <a:pt x="4557" y="23815"/>
                      <a:pt x="4503" y="23777"/>
                    </a:cubicBezTo>
                    <a:cubicBezTo>
                      <a:pt x="4498" y="23810"/>
                      <a:pt x="4492" y="23838"/>
                      <a:pt x="4488" y="23866"/>
                    </a:cubicBezTo>
                    <a:cubicBezTo>
                      <a:pt x="4423" y="23815"/>
                      <a:pt x="4361" y="23763"/>
                      <a:pt x="4291" y="23706"/>
                    </a:cubicBezTo>
                    <a:cubicBezTo>
                      <a:pt x="4291" y="23696"/>
                      <a:pt x="4294" y="23666"/>
                      <a:pt x="4297" y="23634"/>
                    </a:cubicBezTo>
                    <a:cubicBezTo>
                      <a:pt x="4233" y="23588"/>
                      <a:pt x="4189" y="23491"/>
                      <a:pt x="4139" y="23472"/>
                    </a:cubicBezTo>
                    <a:cubicBezTo>
                      <a:pt x="4008" y="23424"/>
                      <a:pt x="4091" y="23331"/>
                      <a:pt x="4048" y="23260"/>
                    </a:cubicBezTo>
                    <a:cubicBezTo>
                      <a:pt x="4010" y="23195"/>
                      <a:pt x="4024" y="23097"/>
                      <a:pt x="4017" y="23013"/>
                    </a:cubicBezTo>
                    <a:lnTo>
                      <a:pt x="4017" y="23013"/>
                    </a:lnTo>
                    <a:cubicBezTo>
                      <a:pt x="3983" y="23023"/>
                      <a:pt x="3957" y="23031"/>
                      <a:pt x="3933" y="23037"/>
                    </a:cubicBezTo>
                    <a:cubicBezTo>
                      <a:pt x="3916" y="22998"/>
                      <a:pt x="3908" y="22944"/>
                      <a:pt x="3883" y="22931"/>
                    </a:cubicBezTo>
                    <a:cubicBezTo>
                      <a:pt x="3827" y="22898"/>
                      <a:pt x="3818" y="22864"/>
                      <a:pt x="3820" y="22804"/>
                    </a:cubicBezTo>
                    <a:cubicBezTo>
                      <a:pt x="3820" y="22759"/>
                      <a:pt x="3795" y="22704"/>
                      <a:pt x="3768" y="22661"/>
                    </a:cubicBezTo>
                    <a:cubicBezTo>
                      <a:pt x="3742" y="22622"/>
                      <a:pt x="3698" y="22592"/>
                      <a:pt x="3660" y="22557"/>
                    </a:cubicBezTo>
                    <a:cubicBezTo>
                      <a:pt x="3658" y="22529"/>
                      <a:pt x="3655" y="22491"/>
                      <a:pt x="3654" y="22451"/>
                    </a:cubicBezTo>
                    <a:cubicBezTo>
                      <a:pt x="3651" y="22420"/>
                      <a:pt x="3651" y="22387"/>
                      <a:pt x="3651" y="22387"/>
                    </a:cubicBezTo>
                    <a:cubicBezTo>
                      <a:pt x="3651" y="22387"/>
                      <a:pt x="3651" y="22388"/>
                      <a:pt x="3651" y="22391"/>
                    </a:cubicBezTo>
                    <a:cubicBezTo>
                      <a:pt x="3589" y="22298"/>
                      <a:pt x="3511" y="22222"/>
                      <a:pt x="3523" y="22188"/>
                    </a:cubicBezTo>
                    <a:cubicBezTo>
                      <a:pt x="3558" y="22086"/>
                      <a:pt x="3448" y="22108"/>
                      <a:pt x="3434" y="22061"/>
                    </a:cubicBezTo>
                    <a:cubicBezTo>
                      <a:pt x="3418" y="21992"/>
                      <a:pt x="3409" y="21921"/>
                      <a:pt x="3405" y="21895"/>
                    </a:cubicBezTo>
                    <a:cubicBezTo>
                      <a:pt x="3323" y="21760"/>
                      <a:pt x="3259" y="21655"/>
                      <a:pt x="3174" y="21514"/>
                    </a:cubicBezTo>
                    <a:cubicBezTo>
                      <a:pt x="3202" y="21473"/>
                      <a:pt x="3237" y="21424"/>
                      <a:pt x="3270" y="21378"/>
                    </a:cubicBezTo>
                    <a:cubicBezTo>
                      <a:pt x="3201" y="21281"/>
                      <a:pt x="3139" y="21200"/>
                      <a:pt x="3083" y="21117"/>
                    </a:cubicBezTo>
                    <a:cubicBezTo>
                      <a:pt x="3021" y="21022"/>
                      <a:pt x="2965" y="20925"/>
                      <a:pt x="2899" y="20819"/>
                    </a:cubicBezTo>
                    <a:cubicBezTo>
                      <a:pt x="2928" y="20668"/>
                      <a:pt x="2867" y="20538"/>
                      <a:pt x="2753" y="20424"/>
                    </a:cubicBezTo>
                    <a:cubicBezTo>
                      <a:pt x="2758" y="20375"/>
                      <a:pt x="2778" y="20319"/>
                      <a:pt x="2762" y="20278"/>
                    </a:cubicBezTo>
                    <a:cubicBezTo>
                      <a:pt x="2737" y="20206"/>
                      <a:pt x="2646" y="20124"/>
                      <a:pt x="2659" y="20078"/>
                    </a:cubicBezTo>
                    <a:cubicBezTo>
                      <a:pt x="2687" y="19982"/>
                      <a:pt x="2638" y="19915"/>
                      <a:pt x="2621" y="19835"/>
                    </a:cubicBezTo>
                    <a:cubicBezTo>
                      <a:pt x="2613" y="19807"/>
                      <a:pt x="2600" y="19770"/>
                      <a:pt x="2580" y="19754"/>
                    </a:cubicBezTo>
                    <a:cubicBezTo>
                      <a:pt x="2480" y="19673"/>
                      <a:pt x="2428" y="19562"/>
                      <a:pt x="2381" y="19447"/>
                    </a:cubicBezTo>
                    <a:cubicBezTo>
                      <a:pt x="2344" y="19331"/>
                      <a:pt x="2315" y="19210"/>
                      <a:pt x="2241" y="19113"/>
                    </a:cubicBezTo>
                    <a:cubicBezTo>
                      <a:pt x="2265" y="18991"/>
                      <a:pt x="2119" y="18914"/>
                      <a:pt x="2160" y="18789"/>
                    </a:cubicBezTo>
                    <a:cubicBezTo>
                      <a:pt x="1962" y="18641"/>
                      <a:pt x="1960" y="18639"/>
                      <a:pt x="1976" y="18613"/>
                    </a:cubicBezTo>
                    <a:lnTo>
                      <a:pt x="2047" y="18574"/>
                    </a:lnTo>
                    <a:cubicBezTo>
                      <a:pt x="1957" y="18414"/>
                      <a:pt x="1925" y="18229"/>
                      <a:pt x="1896" y="18048"/>
                    </a:cubicBezTo>
                    <a:cubicBezTo>
                      <a:pt x="1876" y="17865"/>
                      <a:pt x="1847" y="17689"/>
                      <a:pt x="1731" y="17542"/>
                    </a:cubicBezTo>
                    <a:cubicBezTo>
                      <a:pt x="1759" y="17459"/>
                      <a:pt x="1781" y="17393"/>
                      <a:pt x="1798" y="17340"/>
                    </a:cubicBezTo>
                    <a:cubicBezTo>
                      <a:pt x="1729" y="17243"/>
                      <a:pt x="1659" y="17144"/>
                      <a:pt x="1594" y="17052"/>
                    </a:cubicBezTo>
                    <a:cubicBezTo>
                      <a:pt x="1617" y="16999"/>
                      <a:pt x="1634" y="16963"/>
                      <a:pt x="1651" y="16927"/>
                    </a:cubicBezTo>
                    <a:cubicBezTo>
                      <a:pt x="1619" y="16872"/>
                      <a:pt x="1590" y="16819"/>
                      <a:pt x="1562" y="16771"/>
                    </a:cubicBezTo>
                    <a:cubicBezTo>
                      <a:pt x="1585" y="16735"/>
                      <a:pt x="1601" y="16710"/>
                      <a:pt x="1617" y="16687"/>
                    </a:cubicBezTo>
                    <a:cubicBezTo>
                      <a:pt x="1597" y="16665"/>
                      <a:pt x="1576" y="16643"/>
                      <a:pt x="1560" y="16622"/>
                    </a:cubicBezTo>
                    <a:cubicBezTo>
                      <a:pt x="1574" y="16602"/>
                      <a:pt x="1587" y="16583"/>
                      <a:pt x="1591" y="16578"/>
                    </a:cubicBezTo>
                    <a:lnTo>
                      <a:pt x="1591" y="16578"/>
                    </a:lnTo>
                    <a:cubicBezTo>
                      <a:pt x="1591" y="16579"/>
                      <a:pt x="1591" y="16579"/>
                      <a:pt x="1591" y="16579"/>
                    </a:cubicBezTo>
                    <a:cubicBezTo>
                      <a:pt x="1592" y="16578"/>
                      <a:pt x="1592" y="16577"/>
                      <a:pt x="1592" y="16577"/>
                    </a:cubicBezTo>
                    <a:lnTo>
                      <a:pt x="1592" y="16577"/>
                    </a:lnTo>
                    <a:cubicBezTo>
                      <a:pt x="1592" y="16577"/>
                      <a:pt x="1592" y="16577"/>
                      <a:pt x="1591" y="16578"/>
                    </a:cubicBezTo>
                    <a:lnTo>
                      <a:pt x="1591" y="16578"/>
                    </a:lnTo>
                    <a:cubicBezTo>
                      <a:pt x="1575" y="16389"/>
                      <a:pt x="1547" y="16232"/>
                      <a:pt x="1553" y="16076"/>
                    </a:cubicBezTo>
                    <a:cubicBezTo>
                      <a:pt x="1557" y="15920"/>
                      <a:pt x="1595" y="15769"/>
                      <a:pt x="1620" y="15611"/>
                    </a:cubicBezTo>
                    <a:cubicBezTo>
                      <a:pt x="1645" y="15602"/>
                      <a:pt x="1679" y="15589"/>
                      <a:pt x="1720" y="15573"/>
                    </a:cubicBezTo>
                    <a:cubicBezTo>
                      <a:pt x="1710" y="15535"/>
                      <a:pt x="1700" y="15504"/>
                      <a:pt x="1690" y="15467"/>
                    </a:cubicBezTo>
                    <a:cubicBezTo>
                      <a:pt x="1657" y="15497"/>
                      <a:pt x="1638" y="15511"/>
                      <a:pt x="1598" y="15547"/>
                    </a:cubicBezTo>
                    <a:cubicBezTo>
                      <a:pt x="1597" y="15444"/>
                      <a:pt x="1590" y="15369"/>
                      <a:pt x="1595" y="15295"/>
                    </a:cubicBezTo>
                    <a:cubicBezTo>
                      <a:pt x="1598" y="15257"/>
                      <a:pt x="1625" y="15224"/>
                      <a:pt x="1637" y="15186"/>
                    </a:cubicBezTo>
                    <a:cubicBezTo>
                      <a:pt x="1650" y="15140"/>
                      <a:pt x="1684" y="14855"/>
                      <a:pt x="1682" y="14790"/>
                    </a:cubicBezTo>
                    <a:cubicBezTo>
                      <a:pt x="1682" y="14717"/>
                      <a:pt x="1695" y="14651"/>
                      <a:pt x="1651" y="14577"/>
                    </a:cubicBezTo>
                    <a:cubicBezTo>
                      <a:pt x="1628" y="14540"/>
                      <a:pt x="1675" y="14448"/>
                      <a:pt x="1681" y="14420"/>
                    </a:cubicBezTo>
                    <a:cubicBezTo>
                      <a:pt x="1673" y="14194"/>
                      <a:pt x="1681" y="13981"/>
                      <a:pt x="1718" y="13780"/>
                    </a:cubicBezTo>
                    <a:cubicBezTo>
                      <a:pt x="1753" y="13579"/>
                      <a:pt x="1851" y="13396"/>
                      <a:pt x="1971" y="13223"/>
                    </a:cubicBezTo>
                    <a:cubicBezTo>
                      <a:pt x="1943" y="13210"/>
                      <a:pt x="1918" y="13200"/>
                      <a:pt x="1872" y="13178"/>
                    </a:cubicBezTo>
                    <a:cubicBezTo>
                      <a:pt x="1879" y="13145"/>
                      <a:pt x="1904" y="13094"/>
                      <a:pt x="1891" y="13069"/>
                    </a:cubicBezTo>
                    <a:cubicBezTo>
                      <a:pt x="1813" y="12922"/>
                      <a:pt x="1890" y="12804"/>
                      <a:pt x="1969" y="12710"/>
                    </a:cubicBezTo>
                    <a:cubicBezTo>
                      <a:pt x="2053" y="12611"/>
                      <a:pt x="2059" y="12528"/>
                      <a:pt x="2037" y="12401"/>
                    </a:cubicBezTo>
                    <a:cubicBezTo>
                      <a:pt x="2022" y="12327"/>
                      <a:pt x="2084" y="12236"/>
                      <a:pt x="2099" y="12211"/>
                    </a:cubicBezTo>
                    <a:cubicBezTo>
                      <a:pt x="2127" y="12033"/>
                      <a:pt x="2146" y="11908"/>
                      <a:pt x="2177" y="11718"/>
                    </a:cubicBezTo>
                    <a:lnTo>
                      <a:pt x="2177" y="11718"/>
                    </a:lnTo>
                    <a:cubicBezTo>
                      <a:pt x="2091" y="11798"/>
                      <a:pt x="2053" y="11833"/>
                      <a:pt x="2012" y="11871"/>
                    </a:cubicBezTo>
                    <a:cubicBezTo>
                      <a:pt x="2003" y="11814"/>
                      <a:pt x="1993" y="11752"/>
                      <a:pt x="1984" y="11699"/>
                    </a:cubicBezTo>
                    <a:cubicBezTo>
                      <a:pt x="2046" y="11679"/>
                      <a:pt x="2109" y="11658"/>
                      <a:pt x="2165" y="11639"/>
                    </a:cubicBezTo>
                    <a:cubicBezTo>
                      <a:pt x="2246" y="11445"/>
                      <a:pt x="2246" y="11226"/>
                      <a:pt x="2399" y="11090"/>
                    </a:cubicBezTo>
                    <a:cubicBezTo>
                      <a:pt x="2384" y="11053"/>
                      <a:pt x="2372" y="11024"/>
                      <a:pt x="2365" y="11005"/>
                    </a:cubicBezTo>
                    <a:cubicBezTo>
                      <a:pt x="2422" y="10937"/>
                      <a:pt x="2483" y="10874"/>
                      <a:pt x="2549" y="10817"/>
                    </a:cubicBezTo>
                    <a:cubicBezTo>
                      <a:pt x="2543" y="10771"/>
                      <a:pt x="2537" y="10733"/>
                      <a:pt x="2531" y="10694"/>
                    </a:cubicBezTo>
                    <a:lnTo>
                      <a:pt x="2661" y="10546"/>
                    </a:lnTo>
                    <a:cubicBezTo>
                      <a:pt x="2618" y="10506"/>
                      <a:pt x="2593" y="10483"/>
                      <a:pt x="2563" y="10456"/>
                    </a:cubicBezTo>
                    <a:cubicBezTo>
                      <a:pt x="2596" y="10438"/>
                      <a:pt x="2640" y="10427"/>
                      <a:pt x="2644" y="10409"/>
                    </a:cubicBezTo>
                    <a:cubicBezTo>
                      <a:pt x="2656" y="10363"/>
                      <a:pt x="2631" y="10290"/>
                      <a:pt x="2653" y="10271"/>
                    </a:cubicBezTo>
                    <a:cubicBezTo>
                      <a:pt x="2699" y="10229"/>
                      <a:pt x="2737" y="10216"/>
                      <a:pt x="2739" y="10129"/>
                    </a:cubicBezTo>
                    <a:cubicBezTo>
                      <a:pt x="2740" y="10065"/>
                      <a:pt x="2759" y="9937"/>
                      <a:pt x="2793" y="9919"/>
                    </a:cubicBezTo>
                    <a:cubicBezTo>
                      <a:pt x="2934" y="9843"/>
                      <a:pt x="2914" y="9678"/>
                      <a:pt x="2992" y="9581"/>
                    </a:cubicBezTo>
                    <a:cubicBezTo>
                      <a:pt x="2956" y="9512"/>
                      <a:pt x="2925" y="9450"/>
                      <a:pt x="2878" y="9359"/>
                    </a:cubicBezTo>
                    <a:lnTo>
                      <a:pt x="2878" y="9359"/>
                    </a:lnTo>
                    <a:cubicBezTo>
                      <a:pt x="2964" y="9385"/>
                      <a:pt x="3015" y="9401"/>
                      <a:pt x="3092" y="9423"/>
                    </a:cubicBezTo>
                    <a:cubicBezTo>
                      <a:pt x="3030" y="9325"/>
                      <a:pt x="2981" y="9247"/>
                      <a:pt x="2912" y="9138"/>
                    </a:cubicBezTo>
                    <a:cubicBezTo>
                      <a:pt x="3000" y="9129"/>
                      <a:pt x="3050" y="9123"/>
                      <a:pt x="3102" y="9117"/>
                    </a:cubicBezTo>
                    <a:cubicBezTo>
                      <a:pt x="3078" y="9082"/>
                      <a:pt x="3055" y="9047"/>
                      <a:pt x="3030" y="9008"/>
                    </a:cubicBezTo>
                    <a:cubicBezTo>
                      <a:pt x="3056" y="9000"/>
                      <a:pt x="3075" y="8992"/>
                      <a:pt x="3096" y="8983"/>
                    </a:cubicBezTo>
                    <a:cubicBezTo>
                      <a:pt x="3099" y="8951"/>
                      <a:pt x="3102" y="8919"/>
                      <a:pt x="3105" y="8880"/>
                    </a:cubicBezTo>
                    <a:cubicBezTo>
                      <a:pt x="3159" y="8898"/>
                      <a:pt x="3211" y="8916"/>
                      <a:pt x="3256" y="8930"/>
                    </a:cubicBezTo>
                    <a:cubicBezTo>
                      <a:pt x="3362" y="8801"/>
                      <a:pt x="3377" y="8616"/>
                      <a:pt x="3526" y="8543"/>
                    </a:cubicBezTo>
                    <a:cubicBezTo>
                      <a:pt x="3529" y="8468"/>
                      <a:pt x="3532" y="8392"/>
                      <a:pt x="3533" y="8314"/>
                    </a:cubicBezTo>
                    <a:cubicBezTo>
                      <a:pt x="3537" y="8314"/>
                      <a:pt x="3541" y="8314"/>
                      <a:pt x="3545" y="8314"/>
                    </a:cubicBezTo>
                    <a:cubicBezTo>
                      <a:pt x="3580" y="8314"/>
                      <a:pt x="3617" y="8323"/>
                      <a:pt x="3653" y="8323"/>
                    </a:cubicBezTo>
                    <a:cubicBezTo>
                      <a:pt x="3696" y="8323"/>
                      <a:pt x="3738" y="8309"/>
                      <a:pt x="3776" y="8246"/>
                    </a:cubicBezTo>
                    <a:cubicBezTo>
                      <a:pt x="3758" y="8212"/>
                      <a:pt x="3738" y="8174"/>
                      <a:pt x="3715" y="8133"/>
                    </a:cubicBezTo>
                    <a:cubicBezTo>
                      <a:pt x="3743" y="8124"/>
                      <a:pt x="3771" y="8115"/>
                      <a:pt x="3801" y="8105"/>
                    </a:cubicBezTo>
                    <a:cubicBezTo>
                      <a:pt x="3795" y="8067"/>
                      <a:pt x="3786" y="8029"/>
                      <a:pt x="3779" y="7987"/>
                    </a:cubicBezTo>
                    <a:cubicBezTo>
                      <a:pt x="3739" y="7987"/>
                      <a:pt x="3695" y="7989"/>
                      <a:pt x="3648" y="7989"/>
                    </a:cubicBezTo>
                    <a:cubicBezTo>
                      <a:pt x="3643" y="7934"/>
                      <a:pt x="3640" y="7893"/>
                      <a:pt x="3637" y="7851"/>
                    </a:cubicBezTo>
                    <a:cubicBezTo>
                      <a:pt x="3664" y="7836"/>
                      <a:pt x="3698" y="7818"/>
                      <a:pt x="3733" y="7799"/>
                    </a:cubicBezTo>
                    <a:cubicBezTo>
                      <a:pt x="3739" y="7749"/>
                      <a:pt x="3745" y="7700"/>
                      <a:pt x="3751" y="7655"/>
                    </a:cubicBezTo>
                    <a:cubicBezTo>
                      <a:pt x="3771" y="7639"/>
                      <a:pt x="3786" y="7625"/>
                      <a:pt x="3802" y="7615"/>
                    </a:cubicBezTo>
                    <a:cubicBezTo>
                      <a:pt x="3816" y="7608"/>
                      <a:pt x="3831" y="7604"/>
                      <a:pt x="3835" y="7604"/>
                    </a:cubicBezTo>
                    <a:cubicBezTo>
                      <a:pt x="3835" y="7604"/>
                      <a:pt x="3835" y="7604"/>
                      <a:pt x="3835" y="7604"/>
                    </a:cubicBezTo>
                    <a:lnTo>
                      <a:pt x="3835" y="7604"/>
                    </a:lnTo>
                    <a:cubicBezTo>
                      <a:pt x="3929" y="7293"/>
                      <a:pt x="4139" y="7106"/>
                      <a:pt x="4380" y="6950"/>
                    </a:cubicBezTo>
                    <a:cubicBezTo>
                      <a:pt x="4420" y="6804"/>
                      <a:pt x="4420" y="6804"/>
                      <a:pt x="4526" y="6752"/>
                    </a:cubicBezTo>
                    <a:cubicBezTo>
                      <a:pt x="4614" y="6471"/>
                      <a:pt x="4832" y="6359"/>
                      <a:pt x="4990" y="6262"/>
                    </a:cubicBezTo>
                    <a:cubicBezTo>
                      <a:pt x="5031" y="6189"/>
                      <a:pt x="5067" y="6128"/>
                      <a:pt x="5103" y="6070"/>
                    </a:cubicBezTo>
                    <a:cubicBezTo>
                      <a:pt x="5141" y="6017"/>
                      <a:pt x="5178" y="5967"/>
                      <a:pt x="5215" y="5917"/>
                    </a:cubicBezTo>
                    <a:cubicBezTo>
                      <a:pt x="5216" y="5872"/>
                      <a:pt x="5219" y="5822"/>
                      <a:pt x="5221" y="5785"/>
                    </a:cubicBezTo>
                    <a:cubicBezTo>
                      <a:pt x="5319" y="5788"/>
                      <a:pt x="5421" y="5792"/>
                      <a:pt x="5509" y="5795"/>
                    </a:cubicBezTo>
                    <a:cubicBezTo>
                      <a:pt x="5538" y="5708"/>
                      <a:pt x="5562" y="5644"/>
                      <a:pt x="5585" y="5575"/>
                    </a:cubicBezTo>
                    <a:cubicBezTo>
                      <a:pt x="5741" y="5539"/>
                      <a:pt x="5822" y="5420"/>
                      <a:pt x="5874" y="5266"/>
                    </a:cubicBezTo>
                    <a:cubicBezTo>
                      <a:pt x="5916" y="5249"/>
                      <a:pt x="5962" y="5235"/>
                      <a:pt x="5999" y="5221"/>
                    </a:cubicBezTo>
                    <a:cubicBezTo>
                      <a:pt x="6064" y="5143"/>
                      <a:pt x="5968" y="5020"/>
                      <a:pt x="6108" y="4979"/>
                    </a:cubicBezTo>
                    <a:cubicBezTo>
                      <a:pt x="6150" y="5011"/>
                      <a:pt x="6193" y="5043"/>
                      <a:pt x="6233" y="5074"/>
                    </a:cubicBezTo>
                    <a:cubicBezTo>
                      <a:pt x="6300" y="4920"/>
                      <a:pt x="6406" y="4820"/>
                      <a:pt x="6565" y="4776"/>
                    </a:cubicBezTo>
                    <a:cubicBezTo>
                      <a:pt x="6637" y="4757"/>
                      <a:pt x="6756" y="4727"/>
                      <a:pt x="6767" y="4687"/>
                    </a:cubicBezTo>
                    <a:cubicBezTo>
                      <a:pt x="6806" y="4536"/>
                      <a:pt x="6965" y="4508"/>
                      <a:pt x="7032" y="4392"/>
                    </a:cubicBezTo>
                    <a:lnTo>
                      <a:pt x="7114" y="4395"/>
                    </a:lnTo>
                    <a:cubicBezTo>
                      <a:pt x="7092" y="4340"/>
                      <a:pt x="7070" y="4286"/>
                      <a:pt x="7032" y="4190"/>
                    </a:cubicBezTo>
                    <a:lnTo>
                      <a:pt x="7032" y="4190"/>
                    </a:lnTo>
                    <a:cubicBezTo>
                      <a:pt x="7123" y="4270"/>
                      <a:pt x="7163" y="4305"/>
                      <a:pt x="7193" y="4331"/>
                    </a:cubicBezTo>
                    <a:cubicBezTo>
                      <a:pt x="7264" y="4281"/>
                      <a:pt x="7323" y="4242"/>
                      <a:pt x="7377" y="4203"/>
                    </a:cubicBezTo>
                    <a:cubicBezTo>
                      <a:pt x="7366" y="4161"/>
                      <a:pt x="7357" y="4128"/>
                      <a:pt x="7346" y="4094"/>
                    </a:cubicBezTo>
                    <a:lnTo>
                      <a:pt x="7346" y="4094"/>
                    </a:lnTo>
                    <a:cubicBezTo>
                      <a:pt x="7385" y="4096"/>
                      <a:pt x="7413" y="4097"/>
                      <a:pt x="7442" y="4097"/>
                    </a:cubicBezTo>
                    <a:cubicBezTo>
                      <a:pt x="7436" y="4055"/>
                      <a:pt x="7429" y="4016"/>
                      <a:pt x="7421" y="3962"/>
                    </a:cubicBezTo>
                    <a:lnTo>
                      <a:pt x="7421" y="3962"/>
                    </a:lnTo>
                    <a:cubicBezTo>
                      <a:pt x="7471" y="3994"/>
                      <a:pt x="7501" y="4014"/>
                      <a:pt x="7545" y="4041"/>
                    </a:cubicBezTo>
                    <a:cubicBezTo>
                      <a:pt x="7579" y="3993"/>
                      <a:pt x="7607" y="3952"/>
                      <a:pt x="7635" y="3912"/>
                    </a:cubicBezTo>
                    <a:cubicBezTo>
                      <a:pt x="7661" y="3916"/>
                      <a:pt x="7682" y="3919"/>
                      <a:pt x="7691" y="3921"/>
                    </a:cubicBezTo>
                    <a:cubicBezTo>
                      <a:pt x="7717" y="3877"/>
                      <a:pt x="7741" y="3836"/>
                      <a:pt x="7754" y="3813"/>
                    </a:cubicBezTo>
                    <a:cubicBezTo>
                      <a:pt x="7829" y="3827"/>
                      <a:pt x="7883" y="3834"/>
                      <a:pt x="7972" y="3849"/>
                    </a:cubicBezTo>
                    <a:cubicBezTo>
                      <a:pt x="7933" y="3760"/>
                      <a:pt x="7911" y="3712"/>
                      <a:pt x="7878" y="3637"/>
                    </a:cubicBezTo>
                    <a:lnTo>
                      <a:pt x="7878" y="3637"/>
                    </a:lnTo>
                    <a:cubicBezTo>
                      <a:pt x="8010" y="3671"/>
                      <a:pt x="8119" y="3699"/>
                      <a:pt x="8194" y="3718"/>
                    </a:cubicBezTo>
                    <a:cubicBezTo>
                      <a:pt x="8304" y="3640"/>
                      <a:pt x="8373" y="3593"/>
                      <a:pt x="8447" y="3556"/>
                    </a:cubicBezTo>
                    <a:cubicBezTo>
                      <a:pt x="8463" y="3506"/>
                      <a:pt x="8478" y="3459"/>
                      <a:pt x="8498" y="3397"/>
                    </a:cubicBezTo>
                    <a:cubicBezTo>
                      <a:pt x="8550" y="3369"/>
                      <a:pt x="8612" y="3334"/>
                      <a:pt x="8679" y="3297"/>
                    </a:cubicBezTo>
                    <a:cubicBezTo>
                      <a:pt x="8684" y="3226"/>
                      <a:pt x="8687" y="3162"/>
                      <a:pt x="8690" y="3122"/>
                    </a:cubicBezTo>
                    <a:cubicBezTo>
                      <a:pt x="8756" y="3050"/>
                      <a:pt x="8809" y="2991"/>
                      <a:pt x="8866" y="2929"/>
                    </a:cubicBezTo>
                    <a:cubicBezTo>
                      <a:pt x="8909" y="2926"/>
                      <a:pt x="8960" y="2931"/>
                      <a:pt x="9005" y="2916"/>
                    </a:cubicBezTo>
                    <a:cubicBezTo>
                      <a:pt x="9060" y="2897"/>
                      <a:pt x="9110" y="2859"/>
                      <a:pt x="9150" y="2837"/>
                    </a:cubicBezTo>
                    <a:cubicBezTo>
                      <a:pt x="9193" y="2876"/>
                      <a:pt x="9216" y="2897"/>
                      <a:pt x="9238" y="2916"/>
                    </a:cubicBezTo>
                    <a:lnTo>
                      <a:pt x="9272" y="2885"/>
                    </a:lnTo>
                    <a:lnTo>
                      <a:pt x="9097" y="2678"/>
                    </a:lnTo>
                    <a:lnTo>
                      <a:pt x="9127" y="2647"/>
                    </a:lnTo>
                    <a:lnTo>
                      <a:pt x="9415" y="2814"/>
                    </a:lnTo>
                    <a:lnTo>
                      <a:pt x="9418" y="2760"/>
                    </a:lnTo>
                    <a:lnTo>
                      <a:pt x="9421" y="2686"/>
                    </a:lnTo>
                    <a:cubicBezTo>
                      <a:pt x="9593" y="2673"/>
                      <a:pt x="9592" y="2673"/>
                      <a:pt x="9758" y="2572"/>
                    </a:cubicBezTo>
                    <a:cubicBezTo>
                      <a:pt x="9777" y="2561"/>
                      <a:pt x="9802" y="2561"/>
                      <a:pt x="9823" y="2553"/>
                    </a:cubicBezTo>
                    <a:cubicBezTo>
                      <a:pt x="10048" y="2463"/>
                      <a:pt x="10277" y="2386"/>
                      <a:pt x="10489" y="2275"/>
                    </a:cubicBezTo>
                    <a:cubicBezTo>
                      <a:pt x="10544" y="2248"/>
                      <a:pt x="10579" y="2163"/>
                      <a:pt x="10658" y="2163"/>
                    </a:cubicBezTo>
                    <a:cubicBezTo>
                      <a:pt x="10665" y="2163"/>
                      <a:pt x="10673" y="2164"/>
                      <a:pt x="10682" y="2166"/>
                    </a:cubicBezTo>
                    <a:cubicBezTo>
                      <a:pt x="10689" y="2167"/>
                      <a:pt x="10695" y="2168"/>
                      <a:pt x="10701" y="2168"/>
                    </a:cubicBezTo>
                    <a:cubicBezTo>
                      <a:pt x="10770" y="2168"/>
                      <a:pt x="10803" y="2079"/>
                      <a:pt x="10852" y="2079"/>
                    </a:cubicBezTo>
                    <a:cubicBezTo>
                      <a:pt x="10859" y="2079"/>
                      <a:pt x="10867" y="2081"/>
                      <a:pt x="10874" y="2085"/>
                    </a:cubicBezTo>
                    <a:cubicBezTo>
                      <a:pt x="10901" y="2099"/>
                      <a:pt x="10925" y="2104"/>
                      <a:pt x="10948" y="2104"/>
                    </a:cubicBezTo>
                    <a:cubicBezTo>
                      <a:pt x="11042" y="2104"/>
                      <a:pt x="11115" y="2015"/>
                      <a:pt x="11203" y="2015"/>
                    </a:cubicBezTo>
                    <a:cubicBezTo>
                      <a:pt x="11216" y="2015"/>
                      <a:pt x="11230" y="2017"/>
                      <a:pt x="11244" y="2021"/>
                    </a:cubicBezTo>
                    <a:cubicBezTo>
                      <a:pt x="11306" y="1851"/>
                      <a:pt x="11500" y="1951"/>
                      <a:pt x="11612" y="1851"/>
                    </a:cubicBezTo>
                    <a:cubicBezTo>
                      <a:pt x="11679" y="1791"/>
                      <a:pt x="11818" y="1801"/>
                      <a:pt x="11900" y="1785"/>
                    </a:cubicBezTo>
                    <a:cubicBezTo>
                      <a:pt x="12003" y="1733"/>
                      <a:pt x="12096" y="1708"/>
                      <a:pt x="12179" y="1674"/>
                    </a:cubicBezTo>
                    <a:cubicBezTo>
                      <a:pt x="12213" y="1723"/>
                      <a:pt x="12234" y="1752"/>
                      <a:pt x="12256" y="1785"/>
                    </a:cubicBezTo>
                    <a:cubicBezTo>
                      <a:pt x="12294" y="1735"/>
                      <a:pt x="12329" y="1689"/>
                      <a:pt x="12368" y="1638"/>
                    </a:cubicBezTo>
                    <a:cubicBezTo>
                      <a:pt x="12407" y="1671"/>
                      <a:pt x="12443" y="1702"/>
                      <a:pt x="12478" y="1733"/>
                    </a:cubicBezTo>
                    <a:cubicBezTo>
                      <a:pt x="12575" y="1643"/>
                      <a:pt x="12740" y="1629"/>
                      <a:pt x="12775" y="1505"/>
                    </a:cubicBezTo>
                    <a:cubicBezTo>
                      <a:pt x="12865" y="1486"/>
                      <a:pt x="12933" y="1471"/>
                      <a:pt x="13014" y="1454"/>
                    </a:cubicBezTo>
                    <a:lnTo>
                      <a:pt x="13014" y="1454"/>
                    </a:lnTo>
                    <a:cubicBezTo>
                      <a:pt x="12999" y="1535"/>
                      <a:pt x="12986" y="1601"/>
                      <a:pt x="12962" y="1730"/>
                    </a:cubicBezTo>
                    <a:cubicBezTo>
                      <a:pt x="13062" y="1645"/>
                      <a:pt x="13108" y="1605"/>
                      <a:pt x="13140" y="1579"/>
                    </a:cubicBezTo>
                    <a:cubicBezTo>
                      <a:pt x="13111" y="1521"/>
                      <a:pt x="13089" y="1479"/>
                      <a:pt x="13065" y="1433"/>
                    </a:cubicBezTo>
                    <a:cubicBezTo>
                      <a:pt x="13112" y="1420"/>
                      <a:pt x="13131" y="1415"/>
                      <a:pt x="13152" y="1409"/>
                    </a:cubicBezTo>
                    <a:cubicBezTo>
                      <a:pt x="13184" y="1445"/>
                      <a:pt x="13217" y="1480"/>
                      <a:pt x="13274" y="1542"/>
                    </a:cubicBezTo>
                    <a:cubicBezTo>
                      <a:pt x="13306" y="1459"/>
                      <a:pt x="13326" y="1415"/>
                      <a:pt x="13345" y="1373"/>
                    </a:cubicBezTo>
                    <a:cubicBezTo>
                      <a:pt x="13377" y="1368"/>
                      <a:pt x="13408" y="1365"/>
                      <a:pt x="13436" y="1359"/>
                    </a:cubicBezTo>
                    <a:cubicBezTo>
                      <a:pt x="13445" y="1340"/>
                      <a:pt x="13456" y="1323"/>
                      <a:pt x="13470" y="1306"/>
                    </a:cubicBezTo>
                    <a:lnTo>
                      <a:pt x="13492" y="1321"/>
                    </a:lnTo>
                    <a:lnTo>
                      <a:pt x="13446" y="1367"/>
                    </a:lnTo>
                    <a:cubicBezTo>
                      <a:pt x="13442" y="1364"/>
                      <a:pt x="13437" y="1361"/>
                      <a:pt x="13436" y="1359"/>
                    </a:cubicBezTo>
                    <a:lnTo>
                      <a:pt x="13436" y="1359"/>
                    </a:lnTo>
                    <a:cubicBezTo>
                      <a:pt x="13448" y="1415"/>
                      <a:pt x="13455" y="1470"/>
                      <a:pt x="13471" y="1576"/>
                    </a:cubicBezTo>
                    <a:cubicBezTo>
                      <a:pt x="13511" y="1483"/>
                      <a:pt x="13530" y="1440"/>
                      <a:pt x="13549" y="1398"/>
                    </a:cubicBezTo>
                    <a:cubicBezTo>
                      <a:pt x="13621" y="1420"/>
                      <a:pt x="13676" y="1437"/>
                      <a:pt x="13735" y="1457"/>
                    </a:cubicBezTo>
                    <a:cubicBezTo>
                      <a:pt x="13754" y="1404"/>
                      <a:pt x="13770" y="1362"/>
                      <a:pt x="13790" y="1304"/>
                    </a:cubicBezTo>
                    <a:cubicBezTo>
                      <a:pt x="13848" y="1408"/>
                      <a:pt x="13896" y="1499"/>
                      <a:pt x="13952" y="1599"/>
                    </a:cubicBezTo>
                    <a:cubicBezTo>
                      <a:pt x="13979" y="1536"/>
                      <a:pt x="14015" y="1519"/>
                      <a:pt x="14055" y="1519"/>
                    </a:cubicBezTo>
                    <a:cubicBezTo>
                      <a:pt x="14098" y="1519"/>
                      <a:pt x="14144" y="1538"/>
                      <a:pt x="14188" y="1538"/>
                    </a:cubicBezTo>
                    <a:cubicBezTo>
                      <a:pt x="14201" y="1538"/>
                      <a:pt x="14215" y="1537"/>
                      <a:pt x="14227" y="1532"/>
                    </a:cubicBezTo>
                    <a:cubicBezTo>
                      <a:pt x="14338" y="1489"/>
                      <a:pt x="14460" y="1476"/>
                      <a:pt x="14578" y="1448"/>
                    </a:cubicBezTo>
                    <a:cubicBezTo>
                      <a:pt x="14583" y="1393"/>
                      <a:pt x="14591" y="1340"/>
                      <a:pt x="14598" y="1280"/>
                    </a:cubicBezTo>
                    <a:cubicBezTo>
                      <a:pt x="14639" y="1305"/>
                      <a:pt x="14670" y="1324"/>
                      <a:pt x="14688" y="1334"/>
                    </a:cubicBezTo>
                    <a:cubicBezTo>
                      <a:pt x="14789" y="1298"/>
                      <a:pt x="14872" y="1274"/>
                      <a:pt x="14947" y="1248"/>
                    </a:cubicBezTo>
                    <a:cubicBezTo>
                      <a:pt x="14957" y="1215"/>
                      <a:pt x="14967" y="1187"/>
                      <a:pt x="14985" y="1136"/>
                    </a:cubicBezTo>
                    <a:cubicBezTo>
                      <a:pt x="15012" y="1195"/>
                      <a:pt x="15028" y="1227"/>
                      <a:pt x="15047" y="1271"/>
                    </a:cubicBezTo>
                    <a:cubicBezTo>
                      <a:pt x="15120" y="1267"/>
                      <a:pt x="15198" y="1261"/>
                      <a:pt x="15251" y="1258"/>
                    </a:cubicBezTo>
                    <a:cubicBezTo>
                      <a:pt x="15275" y="1206"/>
                      <a:pt x="15287" y="1181"/>
                      <a:pt x="15315" y="1118"/>
                    </a:cubicBezTo>
                    <a:cubicBezTo>
                      <a:pt x="15334" y="1217"/>
                      <a:pt x="15343" y="1268"/>
                      <a:pt x="15353" y="1318"/>
                    </a:cubicBezTo>
                    <a:cubicBezTo>
                      <a:pt x="15385" y="1320"/>
                      <a:pt x="15406" y="1321"/>
                      <a:pt x="15428" y="1323"/>
                    </a:cubicBezTo>
                    <a:cubicBezTo>
                      <a:pt x="15454" y="1280"/>
                      <a:pt x="15481" y="1237"/>
                      <a:pt x="15537" y="1149"/>
                    </a:cubicBezTo>
                    <a:cubicBezTo>
                      <a:pt x="15590" y="1214"/>
                      <a:pt x="15622" y="1251"/>
                      <a:pt x="15660" y="1298"/>
                    </a:cubicBezTo>
                    <a:cubicBezTo>
                      <a:pt x="15602" y="1317"/>
                      <a:pt x="15565" y="1329"/>
                      <a:pt x="15516" y="1345"/>
                    </a:cubicBezTo>
                    <a:cubicBezTo>
                      <a:pt x="15569" y="1384"/>
                      <a:pt x="15613" y="1417"/>
                      <a:pt x="15652" y="1445"/>
                    </a:cubicBezTo>
                    <a:cubicBezTo>
                      <a:pt x="15710" y="1409"/>
                      <a:pt x="15750" y="1386"/>
                      <a:pt x="15759" y="1380"/>
                    </a:cubicBezTo>
                    <a:cubicBezTo>
                      <a:pt x="15822" y="1412"/>
                      <a:pt x="15865" y="1433"/>
                      <a:pt x="15887" y="1445"/>
                    </a:cubicBezTo>
                    <a:cubicBezTo>
                      <a:pt x="15868" y="1490"/>
                      <a:pt x="15858" y="1514"/>
                      <a:pt x="15847" y="1537"/>
                    </a:cubicBezTo>
                    <a:cubicBezTo>
                      <a:pt x="15947" y="1471"/>
                      <a:pt x="16059" y="1432"/>
                      <a:pt x="16168" y="1408"/>
                    </a:cubicBezTo>
                    <a:cubicBezTo>
                      <a:pt x="16278" y="1390"/>
                      <a:pt x="16387" y="1376"/>
                      <a:pt x="16486" y="1334"/>
                    </a:cubicBezTo>
                    <a:cubicBezTo>
                      <a:pt x="16534" y="1394"/>
                      <a:pt x="16583" y="1417"/>
                      <a:pt x="16632" y="1417"/>
                    </a:cubicBezTo>
                    <a:cubicBezTo>
                      <a:pt x="16680" y="1417"/>
                      <a:pt x="16729" y="1395"/>
                      <a:pt x="16777" y="1365"/>
                    </a:cubicBezTo>
                    <a:cubicBezTo>
                      <a:pt x="16837" y="1401"/>
                      <a:pt x="16889" y="1445"/>
                      <a:pt x="16950" y="1445"/>
                    </a:cubicBezTo>
                    <a:cubicBezTo>
                      <a:pt x="16980" y="1445"/>
                      <a:pt x="17012" y="1435"/>
                      <a:pt x="17048" y="1408"/>
                    </a:cubicBezTo>
                    <a:cubicBezTo>
                      <a:pt x="17062" y="1398"/>
                      <a:pt x="17078" y="1392"/>
                      <a:pt x="17094" y="1392"/>
                    </a:cubicBezTo>
                    <a:cubicBezTo>
                      <a:pt x="17123" y="1392"/>
                      <a:pt x="17148" y="1412"/>
                      <a:pt x="17146" y="1459"/>
                    </a:cubicBezTo>
                    <a:cubicBezTo>
                      <a:pt x="17213" y="1474"/>
                      <a:pt x="17279" y="1465"/>
                      <a:pt x="17345" y="1510"/>
                    </a:cubicBezTo>
                    <a:cubicBezTo>
                      <a:pt x="17354" y="1516"/>
                      <a:pt x="17367" y="1518"/>
                      <a:pt x="17382" y="1518"/>
                    </a:cubicBezTo>
                    <a:cubicBezTo>
                      <a:pt x="17425" y="1518"/>
                      <a:pt x="17485" y="1499"/>
                      <a:pt x="17520" y="1499"/>
                    </a:cubicBezTo>
                    <a:cubicBezTo>
                      <a:pt x="17533" y="1499"/>
                      <a:pt x="17542" y="1502"/>
                      <a:pt x="17546" y="1508"/>
                    </a:cubicBezTo>
                    <a:cubicBezTo>
                      <a:pt x="17568" y="1538"/>
                      <a:pt x="17587" y="1548"/>
                      <a:pt x="17605" y="1548"/>
                    </a:cubicBezTo>
                    <a:cubicBezTo>
                      <a:pt x="17632" y="1548"/>
                      <a:pt x="17657" y="1524"/>
                      <a:pt x="17681" y="1524"/>
                    </a:cubicBezTo>
                    <a:cubicBezTo>
                      <a:pt x="17684" y="1524"/>
                      <a:pt x="17687" y="1525"/>
                      <a:pt x="17691" y="1526"/>
                    </a:cubicBezTo>
                    <a:cubicBezTo>
                      <a:pt x="17746" y="1542"/>
                      <a:pt x="17806" y="1595"/>
                      <a:pt x="17853" y="1595"/>
                    </a:cubicBezTo>
                    <a:cubicBezTo>
                      <a:pt x="17857" y="1595"/>
                      <a:pt x="17860" y="1594"/>
                      <a:pt x="17864" y="1593"/>
                    </a:cubicBezTo>
                    <a:cubicBezTo>
                      <a:pt x="17898" y="1586"/>
                      <a:pt x="17931" y="1583"/>
                      <a:pt x="17964" y="1583"/>
                    </a:cubicBezTo>
                    <a:cubicBezTo>
                      <a:pt x="18124" y="1583"/>
                      <a:pt x="18275" y="1654"/>
                      <a:pt x="18432" y="1668"/>
                    </a:cubicBezTo>
                    <a:cubicBezTo>
                      <a:pt x="18463" y="1671"/>
                      <a:pt x="18490" y="1711"/>
                      <a:pt x="18519" y="1736"/>
                    </a:cubicBezTo>
                    <a:cubicBezTo>
                      <a:pt x="18559" y="1711"/>
                      <a:pt x="18603" y="1686"/>
                      <a:pt x="18645" y="1660"/>
                    </a:cubicBezTo>
                    <a:cubicBezTo>
                      <a:pt x="18738" y="1763"/>
                      <a:pt x="18879" y="1738"/>
                      <a:pt x="18997" y="1782"/>
                    </a:cubicBezTo>
                    <a:cubicBezTo>
                      <a:pt x="19096" y="1813"/>
                      <a:pt x="19191" y="1843"/>
                      <a:pt x="19277" y="1908"/>
                    </a:cubicBezTo>
                    <a:cubicBezTo>
                      <a:pt x="19287" y="1916"/>
                      <a:pt x="19305" y="1916"/>
                      <a:pt x="19319" y="1919"/>
                    </a:cubicBezTo>
                    <a:cubicBezTo>
                      <a:pt x="19337" y="1876"/>
                      <a:pt x="19355" y="1835"/>
                      <a:pt x="19371" y="1796"/>
                    </a:cubicBezTo>
                    <a:cubicBezTo>
                      <a:pt x="19443" y="1789"/>
                      <a:pt x="19509" y="1782"/>
                      <a:pt x="19583" y="1776"/>
                    </a:cubicBezTo>
                    <a:cubicBezTo>
                      <a:pt x="19615" y="1863"/>
                      <a:pt x="19670" y="1879"/>
                      <a:pt x="19733" y="1879"/>
                    </a:cubicBezTo>
                    <a:cubicBezTo>
                      <a:pt x="19771" y="1879"/>
                      <a:pt x="19813" y="1873"/>
                      <a:pt x="19854" y="1873"/>
                    </a:cubicBezTo>
                    <a:cubicBezTo>
                      <a:pt x="19892" y="1873"/>
                      <a:pt x="19929" y="1878"/>
                      <a:pt x="19964" y="1898"/>
                    </a:cubicBezTo>
                    <a:cubicBezTo>
                      <a:pt x="19978" y="1935"/>
                      <a:pt x="20000" y="1986"/>
                      <a:pt x="20031" y="2063"/>
                    </a:cubicBezTo>
                    <a:cubicBezTo>
                      <a:pt x="20093" y="2019"/>
                      <a:pt x="20140" y="1985"/>
                      <a:pt x="20149" y="1980"/>
                    </a:cubicBezTo>
                    <a:cubicBezTo>
                      <a:pt x="20248" y="2013"/>
                      <a:pt x="20302" y="2057"/>
                      <a:pt x="20362" y="2072"/>
                    </a:cubicBezTo>
                    <a:cubicBezTo>
                      <a:pt x="20365" y="2072"/>
                      <a:pt x="20368" y="2073"/>
                      <a:pt x="20371" y="2073"/>
                    </a:cubicBezTo>
                    <a:cubicBezTo>
                      <a:pt x="20384" y="2073"/>
                      <a:pt x="20395" y="2067"/>
                      <a:pt x="20409" y="2067"/>
                    </a:cubicBezTo>
                    <a:cubicBezTo>
                      <a:pt x="20421" y="2067"/>
                      <a:pt x="20435" y="2072"/>
                      <a:pt x="20452" y="2094"/>
                    </a:cubicBezTo>
                    <a:cubicBezTo>
                      <a:pt x="20482" y="2129"/>
                      <a:pt x="20585" y="2117"/>
                      <a:pt x="20607" y="2152"/>
                    </a:cubicBezTo>
                    <a:cubicBezTo>
                      <a:pt x="20658" y="2236"/>
                      <a:pt x="20743" y="2238"/>
                      <a:pt x="20814" y="2270"/>
                    </a:cubicBezTo>
                    <a:cubicBezTo>
                      <a:pt x="20992" y="2350"/>
                      <a:pt x="21176" y="2419"/>
                      <a:pt x="21357" y="2494"/>
                    </a:cubicBezTo>
                    <a:cubicBezTo>
                      <a:pt x="21373" y="2501"/>
                      <a:pt x="21382" y="2520"/>
                      <a:pt x="21395" y="2533"/>
                    </a:cubicBezTo>
                    <a:cubicBezTo>
                      <a:pt x="21389" y="2560"/>
                      <a:pt x="21385" y="2585"/>
                      <a:pt x="21378" y="2619"/>
                    </a:cubicBezTo>
                    <a:cubicBezTo>
                      <a:pt x="21393" y="2618"/>
                      <a:pt x="21407" y="2618"/>
                      <a:pt x="21421" y="2618"/>
                    </a:cubicBezTo>
                    <a:cubicBezTo>
                      <a:pt x="21452" y="2618"/>
                      <a:pt x="21482" y="2619"/>
                      <a:pt x="21514" y="2620"/>
                    </a:cubicBezTo>
                    <a:cubicBezTo>
                      <a:pt x="21542" y="2686"/>
                      <a:pt x="21569" y="2748"/>
                      <a:pt x="21604" y="2832"/>
                    </a:cubicBezTo>
                    <a:cubicBezTo>
                      <a:pt x="21673" y="2831"/>
                      <a:pt x="21741" y="2829"/>
                      <a:pt x="21809" y="2829"/>
                    </a:cubicBezTo>
                    <a:cubicBezTo>
                      <a:pt x="21800" y="2782"/>
                      <a:pt x="21795" y="2759"/>
                      <a:pt x="21782" y="2695"/>
                    </a:cubicBezTo>
                    <a:lnTo>
                      <a:pt x="21782" y="2695"/>
                    </a:lnTo>
                    <a:cubicBezTo>
                      <a:pt x="21909" y="2779"/>
                      <a:pt x="22001" y="2841"/>
                      <a:pt x="22110" y="2913"/>
                    </a:cubicBezTo>
                    <a:cubicBezTo>
                      <a:pt x="22160" y="2900"/>
                      <a:pt x="22238" y="2881"/>
                      <a:pt x="22313" y="2860"/>
                    </a:cubicBezTo>
                    <a:cubicBezTo>
                      <a:pt x="22393" y="3113"/>
                      <a:pt x="22644" y="3204"/>
                      <a:pt x="22788" y="3406"/>
                    </a:cubicBezTo>
                    <a:cubicBezTo>
                      <a:pt x="22833" y="3372"/>
                      <a:pt x="22861" y="3351"/>
                      <a:pt x="22894" y="3326"/>
                    </a:cubicBezTo>
                    <a:cubicBezTo>
                      <a:pt x="22940" y="3427"/>
                      <a:pt x="22984" y="3521"/>
                      <a:pt x="23024" y="3607"/>
                    </a:cubicBezTo>
                    <a:cubicBezTo>
                      <a:pt x="23165" y="3700"/>
                      <a:pt x="23306" y="3794"/>
                      <a:pt x="23459" y="3894"/>
                    </a:cubicBezTo>
                    <a:cubicBezTo>
                      <a:pt x="23452" y="3850"/>
                      <a:pt x="23449" y="3824"/>
                      <a:pt x="23442" y="3777"/>
                    </a:cubicBezTo>
                    <a:lnTo>
                      <a:pt x="23442" y="3777"/>
                    </a:lnTo>
                    <a:cubicBezTo>
                      <a:pt x="23592" y="3809"/>
                      <a:pt x="23748" y="3828"/>
                      <a:pt x="23890" y="3878"/>
                    </a:cubicBezTo>
                    <a:cubicBezTo>
                      <a:pt x="23896" y="3899"/>
                      <a:pt x="23908" y="3936"/>
                      <a:pt x="23917" y="3965"/>
                    </a:cubicBezTo>
                    <a:cubicBezTo>
                      <a:pt x="23982" y="3983"/>
                      <a:pt x="24035" y="3996"/>
                      <a:pt x="24093" y="4012"/>
                    </a:cubicBezTo>
                    <a:cubicBezTo>
                      <a:pt x="24077" y="4064"/>
                      <a:pt x="24068" y="4097"/>
                      <a:pt x="24054" y="4146"/>
                    </a:cubicBezTo>
                    <a:cubicBezTo>
                      <a:pt x="24083" y="4161"/>
                      <a:pt x="24114" y="4178"/>
                      <a:pt x="24155" y="4200"/>
                    </a:cubicBezTo>
                    <a:cubicBezTo>
                      <a:pt x="24171" y="4139"/>
                      <a:pt x="24185" y="4093"/>
                      <a:pt x="24205" y="4012"/>
                    </a:cubicBezTo>
                    <a:cubicBezTo>
                      <a:pt x="24269" y="4137"/>
                      <a:pt x="24316" y="4228"/>
                      <a:pt x="24366" y="4325"/>
                    </a:cubicBezTo>
                    <a:cubicBezTo>
                      <a:pt x="24398" y="4330"/>
                      <a:pt x="24433" y="4334"/>
                      <a:pt x="24460" y="4337"/>
                    </a:cubicBezTo>
                    <a:cubicBezTo>
                      <a:pt x="24485" y="4393"/>
                      <a:pt x="24508" y="4443"/>
                      <a:pt x="24532" y="4492"/>
                    </a:cubicBezTo>
                    <a:cubicBezTo>
                      <a:pt x="24504" y="4495"/>
                      <a:pt x="24476" y="4498"/>
                      <a:pt x="24439" y="4502"/>
                    </a:cubicBezTo>
                    <a:cubicBezTo>
                      <a:pt x="24467" y="4563"/>
                      <a:pt x="24506" y="4575"/>
                      <a:pt x="24550" y="4575"/>
                    </a:cubicBezTo>
                    <a:cubicBezTo>
                      <a:pt x="24579" y="4575"/>
                      <a:pt x="24611" y="4570"/>
                      <a:pt x="24643" y="4570"/>
                    </a:cubicBezTo>
                    <a:cubicBezTo>
                      <a:pt x="24661" y="4570"/>
                      <a:pt x="24680" y="4572"/>
                      <a:pt x="24698" y="4577"/>
                    </a:cubicBezTo>
                    <a:cubicBezTo>
                      <a:pt x="24747" y="4633"/>
                      <a:pt x="24804" y="4711"/>
                      <a:pt x="24861" y="4804"/>
                    </a:cubicBezTo>
                    <a:cubicBezTo>
                      <a:pt x="24951" y="4832"/>
                      <a:pt x="25067" y="4855"/>
                      <a:pt x="25059" y="5010"/>
                    </a:cubicBezTo>
                    <a:cubicBezTo>
                      <a:pt x="25089" y="5067"/>
                      <a:pt x="25110" y="5136"/>
                      <a:pt x="25156" y="5179"/>
                    </a:cubicBezTo>
                    <a:cubicBezTo>
                      <a:pt x="25207" y="5227"/>
                      <a:pt x="25281" y="5255"/>
                      <a:pt x="25343" y="5291"/>
                    </a:cubicBezTo>
                    <a:cubicBezTo>
                      <a:pt x="25344" y="5344"/>
                      <a:pt x="25345" y="5392"/>
                      <a:pt x="25347" y="5423"/>
                    </a:cubicBezTo>
                    <a:cubicBezTo>
                      <a:pt x="25413" y="5467"/>
                      <a:pt x="25472" y="5507"/>
                      <a:pt x="25513" y="5533"/>
                    </a:cubicBezTo>
                    <a:cubicBezTo>
                      <a:pt x="25496" y="5619"/>
                      <a:pt x="25482" y="5680"/>
                      <a:pt x="25471" y="5735"/>
                    </a:cubicBezTo>
                    <a:cubicBezTo>
                      <a:pt x="25603" y="5873"/>
                      <a:pt x="25702" y="6026"/>
                      <a:pt x="25831" y="6148"/>
                    </a:cubicBezTo>
                    <a:cubicBezTo>
                      <a:pt x="25903" y="6219"/>
                      <a:pt x="26006" y="6257"/>
                      <a:pt x="26071" y="6345"/>
                    </a:cubicBezTo>
                    <a:cubicBezTo>
                      <a:pt x="26091" y="6375"/>
                      <a:pt x="26152" y="6378"/>
                      <a:pt x="26199" y="6394"/>
                    </a:cubicBezTo>
                    <a:cubicBezTo>
                      <a:pt x="26175" y="6447"/>
                      <a:pt x="26158" y="6484"/>
                      <a:pt x="26136" y="6532"/>
                    </a:cubicBezTo>
                    <a:cubicBezTo>
                      <a:pt x="26183" y="6518"/>
                      <a:pt x="26216" y="6506"/>
                      <a:pt x="26252" y="6496"/>
                    </a:cubicBezTo>
                    <a:cubicBezTo>
                      <a:pt x="26334" y="6743"/>
                      <a:pt x="26459" y="6950"/>
                      <a:pt x="26698" y="7094"/>
                    </a:cubicBezTo>
                    <a:cubicBezTo>
                      <a:pt x="26711" y="7172"/>
                      <a:pt x="26761" y="7275"/>
                      <a:pt x="26849" y="7402"/>
                    </a:cubicBezTo>
                    <a:cubicBezTo>
                      <a:pt x="26934" y="7409"/>
                      <a:pt x="27012" y="7415"/>
                      <a:pt x="27133" y="7425"/>
                    </a:cubicBezTo>
                    <a:cubicBezTo>
                      <a:pt x="27087" y="7494"/>
                      <a:pt x="27064" y="7527"/>
                      <a:pt x="27042" y="7562"/>
                    </a:cubicBezTo>
                    <a:cubicBezTo>
                      <a:pt x="27069" y="7603"/>
                      <a:pt x="27069" y="7676"/>
                      <a:pt x="27129" y="7676"/>
                    </a:cubicBezTo>
                    <a:cubicBezTo>
                      <a:pt x="27141" y="7676"/>
                      <a:pt x="27154" y="7674"/>
                      <a:pt x="27170" y="7668"/>
                    </a:cubicBezTo>
                    <a:cubicBezTo>
                      <a:pt x="27168" y="7647"/>
                      <a:pt x="27170" y="7627"/>
                      <a:pt x="27171" y="7606"/>
                    </a:cubicBezTo>
                    <a:lnTo>
                      <a:pt x="27198" y="7612"/>
                    </a:lnTo>
                    <a:lnTo>
                      <a:pt x="27182" y="7671"/>
                    </a:lnTo>
                    <a:cubicBezTo>
                      <a:pt x="27177" y="7670"/>
                      <a:pt x="27170" y="7668"/>
                      <a:pt x="27170" y="7668"/>
                    </a:cubicBezTo>
                    <a:lnTo>
                      <a:pt x="27170" y="7668"/>
                    </a:lnTo>
                    <a:cubicBezTo>
                      <a:pt x="27239" y="7718"/>
                      <a:pt x="27335" y="7740"/>
                      <a:pt x="27321" y="7852"/>
                    </a:cubicBezTo>
                    <a:cubicBezTo>
                      <a:pt x="27298" y="7878"/>
                      <a:pt x="27277" y="7903"/>
                      <a:pt x="27264" y="7918"/>
                    </a:cubicBezTo>
                    <a:cubicBezTo>
                      <a:pt x="27438" y="8065"/>
                      <a:pt x="27518" y="8239"/>
                      <a:pt x="27511" y="8440"/>
                    </a:cubicBezTo>
                    <a:cubicBezTo>
                      <a:pt x="27485" y="8464"/>
                      <a:pt x="27466" y="8482"/>
                      <a:pt x="27445" y="8502"/>
                    </a:cubicBezTo>
                    <a:cubicBezTo>
                      <a:pt x="27516" y="8555"/>
                      <a:pt x="27610" y="8541"/>
                      <a:pt x="27660" y="8641"/>
                    </a:cubicBezTo>
                    <a:cubicBezTo>
                      <a:pt x="27691" y="8704"/>
                      <a:pt x="27641" y="8807"/>
                      <a:pt x="27744" y="8832"/>
                    </a:cubicBezTo>
                    <a:cubicBezTo>
                      <a:pt x="27717" y="8886"/>
                      <a:pt x="27682" y="8948"/>
                      <a:pt x="27642" y="9019"/>
                    </a:cubicBezTo>
                    <a:cubicBezTo>
                      <a:pt x="27701" y="9013"/>
                      <a:pt x="27736" y="9010"/>
                      <a:pt x="27777" y="9007"/>
                    </a:cubicBezTo>
                    <a:lnTo>
                      <a:pt x="27777" y="9007"/>
                    </a:lnTo>
                    <a:cubicBezTo>
                      <a:pt x="27757" y="9067"/>
                      <a:pt x="27739" y="9122"/>
                      <a:pt x="27722" y="9176"/>
                    </a:cubicBezTo>
                    <a:cubicBezTo>
                      <a:pt x="27760" y="9266"/>
                      <a:pt x="27811" y="9353"/>
                      <a:pt x="27833" y="9447"/>
                    </a:cubicBezTo>
                    <a:cubicBezTo>
                      <a:pt x="27857" y="9542"/>
                      <a:pt x="27813" y="9676"/>
                      <a:pt x="27864" y="9734"/>
                    </a:cubicBezTo>
                    <a:cubicBezTo>
                      <a:pt x="27935" y="9812"/>
                      <a:pt x="27925" y="9885"/>
                      <a:pt x="27932" y="9960"/>
                    </a:cubicBezTo>
                    <a:cubicBezTo>
                      <a:pt x="27964" y="9981"/>
                      <a:pt x="27991" y="9999"/>
                      <a:pt x="28014" y="10015"/>
                    </a:cubicBezTo>
                    <a:cubicBezTo>
                      <a:pt x="28003" y="10044"/>
                      <a:pt x="27997" y="10060"/>
                      <a:pt x="27979" y="10103"/>
                    </a:cubicBezTo>
                    <a:cubicBezTo>
                      <a:pt x="28061" y="10129"/>
                      <a:pt x="28129" y="10165"/>
                      <a:pt x="28232" y="10209"/>
                    </a:cubicBezTo>
                    <a:cubicBezTo>
                      <a:pt x="28176" y="10228"/>
                      <a:pt x="28144" y="10240"/>
                      <a:pt x="28110" y="10253"/>
                    </a:cubicBezTo>
                    <a:cubicBezTo>
                      <a:pt x="28122" y="10287"/>
                      <a:pt x="28132" y="10322"/>
                      <a:pt x="28142" y="10353"/>
                    </a:cubicBezTo>
                    <a:cubicBezTo>
                      <a:pt x="28213" y="10340"/>
                      <a:pt x="28263" y="10331"/>
                      <a:pt x="28372" y="10310"/>
                    </a:cubicBezTo>
                    <a:lnTo>
                      <a:pt x="28372" y="10310"/>
                    </a:lnTo>
                    <a:cubicBezTo>
                      <a:pt x="28313" y="10431"/>
                      <a:pt x="28278" y="10506"/>
                      <a:pt x="28247" y="10569"/>
                    </a:cubicBezTo>
                    <a:cubicBezTo>
                      <a:pt x="28260" y="10569"/>
                      <a:pt x="28295" y="10571"/>
                      <a:pt x="28310" y="10571"/>
                    </a:cubicBezTo>
                    <a:cubicBezTo>
                      <a:pt x="28373" y="10672"/>
                      <a:pt x="28426" y="10759"/>
                      <a:pt x="28481" y="10847"/>
                    </a:cubicBezTo>
                    <a:cubicBezTo>
                      <a:pt x="28451" y="10874"/>
                      <a:pt x="28420" y="10903"/>
                      <a:pt x="28385" y="10934"/>
                    </a:cubicBezTo>
                    <a:cubicBezTo>
                      <a:pt x="28435" y="10945"/>
                      <a:pt x="28478" y="10952"/>
                      <a:pt x="28531" y="10961"/>
                    </a:cubicBezTo>
                    <a:cubicBezTo>
                      <a:pt x="28523" y="11009"/>
                      <a:pt x="28517" y="11050"/>
                      <a:pt x="28512" y="11089"/>
                    </a:cubicBezTo>
                    <a:cubicBezTo>
                      <a:pt x="28532" y="11105"/>
                      <a:pt x="28551" y="11118"/>
                      <a:pt x="28573" y="11134"/>
                    </a:cubicBezTo>
                    <a:cubicBezTo>
                      <a:pt x="28535" y="11162"/>
                      <a:pt x="28506" y="11183"/>
                      <a:pt x="28494" y="11192"/>
                    </a:cubicBezTo>
                    <a:cubicBezTo>
                      <a:pt x="28498" y="11287"/>
                      <a:pt x="28490" y="11371"/>
                      <a:pt x="28479" y="11459"/>
                    </a:cubicBezTo>
                    <a:cubicBezTo>
                      <a:pt x="28516" y="11462"/>
                      <a:pt x="28551" y="11465"/>
                      <a:pt x="28581" y="11468"/>
                    </a:cubicBezTo>
                    <a:cubicBezTo>
                      <a:pt x="28668" y="11679"/>
                      <a:pt x="28754" y="11886"/>
                      <a:pt x="28844" y="12104"/>
                    </a:cubicBezTo>
                    <a:cubicBezTo>
                      <a:pt x="28840" y="12113"/>
                      <a:pt x="28825" y="12138"/>
                      <a:pt x="28801" y="12176"/>
                    </a:cubicBezTo>
                    <a:cubicBezTo>
                      <a:pt x="28876" y="12249"/>
                      <a:pt x="28962" y="12336"/>
                      <a:pt x="28881" y="12450"/>
                    </a:cubicBezTo>
                    <a:cubicBezTo>
                      <a:pt x="28904" y="12473"/>
                      <a:pt x="28932" y="12489"/>
                      <a:pt x="28944" y="12513"/>
                    </a:cubicBezTo>
                    <a:cubicBezTo>
                      <a:pt x="28957" y="12548"/>
                      <a:pt x="28954" y="12588"/>
                      <a:pt x="28957" y="12614"/>
                    </a:cubicBezTo>
                    <a:cubicBezTo>
                      <a:pt x="28918" y="12667"/>
                      <a:pt x="28888" y="12707"/>
                      <a:pt x="28859" y="12745"/>
                    </a:cubicBezTo>
                    <a:cubicBezTo>
                      <a:pt x="28931" y="12826"/>
                      <a:pt x="28993" y="12913"/>
                      <a:pt x="29006" y="13032"/>
                    </a:cubicBezTo>
                    <a:cubicBezTo>
                      <a:pt x="29021" y="13182"/>
                      <a:pt x="29113" y="13312"/>
                      <a:pt x="29118" y="13474"/>
                    </a:cubicBezTo>
                    <a:cubicBezTo>
                      <a:pt x="29121" y="13566"/>
                      <a:pt x="29171" y="13681"/>
                      <a:pt x="29237" y="13749"/>
                    </a:cubicBezTo>
                    <a:cubicBezTo>
                      <a:pt x="29387" y="13912"/>
                      <a:pt x="29416" y="14122"/>
                      <a:pt x="29503" y="14303"/>
                    </a:cubicBezTo>
                    <a:cubicBezTo>
                      <a:pt x="29477" y="14340"/>
                      <a:pt x="29462" y="14361"/>
                      <a:pt x="29441" y="14389"/>
                    </a:cubicBezTo>
                    <a:cubicBezTo>
                      <a:pt x="29525" y="14470"/>
                      <a:pt x="29602" y="14545"/>
                      <a:pt x="29633" y="14574"/>
                    </a:cubicBezTo>
                    <a:cubicBezTo>
                      <a:pt x="29693" y="14720"/>
                      <a:pt x="29711" y="14830"/>
                      <a:pt x="29771" y="14890"/>
                    </a:cubicBezTo>
                    <a:cubicBezTo>
                      <a:pt x="29849" y="14965"/>
                      <a:pt x="29839" y="15071"/>
                      <a:pt x="29884" y="15157"/>
                    </a:cubicBezTo>
                    <a:cubicBezTo>
                      <a:pt x="29921" y="15145"/>
                      <a:pt x="29946" y="15138"/>
                      <a:pt x="29984" y="15126"/>
                    </a:cubicBezTo>
                    <a:cubicBezTo>
                      <a:pt x="29953" y="15057"/>
                      <a:pt x="29928" y="14996"/>
                      <a:pt x="29905" y="14942"/>
                    </a:cubicBezTo>
                    <a:cubicBezTo>
                      <a:pt x="29930" y="14909"/>
                      <a:pt x="29947" y="14889"/>
                      <a:pt x="29958" y="14877"/>
                    </a:cubicBezTo>
                    <a:cubicBezTo>
                      <a:pt x="29936" y="14827"/>
                      <a:pt x="29918" y="14786"/>
                      <a:pt x="29900" y="14743"/>
                    </a:cubicBezTo>
                    <a:cubicBezTo>
                      <a:pt x="29953" y="14718"/>
                      <a:pt x="29992" y="14701"/>
                      <a:pt x="30021" y="14686"/>
                    </a:cubicBezTo>
                    <a:cubicBezTo>
                      <a:pt x="29999" y="14590"/>
                      <a:pt x="29967" y="14515"/>
                      <a:pt x="29964" y="14439"/>
                    </a:cubicBezTo>
                    <a:cubicBezTo>
                      <a:pt x="29962" y="13785"/>
                      <a:pt x="29843" y="13144"/>
                      <a:pt x="29750" y="12500"/>
                    </a:cubicBezTo>
                    <a:cubicBezTo>
                      <a:pt x="29740" y="12425"/>
                      <a:pt x="29706" y="12352"/>
                      <a:pt x="29666" y="12273"/>
                    </a:cubicBezTo>
                    <a:cubicBezTo>
                      <a:pt x="29721" y="12116"/>
                      <a:pt x="29658" y="11955"/>
                      <a:pt x="29589" y="11796"/>
                    </a:cubicBezTo>
                    <a:cubicBezTo>
                      <a:pt x="29569" y="11751"/>
                      <a:pt x="29519" y="11680"/>
                      <a:pt x="29530" y="11668"/>
                    </a:cubicBezTo>
                    <a:cubicBezTo>
                      <a:pt x="29614" y="11574"/>
                      <a:pt x="29494" y="11502"/>
                      <a:pt x="29503" y="11415"/>
                    </a:cubicBezTo>
                    <a:cubicBezTo>
                      <a:pt x="29506" y="11373"/>
                      <a:pt x="29434" y="11301"/>
                      <a:pt x="29447" y="11280"/>
                    </a:cubicBezTo>
                    <a:cubicBezTo>
                      <a:pt x="29515" y="11162"/>
                      <a:pt x="29472" y="11037"/>
                      <a:pt x="29416" y="10955"/>
                    </a:cubicBezTo>
                    <a:cubicBezTo>
                      <a:pt x="29344" y="10842"/>
                      <a:pt x="29366" y="10721"/>
                      <a:pt x="29315" y="10609"/>
                    </a:cubicBezTo>
                    <a:cubicBezTo>
                      <a:pt x="29296" y="10563"/>
                      <a:pt x="29383" y="10487"/>
                      <a:pt x="29305" y="10453"/>
                    </a:cubicBezTo>
                    <a:cubicBezTo>
                      <a:pt x="29191" y="10402"/>
                      <a:pt x="29334" y="10328"/>
                      <a:pt x="29266" y="10275"/>
                    </a:cubicBezTo>
                    <a:cubicBezTo>
                      <a:pt x="29224" y="10241"/>
                      <a:pt x="29194" y="10185"/>
                      <a:pt x="29175" y="10159"/>
                    </a:cubicBezTo>
                    <a:cubicBezTo>
                      <a:pt x="29140" y="9946"/>
                      <a:pt x="29222" y="9718"/>
                      <a:pt x="29038" y="9582"/>
                    </a:cubicBezTo>
                    <a:cubicBezTo>
                      <a:pt x="29027" y="9509"/>
                      <a:pt x="29018" y="9451"/>
                      <a:pt x="29007" y="9395"/>
                    </a:cubicBezTo>
                    <a:cubicBezTo>
                      <a:pt x="28997" y="9328"/>
                      <a:pt x="28987" y="9260"/>
                      <a:pt x="28981" y="9217"/>
                    </a:cubicBezTo>
                    <a:cubicBezTo>
                      <a:pt x="28921" y="9123"/>
                      <a:pt x="28869" y="9053"/>
                      <a:pt x="28825" y="8975"/>
                    </a:cubicBezTo>
                    <a:cubicBezTo>
                      <a:pt x="28697" y="8758"/>
                      <a:pt x="28672" y="8501"/>
                      <a:pt x="28565" y="8277"/>
                    </a:cubicBezTo>
                    <a:cubicBezTo>
                      <a:pt x="28448" y="8037"/>
                      <a:pt x="28306" y="7808"/>
                      <a:pt x="28175" y="7572"/>
                    </a:cubicBezTo>
                    <a:cubicBezTo>
                      <a:pt x="28113" y="7461"/>
                      <a:pt x="28044" y="7350"/>
                      <a:pt x="27988" y="7234"/>
                    </a:cubicBezTo>
                    <a:cubicBezTo>
                      <a:pt x="27961" y="7171"/>
                      <a:pt x="27947" y="7103"/>
                      <a:pt x="27933" y="7060"/>
                    </a:cubicBezTo>
                    <a:cubicBezTo>
                      <a:pt x="27873" y="7009"/>
                      <a:pt x="27794" y="6971"/>
                      <a:pt x="27788" y="6931"/>
                    </a:cubicBezTo>
                    <a:cubicBezTo>
                      <a:pt x="27755" y="6724"/>
                      <a:pt x="27594" y="6587"/>
                      <a:pt x="27495" y="6415"/>
                    </a:cubicBezTo>
                    <a:cubicBezTo>
                      <a:pt x="27435" y="6309"/>
                      <a:pt x="27380" y="6198"/>
                      <a:pt x="27318" y="6081"/>
                    </a:cubicBezTo>
                    <a:cubicBezTo>
                      <a:pt x="27298" y="6072"/>
                      <a:pt x="27262" y="6059"/>
                      <a:pt x="27233" y="6048"/>
                    </a:cubicBezTo>
                    <a:cubicBezTo>
                      <a:pt x="27204" y="5950"/>
                      <a:pt x="27207" y="5863"/>
                      <a:pt x="27093" y="5813"/>
                    </a:cubicBezTo>
                    <a:cubicBezTo>
                      <a:pt x="27027" y="5785"/>
                      <a:pt x="26955" y="5713"/>
                      <a:pt x="26923" y="5647"/>
                    </a:cubicBezTo>
                    <a:cubicBezTo>
                      <a:pt x="26826" y="5444"/>
                      <a:pt x="26720" y="5243"/>
                      <a:pt x="26567" y="5068"/>
                    </a:cubicBezTo>
                    <a:cubicBezTo>
                      <a:pt x="26424" y="4886"/>
                      <a:pt x="26247" y="4737"/>
                      <a:pt x="26091" y="4568"/>
                    </a:cubicBezTo>
                    <a:cubicBezTo>
                      <a:pt x="25946" y="4412"/>
                      <a:pt x="25774" y="4286"/>
                      <a:pt x="25649" y="4100"/>
                    </a:cubicBezTo>
                    <a:cubicBezTo>
                      <a:pt x="25584" y="4009"/>
                      <a:pt x="25507" y="3922"/>
                      <a:pt x="25423" y="3846"/>
                    </a:cubicBezTo>
                    <a:cubicBezTo>
                      <a:pt x="25334" y="3774"/>
                      <a:pt x="25242" y="3703"/>
                      <a:pt x="25157" y="3627"/>
                    </a:cubicBezTo>
                    <a:cubicBezTo>
                      <a:pt x="25107" y="3580"/>
                      <a:pt x="25079" y="3512"/>
                      <a:pt x="25047" y="3463"/>
                    </a:cubicBezTo>
                    <a:cubicBezTo>
                      <a:pt x="24994" y="3457"/>
                      <a:pt x="24954" y="3452"/>
                      <a:pt x="24923" y="3449"/>
                    </a:cubicBezTo>
                    <a:cubicBezTo>
                      <a:pt x="24870" y="3357"/>
                      <a:pt x="24859" y="3265"/>
                      <a:pt x="24732" y="3246"/>
                    </a:cubicBezTo>
                    <a:cubicBezTo>
                      <a:pt x="24616" y="3229"/>
                      <a:pt x="24535" y="3144"/>
                      <a:pt x="24469" y="3037"/>
                    </a:cubicBezTo>
                    <a:cubicBezTo>
                      <a:pt x="24409" y="2935"/>
                      <a:pt x="24323" y="2848"/>
                      <a:pt x="24196" y="2848"/>
                    </a:cubicBezTo>
                    <a:cubicBezTo>
                      <a:pt x="24186" y="2848"/>
                      <a:pt x="24175" y="2849"/>
                      <a:pt x="24164" y="2850"/>
                    </a:cubicBezTo>
                    <a:cubicBezTo>
                      <a:pt x="24145" y="2816"/>
                      <a:pt x="24133" y="2773"/>
                      <a:pt x="24104" y="2751"/>
                    </a:cubicBezTo>
                    <a:cubicBezTo>
                      <a:pt x="24014" y="2685"/>
                      <a:pt x="23877" y="2642"/>
                      <a:pt x="23836" y="2563"/>
                    </a:cubicBezTo>
                    <a:cubicBezTo>
                      <a:pt x="23773" y="2445"/>
                      <a:pt x="23664" y="2478"/>
                      <a:pt x="23590" y="2416"/>
                    </a:cubicBezTo>
                    <a:cubicBezTo>
                      <a:pt x="23487" y="2330"/>
                      <a:pt x="23364" y="2272"/>
                      <a:pt x="23258" y="2191"/>
                    </a:cubicBezTo>
                    <a:cubicBezTo>
                      <a:pt x="23149" y="2102"/>
                      <a:pt x="22980" y="2098"/>
                      <a:pt x="22921" y="1951"/>
                    </a:cubicBezTo>
                    <a:cubicBezTo>
                      <a:pt x="22902" y="1956"/>
                      <a:pt x="22885" y="1958"/>
                      <a:pt x="22870" y="1958"/>
                    </a:cubicBezTo>
                    <a:cubicBezTo>
                      <a:pt x="22751" y="1958"/>
                      <a:pt x="22708" y="1838"/>
                      <a:pt x="22619" y="1786"/>
                    </a:cubicBezTo>
                    <a:cubicBezTo>
                      <a:pt x="22555" y="1749"/>
                      <a:pt x="22491" y="1693"/>
                      <a:pt x="22415" y="1693"/>
                    </a:cubicBezTo>
                    <a:cubicBezTo>
                      <a:pt x="22395" y="1693"/>
                      <a:pt x="22374" y="1697"/>
                      <a:pt x="22352" y="1707"/>
                    </a:cubicBezTo>
                    <a:lnTo>
                      <a:pt x="22340" y="1677"/>
                    </a:lnTo>
                    <a:cubicBezTo>
                      <a:pt x="22331" y="1660"/>
                      <a:pt x="22327" y="1632"/>
                      <a:pt x="22312" y="1624"/>
                    </a:cubicBezTo>
                    <a:cubicBezTo>
                      <a:pt x="22162" y="1548"/>
                      <a:pt x="22016" y="1458"/>
                      <a:pt x="21862" y="1393"/>
                    </a:cubicBezTo>
                    <a:lnTo>
                      <a:pt x="21392" y="1203"/>
                    </a:lnTo>
                    <a:cubicBezTo>
                      <a:pt x="21325" y="1177"/>
                      <a:pt x="21258" y="1138"/>
                      <a:pt x="21186" y="1138"/>
                    </a:cubicBezTo>
                    <a:cubicBezTo>
                      <a:pt x="21163" y="1138"/>
                      <a:pt x="21139" y="1142"/>
                      <a:pt x="21114" y="1152"/>
                    </a:cubicBezTo>
                    <a:cubicBezTo>
                      <a:pt x="21114" y="1152"/>
                      <a:pt x="21113" y="1153"/>
                      <a:pt x="21112" y="1153"/>
                    </a:cubicBezTo>
                    <a:cubicBezTo>
                      <a:pt x="21105" y="1153"/>
                      <a:pt x="21092" y="1144"/>
                      <a:pt x="21083" y="1140"/>
                    </a:cubicBezTo>
                    <a:cubicBezTo>
                      <a:pt x="21032" y="1086"/>
                      <a:pt x="20976" y="1039"/>
                      <a:pt x="20911" y="1011"/>
                    </a:cubicBezTo>
                    <a:cubicBezTo>
                      <a:pt x="20745" y="940"/>
                      <a:pt x="20577" y="871"/>
                      <a:pt x="20405" y="821"/>
                    </a:cubicBezTo>
                    <a:cubicBezTo>
                      <a:pt x="20317" y="790"/>
                      <a:pt x="20236" y="740"/>
                      <a:pt x="20145" y="696"/>
                    </a:cubicBezTo>
                    <a:cubicBezTo>
                      <a:pt x="20116" y="709"/>
                      <a:pt x="20087" y="715"/>
                      <a:pt x="20058" y="715"/>
                    </a:cubicBezTo>
                    <a:cubicBezTo>
                      <a:pt x="19935" y="715"/>
                      <a:pt x="19811" y="617"/>
                      <a:pt x="19688" y="617"/>
                    </a:cubicBezTo>
                    <a:cubicBezTo>
                      <a:pt x="19660" y="617"/>
                      <a:pt x="19631" y="623"/>
                      <a:pt x="19603" y="636"/>
                    </a:cubicBezTo>
                    <a:cubicBezTo>
                      <a:pt x="19558" y="605"/>
                      <a:pt x="19518" y="562"/>
                      <a:pt x="19471" y="552"/>
                    </a:cubicBezTo>
                    <a:cubicBezTo>
                      <a:pt x="19369" y="529"/>
                      <a:pt x="19271" y="468"/>
                      <a:pt x="19167" y="468"/>
                    </a:cubicBezTo>
                    <a:cubicBezTo>
                      <a:pt x="19133" y="468"/>
                      <a:pt x="19099" y="474"/>
                      <a:pt x="19065" y="490"/>
                    </a:cubicBezTo>
                    <a:cubicBezTo>
                      <a:pt x="19009" y="403"/>
                      <a:pt x="18905" y="381"/>
                      <a:pt x="18816" y="381"/>
                    </a:cubicBezTo>
                    <a:cubicBezTo>
                      <a:pt x="18787" y="381"/>
                      <a:pt x="18760" y="384"/>
                      <a:pt x="18737" y="387"/>
                    </a:cubicBezTo>
                    <a:cubicBezTo>
                      <a:pt x="18724" y="389"/>
                      <a:pt x="18712" y="389"/>
                      <a:pt x="18701" y="389"/>
                    </a:cubicBezTo>
                    <a:cubicBezTo>
                      <a:pt x="18581" y="389"/>
                      <a:pt x="18502" y="309"/>
                      <a:pt x="18393" y="309"/>
                    </a:cubicBezTo>
                    <a:cubicBezTo>
                      <a:pt x="18392" y="309"/>
                      <a:pt x="18390" y="309"/>
                      <a:pt x="18388" y="309"/>
                    </a:cubicBezTo>
                    <a:cubicBezTo>
                      <a:pt x="18385" y="309"/>
                      <a:pt x="18382" y="309"/>
                      <a:pt x="18379" y="309"/>
                    </a:cubicBezTo>
                    <a:cubicBezTo>
                      <a:pt x="18309" y="309"/>
                      <a:pt x="18241" y="278"/>
                      <a:pt x="18168" y="278"/>
                    </a:cubicBezTo>
                    <a:cubicBezTo>
                      <a:pt x="18135" y="278"/>
                      <a:pt x="18101" y="284"/>
                      <a:pt x="18066" y="303"/>
                    </a:cubicBezTo>
                    <a:cubicBezTo>
                      <a:pt x="18061" y="306"/>
                      <a:pt x="18056" y="307"/>
                      <a:pt x="18051" y="307"/>
                    </a:cubicBezTo>
                    <a:cubicBezTo>
                      <a:pt x="18010" y="307"/>
                      <a:pt x="17947" y="248"/>
                      <a:pt x="17878" y="248"/>
                    </a:cubicBezTo>
                    <a:cubicBezTo>
                      <a:pt x="17861" y="248"/>
                      <a:pt x="17843" y="252"/>
                      <a:pt x="17825" y="262"/>
                    </a:cubicBezTo>
                    <a:cubicBezTo>
                      <a:pt x="17821" y="264"/>
                      <a:pt x="17816" y="265"/>
                      <a:pt x="17809" y="265"/>
                    </a:cubicBezTo>
                    <a:cubicBezTo>
                      <a:pt x="17792" y="265"/>
                      <a:pt x="17768" y="259"/>
                      <a:pt x="17761" y="250"/>
                    </a:cubicBezTo>
                    <a:cubicBezTo>
                      <a:pt x="17722" y="200"/>
                      <a:pt x="17678" y="178"/>
                      <a:pt x="17629" y="178"/>
                    </a:cubicBezTo>
                    <a:cubicBezTo>
                      <a:pt x="17595" y="178"/>
                      <a:pt x="17559" y="188"/>
                      <a:pt x="17521" y="207"/>
                    </a:cubicBezTo>
                    <a:cubicBezTo>
                      <a:pt x="17474" y="151"/>
                      <a:pt x="17410" y="144"/>
                      <a:pt x="17343" y="144"/>
                    </a:cubicBezTo>
                    <a:cubicBezTo>
                      <a:pt x="17322" y="144"/>
                      <a:pt x="17300" y="144"/>
                      <a:pt x="17278" y="144"/>
                    </a:cubicBezTo>
                    <a:cubicBezTo>
                      <a:pt x="17254" y="144"/>
                      <a:pt x="17231" y="144"/>
                      <a:pt x="17208" y="140"/>
                    </a:cubicBezTo>
                    <a:cubicBezTo>
                      <a:pt x="17203" y="139"/>
                      <a:pt x="17197" y="139"/>
                      <a:pt x="17191" y="139"/>
                    </a:cubicBezTo>
                    <a:cubicBezTo>
                      <a:pt x="17150" y="139"/>
                      <a:pt x="17103" y="160"/>
                      <a:pt x="17064" y="169"/>
                    </a:cubicBezTo>
                    <a:cubicBezTo>
                      <a:pt x="17021" y="152"/>
                      <a:pt x="16976" y="121"/>
                      <a:pt x="16926" y="115"/>
                    </a:cubicBezTo>
                    <a:lnTo>
                      <a:pt x="16177" y="49"/>
                    </a:lnTo>
                    <a:cubicBezTo>
                      <a:pt x="16041" y="37"/>
                      <a:pt x="15903" y="25"/>
                      <a:pt x="15755" y="12"/>
                    </a:cubicBezTo>
                    <a:cubicBezTo>
                      <a:pt x="15741" y="21"/>
                      <a:pt x="15716" y="38"/>
                      <a:pt x="15716" y="38"/>
                    </a:cubicBezTo>
                    <a:cubicBezTo>
                      <a:pt x="15585" y="24"/>
                      <a:pt x="15479" y="3"/>
                      <a:pt x="15373" y="3"/>
                    </a:cubicBezTo>
                    <a:cubicBezTo>
                      <a:pt x="15321" y="2"/>
                      <a:pt x="15267" y="0"/>
                      <a:pt x="15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2" name="Google Shape;1042;p45"/>
            <p:cNvSpPr/>
            <p:nvPr/>
          </p:nvSpPr>
          <p:spPr>
            <a:xfrm>
              <a:off x="4010960" y="3252635"/>
              <a:ext cx="266775" cy="217879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3" name="Google Shape;1043;p45"/>
          <p:cNvSpPr/>
          <p:nvPr/>
        </p:nvSpPr>
        <p:spPr>
          <a:xfrm rot="5400000">
            <a:off x="-520975" y="563926"/>
            <a:ext cx="2052810" cy="1010837"/>
          </a:xfrm>
          <a:custGeom>
            <a:avLst/>
            <a:gdLst/>
            <a:ahLst/>
            <a:cxnLst/>
            <a:rect l="l" t="t" r="r" b="b"/>
            <a:pathLst>
              <a:path w="111158" h="54736" extrusionOk="0">
                <a:moveTo>
                  <a:pt x="45928" y="1"/>
                </a:moveTo>
                <a:lnTo>
                  <a:pt x="46074" y="28622"/>
                </a:lnTo>
                <a:lnTo>
                  <a:pt x="27789" y="6601"/>
                </a:lnTo>
                <a:lnTo>
                  <a:pt x="37717" y="33448"/>
                </a:lnTo>
                <a:lnTo>
                  <a:pt x="37717" y="33448"/>
                </a:lnTo>
                <a:lnTo>
                  <a:pt x="13004" y="19010"/>
                </a:lnTo>
                <a:lnTo>
                  <a:pt x="31512" y="40840"/>
                </a:lnTo>
                <a:lnTo>
                  <a:pt x="31512" y="40840"/>
                </a:lnTo>
                <a:lnTo>
                  <a:pt x="3352" y="35726"/>
                </a:lnTo>
                <a:lnTo>
                  <a:pt x="28212" y="49910"/>
                </a:lnTo>
                <a:lnTo>
                  <a:pt x="0" y="54735"/>
                </a:lnTo>
                <a:lnTo>
                  <a:pt x="111158" y="54735"/>
                </a:lnTo>
                <a:lnTo>
                  <a:pt x="82947" y="49910"/>
                </a:lnTo>
                <a:lnTo>
                  <a:pt x="107807" y="35726"/>
                </a:lnTo>
                <a:lnTo>
                  <a:pt x="79645" y="40840"/>
                </a:lnTo>
                <a:lnTo>
                  <a:pt x="98154" y="19010"/>
                </a:lnTo>
                <a:lnTo>
                  <a:pt x="98154" y="19010"/>
                </a:lnTo>
                <a:lnTo>
                  <a:pt x="73442" y="33448"/>
                </a:lnTo>
                <a:lnTo>
                  <a:pt x="73442" y="33448"/>
                </a:lnTo>
                <a:lnTo>
                  <a:pt x="83369" y="6601"/>
                </a:lnTo>
                <a:lnTo>
                  <a:pt x="83369" y="6601"/>
                </a:lnTo>
                <a:lnTo>
                  <a:pt x="65084" y="28622"/>
                </a:lnTo>
                <a:lnTo>
                  <a:pt x="65229" y="1"/>
                </a:lnTo>
                <a:lnTo>
                  <a:pt x="55579" y="26946"/>
                </a:lnTo>
                <a:lnTo>
                  <a:pt x="459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4" name="Google Shape;1044;p45"/>
          <p:cNvGrpSpPr/>
          <p:nvPr/>
        </p:nvGrpSpPr>
        <p:grpSpPr>
          <a:xfrm>
            <a:off x="7485922" y="3607856"/>
            <a:ext cx="1366851" cy="1140840"/>
            <a:chOff x="770025" y="3995925"/>
            <a:chExt cx="706675" cy="589825"/>
          </a:xfrm>
        </p:grpSpPr>
        <p:sp>
          <p:nvSpPr>
            <p:cNvPr id="1045" name="Google Shape;1045;p45"/>
            <p:cNvSpPr/>
            <p:nvPr/>
          </p:nvSpPr>
          <p:spPr>
            <a:xfrm>
              <a:off x="771775" y="3995925"/>
              <a:ext cx="702450" cy="589825"/>
            </a:xfrm>
            <a:custGeom>
              <a:avLst/>
              <a:gdLst/>
              <a:ahLst/>
              <a:cxnLst/>
              <a:rect l="l" t="t" r="r" b="b"/>
              <a:pathLst>
                <a:path w="28098" h="23593" extrusionOk="0">
                  <a:moveTo>
                    <a:pt x="8978" y="1162"/>
                  </a:moveTo>
                  <a:lnTo>
                    <a:pt x="8978" y="1162"/>
                  </a:lnTo>
                  <a:cubicBezTo>
                    <a:pt x="8970" y="1183"/>
                    <a:pt x="8964" y="1198"/>
                    <a:pt x="8954" y="1227"/>
                  </a:cubicBezTo>
                  <a:cubicBezTo>
                    <a:pt x="8917" y="1208"/>
                    <a:pt x="8901" y="1199"/>
                    <a:pt x="8889" y="1193"/>
                  </a:cubicBezTo>
                  <a:cubicBezTo>
                    <a:pt x="8913" y="1184"/>
                    <a:pt x="8942" y="1176"/>
                    <a:pt x="8978" y="1162"/>
                  </a:cubicBezTo>
                  <a:close/>
                  <a:moveTo>
                    <a:pt x="8223" y="1230"/>
                  </a:moveTo>
                  <a:lnTo>
                    <a:pt x="8233" y="1265"/>
                  </a:lnTo>
                  <a:lnTo>
                    <a:pt x="8218" y="1271"/>
                  </a:lnTo>
                  <a:lnTo>
                    <a:pt x="8208" y="1237"/>
                  </a:lnTo>
                  <a:lnTo>
                    <a:pt x="8223" y="1230"/>
                  </a:lnTo>
                  <a:close/>
                  <a:moveTo>
                    <a:pt x="8894" y="1401"/>
                  </a:moveTo>
                  <a:lnTo>
                    <a:pt x="8904" y="1410"/>
                  </a:lnTo>
                  <a:lnTo>
                    <a:pt x="8882" y="1437"/>
                  </a:lnTo>
                  <a:lnTo>
                    <a:pt x="8873" y="1429"/>
                  </a:lnTo>
                  <a:lnTo>
                    <a:pt x="8894" y="1401"/>
                  </a:lnTo>
                  <a:close/>
                  <a:moveTo>
                    <a:pt x="6619" y="1358"/>
                  </a:moveTo>
                  <a:cubicBezTo>
                    <a:pt x="6640" y="1368"/>
                    <a:pt x="6659" y="1376"/>
                    <a:pt x="6715" y="1402"/>
                  </a:cubicBezTo>
                  <a:cubicBezTo>
                    <a:pt x="6628" y="1437"/>
                    <a:pt x="6591" y="1452"/>
                    <a:pt x="6538" y="1473"/>
                  </a:cubicBezTo>
                  <a:cubicBezTo>
                    <a:pt x="6574" y="1424"/>
                    <a:pt x="6593" y="1398"/>
                    <a:pt x="6619" y="1358"/>
                  </a:cubicBezTo>
                  <a:close/>
                  <a:moveTo>
                    <a:pt x="8014" y="1437"/>
                  </a:moveTo>
                  <a:lnTo>
                    <a:pt x="8032" y="1464"/>
                  </a:lnTo>
                  <a:lnTo>
                    <a:pt x="7923" y="1536"/>
                  </a:lnTo>
                  <a:lnTo>
                    <a:pt x="7911" y="1521"/>
                  </a:lnTo>
                  <a:lnTo>
                    <a:pt x="8014" y="1437"/>
                  </a:lnTo>
                  <a:close/>
                  <a:moveTo>
                    <a:pt x="7683" y="1573"/>
                  </a:moveTo>
                  <a:cubicBezTo>
                    <a:pt x="7750" y="1573"/>
                    <a:pt x="7820" y="1585"/>
                    <a:pt x="7892" y="1596"/>
                  </a:cubicBezTo>
                  <a:cubicBezTo>
                    <a:pt x="7855" y="1621"/>
                    <a:pt x="7823" y="1638"/>
                    <a:pt x="7781" y="1670"/>
                  </a:cubicBezTo>
                  <a:cubicBezTo>
                    <a:pt x="7770" y="1665"/>
                    <a:pt x="7751" y="1655"/>
                    <a:pt x="7731" y="1645"/>
                  </a:cubicBezTo>
                  <a:cubicBezTo>
                    <a:pt x="7705" y="1658"/>
                    <a:pt x="7676" y="1673"/>
                    <a:pt x="7648" y="1685"/>
                  </a:cubicBezTo>
                  <a:cubicBezTo>
                    <a:pt x="7648" y="1649"/>
                    <a:pt x="7646" y="1613"/>
                    <a:pt x="7646" y="1574"/>
                  </a:cubicBezTo>
                  <a:cubicBezTo>
                    <a:pt x="7658" y="1573"/>
                    <a:pt x="7671" y="1573"/>
                    <a:pt x="7683" y="1573"/>
                  </a:cubicBezTo>
                  <a:close/>
                  <a:moveTo>
                    <a:pt x="7709" y="1704"/>
                  </a:moveTo>
                  <a:lnTo>
                    <a:pt x="7721" y="1716"/>
                  </a:lnTo>
                  <a:lnTo>
                    <a:pt x="7662" y="1785"/>
                  </a:lnTo>
                  <a:lnTo>
                    <a:pt x="7640" y="1763"/>
                  </a:lnTo>
                  <a:lnTo>
                    <a:pt x="7709" y="1704"/>
                  </a:lnTo>
                  <a:close/>
                  <a:moveTo>
                    <a:pt x="7578" y="1808"/>
                  </a:moveTo>
                  <a:lnTo>
                    <a:pt x="7599" y="1829"/>
                  </a:lnTo>
                  <a:lnTo>
                    <a:pt x="7531" y="1888"/>
                  </a:lnTo>
                  <a:lnTo>
                    <a:pt x="7517" y="1876"/>
                  </a:lnTo>
                  <a:lnTo>
                    <a:pt x="7578" y="1808"/>
                  </a:lnTo>
                  <a:close/>
                  <a:moveTo>
                    <a:pt x="7137" y="1870"/>
                  </a:moveTo>
                  <a:lnTo>
                    <a:pt x="7144" y="1879"/>
                  </a:lnTo>
                  <a:lnTo>
                    <a:pt x="7108" y="1921"/>
                  </a:lnTo>
                  <a:cubicBezTo>
                    <a:pt x="7106" y="1919"/>
                    <a:pt x="7102" y="1916"/>
                    <a:pt x="7100" y="1913"/>
                  </a:cubicBezTo>
                  <a:lnTo>
                    <a:pt x="7137" y="1870"/>
                  </a:lnTo>
                  <a:close/>
                  <a:moveTo>
                    <a:pt x="7411" y="2023"/>
                  </a:moveTo>
                  <a:lnTo>
                    <a:pt x="7436" y="2048"/>
                  </a:lnTo>
                  <a:lnTo>
                    <a:pt x="7425" y="2061"/>
                  </a:lnTo>
                  <a:lnTo>
                    <a:pt x="7400" y="2035"/>
                  </a:lnTo>
                  <a:lnTo>
                    <a:pt x="7411" y="2023"/>
                  </a:lnTo>
                  <a:close/>
                  <a:moveTo>
                    <a:pt x="7305" y="2110"/>
                  </a:moveTo>
                  <a:lnTo>
                    <a:pt x="7314" y="2117"/>
                  </a:lnTo>
                  <a:lnTo>
                    <a:pt x="7280" y="2155"/>
                  </a:lnTo>
                  <a:lnTo>
                    <a:pt x="7271" y="2148"/>
                  </a:lnTo>
                  <a:lnTo>
                    <a:pt x="7305" y="2110"/>
                  </a:lnTo>
                  <a:close/>
                  <a:moveTo>
                    <a:pt x="7063" y="2276"/>
                  </a:moveTo>
                  <a:lnTo>
                    <a:pt x="7093" y="2298"/>
                  </a:lnTo>
                  <a:lnTo>
                    <a:pt x="7083" y="2313"/>
                  </a:lnTo>
                  <a:lnTo>
                    <a:pt x="7055" y="2292"/>
                  </a:lnTo>
                  <a:lnTo>
                    <a:pt x="7063" y="2276"/>
                  </a:lnTo>
                  <a:close/>
                  <a:moveTo>
                    <a:pt x="6908" y="2275"/>
                  </a:moveTo>
                  <a:lnTo>
                    <a:pt x="6922" y="2286"/>
                  </a:lnTo>
                  <a:lnTo>
                    <a:pt x="6860" y="2383"/>
                  </a:lnTo>
                  <a:lnTo>
                    <a:pt x="6846" y="2373"/>
                  </a:lnTo>
                  <a:lnTo>
                    <a:pt x="6908" y="2275"/>
                  </a:lnTo>
                  <a:close/>
                  <a:moveTo>
                    <a:pt x="6994" y="2348"/>
                  </a:moveTo>
                  <a:lnTo>
                    <a:pt x="6989" y="2394"/>
                  </a:lnTo>
                  <a:lnTo>
                    <a:pt x="6989" y="2394"/>
                  </a:lnTo>
                  <a:cubicBezTo>
                    <a:pt x="6977" y="2381"/>
                    <a:pt x="6976" y="2369"/>
                    <a:pt x="6975" y="2356"/>
                  </a:cubicBezTo>
                  <a:lnTo>
                    <a:pt x="6994" y="2348"/>
                  </a:lnTo>
                  <a:close/>
                  <a:moveTo>
                    <a:pt x="16921" y="2426"/>
                  </a:moveTo>
                  <a:lnTo>
                    <a:pt x="17008" y="2429"/>
                  </a:lnTo>
                  <a:lnTo>
                    <a:pt x="17005" y="2441"/>
                  </a:lnTo>
                  <a:lnTo>
                    <a:pt x="16918" y="2438"/>
                  </a:lnTo>
                  <a:cubicBezTo>
                    <a:pt x="16919" y="2433"/>
                    <a:pt x="16921" y="2429"/>
                    <a:pt x="16921" y="2426"/>
                  </a:cubicBezTo>
                  <a:close/>
                  <a:moveTo>
                    <a:pt x="6983" y="2420"/>
                  </a:moveTo>
                  <a:cubicBezTo>
                    <a:pt x="6990" y="2451"/>
                    <a:pt x="6979" y="2476"/>
                    <a:pt x="6963" y="2511"/>
                  </a:cubicBezTo>
                  <a:cubicBezTo>
                    <a:pt x="6938" y="2501"/>
                    <a:pt x="6921" y="2492"/>
                    <a:pt x="6877" y="2473"/>
                  </a:cubicBezTo>
                  <a:cubicBezTo>
                    <a:pt x="6924" y="2449"/>
                    <a:pt x="6953" y="2435"/>
                    <a:pt x="6983" y="2420"/>
                  </a:cubicBezTo>
                  <a:close/>
                  <a:moveTo>
                    <a:pt x="15931" y="2447"/>
                  </a:moveTo>
                  <a:lnTo>
                    <a:pt x="15953" y="2516"/>
                  </a:lnTo>
                  <a:lnTo>
                    <a:pt x="15917" y="2532"/>
                  </a:lnTo>
                  <a:lnTo>
                    <a:pt x="15894" y="2464"/>
                  </a:lnTo>
                  <a:lnTo>
                    <a:pt x="15931" y="2447"/>
                  </a:lnTo>
                  <a:close/>
                  <a:moveTo>
                    <a:pt x="6735" y="2532"/>
                  </a:moveTo>
                  <a:lnTo>
                    <a:pt x="6765" y="2553"/>
                  </a:lnTo>
                  <a:lnTo>
                    <a:pt x="6756" y="2569"/>
                  </a:lnTo>
                  <a:lnTo>
                    <a:pt x="6725" y="2550"/>
                  </a:lnTo>
                  <a:lnTo>
                    <a:pt x="6735" y="2532"/>
                  </a:lnTo>
                  <a:close/>
                  <a:moveTo>
                    <a:pt x="15776" y="2722"/>
                  </a:moveTo>
                  <a:lnTo>
                    <a:pt x="15791" y="2754"/>
                  </a:lnTo>
                  <a:lnTo>
                    <a:pt x="15770" y="2767"/>
                  </a:lnTo>
                  <a:lnTo>
                    <a:pt x="15754" y="2735"/>
                  </a:lnTo>
                  <a:lnTo>
                    <a:pt x="15776" y="2722"/>
                  </a:lnTo>
                  <a:close/>
                  <a:moveTo>
                    <a:pt x="18148" y="2694"/>
                  </a:moveTo>
                  <a:cubicBezTo>
                    <a:pt x="18198" y="2785"/>
                    <a:pt x="18233" y="2867"/>
                    <a:pt x="18274" y="3013"/>
                  </a:cubicBezTo>
                  <a:cubicBezTo>
                    <a:pt x="18208" y="2884"/>
                    <a:pt x="18158" y="2813"/>
                    <a:pt x="18092" y="2734"/>
                  </a:cubicBezTo>
                  <a:lnTo>
                    <a:pt x="18090" y="2734"/>
                  </a:lnTo>
                  <a:cubicBezTo>
                    <a:pt x="18112" y="2717"/>
                    <a:pt x="18129" y="2707"/>
                    <a:pt x="18148" y="2694"/>
                  </a:cubicBezTo>
                  <a:close/>
                  <a:moveTo>
                    <a:pt x="6738" y="3006"/>
                  </a:moveTo>
                  <a:lnTo>
                    <a:pt x="6771" y="3022"/>
                  </a:lnTo>
                  <a:lnTo>
                    <a:pt x="6762" y="3040"/>
                  </a:lnTo>
                  <a:lnTo>
                    <a:pt x="6731" y="3023"/>
                  </a:lnTo>
                  <a:lnTo>
                    <a:pt x="6738" y="3006"/>
                  </a:lnTo>
                  <a:close/>
                  <a:moveTo>
                    <a:pt x="6588" y="3103"/>
                  </a:moveTo>
                  <a:lnTo>
                    <a:pt x="6600" y="3109"/>
                  </a:lnTo>
                  <a:lnTo>
                    <a:pt x="6575" y="3162"/>
                  </a:lnTo>
                  <a:lnTo>
                    <a:pt x="6565" y="3156"/>
                  </a:lnTo>
                  <a:lnTo>
                    <a:pt x="6588" y="3103"/>
                  </a:lnTo>
                  <a:close/>
                  <a:moveTo>
                    <a:pt x="10072" y="3178"/>
                  </a:moveTo>
                  <a:lnTo>
                    <a:pt x="10084" y="3206"/>
                  </a:lnTo>
                  <a:lnTo>
                    <a:pt x="10034" y="3243"/>
                  </a:lnTo>
                  <a:lnTo>
                    <a:pt x="10015" y="3196"/>
                  </a:lnTo>
                  <a:lnTo>
                    <a:pt x="10072" y="3178"/>
                  </a:lnTo>
                  <a:close/>
                  <a:moveTo>
                    <a:pt x="14882" y="3188"/>
                  </a:moveTo>
                  <a:lnTo>
                    <a:pt x="14889" y="3197"/>
                  </a:lnTo>
                  <a:cubicBezTo>
                    <a:pt x="14870" y="3213"/>
                    <a:pt x="14852" y="3229"/>
                    <a:pt x="14836" y="3247"/>
                  </a:cubicBezTo>
                  <a:lnTo>
                    <a:pt x="14829" y="3238"/>
                  </a:lnTo>
                  <a:cubicBezTo>
                    <a:pt x="14845" y="3221"/>
                    <a:pt x="14862" y="3204"/>
                    <a:pt x="14882" y="3188"/>
                  </a:cubicBezTo>
                  <a:close/>
                  <a:moveTo>
                    <a:pt x="6401" y="3154"/>
                  </a:moveTo>
                  <a:lnTo>
                    <a:pt x="6401" y="3156"/>
                  </a:lnTo>
                  <a:lnTo>
                    <a:pt x="6419" y="3159"/>
                  </a:lnTo>
                  <a:cubicBezTo>
                    <a:pt x="6410" y="3193"/>
                    <a:pt x="6404" y="3226"/>
                    <a:pt x="6397" y="3260"/>
                  </a:cubicBezTo>
                  <a:lnTo>
                    <a:pt x="6368" y="3251"/>
                  </a:lnTo>
                  <a:lnTo>
                    <a:pt x="6401" y="3154"/>
                  </a:lnTo>
                  <a:close/>
                  <a:moveTo>
                    <a:pt x="15728" y="3215"/>
                  </a:moveTo>
                  <a:cubicBezTo>
                    <a:pt x="15739" y="3234"/>
                    <a:pt x="15750" y="3251"/>
                    <a:pt x="15782" y="3304"/>
                  </a:cubicBezTo>
                  <a:cubicBezTo>
                    <a:pt x="15710" y="3290"/>
                    <a:pt x="15680" y="3284"/>
                    <a:pt x="15645" y="3276"/>
                  </a:cubicBezTo>
                  <a:cubicBezTo>
                    <a:pt x="15673" y="3256"/>
                    <a:pt x="15697" y="3238"/>
                    <a:pt x="15728" y="3215"/>
                  </a:cubicBezTo>
                  <a:close/>
                  <a:moveTo>
                    <a:pt x="17739" y="3325"/>
                  </a:moveTo>
                  <a:lnTo>
                    <a:pt x="17764" y="3384"/>
                  </a:lnTo>
                  <a:lnTo>
                    <a:pt x="17753" y="3390"/>
                  </a:lnTo>
                  <a:lnTo>
                    <a:pt x="17728" y="3331"/>
                  </a:lnTo>
                  <a:lnTo>
                    <a:pt x="17739" y="3325"/>
                  </a:lnTo>
                  <a:close/>
                  <a:moveTo>
                    <a:pt x="16912" y="3540"/>
                  </a:moveTo>
                  <a:lnTo>
                    <a:pt x="16921" y="3541"/>
                  </a:lnTo>
                  <a:lnTo>
                    <a:pt x="16908" y="3577"/>
                  </a:lnTo>
                  <a:lnTo>
                    <a:pt x="16900" y="3575"/>
                  </a:lnTo>
                  <a:lnTo>
                    <a:pt x="16912" y="3540"/>
                  </a:lnTo>
                  <a:close/>
                  <a:moveTo>
                    <a:pt x="15285" y="3618"/>
                  </a:moveTo>
                  <a:lnTo>
                    <a:pt x="15308" y="3646"/>
                  </a:lnTo>
                  <a:cubicBezTo>
                    <a:pt x="15302" y="3650"/>
                    <a:pt x="15297" y="3655"/>
                    <a:pt x="15292" y="3660"/>
                  </a:cubicBezTo>
                  <a:lnTo>
                    <a:pt x="15269" y="3634"/>
                  </a:lnTo>
                  <a:lnTo>
                    <a:pt x="15285" y="3618"/>
                  </a:lnTo>
                  <a:close/>
                  <a:moveTo>
                    <a:pt x="18048" y="3961"/>
                  </a:moveTo>
                  <a:lnTo>
                    <a:pt x="18051" y="3983"/>
                  </a:lnTo>
                  <a:lnTo>
                    <a:pt x="18015" y="3984"/>
                  </a:lnTo>
                  <a:lnTo>
                    <a:pt x="18014" y="3984"/>
                  </a:lnTo>
                  <a:lnTo>
                    <a:pt x="18012" y="3964"/>
                  </a:lnTo>
                  <a:lnTo>
                    <a:pt x="18048" y="3961"/>
                  </a:lnTo>
                  <a:close/>
                  <a:moveTo>
                    <a:pt x="10496" y="4068"/>
                  </a:moveTo>
                  <a:lnTo>
                    <a:pt x="10512" y="4128"/>
                  </a:lnTo>
                  <a:lnTo>
                    <a:pt x="10500" y="4130"/>
                  </a:lnTo>
                  <a:lnTo>
                    <a:pt x="10484" y="4071"/>
                  </a:lnTo>
                  <a:lnTo>
                    <a:pt x="10496" y="4068"/>
                  </a:lnTo>
                  <a:close/>
                  <a:moveTo>
                    <a:pt x="6469" y="4220"/>
                  </a:moveTo>
                  <a:lnTo>
                    <a:pt x="6503" y="4230"/>
                  </a:lnTo>
                  <a:lnTo>
                    <a:pt x="6499" y="4249"/>
                  </a:lnTo>
                  <a:lnTo>
                    <a:pt x="6465" y="4239"/>
                  </a:lnTo>
                  <a:lnTo>
                    <a:pt x="6469" y="4220"/>
                  </a:lnTo>
                  <a:close/>
                  <a:moveTo>
                    <a:pt x="18180" y="4495"/>
                  </a:moveTo>
                  <a:lnTo>
                    <a:pt x="18215" y="4498"/>
                  </a:lnTo>
                  <a:lnTo>
                    <a:pt x="18215" y="4520"/>
                  </a:lnTo>
                  <a:lnTo>
                    <a:pt x="18180" y="4517"/>
                  </a:lnTo>
                  <a:lnTo>
                    <a:pt x="18180" y="4495"/>
                  </a:lnTo>
                  <a:close/>
                  <a:moveTo>
                    <a:pt x="6144" y="4498"/>
                  </a:moveTo>
                  <a:lnTo>
                    <a:pt x="6178" y="4508"/>
                  </a:lnTo>
                  <a:cubicBezTo>
                    <a:pt x="6176" y="4515"/>
                    <a:pt x="6175" y="4521"/>
                    <a:pt x="6173" y="4527"/>
                  </a:cubicBezTo>
                  <a:lnTo>
                    <a:pt x="6140" y="4518"/>
                  </a:lnTo>
                  <a:cubicBezTo>
                    <a:pt x="6141" y="4511"/>
                    <a:pt x="6142" y="4505"/>
                    <a:pt x="6144" y="4498"/>
                  </a:cubicBezTo>
                  <a:close/>
                  <a:moveTo>
                    <a:pt x="18652" y="4580"/>
                  </a:moveTo>
                  <a:lnTo>
                    <a:pt x="18664" y="4581"/>
                  </a:lnTo>
                  <a:lnTo>
                    <a:pt x="18661" y="4652"/>
                  </a:lnTo>
                  <a:lnTo>
                    <a:pt x="18649" y="4651"/>
                  </a:lnTo>
                  <a:lnTo>
                    <a:pt x="18652" y="4580"/>
                  </a:lnTo>
                  <a:close/>
                  <a:moveTo>
                    <a:pt x="10908" y="4774"/>
                  </a:moveTo>
                  <a:lnTo>
                    <a:pt x="10912" y="4795"/>
                  </a:lnTo>
                  <a:lnTo>
                    <a:pt x="10877" y="4801"/>
                  </a:lnTo>
                  <a:lnTo>
                    <a:pt x="10873" y="4780"/>
                  </a:lnTo>
                  <a:lnTo>
                    <a:pt x="10908" y="4774"/>
                  </a:lnTo>
                  <a:close/>
                  <a:moveTo>
                    <a:pt x="10722" y="4926"/>
                  </a:moveTo>
                  <a:lnTo>
                    <a:pt x="10730" y="4957"/>
                  </a:lnTo>
                  <a:lnTo>
                    <a:pt x="10659" y="4967"/>
                  </a:lnTo>
                  <a:lnTo>
                    <a:pt x="10652" y="4938"/>
                  </a:lnTo>
                  <a:lnTo>
                    <a:pt x="10722" y="4926"/>
                  </a:lnTo>
                  <a:close/>
                  <a:moveTo>
                    <a:pt x="18599" y="4995"/>
                  </a:moveTo>
                  <a:lnTo>
                    <a:pt x="18611" y="4996"/>
                  </a:lnTo>
                  <a:cubicBezTo>
                    <a:pt x="18610" y="5020"/>
                    <a:pt x="18608" y="5043"/>
                    <a:pt x="18607" y="5066"/>
                  </a:cubicBezTo>
                  <a:lnTo>
                    <a:pt x="18595" y="5064"/>
                  </a:lnTo>
                  <a:lnTo>
                    <a:pt x="18599" y="4995"/>
                  </a:lnTo>
                  <a:close/>
                  <a:moveTo>
                    <a:pt x="5407" y="5071"/>
                  </a:moveTo>
                  <a:lnTo>
                    <a:pt x="5419" y="5074"/>
                  </a:lnTo>
                  <a:lnTo>
                    <a:pt x="5408" y="5138"/>
                  </a:lnTo>
                  <a:lnTo>
                    <a:pt x="5397" y="5136"/>
                  </a:lnTo>
                  <a:lnTo>
                    <a:pt x="5407" y="5071"/>
                  </a:lnTo>
                  <a:close/>
                  <a:moveTo>
                    <a:pt x="5972" y="5279"/>
                  </a:moveTo>
                  <a:lnTo>
                    <a:pt x="6006" y="5286"/>
                  </a:lnTo>
                  <a:lnTo>
                    <a:pt x="6003" y="5305"/>
                  </a:lnTo>
                  <a:lnTo>
                    <a:pt x="5967" y="5299"/>
                  </a:lnTo>
                  <a:lnTo>
                    <a:pt x="5972" y="5279"/>
                  </a:lnTo>
                  <a:close/>
                  <a:moveTo>
                    <a:pt x="6125" y="5289"/>
                  </a:moveTo>
                  <a:lnTo>
                    <a:pt x="6137" y="5291"/>
                  </a:lnTo>
                  <a:lnTo>
                    <a:pt x="6126" y="5351"/>
                  </a:lnTo>
                  <a:lnTo>
                    <a:pt x="6115" y="5349"/>
                  </a:lnTo>
                  <a:lnTo>
                    <a:pt x="6125" y="5289"/>
                  </a:lnTo>
                  <a:close/>
                  <a:moveTo>
                    <a:pt x="13431" y="5358"/>
                  </a:moveTo>
                  <a:lnTo>
                    <a:pt x="13440" y="5364"/>
                  </a:lnTo>
                  <a:lnTo>
                    <a:pt x="13406" y="5422"/>
                  </a:lnTo>
                  <a:lnTo>
                    <a:pt x="13396" y="5414"/>
                  </a:lnTo>
                  <a:lnTo>
                    <a:pt x="13431" y="5358"/>
                  </a:lnTo>
                  <a:close/>
                  <a:moveTo>
                    <a:pt x="12008" y="5525"/>
                  </a:moveTo>
                  <a:lnTo>
                    <a:pt x="12013" y="5547"/>
                  </a:lnTo>
                  <a:lnTo>
                    <a:pt x="11977" y="5550"/>
                  </a:lnTo>
                  <a:lnTo>
                    <a:pt x="11973" y="5529"/>
                  </a:lnTo>
                  <a:lnTo>
                    <a:pt x="12008" y="5525"/>
                  </a:lnTo>
                  <a:close/>
                  <a:moveTo>
                    <a:pt x="18569" y="5566"/>
                  </a:moveTo>
                  <a:lnTo>
                    <a:pt x="18604" y="5573"/>
                  </a:lnTo>
                  <a:lnTo>
                    <a:pt x="18601" y="5595"/>
                  </a:lnTo>
                  <a:lnTo>
                    <a:pt x="18566" y="5589"/>
                  </a:lnTo>
                  <a:lnTo>
                    <a:pt x="18569" y="5566"/>
                  </a:lnTo>
                  <a:close/>
                  <a:moveTo>
                    <a:pt x="5798" y="5667"/>
                  </a:moveTo>
                  <a:lnTo>
                    <a:pt x="5809" y="5670"/>
                  </a:lnTo>
                  <a:lnTo>
                    <a:pt x="5803" y="5732"/>
                  </a:lnTo>
                  <a:lnTo>
                    <a:pt x="5791" y="5731"/>
                  </a:lnTo>
                  <a:lnTo>
                    <a:pt x="5798" y="5667"/>
                  </a:lnTo>
                  <a:close/>
                  <a:moveTo>
                    <a:pt x="12052" y="5700"/>
                  </a:moveTo>
                  <a:lnTo>
                    <a:pt x="12088" y="5750"/>
                  </a:lnTo>
                  <a:cubicBezTo>
                    <a:pt x="12087" y="5753"/>
                    <a:pt x="12085" y="5757"/>
                    <a:pt x="12084" y="5759"/>
                  </a:cubicBezTo>
                  <a:lnTo>
                    <a:pt x="12084" y="5759"/>
                  </a:lnTo>
                  <a:cubicBezTo>
                    <a:pt x="12070" y="5748"/>
                    <a:pt x="12058" y="5735"/>
                    <a:pt x="12045" y="5722"/>
                  </a:cubicBezTo>
                  <a:cubicBezTo>
                    <a:pt x="12048" y="5714"/>
                    <a:pt x="12051" y="5707"/>
                    <a:pt x="12052" y="5700"/>
                  </a:cubicBezTo>
                  <a:close/>
                  <a:moveTo>
                    <a:pt x="6100" y="5739"/>
                  </a:moveTo>
                  <a:lnTo>
                    <a:pt x="6134" y="5745"/>
                  </a:lnTo>
                  <a:lnTo>
                    <a:pt x="6132" y="5766"/>
                  </a:lnTo>
                  <a:lnTo>
                    <a:pt x="6097" y="5760"/>
                  </a:lnTo>
                  <a:lnTo>
                    <a:pt x="6100" y="5739"/>
                  </a:lnTo>
                  <a:close/>
                  <a:moveTo>
                    <a:pt x="11323" y="5779"/>
                  </a:moveTo>
                  <a:lnTo>
                    <a:pt x="11333" y="5842"/>
                  </a:lnTo>
                  <a:lnTo>
                    <a:pt x="11321" y="5844"/>
                  </a:lnTo>
                  <a:lnTo>
                    <a:pt x="11309" y="5781"/>
                  </a:lnTo>
                  <a:lnTo>
                    <a:pt x="11323" y="5779"/>
                  </a:lnTo>
                  <a:close/>
                  <a:moveTo>
                    <a:pt x="12073" y="6154"/>
                  </a:moveTo>
                  <a:cubicBezTo>
                    <a:pt x="12066" y="6157"/>
                    <a:pt x="12059" y="6160"/>
                    <a:pt x="12053" y="6163"/>
                  </a:cubicBezTo>
                  <a:lnTo>
                    <a:pt x="12053" y="6163"/>
                  </a:lnTo>
                  <a:cubicBezTo>
                    <a:pt x="12047" y="6168"/>
                    <a:pt x="12041" y="6174"/>
                    <a:pt x="12035" y="6179"/>
                  </a:cubicBezTo>
                  <a:cubicBezTo>
                    <a:pt x="12041" y="6180"/>
                    <a:pt x="12046" y="6181"/>
                    <a:pt x="12052" y="6181"/>
                  </a:cubicBezTo>
                  <a:lnTo>
                    <a:pt x="12052" y="6181"/>
                  </a:lnTo>
                  <a:cubicBezTo>
                    <a:pt x="12059" y="6172"/>
                    <a:pt x="12066" y="6163"/>
                    <a:pt x="12073" y="6154"/>
                  </a:cubicBezTo>
                  <a:close/>
                  <a:moveTo>
                    <a:pt x="11936" y="6156"/>
                  </a:moveTo>
                  <a:lnTo>
                    <a:pt x="11938" y="6169"/>
                  </a:lnTo>
                  <a:lnTo>
                    <a:pt x="11905" y="6190"/>
                  </a:lnTo>
                  <a:lnTo>
                    <a:pt x="11905" y="6188"/>
                  </a:lnTo>
                  <a:lnTo>
                    <a:pt x="11904" y="6175"/>
                  </a:lnTo>
                  <a:lnTo>
                    <a:pt x="11936" y="6156"/>
                  </a:lnTo>
                  <a:close/>
                  <a:moveTo>
                    <a:pt x="12931" y="6257"/>
                  </a:moveTo>
                  <a:cubicBezTo>
                    <a:pt x="12947" y="6287"/>
                    <a:pt x="12960" y="6312"/>
                    <a:pt x="12994" y="6370"/>
                  </a:cubicBezTo>
                  <a:cubicBezTo>
                    <a:pt x="12951" y="6356"/>
                    <a:pt x="12935" y="6345"/>
                    <a:pt x="12909" y="6329"/>
                  </a:cubicBezTo>
                  <a:cubicBezTo>
                    <a:pt x="12918" y="6297"/>
                    <a:pt x="12923" y="6282"/>
                    <a:pt x="12931" y="6257"/>
                  </a:cubicBezTo>
                  <a:close/>
                  <a:moveTo>
                    <a:pt x="12891" y="6341"/>
                  </a:moveTo>
                  <a:lnTo>
                    <a:pt x="12909" y="6384"/>
                  </a:lnTo>
                  <a:lnTo>
                    <a:pt x="12904" y="6393"/>
                  </a:lnTo>
                  <a:lnTo>
                    <a:pt x="12887" y="6350"/>
                  </a:lnTo>
                  <a:lnTo>
                    <a:pt x="12891" y="6341"/>
                  </a:lnTo>
                  <a:close/>
                  <a:moveTo>
                    <a:pt x="18235" y="6451"/>
                  </a:moveTo>
                  <a:lnTo>
                    <a:pt x="18235" y="6451"/>
                  </a:lnTo>
                  <a:cubicBezTo>
                    <a:pt x="18240" y="6462"/>
                    <a:pt x="18245" y="6471"/>
                    <a:pt x="18249" y="6480"/>
                  </a:cubicBezTo>
                  <a:lnTo>
                    <a:pt x="18249" y="6480"/>
                  </a:lnTo>
                  <a:cubicBezTo>
                    <a:pt x="18252" y="6479"/>
                    <a:pt x="18255" y="6478"/>
                    <a:pt x="18258" y="6477"/>
                  </a:cubicBezTo>
                  <a:lnTo>
                    <a:pt x="18258" y="6477"/>
                  </a:lnTo>
                  <a:cubicBezTo>
                    <a:pt x="18252" y="6470"/>
                    <a:pt x="18244" y="6461"/>
                    <a:pt x="18235" y="6451"/>
                  </a:cubicBezTo>
                  <a:close/>
                  <a:moveTo>
                    <a:pt x="12725" y="6643"/>
                  </a:moveTo>
                  <a:cubicBezTo>
                    <a:pt x="12753" y="6740"/>
                    <a:pt x="12769" y="6778"/>
                    <a:pt x="12784" y="6818"/>
                  </a:cubicBezTo>
                  <a:lnTo>
                    <a:pt x="12779" y="6871"/>
                  </a:lnTo>
                  <a:cubicBezTo>
                    <a:pt x="12769" y="6856"/>
                    <a:pt x="12756" y="6849"/>
                    <a:pt x="12748" y="6819"/>
                  </a:cubicBezTo>
                  <a:cubicBezTo>
                    <a:pt x="12741" y="6797"/>
                    <a:pt x="12738" y="6750"/>
                    <a:pt x="12725" y="6643"/>
                  </a:cubicBezTo>
                  <a:close/>
                  <a:moveTo>
                    <a:pt x="13106" y="6866"/>
                  </a:moveTo>
                  <a:lnTo>
                    <a:pt x="13123" y="6912"/>
                  </a:lnTo>
                  <a:lnTo>
                    <a:pt x="13115" y="6928"/>
                  </a:lnTo>
                  <a:lnTo>
                    <a:pt x="13097" y="6881"/>
                  </a:lnTo>
                  <a:lnTo>
                    <a:pt x="13106" y="6866"/>
                  </a:lnTo>
                  <a:close/>
                  <a:moveTo>
                    <a:pt x="17249" y="6881"/>
                  </a:moveTo>
                  <a:lnTo>
                    <a:pt x="17305" y="6899"/>
                  </a:lnTo>
                  <a:cubicBezTo>
                    <a:pt x="17303" y="6909"/>
                    <a:pt x="17302" y="6918"/>
                    <a:pt x="17300" y="6928"/>
                  </a:cubicBezTo>
                  <a:lnTo>
                    <a:pt x="17240" y="6935"/>
                  </a:lnTo>
                  <a:lnTo>
                    <a:pt x="17249" y="6881"/>
                  </a:lnTo>
                  <a:close/>
                  <a:moveTo>
                    <a:pt x="6087" y="6959"/>
                  </a:moveTo>
                  <a:lnTo>
                    <a:pt x="6097" y="7061"/>
                  </a:lnTo>
                  <a:lnTo>
                    <a:pt x="6066" y="7063"/>
                  </a:lnTo>
                  <a:lnTo>
                    <a:pt x="6066" y="7063"/>
                  </a:lnTo>
                  <a:lnTo>
                    <a:pt x="6070" y="6962"/>
                  </a:lnTo>
                  <a:lnTo>
                    <a:pt x="6087" y="6959"/>
                  </a:lnTo>
                  <a:close/>
                  <a:moveTo>
                    <a:pt x="12684" y="6893"/>
                  </a:moveTo>
                  <a:cubicBezTo>
                    <a:pt x="12688" y="6937"/>
                    <a:pt x="12691" y="6968"/>
                    <a:pt x="12695" y="6999"/>
                  </a:cubicBezTo>
                  <a:lnTo>
                    <a:pt x="12688" y="7068"/>
                  </a:lnTo>
                  <a:cubicBezTo>
                    <a:pt x="12678" y="7050"/>
                    <a:pt x="12669" y="7033"/>
                    <a:pt x="12653" y="6994"/>
                  </a:cubicBezTo>
                  <a:cubicBezTo>
                    <a:pt x="12669" y="6944"/>
                    <a:pt x="12675" y="6921"/>
                    <a:pt x="12684" y="6893"/>
                  </a:cubicBezTo>
                  <a:close/>
                  <a:moveTo>
                    <a:pt x="6240" y="6906"/>
                  </a:moveTo>
                  <a:cubicBezTo>
                    <a:pt x="6237" y="6959"/>
                    <a:pt x="6235" y="7015"/>
                    <a:pt x="6232" y="7083"/>
                  </a:cubicBezTo>
                  <a:cubicBezTo>
                    <a:pt x="6203" y="6980"/>
                    <a:pt x="6203" y="6980"/>
                    <a:pt x="6240" y="6906"/>
                  </a:cubicBezTo>
                  <a:close/>
                  <a:moveTo>
                    <a:pt x="12529" y="7078"/>
                  </a:moveTo>
                  <a:lnTo>
                    <a:pt x="12528" y="7111"/>
                  </a:lnTo>
                  <a:lnTo>
                    <a:pt x="12517" y="7133"/>
                  </a:lnTo>
                  <a:lnTo>
                    <a:pt x="12520" y="7099"/>
                  </a:lnTo>
                  <a:lnTo>
                    <a:pt x="12529" y="7078"/>
                  </a:lnTo>
                  <a:close/>
                  <a:moveTo>
                    <a:pt x="12757" y="7165"/>
                  </a:moveTo>
                  <a:lnTo>
                    <a:pt x="12763" y="7236"/>
                  </a:lnTo>
                  <a:lnTo>
                    <a:pt x="12757" y="7247"/>
                  </a:lnTo>
                  <a:lnTo>
                    <a:pt x="12751" y="7178"/>
                  </a:lnTo>
                  <a:lnTo>
                    <a:pt x="12757" y="7165"/>
                  </a:lnTo>
                  <a:close/>
                  <a:moveTo>
                    <a:pt x="11917" y="7334"/>
                  </a:moveTo>
                  <a:lnTo>
                    <a:pt x="11924" y="7392"/>
                  </a:lnTo>
                  <a:lnTo>
                    <a:pt x="11916" y="7412"/>
                  </a:lnTo>
                  <a:lnTo>
                    <a:pt x="11910" y="7353"/>
                  </a:lnTo>
                  <a:lnTo>
                    <a:pt x="11908" y="7353"/>
                  </a:lnTo>
                  <a:lnTo>
                    <a:pt x="11917" y="7334"/>
                  </a:lnTo>
                  <a:close/>
                  <a:moveTo>
                    <a:pt x="12557" y="7258"/>
                  </a:moveTo>
                  <a:lnTo>
                    <a:pt x="12557" y="7399"/>
                  </a:lnTo>
                  <a:lnTo>
                    <a:pt x="12545" y="7434"/>
                  </a:lnTo>
                  <a:lnTo>
                    <a:pt x="12551" y="7277"/>
                  </a:lnTo>
                  <a:lnTo>
                    <a:pt x="12557" y="7258"/>
                  </a:lnTo>
                  <a:close/>
                  <a:moveTo>
                    <a:pt x="12301" y="7431"/>
                  </a:moveTo>
                  <a:lnTo>
                    <a:pt x="12301" y="7431"/>
                  </a:lnTo>
                  <a:cubicBezTo>
                    <a:pt x="12298" y="7468"/>
                    <a:pt x="12295" y="7500"/>
                    <a:pt x="12292" y="7533"/>
                  </a:cubicBezTo>
                  <a:lnTo>
                    <a:pt x="12285" y="7555"/>
                  </a:lnTo>
                  <a:lnTo>
                    <a:pt x="12285" y="7555"/>
                  </a:lnTo>
                  <a:lnTo>
                    <a:pt x="12298" y="7440"/>
                  </a:lnTo>
                  <a:cubicBezTo>
                    <a:pt x="12300" y="7437"/>
                    <a:pt x="12301" y="7431"/>
                    <a:pt x="12301" y="7431"/>
                  </a:cubicBezTo>
                  <a:close/>
                  <a:moveTo>
                    <a:pt x="6253" y="7593"/>
                  </a:moveTo>
                  <a:lnTo>
                    <a:pt x="6253" y="7614"/>
                  </a:lnTo>
                  <a:lnTo>
                    <a:pt x="6218" y="7612"/>
                  </a:lnTo>
                  <a:lnTo>
                    <a:pt x="6218" y="7593"/>
                  </a:lnTo>
                  <a:close/>
                  <a:moveTo>
                    <a:pt x="18179" y="7575"/>
                  </a:moveTo>
                  <a:lnTo>
                    <a:pt x="18190" y="7578"/>
                  </a:lnTo>
                  <a:lnTo>
                    <a:pt x="18173" y="7642"/>
                  </a:lnTo>
                  <a:lnTo>
                    <a:pt x="18162" y="7639"/>
                  </a:lnTo>
                  <a:lnTo>
                    <a:pt x="18179" y="7575"/>
                  </a:lnTo>
                  <a:close/>
                  <a:moveTo>
                    <a:pt x="6209" y="7693"/>
                  </a:moveTo>
                  <a:lnTo>
                    <a:pt x="6210" y="7755"/>
                  </a:lnTo>
                  <a:lnTo>
                    <a:pt x="6198" y="7755"/>
                  </a:lnTo>
                  <a:lnTo>
                    <a:pt x="6197" y="7693"/>
                  </a:lnTo>
                  <a:close/>
                  <a:moveTo>
                    <a:pt x="17758" y="7774"/>
                  </a:moveTo>
                  <a:lnTo>
                    <a:pt x="17768" y="7777"/>
                  </a:lnTo>
                  <a:lnTo>
                    <a:pt x="17751" y="7840"/>
                  </a:lnTo>
                  <a:lnTo>
                    <a:pt x="17751" y="7840"/>
                  </a:lnTo>
                  <a:lnTo>
                    <a:pt x="17740" y="7836"/>
                  </a:lnTo>
                  <a:lnTo>
                    <a:pt x="17758" y="7774"/>
                  </a:lnTo>
                  <a:close/>
                  <a:moveTo>
                    <a:pt x="6038" y="7764"/>
                  </a:moveTo>
                  <a:lnTo>
                    <a:pt x="6041" y="7867"/>
                  </a:lnTo>
                  <a:lnTo>
                    <a:pt x="6023" y="7870"/>
                  </a:lnTo>
                  <a:lnTo>
                    <a:pt x="6007" y="7765"/>
                  </a:lnTo>
                  <a:lnTo>
                    <a:pt x="6038" y="7764"/>
                  </a:lnTo>
                  <a:close/>
                  <a:moveTo>
                    <a:pt x="17505" y="7842"/>
                  </a:moveTo>
                  <a:lnTo>
                    <a:pt x="17539" y="7853"/>
                  </a:lnTo>
                  <a:lnTo>
                    <a:pt x="17533" y="7874"/>
                  </a:lnTo>
                  <a:lnTo>
                    <a:pt x="17499" y="7862"/>
                  </a:lnTo>
                  <a:lnTo>
                    <a:pt x="17505" y="7842"/>
                  </a:lnTo>
                  <a:close/>
                  <a:moveTo>
                    <a:pt x="11061" y="7952"/>
                  </a:moveTo>
                  <a:lnTo>
                    <a:pt x="11076" y="7976"/>
                  </a:lnTo>
                  <a:lnTo>
                    <a:pt x="11061" y="8086"/>
                  </a:lnTo>
                  <a:cubicBezTo>
                    <a:pt x="11058" y="8082"/>
                    <a:pt x="11055" y="8077"/>
                    <a:pt x="11052" y="8070"/>
                  </a:cubicBezTo>
                  <a:lnTo>
                    <a:pt x="11052" y="8070"/>
                  </a:lnTo>
                  <a:cubicBezTo>
                    <a:pt x="11058" y="8126"/>
                    <a:pt x="11055" y="8167"/>
                    <a:pt x="11052" y="8210"/>
                  </a:cubicBezTo>
                  <a:lnTo>
                    <a:pt x="11039" y="8183"/>
                  </a:lnTo>
                  <a:lnTo>
                    <a:pt x="11052" y="8068"/>
                  </a:lnTo>
                  <a:lnTo>
                    <a:pt x="11061" y="8084"/>
                  </a:lnTo>
                  <a:cubicBezTo>
                    <a:pt x="11055" y="8029"/>
                    <a:pt x="11058" y="7990"/>
                    <a:pt x="11061" y="7952"/>
                  </a:cubicBezTo>
                  <a:close/>
                  <a:moveTo>
                    <a:pt x="6069" y="8207"/>
                  </a:moveTo>
                  <a:lnTo>
                    <a:pt x="6070" y="8227"/>
                  </a:lnTo>
                  <a:lnTo>
                    <a:pt x="6035" y="8227"/>
                  </a:lnTo>
                  <a:lnTo>
                    <a:pt x="6032" y="8207"/>
                  </a:lnTo>
                  <a:close/>
                  <a:moveTo>
                    <a:pt x="12278" y="8170"/>
                  </a:moveTo>
                  <a:lnTo>
                    <a:pt x="12279" y="8183"/>
                  </a:lnTo>
                  <a:cubicBezTo>
                    <a:pt x="12273" y="8226"/>
                    <a:pt x="12267" y="8267"/>
                    <a:pt x="12261" y="8308"/>
                  </a:cubicBezTo>
                  <a:lnTo>
                    <a:pt x="12260" y="8292"/>
                  </a:lnTo>
                  <a:lnTo>
                    <a:pt x="12278" y="8170"/>
                  </a:lnTo>
                  <a:close/>
                  <a:moveTo>
                    <a:pt x="11192" y="8335"/>
                  </a:moveTo>
                  <a:lnTo>
                    <a:pt x="11196" y="8371"/>
                  </a:lnTo>
                  <a:lnTo>
                    <a:pt x="11168" y="8418"/>
                  </a:lnTo>
                  <a:lnTo>
                    <a:pt x="11164" y="8380"/>
                  </a:lnTo>
                  <a:lnTo>
                    <a:pt x="11192" y="8335"/>
                  </a:lnTo>
                  <a:close/>
                  <a:moveTo>
                    <a:pt x="6285" y="8368"/>
                  </a:moveTo>
                  <a:lnTo>
                    <a:pt x="6291" y="8429"/>
                  </a:lnTo>
                  <a:lnTo>
                    <a:pt x="6279" y="8429"/>
                  </a:lnTo>
                  <a:lnTo>
                    <a:pt x="6273" y="8368"/>
                  </a:lnTo>
                  <a:close/>
                  <a:moveTo>
                    <a:pt x="17611" y="8489"/>
                  </a:moveTo>
                  <a:lnTo>
                    <a:pt x="17627" y="8491"/>
                  </a:lnTo>
                  <a:cubicBezTo>
                    <a:pt x="17621" y="8527"/>
                    <a:pt x="17614" y="8563"/>
                    <a:pt x="17606" y="8598"/>
                  </a:cubicBezTo>
                  <a:lnTo>
                    <a:pt x="17577" y="8591"/>
                  </a:lnTo>
                  <a:lnTo>
                    <a:pt x="17611" y="8489"/>
                  </a:lnTo>
                  <a:close/>
                  <a:moveTo>
                    <a:pt x="5906" y="8772"/>
                  </a:moveTo>
                  <a:lnTo>
                    <a:pt x="5907" y="8794"/>
                  </a:lnTo>
                  <a:lnTo>
                    <a:pt x="5872" y="8794"/>
                  </a:lnTo>
                  <a:lnTo>
                    <a:pt x="5870" y="8773"/>
                  </a:lnTo>
                  <a:lnTo>
                    <a:pt x="5906" y="8772"/>
                  </a:lnTo>
                  <a:close/>
                  <a:moveTo>
                    <a:pt x="17934" y="9083"/>
                  </a:moveTo>
                  <a:cubicBezTo>
                    <a:pt x="17931" y="9086"/>
                    <a:pt x="17927" y="9088"/>
                    <a:pt x="17924" y="9091"/>
                  </a:cubicBezTo>
                  <a:lnTo>
                    <a:pt x="17924" y="9091"/>
                  </a:lnTo>
                  <a:cubicBezTo>
                    <a:pt x="17928" y="9089"/>
                    <a:pt x="17932" y="9087"/>
                    <a:pt x="17934" y="9083"/>
                  </a:cubicBezTo>
                  <a:close/>
                  <a:moveTo>
                    <a:pt x="12205" y="8797"/>
                  </a:moveTo>
                  <a:lnTo>
                    <a:pt x="12205" y="8797"/>
                  </a:lnTo>
                  <a:cubicBezTo>
                    <a:pt x="12189" y="8932"/>
                    <a:pt x="12180" y="9007"/>
                    <a:pt x="12169" y="9108"/>
                  </a:cubicBezTo>
                  <a:cubicBezTo>
                    <a:pt x="12164" y="9041"/>
                    <a:pt x="12160" y="8988"/>
                    <a:pt x="12154" y="8894"/>
                  </a:cubicBezTo>
                  <a:cubicBezTo>
                    <a:pt x="12176" y="8860"/>
                    <a:pt x="12188" y="8835"/>
                    <a:pt x="12205" y="8797"/>
                  </a:cubicBezTo>
                  <a:close/>
                  <a:moveTo>
                    <a:pt x="5357" y="9094"/>
                  </a:moveTo>
                  <a:cubicBezTo>
                    <a:pt x="5358" y="9113"/>
                    <a:pt x="5364" y="9132"/>
                    <a:pt x="5367" y="9151"/>
                  </a:cubicBezTo>
                  <a:lnTo>
                    <a:pt x="5273" y="9156"/>
                  </a:lnTo>
                  <a:lnTo>
                    <a:pt x="5266" y="9123"/>
                  </a:lnTo>
                  <a:lnTo>
                    <a:pt x="5357" y="9094"/>
                  </a:lnTo>
                  <a:close/>
                  <a:moveTo>
                    <a:pt x="12510" y="9095"/>
                  </a:moveTo>
                  <a:lnTo>
                    <a:pt x="12506" y="9217"/>
                  </a:lnTo>
                  <a:lnTo>
                    <a:pt x="12497" y="9241"/>
                  </a:lnTo>
                  <a:cubicBezTo>
                    <a:pt x="12498" y="9200"/>
                    <a:pt x="12500" y="9160"/>
                    <a:pt x="12501" y="9119"/>
                  </a:cubicBezTo>
                  <a:lnTo>
                    <a:pt x="12510" y="9095"/>
                  </a:lnTo>
                  <a:close/>
                  <a:moveTo>
                    <a:pt x="17508" y="9223"/>
                  </a:moveTo>
                  <a:lnTo>
                    <a:pt x="17572" y="9251"/>
                  </a:lnTo>
                  <a:lnTo>
                    <a:pt x="17562" y="9282"/>
                  </a:lnTo>
                  <a:lnTo>
                    <a:pt x="17496" y="9254"/>
                  </a:lnTo>
                  <a:lnTo>
                    <a:pt x="17508" y="9223"/>
                  </a:lnTo>
                  <a:close/>
                  <a:moveTo>
                    <a:pt x="6279" y="9685"/>
                  </a:moveTo>
                  <a:lnTo>
                    <a:pt x="6284" y="9706"/>
                  </a:lnTo>
                  <a:lnTo>
                    <a:pt x="6248" y="9710"/>
                  </a:lnTo>
                  <a:lnTo>
                    <a:pt x="6245" y="9690"/>
                  </a:lnTo>
                  <a:lnTo>
                    <a:pt x="6279" y="9685"/>
                  </a:lnTo>
                  <a:close/>
                  <a:moveTo>
                    <a:pt x="12988" y="9545"/>
                  </a:moveTo>
                  <a:lnTo>
                    <a:pt x="12994" y="9578"/>
                  </a:lnTo>
                  <a:lnTo>
                    <a:pt x="12923" y="9809"/>
                  </a:lnTo>
                  <a:lnTo>
                    <a:pt x="12918" y="9740"/>
                  </a:lnTo>
                  <a:lnTo>
                    <a:pt x="12988" y="9545"/>
                  </a:lnTo>
                  <a:close/>
                  <a:moveTo>
                    <a:pt x="17202" y="9784"/>
                  </a:moveTo>
                  <a:lnTo>
                    <a:pt x="17206" y="9844"/>
                  </a:lnTo>
                  <a:lnTo>
                    <a:pt x="17206" y="9844"/>
                  </a:lnTo>
                  <a:cubicBezTo>
                    <a:pt x="17191" y="9835"/>
                    <a:pt x="17188" y="9818"/>
                    <a:pt x="17184" y="9798"/>
                  </a:cubicBezTo>
                  <a:lnTo>
                    <a:pt x="17202" y="9784"/>
                  </a:lnTo>
                  <a:close/>
                  <a:moveTo>
                    <a:pt x="17206" y="9844"/>
                  </a:moveTo>
                  <a:lnTo>
                    <a:pt x="17206" y="9846"/>
                  </a:lnTo>
                  <a:lnTo>
                    <a:pt x="17194" y="9854"/>
                  </a:lnTo>
                  <a:lnTo>
                    <a:pt x="17194" y="9853"/>
                  </a:lnTo>
                  <a:lnTo>
                    <a:pt x="17206" y="9844"/>
                  </a:lnTo>
                  <a:close/>
                  <a:moveTo>
                    <a:pt x="17195" y="9854"/>
                  </a:moveTo>
                  <a:cubicBezTo>
                    <a:pt x="17209" y="9862"/>
                    <a:pt x="17212" y="9881"/>
                    <a:pt x="17215" y="9899"/>
                  </a:cubicBezTo>
                  <a:lnTo>
                    <a:pt x="17199" y="9912"/>
                  </a:lnTo>
                  <a:lnTo>
                    <a:pt x="17195" y="9854"/>
                  </a:lnTo>
                  <a:close/>
                  <a:moveTo>
                    <a:pt x="17333" y="10004"/>
                  </a:moveTo>
                  <a:lnTo>
                    <a:pt x="17364" y="10019"/>
                  </a:lnTo>
                  <a:lnTo>
                    <a:pt x="17356" y="10040"/>
                  </a:lnTo>
                  <a:lnTo>
                    <a:pt x="17324" y="10025"/>
                  </a:lnTo>
                  <a:lnTo>
                    <a:pt x="17333" y="10004"/>
                  </a:lnTo>
                  <a:close/>
                  <a:moveTo>
                    <a:pt x="16120" y="10104"/>
                  </a:moveTo>
                  <a:lnTo>
                    <a:pt x="16131" y="10109"/>
                  </a:lnTo>
                  <a:lnTo>
                    <a:pt x="16107" y="10166"/>
                  </a:lnTo>
                  <a:lnTo>
                    <a:pt x="16097" y="10162"/>
                  </a:lnTo>
                  <a:lnTo>
                    <a:pt x="16120" y="10104"/>
                  </a:lnTo>
                  <a:close/>
                  <a:moveTo>
                    <a:pt x="17455" y="10281"/>
                  </a:moveTo>
                  <a:lnTo>
                    <a:pt x="17517" y="10284"/>
                  </a:lnTo>
                  <a:lnTo>
                    <a:pt x="17497" y="10338"/>
                  </a:lnTo>
                  <a:lnTo>
                    <a:pt x="17445" y="10312"/>
                  </a:lnTo>
                  <a:lnTo>
                    <a:pt x="17455" y="10281"/>
                  </a:lnTo>
                  <a:close/>
                  <a:moveTo>
                    <a:pt x="11904" y="10525"/>
                  </a:moveTo>
                  <a:cubicBezTo>
                    <a:pt x="11907" y="10556"/>
                    <a:pt x="11908" y="10586"/>
                    <a:pt x="11911" y="10616"/>
                  </a:cubicBezTo>
                  <a:cubicBezTo>
                    <a:pt x="11908" y="10634"/>
                    <a:pt x="11907" y="10650"/>
                    <a:pt x="11904" y="10668"/>
                  </a:cubicBezTo>
                  <a:lnTo>
                    <a:pt x="11896" y="10574"/>
                  </a:lnTo>
                  <a:cubicBezTo>
                    <a:pt x="11899" y="10558"/>
                    <a:pt x="11902" y="10540"/>
                    <a:pt x="11904" y="10525"/>
                  </a:cubicBezTo>
                  <a:close/>
                  <a:moveTo>
                    <a:pt x="16753" y="10705"/>
                  </a:moveTo>
                  <a:lnTo>
                    <a:pt x="16763" y="10709"/>
                  </a:lnTo>
                  <a:lnTo>
                    <a:pt x="16738" y="10768"/>
                  </a:lnTo>
                  <a:lnTo>
                    <a:pt x="16727" y="10762"/>
                  </a:lnTo>
                  <a:lnTo>
                    <a:pt x="16753" y="10705"/>
                  </a:lnTo>
                  <a:close/>
                  <a:moveTo>
                    <a:pt x="16928" y="11014"/>
                  </a:moveTo>
                  <a:lnTo>
                    <a:pt x="16938" y="11018"/>
                  </a:lnTo>
                  <a:lnTo>
                    <a:pt x="16913" y="11078"/>
                  </a:lnTo>
                  <a:cubicBezTo>
                    <a:pt x="16909" y="11077"/>
                    <a:pt x="16906" y="11075"/>
                    <a:pt x="16903" y="11073"/>
                  </a:cubicBezTo>
                  <a:lnTo>
                    <a:pt x="16928" y="11014"/>
                  </a:lnTo>
                  <a:close/>
                  <a:moveTo>
                    <a:pt x="17044" y="11246"/>
                  </a:moveTo>
                  <a:lnTo>
                    <a:pt x="17075" y="11264"/>
                  </a:lnTo>
                  <a:lnTo>
                    <a:pt x="17066" y="11283"/>
                  </a:lnTo>
                  <a:lnTo>
                    <a:pt x="17035" y="11267"/>
                  </a:lnTo>
                  <a:lnTo>
                    <a:pt x="17044" y="11246"/>
                  </a:lnTo>
                  <a:close/>
                  <a:moveTo>
                    <a:pt x="16903" y="11387"/>
                  </a:moveTo>
                  <a:lnTo>
                    <a:pt x="16965" y="11421"/>
                  </a:lnTo>
                  <a:lnTo>
                    <a:pt x="16952" y="11451"/>
                  </a:lnTo>
                  <a:lnTo>
                    <a:pt x="16888" y="11417"/>
                  </a:lnTo>
                  <a:lnTo>
                    <a:pt x="16903" y="11387"/>
                  </a:lnTo>
                  <a:close/>
                  <a:moveTo>
                    <a:pt x="16741" y="11476"/>
                  </a:moveTo>
                  <a:cubicBezTo>
                    <a:pt x="16775" y="11551"/>
                    <a:pt x="16799" y="11601"/>
                    <a:pt x="16824" y="11658"/>
                  </a:cubicBezTo>
                  <a:cubicBezTo>
                    <a:pt x="16780" y="11683"/>
                    <a:pt x="16741" y="11704"/>
                    <a:pt x="16691" y="11732"/>
                  </a:cubicBezTo>
                  <a:cubicBezTo>
                    <a:pt x="16707" y="11645"/>
                    <a:pt x="16721" y="11580"/>
                    <a:pt x="16741" y="11476"/>
                  </a:cubicBezTo>
                  <a:close/>
                  <a:moveTo>
                    <a:pt x="5831" y="11660"/>
                  </a:moveTo>
                  <a:cubicBezTo>
                    <a:pt x="5853" y="11705"/>
                    <a:pt x="5875" y="11751"/>
                    <a:pt x="5889" y="11783"/>
                  </a:cubicBezTo>
                  <a:cubicBezTo>
                    <a:pt x="5889" y="11783"/>
                    <a:pt x="5873" y="11786"/>
                    <a:pt x="5853" y="11791"/>
                  </a:cubicBezTo>
                  <a:cubicBezTo>
                    <a:pt x="5841" y="11752"/>
                    <a:pt x="5831" y="11717"/>
                    <a:pt x="5822" y="11682"/>
                  </a:cubicBezTo>
                  <a:lnTo>
                    <a:pt x="5831" y="11660"/>
                  </a:lnTo>
                  <a:close/>
                  <a:moveTo>
                    <a:pt x="15179" y="12185"/>
                  </a:moveTo>
                  <a:lnTo>
                    <a:pt x="15179" y="12185"/>
                  </a:lnTo>
                  <a:cubicBezTo>
                    <a:pt x="15147" y="12216"/>
                    <a:pt x="15122" y="12240"/>
                    <a:pt x="15100" y="12259"/>
                  </a:cubicBezTo>
                  <a:lnTo>
                    <a:pt x="15100" y="12259"/>
                  </a:lnTo>
                  <a:cubicBezTo>
                    <a:pt x="15104" y="12246"/>
                    <a:pt x="15109" y="12234"/>
                    <a:pt x="15114" y="12222"/>
                  </a:cubicBezTo>
                  <a:cubicBezTo>
                    <a:pt x="15118" y="12213"/>
                    <a:pt x="15135" y="12208"/>
                    <a:pt x="15179" y="12185"/>
                  </a:cubicBezTo>
                  <a:close/>
                  <a:moveTo>
                    <a:pt x="15108" y="12277"/>
                  </a:moveTo>
                  <a:cubicBezTo>
                    <a:pt x="15109" y="12277"/>
                    <a:pt x="15098" y="12292"/>
                    <a:pt x="15086" y="12307"/>
                  </a:cubicBezTo>
                  <a:lnTo>
                    <a:pt x="15086" y="12305"/>
                  </a:lnTo>
                  <a:cubicBezTo>
                    <a:pt x="15087" y="12303"/>
                    <a:pt x="15088" y="12300"/>
                    <a:pt x="15089" y="12297"/>
                  </a:cubicBezTo>
                  <a:lnTo>
                    <a:pt x="15089" y="12297"/>
                  </a:lnTo>
                  <a:cubicBezTo>
                    <a:pt x="15102" y="12283"/>
                    <a:pt x="15107" y="12277"/>
                    <a:pt x="15108" y="12277"/>
                  </a:cubicBezTo>
                  <a:close/>
                  <a:moveTo>
                    <a:pt x="15005" y="12277"/>
                  </a:moveTo>
                  <a:lnTo>
                    <a:pt x="15063" y="12290"/>
                  </a:lnTo>
                  <a:lnTo>
                    <a:pt x="15063" y="12290"/>
                  </a:lnTo>
                  <a:cubicBezTo>
                    <a:pt x="15033" y="12312"/>
                    <a:pt x="15016" y="12318"/>
                    <a:pt x="15005" y="12318"/>
                  </a:cubicBezTo>
                  <a:cubicBezTo>
                    <a:pt x="14998" y="12318"/>
                    <a:pt x="14993" y="12316"/>
                    <a:pt x="14988" y="12314"/>
                  </a:cubicBezTo>
                  <a:lnTo>
                    <a:pt x="15005" y="12277"/>
                  </a:lnTo>
                  <a:close/>
                  <a:moveTo>
                    <a:pt x="14899" y="12403"/>
                  </a:moveTo>
                  <a:cubicBezTo>
                    <a:pt x="14899" y="12403"/>
                    <a:pt x="14893" y="12407"/>
                    <a:pt x="14890" y="12408"/>
                  </a:cubicBezTo>
                  <a:lnTo>
                    <a:pt x="14890" y="12409"/>
                  </a:lnTo>
                  <a:lnTo>
                    <a:pt x="14890" y="12409"/>
                  </a:lnTo>
                  <a:cubicBezTo>
                    <a:pt x="14893" y="12407"/>
                    <a:pt x="14896" y="12405"/>
                    <a:pt x="14899" y="12403"/>
                  </a:cubicBezTo>
                  <a:close/>
                  <a:moveTo>
                    <a:pt x="16515" y="12447"/>
                  </a:moveTo>
                  <a:lnTo>
                    <a:pt x="16585" y="12460"/>
                  </a:lnTo>
                  <a:cubicBezTo>
                    <a:pt x="16580" y="12473"/>
                    <a:pt x="16573" y="12485"/>
                    <a:pt x="16572" y="12488"/>
                  </a:cubicBezTo>
                  <a:lnTo>
                    <a:pt x="16572" y="12488"/>
                  </a:lnTo>
                  <a:cubicBezTo>
                    <a:pt x="16559" y="12494"/>
                    <a:pt x="16549" y="12496"/>
                    <a:pt x="16539" y="12496"/>
                  </a:cubicBezTo>
                  <a:cubicBezTo>
                    <a:pt x="16524" y="12496"/>
                    <a:pt x="16511" y="12490"/>
                    <a:pt x="16498" y="12485"/>
                  </a:cubicBezTo>
                  <a:cubicBezTo>
                    <a:pt x="16503" y="12473"/>
                    <a:pt x="16509" y="12460"/>
                    <a:pt x="16515" y="12447"/>
                  </a:cubicBezTo>
                  <a:close/>
                  <a:moveTo>
                    <a:pt x="16010" y="12891"/>
                  </a:moveTo>
                  <a:lnTo>
                    <a:pt x="16060" y="12923"/>
                  </a:lnTo>
                  <a:lnTo>
                    <a:pt x="16048" y="12951"/>
                  </a:lnTo>
                  <a:lnTo>
                    <a:pt x="15987" y="12941"/>
                  </a:lnTo>
                  <a:lnTo>
                    <a:pt x="16010" y="12891"/>
                  </a:lnTo>
                  <a:close/>
                  <a:moveTo>
                    <a:pt x="15928" y="13131"/>
                  </a:moveTo>
                  <a:lnTo>
                    <a:pt x="15938" y="13138"/>
                  </a:lnTo>
                  <a:lnTo>
                    <a:pt x="15906" y="13196"/>
                  </a:lnTo>
                  <a:lnTo>
                    <a:pt x="15895" y="13188"/>
                  </a:lnTo>
                  <a:lnTo>
                    <a:pt x="15928" y="13131"/>
                  </a:lnTo>
                  <a:close/>
                  <a:moveTo>
                    <a:pt x="16009" y="13246"/>
                  </a:moveTo>
                  <a:lnTo>
                    <a:pt x="16009" y="13246"/>
                  </a:lnTo>
                  <a:cubicBezTo>
                    <a:pt x="15967" y="13321"/>
                    <a:pt x="15942" y="13365"/>
                    <a:pt x="15917" y="13409"/>
                  </a:cubicBezTo>
                  <a:cubicBezTo>
                    <a:pt x="15881" y="13360"/>
                    <a:pt x="15844" y="13312"/>
                    <a:pt x="15797" y="13250"/>
                  </a:cubicBezTo>
                  <a:cubicBezTo>
                    <a:pt x="15870" y="13249"/>
                    <a:pt x="15929" y="13247"/>
                    <a:pt x="16009" y="13246"/>
                  </a:cubicBezTo>
                  <a:close/>
                  <a:moveTo>
                    <a:pt x="15828" y="13531"/>
                  </a:moveTo>
                  <a:lnTo>
                    <a:pt x="15838" y="13538"/>
                  </a:lnTo>
                  <a:lnTo>
                    <a:pt x="15806" y="13594"/>
                  </a:lnTo>
                  <a:lnTo>
                    <a:pt x="15795" y="13588"/>
                  </a:lnTo>
                  <a:lnTo>
                    <a:pt x="15828" y="13531"/>
                  </a:lnTo>
                  <a:close/>
                  <a:moveTo>
                    <a:pt x="7784" y="13544"/>
                  </a:moveTo>
                  <a:lnTo>
                    <a:pt x="7809" y="13602"/>
                  </a:lnTo>
                  <a:lnTo>
                    <a:pt x="7798" y="13606"/>
                  </a:lnTo>
                  <a:lnTo>
                    <a:pt x="7774" y="13550"/>
                  </a:lnTo>
                  <a:lnTo>
                    <a:pt x="7784" y="13544"/>
                  </a:lnTo>
                  <a:close/>
                  <a:moveTo>
                    <a:pt x="15828" y="13793"/>
                  </a:moveTo>
                  <a:lnTo>
                    <a:pt x="15857" y="13812"/>
                  </a:lnTo>
                  <a:lnTo>
                    <a:pt x="15847" y="13831"/>
                  </a:lnTo>
                  <a:lnTo>
                    <a:pt x="15816" y="13812"/>
                  </a:lnTo>
                  <a:cubicBezTo>
                    <a:pt x="15820" y="13805"/>
                    <a:pt x="15825" y="13799"/>
                    <a:pt x="15828" y="13793"/>
                  </a:cubicBezTo>
                  <a:close/>
                  <a:moveTo>
                    <a:pt x="7829" y="13880"/>
                  </a:moveTo>
                  <a:lnTo>
                    <a:pt x="7839" y="13897"/>
                  </a:lnTo>
                  <a:lnTo>
                    <a:pt x="7805" y="13911"/>
                  </a:lnTo>
                  <a:lnTo>
                    <a:pt x="7796" y="13891"/>
                  </a:lnTo>
                  <a:lnTo>
                    <a:pt x="7829" y="13880"/>
                  </a:lnTo>
                  <a:close/>
                  <a:moveTo>
                    <a:pt x="7993" y="13994"/>
                  </a:moveTo>
                  <a:lnTo>
                    <a:pt x="8052" y="14081"/>
                  </a:lnTo>
                  <a:lnTo>
                    <a:pt x="8026" y="14096"/>
                  </a:lnTo>
                  <a:lnTo>
                    <a:pt x="7979" y="14005"/>
                  </a:lnTo>
                  <a:lnTo>
                    <a:pt x="7993" y="13994"/>
                  </a:lnTo>
                  <a:close/>
                  <a:moveTo>
                    <a:pt x="15183" y="14270"/>
                  </a:moveTo>
                  <a:lnTo>
                    <a:pt x="15196" y="14280"/>
                  </a:lnTo>
                  <a:lnTo>
                    <a:pt x="15130" y="14390"/>
                  </a:lnTo>
                  <a:cubicBezTo>
                    <a:pt x="15124" y="14387"/>
                    <a:pt x="15120" y="14383"/>
                    <a:pt x="15116" y="14380"/>
                  </a:cubicBezTo>
                  <a:lnTo>
                    <a:pt x="15183" y="14270"/>
                  </a:lnTo>
                  <a:close/>
                  <a:moveTo>
                    <a:pt x="15522" y="14377"/>
                  </a:moveTo>
                  <a:lnTo>
                    <a:pt x="15551" y="14398"/>
                  </a:lnTo>
                  <a:lnTo>
                    <a:pt x="15539" y="14415"/>
                  </a:lnTo>
                  <a:lnTo>
                    <a:pt x="15510" y="14396"/>
                  </a:lnTo>
                  <a:lnTo>
                    <a:pt x="15522" y="14377"/>
                  </a:lnTo>
                  <a:close/>
                  <a:moveTo>
                    <a:pt x="15249" y="14417"/>
                  </a:moveTo>
                  <a:lnTo>
                    <a:pt x="15307" y="14458"/>
                  </a:lnTo>
                  <a:lnTo>
                    <a:pt x="15289" y="14486"/>
                  </a:lnTo>
                  <a:lnTo>
                    <a:pt x="15232" y="14443"/>
                  </a:lnTo>
                  <a:lnTo>
                    <a:pt x="15249" y="14417"/>
                  </a:lnTo>
                  <a:close/>
                  <a:moveTo>
                    <a:pt x="13869" y="14481"/>
                  </a:moveTo>
                  <a:lnTo>
                    <a:pt x="13883" y="14492"/>
                  </a:lnTo>
                  <a:cubicBezTo>
                    <a:pt x="13849" y="14545"/>
                    <a:pt x="13813" y="14595"/>
                    <a:pt x="13780" y="14646"/>
                  </a:cubicBezTo>
                  <a:cubicBezTo>
                    <a:pt x="13774" y="14643"/>
                    <a:pt x="13769" y="14640"/>
                    <a:pt x="13765" y="14636"/>
                  </a:cubicBezTo>
                  <a:lnTo>
                    <a:pt x="13869" y="14481"/>
                  </a:lnTo>
                  <a:close/>
                  <a:moveTo>
                    <a:pt x="15352" y="14652"/>
                  </a:moveTo>
                  <a:lnTo>
                    <a:pt x="15410" y="14693"/>
                  </a:lnTo>
                  <a:lnTo>
                    <a:pt x="15392" y="14721"/>
                  </a:lnTo>
                  <a:lnTo>
                    <a:pt x="15335" y="14680"/>
                  </a:lnTo>
                  <a:lnTo>
                    <a:pt x="15352" y="14652"/>
                  </a:lnTo>
                  <a:close/>
                  <a:moveTo>
                    <a:pt x="15323" y="14539"/>
                  </a:moveTo>
                  <a:lnTo>
                    <a:pt x="15314" y="14645"/>
                  </a:lnTo>
                  <a:cubicBezTo>
                    <a:pt x="15241" y="14684"/>
                    <a:pt x="15166" y="14724"/>
                    <a:pt x="15058" y="14782"/>
                  </a:cubicBezTo>
                  <a:cubicBezTo>
                    <a:pt x="15110" y="14718"/>
                    <a:pt x="15135" y="14679"/>
                    <a:pt x="15163" y="14655"/>
                  </a:cubicBezTo>
                  <a:cubicBezTo>
                    <a:pt x="15216" y="14612"/>
                    <a:pt x="15270" y="14577"/>
                    <a:pt x="15323" y="14539"/>
                  </a:cubicBezTo>
                  <a:close/>
                  <a:moveTo>
                    <a:pt x="14642" y="14776"/>
                  </a:moveTo>
                  <a:lnTo>
                    <a:pt x="14671" y="14798"/>
                  </a:lnTo>
                  <a:cubicBezTo>
                    <a:pt x="14667" y="14804"/>
                    <a:pt x="14662" y="14809"/>
                    <a:pt x="14659" y="14815"/>
                  </a:cubicBezTo>
                  <a:lnTo>
                    <a:pt x="14632" y="14793"/>
                  </a:lnTo>
                  <a:lnTo>
                    <a:pt x="14642" y="14776"/>
                  </a:lnTo>
                  <a:close/>
                  <a:moveTo>
                    <a:pt x="15169" y="14924"/>
                  </a:moveTo>
                  <a:cubicBezTo>
                    <a:pt x="15198" y="14933"/>
                    <a:pt x="15213" y="14937"/>
                    <a:pt x="15236" y="14945"/>
                  </a:cubicBezTo>
                  <a:cubicBezTo>
                    <a:pt x="15219" y="14982"/>
                    <a:pt x="15202" y="15014"/>
                    <a:pt x="15152" y="15115"/>
                  </a:cubicBezTo>
                  <a:cubicBezTo>
                    <a:pt x="15160" y="15020"/>
                    <a:pt x="15164" y="14983"/>
                    <a:pt x="15169" y="14924"/>
                  </a:cubicBezTo>
                  <a:close/>
                  <a:moveTo>
                    <a:pt x="15048" y="15217"/>
                  </a:moveTo>
                  <a:lnTo>
                    <a:pt x="15048" y="15217"/>
                  </a:lnTo>
                  <a:cubicBezTo>
                    <a:pt x="15015" y="15314"/>
                    <a:pt x="14988" y="15401"/>
                    <a:pt x="14954" y="15499"/>
                  </a:cubicBezTo>
                  <a:cubicBezTo>
                    <a:pt x="14989" y="15494"/>
                    <a:pt x="15020" y="15489"/>
                    <a:pt x="15052" y="15485"/>
                  </a:cubicBezTo>
                  <a:lnTo>
                    <a:pt x="15052" y="15485"/>
                  </a:lnTo>
                  <a:cubicBezTo>
                    <a:pt x="15020" y="15557"/>
                    <a:pt x="14997" y="15578"/>
                    <a:pt x="14980" y="15578"/>
                  </a:cubicBezTo>
                  <a:cubicBezTo>
                    <a:pt x="14956" y="15578"/>
                    <a:pt x="14943" y="15536"/>
                    <a:pt x="14934" y="15536"/>
                  </a:cubicBezTo>
                  <a:cubicBezTo>
                    <a:pt x="14930" y="15536"/>
                    <a:pt x="14926" y="15548"/>
                    <a:pt x="14923" y="15583"/>
                  </a:cubicBezTo>
                  <a:cubicBezTo>
                    <a:pt x="14899" y="15452"/>
                    <a:pt x="14921" y="15330"/>
                    <a:pt x="15048" y="15217"/>
                  </a:cubicBezTo>
                  <a:close/>
                  <a:moveTo>
                    <a:pt x="8800" y="15644"/>
                  </a:moveTo>
                  <a:lnTo>
                    <a:pt x="8832" y="15695"/>
                  </a:lnTo>
                  <a:lnTo>
                    <a:pt x="8822" y="15703"/>
                  </a:lnTo>
                  <a:lnTo>
                    <a:pt x="8789" y="15650"/>
                  </a:lnTo>
                  <a:lnTo>
                    <a:pt x="8800" y="15644"/>
                  </a:lnTo>
                  <a:close/>
                  <a:moveTo>
                    <a:pt x="14364" y="15872"/>
                  </a:moveTo>
                  <a:lnTo>
                    <a:pt x="14392" y="15895"/>
                  </a:lnTo>
                  <a:lnTo>
                    <a:pt x="14378" y="15913"/>
                  </a:lnTo>
                  <a:lnTo>
                    <a:pt x="14352" y="15891"/>
                  </a:lnTo>
                  <a:lnTo>
                    <a:pt x="14364" y="15872"/>
                  </a:lnTo>
                  <a:close/>
                  <a:moveTo>
                    <a:pt x="14530" y="16013"/>
                  </a:moveTo>
                  <a:lnTo>
                    <a:pt x="14589" y="16029"/>
                  </a:lnTo>
                  <a:lnTo>
                    <a:pt x="14559" y="16078"/>
                  </a:lnTo>
                  <a:lnTo>
                    <a:pt x="14514" y="16039"/>
                  </a:lnTo>
                  <a:lnTo>
                    <a:pt x="14530" y="16013"/>
                  </a:lnTo>
                  <a:close/>
                  <a:moveTo>
                    <a:pt x="14124" y="16163"/>
                  </a:moveTo>
                  <a:lnTo>
                    <a:pt x="14112" y="16220"/>
                  </a:lnTo>
                  <a:cubicBezTo>
                    <a:pt x="14100" y="16209"/>
                    <a:pt x="14102" y="16189"/>
                    <a:pt x="14103" y="16172"/>
                  </a:cubicBezTo>
                  <a:lnTo>
                    <a:pt x="14124" y="16163"/>
                  </a:lnTo>
                  <a:close/>
                  <a:moveTo>
                    <a:pt x="14099" y="16226"/>
                  </a:moveTo>
                  <a:cubicBezTo>
                    <a:pt x="14111" y="16238"/>
                    <a:pt x="14109" y="16257"/>
                    <a:pt x="14108" y="16275"/>
                  </a:cubicBezTo>
                  <a:lnTo>
                    <a:pt x="14086" y="16285"/>
                  </a:lnTo>
                  <a:cubicBezTo>
                    <a:pt x="14090" y="16266"/>
                    <a:pt x="14095" y="16245"/>
                    <a:pt x="14099" y="16226"/>
                  </a:cubicBezTo>
                  <a:close/>
                  <a:moveTo>
                    <a:pt x="14137" y="16538"/>
                  </a:moveTo>
                  <a:lnTo>
                    <a:pt x="14165" y="16562"/>
                  </a:lnTo>
                  <a:lnTo>
                    <a:pt x="14152" y="16579"/>
                  </a:lnTo>
                  <a:lnTo>
                    <a:pt x="14124" y="16556"/>
                  </a:lnTo>
                  <a:lnTo>
                    <a:pt x="14137" y="16538"/>
                  </a:lnTo>
                  <a:close/>
                  <a:moveTo>
                    <a:pt x="9766" y="16550"/>
                  </a:moveTo>
                  <a:lnTo>
                    <a:pt x="9806" y="16596"/>
                  </a:lnTo>
                  <a:lnTo>
                    <a:pt x="9797" y="16603"/>
                  </a:lnTo>
                  <a:lnTo>
                    <a:pt x="9757" y="16556"/>
                  </a:lnTo>
                  <a:lnTo>
                    <a:pt x="9766" y="16550"/>
                  </a:lnTo>
                  <a:close/>
                  <a:moveTo>
                    <a:pt x="9388" y="16688"/>
                  </a:moveTo>
                  <a:lnTo>
                    <a:pt x="9401" y="16704"/>
                  </a:lnTo>
                  <a:lnTo>
                    <a:pt x="9372" y="16725"/>
                  </a:lnTo>
                  <a:lnTo>
                    <a:pt x="9359" y="16709"/>
                  </a:lnTo>
                  <a:lnTo>
                    <a:pt x="9388" y="16688"/>
                  </a:lnTo>
                  <a:close/>
                  <a:moveTo>
                    <a:pt x="8766" y="16696"/>
                  </a:moveTo>
                  <a:lnTo>
                    <a:pt x="8804" y="16749"/>
                  </a:lnTo>
                  <a:lnTo>
                    <a:pt x="8794" y="16754"/>
                  </a:lnTo>
                  <a:lnTo>
                    <a:pt x="8755" y="16701"/>
                  </a:lnTo>
                  <a:lnTo>
                    <a:pt x="8766" y="16696"/>
                  </a:lnTo>
                  <a:close/>
                  <a:moveTo>
                    <a:pt x="13915" y="16794"/>
                  </a:moveTo>
                  <a:lnTo>
                    <a:pt x="13908" y="16834"/>
                  </a:lnTo>
                  <a:cubicBezTo>
                    <a:pt x="13925" y="16818"/>
                    <a:pt x="13943" y="16809"/>
                    <a:pt x="13959" y="16800"/>
                  </a:cubicBezTo>
                  <a:lnTo>
                    <a:pt x="13961" y="16800"/>
                  </a:lnTo>
                  <a:lnTo>
                    <a:pt x="13956" y="16824"/>
                  </a:lnTo>
                  <a:lnTo>
                    <a:pt x="13906" y="16841"/>
                  </a:lnTo>
                  <a:lnTo>
                    <a:pt x="13909" y="16825"/>
                  </a:lnTo>
                  <a:lnTo>
                    <a:pt x="13909" y="16825"/>
                  </a:lnTo>
                  <a:cubicBezTo>
                    <a:pt x="13884" y="16863"/>
                    <a:pt x="13858" y="16893"/>
                    <a:pt x="13825" y="16932"/>
                  </a:cubicBezTo>
                  <a:cubicBezTo>
                    <a:pt x="13808" y="16913"/>
                    <a:pt x="13796" y="16899"/>
                    <a:pt x="13780" y="16879"/>
                  </a:cubicBezTo>
                  <a:cubicBezTo>
                    <a:pt x="13833" y="16846"/>
                    <a:pt x="13874" y="16821"/>
                    <a:pt x="13915" y="16794"/>
                  </a:cubicBezTo>
                  <a:close/>
                  <a:moveTo>
                    <a:pt x="9782" y="17094"/>
                  </a:moveTo>
                  <a:lnTo>
                    <a:pt x="9796" y="17110"/>
                  </a:lnTo>
                  <a:lnTo>
                    <a:pt x="9766" y="17133"/>
                  </a:lnTo>
                  <a:lnTo>
                    <a:pt x="9753" y="17116"/>
                  </a:lnTo>
                  <a:lnTo>
                    <a:pt x="9782" y="17094"/>
                  </a:lnTo>
                  <a:close/>
                  <a:moveTo>
                    <a:pt x="13410" y="17112"/>
                  </a:moveTo>
                  <a:lnTo>
                    <a:pt x="13437" y="17137"/>
                  </a:lnTo>
                  <a:lnTo>
                    <a:pt x="13422" y="17153"/>
                  </a:lnTo>
                  <a:lnTo>
                    <a:pt x="13397" y="17130"/>
                  </a:lnTo>
                  <a:lnTo>
                    <a:pt x="13410" y="17112"/>
                  </a:lnTo>
                  <a:close/>
                  <a:moveTo>
                    <a:pt x="13738" y="17052"/>
                  </a:moveTo>
                  <a:cubicBezTo>
                    <a:pt x="13756" y="17059"/>
                    <a:pt x="13771" y="17066"/>
                    <a:pt x="13788" y="17074"/>
                  </a:cubicBezTo>
                  <a:cubicBezTo>
                    <a:pt x="13765" y="17133"/>
                    <a:pt x="13741" y="17170"/>
                    <a:pt x="13712" y="17170"/>
                  </a:cubicBezTo>
                  <a:cubicBezTo>
                    <a:pt x="13698" y="17170"/>
                    <a:pt x="13682" y="17162"/>
                    <a:pt x="13665" y="17143"/>
                  </a:cubicBezTo>
                  <a:cubicBezTo>
                    <a:pt x="13697" y="17103"/>
                    <a:pt x="13715" y="17080"/>
                    <a:pt x="13738" y="17052"/>
                  </a:cubicBezTo>
                  <a:close/>
                  <a:moveTo>
                    <a:pt x="13313" y="17184"/>
                  </a:moveTo>
                  <a:lnTo>
                    <a:pt x="13356" y="17225"/>
                  </a:lnTo>
                  <a:lnTo>
                    <a:pt x="13337" y="17252"/>
                  </a:lnTo>
                  <a:lnTo>
                    <a:pt x="13279" y="17231"/>
                  </a:lnTo>
                  <a:lnTo>
                    <a:pt x="13313" y="17184"/>
                  </a:lnTo>
                  <a:close/>
                  <a:moveTo>
                    <a:pt x="13474" y="17265"/>
                  </a:moveTo>
                  <a:lnTo>
                    <a:pt x="13531" y="17286"/>
                  </a:lnTo>
                  <a:lnTo>
                    <a:pt x="13499" y="17331"/>
                  </a:lnTo>
                  <a:lnTo>
                    <a:pt x="13456" y="17291"/>
                  </a:lnTo>
                  <a:lnTo>
                    <a:pt x="13474" y="17265"/>
                  </a:lnTo>
                  <a:close/>
                  <a:moveTo>
                    <a:pt x="13194" y="17278"/>
                  </a:moveTo>
                  <a:lnTo>
                    <a:pt x="13194" y="17278"/>
                  </a:lnTo>
                  <a:cubicBezTo>
                    <a:pt x="13188" y="17350"/>
                    <a:pt x="13184" y="17396"/>
                    <a:pt x="13178" y="17464"/>
                  </a:cubicBezTo>
                  <a:cubicBezTo>
                    <a:pt x="13126" y="17405"/>
                    <a:pt x="13126" y="17405"/>
                    <a:pt x="13194" y="17278"/>
                  </a:cubicBezTo>
                  <a:close/>
                  <a:moveTo>
                    <a:pt x="13353" y="17480"/>
                  </a:moveTo>
                  <a:lnTo>
                    <a:pt x="13362" y="17487"/>
                  </a:lnTo>
                  <a:lnTo>
                    <a:pt x="13318" y="17537"/>
                  </a:lnTo>
                  <a:lnTo>
                    <a:pt x="13310" y="17528"/>
                  </a:lnTo>
                  <a:lnTo>
                    <a:pt x="13353" y="17480"/>
                  </a:lnTo>
                  <a:close/>
                  <a:moveTo>
                    <a:pt x="8576" y="1384"/>
                  </a:moveTo>
                  <a:cubicBezTo>
                    <a:pt x="8589" y="1402"/>
                    <a:pt x="8607" y="1429"/>
                    <a:pt x="8633" y="1467"/>
                  </a:cubicBezTo>
                  <a:cubicBezTo>
                    <a:pt x="8637" y="1468"/>
                    <a:pt x="8642" y="1469"/>
                    <a:pt x="8646" y="1469"/>
                  </a:cubicBezTo>
                  <a:cubicBezTo>
                    <a:pt x="8650" y="1469"/>
                    <a:pt x="8654" y="1468"/>
                    <a:pt x="8659" y="1468"/>
                  </a:cubicBezTo>
                  <a:cubicBezTo>
                    <a:pt x="8665" y="1468"/>
                    <a:pt x="8672" y="1469"/>
                    <a:pt x="8679" y="1471"/>
                  </a:cubicBezTo>
                  <a:cubicBezTo>
                    <a:pt x="8697" y="1483"/>
                    <a:pt x="8713" y="1495"/>
                    <a:pt x="8722" y="1514"/>
                  </a:cubicBezTo>
                  <a:cubicBezTo>
                    <a:pt x="8745" y="1561"/>
                    <a:pt x="8797" y="1539"/>
                    <a:pt x="8835" y="1583"/>
                  </a:cubicBezTo>
                  <a:cubicBezTo>
                    <a:pt x="8873" y="1627"/>
                    <a:pt x="8922" y="1639"/>
                    <a:pt x="8960" y="1699"/>
                  </a:cubicBezTo>
                  <a:cubicBezTo>
                    <a:pt x="9004" y="1760"/>
                    <a:pt x="9058" y="1789"/>
                    <a:pt x="9122" y="1832"/>
                  </a:cubicBezTo>
                  <a:cubicBezTo>
                    <a:pt x="9172" y="1870"/>
                    <a:pt x="9214" y="1930"/>
                    <a:pt x="9273" y="1992"/>
                  </a:cubicBezTo>
                  <a:cubicBezTo>
                    <a:pt x="9275" y="2004"/>
                    <a:pt x="9272" y="2036"/>
                    <a:pt x="9285" y="2058"/>
                  </a:cubicBezTo>
                  <a:cubicBezTo>
                    <a:pt x="9350" y="2161"/>
                    <a:pt x="9423" y="2254"/>
                    <a:pt x="9490" y="2360"/>
                  </a:cubicBezTo>
                  <a:cubicBezTo>
                    <a:pt x="9551" y="2472"/>
                    <a:pt x="9616" y="2581"/>
                    <a:pt x="9662" y="2704"/>
                  </a:cubicBezTo>
                  <a:cubicBezTo>
                    <a:pt x="9671" y="2728"/>
                    <a:pt x="9700" y="2745"/>
                    <a:pt x="9718" y="2765"/>
                  </a:cubicBezTo>
                  <a:cubicBezTo>
                    <a:pt x="9713" y="2790"/>
                    <a:pt x="9710" y="2804"/>
                    <a:pt x="9709" y="2817"/>
                  </a:cubicBezTo>
                  <a:cubicBezTo>
                    <a:pt x="9734" y="2840"/>
                    <a:pt x="9757" y="2862"/>
                    <a:pt x="9782" y="2885"/>
                  </a:cubicBezTo>
                  <a:cubicBezTo>
                    <a:pt x="9781" y="2926"/>
                    <a:pt x="9771" y="2959"/>
                    <a:pt x="9781" y="2988"/>
                  </a:cubicBezTo>
                  <a:cubicBezTo>
                    <a:pt x="9801" y="3050"/>
                    <a:pt x="9824" y="3119"/>
                    <a:pt x="9851" y="3181"/>
                  </a:cubicBezTo>
                  <a:cubicBezTo>
                    <a:pt x="9881" y="3246"/>
                    <a:pt x="9944" y="3321"/>
                    <a:pt x="9944" y="3365"/>
                  </a:cubicBezTo>
                  <a:cubicBezTo>
                    <a:pt x="9943" y="3443"/>
                    <a:pt x="9953" y="3478"/>
                    <a:pt x="10006" y="3527"/>
                  </a:cubicBezTo>
                  <a:cubicBezTo>
                    <a:pt x="10024" y="3543"/>
                    <a:pt x="10037" y="3599"/>
                    <a:pt x="10043" y="3635"/>
                  </a:cubicBezTo>
                  <a:cubicBezTo>
                    <a:pt x="10047" y="3662"/>
                    <a:pt x="10037" y="3688"/>
                    <a:pt x="10034" y="3719"/>
                  </a:cubicBezTo>
                  <a:cubicBezTo>
                    <a:pt x="10071" y="3730"/>
                    <a:pt x="10093" y="3736"/>
                    <a:pt x="10113" y="3741"/>
                  </a:cubicBezTo>
                  <a:cubicBezTo>
                    <a:pt x="10103" y="3802"/>
                    <a:pt x="10093" y="3856"/>
                    <a:pt x="10082" y="3921"/>
                  </a:cubicBezTo>
                  <a:cubicBezTo>
                    <a:pt x="10130" y="3947"/>
                    <a:pt x="10160" y="3967"/>
                    <a:pt x="10199" y="3989"/>
                  </a:cubicBezTo>
                  <a:cubicBezTo>
                    <a:pt x="10171" y="4139"/>
                    <a:pt x="10244" y="4277"/>
                    <a:pt x="10271" y="4421"/>
                  </a:cubicBezTo>
                  <a:cubicBezTo>
                    <a:pt x="10299" y="4571"/>
                    <a:pt x="10353" y="4698"/>
                    <a:pt x="10438" y="4804"/>
                  </a:cubicBezTo>
                  <a:cubicBezTo>
                    <a:pt x="10425" y="4842"/>
                    <a:pt x="10412" y="4882"/>
                    <a:pt x="10403" y="4908"/>
                  </a:cubicBezTo>
                  <a:cubicBezTo>
                    <a:pt x="10450" y="5043"/>
                    <a:pt x="10496" y="5173"/>
                    <a:pt x="10534" y="5285"/>
                  </a:cubicBezTo>
                  <a:cubicBezTo>
                    <a:pt x="10533" y="5332"/>
                    <a:pt x="10531" y="5369"/>
                    <a:pt x="10530" y="5407"/>
                  </a:cubicBezTo>
                  <a:cubicBezTo>
                    <a:pt x="10564" y="5426"/>
                    <a:pt x="10590" y="5442"/>
                    <a:pt x="10627" y="5463"/>
                  </a:cubicBezTo>
                  <a:cubicBezTo>
                    <a:pt x="10602" y="5483"/>
                    <a:pt x="10584" y="5498"/>
                    <a:pt x="10556" y="5523"/>
                  </a:cubicBezTo>
                  <a:cubicBezTo>
                    <a:pt x="10583" y="5626"/>
                    <a:pt x="10612" y="5735"/>
                    <a:pt x="10642" y="5850"/>
                  </a:cubicBezTo>
                  <a:cubicBezTo>
                    <a:pt x="10634" y="5856"/>
                    <a:pt x="10617" y="5872"/>
                    <a:pt x="10592" y="5894"/>
                  </a:cubicBezTo>
                  <a:cubicBezTo>
                    <a:pt x="10612" y="5957"/>
                    <a:pt x="10633" y="6019"/>
                    <a:pt x="10647" y="6063"/>
                  </a:cubicBezTo>
                  <a:cubicBezTo>
                    <a:pt x="10647" y="6112"/>
                    <a:pt x="10671" y="6270"/>
                    <a:pt x="10687" y="6376"/>
                  </a:cubicBezTo>
                  <a:cubicBezTo>
                    <a:pt x="10706" y="6509"/>
                    <a:pt x="10727" y="6646"/>
                    <a:pt x="10755" y="6774"/>
                  </a:cubicBezTo>
                  <a:cubicBezTo>
                    <a:pt x="10777" y="6875"/>
                    <a:pt x="10814" y="6958"/>
                    <a:pt x="10836" y="7055"/>
                  </a:cubicBezTo>
                  <a:cubicBezTo>
                    <a:pt x="10864" y="7178"/>
                    <a:pt x="10877" y="7324"/>
                    <a:pt x="10900" y="7453"/>
                  </a:cubicBezTo>
                  <a:cubicBezTo>
                    <a:pt x="10922" y="7567"/>
                    <a:pt x="10951" y="7668"/>
                    <a:pt x="10952" y="7671"/>
                  </a:cubicBezTo>
                  <a:lnTo>
                    <a:pt x="10952" y="7671"/>
                  </a:lnTo>
                  <a:cubicBezTo>
                    <a:pt x="10968" y="7839"/>
                    <a:pt x="10983" y="7986"/>
                    <a:pt x="10995" y="8111"/>
                  </a:cubicBezTo>
                  <a:cubicBezTo>
                    <a:pt x="11003" y="8242"/>
                    <a:pt x="11015" y="8348"/>
                    <a:pt x="11034" y="8411"/>
                  </a:cubicBezTo>
                  <a:cubicBezTo>
                    <a:pt x="11096" y="8626"/>
                    <a:pt x="11117" y="8870"/>
                    <a:pt x="11143" y="9141"/>
                  </a:cubicBezTo>
                  <a:cubicBezTo>
                    <a:pt x="11168" y="9372"/>
                    <a:pt x="11177" y="9687"/>
                    <a:pt x="11214" y="9847"/>
                  </a:cubicBezTo>
                  <a:cubicBezTo>
                    <a:pt x="11258" y="10052"/>
                    <a:pt x="11237" y="10377"/>
                    <a:pt x="11271" y="10584"/>
                  </a:cubicBezTo>
                  <a:cubicBezTo>
                    <a:pt x="11289" y="10687"/>
                    <a:pt x="11295" y="10878"/>
                    <a:pt x="11315" y="10942"/>
                  </a:cubicBezTo>
                  <a:cubicBezTo>
                    <a:pt x="11362" y="11089"/>
                    <a:pt x="11374" y="11336"/>
                    <a:pt x="11382" y="11639"/>
                  </a:cubicBezTo>
                  <a:cubicBezTo>
                    <a:pt x="11383" y="11698"/>
                    <a:pt x="11384" y="11791"/>
                    <a:pt x="11390" y="11802"/>
                  </a:cubicBezTo>
                  <a:cubicBezTo>
                    <a:pt x="11449" y="11919"/>
                    <a:pt x="11437" y="12294"/>
                    <a:pt x="11442" y="12670"/>
                  </a:cubicBezTo>
                  <a:cubicBezTo>
                    <a:pt x="11449" y="12669"/>
                    <a:pt x="11456" y="12668"/>
                    <a:pt x="11463" y="12668"/>
                  </a:cubicBezTo>
                  <a:cubicBezTo>
                    <a:pt x="11516" y="12668"/>
                    <a:pt x="11555" y="12739"/>
                    <a:pt x="11527" y="13353"/>
                  </a:cubicBezTo>
                  <a:cubicBezTo>
                    <a:pt x="11531" y="13351"/>
                    <a:pt x="11534" y="13350"/>
                    <a:pt x="11537" y="13350"/>
                  </a:cubicBezTo>
                  <a:cubicBezTo>
                    <a:pt x="11563" y="13350"/>
                    <a:pt x="11578" y="13414"/>
                    <a:pt x="11585" y="13507"/>
                  </a:cubicBezTo>
                  <a:cubicBezTo>
                    <a:pt x="11593" y="13607"/>
                    <a:pt x="11592" y="13774"/>
                    <a:pt x="11590" y="13883"/>
                  </a:cubicBezTo>
                  <a:lnTo>
                    <a:pt x="11615" y="14003"/>
                  </a:lnTo>
                  <a:lnTo>
                    <a:pt x="11771" y="13496"/>
                  </a:lnTo>
                  <a:cubicBezTo>
                    <a:pt x="11844" y="13256"/>
                    <a:pt x="11916" y="13019"/>
                    <a:pt x="11985" y="12785"/>
                  </a:cubicBezTo>
                  <a:cubicBezTo>
                    <a:pt x="11986" y="12869"/>
                    <a:pt x="11986" y="12932"/>
                    <a:pt x="11988" y="13003"/>
                  </a:cubicBezTo>
                  <a:cubicBezTo>
                    <a:pt x="12035" y="12784"/>
                    <a:pt x="12076" y="12588"/>
                    <a:pt x="12100" y="12482"/>
                  </a:cubicBezTo>
                  <a:cubicBezTo>
                    <a:pt x="12205" y="12208"/>
                    <a:pt x="12300" y="11952"/>
                    <a:pt x="12394" y="11727"/>
                  </a:cubicBezTo>
                  <a:cubicBezTo>
                    <a:pt x="12491" y="11490"/>
                    <a:pt x="12586" y="11064"/>
                    <a:pt x="12682" y="10874"/>
                  </a:cubicBezTo>
                  <a:cubicBezTo>
                    <a:pt x="12691" y="10786"/>
                    <a:pt x="12701" y="10697"/>
                    <a:pt x="12709" y="10622"/>
                  </a:cubicBezTo>
                  <a:cubicBezTo>
                    <a:pt x="12776" y="10400"/>
                    <a:pt x="12854" y="10265"/>
                    <a:pt x="12893" y="10009"/>
                  </a:cubicBezTo>
                  <a:cubicBezTo>
                    <a:pt x="12944" y="9925"/>
                    <a:pt x="12994" y="9843"/>
                    <a:pt x="13031" y="9782"/>
                  </a:cubicBezTo>
                  <a:cubicBezTo>
                    <a:pt x="13091" y="9566"/>
                    <a:pt x="13140" y="9398"/>
                    <a:pt x="13181" y="9269"/>
                  </a:cubicBezTo>
                  <a:cubicBezTo>
                    <a:pt x="13184" y="9198"/>
                    <a:pt x="13184" y="9153"/>
                    <a:pt x="13187" y="9073"/>
                  </a:cubicBezTo>
                  <a:cubicBezTo>
                    <a:pt x="13228" y="9008"/>
                    <a:pt x="13260" y="8957"/>
                    <a:pt x="13294" y="8904"/>
                  </a:cubicBezTo>
                  <a:cubicBezTo>
                    <a:pt x="13313" y="8826"/>
                    <a:pt x="13338" y="8730"/>
                    <a:pt x="13366" y="8629"/>
                  </a:cubicBezTo>
                  <a:cubicBezTo>
                    <a:pt x="13396" y="8639"/>
                    <a:pt x="13418" y="8645"/>
                    <a:pt x="13459" y="8655"/>
                  </a:cubicBezTo>
                  <a:cubicBezTo>
                    <a:pt x="13477" y="8516"/>
                    <a:pt x="13490" y="8408"/>
                    <a:pt x="13503" y="8301"/>
                  </a:cubicBezTo>
                  <a:cubicBezTo>
                    <a:pt x="13556" y="8229"/>
                    <a:pt x="13591" y="8171"/>
                    <a:pt x="13634" y="8117"/>
                  </a:cubicBezTo>
                  <a:cubicBezTo>
                    <a:pt x="13690" y="7918"/>
                    <a:pt x="13738" y="7723"/>
                    <a:pt x="13840" y="7646"/>
                  </a:cubicBezTo>
                  <a:cubicBezTo>
                    <a:pt x="13869" y="7550"/>
                    <a:pt x="13908" y="7464"/>
                    <a:pt x="13925" y="7392"/>
                  </a:cubicBezTo>
                  <a:cubicBezTo>
                    <a:pt x="13939" y="7330"/>
                    <a:pt x="13930" y="7286"/>
                    <a:pt x="13930" y="7225"/>
                  </a:cubicBezTo>
                  <a:cubicBezTo>
                    <a:pt x="13964" y="7221"/>
                    <a:pt x="13987" y="7216"/>
                    <a:pt x="14025" y="7212"/>
                  </a:cubicBezTo>
                  <a:cubicBezTo>
                    <a:pt x="14050" y="7136"/>
                    <a:pt x="14075" y="7061"/>
                    <a:pt x="14106" y="6971"/>
                  </a:cubicBezTo>
                  <a:cubicBezTo>
                    <a:pt x="14136" y="6934"/>
                    <a:pt x="14177" y="6882"/>
                    <a:pt x="14215" y="6835"/>
                  </a:cubicBezTo>
                  <a:cubicBezTo>
                    <a:pt x="14230" y="6769"/>
                    <a:pt x="14239" y="6728"/>
                    <a:pt x="14248" y="6685"/>
                  </a:cubicBezTo>
                  <a:cubicBezTo>
                    <a:pt x="14273" y="6654"/>
                    <a:pt x="14305" y="6606"/>
                    <a:pt x="14320" y="6591"/>
                  </a:cubicBezTo>
                  <a:cubicBezTo>
                    <a:pt x="14334" y="6574"/>
                    <a:pt x="14349" y="6556"/>
                    <a:pt x="14362" y="6538"/>
                  </a:cubicBezTo>
                  <a:cubicBezTo>
                    <a:pt x="14389" y="6503"/>
                    <a:pt x="14411" y="6466"/>
                    <a:pt x="14431" y="6428"/>
                  </a:cubicBezTo>
                  <a:cubicBezTo>
                    <a:pt x="14471" y="6348"/>
                    <a:pt x="14499" y="6256"/>
                    <a:pt x="14527" y="6128"/>
                  </a:cubicBezTo>
                  <a:lnTo>
                    <a:pt x="14527" y="6128"/>
                  </a:lnTo>
                  <a:cubicBezTo>
                    <a:pt x="14511" y="6141"/>
                    <a:pt x="14496" y="6150"/>
                    <a:pt x="14481" y="6160"/>
                  </a:cubicBezTo>
                  <a:lnTo>
                    <a:pt x="14481" y="6137"/>
                  </a:lnTo>
                  <a:lnTo>
                    <a:pt x="14527" y="6116"/>
                  </a:lnTo>
                  <a:cubicBezTo>
                    <a:pt x="14527" y="6122"/>
                    <a:pt x="14527" y="6125"/>
                    <a:pt x="14527" y="6128"/>
                  </a:cubicBezTo>
                  <a:cubicBezTo>
                    <a:pt x="14574" y="6020"/>
                    <a:pt x="14677" y="5936"/>
                    <a:pt x="14676" y="5825"/>
                  </a:cubicBezTo>
                  <a:cubicBezTo>
                    <a:pt x="14729" y="5781"/>
                    <a:pt x="14779" y="5739"/>
                    <a:pt x="14829" y="5697"/>
                  </a:cubicBezTo>
                  <a:cubicBezTo>
                    <a:pt x="14832" y="5654"/>
                    <a:pt x="14835" y="5611"/>
                    <a:pt x="14837" y="5551"/>
                  </a:cubicBezTo>
                  <a:cubicBezTo>
                    <a:pt x="14882" y="5508"/>
                    <a:pt x="14933" y="5460"/>
                    <a:pt x="14993" y="5401"/>
                  </a:cubicBezTo>
                  <a:cubicBezTo>
                    <a:pt x="15015" y="5185"/>
                    <a:pt x="15277" y="5057"/>
                    <a:pt x="15311" y="4845"/>
                  </a:cubicBezTo>
                  <a:cubicBezTo>
                    <a:pt x="15355" y="4818"/>
                    <a:pt x="15391" y="4798"/>
                    <a:pt x="15435" y="4771"/>
                  </a:cubicBezTo>
                  <a:cubicBezTo>
                    <a:pt x="15436" y="4707"/>
                    <a:pt x="15436" y="4648"/>
                    <a:pt x="15439" y="4586"/>
                  </a:cubicBezTo>
                  <a:cubicBezTo>
                    <a:pt x="15464" y="4596"/>
                    <a:pt x="15480" y="4602"/>
                    <a:pt x="15510" y="4614"/>
                  </a:cubicBezTo>
                  <a:cubicBezTo>
                    <a:pt x="15554" y="4564"/>
                    <a:pt x="15600" y="4501"/>
                    <a:pt x="15653" y="4456"/>
                  </a:cubicBezTo>
                  <a:cubicBezTo>
                    <a:pt x="15710" y="4412"/>
                    <a:pt x="15716" y="4349"/>
                    <a:pt x="15794" y="4302"/>
                  </a:cubicBezTo>
                  <a:cubicBezTo>
                    <a:pt x="15897" y="4234"/>
                    <a:pt x="16000" y="4136"/>
                    <a:pt x="16089" y="4043"/>
                  </a:cubicBezTo>
                  <a:cubicBezTo>
                    <a:pt x="16182" y="3961"/>
                    <a:pt x="16259" y="3864"/>
                    <a:pt x="16348" y="3788"/>
                  </a:cubicBezTo>
                  <a:cubicBezTo>
                    <a:pt x="16355" y="3789"/>
                    <a:pt x="16361" y="3789"/>
                    <a:pt x="16368" y="3789"/>
                  </a:cubicBezTo>
                  <a:cubicBezTo>
                    <a:pt x="16441" y="3789"/>
                    <a:pt x="16512" y="3760"/>
                    <a:pt x="16551" y="3715"/>
                  </a:cubicBezTo>
                  <a:cubicBezTo>
                    <a:pt x="16587" y="3675"/>
                    <a:pt x="16621" y="3700"/>
                    <a:pt x="16644" y="3675"/>
                  </a:cubicBezTo>
                  <a:cubicBezTo>
                    <a:pt x="16663" y="3655"/>
                    <a:pt x="16682" y="3665"/>
                    <a:pt x="16702" y="3643"/>
                  </a:cubicBezTo>
                  <a:cubicBezTo>
                    <a:pt x="16710" y="3634"/>
                    <a:pt x="16721" y="3633"/>
                    <a:pt x="16733" y="3633"/>
                  </a:cubicBezTo>
                  <a:cubicBezTo>
                    <a:pt x="16742" y="3633"/>
                    <a:pt x="16751" y="3634"/>
                    <a:pt x="16760" y="3634"/>
                  </a:cubicBezTo>
                  <a:cubicBezTo>
                    <a:pt x="16765" y="3634"/>
                    <a:pt x="16769" y="3633"/>
                    <a:pt x="16774" y="3633"/>
                  </a:cubicBezTo>
                  <a:cubicBezTo>
                    <a:pt x="16777" y="3632"/>
                    <a:pt x="16780" y="3632"/>
                    <a:pt x="16783" y="3632"/>
                  </a:cubicBezTo>
                  <a:cubicBezTo>
                    <a:pt x="16790" y="3632"/>
                    <a:pt x="16796" y="3633"/>
                    <a:pt x="16802" y="3633"/>
                  </a:cubicBezTo>
                  <a:cubicBezTo>
                    <a:pt x="16821" y="3633"/>
                    <a:pt x="16840" y="3631"/>
                    <a:pt x="16866" y="3615"/>
                  </a:cubicBezTo>
                  <a:cubicBezTo>
                    <a:pt x="16880" y="3608"/>
                    <a:pt x="16898" y="3603"/>
                    <a:pt x="16915" y="3603"/>
                  </a:cubicBezTo>
                  <a:cubicBezTo>
                    <a:pt x="16938" y="3603"/>
                    <a:pt x="16959" y="3612"/>
                    <a:pt x="16956" y="3635"/>
                  </a:cubicBezTo>
                  <a:cubicBezTo>
                    <a:pt x="16997" y="3683"/>
                    <a:pt x="17066" y="3672"/>
                    <a:pt x="17069" y="3747"/>
                  </a:cubicBezTo>
                  <a:cubicBezTo>
                    <a:pt x="17068" y="3806"/>
                    <a:pt x="17124" y="3844"/>
                    <a:pt x="17083" y="3908"/>
                  </a:cubicBezTo>
                  <a:cubicBezTo>
                    <a:pt x="17105" y="3914"/>
                    <a:pt x="17127" y="3921"/>
                    <a:pt x="17156" y="3933"/>
                  </a:cubicBezTo>
                  <a:cubicBezTo>
                    <a:pt x="17147" y="3965"/>
                    <a:pt x="17138" y="3997"/>
                    <a:pt x="17136" y="4008"/>
                  </a:cubicBezTo>
                  <a:cubicBezTo>
                    <a:pt x="17162" y="4097"/>
                    <a:pt x="17178" y="4177"/>
                    <a:pt x="17194" y="4265"/>
                  </a:cubicBezTo>
                  <a:lnTo>
                    <a:pt x="17284" y="4265"/>
                  </a:lnTo>
                  <a:cubicBezTo>
                    <a:pt x="17287" y="4299"/>
                    <a:pt x="17287" y="4323"/>
                    <a:pt x="17287" y="4355"/>
                  </a:cubicBezTo>
                  <a:cubicBezTo>
                    <a:pt x="17253" y="4362"/>
                    <a:pt x="17219" y="4370"/>
                    <a:pt x="17174" y="4378"/>
                  </a:cubicBezTo>
                  <a:cubicBezTo>
                    <a:pt x="17212" y="4489"/>
                    <a:pt x="17252" y="4599"/>
                    <a:pt x="17181" y="4702"/>
                  </a:cubicBezTo>
                  <a:cubicBezTo>
                    <a:pt x="17175" y="4711"/>
                    <a:pt x="17174" y="4748"/>
                    <a:pt x="17180" y="4755"/>
                  </a:cubicBezTo>
                  <a:cubicBezTo>
                    <a:pt x="17237" y="4837"/>
                    <a:pt x="17177" y="4942"/>
                    <a:pt x="17191" y="5038"/>
                  </a:cubicBezTo>
                  <a:cubicBezTo>
                    <a:pt x="17206" y="5143"/>
                    <a:pt x="17169" y="5270"/>
                    <a:pt x="17162" y="5386"/>
                  </a:cubicBezTo>
                  <a:cubicBezTo>
                    <a:pt x="17158" y="5427"/>
                    <a:pt x="17168" y="5469"/>
                    <a:pt x="17172" y="5508"/>
                  </a:cubicBezTo>
                  <a:cubicBezTo>
                    <a:pt x="17144" y="5541"/>
                    <a:pt x="17119" y="5572"/>
                    <a:pt x="17103" y="5589"/>
                  </a:cubicBezTo>
                  <a:cubicBezTo>
                    <a:pt x="17109" y="5725"/>
                    <a:pt x="17113" y="5854"/>
                    <a:pt x="17102" y="5984"/>
                  </a:cubicBezTo>
                  <a:cubicBezTo>
                    <a:pt x="17087" y="6131"/>
                    <a:pt x="17043" y="6279"/>
                    <a:pt x="17019" y="6429"/>
                  </a:cubicBezTo>
                  <a:cubicBezTo>
                    <a:pt x="16991" y="6572"/>
                    <a:pt x="16983" y="6716"/>
                    <a:pt x="16956" y="6860"/>
                  </a:cubicBezTo>
                  <a:cubicBezTo>
                    <a:pt x="16934" y="6975"/>
                    <a:pt x="16891" y="7083"/>
                    <a:pt x="16903" y="7206"/>
                  </a:cubicBezTo>
                  <a:cubicBezTo>
                    <a:pt x="16909" y="7275"/>
                    <a:pt x="16896" y="7394"/>
                    <a:pt x="16863" y="7442"/>
                  </a:cubicBezTo>
                  <a:cubicBezTo>
                    <a:pt x="16805" y="7528"/>
                    <a:pt x="16794" y="7627"/>
                    <a:pt x="16766" y="7718"/>
                  </a:cubicBezTo>
                  <a:cubicBezTo>
                    <a:pt x="16743" y="7799"/>
                    <a:pt x="16753" y="7920"/>
                    <a:pt x="16721" y="7962"/>
                  </a:cubicBezTo>
                  <a:cubicBezTo>
                    <a:pt x="16653" y="8052"/>
                    <a:pt x="16697" y="8137"/>
                    <a:pt x="16656" y="8218"/>
                  </a:cubicBezTo>
                  <a:cubicBezTo>
                    <a:pt x="16649" y="8233"/>
                    <a:pt x="16678" y="8274"/>
                    <a:pt x="16637" y="8302"/>
                  </a:cubicBezTo>
                  <a:cubicBezTo>
                    <a:pt x="16557" y="8360"/>
                    <a:pt x="16628" y="8423"/>
                    <a:pt x="16593" y="8496"/>
                  </a:cubicBezTo>
                  <a:cubicBezTo>
                    <a:pt x="16515" y="8523"/>
                    <a:pt x="16532" y="8648"/>
                    <a:pt x="16488" y="8727"/>
                  </a:cubicBezTo>
                  <a:cubicBezTo>
                    <a:pt x="16440" y="8819"/>
                    <a:pt x="16406" y="8933"/>
                    <a:pt x="16368" y="9039"/>
                  </a:cubicBezTo>
                  <a:cubicBezTo>
                    <a:pt x="16332" y="9141"/>
                    <a:pt x="16295" y="9245"/>
                    <a:pt x="16268" y="9325"/>
                  </a:cubicBezTo>
                  <a:cubicBezTo>
                    <a:pt x="16288" y="9362"/>
                    <a:pt x="16298" y="9378"/>
                    <a:pt x="16316" y="9410"/>
                  </a:cubicBezTo>
                  <a:cubicBezTo>
                    <a:pt x="16272" y="9416"/>
                    <a:pt x="16248" y="9419"/>
                    <a:pt x="16222" y="9423"/>
                  </a:cubicBezTo>
                  <a:cubicBezTo>
                    <a:pt x="16266" y="9529"/>
                    <a:pt x="16147" y="9604"/>
                    <a:pt x="16142" y="9719"/>
                  </a:cubicBezTo>
                  <a:cubicBezTo>
                    <a:pt x="16137" y="9823"/>
                    <a:pt x="16067" y="9956"/>
                    <a:pt x="16016" y="10102"/>
                  </a:cubicBezTo>
                  <a:cubicBezTo>
                    <a:pt x="15876" y="10246"/>
                    <a:pt x="15879" y="10458"/>
                    <a:pt x="15831" y="10653"/>
                  </a:cubicBezTo>
                  <a:cubicBezTo>
                    <a:pt x="15782" y="10719"/>
                    <a:pt x="15735" y="10787"/>
                    <a:pt x="15689" y="10849"/>
                  </a:cubicBezTo>
                  <a:cubicBezTo>
                    <a:pt x="15666" y="10852"/>
                    <a:pt x="15644" y="10853"/>
                    <a:pt x="15622" y="10855"/>
                  </a:cubicBezTo>
                  <a:cubicBezTo>
                    <a:pt x="15583" y="10971"/>
                    <a:pt x="15552" y="11073"/>
                    <a:pt x="15517" y="11173"/>
                  </a:cubicBezTo>
                  <a:cubicBezTo>
                    <a:pt x="15480" y="11270"/>
                    <a:pt x="15444" y="11368"/>
                    <a:pt x="15410" y="11461"/>
                  </a:cubicBezTo>
                  <a:cubicBezTo>
                    <a:pt x="15392" y="11477"/>
                    <a:pt x="15376" y="11490"/>
                    <a:pt x="15358" y="11507"/>
                  </a:cubicBezTo>
                  <a:cubicBezTo>
                    <a:pt x="15376" y="11537"/>
                    <a:pt x="15389" y="11560"/>
                    <a:pt x="15405" y="11587"/>
                  </a:cubicBezTo>
                  <a:cubicBezTo>
                    <a:pt x="15367" y="11595"/>
                    <a:pt x="15336" y="11601"/>
                    <a:pt x="15305" y="11607"/>
                  </a:cubicBezTo>
                  <a:cubicBezTo>
                    <a:pt x="15248" y="11717"/>
                    <a:pt x="15335" y="11817"/>
                    <a:pt x="15217" y="11926"/>
                  </a:cubicBezTo>
                  <a:cubicBezTo>
                    <a:pt x="15196" y="11927"/>
                    <a:pt x="15171" y="11929"/>
                    <a:pt x="15139" y="11932"/>
                  </a:cubicBezTo>
                  <a:cubicBezTo>
                    <a:pt x="15117" y="11995"/>
                    <a:pt x="15095" y="12055"/>
                    <a:pt x="15070" y="12126"/>
                  </a:cubicBezTo>
                  <a:cubicBezTo>
                    <a:pt x="14985" y="12173"/>
                    <a:pt x="14960" y="12311"/>
                    <a:pt x="14899" y="12403"/>
                  </a:cubicBezTo>
                  <a:cubicBezTo>
                    <a:pt x="14902" y="12419"/>
                    <a:pt x="14905" y="12438"/>
                    <a:pt x="14907" y="12456"/>
                  </a:cubicBezTo>
                  <a:lnTo>
                    <a:pt x="14887" y="12466"/>
                  </a:lnTo>
                  <a:lnTo>
                    <a:pt x="14887" y="12466"/>
                  </a:lnTo>
                  <a:lnTo>
                    <a:pt x="14890" y="12409"/>
                  </a:lnTo>
                  <a:lnTo>
                    <a:pt x="14890" y="12409"/>
                  </a:lnTo>
                  <a:cubicBezTo>
                    <a:pt x="14866" y="12426"/>
                    <a:pt x="14839" y="12439"/>
                    <a:pt x="14830" y="12457"/>
                  </a:cubicBezTo>
                  <a:cubicBezTo>
                    <a:pt x="14757" y="12617"/>
                    <a:pt x="14684" y="12778"/>
                    <a:pt x="14615" y="12929"/>
                  </a:cubicBezTo>
                  <a:cubicBezTo>
                    <a:pt x="14595" y="13025"/>
                    <a:pt x="14640" y="13090"/>
                    <a:pt x="14571" y="13201"/>
                  </a:cubicBezTo>
                  <a:cubicBezTo>
                    <a:pt x="14546" y="13201"/>
                    <a:pt x="14523" y="13200"/>
                    <a:pt x="14511" y="13200"/>
                  </a:cubicBezTo>
                  <a:cubicBezTo>
                    <a:pt x="14453" y="13285"/>
                    <a:pt x="14402" y="13363"/>
                    <a:pt x="14349" y="13440"/>
                  </a:cubicBezTo>
                  <a:cubicBezTo>
                    <a:pt x="14286" y="13544"/>
                    <a:pt x="14223" y="13647"/>
                    <a:pt x="14139" y="13784"/>
                  </a:cubicBezTo>
                  <a:cubicBezTo>
                    <a:pt x="14147" y="13813"/>
                    <a:pt x="14161" y="13855"/>
                    <a:pt x="14172" y="13893"/>
                  </a:cubicBezTo>
                  <a:cubicBezTo>
                    <a:pt x="14111" y="13941"/>
                    <a:pt x="14077" y="13968"/>
                    <a:pt x="14062" y="13980"/>
                  </a:cubicBezTo>
                  <a:cubicBezTo>
                    <a:pt x="14019" y="14069"/>
                    <a:pt x="13990" y="14140"/>
                    <a:pt x="13952" y="14206"/>
                  </a:cubicBezTo>
                  <a:cubicBezTo>
                    <a:pt x="13912" y="14278"/>
                    <a:pt x="13864" y="14345"/>
                    <a:pt x="13819" y="14414"/>
                  </a:cubicBezTo>
                  <a:cubicBezTo>
                    <a:pt x="13781" y="14474"/>
                    <a:pt x="13749" y="14573"/>
                    <a:pt x="13716" y="14590"/>
                  </a:cubicBezTo>
                  <a:cubicBezTo>
                    <a:pt x="13618" y="14645"/>
                    <a:pt x="13671" y="14730"/>
                    <a:pt x="13613" y="14782"/>
                  </a:cubicBezTo>
                  <a:cubicBezTo>
                    <a:pt x="13585" y="14799"/>
                    <a:pt x="13558" y="14815"/>
                    <a:pt x="13532" y="14832"/>
                  </a:cubicBezTo>
                  <a:cubicBezTo>
                    <a:pt x="13507" y="14899"/>
                    <a:pt x="13485" y="14960"/>
                    <a:pt x="13463" y="15018"/>
                  </a:cubicBezTo>
                  <a:cubicBezTo>
                    <a:pt x="13485" y="15015"/>
                    <a:pt x="13506" y="15011"/>
                    <a:pt x="13547" y="15005"/>
                  </a:cubicBezTo>
                  <a:lnTo>
                    <a:pt x="13547" y="15005"/>
                  </a:lnTo>
                  <a:cubicBezTo>
                    <a:pt x="13506" y="15054"/>
                    <a:pt x="13482" y="15080"/>
                    <a:pt x="13466" y="15099"/>
                  </a:cubicBezTo>
                  <a:cubicBezTo>
                    <a:pt x="13440" y="15090"/>
                    <a:pt x="13425" y="15086"/>
                    <a:pt x="13396" y="15076"/>
                  </a:cubicBezTo>
                  <a:cubicBezTo>
                    <a:pt x="13357" y="15214"/>
                    <a:pt x="13204" y="15211"/>
                    <a:pt x="13168" y="15392"/>
                  </a:cubicBezTo>
                  <a:cubicBezTo>
                    <a:pt x="13146" y="15501"/>
                    <a:pt x="12975" y="15614"/>
                    <a:pt x="12947" y="15742"/>
                  </a:cubicBezTo>
                  <a:cubicBezTo>
                    <a:pt x="12784" y="15872"/>
                    <a:pt x="12678" y="16051"/>
                    <a:pt x="12554" y="16204"/>
                  </a:cubicBezTo>
                  <a:cubicBezTo>
                    <a:pt x="12420" y="16365"/>
                    <a:pt x="12266" y="16512"/>
                    <a:pt x="12169" y="16701"/>
                  </a:cubicBezTo>
                  <a:cubicBezTo>
                    <a:pt x="12035" y="16809"/>
                    <a:pt x="11974" y="17007"/>
                    <a:pt x="11808" y="17081"/>
                  </a:cubicBezTo>
                  <a:cubicBezTo>
                    <a:pt x="11799" y="17122"/>
                    <a:pt x="11791" y="17163"/>
                    <a:pt x="11782" y="17205"/>
                  </a:cubicBezTo>
                  <a:cubicBezTo>
                    <a:pt x="11741" y="17216"/>
                    <a:pt x="11702" y="17228"/>
                    <a:pt x="11671" y="17237"/>
                  </a:cubicBezTo>
                  <a:cubicBezTo>
                    <a:pt x="11502" y="17440"/>
                    <a:pt x="11302" y="17609"/>
                    <a:pt x="11183" y="17812"/>
                  </a:cubicBezTo>
                  <a:cubicBezTo>
                    <a:pt x="11170" y="17821"/>
                    <a:pt x="11158" y="17829"/>
                    <a:pt x="11147" y="17836"/>
                  </a:cubicBezTo>
                  <a:lnTo>
                    <a:pt x="11147" y="17836"/>
                  </a:lnTo>
                  <a:cubicBezTo>
                    <a:pt x="10964" y="17684"/>
                    <a:pt x="10802" y="17552"/>
                    <a:pt x="10643" y="17421"/>
                  </a:cubicBezTo>
                  <a:cubicBezTo>
                    <a:pt x="10615" y="17425"/>
                    <a:pt x="10590" y="17430"/>
                    <a:pt x="10564" y="17436"/>
                  </a:cubicBezTo>
                  <a:cubicBezTo>
                    <a:pt x="10541" y="17411"/>
                    <a:pt x="10524" y="17390"/>
                    <a:pt x="10505" y="17368"/>
                  </a:cubicBezTo>
                  <a:cubicBezTo>
                    <a:pt x="10543" y="17364"/>
                    <a:pt x="10577" y="17359"/>
                    <a:pt x="10639" y="17350"/>
                  </a:cubicBezTo>
                  <a:cubicBezTo>
                    <a:pt x="10553" y="17283"/>
                    <a:pt x="10499" y="17238"/>
                    <a:pt x="10434" y="17187"/>
                  </a:cubicBezTo>
                  <a:cubicBezTo>
                    <a:pt x="10431" y="17166"/>
                    <a:pt x="10424" y="17127"/>
                    <a:pt x="10418" y="17085"/>
                  </a:cubicBezTo>
                  <a:cubicBezTo>
                    <a:pt x="10390" y="17069"/>
                    <a:pt x="10359" y="17056"/>
                    <a:pt x="10334" y="17034"/>
                  </a:cubicBezTo>
                  <a:cubicBezTo>
                    <a:pt x="10269" y="16978"/>
                    <a:pt x="10234" y="16888"/>
                    <a:pt x="10150" y="16854"/>
                  </a:cubicBezTo>
                  <a:cubicBezTo>
                    <a:pt x="10040" y="16810"/>
                    <a:pt x="10063" y="16701"/>
                    <a:pt x="9994" y="16638"/>
                  </a:cubicBezTo>
                  <a:cubicBezTo>
                    <a:pt x="9940" y="16590"/>
                    <a:pt x="9884" y="16540"/>
                    <a:pt x="9835" y="16497"/>
                  </a:cubicBezTo>
                  <a:cubicBezTo>
                    <a:pt x="9804" y="16438"/>
                    <a:pt x="9771" y="16388"/>
                    <a:pt x="9740" y="16317"/>
                  </a:cubicBezTo>
                  <a:cubicBezTo>
                    <a:pt x="9693" y="16304"/>
                    <a:pt x="9648" y="16292"/>
                    <a:pt x="9604" y="16281"/>
                  </a:cubicBezTo>
                  <a:cubicBezTo>
                    <a:pt x="9598" y="16238"/>
                    <a:pt x="9595" y="16215"/>
                    <a:pt x="9593" y="16192"/>
                  </a:cubicBezTo>
                  <a:cubicBezTo>
                    <a:pt x="9570" y="16181"/>
                    <a:pt x="9548" y="16170"/>
                    <a:pt x="9515" y="16153"/>
                  </a:cubicBezTo>
                  <a:cubicBezTo>
                    <a:pt x="9503" y="16117"/>
                    <a:pt x="9491" y="16079"/>
                    <a:pt x="9479" y="16042"/>
                  </a:cubicBezTo>
                  <a:cubicBezTo>
                    <a:pt x="9457" y="16031"/>
                    <a:pt x="9435" y="16017"/>
                    <a:pt x="9410" y="16003"/>
                  </a:cubicBezTo>
                  <a:cubicBezTo>
                    <a:pt x="9392" y="15953"/>
                    <a:pt x="9376" y="15906"/>
                    <a:pt x="9356" y="15845"/>
                  </a:cubicBezTo>
                  <a:cubicBezTo>
                    <a:pt x="9294" y="15831"/>
                    <a:pt x="9239" y="15817"/>
                    <a:pt x="9206" y="15808"/>
                  </a:cubicBezTo>
                  <a:cubicBezTo>
                    <a:pt x="9122" y="15666"/>
                    <a:pt x="9041" y="15535"/>
                    <a:pt x="8982" y="15402"/>
                  </a:cubicBezTo>
                  <a:cubicBezTo>
                    <a:pt x="8882" y="15264"/>
                    <a:pt x="8795" y="15120"/>
                    <a:pt x="8689" y="15007"/>
                  </a:cubicBezTo>
                  <a:cubicBezTo>
                    <a:pt x="8572" y="14876"/>
                    <a:pt x="8524" y="14689"/>
                    <a:pt x="8388" y="14581"/>
                  </a:cubicBezTo>
                  <a:cubicBezTo>
                    <a:pt x="8386" y="14552"/>
                    <a:pt x="8383" y="14521"/>
                    <a:pt x="8382" y="14478"/>
                  </a:cubicBezTo>
                  <a:cubicBezTo>
                    <a:pt x="8332" y="14442"/>
                    <a:pt x="8286" y="14409"/>
                    <a:pt x="8239" y="14373"/>
                  </a:cubicBezTo>
                  <a:cubicBezTo>
                    <a:pt x="8254" y="14349"/>
                    <a:pt x="8265" y="14328"/>
                    <a:pt x="8280" y="14303"/>
                  </a:cubicBezTo>
                  <a:cubicBezTo>
                    <a:pt x="8165" y="14240"/>
                    <a:pt x="8176" y="14125"/>
                    <a:pt x="8151" y="14034"/>
                  </a:cubicBezTo>
                  <a:cubicBezTo>
                    <a:pt x="8032" y="13965"/>
                    <a:pt x="8018" y="13843"/>
                    <a:pt x="7982" y="13744"/>
                  </a:cubicBezTo>
                  <a:cubicBezTo>
                    <a:pt x="7955" y="13740"/>
                    <a:pt x="7932" y="13735"/>
                    <a:pt x="7912" y="13731"/>
                  </a:cubicBezTo>
                  <a:cubicBezTo>
                    <a:pt x="7890" y="13640"/>
                    <a:pt x="7873" y="13560"/>
                    <a:pt x="7858" y="13499"/>
                  </a:cubicBezTo>
                  <a:cubicBezTo>
                    <a:pt x="7793" y="13468"/>
                    <a:pt x="7749" y="13446"/>
                    <a:pt x="7702" y="13422"/>
                  </a:cubicBezTo>
                  <a:cubicBezTo>
                    <a:pt x="7737" y="13278"/>
                    <a:pt x="7565" y="13126"/>
                    <a:pt x="7595" y="13007"/>
                  </a:cubicBezTo>
                  <a:cubicBezTo>
                    <a:pt x="7496" y="12898"/>
                    <a:pt x="7403" y="12788"/>
                    <a:pt x="7324" y="12679"/>
                  </a:cubicBezTo>
                  <a:cubicBezTo>
                    <a:pt x="7317" y="12550"/>
                    <a:pt x="7300" y="12429"/>
                    <a:pt x="7252" y="12304"/>
                  </a:cubicBezTo>
                  <a:cubicBezTo>
                    <a:pt x="7181" y="12116"/>
                    <a:pt x="7094" y="11935"/>
                    <a:pt x="7037" y="11742"/>
                  </a:cubicBezTo>
                  <a:cubicBezTo>
                    <a:pt x="7011" y="11732"/>
                    <a:pt x="6984" y="11721"/>
                    <a:pt x="6943" y="11705"/>
                  </a:cubicBezTo>
                  <a:cubicBezTo>
                    <a:pt x="6959" y="11623"/>
                    <a:pt x="6978" y="11571"/>
                    <a:pt x="6980" y="11511"/>
                  </a:cubicBezTo>
                  <a:cubicBezTo>
                    <a:pt x="6980" y="11454"/>
                    <a:pt x="6962" y="11387"/>
                    <a:pt x="6946" y="11287"/>
                  </a:cubicBezTo>
                  <a:cubicBezTo>
                    <a:pt x="6931" y="11279"/>
                    <a:pt x="6891" y="11255"/>
                    <a:pt x="6859" y="11234"/>
                  </a:cubicBezTo>
                  <a:cubicBezTo>
                    <a:pt x="6863" y="11131"/>
                    <a:pt x="6878" y="11056"/>
                    <a:pt x="6866" y="10978"/>
                  </a:cubicBezTo>
                  <a:cubicBezTo>
                    <a:pt x="6856" y="10915"/>
                    <a:pt x="6802" y="10853"/>
                    <a:pt x="6807" y="10775"/>
                  </a:cubicBezTo>
                  <a:lnTo>
                    <a:pt x="6807" y="10775"/>
                  </a:lnTo>
                  <a:cubicBezTo>
                    <a:pt x="6787" y="10779"/>
                    <a:pt x="6771" y="10781"/>
                    <a:pt x="6753" y="10833"/>
                  </a:cubicBezTo>
                  <a:lnTo>
                    <a:pt x="6753" y="10833"/>
                  </a:lnTo>
                  <a:cubicBezTo>
                    <a:pt x="6751" y="10829"/>
                    <a:pt x="6749" y="10824"/>
                    <a:pt x="6747" y="10820"/>
                  </a:cubicBezTo>
                  <a:lnTo>
                    <a:pt x="6747" y="10820"/>
                  </a:lnTo>
                  <a:cubicBezTo>
                    <a:pt x="6746" y="10833"/>
                    <a:pt x="6745" y="10847"/>
                    <a:pt x="6744" y="10862"/>
                  </a:cubicBezTo>
                  <a:cubicBezTo>
                    <a:pt x="6747" y="10851"/>
                    <a:pt x="6750" y="10842"/>
                    <a:pt x="6753" y="10833"/>
                  </a:cubicBezTo>
                  <a:lnTo>
                    <a:pt x="6753" y="10833"/>
                  </a:lnTo>
                  <a:cubicBezTo>
                    <a:pt x="6758" y="10845"/>
                    <a:pt x="6762" y="10857"/>
                    <a:pt x="6766" y="10870"/>
                  </a:cubicBezTo>
                  <a:cubicBezTo>
                    <a:pt x="6768" y="10874"/>
                    <a:pt x="6765" y="10880"/>
                    <a:pt x="6760" y="10880"/>
                  </a:cubicBezTo>
                  <a:cubicBezTo>
                    <a:pt x="6756" y="10880"/>
                    <a:pt x="6750" y="10876"/>
                    <a:pt x="6744" y="10862"/>
                  </a:cubicBezTo>
                  <a:cubicBezTo>
                    <a:pt x="6737" y="10862"/>
                    <a:pt x="6735" y="10825"/>
                    <a:pt x="6734" y="10787"/>
                  </a:cubicBezTo>
                  <a:lnTo>
                    <a:pt x="6734" y="10787"/>
                  </a:lnTo>
                  <a:cubicBezTo>
                    <a:pt x="6738" y="10798"/>
                    <a:pt x="6743" y="10809"/>
                    <a:pt x="6747" y="10820"/>
                  </a:cubicBezTo>
                  <a:lnTo>
                    <a:pt x="6747" y="10820"/>
                  </a:lnTo>
                  <a:cubicBezTo>
                    <a:pt x="6754" y="10722"/>
                    <a:pt x="6756" y="10676"/>
                    <a:pt x="6759" y="10630"/>
                  </a:cubicBezTo>
                  <a:cubicBezTo>
                    <a:pt x="6724" y="10609"/>
                    <a:pt x="6697" y="10594"/>
                    <a:pt x="6653" y="10569"/>
                  </a:cubicBezTo>
                  <a:cubicBezTo>
                    <a:pt x="6699" y="10549"/>
                    <a:pt x="6730" y="10536"/>
                    <a:pt x="6768" y="10518"/>
                  </a:cubicBezTo>
                  <a:cubicBezTo>
                    <a:pt x="6727" y="10387"/>
                    <a:pt x="6731" y="10252"/>
                    <a:pt x="6650" y="10128"/>
                  </a:cubicBezTo>
                  <a:cubicBezTo>
                    <a:pt x="6621" y="10084"/>
                    <a:pt x="6597" y="9979"/>
                    <a:pt x="6629" y="9910"/>
                  </a:cubicBezTo>
                  <a:cubicBezTo>
                    <a:pt x="6638" y="9891"/>
                    <a:pt x="6624" y="9834"/>
                    <a:pt x="6619" y="9796"/>
                  </a:cubicBezTo>
                  <a:cubicBezTo>
                    <a:pt x="6585" y="9747"/>
                    <a:pt x="6551" y="9698"/>
                    <a:pt x="6522" y="9656"/>
                  </a:cubicBezTo>
                  <a:cubicBezTo>
                    <a:pt x="6506" y="9507"/>
                    <a:pt x="6569" y="9370"/>
                    <a:pt x="6476" y="9257"/>
                  </a:cubicBezTo>
                  <a:cubicBezTo>
                    <a:pt x="6475" y="9197"/>
                    <a:pt x="6475" y="9148"/>
                    <a:pt x="6475" y="9104"/>
                  </a:cubicBezTo>
                  <a:cubicBezTo>
                    <a:pt x="6443" y="9095"/>
                    <a:pt x="6425" y="9091"/>
                    <a:pt x="6418" y="9088"/>
                  </a:cubicBezTo>
                  <a:cubicBezTo>
                    <a:pt x="6412" y="8991"/>
                    <a:pt x="6409" y="8901"/>
                    <a:pt x="6410" y="8870"/>
                  </a:cubicBezTo>
                  <a:cubicBezTo>
                    <a:pt x="6353" y="8764"/>
                    <a:pt x="6319" y="8701"/>
                    <a:pt x="6285" y="8641"/>
                  </a:cubicBezTo>
                  <a:cubicBezTo>
                    <a:pt x="6301" y="8608"/>
                    <a:pt x="6307" y="8592"/>
                    <a:pt x="6316" y="8579"/>
                  </a:cubicBezTo>
                  <a:cubicBezTo>
                    <a:pt x="6322" y="8570"/>
                    <a:pt x="6331" y="8569"/>
                    <a:pt x="6338" y="8561"/>
                  </a:cubicBezTo>
                  <a:cubicBezTo>
                    <a:pt x="6344" y="8583"/>
                    <a:pt x="6348" y="8602"/>
                    <a:pt x="6353" y="8619"/>
                  </a:cubicBezTo>
                  <a:cubicBezTo>
                    <a:pt x="6360" y="8636"/>
                    <a:pt x="6368" y="8651"/>
                    <a:pt x="6388" y="8701"/>
                  </a:cubicBezTo>
                  <a:cubicBezTo>
                    <a:pt x="6378" y="8502"/>
                    <a:pt x="6328" y="8352"/>
                    <a:pt x="6288" y="8201"/>
                  </a:cubicBezTo>
                  <a:cubicBezTo>
                    <a:pt x="6309" y="8187"/>
                    <a:pt x="6328" y="8176"/>
                    <a:pt x="6350" y="8161"/>
                  </a:cubicBezTo>
                  <a:cubicBezTo>
                    <a:pt x="6319" y="8126"/>
                    <a:pt x="6294" y="8093"/>
                    <a:pt x="6268" y="8062"/>
                  </a:cubicBezTo>
                  <a:lnTo>
                    <a:pt x="6226" y="7986"/>
                  </a:lnTo>
                  <a:lnTo>
                    <a:pt x="6260" y="7940"/>
                  </a:lnTo>
                  <a:cubicBezTo>
                    <a:pt x="6270" y="7909"/>
                    <a:pt x="6281" y="7877"/>
                    <a:pt x="6288" y="7853"/>
                  </a:cubicBezTo>
                  <a:cubicBezTo>
                    <a:pt x="6273" y="7809"/>
                    <a:pt x="6262" y="7768"/>
                    <a:pt x="6247" y="7721"/>
                  </a:cubicBezTo>
                  <a:cubicBezTo>
                    <a:pt x="6276" y="7703"/>
                    <a:pt x="6297" y="7692"/>
                    <a:pt x="6321" y="7677"/>
                  </a:cubicBezTo>
                  <a:cubicBezTo>
                    <a:pt x="6319" y="7633"/>
                    <a:pt x="6318" y="7584"/>
                    <a:pt x="6316" y="7539"/>
                  </a:cubicBezTo>
                  <a:cubicBezTo>
                    <a:pt x="6293" y="7497"/>
                    <a:pt x="6222" y="7525"/>
                    <a:pt x="6251" y="7411"/>
                  </a:cubicBezTo>
                  <a:cubicBezTo>
                    <a:pt x="6272" y="7397"/>
                    <a:pt x="6291" y="7386"/>
                    <a:pt x="6316" y="7369"/>
                  </a:cubicBezTo>
                  <a:cubicBezTo>
                    <a:pt x="6312" y="7318"/>
                    <a:pt x="6307" y="7264"/>
                    <a:pt x="6303" y="7224"/>
                  </a:cubicBezTo>
                  <a:cubicBezTo>
                    <a:pt x="6266" y="7240"/>
                    <a:pt x="6238" y="7252"/>
                    <a:pt x="6201" y="7268"/>
                  </a:cubicBezTo>
                  <a:cubicBezTo>
                    <a:pt x="6204" y="7211"/>
                    <a:pt x="6206" y="7183"/>
                    <a:pt x="6207" y="7158"/>
                  </a:cubicBezTo>
                  <a:cubicBezTo>
                    <a:pt x="6244" y="7149"/>
                    <a:pt x="6276" y="7140"/>
                    <a:pt x="6312" y="7130"/>
                  </a:cubicBezTo>
                  <a:cubicBezTo>
                    <a:pt x="6294" y="7099"/>
                    <a:pt x="6284" y="7077"/>
                    <a:pt x="6273" y="7056"/>
                  </a:cubicBezTo>
                  <a:cubicBezTo>
                    <a:pt x="6285" y="7035"/>
                    <a:pt x="6297" y="7015"/>
                    <a:pt x="6310" y="6990"/>
                  </a:cubicBezTo>
                  <a:cubicBezTo>
                    <a:pt x="6287" y="6959"/>
                    <a:pt x="6265" y="6931"/>
                    <a:pt x="6240" y="6906"/>
                  </a:cubicBezTo>
                  <a:cubicBezTo>
                    <a:pt x="6259" y="6768"/>
                    <a:pt x="6197" y="6728"/>
                    <a:pt x="6109" y="6649"/>
                  </a:cubicBezTo>
                  <a:lnTo>
                    <a:pt x="6109" y="6649"/>
                  </a:lnTo>
                  <a:cubicBezTo>
                    <a:pt x="6191" y="6656"/>
                    <a:pt x="6235" y="6660"/>
                    <a:pt x="6282" y="6665"/>
                  </a:cubicBezTo>
                  <a:cubicBezTo>
                    <a:pt x="6284" y="6616"/>
                    <a:pt x="6285" y="6588"/>
                    <a:pt x="6285" y="6554"/>
                  </a:cubicBezTo>
                  <a:cubicBezTo>
                    <a:pt x="6251" y="6543"/>
                    <a:pt x="6219" y="6531"/>
                    <a:pt x="6187" y="6519"/>
                  </a:cubicBezTo>
                  <a:cubicBezTo>
                    <a:pt x="6195" y="6416"/>
                    <a:pt x="6220" y="6320"/>
                    <a:pt x="6263" y="6235"/>
                  </a:cubicBezTo>
                  <a:cubicBezTo>
                    <a:pt x="6218" y="6229"/>
                    <a:pt x="6172" y="6223"/>
                    <a:pt x="6110" y="6216"/>
                  </a:cubicBezTo>
                  <a:cubicBezTo>
                    <a:pt x="6157" y="6087"/>
                    <a:pt x="6193" y="5985"/>
                    <a:pt x="6238" y="5856"/>
                  </a:cubicBezTo>
                  <a:lnTo>
                    <a:pt x="6238" y="5856"/>
                  </a:lnTo>
                  <a:cubicBezTo>
                    <a:pt x="6197" y="5884"/>
                    <a:pt x="6181" y="5895"/>
                    <a:pt x="6169" y="5903"/>
                  </a:cubicBezTo>
                  <a:cubicBezTo>
                    <a:pt x="6117" y="5741"/>
                    <a:pt x="6240" y="5716"/>
                    <a:pt x="6259" y="5600"/>
                  </a:cubicBezTo>
                  <a:cubicBezTo>
                    <a:pt x="6235" y="5572"/>
                    <a:pt x="6213" y="5548"/>
                    <a:pt x="6194" y="5527"/>
                  </a:cubicBezTo>
                  <a:cubicBezTo>
                    <a:pt x="6198" y="5477"/>
                    <a:pt x="6203" y="5429"/>
                    <a:pt x="6207" y="5385"/>
                  </a:cubicBezTo>
                  <a:cubicBezTo>
                    <a:pt x="6235" y="5376"/>
                    <a:pt x="6257" y="5367"/>
                    <a:pt x="6281" y="5358"/>
                  </a:cubicBezTo>
                  <a:cubicBezTo>
                    <a:pt x="6272" y="5330"/>
                    <a:pt x="6265" y="5307"/>
                    <a:pt x="6257" y="5285"/>
                  </a:cubicBezTo>
                  <a:cubicBezTo>
                    <a:pt x="6272" y="5266"/>
                    <a:pt x="6278" y="5257"/>
                    <a:pt x="6282" y="5252"/>
                  </a:cubicBezTo>
                  <a:cubicBezTo>
                    <a:pt x="6296" y="5071"/>
                    <a:pt x="6307" y="4914"/>
                    <a:pt x="6319" y="4751"/>
                  </a:cubicBezTo>
                  <a:cubicBezTo>
                    <a:pt x="6344" y="4690"/>
                    <a:pt x="6366" y="4620"/>
                    <a:pt x="6401" y="4552"/>
                  </a:cubicBezTo>
                  <a:cubicBezTo>
                    <a:pt x="6412" y="4577"/>
                    <a:pt x="6419" y="4596"/>
                    <a:pt x="6426" y="4611"/>
                  </a:cubicBezTo>
                  <a:cubicBezTo>
                    <a:pt x="6468" y="4515"/>
                    <a:pt x="6515" y="4431"/>
                    <a:pt x="6546" y="4339"/>
                  </a:cubicBezTo>
                  <a:cubicBezTo>
                    <a:pt x="6581" y="4233"/>
                    <a:pt x="6603" y="4118"/>
                    <a:pt x="6631" y="4008"/>
                  </a:cubicBezTo>
                  <a:cubicBezTo>
                    <a:pt x="6594" y="3994"/>
                    <a:pt x="6571" y="3987"/>
                    <a:pt x="6547" y="3978"/>
                  </a:cubicBezTo>
                  <a:cubicBezTo>
                    <a:pt x="6541" y="3908"/>
                    <a:pt x="6549" y="3844"/>
                    <a:pt x="6550" y="3780"/>
                  </a:cubicBezTo>
                  <a:cubicBezTo>
                    <a:pt x="6619" y="3737"/>
                    <a:pt x="6684" y="3699"/>
                    <a:pt x="6744" y="3662"/>
                  </a:cubicBezTo>
                  <a:cubicBezTo>
                    <a:pt x="6787" y="3528"/>
                    <a:pt x="6852" y="3409"/>
                    <a:pt x="6837" y="3287"/>
                  </a:cubicBezTo>
                  <a:cubicBezTo>
                    <a:pt x="6980" y="3154"/>
                    <a:pt x="7022" y="2982"/>
                    <a:pt x="7063" y="2815"/>
                  </a:cubicBezTo>
                  <a:cubicBezTo>
                    <a:pt x="7086" y="2795"/>
                    <a:pt x="7103" y="2788"/>
                    <a:pt x="7108" y="2785"/>
                  </a:cubicBezTo>
                  <a:cubicBezTo>
                    <a:pt x="7130" y="2703"/>
                    <a:pt x="7147" y="2637"/>
                    <a:pt x="7159" y="2588"/>
                  </a:cubicBezTo>
                  <a:cubicBezTo>
                    <a:pt x="7203" y="2553"/>
                    <a:pt x="7231" y="2531"/>
                    <a:pt x="7280" y="2491"/>
                  </a:cubicBezTo>
                  <a:cubicBezTo>
                    <a:pt x="7222" y="2448"/>
                    <a:pt x="7177" y="2414"/>
                    <a:pt x="7130" y="2379"/>
                  </a:cubicBezTo>
                  <a:cubicBezTo>
                    <a:pt x="7152" y="2339"/>
                    <a:pt x="7162" y="2314"/>
                    <a:pt x="7177" y="2294"/>
                  </a:cubicBezTo>
                  <a:cubicBezTo>
                    <a:pt x="7189" y="2273"/>
                    <a:pt x="7211" y="2261"/>
                    <a:pt x="7228" y="2247"/>
                  </a:cubicBezTo>
                  <a:cubicBezTo>
                    <a:pt x="7230" y="2278"/>
                    <a:pt x="7230" y="2301"/>
                    <a:pt x="7234" y="2329"/>
                  </a:cubicBezTo>
                  <a:cubicBezTo>
                    <a:pt x="7368" y="2292"/>
                    <a:pt x="7370" y="2303"/>
                    <a:pt x="7415" y="2179"/>
                  </a:cubicBezTo>
                  <a:cubicBezTo>
                    <a:pt x="7436" y="2175"/>
                    <a:pt x="7456" y="2170"/>
                    <a:pt x="7474" y="2164"/>
                  </a:cubicBezTo>
                  <a:cubicBezTo>
                    <a:pt x="7537" y="2044"/>
                    <a:pt x="7523" y="2035"/>
                    <a:pt x="7670" y="1961"/>
                  </a:cubicBezTo>
                  <a:cubicBezTo>
                    <a:pt x="7677" y="1957"/>
                    <a:pt x="7678" y="1938"/>
                    <a:pt x="7683" y="1926"/>
                  </a:cubicBezTo>
                  <a:cubicBezTo>
                    <a:pt x="7664" y="1926"/>
                    <a:pt x="7645" y="1926"/>
                    <a:pt x="7609" y="1927"/>
                  </a:cubicBezTo>
                  <a:cubicBezTo>
                    <a:pt x="7642" y="1896"/>
                    <a:pt x="7665" y="1876"/>
                    <a:pt x="7684" y="1858"/>
                  </a:cubicBezTo>
                  <a:cubicBezTo>
                    <a:pt x="7712" y="1873"/>
                    <a:pt x="7733" y="1882"/>
                    <a:pt x="7755" y="1892"/>
                  </a:cubicBezTo>
                  <a:cubicBezTo>
                    <a:pt x="7761" y="1871"/>
                    <a:pt x="7762" y="1849"/>
                    <a:pt x="7770" y="1844"/>
                  </a:cubicBezTo>
                  <a:cubicBezTo>
                    <a:pt x="7890" y="1749"/>
                    <a:pt x="7942" y="1607"/>
                    <a:pt x="8096" y="1593"/>
                  </a:cubicBezTo>
                  <a:cubicBezTo>
                    <a:pt x="8117" y="1588"/>
                    <a:pt x="8146" y="1555"/>
                    <a:pt x="8171" y="1540"/>
                  </a:cubicBezTo>
                  <a:cubicBezTo>
                    <a:pt x="8213" y="1514"/>
                    <a:pt x="8254" y="1485"/>
                    <a:pt x="8298" y="1462"/>
                  </a:cubicBezTo>
                  <a:cubicBezTo>
                    <a:pt x="8310" y="1458"/>
                    <a:pt x="8322" y="1457"/>
                    <a:pt x="8335" y="1457"/>
                  </a:cubicBezTo>
                  <a:cubicBezTo>
                    <a:pt x="8362" y="1457"/>
                    <a:pt x="8389" y="1466"/>
                    <a:pt x="8417" y="1477"/>
                  </a:cubicBezTo>
                  <a:cubicBezTo>
                    <a:pt x="8432" y="1452"/>
                    <a:pt x="8449" y="1424"/>
                    <a:pt x="8460" y="1407"/>
                  </a:cubicBezTo>
                  <a:cubicBezTo>
                    <a:pt x="8502" y="1405"/>
                    <a:pt x="8535" y="1398"/>
                    <a:pt x="8576" y="1384"/>
                  </a:cubicBezTo>
                  <a:close/>
                  <a:moveTo>
                    <a:pt x="13143" y="17917"/>
                  </a:moveTo>
                  <a:lnTo>
                    <a:pt x="13143" y="17917"/>
                  </a:lnTo>
                  <a:cubicBezTo>
                    <a:pt x="13143" y="17917"/>
                    <a:pt x="13143" y="17917"/>
                    <a:pt x="13142" y="17918"/>
                  </a:cubicBezTo>
                  <a:lnTo>
                    <a:pt x="13142" y="17918"/>
                  </a:lnTo>
                  <a:cubicBezTo>
                    <a:pt x="13143" y="17917"/>
                    <a:pt x="13143" y="17917"/>
                    <a:pt x="13143" y="17917"/>
                  </a:cubicBezTo>
                  <a:close/>
                  <a:moveTo>
                    <a:pt x="12463" y="18155"/>
                  </a:moveTo>
                  <a:lnTo>
                    <a:pt x="12473" y="18168"/>
                  </a:lnTo>
                  <a:lnTo>
                    <a:pt x="12385" y="18262"/>
                  </a:lnTo>
                  <a:lnTo>
                    <a:pt x="12373" y="18249"/>
                  </a:lnTo>
                  <a:lnTo>
                    <a:pt x="12463" y="18155"/>
                  </a:lnTo>
                  <a:close/>
                  <a:moveTo>
                    <a:pt x="12255" y="18658"/>
                  </a:moveTo>
                  <a:lnTo>
                    <a:pt x="12255" y="18658"/>
                  </a:lnTo>
                  <a:cubicBezTo>
                    <a:pt x="12252" y="18669"/>
                    <a:pt x="12249" y="18680"/>
                    <a:pt x="12247" y="18689"/>
                  </a:cubicBezTo>
                  <a:lnTo>
                    <a:pt x="12247" y="18689"/>
                  </a:lnTo>
                  <a:cubicBezTo>
                    <a:pt x="12244" y="18686"/>
                    <a:pt x="12240" y="18683"/>
                    <a:pt x="12237" y="18679"/>
                  </a:cubicBezTo>
                  <a:lnTo>
                    <a:pt x="12237" y="18679"/>
                  </a:lnTo>
                  <a:cubicBezTo>
                    <a:pt x="12243" y="18673"/>
                    <a:pt x="12249" y="18666"/>
                    <a:pt x="12255" y="18658"/>
                  </a:cubicBezTo>
                  <a:close/>
                  <a:moveTo>
                    <a:pt x="11312" y="19532"/>
                  </a:moveTo>
                  <a:lnTo>
                    <a:pt x="11288" y="19584"/>
                  </a:lnTo>
                  <a:lnTo>
                    <a:pt x="11288" y="19584"/>
                  </a:lnTo>
                  <a:cubicBezTo>
                    <a:pt x="11279" y="19571"/>
                    <a:pt x="11286" y="19554"/>
                    <a:pt x="11290" y="19537"/>
                  </a:cubicBezTo>
                  <a:lnTo>
                    <a:pt x="11312" y="19532"/>
                  </a:lnTo>
                  <a:close/>
                  <a:moveTo>
                    <a:pt x="11288" y="19585"/>
                  </a:moveTo>
                  <a:lnTo>
                    <a:pt x="11287" y="19587"/>
                  </a:lnTo>
                  <a:lnTo>
                    <a:pt x="11274" y="19589"/>
                  </a:lnTo>
                  <a:lnTo>
                    <a:pt x="11274" y="19589"/>
                  </a:lnTo>
                  <a:lnTo>
                    <a:pt x="11274" y="19588"/>
                  </a:lnTo>
                  <a:cubicBezTo>
                    <a:pt x="11278" y="19588"/>
                    <a:pt x="11283" y="19587"/>
                    <a:pt x="11288" y="19585"/>
                  </a:cubicBezTo>
                  <a:close/>
                  <a:moveTo>
                    <a:pt x="10928" y="19572"/>
                  </a:moveTo>
                  <a:lnTo>
                    <a:pt x="10964" y="19619"/>
                  </a:lnTo>
                  <a:lnTo>
                    <a:pt x="10942" y="19642"/>
                  </a:lnTo>
                  <a:lnTo>
                    <a:pt x="10889" y="19609"/>
                  </a:lnTo>
                  <a:lnTo>
                    <a:pt x="10928" y="19572"/>
                  </a:lnTo>
                  <a:close/>
                  <a:moveTo>
                    <a:pt x="11273" y="19590"/>
                  </a:moveTo>
                  <a:cubicBezTo>
                    <a:pt x="11281" y="19603"/>
                    <a:pt x="11277" y="19621"/>
                    <a:pt x="11271" y="19638"/>
                  </a:cubicBezTo>
                  <a:lnTo>
                    <a:pt x="11248" y="19644"/>
                  </a:lnTo>
                  <a:lnTo>
                    <a:pt x="11273" y="19590"/>
                  </a:lnTo>
                  <a:close/>
                  <a:moveTo>
                    <a:pt x="11030" y="19944"/>
                  </a:moveTo>
                  <a:lnTo>
                    <a:pt x="11051" y="19973"/>
                  </a:lnTo>
                  <a:lnTo>
                    <a:pt x="11034" y="19988"/>
                  </a:lnTo>
                  <a:lnTo>
                    <a:pt x="11012" y="19959"/>
                  </a:lnTo>
                  <a:lnTo>
                    <a:pt x="11030" y="19944"/>
                  </a:lnTo>
                  <a:close/>
                  <a:moveTo>
                    <a:pt x="27727" y="19997"/>
                  </a:moveTo>
                  <a:lnTo>
                    <a:pt x="27734" y="20013"/>
                  </a:lnTo>
                  <a:lnTo>
                    <a:pt x="27634" y="20051"/>
                  </a:lnTo>
                  <a:lnTo>
                    <a:pt x="27625" y="20022"/>
                  </a:lnTo>
                  <a:cubicBezTo>
                    <a:pt x="27659" y="20013"/>
                    <a:pt x="27693" y="20006"/>
                    <a:pt x="27727" y="19997"/>
                  </a:cubicBezTo>
                  <a:close/>
                  <a:moveTo>
                    <a:pt x="26331" y="20037"/>
                  </a:moveTo>
                  <a:lnTo>
                    <a:pt x="26363" y="20091"/>
                  </a:lnTo>
                  <a:lnTo>
                    <a:pt x="26312" y="20104"/>
                  </a:lnTo>
                  <a:lnTo>
                    <a:pt x="26303" y="20047"/>
                  </a:lnTo>
                  <a:lnTo>
                    <a:pt x="26331" y="20037"/>
                  </a:lnTo>
                  <a:close/>
                  <a:moveTo>
                    <a:pt x="27543" y="20053"/>
                  </a:moveTo>
                  <a:cubicBezTo>
                    <a:pt x="27553" y="20109"/>
                    <a:pt x="27559" y="20140"/>
                    <a:pt x="27567" y="20178"/>
                  </a:cubicBezTo>
                  <a:cubicBezTo>
                    <a:pt x="27518" y="20184"/>
                    <a:pt x="27484" y="20188"/>
                    <a:pt x="27422" y="20196"/>
                  </a:cubicBezTo>
                  <a:cubicBezTo>
                    <a:pt x="27464" y="20147"/>
                    <a:pt x="27494" y="20112"/>
                    <a:pt x="27543" y="20053"/>
                  </a:cubicBezTo>
                  <a:close/>
                  <a:moveTo>
                    <a:pt x="10481" y="20269"/>
                  </a:moveTo>
                  <a:lnTo>
                    <a:pt x="10487" y="20280"/>
                  </a:lnTo>
                  <a:lnTo>
                    <a:pt x="10436" y="20321"/>
                  </a:lnTo>
                  <a:lnTo>
                    <a:pt x="10430" y="20310"/>
                  </a:lnTo>
                  <a:lnTo>
                    <a:pt x="10481" y="20269"/>
                  </a:lnTo>
                  <a:close/>
                  <a:moveTo>
                    <a:pt x="26624" y="20291"/>
                  </a:moveTo>
                  <a:lnTo>
                    <a:pt x="26629" y="20327"/>
                  </a:lnTo>
                  <a:lnTo>
                    <a:pt x="26609" y="20331"/>
                  </a:lnTo>
                  <a:lnTo>
                    <a:pt x="26603" y="20297"/>
                  </a:lnTo>
                  <a:lnTo>
                    <a:pt x="26624" y="20291"/>
                  </a:lnTo>
                  <a:close/>
                  <a:moveTo>
                    <a:pt x="10719" y="20291"/>
                  </a:moveTo>
                  <a:cubicBezTo>
                    <a:pt x="10718" y="20338"/>
                    <a:pt x="10717" y="20378"/>
                    <a:pt x="10715" y="20452"/>
                  </a:cubicBezTo>
                  <a:cubicBezTo>
                    <a:pt x="10674" y="20416"/>
                    <a:pt x="10650" y="20397"/>
                    <a:pt x="10622" y="20374"/>
                  </a:cubicBezTo>
                  <a:cubicBezTo>
                    <a:pt x="10664" y="20338"/>
                    <a:pt x="10686" y="20319"/>
                    <a:pt x="10719" y="20291"/>
                  </a:cubicBezTo>
                  <a:close/>
                  <a:moveTo>
                    <a:pt x="27286" y="20425"/>
                  </a:moveTo>
                  <a:lnTo>
                    <a:pt x="27299" y="20494"/>
                  </a:lnTo>
                  <a:lnTo>
                    <a:pt x="27268" y="20502"/>
                  </a:lnTo>
                  <a:lnTo>
                    <a:pt x="27255" y="20433"/>
                  </a:lnTo>
                  <a:lnTo>
                    <a:pt x="27286" y="20425"/>
                  </a:lnTo>
                  <a:close/>
                  <a:moveTo>
                    <a:pt x="24729" y="20521"/>
                  </a:moveTo>
                  <a:lnTo>
                    <a:pt x="24729" y="20533"/>
                  </a:lnTo>
                  <a:lnTo>
                    <a:pt x="24668" y="20543"/>
                  </a:lnTo>
                  <a:lnTo>
                    <a:pt x="24667" y="20533"/>
                  </a:lnTo>
                  <a:lnTo>
                    <a:pt x="24729" y="20521"/>
                  </a:lnTo>
                  <a:close/>
                  <a:moveTo>
                    <a:pt x="25580" y="20506"/>
                  </a:moveTo>
                  <a:lnTo>
                    <a:pt x="25585" y="20541"/>
                  </a:lnTo>
                  <a:cubicBezTo>
                    <a:pt x="25579" y="20541"/>
                    <a:pt x="25572" y="20543"/>
                    <a:pt x="25564" y="20544"/>
                  </a:cubicBezTo>
                  <a:lnTo>
                    <a:pt x="25560" y="20509"/>
                  </a:lnTo>
                  <a:lnTo>
                    <a:pt x="25580" y="20506"/>
                  </a:lnTo>
                  <a:close/>
                  <a:moveTo>
                    <a:pt x="26790" y="20428"/>
                  </a:moveTo>
                  <a:cubicBezTo>
                    <a:pt x="26763" y="20481"/>
                    <a:pt x="26743" y="20521"/>
                    <a:pt x="26722" y="20562"/>
                  </a:cubicBezTo>
                  <a:lnTo>
                    <a:pt x="26688" y="20556"/>
                  </a:lnTo>
                  <a:cubicBezTo>
                    <a:pt x="26684" y="20528"/>
                    <a:pt x="26681" y="20502"/>
                    <a:pt x="26675" y="20469"/>
                  </a:cubicBezTo>
                  <a:lnTo>
                    <a:pt x="26676" y="20469"/>
                  </a:lnTo>
                  <a:cubicBezTo>
                    <a:pt x="26704" y="20459"/>
                    <a:pt x="26731" y="20450"/>
                    <a:pt x="26790" y="20428"/>
                  </a:cubicBezTo>
                  <a:close/>
                  <a:moveTo>
                    <a:pt x="26154" y="20515"/>
                  </a:moveTo>
                  <a:lnTo>
                    <a:pt x="26164" y="20584"/>
                  </a:lnTo>
                  <a:lnTo>
                    <a:pt x="26134" y="20590"/>
                  </a:lnTo>
                  <a:lnTo>
                    <a:pt x="26123" y="20519"/>
                  </a:lnTo>
                  <a:cubicBezTo>
                    <a:pt x="26135" y="20518"/>
                    <a:pt x="26144" y="20516"/>
                    <a:pt x="26154" y="20515"/>
                  </a:cubicBezTo>
                  <a:close/>
                  <a:moveTo>
                    <a:pt x="26628" y="20594"/>
                  </a:moveTo>
                  <a:lnTo>
                    <a:pt x="26629" y="20606"/>
                  </a:lnTo>
                  <a:lnTo>
                    <a:pt x="26568" y="20621"/>
                  </a:lnTo>
                  <a:lnTo>
                    <a:pt x="26566" y="20609"/>
                  </a:lnTo>
                  <a:lnTo>
                    <a:pt x="26628" y="20594"/>
                  </a:lnTo>
                  <a:close/>
                  <a:moveTo>
                    <a:pt x="9900" y="20577"/>
                  </a:moveTo>
                  <a:lnTo>
                    <a:pt x="9906" y="20587"/>
                  </a:lnTo>
                  <a:lnTo>
                    <a:pt x="9853" y="20625"/>
                  </a:lnTo>
                  <a:lnTo>
                    <a:pt x="9847" y="20615"/>
                  </a:lnTo>
                  <a:lnTo>
                    <a:pt x="9900" y="20577"/>
                  </a:lnTo>
                  <a:close/>
                  <a:moveTo>
                    <a:pt x="9887" y="20803"/>
                  </a:moveTo>
                  <a:lnTo>
                    <a:pt x="9893" y="20814"/>
                  </a:lnTo>
                  <a:lnTo>
                    <a:pt x="9838" y="20852"/>
                  </a:lnTo>
                  <a:lnTo>
                    <a:pt x="9832" y="20842"/>
                  </a:lnTo>
                  <a:lnTo>
                    <a:pt x="9887" y="20803"/>
                  </a:lnTo>
                  <a:close/>
                  <a:moveTo>
                    <a:pt x="7414" y="20831"/>
                  </a:moveTo>
                  <a:lnTo>
                    <a:pt x="7414" y="20831"/>
                  </a:lnTo>
                  <a:cubicBezTo>
                    <a:pt x="7379" y="20879"/>
                    <a:pt x="7349" y="20894"/>
                    <a:pt x="7323" y="20894"/>
                  </a:cubicBezTo>
                  <a:cubicBezTo>
                    <a:pt x="7294" y="20894"/>
                    <a:pt x="7269" y="20874"/>
                    <a:pt x="7249" y="20858"/>
                  </a:cubicBezTo>
                  <a:cubicBezTo>
                    <a:pt x="7302" y="20849"/>
                    <a:pt x="7355" y="20840"/>
                    <a:pt x="7414" y="20831"/>
                  </a:cubicBezTo>
                  <a:close/>
                  <a:moveTo>
                    <a:pt x="23324" y="20880"/>
                  </a:moveTo>
                  <a:lnTo>
                    <a:pt x="23324" y="20892"/>
                  </a:lnTo>
                  <a:lnTo>
                    <a:pt x="23262" y="20897"/>
                  </a:lnTo>
                  <a:lnTo>
                    <a:pt x="23262" y="20886"/>
                  </a:lnTo>
                  <a:lnTo>
                    <a:pt x="23324" y="20880"/>
                  </a:lnTo>
                  <a:close/>
                  <a:moveTo>
                    <a:pt x="7521" y="20727"/>
                  </a:moveTo>
                  <a:cubicBezTo>
                    <a:pt x="7599" y="20784"/>
                    <a:pt x="7569" y="20867"/>
                    <a:pt x="7549" y="20942"/>
                  </a:cubicBezTo>
                  <a:lnTo>
                    <a:pt x="7549" y="20942"/>
                  </a:lnTo>
                  <a:cubicBezTo>
                    <a:pt x="7530" y="20949"/>
                    <a:pt x="7516" y="20953"/>
                    <a:pt x="7506" y="20953"/>
                  </a:cubicBezTo>
                  <a:cubicBezTo>
                    <a:pt x="7448" y="20953"/>
                    <a:pt x="7528" y="20835"/>
                    <a:pt x="7521" y="20727"/>
                  </a:cubicBezTo>
                  <a:close/>
                  <a:moveTo>
                    <a:pt x="25695" y="20920"/>
                  </a:moveTo>
                  <a:lnTo>
                    <a:pt x="25721" y="20971"/>
                  </a:lnTo>
                  <a:lnTo>
                    <a:pt x="25721" y="20971"/>
                  </a:lnTo>
                  <a:cubicBezTo>
                    <a:pt x="25666" y="20967"/>
                    <a:pt x="25661" y="20948"/>
                    <a:pt x="25655" y="20928"/>
                  </a:cubicBezTo>
                  <a:lnTo>
                    <a:pt x="25695" y="20920"/>
                  </a:lnTo>
                  <a:close/>
                  <a:moveTo>
                    <a:pt x="7643" y="20940"/>
                  </a:moveTo>
                  <a:cubicBezTo>
                    <a:pt x="7650" y="20940"/>
                    <a:pt x="7652" y="20953"/>
                    <a:pt x="7658" y="20962"/>
                  </a:cubicBezTo>
                  <a:lnTo>
                    <a:pt x="7658" y="20962"/>
                  </a:lnTo>
                  <a:cubicBezTo>
                    <a:pt x="7641" y="20969"/>
                    <a:pt x="7628" y="20972"/>
                    <a:pt x="7618" y="20972"/>
                  </a:cubicBezTo>
                  <a:cubicBezTo>
                    <a:pt x="7616" y="20972"/>
                    <a:pt x="7614" y="20971"/>
                    <a:pt x="7612" y="20971"/>
                  </a:cubicBezTo>
                  <a:lnTo>
                    <a:pt x="7612" y="20971"/>
                  </a:lnTo>
                  <a:cubicBezTo>
                    <a:pt x="7628" y="20948"/>
                    <a:pt x="7637" y="20940"/>
                    <a:pt x="7643" y="20940"/>
                  </a:cubicBezTo>
                  <a:close/>
                  <a:moveTo>
                    <a:pt x="26101" y="20987"/>
                  </a:moveTo>
                  <a:lnTo>
                    <a:pt x="26114" y="20992"/>
                  </a:lnTo>
                  <a:cubicBezTo>
                    <a:pt x="26109" y="20990"/>
                    <a:pt x="26104" y="20989"/>
                    <a:pt x="26101" y="20987"/>
                  </a:cubicBezTo>
                  <a:close/>
                  <a:moveTo>
                    <a:pt x="26139" y="20952"/>
                  </a:moveTo>
                  <a:lnTo>
                    <a:pt x="26162" y="20959"/>
                  </a:lnTo>
                  <a:lnTo>
                    <a:pt x="26114" y="20992"/>
                  </a:lnTo>
                  <a:cubicBezTo>
                    <a:pt x="26113" y="20975"/>
                    <a:pt x="26126" y="20964"/>
                    <a:pt x="26139" y="20952"/>
                  </a:cubicBezTo>
                  <a:close/>
                  <a:moveTo>
                    <a:pt x="13984" y="20955"/>
                  </a:moveTo>
                  <a:lnTo>
                    <a:pt x="14005" y="20964"/>
                  </a:lnTo>
                  <a:lnTo>
                    <a:pt x="13989" y="20995"/>
                  </a:lnTo>
                  <a:lnTo>
                    <a:pt x="13968" y="20986"/>
                  </a:lnTo>
                  <a:lnTo>
                    <a:pt x="13984" y="20955"/>
                  </a:lnTo>
                  <a:close/>
                  <a:moveTo>
                    <a:pt x="7676" y="20964"/>
                  </a:moveTo>
                  <a:cubicBezTo>
                    <a:pt x="7718" y="20964"/>
                    <a:pt x="7728" y="20982"/>
                    <a:pt x="7740" y="20999"/>
                  </a:cubicBezTo>
                  <a:lnTo>
                    <a:pt x="7706" y="21020"/>
                  </a:lnTo>
                  <a:lnTo>
                    <a:pt x="7656" y="20968"/>
                  </a:lnTo>
                  <a:lnTo>
                    <a:pt x="7662" y="20965"/>
                  </a:lnTo>
                  <a:lnTo>
                    <a:pt x="7662" y="20965"/>
                  </a:lnTo>
                  <a:cubicBezTo>
                    <a:pt x="7667" y="20965"/>
                    <a:pt x="7671" y="20964"/>
                    <a:pt x="7676" y="20964"/>
                  </a:cubicBezTo>
                  <a:close/>
                  <a:moveTo>
                    <a:pt x="26101" y="20987"/>
                  </a:moveTo>
                  <a:cubicBezTo>
                    <a:pt x="26101" y="21003"/>
                    <a:pt x="26088" y="21017"/>
                    <a:pt x="26075" y="21027"/>
                  </a:cubicBezTo>
                  <a:lnTo>
                    <a:pt x="26075" y="21028"/>
                  </a:lnTo>
                  <a:lnTo>
                    <a:pt x="26053" y="21021"/>
                  </a:lnTo>
                  <a:lnTo>
                    <a:pt x="26101" y="20987"/>
                  </a:lnTo>
                  <a:close/>
                  <a:moveTo>
                    <a:pt x="6959" y="21049"/>
                  </a:moveTo>
                  <a:lnTo>
                    <a:pt x="6969" y="21064"/>
                  </a:lnTo>
                  <a:lnTo>
                    <a:pt x="6883" y="21120"/>
                  </a:lnTo>
                  <a:lnTo>
                    <a:pt x="6869" y="21093"/>
                  </a:lnTo>
                  <a:lnTo>
                    <a:pt x="6959" y="21049"/>
                  </a:lnTo>
                  <a:close/>
                  <a:moveTo>
                    <a:pt x="25714" y="21004"/>
                  </a:moveTo>
                  <a:cubicBezTo>
                    <a:pt x="25824" y="21038"/>
                    <a:pt x="25688" y="21087"/>
                    <a:pt x="25729" y="21134"/>
                  </a:cubicBezTo>
                  <a:cubicBezTo>
                    <a:pt x="25672" y="21136"/>
                    <a:pt x="25644" y="21136"/>
                    <a:pt x="25583" y="21137"/>
                  </a:cubicBezTo>
                  <a:cubicBezTo>
                    <a:pt x="25630" y="21089"/>
                    <a:pt x="25671" y="21047"/>
                    <a:pt x="25714" y="21004"/>
                  </a:cubicBezTo>
                  <a:close/>
                  <a:moveTo>
                    <a:pt x="6577" y="21143"/>
                  </a:moveTo>
                  <a:cubicBezTo>
                    <a:pt x="6591" y="21143"/>
                    <a:pt x="6604" y="21144"/>
                    <a:pt x="6616" y="21145"/>
                  </a:cubicBezTo>
                  <a:lnTo>
                    <a:pt x="6602" y="21162"/>
                  </a:lnTo>
                  <a:lnTo>
                    <a:pt x="6554" y="21152"/>
                  </a:lnTo>
                  <a:cubicBezTo>
                    <a:pt x="6556" y="21149"/>
                    <a:pt x="6559" y="21145"/>
                    <a:pt x="6560" y="21143"/>
                  </a:cubicBezTo>
                  <a:cubicBezTo>
                    <a:pt x="6566" y="21143"/>
                    <a:pt x="6572" y="21143"/>
                    <a:pt x="6577" y="21143"/>
                  </a:cubicBezTo>
                  <a:close/>
                  <a:moveTo>
                    <a:pt x="14258" y="21226"/>
                  </a:moveTo>
                  <a:cubicBezTo>
                    <a:pt x="14259" y="21227"/>
                    <a:pt x="14260" y="21228"/>
                    <a:pt x="14260" y="21229"/>
                  </a:cubicBezTo>
                  <a:lnTo>
                    <a:pt x="14260" y="21229"/>
                  </a:lnTo>
                  <a:cubicBezTo>
                    <a:pt x="14259" y="21227"/>
                    <a:pt x="14258" y="21226"/>
                    <a:pt x="14258" y="21226"/>
                  </a:cubicBezTo>
                  <a:close/>
                  <a:moveTo>
                    <a:pt x="14260" y="21229"/>
                  </a:moveTo>
                  <a:cubicBezTo>
                    <a:pt x="14262" y="21230"/>
                    <a:pt x="14263" y="21232"/>
                    <a:pt x="14264" y="21234"/>
                  </a:cubicBezTo>
                  <a:lnTo>
                    <a:pt x="14266" y="21234"/>
                  </a:lnTo>
                  <a:cubicBezTo>
                    <a:pt x="14264" y="21232"/>
                    <a:pt x="14262" y="21230"/>
                    <a:pt x="14260" y="21229"/>
                  </a:cubicBezTo>
                  <a:close/>
                  <a:moveTo>
                    <a:pt x="7848" y="21268"/>
                  </a:moveTo>
                  <a:lnTo>
                    <a:pt x="7862" y="21301"/>
                  </a:lnTo>
                  <a:lnTo>
                    <a:pt x="7843" y="21311"/>
                  </a:lnTo>
                  <a:lnTo>
                    <a:pt x="7829" y="21278"/>
                  </a:lnTo>
                  <a:lnTo>
                    <a:pt x="7848" y="21268"/>
                  </a:lnTo>
                  <a:close/>
                  <a:moveTo>
                    <a:pt x="21560" y="21301"/>
                  </a:moveTo>
                  <a:lnTo>
                    <a:pt x="21558" y="21336"/>
                  </a:lnTo>
                  <a:lnTo>
                    <a:pt x="21537" y="21337"/>
                  </a:lnTo>
                  <a:lnTo>
                    <a:pt x="21539" y="21302"/>
                  </a:lnTo>
                  <a:lnTo>
                    <a:pt x="21560" y="21301"/>
                  </a:lnTo>
                  <a:close/>
                  <a:moveTo>
                    <a:pt x="20577" y="21356"/>
                  </a:moveTo>
                  <a:lnTo>
                    <a:pt x="20639" y="21359"/>
                  </a:lnTo>
                  <a:lnTo>
                    <a:pt x="20639" y="21371"/>
                  </a:lnTo>
                  <a:lnTo>
                    <a:pt x="20575" y="21368"/>
                  </a:lnTo>
                  <a:lnTo>
                    <a:pt x="20577" y="21356"/>
                  </a:lnTo>
                  <a:close/>
                  <a:moveTo>
                    <a:pt x="14540" y="21412"/>
                  </a:moveTo>
                  <a:lnTo>
                    <a:pt x="14540" y="21412"/>
                  </a:lnTo>
                  <a:cubicBezTo>
                    <a:pt x="14540" y="21414"/>
                    <a:pt x="14537" y="21420"/>
                    <a:pt x="14534" y="21427"/>
                  </a:cubicBezTo>
                  <a:lnTo>
                    <a:pt x="14545" y="21430"/>
                  </a:lnTo>
                  <a:lnTo>
                    <a:pt x="14545" y="21430"/>
                  </a:lnTo>
                  <a:cubicBezTo>
                    <a:pt x="14543" y="21424"/>
                    <a:pt x="14541" y="21418"/>
                    <a:pt x="14540" y="21412"/>
                  </a:cubicBezTo>
                  <a:close/>
                  <a:moveTo>
                    <a:pt x="8554" y="21398"/>
                  </a:moveTo>
                  <a:lnTo>
                    <a:pt x="8569" y="21424"/>
                  </a:lnTo>
                  <a:lnTo>
                    <a:pt x="8418" y="21512"/>
                  </a:lnTo>
                  <a:lnTo>
                    <a:pt x="8408" y="21498"/>
                  </a:lnTo>
                  <a:lnTo>
                    <a:pt x="8554" y="21398"/>
                  </a:lnTo>
                  <a:close/>
                  <a:moveTo>
                    <a:pt x="7902" y="21493"/>
                  </a:moveTo>
                  <a:lnTo>
                    <a:pt x="7908" y="21504"/>
                  </a:lnTo>
                  <a:lnTo>
                    <a:pt x="7851" y="21534"/>
                  </a:lnTo>
                  <a:lnTo>
                    <a:pt x="7846" y="21524"/>
                  </a:lnTo>
                  <a:lnTo>
                    <a:pt x="7902" y="21493"/>
                  </a:lnTo>
                  <a:close/>
                  <a:moveTo>
                    <a:pt x="24798" y="21502"/>
                  </a:moveTo>
                  <a:cubicBezTo>
                    <a:pt x="24808" y="21524"/>
                    <a:pt x="24815" y="21539"/>
                    <a:pt x="24827" y="21562"/>
                  </a:cubicBezTo>
                  <a:cubicBezTo>
                    <a:pt x="24777" y="21571"/>
                    <a:pt x="24734" y="21579"/>
                    <a:pt x="24693" y="21586"/>
                  </a:cubicBezTo>
                  <a:cubicBezTo>
                    <a:pt x="24690" y="21567"/>
                    <a:pt x="24690" y="21555"/>
                    <a:pt x="24687" y="21536"/>
                  </a:cubicBezTo>
                  <a:lnTo>
                    <a:pt x="24687" y="21534"/>
                  </a:lnTo>
                  <a:cubicBezTo>
                    <a:pt x="24720" y="21526"/>
                    <a:pt x="24755" y="21515"/>
                    <a:pt x="24798" y="21502"/>
                  </a:cubicBezTo>
                  <a:close/>
                  <a:moveTo>
                    <a:pt x="6256" y="21557"/>
                  </a:moveTo>
                  <a:lnTo>
                    <a:pt x="6259" y="21568"/>
                  </a:lnTo>
                  <a:lnTo>
                    <a:pt x="6203" y="21589"/>
                  </a:lnTo>
                  <a:lnTo>
                    <a:pt x="6198" y="21579"/>
                  </a:lnTo>
                  <a:lnTo>
                    <a:pt x="6256" y="21557"/>
                  </a:lnTo>
                  <a:close/>
                  <a:moveTo>
                    <a:pt x="23710" y="21537"/>
                  </a:moveTo>
                  <a:cubicBezTo>
                    <a:pt x="23710" y="21564"/>
                    <a:pt x="23712" y="21589"/>
                    <a:pt x="23715" y="21645"/>
                  </a:cubicBezTo>
                  <a:cubicBezTo>
                    <a:pt x="23650" y="21608"/>
                    <a:pt x="23621" y="21592"/>
                    <a:pt x="23575" y="21565"/>
                  </a:cubicBezTo>
                  <a:cubicBezTo>
                    <a:pt x="23637" y="21552"/>
                    <a:pt x="23665" y="21546"/>
                    <a:pt x="23710" y="21537"/>
                  </a:cubicBezTo>
                  <a:close/>
                  <a:moveTo>
                    <a:pt x="5810" y="21601"/>
                  </a:moveTo>
                  <a:cubicBezTo>
                    <a:pt x="5826" y="21629"/>
                    <a:pt x="5841" y="21655"/>
                    <a:pt x="5859" y="21686"/>
                  </a:cubicBezTo>
                  <a:cubicBezTo>
                    <a:pt x="5891" y="21680"/>
                    <a:pt x="5925" y="21676"/>
                    <a:pt x="5997" y="21664"/>
                  </a:cubicBezTo>
                  <a:lnTo>
                    <a:pt x="5997" y="21664"/>
                  </a:lnTo>
                  <a:cubicBezTo>
                    <a:pt x="5925" y="21701"/>
                    <a:pt x="5882" y="21723"/>
                    <a:pt x="5820" y="21754"/>
                  </a:cubicBezTo>
                  <a:cubicBezTo>
                    <a:pt x="5804" y="21696"/>
                    <a:pt x="5792" y="21654"/>
                    <a:pt x="5781" y="21612"/>
                  </a:cubicBezTo>
                  <a:lnTo>
                    <a:pt x="5810" y="21601"/>
                  </a:lnTo>
                  <a:close/>
                  <a:moveTo>
                    <a:pt x="19192" y="21876"/>
                  </a:moveTo>
                  <a:lnTo>
                    <a:pt x="19214" y="21879"/>
                  </a:lnTo>
                  <a:lnTo>
                    <a:pt x="19209" y="21913"/>
                  </a:lnTo>
                  <a:lnTo>
                    <a:pt x="19209" y="21914"/>
                  </a:lnTo>
                  <a:lnTo>
                    <a:pt x="19188" y="21910"/>
                  </a:lnTo>
                  <a:lnTo>
                    <a:pt x="19192" y="21876"/>
                  </a:lnTo>
                  <a:close/>
                  <a:moveTo>
                    <a:pt x="5560" y="21832"/>
                  </a:moveTo>
                  <a:cubicBezTo>
                    <a:pt x="5570" y="21870"/>
                    <a:pt x="5579" y="21904"/>
                    <a:pt x="5594" y="21958"/>
                  </a:cubicBezTo>
                  <a:cubicBezTo>
                    <a:pt x="5539" y="21921"/>
                    <a:pt x="5505" y="21899"/>
                    <a:pt x="5469" y="21873"/>
                  </a:cubicBezTo>
                  <a:cubicBezTo>
                    <a:pt x="5497" y="21860"/>
                    <a:pt x="5522" y="21849"/>
                    <a:pt x="5560" y="21832"/>
                  </a:cubicBezTo>
                  <a:close/>
                  <a:moveTo>
                    <a:pt x="4968" y="21979"/>
                  </a:moveTo>
                  <a:lnTo>
                    <a:pt x="4976" y="22014"/>
                  </a:lnTo>
                  <a:lnTo>
                    <a:pt x="4957" y="22020"/>
                  </a:lnTo>
                  <a:lnTo>
                    <a:pt x="4949" y="21985"/>
                  </a:lnTo>
                  <a:lnTo>
                    <a:pt x="4968" y="21979"/>
                  </a:lnTo>
                  <a:close/>
                  <a:moveTo>
                    <a:pt x="7339" y="22008"/>
                  </a:moveTo>
                  <a:lnTo>
                    <a:pt x="7361" y="22064"/>
                  </a:lnTo>
                  <a:cubicBezTo>
                    <a:pt x="7350" y="22070"/>
                    <a:pt x="7342" y="22074"/>
                    <a:pt x="7333" y="22080"/>
                  </a:cubicBezTo>
                  <a:lnTo>
                    <a:pt x="7289" y="22035"/>
                  </a:lnTo>
                  <a:cubicBezTo>
                    <a:pt x="7306" y="22026"/>
                    <a:pt x="7322" y="22017"/>
                    <a:pt x="7339" y="22008"/>
                  </a:cubicBezTo>
                  <a:close/>
                  <a:moveTo>
                    <a:pt x="4434" y="22044"/>
                  </a:moveTo>
                  <a:lnTo>
                    <a:pt x="4446" y="22114"/>
                  </a:lnTo>
                  <a:lnTo>
                    <a:pt x="4418" y="22121"/>
                  </a:lnTo>
                  <a:lnTo>
                    <a:pt x="4405" y="22051"/>
                  </a:lnTo>
                  <a:lnTo>
                    <a:pt x="4434" y="22044"/>
                  </a:lnTo>
                  <a:close/>
                  <a:moveTo>
                    <a:pt x="4248" y="22055"/>
                  </a:moveTo>
                  <a:lnTo>
                    <a:pt x="4280" y="22107"/>
                  </a:lnTo>
                  <a:lnTo>
                    <a:pt x="4230" y="22123"/>
                  </a:lnTo>
                  <a:lnTo>
                    <a:pt x="4221" y="22066"/>
                  </a:lnTo>
                  <a:lnTo>
                    <a:pt x="4248" y="22055"/>
                  </a:lnTo>
                  <a:close/>
                  <a:moveTo>
                    <a:pt x="19715" y="22166"/>
                  </a:moveTo>
                  <a:lnTo>
                    <a:pt x="19779" y="22169"/>
                  </a:lnTo>
                  <a:lnTo>
                    <a:pt x="19778" y="22180"/>
                  </a:lnTo>
                  <a:lnTo>
                    <a:pt x="19713" y="22177"/>
                  </a:lnTo>
                  <a:lnTo>
                    <a:pt x="19715" y="22166"/>
                  </a:lnTo>
                  <a:close/>
                  <a:moveTo>
                    <a:pt x="5458" y="22117"/>
                  </a:moveTo>
                  <a:cubicBezTo>
                    <a:pt x="5491" y="22142"/>
                    <a:pt x="5460" y="22172"/>
                    <a:pt x="5342" y="22182"/>
                  </a:cubicBezTo>
                  <a:cubicBezTo>
                    <a:pt x="5383" y="22161"/>
                    <a:pt x="5425" y="22138"/>
                    <a:pt x="5458" y="22117"/>
                  </a:cubicBezTo>
                  <a:close/>
                  <a:moveTo>
                    <a:pt x="21919" y="22148"/>
                  </a:moveTo>
                  <a:lnTo>
                    <a:pt x="21923" y="22166"/>
                  </a:lnTo>
                  <a:cubicBezTo>
                    <a:pt x="21866" y="22172"/>
                    <a:pt x="21808" y="22179"/>
                    <a:pt x="21751" y="22185"/>
                  </a:cubicBezTo>
                  <a:lnTo>
                    <a:pt x="21746" y="22154"/>
                  </a:lnTo>
                  <a:lnTo>
                    <a:pt x="21919" y="22148"/>
                  </a:lnTo>
                  <a:close/>
                  <a:moveTo>
                    <a:pt x="21020" y="22216"/>
                  </a:moveTo>
                  <a:lnTo>
                    <a:pt x="21018" y="22227"/>
                  </a:lnTo>
                  <a:lnTo>
                    <a:pt x="20953" y="22230"/>
                  </a:lnTo>
                  <a:lnTo>
                    <a:pt x="20953" y="22217"/>
                  </a:lnTo>
                  <a:cubicBezTo>
                    <a:pt x="20975" y="22217"/>
                    <a:pt x="20998" y="22217"/>
                    <a:pt x="21020" y="22216"/>
                  </a:cubicBezTo>
                  <a:close/>
                  <a:moveTo>
                    <a:pt x="4559" y="22133"/>
                  </a:moveTo>
                  <a:lnTo>
                    <a:pt x="4559" y="22133"/>
                  </a:lnTo>
                  <a:cubicBezTo>
                    <a:pt x="4548" y="22155"/>
                    <a:pt x="4533" y="22183"/>
                    <a:pt x="4505" y="22239"/>
                  </a:cubicBezTo>
                  <a:cubicBezTo>
                    <a:pt x="4481" y="22194"/>
                    <a:pt x="4474" y="22179"/>
                    <a:pt x="4462" y="22157"/>
                  </a:cubicBezTo>
                  <a:cubicBezTo>
                    <a:pt x="4508" y="22145"/>
                    <a:pt x="4548" y="22136"/>
                    <a:pt x="4559" y="22133"/>
                  </a:cubicBezTo>
                  <a:close/>
                  <a:moveTo>
                    <a:pt x="18642" y="22244"/>
                  </a:moveTo>
                  <a:lnTo>
                    <a:pt x="18707" y="22252"/>
                  </a:lnTo>
                  <a:lnTo>
                    <a:pt x="18705" y="22264"/>
                  </a:lnTo>
                  <a:cubicBezTo>
                    <a:pt x="18683" y="22261"/>
                    <a:pt x="18661" y="22258"/>
                    <a:pt x="18639" y="22255"/>
                  </a:cubicBezTo>
                  <a:lnTo>
                    <a:pt x="18642" y="22244"/>
                  </a:lnTo>
                  <a:close/>
                  <a:moveTo>
                    <a:pt x="3650" y="22204"/>
                  </a:moveTo>
                  <a:lnTo>
                    <a:pt x="3650" y="22204"/>
                  </a:lnTo>
                  <a:cubicBezTo>
                    <a:pt x="3677" y="22222"/>
                    <a:pt x="3683" y="22244"/>
                    <a:pt x="3688" y="22266"/>
                  </a:cubicBezTo>
                  <a:lnTo>
                    <a:pt x="3650" y="22276"/>
                  </a:lnTo>
                  <a:lnTo>
                    <a:pt x="3621" y="22211"/>
                  </a:lnTo>
                  <a:cubicBezTo>
                    <a:pt x="3634" y="22208"/>
                    <a:pt x="3647" y="22205"/>
                    <a:pt x="3650" y="22204"/>
                  </a:cubicBezTo>
                  <a:close/>
                  <a:moveTo>
                    <a:pt x="19722" y="22226"/>
                  </a:moveTo>
                  <a:lnTo>
                    <a:pt x="19756" y="22227"/>
                  </a:lnTo>
                  <a:lnTo>
                    <a:pt x="19746" y="22298"/>
                  </a:lnTo>
                  <a:lnTo>
                    <a:pt x="19713" y="22297"/>
                  </a:lnTo>
                  <a:lnTo>
                    <a:pt x="19722" y="22226"/>
                  </a:lnTo>
                  <a:close/>
                  <a:moveTo>
                    <a:pt x="21073" y="22311"/>
                  </a:moveTo>
                  <a:lnTo>
                    <a:pt x="21073" y="22311"/>
                  </a:lnTo>
                  <a:cubicBezTo>
                    <a:pt x="21073" y="22311"/>
                    <a:pt x="21073" y="22311"/>
                    <a:pt x="21073" y="22311"/>
                  </a:cubicBezTo>
                  <a:cubicBezTo>
                    <a:pt x="21073" y="22311"/>
                    <a:pt x="21073" y="22311"/>
                    <a:pt x="21073" y="22311"/>
                  </a:cubicBezTo>
                  <a:close/>
                  <a:moveTo>
                    <a:pt x="19372" y="22285"/>
                  </a:moveTo>
                  <a:lnTo>
                    <a:pt x="19372" y="22286"/>
                  </a:lnTo>
                  <a:cubicBezTo>
                    <a:pt x="19413" y="22288"/>
                    <a:pt x="19450" y="22289"/>
                    <a:pt x="19485" y="22291"/>
                  </a:cubicBezTo>
                  <a:lnTo>
                    <a:pt x="19504" y="22307"/>
                  </a:lnTo>
                  <a:cubicBezTo>
                    <a:pt x="19453" y="22314"/>
                    <a:pt x="19401" y="22320"/>
                    <a:pt x="19366" y="22325"/>
                  </a:cubicBezTo>
                  <a:cubicBezTo>
                    <a:pt x="19366" y="22323"/>
                    <a:pt x="19369" y="22307"/>
                    <a:pt x="19372" y="22285"/>
                  </a:cubicBezTo>
                  <a:close/>
                  <a:moveTo>
                    <a:pt x="18523" y="22291"/>
                  </a:moveTo>
                  <a:lnTo>
                    <a:pt x="18564" y="22325"/>
                  </a:lnTo>
                  <a:cubicBezTo>
                    <a:pt x="18558" y="22327"/>
                    <a:pt x="18552" y="22329"/>
                    <a:pt x="18552" y="22329"/>
                  </a:cubicBezTo>
                  <a:cubicBezTo>
                    <a:pt x="18533" y="22320"/>
                    <a:pt x="18517" y="22310"/>
                    <a:pt x="18501" y="22300"/>
                  </a:cubicBezTo>
                  <a:lnTo>
                    <a:pt x="18523" y="22291"/>
                  </a:lnTo>
                  <a:close/>
                  <a:moveTo>
                    <a:pt x="19826" y="22310"/>
                  </a:moveTo>
                  <a:lnTo>
                    <a:pt x="19957" y="22317"/>
                  </a:lnTo>
                  <a:lnTo>
                    <a:pt x="19956" y="22335"/>
                  </a:lnTo>
                  <a:cubicBezTo>
                    <a:pt x="19912" y="22332"/>
                    <a:pt x="19868" y="22330"/>
                    <a:pt x="19823" y="22327"/>
                  </a:cubicBezTo>
                  <a:lnTo>
                    <a:pt x="19826" y="22310"/>
                  </a:lnTo>
                  <a:close/>
                  <a:moveTo>
                    <a:pt x="20240" y="22357"/>
                  </a:moveTo>
                  <a:lnTo>
                    <a:pt x="20262" y="22358"/>
                  </a:lnTo>
                  <a:lnTo>
                    <a:pt x="20257" y="22394"/>
                  </a:lnTo>
                  <a:lnTo>
                    <a:pt x="20235" y="22392"/>
                  </a:lnTo>
                  <a:lnTo>
                    <a:pt x="20240" y="22357"/>
                  </a:lnTo>
                  <a:close/>
                  <a:moveTo>
                    <a:pt x="5873" y="22453"/>
                  </a:moveTo>
                  <a:lnTo>
                    <a:pt x="5876" y="22464"/>
                  </a:lnTo>
                  <a:cubicBezTo>
                    <a:pt x="5856" y="22472"/>
                    <a:pt x="5835" y="22479"/>
                    <a:pt x="5816" y="22485"/>
                  </a:cubicBezTo>
                  <a:lnTo>
                    <a:pt x="5811" y="22473"/>
                  </a:lnTo>
                  <a:lnTo>
                    <a:pt x="5873" y="22454"/>
                  </a:lnTo>
                  <a:lnTo>
                    <a:pt x="5873" y="22453"/>
                  </a:lnTo>
                  <a:close/>
                  <a:moveTo>
                    <a:pt x="4189" y="22435"/>
                  </a:moveTo>
                  <a:lnTo>
                    <a:pt x="4189" y="22435"/>
                  </a:lnTo>
                  <a:cubicBezTo>
                    <a:pt x="4220" y="22472"/>
                    <a:pt x="4233" y="22505"/>
                    <a:pt x="4110" y="22505"/>
                  </a:cubicBezTo>
                  <a:cubicBezTo>
                    <a:pt x="4098" y="22505"/>
                    <a:pt x="4084" y="22505"/>
                    <a:pt x="4070" y="22504"/>
                  </a:cubicBezTo>
                  <a:cubicBezTo>
                    <a:pt x="4117" y="22478"/>
                    <a:pt x="4150" y="22457"/>
                    <a:pt x="4189" y="22435"/>
                  </a:cubicBezTo>
                  <a:close/>
                  <a:moveTo>
                    <a:pt x="3475" y="22528"/>
                  </a:moveTo>
                  <a:lnTo>
                    <a:pt x="3477" y="22545"/>
                  </a:lnTo>
                  <a:lnTo>
                    <a:pt x="3355" y="22561"/>
                  </a:lnTo>
                  <a:cubicBezTo>
                    <a:pt x="3355" y="22556"/>
                    <a:pt x="3353" y="22550"/>
                    <a:pt x="3353" y="22544"/>
                  </a:cubicBezTo>
                  <a:lnTo>
                    <a:pt x="3475" y="22528"/>
                  </a:lnTo>
                  <a:close/>
                  <a:moveTo>
                    <a:pt x="6194" y="22644"/>
                  </a:moveTo>
                  <a:lnTo>
                    <a:pt x="6197" y="22656"/>
                  </a:lnTo>
                  <a:lnTo>
                    <a:pt x="6134" y="22676"/>
                  </a:lnTo>
                  <a:lnTo>
                    <a:pt x="6132" y="22664"/>
                  </a:lnTo>
                  <a:lnTo>
                    <a:pt x="6194" y="22644"/>
                  </a:lnTo>
                  <a:close/>
                  <a:moveTo>
                    <a:pt x="2133" y="22695"/>
                  </a:moveTo>
                  <a:lnTo>
                    <a:pt x="2133" y="22707"/>
                  </a:lnTo>
                  <a:lnTo>
                    <a:pt x="2072" y="22710"/>
                  </a:lnTo>
                  <a:lnTo>
                    <a:pt x="2072" y="22698"/>
                  </a:lnTo>
                  <a:lnTo>
                    <a:pt x="2133" y="22695"/>
                  </a:lnTo>
                  <a:close/>
                  <a:moveTo>
                    <a:pt x="2256" y="22795"/>
                  </a:moveTo>
                  <a:lnTo>
                    <a:pt x="2256" y="22807"/>
                  </a:lnTo>
                  <a:lnTo>
                    <a:pt x="2194" y="22810"/>
                  </a:lnTo>
                  <a:lnTo>
                    <a:pt x="2194" y="22810"/>
                  </a:lnTo>
                  <a:lnTo>
                    <a:pt x="2194" y="22798"/>
                  </a:lnTo>
                  <a:lnTo>
                    <a:pt x="2256" y="22795"/>
                  </a:lnTo>
                  <a:close/>
                  <a:moveTo>
                    <a:pt x="2132" y="22801"/>
                  </a:moveTo>
                  <a:lnTo>
                    <a:pt x="2130" y="22813"/>
                  </a:lnTo>
                  <a:lnTo>
                    <a:pt x="2070" y="22816"/>
                  </a:lnTo>
                  <a:lnTo>
                    <a:pt x="2069" y="22804"/>
                  </a:lnTo>
                  <a:lnTo>
                    <a:pt x="2132" y="22801"/>
                  </a:lnTo>
                  <a:close/>
                  <a:moveTo>
                    <a:pt x="1080" y="22809"/>
                  </a:moveTo>
                  <a:lnTo>
                    <a:pt x="1142" y="22810"/>
                  </a:lnTo>
                  <a:lnTo>
                    <a:pt x="1142" y="22823"/>
                  </a:lnTo>
                  <a:lnTo>
                    <a:pt x="1079" y="22820"/>
                  </a:lnTo>
                  <a:lnTo>
                    <a:pt x="1080" y="22809"/>
                  </a:lnTo>
                  <a:close/>
                  <a:moveTo>
                    <a:pt x="5439" y="22853"/>
                  </a:moveTo>
                  <a:lnTo>
                    <a:pt x="5442" y="22863"/>
                  </a:lnTo>
                  <a:lnTo>
                    <a:pt x="5379" y="22882"/>
                  </a:lnTo>
                  <a:lnTo>
                    <a:pt x="5377" y="22870"/>
                  </a:lnTo>
                  <a:lnTo>
                    <a:pt x="5439" y="22853"/>
                  </a:lnTo>
                  <a:close/>
                  <a:moveTo>
                    <a:pt x="843" y="23029"/>
                  </a:moveTo>
                  <a:cubicBezTo>
                    <a:pt x="875" y="23047"/>
                    <a:pt x="909" y="23065"/>
                    <a:pt x="971" y="23097"/>
                  </a:cubicBezTo>
                  <a:cubicBezTo>
                    <a:pt x="892" y="23101"/>
                    <a:pt x="856" y="23103"/>
                    <a:pt x="812" y="23106"/>
                  </a:cubicBezTo>
                  <a:cubicBezTo>
                    <a:pt x="806" y="23082"/>
                    <a:pt x="803" y="23067"/>
                    <a:pt x="799" y="23051"/>
                  </a:cubicBezTo>
                  <a:lnTo>
                    <a:pt x="843" y="23029"/>
                  </a:lnTo>
                  <a:close/>
                  <a:moveTo>
                    <a:pt x="602" y="23065"/>
                  </a:moveTo>
                  <a:lnTo>
                    <a:pt x="602" y="23065"/>
                  </a:lnTo>
                  <a:cubicBezTo>
                    <a:pt x="607" y="23095"/>
                    <a:pt x="615" y="23125"/>
                    <a:pt x="571" y="23125"/>
                  </a:cubicBezTo>
                  <a:cubicBezTo>
                    <a:pt x="549" y="23125"/>
                    <a:pt x="514" y="23118"/>
                    <a:pt x="461" y="23100"/>
                  </a:cubicBezTo>
                  <a:cubicBezTo>
                    <a:pt x="512" y="23087"/>
                    <a:pt x="553" y="23076"/>
                    <a:pt x="602" y="23065"/>
                  </a:cubicBezTo>
                  <a:close/>
                  <a:moveTo>
                    <a:pt x="1221" y="23090"/>
                  </a:moveTo>
                  <a:lnTo>
                    <a:pt x="1239" y="23148"/>
                  </a:lnTo>
                  <a:cubicBezTo>
                    <a:pt x="1221" y="23150"/>
                    <a:pt x="1202" y="23150"/>
                    <a:pt x="1184" y="23150"/>
                  </a:cubicBezTo>
                  <a:lnTo>
                    <a:pt x="1190" y="23091"/>
                  </a:lnTo>
                  <a:lnTo>
                    <a:pt x="1221" y="23090"/>
                  </a:lnTo>
                  <a:close/>
                  <a:moveTo>
                    <a:pt x="775" y="23137"/>
                  </a:moveTo>
                  <a:lnTo>
                    <a:pt x="780" y="23168"/>
                  </a:lnTo>
                  <a:cubicBezTo>
                    <a:pt x="745" y="23166"/>
                    <a:pt x="709" y="23165"/>
                    <a:pt x="675" y="23163"/>
                  </a:cubicBezTo>
                  <a:lnTo>
                    <a:pt x="671" y="23145"/>
                  </a:lnTo>
                  <a:cubicBezTo>
                    <a:pt x="706" y="23143"/>
                    <a:pt x="742" y="23140"/>
                    <a:pt x="775" y="23137"/>
                  </a:cubicBezTo>
                  <a:close/>
                  <a:moveTo>
                    <a:pt x="1548" y="23241"/>
                  </a:moveTo>
                  <a:lnTo>
                    <a:pt x="1548" y="23253"/>
                  </a:lnTo>
                  <a:lnTo>
                    <a:pt x="1483" y="23253"/>
                  </a:lnTo>
                  <a:cubicBezTo>
                    <a:pt x="1483" y="23248"/>
                    <a:pt x="1485" y="23244"/>
                    <a:pt x="1485" y="23241"/>
                  </a:cubicBezTo>
                  <a:close/>
                  <a:moveTo>
                    <a:pt x="739" y="23243"/>
                  </a:moveTo>
                  <a:lnTo>
                    <a:pt x="759" y="23244"/>
                  </a:lnTo>
                  <a:lnTo>
                    <a:pt x="755" y="23279"/>
                  </a:lnTo>
                  <a:lnTo>
                    <a:pt x="734" y="23278"/>
                  </a:lnTo>
                  <a:lnTo>
                    <a:pt x="739" y="23243"/>
                  </a:lnTo>
                  <a:close/>
                  <a:moveTo>
                    <a:pt x="2506" y="23387"/>
                  </a:moveTo>
                  <a:lnTo>
                    <a:pt x="2506" y="23399"/>
                  </a:lnTo>
                  <a:cubicBezTo>
                    <a:pt x="2485" y="23400"/>
                    <a:pt x="2463" y="23401"/>
                    <a:pt x="2441" y="23401"/>
                  </a:cubicBezTo>
                  <a:lnTo>
                    <a:pt x="2441" y="23390"/>
                  </a:lnTo>
                  <a:lnTo>
                    <a:pt x="2506" y="23387"/>
                  </a:lnTo>
                  <a:close/>
                  <a:moveTo>
                    <a:pt x="8688" y="1"/>
                  </a:moveTo>
                  <a:cubicBezTo>
                    <a:pt x="8675" y="1"/>
                    <a:pt x="8662" y="1"/>
                    <a:pt x="8649" y="2"/>
                  </a:cubicBezTo>
                  <a:cubicBezTo>
                    <a:pt x="8477" y="15"/>
                    <a:pt x="8299" y="13"/>
                    <a:pt x="8145" y="53"/>
                  </a:cubicBezTo>
                  <a:cubicBezTo>
                    <a:pt x="8135" y="54"/>
                    <a:pt x="8121" y="65"/>
                    <a:pt x="8067" y="96"/>
                  </a:cubicBezTo>
                  <a:cubicBezTo>
                    <a:pt x="8057" y="102"/>
                    <a:pt x="8014" y="135"/>
                    <a:pt x="7958" y="177"/>
                  </a:cubicBezTo>
                  <a:cubicBezTo>
                    <a:pt x="7771" y="196"/>
                    <a:pt x="7625" y="274"/>
                    <a:pt x="7474" y="346"/>
                  </a:cubicBezTo>
                  <a:cubicBezTo>
                    <a:pt x="7331" y="427"/>
                    <a:pt x="7234" y="541"/>
                    <a:pt x="7152" y="662"/>
                  </a:cubicBezTo>
                  <a:cubicBezTo>
                    <a:pt x="7102" y="653"/>
                    <a:pt x="7068" y="647"/>
                    <a:pt x="7033" y="640"/>
                  </a:cubicBezTo>
                  <a:cubicBezTo>
                    <a:pt x="6946" y="731"/>
                    <a:pt x="6883" y="830"/>
                    <a:pt x="6797" y="918"/>
                  </a:cubicBezTo>
                  <a:cubicBezTo>
                    <a:pt x="6718" y="1011"/>
                    <a:pt x="6621" y="1089"/>
                    <a:pt x="6524" y="1196"/>
                  </a:cubicBezTo>
                  <a:cubicBezTo>
                    <a:pt x="6512" y="1264"/>
                    <a:pt x="6497" y="1343"/>
                    <a:pt x="6481" y="1439"/>
                  </a:cubicBezTo>
                  <a:cubicBezTo>
                    <a:pt x="6435" y="1435"/>
                    <a:pt x="6412" y="1432"/>
                    <a:pt x="6372" y="1427"/>
                  </a:cubicBezTo>
                  <a:cubicBezTo>
                    <a:pt x="6303" y="1524"/>
                    <a:pt x="6226" y="1623"/>
                    <a:pt x="6172" y="1748"/>
                  </a:cubicBezTo>
                  <a:cubicBezTo>
                    <a:pt x="6157" y="1758"/>
                    <a:pt x="6129" y="1780"/>
                    <a:pt x="6100" y="1804"/>
                  </a:cubicBezTo>
                  <a:cubicBezTo>
                    <a:pt x="6059" y="1961"/>
                    <a:pt x="5989" y="2088"/>
                    <a:pt x="5847" y="2200"/>
                  </a:cubicBezTo>
                  <a:cubicBezTo>
                    <a:pt x="5914" y="2326"/>
                    <a:pt x="5763" y="2397"/>
                    <a:pt x="5739" y="2507"/>
                  </a:cubicBezTo>
                  <a:cubicBezTo>
                    <a:pt x="5710" y="2651"/>
                    <a:pt x="5638" y="2759"/>
                    <a:pt x="5564" y="2869"/>
                  </a:cubicBezTo>
                  <a:cubicBezTo>
                    <a:pt x="5578" y="2891"/>
                    <a:pt x="5592" y="2913"/>
                    <a:pt x="5605" y="2934"/>
                  </a:cubicBezTo>
                  <a:cubicBezTo>
                    <a:pt x="5535" y="3219"/>
                    <a:pt x="5311" y="3447"/>
                    <a:pt x="5341" y="3730"/>
                  </a:cubicBezTo>
                  <a:cubicBezTo>
                    <a:pt x="5305" y="3819"/>
                    <a:pt x="5274" y="3883"/>
                    <a:pt x="5257" y="3950"/>
                  </a:cubicBezTo>
                  <a:cubicBezTo>
                    <a:pt x="5236" y="4033"/>
                    <a:pt x="5230" y="4121"/>
                    <a:pt x="5211" y="4203"/>
                  </a:cubicBezTo>
                  <a:cubicBezTo>
                    <a:pt x="5194" y="4278"/>
                    <a:pt x="5161" y="4348"/>
                    <a:pt x="5142" y="4423"/>
                  </a:cubicBezTo>
                  <a:cubicBezTo>
                    <a:pt x="5105" y="4602"/>
                    <a:pt x="5080" y="4785"/>
                    <a:pt x="5133" y="4918"/>
                  </a:cubicBezTo>
                  <a:cubicBezTo>
                    <a:pt x="5088" y="5041"/>
                    <a:pt x="5051" y="5139"/>
                    <a:pt x="5014" y="5236"/>
                  </a:cubicBezTo>
                  <a:cubicBezTo>
                    <a:pt x="5030" y="5254"/>
                    <a:pt x="5048" y="5273"/>
                    <a:pt x="5076" y="5299"/>
                  </a:cubicBezTo>
                  <a:cubicBezTo>
                    <a:pt x="5054" y="5364"/>
                    <a:pt x="5033" y="5424"/>
                    <a:pt x="5013" y="5483"/>
                  </a:cubicBezTo>
                  <a:cubicBezTo>
                    <a:pt x="5026" y="5517"/>
                    <a:pt x="5035" y="5542"/>
                    <a:pt x="5043" y="5566"/>
                  </a:cubicBezTo>
                  <a:cubicBezTo>
                    <a:pt x="5027" y="5595"/>
                    <a:pt x="5011" y="5626"/>
                    <a:pt x="4988" y="5670"/>
                  </a:cubicBezTo>
                  <a:cubicBezTo>
                    <a:pt x="5023" y="5760"/>
                    <a:pt x="5055" y="5842"/>
                    <a:pt x="5068" y="5875"/>
                  </a:cubicBezTo>
                  <a:cubicBezTo>
                    <a:pt x="5073" y="6060"/>
                    <a:pt x="5071" y="6184"/>
                    <a:pt x="5085" y="6304"/>
                  </a:cubicBezTo>
                  <a:cubicBezTo>
                    <a:pt x="5060" y="6363"/>
                    <a:pt x="5032" y="6426"/>
                    <a:pt x="5001" y="6500"/>
                  </a:cubicBezTo>
                  <a:cubicBezTo>
                    <a:pt x="5035" y="6526"/>
                    <a:pt x="5054" y="6541"/>
                    <a:pt x="5076" y="6559"/>
                  </a:cubicBezTo>
                  <a:cubicBezTo>
                    <a:pt x="5064" y="6600"/>
                    <a:pt x="5052" y="6641"/>
                    <a:pt x="5041" y="6679"/>
                  </a:cubicBezTo>
                  <a:cubicBezTo>
                    <a:pt x="5052" y="6719"/>
                    <a:pt x="5061" y="6750"/>
                    <a:pt x="5071" y="6782"/>
                  </a:cubicBezTo>
                  <a:cubicBezTo>
                    <a:pt x="5045" y="6825"/>
                    <a:pt x="5023" y="6860"/>
                    <a:pt x="4999" y="6896"/>
                  </a:cubicBezTo>
                  <a:cubicBezTo>
                    <a:pt x="5061" y="6991"/>
                    <a:pt x="5033" y="7080"/>
                    <a:pt x="5005" y="7152"/>
                  </a:cubicBezTo>
                  <a:cubicBezTo>
                    <a:pt x="5027" y="7297"/>
                    <a:pt x="5126" y="7406"/>
                    <a:pt x="5045" y="7558"/>
                  </a:cubicBezTo>
                  <a:lnTo>
                    <a:pt x="5117" y="7696"/>
                  </a:lnTo>
                  <a:cubicBezTo>
                    <a:pt x="5095" y="7737"/>
                    <a:pt x="5076" y="7776"/>
                    <a:pt x="5055" y="7815"/>
                  </a:cubicBezTo>
                  <a:cubicBezTo>
                    <a:pt x="5098" y="7905"/>
                    <a:pt x="5098" y="8011"/>
                    <a:pt x="5096" y="8117"/>
                  </a:cubicBezTo>
                  <a:cubicBezTo>
                    <a:pt x="5102" y="8223"/>
                    <a:pt x="5108" y="8329"/>
                    <a:pt x="5158" y="8417"/>
                  </a:cubicBezTo>
                  <a:cubicBezTo>
                    <a:pt x="5149" y="8438"/>
                    <a:pt x="5139" y="8461"/>
                    <a:pt x="5130" y="8486"/>
                  </a:cubicBezTo>
                  <a:cubicBezTo>
                    <a:pt x="5163" y="8611"/>
                    <a:pt x="5211" y="8735"/>
                    <a:pt x="5224" y="8860"/>
                  </a:cubicBezTo>
                  <a:cubicBezTo>
                    <a:pt x="5239" y="8979"/>
                    <a:pt x="5210" y="9101"/>
                    <a:pt x="5213" y="9204"/>
                  </a:cubicBezTo>
                  <a:cubicBezTo>
                    <a:pt x="5305" y="9413"/>
                    <a:pt x="5367" y="9610"/>
                    <a:pt x="5344" y="9835"/>
                  </a:cubicBezTo>
                  <a:cubicBezTo>
                    <a:pt x="5339" y="9881"/>
                    <a:pt x="5347" y="9943"/>
                    <a:pt x="5358" y="9991"/>
                  </a:cubicBezTo>
                  <a:cubicBezTo>
                    <a:pt x="5383" y="10091"/>
                    <a:pt x="5427" y="10174"/>
                    <a:pt x="5450" y="10285"/>
                  </a:cubicBezTo>
                  <a:cubicBezTo>
                    <a:pt x="5466" y="10380"/>
                    <a:pt x="5507" y="10474"/>
                    <a:pt x="5535" y="10561"/>
                  </a:cubicBezTo>
                  <a:cubicBezTo>
                    <a:pt x="5530" y="10590"/>
                    <a:pt x="5526" y="10611"/>
                    <a:pt x="5522" y="10634"/>
                  </a:cubicBezTo>
                  <a:cubicBezTo>
                    <a:pt x="5555" y="10649"/>
                    <a:pt x="5579" y="10659"/>
                    <a:pt x="5613" y="10674"/>
                  </a:cubicBezTo>
                  <a:cubicBezTo>
                    <a:pt x="5608" y="10727"/>
                    <a:pt x="5604" y="10771"/>
                    <a:pt x="5600" y="10815"/>
                  </a:cubicBezTo>
                  <a:cubicBezTo>
                    <a:pt x="5614" y="10834"/>
                    <a:pt x="5631" y="10856"/>
                    <a:pt x="5644" y="10874"/>
                  </a:cubicBezTo>
                  <a:cubicBezTo>
                    <a:pt x="5648" y="10965"/>
                    <a:pt x="5654" y="11050"/>
                    <a:pt x="5658" y="11134"/>
                  </a:cubicBezTo>
                  <a:cubicBezTo>
                    <a:pt x="5700" y="11155"/>
                    <a:pt x="5726" y="11168"/>
                    <a:pt x="5753" y="11181"/>
                  </a:cubicBezTo>
                  <a:cubicBezTo>
                    <a:pt x="5778" y="11573"/>
                    <a:pt x="5739" y="11955"/>
                    <a:pt x="6003" y="12313"/>
                  </a:cubicBezTo>
                  <a:cubicBezTo>
                    <a:pt x="5964" y="12488"/>
                    <a:pt x="6144" y="12686"/>
                    <a:pt x="6112" y="12844"/>
                  </a:cubicBezTo>
                  <a:cubicBezTo>
                    <a:pt x="6162" y="12916"/>
                    <a:pt x="6212" y="12987"/>
                    <a:pt x="6257" y="13054"/>
                  </a:cubicBezTo>
                  <a:cubicBezTo>
                    <a:pt x="6269" y="13196"/>
                    <a:pt x="6335" y="13413"/>
                    <a:pt x="6385" y="13471"/>
                  </a:cubicBezTo>
                  <a:lnTo>
                    <a:pt x="6491" y="13559"/>
                  </a:lnTo>
                  <a:lnTo>
                    <a:pt x="6487" y="13634"/>
                  </a:lnTo>
                  <a:cubicBezTo>
                    <a:pt x="6681" y="13888"/>
                    <a:pt x="6769" y="14068"/>
                    <a:pt x="6816" y="14297"/>
                  </a:cubicBezTo>
                  <a:cubicBezTo>
                    <a:pt x="6862" y="14346"/>
                    <a:pt x="6925" y="14386"/>
                    <a:pt x="6955" y="14442"/>
                  </a:cubicBezTo>
                  <a:cubicBezTo>
                    <a:pt x="6996" y="14523"/>
                    <a:pt x="7052" y="14571"/>
                    <a:pt x="7097" y="14637"/>
                  </a:cubicBezTo>
                  <a:cubicBezTo>
                    <a:pt x="7139" y="14698"/>
                    <a:pt x="7168" y="14771"/>
                    <a:pt x="7203" y="14840"/>
                  </a:cubicBezTo>
                  <a:cubicBezTo>
                    <a:pt x="7239" y="14908"/>
                    <a:pt x="7268" y="14986"/>
                    <a:pt x="7311" y="15042"/>
                  </a:cubicBezTo>
                  <a:cubicBezTo>
                    <a:pt x="7352" y="15096"/>
                    <a:pt x="7381" y="15179"/>
                    <a:pt x="7415" y="15205"/>
                  </a:cubicBezTo>
                  <a:cubicBezTo>
                    <a:pt x="7499" y="15274"/>
                    <a:pt x="7461" y="15326"/>
                    <a:pt x="7503" y="15404"/>
                  </a:cubicBezTo>
                  <a:cubicBezTo>
                    <a:pt x="7520" y="15416"/>
                    <a:pt x="7549" y="15439"/>
                    <a:pt x="7583" y="15464"/>
                  </a:cubicBezTo>
                  <a:cubicBezTo>
                    <a:pt x="7630" y="15542"/>
                    <a:pt x="7684" y="15625"/>
                    <a:pt x="7731" y="15710"/>
                  </a:cubicBezTo>
                  <a:cubicBezTo>
                    <a:pt x="7780" y="15795"/>
                    <a:pt x="7839" y="15858"/>
                    <a:pt x="7904" y="15925"/>
                  </a:cubicBezTo>
                  <a:cubicBezTo>
                    <a:pt x="7962" y="15986"/>
                    <a:pt x="8014" y="16069"/>
                    <a:pt x="8077" y="16151"/>
                  </a:cubicBezTo>
                  <a:cubicBezTo>
                    <a:pt x="8082" y="16256"/>
                    <a:pt x="8173" y="16369"/>
                    <a:pt x="8258" y="16441"/>
                  </a:cubicBezTo>
                  <a:cubicBezTo>
                    <a:pt x="8330" y="16498"/>
                    <a:pt x="8374" y="16562"/>
                    <a:pt x="8421" y="16628"/>
                  </a:cubicBezTo>
                  <a:cubicBezTo>
                    <a:pt x="8597" y="16857"/>
                    <a:pt x="8792" y="17065"/>
                    <a:pt x="8973" y="17293"/>
                  </a:cubicBezTo>
                  <a:cubicBezTo>
                    <a:pt x="8985" y="17309"/>
                    <a:pt x="9020" y="17316"/>
                    <a:pt x="9045" y="17328"/>
                  </a:cubicBezTo>
                  <a:cubicBezTo>
                    <a:pt x="9051" y="17352"/>
                    <a:pt x="9057" y="17377"/>
                    <a:pt x="9064" y="17408"/>
                  </a:cubicBezTo>
                  <a:cubicBezTo>
                    <a:pt x="9147" y="17471"/>
                    <a:pt x="9238" y="17528"/>
                    <a:pt x="9317" y="17603"/>
                  </a:cubicBezTo>
                  <a:cubicBezTo>
                    <a:pt x="9401" y="17681"/>
                    <a:pt x="9485" y="17774"/>
                    <a:pt x="9551" y="17868"/>
                  </a:cubicBezTo>
                  <a:cubicBezTo>
                    <a:pt x="9612" y="17958"/>
                    <a:pt x="9726" y="17990"/>
                    <a:pt x="9773" y="18093"/>
                  </a:cubicBezTo>
                  <a:cubicBezTo>
                    <a:pt x="9818" y="18108"/>
                    <a:pt x="9869" y="18126"/>
                    <a:pt x="9910" y="18139"/>
                  </a:cubicBezTo>
                  <a:cubicBezTo>
                    <a:pt x="9982" y="18230"/>
                    <a:pt x="10052" y="18315"/>
                    <a:pt x="10144" y="18430"/>
                  </a:cubicBezTo>
                  <a:lnTo>
                    <a:pt x="10256" y="18430"/>
                  </a:lnTo>
                  <a:cubicBezTo>
                    <a:pt x="10284" y="18489"/>
                    <a:pt x="10322" y="18537"/>
                    <a:pt x="10363" y="18579"/>
                  </a:cubicBezTo>
                  <a:lnTo>
                    <a:pt x="10363" y="18579"/>
                  </a:lnTo>
                  <a:cubicBezTo>
                    <a:pt x="10337" y="18615"/>
                    <a:pt x="10311" y="18652"/>
                    <a:pt x="10284" y="18682"/>
                  </a:cubicBezTo>
                  <a:cubicBezTo>
                    <a:pt x="10287" y="18707"/>
                    <a:pt x="10290" y="18732"/>
                    <a:pt x="10293" y="18752"/>
                  </a:cubicBezTo>
                  <a:cubicBezTo>
                    <a:pt x="10271" y="18772"/>
                    <a:pt x="10256" y="18785"/>
                    <a:pt x="10233" y="18804"/>
                  </a:cubicBezTo>
                  <a:cubicBezTo>
                    <a:pt x="10202" y="18785"/>
                    <a:pt x="10169" y="18764"/>
                    <a:pt x="10125" y="18736"/>
                  </a:cubicBezTo>
                  <a:cubicBezTo>
                    <a:pt x="10093" y="18794"/>
                    <a:pt x="10072" y="18830"/>
                    <a:pt x="10049" y="18872"/>
                  </a:cubicBezTo>
                  <a:cubicBezTo>
                    <a:pt x="9882" y="18944"/>
                    <a:pt x="9738" y="19054"/>
                    <a:pt x="9619" y="19206"/>
                  </a:cubicBezTo>
                  <a:cubicBezTo>
                    <a:pt x="9597" y="19197"/>
                    <a:pt x="9576" y="19188"/>
                    <a:pt x="9545" y="19173"/>
                  </a:cubicBezTo>
                  <a:cubicBezTo>
                    <a:pt x="9516" y="19216"/>
                    <a:pt x="9492" y="19251"/>
                    <a:pt x="9467" y="19286"/>
                  </a:cubicBezTo>
                  <a:cubicBezTo>
                    <a:pt x="9464" y="19286"/>
                    <a:pt x="9460" y="19286"/>
                    <a:pt x="9456" y="19286"/>
                  </a:cubicBezTo>
                  <a:cubicBezTo>
                    <a:pt x="9383" y="19286"/>
                    <a:pt x="9319" y="19354"/>
                    <a:pt x="9260" y="19407"/>
                  </a:cubicBezTo>
                  <a:cubicBezTo>
                    <a:pt x="9206" y="19456"/>
                    <a:pt x="9172" y="19520"/>
                    <a:pt x="9117" y="19570"/>
                  </a:cubicBezTo>
                  <a:cubicBezTo>
                    <a:pt x="9067" y="19617"/>
                    <a:pt x="9006" y="19653"/>
                    <a:pt x="8960" y="19707"/>
                  </a:cubicBezTo>
                  <a:cubicBezTo>
                    <a:pt x="8920" y="19704"/>
                    <a:pt x="8882" y="19703"/>
                    <a:pt x="8844" y="19700"/>
                  </a:cubicBezTo>
                  <a:lnTo>
                    <a:pt x="8844" y="19700"/>
                  </a:lnTo>
                  <a:cubicBezTo>
                    <a:pt x="8855" y="19719"/>
                    <a:pt x="8867" y="19738"/>
                    <a:pt x="8886" y="19769"/>
                  </a:cubicBezTo>
                  <a:cubicBezTo>
                    <a:pt x="8816" y="19797"/>
                    <a:pt x="8773" y="19813"/>
                    <a:pt x="8735" y="19829"/>
                  </a:cubicBezTo>
                  <a:cubicBezTo>
                    <a:pt x="8720" y="19850"/>
                    <a:pt x="8710" y="19868"/>
                    <a:pt x="8695" y="19888"/>
                  </a:cubicBezTo>
                  <a:cubicBezTo>
                    <a:pt x="8666" y="19872"/>
                    <a:pt x="8647" y="19860"/>
                    <a:pt x="8626" y="19848"/>
                  </a:cubicBezTo>
                  <a:cubicBezTo>
                    <a:pt x="8560" y="19962"/>
                    <a:pt x="8498" y="20066"/>
                    <a:pt x="8423" y="20191"/>
                  </a:cubicBezTo>
                  <a:cubicBezTo>
                    <a:pt x="8386" y="20124"/>
                    <a:pt x="8354" y="20065"/>
                    <a:pt x="8313" y="19990"/>
                  </a:cubicBezTo>
                  <a:cubicBezTo>
                    <a:pt x="8267" y="20115"/>
                    <a:pt x="8168" y="20137"/>
                    <a:pt x="8074" y="20165"/>
                  </a:cubicBezTo>
                  <a:cubicBezTo>
                    <a:pt x="8123" y="20207"/>
                    <a:pt x="8161" y="20240"/>
                    <a:pt x="8199" y="20274"/>
                  </a:cubicBezTo>
                  <a:cubicBezTo>
                    <a:pt x="8201" y="20274"/>
                    <a:pt x="8179" y="20291"/>
                    <a:pt x="8170" y="20302"/>
                  </a:cubicBezTo>
                  <a:cubicBezTo>
                    <a:pt x="8148" y="20290"/>
                    <a:pt x="8127" y="20278"/>
                    <a:pt x="8104" y="20263"/>
                  </a:cubicBezTo>
                  <a:cubicBezTo>
                    <a:pt x="8087" y="20290"/>
                    <a:pt x="8076" y="20310"/>
                    <a:pt x="8062" y="20330"/>
                  </a:cubicBezTo>
                  <a:cubicBezTo>
                    <a:pt x="8015" y="20318"/>
                    <a:pt x="7965" y="20305"/>
                    <a:pt x="7929" y="20296"/>
                  </a:cubicBezTo>
                  <a:cubicBezTo>
                    <a:pt x="7859" y="20356"/>
                    <a:pt x="7805" y="20403"/>
                    <a:pt x="7743" y="20456"/>
                  </a:cubicBezTo>
                  <a:cubicBezTo>
                    <a:pt x="7756" y="20483"/>
                    <a:pt x="7770" y="20508"/>
                    <a:pt x="7783" y="20534"/>
                  </a:cubicBezTo>
                  <a:cubicBezTo>
                    <a:pt x="7763" y="20541"/>
                    <a:pt x="7746" y="20544"/>
                    <a:pt x="7730" y="20544"/>
                  </a:cubicBezTo>
                  <a:cubicBezTo>
                    <a:pt x="7675" y="20544"/>
                    <a:pt x="7641" y="20508"/>
                    <a:pt x="7584" y="20508"/>
                  </a:cubicBezTo>
                  <a:cubicBezTo>
                    <a:pt x="7554" y="20508"/>
                    <a:pt x="7517" y="20518"/>
                    <a:pt x="7468" y="20549"/>
                  </a:cubicBezTo>
                  <a:cubicBezTo>
                    <a:pt x="7500" y="20584"/>
                    <a:pt x="7531" y="20616"/>
                    <a:pt x="7575" y="20666"/>
                  </a:cubicBezTo>
                  <a:cubicBezTo>
                    <a:pt x="7492" y="20669"/>
                    <a:pt x="7430" y="20672"/>
                    <a:pt x="7342" y="20677"/>
                  </a:cubicBezTo>
                  <a:cubicBezTo>
                    <a:pt x="7381" y="20715"/>
                    <a:pt x="7406" y="20740"/>
                    <a:pt x="7434" y="20768"/>
                  </a:cubicBezTo>
                  <a:cubicBezTo>
                    <a:pt x="7193" y="20814"/>
                    <a:pt x="6968" y="20836"/>
                    <a:pt x="6740" y="20924"/>
                  </a:cubicBezTo>
                  <a:cubicBezTo>
                    <a:pt x="6743" y="20958"/>
                    <a:pt x="6746" y="20993"/>
                    <a:pt x="6747" y="21018"/>
                  </a:cubicBezTo>
                  <a:cubicBezTo>
                    <a:pt x="6650" y="21039"/>
                    <a:pt x="6562" y="21058"/>
                    <a:pt x="6469" y="21077"/>
                  </a:cubicBezTo>
                  <a:cubicBezTo>
                    <a:pt x="6479" y="21103"/>
                    <a:pt x="6485" y="21121"/>
                    <a:pt x="6491" y="21137"/>
                  </a:cubicBezTo>
                  <a:cubicBezTo>
                    <a:pt x="6466" y="21174"/>
                    <a:pt x="6443" y="21212"/>
                    <a:pt x="6419" y="21248"/>
                  </a:cubicBezTo>
                  <a:cubicBezTo>
                    <a:pt x="6394" y="21253"/>
                    <a:pt x="6378" y="21256"/>
                    <a:pt x="6347" y="21264"/>
                  </a:cubicBezTo>
                  <a:cubicBezTo>
                    <a:pt x="6337" y="21236"/>
                    <a:pt x="6326" y="21205"/>
                    <a:pt x="6315" y="21174"/>
                  </a:cubicBezTo>
                  <a:cubicBezTo>
                    <a:pt x="6260" y="21236"/>
                    <a:pt x="6204" y="21295"/>
                    <a:pt x="6145" y="21352"/>
                  </a:cubicBezTo>
                  <a:cubicBezTo>
                    <a:pt x="6126" y="21336"/>
                    <a:pt x="6107" y="21321"/>
                    <a:pt x="6085" y="21303"/>
                  </a:cubicBezTo>
                  <a:cubicBezTo>
                    <a:pt x="6029" y="21368"/>
                    <a:pt x="5978" y="21429"/>
                    <a:pt x="5931" y="21483"/>
                  </a:cubicBezTo>
                  <a:cubicBezTo>
                    <a:pt x="5920" y="21487"/>
                    <a:pt x="5911" y="21488"/>
                    <a:pt x="5903" y="21488"/>
                  </a:cubicBezTo>
                  <a:cubicBezTo>
                    <a:pt x="5860" y="21488"/>
                    <a:pt x="5841" y="21447"/>
                    <a:pt x="5807" y="21447"/>
                  </a:cubicBezTo>
                  <a:cubicBezTo>
                    <a:pt x="5790" y="21447"/>
                    <a:pt x="5770" y="21457"/>
                    <a:pt x="5742" y="21487"/>
                  </a:cubicBezTo>
                  <a:cubicBezTo>
                    <a:pt x="5767" y="21509"/>
                    <a:pt x="5789" y="21532"/>
                    <a:pt x="5841" y="21577"/>
                  </a:cubicBezTo>
                  <a:cubicBezTo>
                    <a:pt x="5806" y="21578"/>
                    <a:pt x="5777" y="21578"/>
                    <a:pt x="5753" y="21578"/>
                  </a:cubicBezTo>
                  <a:cubicBezTo>
                    <a:pt x="5704" y="21578"/>
                    <a:pt x="5672" y="21577"/>
                    <a:pt x="5642" y="21577"/>
                  </a:cubicBezTo>
                  <a:cubicBezTo>
                    <a:pt x="5620" y="21533"/>
                    <a:pt x="5601" y="21493"/>
                    <a:pt x="5582" y="21455"/>
                  </a:cubicBezTo>
                  <a:cubicBezTo>
                    <a:pt x="5514" y="21512"/>
                    <a:pt x="5455" y="21561"/>
                    <a:pt x="5400" y="21608"/>
                  </a:cubicBezTo>
                  <a:cubicBezTo>
                    <a:pt x="5422" y="21617"/>
                    <a:pt x="5448" y="21627"/>
                    <a:pt x="5498" y="21648"/>
                  </a:cubicBezTo>
                  <a:cubicBezTo>
                    <a:pt x="5451" y="21679"/>
                    <a:pt x="5410" y="21705"/>
                    <a:pt x="5369" y="21732"/>
                  </a:cubicBezTo>
                  <a:cubicBezTo>
                    <a:pt x="5326" y="21714"/>
                    <a:pt x="5261" y="21689"/>
                    <a:pt x="5157" y="21639"/>
                  </a:cubicBezTo>
                  <a:lnTo>
                    <a:pt x="5157" y="21639"/>
                  </a:lnTo>
                  <a:cubicBezTo>
                    <a:pt x="5174" y="21715"/>
                    <a:pt x="5186" y="21760"/>
                    <a:pt x="5198" y="21801"/>
                  </a:cubicBezTo>
                  <a:cubicBezTo>
                    <a:pt x="5219" y="21802"/>
                    <a:pt x="5236" y="21805"/>
                    <a:pt x="5254" y="21810"/>
                  </a:cubicBezTo>
                  <a:lnTo>
                    <a:pt x="5238" y="21826"/>
                  </a:lnTo>
                  <a:lnTo>
                    <a:pt x="5191" y="21808"/>
                  </a:lnTo>
                  <a:cubicBezTo>
                    <a:pt x="5194" y="21805"/>
                    <a:pt x="5198" y="21801"/>
                    <a:pt x="5198" y="21801"/>
                  </a:cubicBezTo>
                  <a:lnTo>
                    <a:pt x="5198" y="21801"/>
                  </a:lnTo>
                  <a:cubicBezTo>
                    <a:pt x="5196" y="21801"/>
                    <a:pt x="5194" y="21801"/>
                    <a:pt x="5192" y="21801"/>
                  </a:cubicBezTo>
                  <a:cubicBezTo>
                    <a:pt x="5164" y="21801"/>
                    <a:pt x="5137" y="21798"/>
                    <a:pt x="5111" y="21798"/>
                  </a:cubicBezTo>
                  <a:cubicBezTo>
                    <a:pt x="5066" y="21798"/>
                    <a:pt x="5025" y="21807"/>
                    <a:pt x="4993" y="21855"/>
                  </a:cubicBezTo>
                  <a:cubicBezTo>
                    <a:pt x="4935" y="21845"/>
                    <a:pt x="4880" y="21836"/>
                    <a:pt x="4830" y="21827"/>
                  </a:cubicBezTo>
                  <a:cubicBezTo>
                    <a:pt x="4792" y="21857"/>
                    <a:pt x="4768" y="21874"/>
                    <a:pt x="4743" y="21893"/>
                  </a:cubicBezTo>
                  <a:cubicBezTo>
                    <a:pt x="4723" y="21870"/>
                    <a:pt x="4707" y="21852"/>
                    <a:pt x="4685" y="21827"/>
                  </a:cubicBezTo>
                  <a:cubicBezTo>
                    <a:pt x="4601" y="21893"/>
                    <a:pt x="4524" y="21954"/>
                    <a:pt x="4455" y="22008"/>
                  </a:cubicBezTo>
                  <a:cubicBezTo>
                    <a:pt x="4443" y="22008"/>
                    <a:pt x="4432" y="22008"/>
                    <a:pt x="4421" y="22008"/>
                  </a:cubicBezTo>
                  <a:cubicBezTo>
                    <a:pt x="4326" y="22008"/>
                    <a:pt x="4248" y="22024"/>
                    <a:pt x="4139" y="22060"/>
                  </a:cubicBezTo>
                  <a:cubicBezTo>
                    <a:pt x="4142" y="22086"/>
                    <a:pt x="4146" y="22113"/>
                    <a:pt x="4155" y="22172"/>
                  </a:cubicBezTo>
                  <a:cubicBezTo>
                    <a:pt x="4092" y="22132"/>
                    <a:pt x="4056" y="22111"/>
                    <a:pt x="4006" y="22080"/>
                  </a:cubicBezTo>
                  <a:cubicBezTo>
                    <a:pt x="3971" y="22133"/>
                    <a:pt x="3955" y="22169"/>
                    <a:pt x="3924" y="22199"/>
                  </a:cubicBezTo>
                  <a:cubicBezTo>
                    <a:pt x="3908" y="22219"/>
                    <a:pt x="3872" y="22230"/>
                    <a:pt x="3828" y="22254"/>
                  </a:cubicBezTo>
                  <a:cubicBezTo>
                    <a:pt x="3812" y="22210"/>
                    <a:pt x="3799" y="22180"/>
                    <a:pt x="3787" y="22149"/>
                  </a:cubicBezTo>
                  <a:cubicBezTo>
                    <a:pt x="3724" y="22160"/>
                    <a:pt x="3644" y="22139"/>
                    <a:pt x="3649" y="22204"/>
                  </a:cubicBezTo>
                  <a:cubicBezTo>
                    <a:pt x="3552" y="22222"/>
                    <a:pt x="3475" y="22230"/>
                    <a:pt x="3403" y="22241"/>
                  </a:cubicBezTo>
                  <a:cubicBezTo>
                    <a:pt x="3394" y="22285"/>
                    <a:pt x="3387" y="22319"/>
                    <a:pt x="3381" y="22351"/>
                  </a:cubicBezTo>
                  <a:cubicBezTo>
                    <a:pt x="3340" y="22344"/>
                    <a:pt x="3307" y="22338"/>
                    <a:pt x="3275" y="22330"/>
                  </a:cubicBezTo>
                  <a:lnTo>
                    <a:pt x="3204" y="22377"/>
                  </a:lnTo>
                  <a:lnTo>
                    <a:pt x="3156" y="22348"/>
                  </a:lnTo>
                  <a:cubicBezTo>
                    <a:pt x="3102" y="22352"/>
                    <a:pt x="3043" y="22368"/>
                    <a:pt x="2986" y="22368"/>
                  </a:cubicBezTo>
                  <a:cubicBezTo>
                    <a:pt x="2947" y="22368"/>
                    <a:pt x="2908" y="22360"/>
                    <a:pt x="2872" y="22335"/>
                  </a:cubicBezTo>
                  <a:cubicBezTo>
                    <a:pt x="2793" y="22417"/>
                    <a:pt x="2717" y="22497"/>
                    <a:pt x="2631" y="22586"/>
                  </a:cubicBezTo>
                  <a:cubicBezTo>
                    <a:pt x="2594" y="22511"/>
                    <a:pt x="2563" y="22445"/>
                    <a:pt x="2532" y="22379"/>
                  </a:cubicBezTo>
                  <a:cubicBezTo>
                    <a:pt x="2494" y="22397"/>
                    <a:pt x="2457" y="22414"/>
                    <a:pt x="2422" y="22428"/>
                  </a:cubicBezTo>
                  <a:cubicBezTo>
                    <a:pt x="2389" y="22411"/>
                    <a:pt x="2367" y="22400"/>
                    <a:pt x="2341" y="22386"/>
                  </a:cubicBezTo>
                  <a:cubicBezTo>
                    <a:pt x="2279" y="22433"/>
                    <a:pt x="2217" y="22480"/>
                    <a:pt x="2209" y="22540"/>
                  </a:cubicBezTo>
                  <a:lnTo>
                    <a:pt x="2209" y="22540"/>
                  </a:lnTo>
                  <a:cubicBezTo>
                    <a:pt x="2213" y="22539"/>
                    <a:pt x="2216" y="22538"/>
                    <a:pt x="2220" y="22538"/>
                  </a:cubicBezTo>
                  <a:cubicBezTo>
                    <a:pt x="2221" y="22538"/>
                    <a:pt x="2221" y="22538"/>
                    <a:pt x="2222" y="22538"/>
                  </a:cubicBezTo>
                  <a:cubicBezTo>
                    <a:pt x="2230" y="22538"/>
                    <a:pt x="2239" y="22550"/>
                    <a:pt x="2208" y="22558"/>
                  </a:cubicBezTo>
                  <a:cubicBezTo>
                    <a:pt x="2208" y="22561"/>
                    <a:pt x="2203" y="22562"/>
                    <a:pt x="2194" y="22562"/>
                  </a:cubicBezTo>
                  <a:cubicBezTo>
                    <a:pt x="2180" y="22562"/>
                    <a:pt x="2157" y="22560"/>
                    <a:pt x="2135" y="22557"/>
                  </a:cubicBezTo>
                  <a:cubicBezTo>
                    <a:pt x="2147" y="22554"/>
                    <a:pt x="2159" y="22551"/>
                    <a:pt x="2171" y="22548"/>
                  </a:cubicBezTo>
                  <a:lnTo>
                    <a:pt x="2171" y="22548"/>
                  </a:lnTo>
                  <a:cubicBezTo>
                    <a:pt x="2182" y="22551"/>
                    <a:pt x="2195" y="22555"/>
                    <a:pt x="2208" y="22558"/>
                  </a:cubicBezTo>
                  <a:cubicBezTo>
                    <a:pt x="2208" y="22552"/>
                    <a:pt x="2208" y="22546"/>
                    <a:pt x="2209" y="22540"/>
                  </a:cubicBezTo>
                  <a:lnTo>
                    <a:pt x="2209" y="22540"/>
                  </a:lnTo>
                  <a:cubicBezTo>
                    <a:pt x="2196" y="22542"/>
                    <a:pt x="2183" y="22545"/>
                    <a:pt x="2171" y="22548"/>
                  </a:cubicBezTo>
                  <a:lnTo>
                    <a:pt x="2171" y="22548"/>
                  </a:lnTo>
                  <a:cubicBezTo>
                    <a:pt x="2096" y="22528"/>
                    <a:pt x="2069" y="22521"/>
                    <a:pt x="2041" y="22513"/>
                  </a:cubicBezTo>
                  <a:cubicBezTo>
                    <a:pt x="2035" y="22517"/>
                    <a:pt x="2029" y="22523"/>
                    <a:pt x="2020" y="22526"/>
                  </a:cubicBezTo>
                  <a:cubicBezTo>
                    <a:pt x="1958" y="22541"/>
                    <a:pt x="1895" y="22558"/>
                    <a:pt x="1823" y="22572"/>
                  </a:cubicBezTo>
                  <a:cubicBezTo>
                    <a:pt x="1821" y="22600"/>
                    <a:pt x="1820" y="22626"/>
                    <a:pt x="1820" y="22648"/>
                  </a:cubicBezTo>
                  <a:cubicBezTo>
                    <a:pt x="1680" y="22632"/>
                    <a:pt x="1548" y="22617"/>
                    <a:pt x="1412" y="22601"/>
                  </a:cubicBezTo>
                  <a:cubicBezTo>
                    <a:pt x="1407" y="22629"/>
                    <a:pt x="1398" y="22657"/>
                    <a:pt x="1387" y="22697"/>
                  </a:cubicBezTo>
                  <a:cubicBezTo>
                    <a:pt x="1359" y="22697"/>
                    <a:pt x="1320" y="22692"/>
                    <a:pt x="1290" y="22692"/>
                  </a:cubicBezTo>
                  <a:cubicBezTo>
                    <a:pt x="1272" y="22692"/>
                    <a:pt x="1257" y="22694"/>
                    <a:pt x="1249" y="22700"/>
                  </a:cubicBezTo>
                  <a:cubicBezTo>
                    <a:pt x="1226" y="22714"/>
                    <a:pt x="1206" y="22719"/>
                    <a:pt x="1189" y="22719"/>
                  </a:cubicBezTo>
                  <a:cubicBezTo>
                    <a:pt x="1162" y="22719"/>
                    <a:pt x="1139" y="22708"/>
                    <a:pt x="1114" y="22695"/>
                  </a:cubicBezTo>
                  <a:cubicBezTo>
                    <a:pt x="1093" y="22717"/>
                    <a:pt x="1073" y="22741"/>
                    <a:pt x="1049" y="22767"/>
                  </a:cubicBezTo>
                  <a:cubicBezTo>
                    <a:pt x="998" y="22748"/>
                    <a:pt x="959" y="22736"/>
                    <a:pt x="917" y="22722"/>
                  </a:cubicBezTo>
                  <a:cubicBezTo>
                    <a:pt x="902" y="22759"/>
                    <a:pt x="890" y="22789"/>
                    <a:pt x="874" y="22829"/>
                  </a:cubicBezTo>
                  <a:cubicBezTo>
                    <a:pt x="761" y="22806"/>
                    <a:pt x="659" y="22789"/>
                    <a:pt x="565" y="22767"/>
                  </a:cubicBezTo>
                  <a:cubicBezTo>
                    <a:pt x="512" y="22804"/>
                    <a:pt x="466" y="22837"/>
                    <a:pt x="415" y="22873"/>
                  </a:cubicBezTo>
                  <a:cubicBezTo>
                    <a:pt x="343" y="22854"/>
                    <a:pt x="284" y="22838"/>
                    <a:pt x="218" y="22820"/>
                  </a:cubicBezTo>
                  <a:cubicBezTo>
                    <a:pt x="153" y="22838"/>
                    <a:pt x="80" y="22859"/>
                    <a:pt x="0" y="22879"/>
                  </a:cubicBezTo>
                  <a:cubicBezTo>
                    <a:pt x="93" y="22969"/>
                    <a:pt x="175" y="23048"/>
                    <a:pt x="261" y="23131"/>
                  </a:cubicBezTo>
                  <a:cubicBezTo>
                    <a:pt x="261" y="23131"/>
                    <a:pt x="240" y="23141"/>
                    <a:pt x="196" y="23163"/>
                  </a:cubicBezTo>
                  <a:cubicBezTo>
                    <a:pt x="319" y="23175"/>
                    <a:pt x="421" y="23184"/>
                    <a:pt x="502" y="23191"/>
                  </a:cubicBezTo>
                  <a:cubicBezTo>
                    <a:pt x="536" y="23263"/>
                    <a:pt x="564" y="23321"/>
                    <a:pt x="603" y="23403"/>
                  </a:cubicBezTo>
                  <a:cubicBezTo>
                    <a:pt x="665" y="23360"/>
                    <a:pt x="705" y="23332"/>
                    <a:pt x="739" y="23309"/>
                  </a:cubicBezTo>
                  <a:cubicBezTo>
                    <a:pt x="817" y="23329"/>
                    <a:pt x="877" y="23346"/>
                    <a:pt x="942" y="23363"/>
                  </a:cubicBezTo>
                  <a:cubicBezTo>
                    <a:pt x="962" y="23318"/>
                    <a:pt x="976" y="23285"/>
                    <a:pt x="990" y="23251"/>
                  </a:cubicBezTo>
                  <a:cubicBezTo>
                    <a:pt x="1030" y="23256"/>
                    <a:pt x="1059" y="23260"/>
                    <a:pt x="1099" y="23266"/>
                  </a:cubicBezTo>
                  <a:cubicBezTo>
                    <a:pt x="1093" y="23321"/>
                    <a:pt x="1087" y="23372"/>
                    <a:pt x="1083" y="23418"/>
                  </a:cubicBezTo>
                  <a:cubicBezTo>
                    <a:pt x="1121" y="23441"/>
                    <a:pt x="1145" y="23454"/>
                    <a:pt x="1146" y="23456"/>
                  </a:cubicBezTo>
                  <a:cubicBezTo>
                    <a:pt x="1155" y="23457"/>
                    <a:pt x="1163" y="23457"/>
                    <a:pt x="1172" y="23457"/>
                  </a:cubicBezTo>
                  <a:cubicBezTo>
                    <a:pt x="1230" y="23457"/>
                    <a:pt x="1280" y="23438"/>
                    <a:pt x="1323" y="23438"/>
                  </a:cubicBezTo>
                  <a:cubicBezTo>
                    <a:pt x="1352" y="23438"/>
                    <a:pt x="1378" y="23446"/>
                    <a:pt x="1401" y="23477"/>
                  </a:cubicBezTo>
                  <a:cubicBezTo>
                    <a:pt x="1436" y="23466"/>
                    <a:pt x="1471" y="23454"/>
                    <a:pt x="1505" y="23444"/>
                  </a:cubicBezTo>
                  <a:cubicBezTo>
                    <a:pt x="1526" y="23454"/>
                    <a:pt x="1546" y="23465"/>
                    <a:pt x="1601" y="23490"/>
                  </a:cubicBezTo>
                  <a:lnTo>
                    <a:pt x="1691" y="23401"/>
                  </a:lnTo>
                  <a:lnTo>
                    <a:pt x="1736" y="23419"/>
                  </a:lnTo>
                  <a:cubicBezTo>
                    <a:pt x="1716" y="23446"/>
                    <a:pt x="1695" y="23474"/>
                    <a:pt x="1677" y="23496"/>
                  </a:cubicBezTo>
                  <a:cubicBezTo>
                    <a:pt x="1704" y="23527"/>
                    <a:pt x="1730" y="23554"/>
                    <a:pt x="1754" y="23581"/>
                  </a:cubicBezTo>
                  <a:cubicBezTo>
                    <a:pt x="1802" y="23581"/>
                    <a:pt x="1845" y="23579"/>
                    <a:pt x="1949" y="23579"/>
                  </a:cubicBezTo>
                  <a:cubicBezTo>
                    <a:pt x="1985" y="23559"/>
                    <a:pt x="2051" y="23521"/>
                    <a:pt x="2107" y="23487"/>
                  </a:cubicBezTo>
                  <a:cubicBezTo>
                    <a:pt x="2111" y="23494"/>
                    <a:pt x="2125" y="23515"/>
                    <a:pt x="2133" y="23531"/>
                  </a:cubicBezTo>
                  <a:cubicBezTo>
                    <a:pt x="2216" y="23527"/>
                    <a:pt x="2289" y="23522"/>
                    <a:pt x="2358" y="23519"/>
                  </a:cubicBezTo>
                  <a:cubicBezTo>
                    <a:pt x="2375" y="23493"/>
                    <a:pt x="2388" y="23472"/>
                    <a:pt x="2406" y="23441"/>
                  </a:cubicBezTo>
                  <a:cubicBezTo>
                    <a:pt x="2450" y="23493"/>
                    <a:pt x="2486" y="23535"/>
                    <a:pt x="2523" y="23578"/>
                  </a:cubicBezTo>
                  <a:cubicBezTo>
                    <a:pt x="2598" y="23587"/>
                    <a:pt x="2673" y="23587"/>
                    <a:pt x="2750" y="23593"/>
                  </a:cubicBezTo>
                  <a:cubicBezTo>
                    <a:pt x="2760" y="23575"/>
                    <a:pt x="2773" y="23553"/>
                    <a:pt x="2785" y="23532"/>
                  </a:cubicBezTo>
                  <a:cubicBezTo>
                    <a:pt x="2843" y="23527"/>
                    <a:pt x="2894" y="23522"/>
                    <a:pt x="2943" y="23518"/>
                  </a:cubicBezTo>
                  <a:cubicBezTo>
                    <a:pt x="2960" y="23541"/>
                    <a:pt x="2973" y="23560"/>
                    <a:pt x="2994" y="23588"/>
                  </a:cubicBezTo>
                  <a:cubicBezTo>
                    <a:pt x="3087" y="23563"/>
                    <a:pt x="3172" y="23543"/>
                    <a:pt x="3260" y="23516"/>
                  </a:cubicBezTo>
                  <a:cubicBezTo>
                    <a:pt x="3284" y="23537"/>
                    <a:pt x="3306" y="23559"/>
                    <a:pt x="3325" y="23577"/>
                  </a:cubicBezTo>
                  <a:cubicBezTo>
                    <a:pt x="3441" y="23560"/>
                    <a:pt x="3550" y="23544"/>
                    <a:pt x="3722" y="23519"/>
                  </a:cubicBezTo>
                  <a:cubicBezTo>
                    <a:pt x="3728" y="23509"/>
                    <a:pt x="3749" y="23474"/>
                    <a:pt x="3775" y="23425"/>
                  </a:cubicBezTo>
                  <a:cubicBezTo>
                    <a:pt x="3808" y="23465"/>
                    <a:pt x="3824" y="23482"/>
                    <a:pt x="3833" y="23494"/>
                  </a:cubicBezTo>
                  <a:cubicBezTo>
                    <a:pt x="3927" y="23491"/>
                    <a:pt x="4006" y="23485"/>
                    <a:pt x="4089" y="23478"/>
                  </a:cubicBezTo>
                  <a:cubicBezTo>
                    <a:pt x="4161" y="23472"/>
                    <a:pt x="4268" y="23474"/>
                    <a:pt x="4302" y="23449"/>
                  </a:cubicBezTo>
                  <a:cubicBezTo>
                    <a:pt x="4423" y="23363"/>
                    <a:pt x="4570" y="23381"/>
                    <a:pt x="4715" y="23319"/>
                  </a:cubicBezTo>
                  <a:cubicBezTo>
                    <a:pt x="4752" y="23337"/>
                    <a:pt x="4790" y="23356"/>
                    <a:pt x="4830" y="23375"/>
                  </a:cubicBezTo>
                  <a:cubicBezTo>
                    <a:pt x="4879" y="23334"/>
                    <a:pt x="4914" y="23303"/>
                    <a:pt x="4952" y="23271"/>
                  </a:cubicBezTo>
                  <a:cubicBezTo>
                    <a:pt x="5032" y="23290"/>
                    <a:pt x="5114" y="23312"/>
                    <a:pt x="5191" y="23326"/>
                  </a:cubicBezTo>
                  <a:cubicBezTo>
                    <a:pt x="5239" y="23294"/>
                    <a:pt x="5269" y="23275"/>
                    <a:pt x="5292" y="23260"/>
                  </a:cubicBezTo>
                  <a:cubicBezTo>
                    <a:pt x="5332" y="23262"/>
                    <a:pt x="5369" y="23262"/>
                    <a:pt x="5400" y="23263"/>
                  </a:cubicBezTo>
                  <a:cubicBezTo>
                    <a:pt x="5450" y="23228"/>
                    <a:pt x="5488" y="23203"/>
                    <a:pt x="5525" y="23178"/>
                  </a:cubicBezTo>
                  <a:cubicBezTo>
                    <a:pt x="5564" y="23184"/>
                    <a:pt x="5589" y="23188"/>
                    <a:pt x="5589" y="23188"/>
                  </a:cubicBezTo>
                  <a:cubicBezTo>
                    <a:pt x="5703" y="23144"/>
                    <a:pt x="5795" y="23103"/>
                    <a:pt x="5884" y="23060"/>
                  </a:cubicBezTo>
                  <a:cubicBezTo>
                    <a:pt x="5889" y="23037"/>
                    <a:pt x="5894" y="23015"/>
                    <a:pt x="5897" y="23001"/>
                  </a:cubicBezTo>
                  <a:cubicBezTo>
                    <a:pt x="6007" y="22987"/>
                    <a:pt x="6100" y="22973"/>
                    <a:pt x="6190" y="22960"/>
                  </a:cubicBezTo>
                  <a:cubicBezTo>
                    <a:pt x="6259" y="22894"/>
                    <a:pt x="6353" y="22878"/>
                    <a:pt x="6438" y="22847"/>
                  </a:cubicBezTo>
                  <a:cubicBezTo>
                    <a:pt x="6460" y="22864"/>
                    <a:pt x="6479" y="22881"/>
                    <a:pt x="6499" y="22895"/>
                  </a:cubicBezTo>
                  <a:cubicBezTo>
                    <a:pt x="6529" y="22866"/>
                    <a:pt x="6556" y="22842"/>
                    <a:pt x="6585" y="22816"/>
                  </a:cubicBezTo>
                  <a:cubicBezTo>
                    <a:pt x="6629" y="22814"/>
                    <a:pt x="6663" y="22814"/>
                    <a:pt x="6706" y="22813"/>
                  </a:cubicBezTo>
                  <a:cubicBezTo>
                    <a:pt x="6709" y="22794"/>
                    <a:pt x="6712" y="22776"/>
                    <a:pt x="6715" y="22747"/>
                  </a:cubicBezTo>
                  <a:cubicBezTo>
                    <a:pt x="6775" y="22706"/>
                    <a:pt x="6850" y="22660"/>
                    <a:pt x="6916" y="22610"/>
                  </a:cubicBezTo>
                  <a:cubicBezTo>
                    <a:pt x="7066" y="22588"/>
                    <a:pt x="7205" y="22567"/>
                    <a:pt x="7284" y="22556"/>
                  </a:cubicBezTo>
                  <a:cubicBezTo>
                    <a:pt x="7433" y="22488"/>
                    <a:pt x="7524" y="22442"/>
                    <a:pt x="7648" y="22377"/>
                  </a:cubicBezTo>
                  <a:cubicBezTo>
                    <a:pt x="7651" y="22373"/>
                    <a:pt x="7678" y="22335"/>
                    <a:pt x="7708" y="22297"/>
                  </a:cubicBezTo>
                  <a:lnTo>
                    <a:pt x="7780" y="22297"/>
                  </a:lnTo>
                  <a:cubicBezTo>
                    <a:pt x="7804" y="22272"/>
                    <a:pt x="7829" y="22244"/>
                    <a:pt x="7840" y="22230"/>
                  </a:cubicBezTo>
                  <a:cubicBezTo>
                    <a:pt x="7936" y="22202"/>
                    <a:pt x="8012" y="22182"/>
                    <a:pt x="8132" y="22139"/>
                  </a:cubicBezTo>
                  <a:cubicBezTo>
                    <a:pt x="8143" y="22098"/>
                    <a:pt x="8155" y="22054"/>
                    <a:pt x="8168" y="22005"/>
                  </a:cubicBezTo>
                  <a:cubicBezTo>
                    <a:pt x="8379" y="21923"/>
                    <a:pt x="8569" y="21849"/>
                    <a:pt x="8780" y="21752"/>
                  </a:cubicBezTo>
                  <a:cubicBezTo>
                    <a:pt x="8826" y="21710"/>
                    <a:pt x="8876" y="21627"/>
                    <a:pt x="9000" y="21618"/>
                  </a:cubicBezTo>
                  <a:cubicBezTo>
                    <a:pt x="9041" y="21615"/>
                    <a:pt x="9132" y="21565"/>
                    <a:pt x="9161" y="21527"/>
                  </a:cubicBezTo>
                  <a:cubicBezTo>
                    <a:pt x="9257" y="21406"/>
                    <a:pt x="9394" y="21337"/>
                    <a:pt x="9519" y="21261"/>
                  </a:cubicBezTo>
                  <a:cubicBezTo>
                    <a:pt x="9684" y="21158"/>
                    <a:pt x="9799" y="21025"/>
                    <a:pt x="9922" y="20905"/>
                  </a:cubicBezTo>
                  <a:cubicBezTo>
                    <a:pt x="10156" y="20825"/>
                    <a:pt x="10153" y="20819"/>
                    <a:pt x="10249" y="20708"/>
                  </a:cubicBezTo>
                  <a:cubicBezTo>
                    <a:pt x="10403" y="20643"/>
                    <a:pt x="10556" y="20583"/>
                    <a:pt x="10705" y="20512"/>
                  </a:cubicBezTo>
                  <a:cubicBezTo>
                    <a:pt x="10731" y="20484"/>
                    <a:pt x="10770" y="20438"/>
                    <a:pt x="10814" y="20397"/>
                  </a:cubicBezTo>
                  <a:cubicBezTo>
                    <a:pt x="10859" y="20356"/>
                    <a:pt x="10911" y="20318"/>
                    <a:pt x="10956" y="20282"/>
                  </a:cubicBezTo>
                  <a:cubicBezTo>
                    <a:pt x="10948" y="20250"/>
                    <a:pt x="10943" y="20232"/>
                    <a:pt x="10934" y="20202"/>
                  </a:cubicBezTo>
                  <a:cubicBezTo>
                    <a:pt x="11006" y="20154"/>
                    <a:pt x="11090" y="20072"/>
                    <a:pt x="11133" y="20068"/>
                  </a:cubicBezTo>
                  <a:cubicBezTo>
                    <a:pt x="11227" y="20059"/>
                    <a:pt x="11233" y="19920"/>
                    <a:pt x="11312" y="19920"/>
                  </a:cubicBezTo>
                  <a:cubicBezTo>
                    <a:pt x="11316" y="19920"/>
                    <a:pt x="11320" y="19920"/>
                    <a:pt x="11324" y="19921"/>
                  </a:cubicBezTo>
                  <a:cubicBezTo>
                    <a:pt x="11324" y="19921"/>
                    <a:pt x="11324" y="19921"/>
                    <a:pt x="11325" y="19921"/>
                  </a:cubicBezTo>
                  <a:cubicBezTo>
                    <a:pt x="11332" y="19921"/>
                    <a:pt x="11368" y="19891"/>
                    <a:pt x="11371" y="19882"/>
                  </a:cubicBezTo>
                  <a:cubicBezTo>
                    <a:pt x="11402" y="19781"/>
                    <a:pt x="11510" y="19728"/>
                    <a:pt x="11580" y="19651"/>
                  </a:cubicBezTo>
                  <a:cubicBezTo>
                    <a:pt x="11561" y="19604"/>
                    <a:pt x="11553" y="19577"/>
                    <a:pt x="11567" y="19544"/>
                  </a:cubicBezTo>
                  <a:lnTo>
                    <a:pt x="11567" y="19544"/>
                  </a:lnTo>
                  <a:cubicBezTo>
                    <a:pt x="11623" y="19572"/>
                    <a:pt x="11707" y="19616"/>
                    <a:pt x="11799" y="19663"/>
                  </a:cubicBezTo>
                  <a:cubicBezTo>
                    <a:pt x="11910" y="19787"/>
                    <a:pt x="11911" y="19784"/>
                    <a:pt x="12097" y="19875"/>
                  </a:cubicBezTo>
                  <a:cubicBezTo>
                    <a:pt x="12275" y="19965"/>
                    <a:pt x="12442" y="20069"/>
                    <a:pt x="12545" y="20193"/>
                  </a:cubicBezTo>
                  <a:cubicBezTo>
                    <a:pt x="12688" y="20256"/>
                    <a:pt x="12800" y="20305"/>
                    <a:pt x="12907" y="20353"/>
                  </a:cubicBezTo>
                  <a:cubicBezTo>
                    <a:pt x="12979" y="20371"/>
                    <a:pt x="13051" y="20387"/>
                    <a:pt x="13131" y="20406"/>
                  </a:cubicBezTo>
                  <a:cubicBezTo>
                    <a:pt x="13123" y="20427"/>
                    <a:pt x="13118" y="20441"/>
                    <a:pt x="13113" y="20455"/>
                  </a:cubicBezTo>
                  <a:cubicBezTo>
                    <a:pt x="13112" y="20455"/>
                    <a:pt x="13112" y="20455"/>
                    <a:pt x="13111" y="20455"/>
                  </a:cubicBezTo>
                  <a:cubicBezTo>
                    <a:pt x="13077" y="20455"/>
                    <a:pt x="13013" y="20421"/>
                    <a:pt x="12983" y="20421"/>
                  </a:cubicBezTo>
                  <a:cubicBezTo>
                    <a:pt x="12963" y="20421"/>
                    <a:pt x="12956" y="20435"/>
                    <a:pt x="12979" y="20481"/>
                  </a:cubicBezTo>
                  <a:cubicBezTo>
                    <a:pt x="13215" y="20559"/>
                    <a:pt x="13226" y="20569"/>
                    <a:pt x="13434" y="20719"/>
                  </a:cubicBezTo>
                  <a:cubicBezTo>
                    <a:pt x="13538" y="20793"/>
                    <a:pt x="13651" y="20883"/>
                    <a:pt x="13792" y="20883"/>
                  </a:cubicBezTo>
                  <a:cubicBezTo>
                    <a:pt x="13794" y="20883"/>
                    <a:pt x="13797" y="20883"/>
                    <a:pt x="13799" y="20883"/>
                  </a:cubicBezTo>
                  <a:cubicBezTo>
                    <a:pt x="13805" y="20884"/>
                    <a:pt x="13821" y="20900"/>
                    <a:pt x="13834" y="20912"/>
                  </a:cubicBezTo>
                  <a:cubicBezTo>
                    <a:pt x="13796" y="20937"/>
                    <a:pt x="13756" y="20962"/>
                    <a:pt x="13700" y="20996"/>
                  </a:cubicBezTo>
                  <a:cubicBezTo>
                    <a:pt x="13777" y="21005"/>
                    <a:pt x="13813" y="21009"/>
                    <a:pt x="13852" y="21014"/>
                  </a:cubicBezTo>
                  <a:cubicBezTo>
                    <a:pt x="13877" y="21009"/>
                    <a:pt x="13905" y="21005"/>
                    <a:pt x="13952" y="20997"/>
                  </a:cubicBezTo>
                  <a:cubicBezTo>
                    <a:pt x="13981" y="21055"/>
                    <a:pt x="14003" y="21095"/>
                    <a:pt x="14022" y="21131"/>
                  </a:cubicBezTo>
                  <a:cubicBezTo>
                    <a:pt x="14078" y="21134"/>
                    <a:pt x="14114" y="21136"/>
                    <a:pt x="14149" y="21137"/>
                  </a:cubicBezTo>
                  <a:cubicBezTo>
                    <a:pt x="14190" y="21171"/>
                    <a:pt x="14225" y="21199"/>
                    <a:pt x="14258" y="21226"/>
                  </a:cubicBezTo>
                  <a:cubicBezTo>
                    <a:pt x="14274" y="21221"/>
                    <a:pt x="14293" y="21218"/>
                    <a:pt x="14311" y="21215"/>
                  </a:cubicBezTo>
                  <a:lnTo>
                    <a:pt x="14325" y="21234"/>
                  </a:lnTo>
                  <a:lnTo>
                    <a:pt x="14266" y="21234"/>
                  </a:lnTo>
                  <a:cubicBezTo>
                    <a:pt x="14311" y="21280"/>
                    <a:pt x="14458" y="21382"/>
                    <a:pt x="14540" y="21411"/>
                  </a:cubicBezTo>
                  <a:cubicBezTo>
                    <a:pt x="14540" y="21411"/>
                    <a:pt x="14540" y="21411"/>
                    <a:pt x="14540" y="21412"/>
                  </a:cubicBezTo>
                  <a:lnTo>
                    <a:pt x="14540" y="21412"/>
                  </a:lnTo>
                  <a:cubicBezTo>
                    <a:pt x="14540" y="21411"/>
                    <a:pt x="14541" y="21411"/>
                    <a:pt x="14541" y="21411"/>
                  </a:cubicBezTo>
                  <a:lnTo>
                    <a:pt x="14541" y="21411"/>
                  </a:lnTo>
                  <a:cubicBezTo>
                    <a:pt x="14586" y="21412"/>
                    <a:pt x="14626" y="21427"/>
                    <a:pt x="14665" y="21443"/>
                  </a:cubicBezTo>
                  <a:lnTo>
                    <a:pt x="14661" y="21465"/>
                  </a:lnTo>
                  <a:lnTo>
                    <a:pt x="14545" y="21430"/>
                  </a:lnTo>
                  <a:lnTo>
                    <a:pt x="14545" y="21430"/>
                  </a:lnTo>
                  <a:cubicBezTo>
                    <a:pt x="14571" y="21502"/>
                    <a:pt x="14670" y="21538"/>
                    <a:pt x="14771" y="21629"/>
                  </a:cubicBezTo>
                  <a:cubicBezTo>
                    <a:pt x="14740" y="21558"/>
                    <a:pt x="14732" y="21539"/>
                    <a:pt x="14718" y="21509"/>
                  </a:cubicBezTo>
                  <a:lnTo>
                    <a:pt x="14718" y="21509"/>
                  </a:lnTo>
                  <a:cubicBezTo>
                    <a:pt x="14761" y="21527"/>
                    <a:pt x="14796" y="21542"/>
                    <a:pt x="14827" y="21555"/>
                  </a:cubicBezTo>
                  <a:cubicBezTo>
                    <a:pt x="14832" y="21584"/>
                    <a:pt x="14836" y="21607"/>
                    <a:pt x="14837" y="21612"/>
                  </a:cubicBezTo>
                  <a:cubicBezTo>
                    <a:pt x="14957" y="21670"/>
                    <a:pt x="15057" y="21718"/>
                    <a:pt x="15157" y="21767"/>
                  </a:cubicBezTo>
                  <a:cubicBezTo>
                    <a:pt x="15182" y="21777"/>
                    <a:pt x="15216" y="21780"/>
                    <a:pt x="15241" y="21785"/>
                  </a:cubicBezTo>
                  <a:cubicBezTo>
                    <a:pt x="15258" y="21768"/>
                    <a:pt x="15270" y="21755"/>
                    <a:pt x="15286" y="21739"/>
                  </a:cubicBezTo>
                  <a:cubicBezTo>
                    <a:pt x="15388" y="21815"/>
                    <a:pt x="15497" y="21785"/>
                    <a:pt x="15630" y="21843"/>
                  </a:cubicBezTo>
                  <a:cubicBezTo>
                    <a:pt x="15600" y="21786"/>
                    <a:pt x="15585" y="21758"/>
                    <a:pt x="15557" y="21708"/>
                  </a:cubicBezTo>
                  <a:lnTo>
                    <a:pt x="15557" y="21708"/>
                  </a:lnTo>
                  <a:cubicBezTo>
                    <a:pt x="15648" y="21746"/>
                    <a:pt x="15717" y="21774"/>
                    <a:pt x="15814" y="21815"/>
                  </a:cubicBezTo>
                  <a:cubicBezTo>
                    <a:pt x="15828" y="21817"/>
                    <a:pt x="15879" y="21823"/>
                    <a:pt x="15967" y="21833"/>
                  </a:cubicBezTo>
                  <a:cubicBezTo>
                    <a:pt x="15914" y="21855"/>
                    <a:pt x="15892" y="21864"/>
                    <a:pt x="15831" y="21891"/>
                  </a:cubicBezTo>
                  <a:cubicBezTo>
                    <a:pt x="15941" y="21899"/>
                    <a:pt x="15995" y="21904"/>
                    <a:pt x="16056" y="21910"/>
                  </a:cubicBezTo>
                  <a:cubicBezTo>
                    <a:pt x="16157" y="21970"/>
                    <a:pt x="16270" y="22020"/>
                    <a:pt x="16379" y="22067"/>
                  </a:cubicBezTo>
                  <a:cubicBezTo>
                    <a:pt x="16453" y="22064"/>
                    <a:pt x="16520" y="22053"/>
                    <a:pt x="16589" y="22053"/>
                  </a:cubicBezTo>
                  <a:cubicBezTo>
                    <a:pt x="16627" y="22053"/>
                    <a:pt x="16665" y="22056"/>
                    <a:pt x="16706" y="22066"/>
                  </a:cubicBezTo>
                  <a:cubicBezTo>
                    <a:pt x="16722" y="22058"/>
                    <a:pt x="16740" y="22052"/>
                    <a:pt x="16757" y="22046"/>
                  </a:cubicBezTo>
                  <a:lnTo>
                    <a:pt x="16775" y="22061"/>
                  </a:lnTo>
                  <a:lnTo>
                    <a:pt x="16713" y="22073"/>
                  </a:lnTo>
                  <a:cubicBezTo>
                    <a:pt x="16710" y="22070"/>
                    <a:pt x="16706" y="22066"/>
                    <a:pt x="16706" y="22066"/>
                  </a:cubicBezTo>
                  <a:cubicBezTo>
                    <a:pt x="16703" y="22089"/>
                    <a:pt x="16696" y="22110"/>
                    <a:pt x="16684" y="22148"/>
                  </a:cubicBezTo>
                  <a:cubicBezTo>
                    <a:pt x="16774" y="22148"/>
                    <a:pt x="16828" y="22147"/>
                    <a:pt x="16880" y="22147"/>
                  </a:cubicBezTo>
                  <a:lnTo>
                    <a:pt x="17119" y="22239"/>
                  </a:lnTo>
                  <a:cubicBezTo>
                    <a:pt x="17153" y="22201"/>
                    <a:pt x="17175" y="22174"/>
                    <a:pt x="17214" y="22130"/>
                  </a:cubicBezTo>
                  <a:cubicBezTo>
                    <a:pt x="17230" y="22180"/>
                    <a:pt x="17236" y="22202"/>
                    <a:pt x="17243" y="22222"/>
                  </a:cubicBezTo>
                  <a:cubicBezTo>
                    <a:pt x="17294" y="22219"/>
                    <a:pt x="17342" y="22216"/>
                    <a:pt x="17387" y="22213"/>
                  </a:cubicBezTo>
                  <a:cubicBezTo>
                    <a:pt x="17414" y="22252"/>
                    <a:pt x="17433" y="22283"/>
                    <a:pt x="17467" y="22336"/>
                  </a:cubicBezTo>
                  <a:cubicBezTo>
                    <a:pt x="17527" y="22302"/>
                    <a:pt x="17561" y="22285"/>
                    <a:pt x="17595" y="22266"/>
                  </a:cubicBezTo>
                  <a:cubicBezTo>
                    <a:pt x="17667" y="22298"/>
                    <a:pt x="17742" y="22316"/>
                    <a:pt x="17830" y="22347"/>
                  </a:cubicBezTo>
                  <a:cubicBezTo>
                    <a:pt x="17874" y="22325"/>
                    <a:pt x="17915" y="22304"/>
                    <a:pt x="17954" y="22285"/>
                  </a:cubicBezTo>
                  <a:cubicBezTo>
                    <a:pt x="17934" y="22276"/>
                    <a:pt x="17918" y="22266"/>
                    <a:pt x="17902" y="22255"/>
                  </a:cubicBezTo>
                  <a:lnTo>
                    <a:pt x="17926" y="22247"/>
                  </a:lnTo>
                  <a:lnTo>
                    <a:pt x="17965" y="22282"/>
                  </a:lnTo>
                  <a:cubicBezTo>
                    <a:pt x="17959" y="22283"/>
                    <a:pt x="17954" y="22285"/>
                    <a:pt x="17954" y="22285"/>
                  </a:cubicBezTo>
                  <a:cubicBezTo>
                    <a:pt x="18020" y="22280"/>
                    <a:pt x="18082" y="22276"/>
                    <a:pt x="18161" y="22270"/>
                  </a:cubicBezTo>
                  <a:lnTo>
                    <a:pt x="18161" y="22270"/>
                  </a:lnTo>
                  <a:cubicBezTo>
                    <a:pt x="18120" y="22308"/>
                    <a:pt x="18095" y="22332"/>
                    <a:pt x="18048" y="22376"/>
                  </a:cubicBezTo>
                  <a:cubicBezTo>
                    <a:pt x="18171" y="22360"/>
                    <a:pt x="18251" y="22350"/>
                    <a:pt x="18274" y="22347"/>
                  </a:cubicBezTo>
                  <a:cubicBezTo>
                    <a:pt x="18395" y="22367"/>
                    <a:pt x="18468" y="22380"/>
                    <a:pt x="18544" y="22394"/>
                  </a:cubicBezTo>
                  <a:cubicBezTo>
                    <a:pt x="18549" y="22363"/>
                    <a:pt x="18554" y="22345"/>
                    <a:pt x="18552" y="22329"/>
                  </a:cubicBezTo>
                  <a:lnTo>
                    <a:pt x="18552" y="22329"/>
                  </a:lnTo>
                  <a:cubicBezTo>
                    <a:pt x="18588" y="22345"/>
                    <a:pt x="18621" y="22358"/>
                    <a:pt x="18642" y="22369"/>
                  </a:cubicBezTo>
                  <a:cubicBezTo>
                    <a:pt x="18716" y="22352"/>
                    <a:pt x="18786" y="22339"/>
                    <a:pt x="18875" y="22320"/>
                  </a:cubicBezTo>
                  <a:cubicBezTo>
                    <a:pt x="18879" y="22373"/>
                    <a:pt x="18882" y="22405"/>
                    <a:pt x="18885" y="22436"/>
                  </a:cubicBezTo>
                  <a:cubicBezTo>
                    <a:pt x="18928" y="22450"/>
                    <a:pt x="18966" y="22455"/>
                    <a:pt x="19001" y="22455"/>
                  </a:cubicBezTo>
                  <a:cubicBezTo>
                    <a:pt x="19117" y="22455"/>
                    <a:pt x="19203" y="22398"/>
                    <a:pt x="19340" y="22398"/>
                  </a:cubicBezTo>
                  <a:cubicBezTo>
                    <a:pt x="19351" y="22398"/>
                    <a:pt x="19364" y="22399"/>
                    <a:pt x="19376" y="22400"/>
                  </a:cubicBezTo>
                  <a:cubicBezTo>
                    <a:pt x="19388" y="22414"/>
                    <a:pt x="19409" y="22439"/>
                    <a:pt x="19459" y="22500"/>
                  </a:cubicBezTo>
                  <a:cubicBezTo>
                    <a:pt x="19519" y="22451"/>
                    <a:pt x="19551" y="22425"/>
                    <a:pt x="19581" y="22401"/>
                  </a:cubicBezTo>
                  <a:cubicBezTo>
                    <a:pt x="19616" y="22417"/>
                    <a:pt x="19635" y="22425"/>
                    <a:pt x="19662" y="22438"/>
                  </a:cubicBezTo>
                  <a:cubicBezTo>
                    <a:pt x="19681" y="22394"/>
                    <a:pt x="19694" y="22363"/>
                    <a:pt x="19712" y="22325"/>
                  </a:cubicBezTo>
                  <a:cubicBezTo>
                    <a:pt x="19754" y="22352"/>
                    <a:pt x="19784" y="22370"/>
                    <a:pt x="19813" y="22389"/>
                  </a:cubicBezTo>
                  <a:cubicBezTo>
                    <a:pt x="19790" y="22403"/>
                    <a:pt x="19768" y="22414"/>
                    <a:pt x="19732" y="22435"/>
                  </a:cubicBezTo>
                  <a:cubicBezTo>
                    <a:pt x="19819" y="22439"/>
                    <a:pt x="19871" y="22442"/>
                    <a:pt x="19919" y="22445"/>
                  </a:cubicBezTo>
                  <a:cubicBezTo>
                    <a:pt x="19938" y="22422"/>
                    <a:pt x="19954" y="22401"/>
                    <a:pt x="19972" y="22379"/>
                  </a:cubicBezTo>
                  <a:cubicBezTo>
                    <a:pt x="20006" y="22383"/>
                    <a:pt x="20037" y="22388"/>
                    <a:pt x="20074" y="22391"/>
                  </a:cubicBezTo>
                  <a:cubicBezTo>
                    <a:pt x="20052" y="22411"/>
                    <a:pt x="20035" y="22426"/>
                    <a:pt x="19999" y="22461"/>
                  </a:cubicBezTo>
                  <a:cubicBezTo>
                    <a:pt x="20152" y="22447"/>
                    <a:pt x="20278" y="22436"/>
                    <a:pt x="20391" y="22426"/>
                  </a:cubicBezTo>
                  <a:cubicBezTo>
                    <a:pt x="20411" y="22403"/>
                    <a:pt x="20424" y="22385"/>
                    <a:pt x="20433" y="22376"/>
                  </a:cubicBezTo>
                  <a:cubicBezTo>
                    <a:pt x="20493" y="22391"/>
                    <a:pt x="20537" y="22403"/>
                    <a:pt x="20580" y="22413"/>
                  </a:cubicBezTo>
                  <a:cubicBezTo>
                    <a:pt x="20605" y="22382"/>
                    <a:pt x="20621" y="22363"/>
                    <a:pt x="20639" y="22339"/>
                  </a:cubicBezTo>
                  <a:cubicBezTo>
                    <a:pt x="20687" y="22367"/>
                    <a:pt x="20731" y="22392"/>
                    <a:pt x="20786" y="22423"/>
                  </a:cubicBezTo>
                  <a:cubicBezTo>
                    <a:pt x="20803" y="22385"/>
                    <a:pt x="20820" y="22351"/>
                    <a:pt x="20837" y="22311"/>
                  </a:cubicBezTo>
                  <a:cubicBezTo>
                    <a:pt x="20886" y="22337"/>
                    <a:pt x="20930" y="22356"/>
                    <a:pt x="20972" y="22356"/>
                  </a:cubicBezTo>
                  <a:cubicBezTo>
                    <a:pt x="21006" y="22356"/>
                    <a:pt x="21039" y="22343"/>
                    <a:pt x="21073" y="22311"/>
                  </a:cubicBezTo>
                  <a:cubicBezTo>
                    <a:pt x="21052" y="22305"/>
                    <a:pt x="21036" y="22298"/>
                    <a:pt x="21018" y="22291"/>
                  </a:cubicBezTo>
                  <a:lnTo>
                    <a:pt x="21039" y="22279"/>
                  </a:lnTo>
                  <a:lnTo>
                    <a:pt x="21083" y="22307"/>
                  </a:lnTo>
                  <a:cubicBezTo>
                    <a:pt x="21079" y="22308"/>
                    <a:pt x="21075" y="22311"/>
                    <a:pt x="21073" y="22311"/>
                  </a:cubicBezTo>
                  <a:lnTo>
                    <a:pt x="21073" y="22311"/>
                  </a:lnTo>
                  <a:cubicBezTo>
                    <a:pt x="21135" y="22301"/>
                    <a:pt x="21192" y="22291"/>
                    <a:pt x="21255" y="22279"/>
                  </a:cubicBezTo>
                  <a:cubicBezTo>
                    <a:pt x="21280" y="22298"/>
                    <a:pt x="21313" y="22304"/>
                    <a:pt x="21355" y="22304"/>
                  </a:cubicBezTo>
                  <a:cubicBezTo>
                    <a:pt x="21408" y="22304"/>
                    <a:pt x="21476" y="22295"/>
                    <a:pt x="21559" y="22295"/>
                  </a:cubicBezTo>
                  <a:cubicBezTo>
                    <a:pt x="21563" y="22295"/>
                    <a:pt x="21566" y="22295"/>
                    <a:pt x="21570" y="22295"/>
                  </a:cubicBezTo>
                  <a:cubicBezTo>
                    <a:pt x="21579" y="22283"/>
                    <a:pt x="21601" y="22251"/>
                    <a:pt x="21624" y="22219"/>
                  </a:cubicBezTo>
                  <a:cubicBezTo>
                    <a:pt x="21676" y="22263"/>
                    <a:pt x="21711" y="22295"/>
                    <a:pt x="21751" y="22327"/>
                  </a:cubicBezTo>
                  <a:cubicBezTo>
                    <a:pt x="21807" y="22298"/>
                    <a:pt x="21852" y="22273"/>
                    <a:pt x="21913" y="22242"/>
                  </a:cubicBezTo>
                  <a:cubicBezTo>
                    <a:pt x="21974" y="22239"/>
                    <a:pt x="22045" y="22238"/>
                    <a:pt x="22114" y="22235"/>
                  </a:cubicBezTo>
                  <a:cubicBezTo>
                    <a:pt x="22124" y="22213"/>
                    <a:pt x="22132" y="22197"/>
                    <a:pt x="22138" y="22180"/>
                  </a:cubicBezTo>
                  <a:cubicBezTo>
                    <a:pt x="22217" y="22167"/>
                    <a:pt x="22292" y="22154"/>
                    <a:pt x="22438" y="22129"/>
                  </a:cubicBezTo>
                  <a:cubicBezTo>
                    <a:pt x="22441" y="22133"/>
                    <a:pt x="22458" y="22167"/>
                    <a:pt x="22482" y="22214"/>
                  </a:cubicBezTo>
                  <a:cubicBezTo>
                    <a:pt x="22545" y="22152"/>
                    <a:pt x="22581" y="22121"/>
                    <a:pt x="22614" y="22085"/>
                  </a:cubicBezTo>
                  <a:cubicBezTo>
                    <a:pt x="22666" y="22105"/>
                    <a:pt x="22719" y="22127"/>
                    <a:pt x="22776" y="22151"/>
                  </a:cubicBezTo>
                  <a:cubicBezTo>
                    <a:pt x="22845" y="22108"/>
                    <a:pt x="22898" y="22076"/>
                    <a:pt x="22956" y="22042"/>
                  </a:cubicBezTo>
                  <a:cubicBezTo>
                    <a:pt x="23006" y="22052"/>
                    <a:pt x="23048" y="22061"/>
                    <a:pt x="23112" y="22074"/>
                  </a:cubicBezTo>
                  <a:cubicBezTo>
                    <a:pt x="23225" y="22001"/>
                    <a:pt x="23375" y="21958"/>
                    <a:pt x="23572" y="21951"/>
                  </a:cubicBezTo>
                  <a:cubicBezTo>
                    <a:pt x="23537" y="21908"/>
                    <a:pt x="23516" y="21883"/>
                    <a:pt x="23481" y="21840"/>
                  </a:cubicBezTo>
                  <a:lnTo>
                    <a:pt x="23481" y="21840"/>
                  </a:lnTo>
                  <a:cubicBezTo>
                    <a:pt x="23600" y="21857"/>
                    <a:pt x="23694" y="21870"/>
                    <a:pt x="23788" y="21882"/>
                  </a:cubicBezTo>
                  <a:cubicBezTo>
                    <a:pt x="23811" y="21854"/>
                    <a:pt x="23803" y="21809"/>
                    <a:pt x="23872" y="21809"/>
                  </a:cubicBezTo>
                  <a:cubicBezTo>
                    <a:pt x="23885" y="21809"/>
                    <a:pt x="23901" y="21810"/>
                    <a:pt x="23921" y="21814"/>
                  </a:cubicBezTo>
                  <a:cubicBezTo>
                    <a:pt x="23931" y="21845"/>
                    <a:pt x="23943" y="21876"/>
                    <a:pt x="23956" y="21914"/>
                  </a:cubicBezTo>
                  <a:cubicBezTo>
                    <a:pt x="23999" y="21879"/>
                    <a:pt x="24031" y="21852"/>
                    <a:pt x="24062" y="21826"/>
                  </a:cubicBezTo>
                  <a:cubicBezTo>
                    <a:pt x="24093" y="21808"/>
                    <a:pt x="24124" y="21792"/>
                    <a:pt x="24161" y="21773"/>
                  </a:cubicBezTo>
                  <a:cubicBezTo>
                    <a:pt x="24189" y="21804"/>
                    <a:pt x="24205" y="21823"/>
                    <a:pt x="24247" y="21871"/>
                  </a:cubicBezTo>
                  <a:cubicBezTo>
                    <a:pt x="24255" y="21788"/>
                    <a:pt x="24258" y="21743"/>
                    <a:pt x="24262" y="21690"/>
                  </a:cubicBezTo>
                  <a:cubicBezTo>
                    <a:pt x="24303" y="21705"/>
                    <a:pt x="24327" y="21714"/>
                    <a:pt x="24389" y="21738"/>
                  </a:cubicBezTo>
                  <a:cubicBezTo>
                    <a:pt x="24412" y="21702"/>
                    <a:pt x="24437" y="21667"/>
                    <a:pt x="24481" y="21607"/>
                  </a:cubicBezTo>
                  <a:cubicBezTo>
                    <a:pt x="24502" y="21667"/>
                    <a:pt x="24512" y="21698"/>
                    <a:pt x="24521" y="21724"/>
                  </a:cubicBezTo>
                  <a:cubicBezTo>
                    <a:pt x="24562" y="21693"/>
                    <a:pt x="24604" y="21662"/>
                    <a:pt x="24642" y="21632"/>
                  </a:cubicBezTo>
                  <a:cubicBezTo>
                    <a:pt x="24708" y="21654"/>
                    <a:pt x="24754" y="21668"/>
                    <a:pt x="24801" y="21685"/>
                  </a:cubicBezTo>
                  <a:cubicBezTo>
                    <a:pt x="24821" y="21655"/>
                    <a:pt x="24840" y="21627"/>
                    <a:pt x="24861" y="21596"/>
                  </a:cubicBezTo>
                  <a:cubicBezTo>
                    <a:pt x="24906" y="21602"/>
                    <a:pt x="24949" y="21606"/>
                    <a:pt x="24994" y="21606"/>
                  </a:cubicBezTo>
                  <a:cubicBezTo>
                    <a:pt x="25088" y="21606"/>
                    <a:pt x="25182" y="21590"/>
                    <a:pt x="25283" y="21552"/>
                  </a:cubicBezTo>
                  <a:cubicBezTo>
                    <a:pt x="25251" y="21518"/>
                    <a:pt x="25230" y="21496"/>
                    <a:pt x="25193" y="21458"/>
                  </a:cubicBezTo>
                  <a:lnTo>
                    <a:pt x="25193" y="21458"/>
                  </a:lnTo>
                  <a:cubicBezTo>
                    <a:pt x="25296" y="21465"/>
                    <a:pt x="25358" y="21470"/>
                    <a:pt x="25433" y="21476"/>
                  </a:cubicBezTo>
                  <a:cubicBezTo>
                    <a:pt x="25445" y="21429"/>
                    <a:pt x="25455" y="21390"/>
                    <a:pt x="25464" y="21352"/>
                  </a:cubicBezTo>
                  <a:cubicBezTo>
                    <a:pt x="25566" y="21351"/>
                    <a:pt x="25651" y="21351"/>
                    <a:pt x="25733" y="21351"/>
                  </a:cubicBezTo>
                  <a:cubicBezTo>
                    <a:pt x="25753" y="21314"/>
                    <a:pt x="25766" y="21290"/>
                    <a:pt x="25778" y="21268"/>
                  </a:cubicBezTo>
                  <a:cubicBezTo>
                    <a:pt x="25815" y="21273"/>
                    <a:pt x="25852" y="21281"/>
                    <a:pt x="25889" y="21281"/>
                  </a:cubicBezTo>
                  <a:cubicBezTo>
                    <a:pt x="25927" y="21281"/>
                    <a:pt x="25965" y="21272"/>
                    <a:pt x="26004" y="21240"/>
                  </a:cubicBezTo>
                  <a:cubicBezTo>
                    <a:pt x="25982" y="21230"/>
                    <a:pt x="25964" y="21221"/>
                    <a:pt x="25935" y="21206"/>
                  </a:cubicBezTo>
                  <a:cubicBezTo>
                    <a:pt x="26035" y="21178"/>
                    <a:pt x="26120" y="21202"/>
                    <a:pt x="26212" y="21156"/>
                  </a:cubicBezTo>
                  <a:cubicBezTo>
                    <a:pt x="26285" y="21121"/>
                    <a:pt x="26394" y="21100"/>
                    <a:pt x="26488" y="21073"/>
                  </a:cubicBezTo>
                  <a:cubicBezTo>
                    <a:pt x="26473" y="21070"/>
                    <a:pt x="26460" y="21068"/>
                    <a:pt x="26447" y="21067"/>
                  </a:cubicBezTo>
                  <a:cubicBezTo>
                    <a:pt x="26488" y="21052"/>
                    <a:pt x="26529" y="21036"/>
                    <a:pt x="26548" y="21030"/>
                  </a:cubicBezTo>
                  <a:cubicBezTo>
                    <a:pt x="26496" y="20981"/>
                    <a:pt x="26453" y="20943"/>
                    <a:pt x="26401" y="20896"/>
                  </a:cubicBezTo>
                  <a:cubicBezTo>
                    <a:pt x="26460" y="20883"/>
                    <a:pt x="26488" y="20875"/>
                    <a:pt x="26512" y="20869"/>
                  </a:cubicBezTo>
                  <a:cubicBezTo>
                    <a:pt x="26550" y="20911"/>
                    <a:pt x="26585" y="20949"/>
                    <a:pt x="26615" y="20980"/>
                  </a:cubicBezTo>
                  <a:cubicBezTo>
                    <a:pt x="26712" y="20940"/>
                    <a:pt x="26781" y="20911"/>
                    <a:pt x="26852" y="20883"/>
                  </a:cubicBezTo>
                  <a:cubicBezTo>
                    <a:pt x="26860" y="20859"/>
                    <a:pt x="26869" y="20836"/>
                    <a:pt x="26872" y="20830"/>
                  </a:cubicBezTo>
                  <a:cubicBezTo>
                    <a:pt x="26994" y="20781"/>
                    <a:pt x="27096" y="20741"/>
                    <a:pt x="27196" y="20702"/>
                  </a:cubicBezTo>
                  <a:cubicBezTo>
                    <a:pt x="27290" y="20662"/>
                    <a:pt x="27364" y="20618"/>
                    <a:pt x="27419" y="20549"/>
                  </a:cubicBezTo>
                  <a:cubicBezTo>
                    <a:pt x="27459" y="20500"/>
                    <a:pt x="27599" y="20465"/>
                    <a:pt x="27700" y="20421"/>
                  </a:cubicBezTo>
                  <a:cubicBezTo>
                    <a:pt x="27683" y="20325"/>
                    <a:pt x="27668" y="20241"/>
                    <a:pt x="27652" y="20156"/>
                  </a:cubicBezTo>
                  <a:lnTo>
                    <a:pt x="27652" y="20156"/>
                  </a:lnTo>
                  <a:cubicBezTo>
                    <a:pt x="27728" y="20168"/>
                    <a:pt x="27793" y="20177"/>
                    <a:pt x="27859" y="20187"/>
                  </a:cubicBezTo>
                  <a:cubicBezTo>
                    <a:pt x="27790" y="20081"/>
                    <a:pt x="28098" y="19966"/>
                    <a:pt x="27933" y="19869"/>
                  </a:cubicBezTo>
                  <a:cubicBezTo>
                    <a:pt x="27917" y="19866"/>
                    <a:pt x="27865" y="19860"/>
                    <a:pt x="27809" y="19851"/>
                  </a:cubicBezTo>
                  <a:cubicBezTo>
                    <a:pt x="27789" y="19891"/>
                    <a:pt x="27774" y="19919"/>
                    <a:pt x="27748" y="19969"/>
                  </a:cubicBezTo>
                  <a:cubicBezTo>
                    <a:pt x="27723" y="19909"/>
                    <a:pt x="27703" y="19865"/>
                    <a:pt x="27681" y="19812"/>
                  </a:cubicBezTo>
                  <a:cubicBezTo>
                    <a:pt x="27646" y="19844"/>
                    <a:pt x="27617" y="19863"/>
                    <a:pt x="27609" y="19879"/>
                  </a:cubicBezTo>
                  <a:cubicBezTo>
                    <a:pt x="27599" y="19909"/>
                    <a:pt x="27606" y="19938"/>
                    <a:pt x="27600" y="19968"/>
                  </a:cubicBezTo>
                  <a:cubicBezTo>
                    <a:pt x="27599" y="19973"/>
                    <a:pt x="27575" y="19981"/>
                    <a:pt x="27540" y="20000"/>
                  </a:cubicBezTo>
                  <a:cubicBezTo>
                    <a:pt x="27531" y="19950"/>
                    <a:pt x="27522" y="19906"/>
                    <a:pt x="27515" y="19866"/>
                  </a:cubicBezTo>
                  <a:cubicBezTo>
                    <a:pt x="27465" y="19872"/>
                    <a:pt x="27437" y="19875"/>
                    <a:pt x="27402" y="19879"/>
                  </a:cubicBezTo>
                  <a:cubicBezTo>
                    <a:pt x="27389" y="19835"/>
                    <a:pt x="27374" y="19794"/>
                    <a:pt x="27361" y="19751"/>
                  </a:cubicBezTo>
                  <a:lnTo>
                    <a:pt x="27328" y="19759"/>
                  </a:lnTo>
                  <a:cubicBezTo>
                    <a:pt x="27322" y="19797"/>
                    <a:pt x="27318" y="19835"/>
                    <a:pt x="27305" y="19916"/>
                  </a:cubicBezTo>
                  <a:cubicBezTo>
                    <a:pt x="27271" y="19850"/>
                    <a:pt x="27255" y="19819"/>
                    <a:pt x="27234" y="19779"/>
                  </a:cubicBezTo>
                  <a:cubicBezTo>
                    <a:pt x="27150" y="19776"/>
                    <a:pt x="27058" y="19772"/>
                    <a:pt x="26962" y="19769"/>
                  </a:cubicBezTo>
                  <a:cubicBezTo>
                    <a:pt x="26943" y="19809"/>
                    <a:pt x="26931" y="19835"/>
                    <a:pt x="26921" y="19859"/>
                  </a:cubicBezTo>
                  <a:cubicBezTo>
                    <a:pt x="26898" y="19862"/>
                    <a:pt x="26880" y="19864"/>
                    <a:pt x="26863" y="19864"/>
                  </a:cubicBezTo>
                  <a:cubicBezTo>
                    <a:pt x="26753" y="19864"/>
                    <a:pt x="26767" y="19789"/>
                    <a:pt x="26721" y="19759"/>
                  </a:cubicBezTo>
                  <a:cubicBezTo>
                    <a:pt x="26691" y="19766"/>
                    <a:pt x="26672" y="19770"/>
                    <a:pt x="26640" y="19778"/>
                  </a:cubicBezTo>
                  <a:cubicBezTo>
                    <a:pt x="26634" y="19815"/>
                    <a:pt x="26628" y="19853"/>
                    <a:pt x="26621" y="19897"/>
                  </a:cubicBezTo>
                  <a:cubicBezTo>
                    <a:pt x="26566" y="19881"/>
                    <a:pt x="26528" y="19868"/>
                    <a:pt x="26472" y="19850"/>
                  </a:cubicBezTo>
                  <a:cubicBezTo>
                    <a:pt x="26397" y="19876"/>
                    <a:pt x="26312" y="19906"/>
                    <a:pt x="26220" y="19938"/>
                  </a:cubicBezTo>
                  <a:cubicBezTo>
                    <a:pt x="26212" y="19935"/>
                    <a:pt x="26195" y="19931"/>
                    <a:pt x="26181" y="19925"/>
                  </a:cubicBezTo>
                  <a:lnTo>
                    <a:pt x="26062" y="20028"/>
                  </a:lnTo>
                  <a:cubicBezTo>
                    <a:pt x="26001" y="20043"/>
                    <a:pt x="25941" y="20049"/>
                    <a:pt x="25875" y="20062"/>
                  </a:cubicBezTo>
                  <a:cubicBezTo>
                    <a:pt x="25853" y="20088"/>
                    <a:pt x="25828" y="20116"/>
                    <a:pt x="25807" y="20141"/>
                  </a:cubicBezTo>
                  <a:cubicBezTo>
                    <a:pt x="25826" y="20144"/>
                    <a:pt x="25844" y="20150"/>
                    <a:pt x="25863" y="20156"/>
                  </a:cubicBezTo>
                  <a:lnTo>
                    <a:pt x="25845" y="20169"/>
                  </a:lnTo>
                  <a:lnTo>
                    <a:pt x="25798" y="20149"/>
                  </a:lnTo>
                  <a:cubicBezTo>
                    <a:pt x="25803" y="20146"/>
                    <a:pt x="25807" y="20141"/>
                    <a:pt x="25807" y="20141"/>
                  </a:cubicBezTo>
                  <a:lnTo>
                    <a:pt x="25807" y="20141"/>
                  </a:lnTo>
                  <a:cubicBezTo>
                    <a:pt x="25805" y="20141"/>
                    <a:pt x="25804" y="20141"/>
                    <a:pt x="25802" y="20141"/>
                  </a:cubicBezTo>
                  <a:cubicBezTo>
                    <a:pt x="25757" y="20141"/>
                    <a:pt x="25714" y="20130"/>
                    <a:pt x="25670" y="20130"/>
                  </a:cubicBezTo>
                  <a:cubicBezTo>
                    <a:pt x="25637" y="20130"/>
                    <a:pt x="25604" y="20137"/>
                    <a:pt x="25569" y="20160"/>
                  </a:cubicBezTo>
                  <a:cubicBezTo>
                    <a:pt x="25560" y="20184"/>
                    <a:pt x="25551" y="20204"/>
                    <a:pt x="25538" y="20234"/>
                  </a:cubicBezTo>
                  <a:cubicBezTo>
                    <a:pt x="25505" y="20203"/>
                    <a:pt x="25485" y="20184"/>
                    <a:pt x="25464" y="20163"/>
                  </a:cubicBezTo>
                  <a:cubicBezTo>
                    <a:pt x="25355" y="20206"/>
                    <a:pt x="25261" y="20244"/>
                    <a:pt x="25177" y="20277"/>
                  </a:cubicBezTo>
                  <a:cubicBezTo>
                    <a:pt x="25111" y="20277"/>
                    <a:pt x="25048" y="20277"/>
                    <a:pt x="24961" y="20278"/>
                  </a:cubicBezTo>
                  <a:cubicBezTo>
                    <a:pt x="24930" y="20313"/>
                    <a:pt x="24899" y="20349"/>
                    <a:pt x="24873" y="20378"/>
                  </a:cubicBezTo>
                  <a:cubicBezTo>
                    <a:pt x="24737" y="20402"/>
                    <a:pt x="24615" y="20424"/>
                    <a:pt x="24484" y="20446"/>
                  </a:cubicBezTo>
                  <a:cubicBezTo>
                    <a:pt x="24453" y="20484"/>
                    <a:pt x="24421" y="20524"/>
                    <a:pt x="24389" y="20563"/>
                  </a:cubicBezTo>
                  <a:cubicBezTo>
                    <a:pt x="24368" y="20563"/>
                    <a:pt x="24346" y="20562"/>
                    <a:pt x="24323" y="20562"/>
                  </a:cubicBezTo>
                  <a:cubicBezTo>
                    <a:pt x="24198" y="20562"/>
                    <a:pt x="24043" y="20573"/>
                    <a:pt x="23940" y="20603"/>
                  </a:cubicBezTo>
                  <a:cubicBezTo>
                    <a:pt x="23666" y="20683"/>
                    <a:pt x="23384" y="20744"/>
                    <a:pt x="23056" y="20797"/>
                  </a:cubicBezTo>
                  <a:cubicBezTo>
                    <a:pt x="23041" y="20814"/>
                    <a:pt x="23010" y="20847"/>
                    <a:pt x="22981" y="20880"/>
                  </a:cubicBezTo>
                  <a:cubicBezTo>
                    <a:pt x="22915" y="20865"/>
                    <a:pt x="22872" y="20856"/>
                    <a:pt x="22825" y="20846"/>
                  </a:cubicBezTo>
                  <a:cubicBezTo>
                    <a:pt x="22709" y="20921"/>
                    <a:pt x="22561" y="20908"/>
                    <a:pt x="22445" y="20922"/>
                  </a:cubicBezTo>
                  <a:cubicBezTo>
                    <a:pt x="22370" y="20948"/>
                    <a:pt x="22293" y="20991"/>
                    <a:pt x="22246" y="20991"/>
                  </a:cubicBezTo>
                  <a:cubicBezTo>
                    <a:pt x="22242" y="20991"/>
                    <a:pt x="22238" y="20991"/>
                    <a:pt x="22235" y="20990"/>
                  </a:cubicBezTo>
                  <a:cubicBezTo>
                    <a:pt x="22214" y="20986"/>
                    <a:pt x="22194" y="20984"/>
                    <a:pt x="22175" y="20984"/>
                  </a:cubicBezTo>
                  <a:cubicBezTo>
                    <a:pt x="22096" y="20984"/>
                    <a:pt x="22027" y="21012"/>
                    <a:pt x="21948" y="21012"/>
                  </a:cubicBezTo>
                  <a:cubicBezTo>
                    <a:pt x="21945" y="21012"/>
                    <a:pt x="21942" y="21012"/>
                    <a:pt x="21939" y="21012"/>
                  </a:cubicBezTo>
                  <a:cubicBezTo>
                    <a:pt x="21932" y="21012"/>
                    <a:pt x="21925" y="21012"/>
                    <a:pt x="21918" y="21012"/>
                  </a:cubicBezTo>
                  <a:cubicBezTo>
                    <a:pt x="21823" y="21012"/>
                    <a:pt x="21722" y="21038"/>
                    <a:pt x="21624" y="21052"/>
                  </a:cubicBezTo>
                  <a:lnTo>
                    <a:pt x="21277" y="21098"/>
                  </a:lnTo>
                  <a:cubicBezTo>
                    <a:pt x="21172" y="21112"/>
                    <a:pt x="21068" y="21139"/>
                    <a:pt x="20969" y="21139"/>
                  </a:cubicBezTo>
                  <a:cubicBezTo>
                    <a:pt x="20966" y="21139"/>
                    <a:pt x="20963" y="21139"/>
                    <a:pt x="20961" y="21139"/>
                  </a:cubicBezTo>
                  <a:cubicBezTo>
                    <a:pt x="20905" y="21139"/>
                    <a:pt x="20859" y="21167"/>
                    <a:pt x="20803" y="21167"/>
                  </a:cubicBezTo>
                  <a:cubicBezTo>
                    <a:pt x="20779" y="21167"/>
                    <a:pt x="20753" y="21162"/>
                    <a:pt x="20724" y="21148"/>
                  </a:cubicBezTo>
                  <a:cubicBezTo>
                    <a:pt x="20709" y="21140"/>
                    <a:pt x="20687" y="21137"/>
                    <a:pt x="20660" y="21137"/>
                  </a:cubicBezTo>
                  <a:cubicBezTo>
                    <a:pt x="20597" y="21137"/>
                    <a:pt x="20511" y="21153"/>
                    <a:pt x="20446" y="21164"/>
                  </a:cubicBezTo>
                  <a:cubicBezTo>
                    <a:pt x="20356" y="21177"/>
                    <a:pt x="20265" y="21185"/>
                    <a:pt x="20173" y="21185"/>
                  </a:cubicBezTo>
                  <a:cubicBezTo>
                    <a:pt x="20106" y="21185"/>
                    <a:pt x="20040" y="21181"/>
                    <a:pt x="19974" y="21171"/>
                  </a:cubicBezTo>
                  <a:cubicBezTo>
                    <a:pt x="19966" y="21170"/>
                    <a:pt x="19959" y="21169"/>
                    <a:pt x="19952" y="21169"/>
                  </a:cubicBezTo>
                  <a:cubicBezTo>
                    <a:pt x="19905" y="21169"/>
                    <a:pt x="19859" y="21192"/>
                    <a:pt x="19816" y="21192"/>
                  </a:cubicBezTo>
                  <a:cubicBezTo>
                    <a:pt x="19792" y="21192"/>
                    <a:pt x="19769" y="21185"/>
                    <a:pt x="19747" y="21165"/>
                  </a:cubicBezTo>
                  <a:cubicBezTo>
                    <a:pt x="19686" y="21186"/>
                    <a:pt x="19624" y="21194"/>
                    <a:pt x="19561" y="21194"/>
                  </a:cubicBezTo>
                  <a:cubicBezTo>
                    <a:pt x="19454" y="21194"/>
                    <a:pt x="19346" y="21173"/>
                    <a:pt x="19241" y="21167"/>
                  </a:cubicBezTo>
                  <a:cubicBezTo>
                    <a:pt x="19072" y="21149"/>
                    <a:pt x="18904" y="21112"/>
                    <a:pt x="18735" y="21084"/>
                  </a:cubicBezTo>
                  <a:cubicBezTo>
                    <a:pt x="18714" y="21080"/>
                    <a:pt x="18692" y="21077"/>
                    <a:pt x="18672" y="21075"/>
                  </a:cubicBezTo>
                  <a:cubicBezTo>
                    <a:pt x="18517" y="21070"/>
                    <a:pt x="18363" y="21064"/>
                    <a:pt x="18195" y="21056"/>
                  </a:cubicBezTo>
                  <a:cubicBezTo>
                    <a:pt x="18187" y="21050"/>
                    <a:pt x="18168" y="21036"/>
                    <a:pt x="18139" y="21015"/>
                  </a:cubicBezTo>
                  <a:cubicBezTo>
                    <a:pt x="18088" y="21017"/>
                    <a:pt x="18032" y="21035"/>
                    <a:pt x="17976" y="21035"/>
                  </a:cubicBezTo>
                  <a:cubicBezTo>
                    <a:pt x="17935" y="21035"/>
                    <a:pt x="17894" y="21025"/>
                    <a:pt x="17856" y="20990"/>
                  </a:cubicBezTo>
                  <a:cubicBezTo>
                    <a:pt x="17827" y="20991"/>
                    <a:pt x="17796" y="20993"/>
                    <a:pt x="17766" y="20993"/>
                  </a:cubicBezTo>
                  <a:cubicBezTo>
                    <a:pt x="17708" y="20993"/>
                    <a:pt x="17652" y="20984"/>
                    <a:pt x="17611" y="20931"/>
                  </a:cubicBezTo>
                  <a:cubicBezTo>
                    <a:pt x="17584" y="20939"/>
                    <a:pt x="17559" y="20942"/>
                    <a:pt x="17535" y="20942"/>
                  </a:cubicBezTo>
                  <a:cubicBezTo>
                    <a:pt x="17461" y="20942"/>
                    <a:pt x="17398" y="20910"/>
                    <a:pt x="17344" y="20869"/>
                  </a:cubicBezTo>
                  <a:cubicBezTo>
                    <a:pt x="17269" y="20865"/>
                    <a:pt x="17205" y="20868"/>
                    <a:pt x="17140" y="20856"/>
                  </a:cubicBezTo>
                  <a:cubicBezTo>
                    <a:pt x="17047" y="20837"/>
                    <a:pt x="16943" y="20828"/>
                    <a:pt x="16878" y="20766"/>
                  </a:cubicBezTo>
                  <a:cubicBezTo>
                    <a:pt x="16856" y="20775"/>
                    <a:pt x="16833" y="20778"/>
                    <a:pt x="16811" y="20778"/>
                  </a:cubicBezTo>
                  <a:cubicBezTo>
                    <a:pt x="16728" y="20778"/>
                    <a:pt x="16645" y="20733"/>
                    <a:pt x="16562" y="20727"/>
                  </a:cubicBezTo>
                  <a:cubicBezTo>
                    <a:pt x="16448" y="20721"/>
                    <a:pt x="16341" y="20700"/>
                    <a:pt x="16231" y="20684"/>
                  </a:cubicBezTo>
                  <a:cubicBezTo>
                    <a:pt x="16056" y="20653"/>
                    <a:pt x="15885" y="20605"/>
                    <a:pt x="15738" y="20510"/>
                  </a:cubicBezTo>
                  <a:cubicBezTo>
                    <a:pt x="15731" y="20511"/>
                    <a:pt x="15724" y="20511"/>
                    <a:pt x="15717" y="20511"/>
                  </a:cubicBezTo>
                  <a:cubicBezTo>
                    <a:pt x="15521" y="20511"/>
                    <a:pt x="15326" y="20366"/>
                    <a:pt x="15128" y="20366"/>
                  </a:cubicBezTo>
                  <a:cubicBezTo>
                    <a:pt x="15120" y="20366"/>
                    <a:pt x="15112" y="20366"/>
                    <a:pt x="15104" y="20366"/>
                  </a:cubicBezTo>
                  <a:cubicBezTo>
                    <a:pt x="15080" y="20340"/>
                    <a:pt x="15070" y="20316"/>
                    <a:pt x="15048" y="20303"/>
                  </a:cubicBezTo>
                  <a:cubicBezTo>
                    <a:pt x="14823" y="20169"/>
                    <a:pt x="14537" y="20118"/>
                    <a:pt x="14333" y="19954"/>
                  </a:cubicBezTo>
                  <a:cubicBezTo>
                    <a:pt x="14331" y="19952"/>
                    <a:pt x="14326" y="19952"/>
                    <a:pt x="14321" y="19952"/>
                  </a:cubicBezTo>
                  <a:cubicBezTo>
                    <a:pt x="14310" y="19952"/>
                    <a:pt x="14295" y="19954"/>
                    <a:pt x="14282" y="19954"/>
                  </a:cubicBezTo>
                  <a:cubicBezTo>
                    <a:pt x="14274" y="19954"/>
                    <a:pt x="14267" y="19953"/>
                    <a:pt x="14261" y="19951"/>
                  </a:cubicBezTo>
                  <a:cubicBezTo>
                    <a:pt x="14230" y="19943"/>
                    <a:pt x="14168" y="19918"/>
                    <a:pt x="14092" y="19884"/>
                  </a:cubicBezTo>
                  <a:cubicBezTo>
                    <a:pt x="14019" y="19843"/>
                    <a:pt x="13931" y="19793"/>
                    <a:pt x="13843" y="19741"/>
                  </a:cubicBezTo>
                  <a:cubicBezTo>
                    <a:pt x="13668" y="19638"/>
                    <a:pt x="13491" y="19531"/>
                    <a:pt x="13424" y="19484"/>
                  </a:cubicBezTo>
                  <a:cubicBezTo>
                    <a:pt x="13290" y="19389"/>
                    <a:pt x="13150" y="19306"/>
                    <a:pt x="13029" y="19281"/>
                  </a:cubicBezTo>
                  <a:cubicBezTo>
                    <a:pt x="12935" y="19204"/>
                    <a:pt x="12872" y="19150"/>
                    <a:pt x="12806" y="19100"/>
                  </a:cubicBezTo>
                  <a:cubicBezTo>
                    <a:pt x="12687" y="19009"/>
                    <a:pt x="12555" y="18932"/>
                    <a:pt x="12433" y="18845"/>
                  </a:cubicBezTo>
                  <a:lnTo>
                    <a:pt x="12433" y="18845"/>
                  </a:lnTo>
                  <a:cubicBezTo>
                    <a:pt x="12441" y="18841"/>
                    <a:pt x="12450" y="18836"/>
                    <a:pt x="12460" y="18832"/>
                  </a:cubicBezTo>
                  <a:cubicBezTo>
                    <a:pt x="12536" y="18801"/>
                    <a:pt x="12598" y="18726"/>
                    <a:pt x="12647" y="18638"/>
                  </a:cubicBezTo>
                  <a:cubicBezTo>
                    <a:pt x="12692" y="18555"/>
                    <a:pt x="12759" y="18473"/>
                    <a:pt x="12809" y="18393"/>
                  </a:cubicBezTo>
                  <a:cubicBezTo>
                    <a:pt x="12842" y="18377"/>
                    <a:pt x="12875" y="18364"/>
                    <a:pt x="12907" y="18348"/>
                  </a:cubicBezTo>
                  <a:cubicBezTo>
                    <a:pt x="12947" y="18260"/>
                    <a:pt x="12995" y="18177"/>
                    <a:pt x="13012" y="18107"/>
                  </a:cubicBezTo>
                  <a:cubicBezTo>
                    <a:pt x="13028" y="18037"/>
                    <a:pt x="13013" y="17980"/>
                    <a:pt x="13013" y="17914"/>
                  </a:cubicBezTo>
                  <a:cubicBezTo>
                    <a:pt x="13028" y="17881"/>
                    <a:pt x="13050" y="17837"/>
                    <a:pt x="13071" y="17795"/>
                  </a:cubicBezTo>
                  <a:cubicBezTo>
                    <a:pt x="13094" y="17783"/>
                    <a:pt x="13123" y="17768"/>
                    <a:pt x="13150" y="17755"/>
                  </a:cubicBezTo>
                  <a:cubicBezTo>
                    <a:pt x="13174" y="17706"/>
                    <a:pt x="13193" y="17670"/>
                    <a:pt x="13219" y="17617"/>
                  </a:cubicBezTo>
                  <a:cubicBezTo>
                    <a:pt x="13235" y="17645"/>
                    <a:pt x="13244" y="17661"/>
                    <a:pt x="13253" y="17675"/>
                  </a:cubicBezTo>
                  <a:cubicBezTo>
                    <a:pt x="13199" y="17746"/>
                    <a:pt x="13147" y="17812"/>
                    <a:pt x="13097" y="17876"/>
                  </a:cubicBezTo>
                  <a:cubicBezTo>
                    <a:pt x="13118" y="17895"/>
                    <a:pt x="13129" y="17908"/>
                    <a:pt x="13143" y="17917"/>
                  </a:cubicBezTo>
                  <a:cubicBezTo>
                    <a:pt x="13160" y="17905"/>
                    <a:pt x="13178" y="17898"/>
                    <a:pt x="13196" y="17890"/>
                  </a:cubicBezTo>
                  <a:lnTo>
                    <a:pt x="13196" y="17890"/>
                  </a:lnTo>
                  <a:lnTo>
                    <a:pt x="13190" y="17914"/>
                  </a:lnTo>
                  <a:lnTo>
                    <a:pt x="13141" y="17928"/>
                  </a:lnTo>
                  <a:lnTo>
                    <a:pt x="13141" y="17928"/>
                  </a:lnTo>
                  <a:cubicBezTo>
                    <a:pt x="13142" y="17925"/>
                    <a:pt x="13142" y="17921"/>
                    <a:pt x="13142" y="17918"/>
                  </a:cubicBezTo>
                  <a:lnTo>
                    <a:pt x="13142" y="17918"/>
                  </a:lnTo>
                  <a:cubicBezTo>
                    <a:pt x="13142" y="17920"/>
                    <a:pt x="13141" y="17924"/>
                    <a:pt x="13140" y="17928"/>
                  </a:cubicBezTo>
                  <a:lnTo>
                    <a:pt x="13141" y="17928"/>
                  </a:lnTo>
                  <a:lnTo>
                    <a:pt x="13141" y="17928"/>
                  </a:lnTo>
                  <a:cubicBezTo>
                    <a:pt x="13137" y="17959"/>
                    <a:pt x="13133" y="17987"/>
                    <a:pt x="13128" y="18017"/>
                  </a:cubicBezTo>
                  <a:cubicBezTo>
                    <a:pt x="13194" y="17971"/>
                    <a:pt x="13240" y="17940"/>
                    <a:pt x="13290" y="17906"/>
                  </a:cubicBezTo>
                  <a:cubicBezTo>
                    <a:pt x="13294" y="17833"/>
                    <a:pt x="13299" y="17755"/>
                    <a:pt x="13306" y="17650"/>
                  </a:cubicBezTo>
                  <a:cubicBezTo>
                    <a:pt x="13384" y="17634"/>
                    <a:pt x="13449" y="17621"/>
                    <a:pt x="13507" y="17608"/>
                  </a:cubicBezTo>
                  <a:cubicBezTo>
                    <a:pt x="13585" y="17461"/>
                    <a:pt x="13669" y="17331"/>
                    <a:pt x="13741" y="17266"/>
                  </a:cubicBezTo>
                  <a:cubicBezTo>
                    <a:pt x="13813" y="17202"/>
                    <a:pt x="13830" y="17131"/>
                    <a:pt x="13865" y="17060"/>
                  </a:cubicBezTo>
                  <a:lnTo>
                    <a:pt x="13818" y="17016"/>
                  </a:lnTo>
                  <a:lnTo>
                    <a:pt x="13843" y="16980"/>
                  </a:lnTo>
                  <a:lnTo>
                    <a:pt x="13906" y="17007"/>
                  </a:lnTo>
                  <a:cubicBezTo>
                    <a:pt x="13944" y="16997"/>
                    <a:pt x="13983" y="16985"/>
                    <a:pt x="14024" y="16974"/>
                  </a:cubicBezTo>
                  <a:cubicBezTo>
                    <a:pt x="14081" y="16872"/>
                    <a:pt x="14133" y="16771"/>
                    <a:pt x="14103" y="16694"/>
                  </a:cubicBezTo>
                  <a:cubicBezTo>
                    <a:pt x="14142" y="16649"/>
                    <a:pt x="14174" y="16610"/>
                    <a:pt x="14200" y="16579"/>
                  </a:cubicBezTo>
                  <a:cubicBezTo>
                    <a:pt x="14228" y="16590"/>
                    <a:pt x="14245" y="16594"/>
                    <a:pt x="14267" y="16603"/>
                  </a:cubicBezTo>
                  <a:cubicBezTo>
                    <a:pt x="14317" y="16531"/>
                    <a:pt x="14364" y="16465"/>
                    <a:pt x="14415" y="16393"/>
                  </a:cubicBezTo>
                  <a:cubicBezTo>
                    <a:pt x="14387" y="16381"/>
                    <a:pt x="14373" y="16375"/>
                    <a:pt x="14355" y="16369"/>
                  </a:cubicBezTo>
                  <a:cubicBezTo>
                    <a:pt x="14340" y="16407"/>
                    <a:pt x="14330" y="16435"/>
                    <a:pt x="14305" y="16501"/>
                  </a:cubicBezTo>
                  <a:cubicBezTo>
                    <a:pt x="14275" y="16419"/>
                    <a:pt x="14253" y="16357"/>
                    <a:pt x="14233" y="16300"/>
                  </a:cubicBezTo>
                  <a:cubicBezTo>
                    <a:pt x="14280" y="16237"/>
                    <a:pt x="14323" y="16178"/>
                    <a:pt x="14368" y="16116"/>
                  </a:cubicBezTo>
                  <a:cubicBezTo>
                    <a:pt x="14396" y="16216"/>
                    <a:pt x="14441" y="16275"/>
                    <a:pt x="14485" y="16275"/>
                  </a:cubicBezTo>
                  <a:cubicBezTo>
                    <a:pt x="14494" y="16275"/>
                    <a:pt x="14503" y="16272"/>
                    <a:pt x="14512" y="16267"/>
                  </a:cubicBezTo>
                  <a:cubicBezTo>
                    <a:pt x="14518" y="16242"/>
                    <a:pt x="14523" y="16217"/>
                    <a:pt x="14527" y="16201"/>
                  </a:cubicBezTo>
                  <a:cubicBezTo>
                    <a:pt x="14587" y="16153"/>
                    <a:pt x="14643" y="16109"/>
                    <a:pt x="14698" y="16064"/>
                  </a:cubicBezTo>
                  <a:cubicBezTo>
                    <a:pt x="14690" y="16035"/>
                    <a:pt x="14682" y="16006"/>
                    <a:pt x="14674" y="15976"/>
                  </a:cubicBezTo>
                  <a:cubicBezTo>
                    <a:pt x="14801" y="15853"/>
                    <a:pt x="14954" y="15797"/>
                    <a:pt x="14923" y="15583"/>
                  </a:cubicBezTo>
                  <a:lnTo>
                    <a:pt x="14923" y="15583"/>
                  </a:lnTo>
                  <a:cubicBezTo>
                    <a:pt x="15008" y="15607"/>
                    <a:pt x="15024" y="15620"/>
                    <a:pt x="15048" y="15639"/>
                  </a:cubicBezTo>
                  <a:cubicBezTo>
                    <a:pt x="15127" y="15374"/>
                    <a:pt x="15277" y="15161"/>
                    <a:pt x="15416" y="14951"/>
                  </a:cubicBezTo>
                  <a:cubicBezTo>
                    <a:pt x="15401" y="14915"/>
                    <a:pt x="15392" y="14892"/>
                    <a:pt x="15377" y="14858"/>
                  </a:cubicBezTo>
                  <a:cubicBezTo>
                    <a:pt x="15470" y="14842"/>
                    <a:pt x="15501" y="14706"/>
                    <a:pt x="15557" y="14665"/>
                  </a:cubicBezTo>
                  <a:cubicBezTo>
                    <a:pt x="15647" y="14598"/>
                    <a:pt x="15669" y="14533"/>
                    <a:pt x="15707" y="14425"/>
                  </a:cubicBezTo>
                  <a:cubicBezTo>
                    <a:pt x="15733" y="14349"/>
                    <a:pt x="15760" y="14220"/>
                    <a:pt x="15860" y="14169"/>
                  </a:cubicBezTo>
                  <a:cubicBezTo>
                    <a:pt x="15879" y="14062"/>
                    <a:pt x="15898" y="13961"/>
                    <a:pt x="15916" y="13865"/>
                  </a:cubicBezTo>
                  <a:cubicBezTo>
                    <a:pt x="15963" y="13828"/>
                    <a:pt x="16016" y="13786"/>
                    <a:pt x="16075" y="13738"/>
                  </a:cubicBezTo>
                  <a:cubicBezTo>
                    <a:pt x="16038" y="13662"/>
                    <a:pt x="16009" y="13599"/>
                    <a:pt x="15981" y="13541"/>
                  </a:cubicBezTo>
                  <a:cubicBezTo>
                    <a:pt x="16035" y="13443"/>
                    <a:pt x="16085" y="13353"/>
                    <a:pt x="16134" y="13265"/>
                  </a:cubicBezTo>
                  <a:cubicBezTo>
                    <a:pt x="16156" y="13278"/>
                    <a:pt x="16172" y="13288"/>
                    <a:pt x="16187" y="13297"/>
                  </a:cubicBezTo>
                  <a:cubicBezTo>
                    <a:pt x="16206" y="13251"/>
                    <a:pt x="16262" y="13197"/>
                    <a:pt x="16201" y="13191"/>
                  </a:cubicBezTo>
                  <a:cubicBezTo>
                    <a:pt x="16095" y="13172"/>
                    <a:pt x="16200" y="12981"/>
                    <a:pt x="16150" y="12915"/>
                  </a:cubicBezTo>
                  <a:cubicBezTo>
                    <a:pt x="16166" y="12892"/>
                    <a:pt x="16184" y="12869"/>
                    <a:pt x="16209" y="12832"/>
                  </a:cubicBezTo>
                  <a:cubicBezTo>
                    <a:pt x="16229" y="12888"/>
                    <a:pt x="16247" y="12937"/>
                    <a:pt x="16265" y="12981"/>
                  </a:cubicBezTo>
                  <a:cubicBezTo>
                    <a:pt x="16240" y="13054"/>
                    <a:pt x="16217" y="13123"/>
                    <a:pt x="16201" y="13191"/>
                  </a:cubicBezTo>
                  <a:cubicBezTo>
                    <a:pt x="16260" y="13097"/>
                    <a:pt x="16303" y="13029"/>
                    <a:pt x="16353" y="12948"/>
                  </a:cubicBezTo>
                  <a:cubicBezTo>
                    <a:pt x="16331" y="12903"/>
                    <a:pt x="16301" y="12837"/>
                    <a:pt x="16273" y="12778"/>
                  </a:cubicBezTo>
                  <a:cubicBezTo>
                    <a:pt x="16334" y="12751"/>
                    <a:pt x="16391" y="12726"/>
                    <a:pt x="16454" y="12698"/>
                  </a:cubicBezTo>
                  <a:lnTo>
                    <a:pt x="16454" y="12698"/>
                  </a:lnTo>
                  <a:cubicBezTo>
                    <a:pt x="16444" y="12764"/>
                    <a:pt x="16434" y="12831"/>
                    <a:pt x="16416" y="12941"/>
                  </a:cubicBezTo>
                  <a:cubicBezTo>
                    <a:pt x="16515" y="12753"/>
                    <a:pt x="16612" y="12614"/>
                    <a:pt x="16572" y="12488"/>
                  </a:cubicBezTo>
                  <a:cubicBezTo>
                    <a:pt x="16621" y="12389"/>
                    <a:pt x="16659" y="12314"/>
                    <a:pt x="16696" y="12239"/>
                  </a:cubicBezTo>
                  <a:cubicBezTo>
                    <a:pt x="16665" y="12211"/>
                    <a:pt x="16644" y="12192"/>
                    <a:pt x="16622" y="12173"/>
                  </a:cubicBezTo>
                  <a:cubicBezTo>
                    <a:pt x="16634" y="12132"/>
                    <a:pt x="16644" y="12095"/>
                    <a:pt x="16656" y="12052"/>
                  </a:cubicBezTo>
                  <a:cubicBezTo>
                    <a:pt x="16613" y="12027"/>
                    <a:pt x="16574" y="12004"/>
                    <a:pt x="16531" y="11983"/>
                  </a:cubicBezTo>
                  <a:cubicBezTo>
                    <a:pt x="16530" y="11983"/>
                    <a:pt x="16530" y="11983"/>
                    <a:pt x="16529" y="11983"/>
                  </a:cubicBezTo>
                  <a:cubicBezTo>
                    <a:pt x="16522" y="11983"/>
                    <a:pt x="16509" y="11998"/>
                    <a:pt x="16507" y="11999"/>
                  </a:cubicBezTo>
                  <a:cubicBezTo>
                    <a:pt x="16497" y="12073"/>
                    <a:pt x="16488" y="12142"/>
                    <a:pt x="16475" y="12238"/>
                  </a:cubicBezTo>
                  <a:cubicBezTo>
                    <a:pt x="16431" y="12213"/>
                    <a:pt x="16407" y="12198"/>
                    <a:pt x="16384" y="12185"/>
                  </a:cubicBezTo>
                  <a:lnTo>
                    <a:pt x="16450" y="12139"/>
                  </a:lnTo>
                  <a:cubicBezTo>
                    <a:pt x="16425" y="12119"/>
                    <a:pt x="16401" y="12099"/>
                    <a:pt x="16378" y="12082"/>
                  </a:cubicBezTo>
                  <a:cubicBezTo>
                    <a:pt x="16413" y="12057"/>
                    <a:pt x="16425" y="12047"/>
                    <a:pt x="16457" y="12021"/>
                  </a:cubicBezTo>
                  <a:cubicBezTo>
                    <a:pt x="16447" y="11980"/>
                    <a:pt x="16435" y="11936"/>
                    <a:pt x="16425" y="11893"/>
                  </a:cubicBezTo>
                  <a:cubicBezTo>
                    <a:pt x="16463" y="11866"/>
                    <a:pt x="16484" y="11851"/>
                    <a:pt x="16509" y="11835"/>
                  </a:cubicBezTo>
                  <a:cubicBezTo>
                    <a:pt x="16607" y="11891"/>
                    <a:pt x="16707" y="11946"/>
                    <a:pt x="16802" y="12001"/>
                  </a:cubicBezTo>
                  <a:cubicBezTo>
                    <a:pt x="16788" y="12049"/>
                    <a:pt x="16780" y="12083"/>
                    <a:pt x="16766" y="12130"/>
                  </a:cubicBezTo>
                  <a:cubicBezTo>
                    <a:pt x="16831" y="12044"/>
                    <a:pt x="16890" y="11980"/>
                    <a:pt x="16933" y="11904"/>
                  </a:cubicBezTo>
                  <a:cubicBezTo>
                    <a:pt x="16969" y="11839"/>
                    <a:pt x="16990" y="11760"/>
                    <a:pt x="17033" y="11640"/>
                  </a:cubicBezTo>
                  <a:cubicBezTo>
                    <a:pt x="17019" y="11617"/>
                    <a:pt x="16991" y="11567"/>
                    <a:pt x="16960" y="11511"/>
                  </a:cubicBezTo>
                  <a:cubicBezTo>
                    <a:pt x="17000" y="11487"/>
                    <a:pt x="17037" y="11464"/>
                    <a:pt x="17068" y="11445"/>
                  </a:cubicBezTo>
                  <a:cubicBezTo>
                    <a:pt x="17080" y="11486"/>
                    <a:pt x="17086" y="11512"/>
                    <a:pt x="17093" y="11539"/>
                  </a:cubicBezTo>
                  <a:cubicBezTo>
                    <a:pt x="17143" y="11473"/>
                    <a:pt x="17187" y="11414"/>
                    <a:pt x="17231" y="11356"/>
                  </a:cubicBezTo>
                  <a:cubicBezTo>
                    <a:pt x="17214" y="11317"/>
                    <a:pt x="17200" y="11289"/>
                    <a:pt x="17187" y="11261"/>
                  </a:cubicBezTo>
                  <a:cubicBezTo>
                    <a:pt x="17283" y="11134"/>
                    <a:pt x="17377" y="10917"/>
                    <a:pt x="17436" y="10796"/>
                  </a:cubicBezTo>
                  <a:cubicBezTo>
                    <a:pt x="17520" y="10615"/>
                    <a:pt x="17528" y="10434"/>
                    <a:pt x="17617" y="10238"/>
                  </a:cubicBezTo>
                  <a:cubicBezTo>
                    <a:pt x="17603" y="10207"/>
                    <a:pt x="17590" y="10175"/>
                    <a:pt x="17577" y="10147"/>
                  </a:cubicBezTo>
                  <a:cubicBezTo>
                    <a:pt x="17653" y="10060"/>
                    <a:pt x="17712" y="9993"/>
                    <a:pt x="17770" y="9928"/>
                  </a:cubicBezTo>
                  <a:cubicBezTo>
                    <a:pt x="17777" y="9850"/>
                    <a:pt x="17784" y="9765"/>
                    <a:pt x="17790" y="9690"/>
                  </a:cubicBezTo>
                  <a:cubicBezTo>
                    <a:pt x="17827" y="9635"/>
                    <a:pt x="17856" y="9591"/>
                    <a:pt x="17886" y="9545"/>
                  </a:cubicBezTo>
                  <a:cubicBezTo>
                    <a:pt x="17864" y="9507"/>
                    <a:pt x="17848" y="9481"/>
                    <a:pt x="17831" y="9451"/>
                  </a:cubicBezTo>
                  <a:cubicBezTo>
                    <a:pt x="17876" y="9388"/>
                    <a:pt x="17908" y="9342"/>
                    <a:pt x="17942" y="9292"/>
                  </a:cubicBezTo>
                  <a:cubicBezTo>
                    <a:pt x="17923" y="9254"/>
                    <a:pt x="17906" y="9225"/>
                    <a:pt x="17892" y="9195"/>
                  </a:cubicBezTo>
                  <a:cubicBezTo>
                    <a:pt x="17904" y="9161"/>
                    <a:pt x="17914" y="9131"/>
                    <a:pt x="17889" y="9119"/>
                  </a:cubicBezTo>
                  <a:cubicBezTo>
                    <a:pt x="17902" y="9109"/>
                    <a:pt x="17914" y="9100"/>
                    <a:pt x="17924" y="9091"/>
                  </a:cubicBezTo>
                  <a:lnTo>
                    <a:pt x="17924" y="9091"/>
                  </a:lnTo>
                  <a:cubicBezTo>
                    <a:pt x="17912" y="9096"/>
                    <a:pt x="17896" y="9097"/>
                    <a:pt x="17889" y="9108"/>
                  </a:cubicBezTo>
                  <a:cubicBezTo>
                    <a:pt x="17887" y="9111"/>
                    <a:pt x="17885" y="9114"/>
                    <a:pt x="17883" y="9116"/>
                  </a:cubicBezTo>
                  <a:lnTo>
                    <a:pt x="17883" y="9116"/>
                  </a:lnTo>
                  <a:cubicBezTo>
                    <a:pt x="17848" y="9098"/>
                    <a:pt x="17843" y="9063"/>
                    <a:pt x="17833" y="9000"/>
                  </a:cubicBezTo>
                  <a:lnTo>
                    <a:pt x="17833" y="9000"/>
                  </a:lnTo>
                  <a:cubicBezTo>
                    <a:pt x="17874" y="9017"/>
                    <a:pt x="17915" y="9013"/>
                    <a:pt x="17929" y="9045"/>
                  </a:cubicBezTo>
                  <a:cubicBezTo>
                    <a:pt x="17937" y="9065"/>
                    <a:pt x="17937" y="9076"/>
                    <a:pt x="17934" y="9083"/>
                  </a:cubicBezTo>
                  <a:lnTo>
                    <a:pt x="17934" y="9083"/>
                  </a:lnTo>
                  <a:cubicBezTo>
                    <a:pt x="17962" y="9059"/>
                    <a:pt x="17978" y="9040"/>
                    <a:pt x="17998" y="9019"/>
                  </a:cubicBezTo>
                  <a:cubicBezTo>
                    <a:pt x="17973" y="8983"/>
                    <a:pt x="17958" y="8963"/>
                    <a:pt x="17937" y="8933"/>
                  </a:cubicBezTo>
                  <a:cubicBezTo>
                    <a:pt x="18014" y="8883"/>
                    <a:pt x="18032" y="8804"/>
                    <a:pt x="18037" y="8713"/>
                  </a:cubicBezTo>
                  <a:lnTo>
                    <a:pt x="18037" y="8713"/>
                  </a:lnTo>
                  <a:cubicBezTo>
                    <a:pt x="17986" y="8719"/>
                    <a:pt x="17946" y="8724"/>
                    <a:pt x="17906" y="8730"/>
                  </a:cubicBezTo>
                  <a:lnTo>
                    <a:pt x="17906" y="8674"/>
                  </a:lnTo>
                  <a:cubicBezTo>
                    <a:pt x="17943" y="8654"/>
                    <a:pt x="17980" y="8633"/>
                    <a:pt x="18012" y="8614"/>
                  </a:cubicBezTo>
                  <a:cubicBezTo>
                    <a:pt x="18008" y="8567"/>
                    <a:pt x="18007" y="8544"/>
                    <a:pt x="18005" y="8526"/>
                  </a:cubicBezTo>
                  <a:cubicBezTo>
                    <a:pt x="18026" y="8499"/>
                    <a:pt x="18040" y="8483"/>
                    <a:pt x="18059" y="8460"/>
                  </a:cubicBezTo>
                  <a:cubicBezTo>
                    <a:pt x="18034" y="8402"/>
                    <a:pt x="18015" y="8357"/>
                    <a:pt x="17995" y="8311"/>
                  </a:cubicBezTo>
                  <a:cubicBezTo>
                    <a:pt x="18018" y="8288"/>
                    <a:pt x="18043" y="8262"/>
                    <a:pt x="18065" y="8240"/>
                  </a:cubicBezTo>
                  <a:cubicBezTo>
                    <a:pt x="18082" y="8273"/>
                    <a:pt x="18096" y="8305"/>
                    <a:pt x="18117" y="8349"/>
                  </a:cubicBezTo>
                  <a:cubicBezTo>
                    <a:pt x="18151" y="8267"/>
                    <a:pt x="18177" y="8204"/>
                    <a:pt x="18198" y="8152"/>
                  </a:cubicBezTo>
                  <a:cubicBezTo>
                    <a:pt x="18226" y="8151"/>
                    <a:pt x="18243" y="8149"/>
                    <a:pt x="18265" y="8148"/>
                  </a:cubicBezTo>
                  <a:cubicBezTo>
                    <a:pt x="18255" y="8077"/>
                    <a:pt x="18248" y="8017"/>
                    <a:pt x="18239" y="7955"/>
                  </a:cubicBezTo>
                  <a:cubicBezTo>
                    <a:pt x="18270" y="7908"/>
                    <a:pt x="18295" y="7871"/>
                    <a:pt x="18315" y="7837"/>
                  </a:cubicBezTo>
                  <a:cubicBezTo>
                    <a:pt x="18336" y="7690"/>
                    <a:pt x="18270" y="7684"/>
                    <a:pt x="18227" y="7646"/>
                  </a:cubicBezTo>
                  <a:cubicBezTo>
                    <a:pt x="18232" y="7611"/>
                    <a:pt x="18237" y="7580"/>
                    <a:pt x="18239" y="7552"/>
                  </a:cubicBezTo>
                  <a:cubicBezTo>
                    <a:pt x="18240" y="7524"/>
                    <a:pt x="18237" y="7499"/>
                    <a:pt x="18233" y="7447"/>
                  </a:cubicBezTo>
                  <a:lnTo>
                    <a:pt x="18233" y="7447"/>
                  </a:lnTo>
                  <a:cubicBezTo>
                    <a:pt x="18289" y="7472"/>
                    <a:pt x="18304" y="7566"/>
                    <a:pt x="18350" y="7566"/>
                  </a:cubicBezTo>
                  <a:cubicBezTo>
                    <a:pt x="18363" y="7566"/>
                    <a:pt x="18377" y="7559"/>
                    <a:pt x="18395" y="7543"/>
                  </a:cubicBezTo>
                  <a:cubicBezTo>
                    <a:pt x="18376" y="7514"/>
                    <a:pt x="18358" y="7486"/>
                    <a:pt x="18330" y="7442"/>
                  </a:cubicBezTo>
                  <a:cubicBezTo>
                    <a:pt x="18383" y="7349"/>
                    <a:pt x="18435" y="7264"/>
                    <a:pt x="18477" y="7188"/>
                  </a:cubicBezTo>
                  <a:cubicBezTo>
                    <a:pt x="18483" y="7087"/>
                    <a:pt x="18488" y="6999"/>
                    <a:pt x="18493" y="6899"/>
                  </a:cubicBezTo>
                  <a:cubicBezTo>
                    <a:pt x="18467" y="6890"/>
                    <a:pt x="18441" y="6882"/>
                    <a:pt x="18411" y="6874"/>
                  </a:cubicBezTo>
                  <a:cubicBezTo>
                    <a:pt x="18438" y="6825"/>
                    <a:pt x="18458" y="6788"/>
                    <a:pt x="18470" y="6765"/>
                  </a:cubicBezTo>
                  <a:cubicBezTo>
                    <a:pt x="18446" y="6679"/>
                    <a:pt x="18426" y="6609"/>
                    <a:pt x="18407" y="6538"/>
                  </a:cubicBezTo>
                  <a:lnTo>
                    <a:pt x="18304" y="6510"/>
                  </a:lnTo>
                  <a:lnTo>
                    <a:pt x="18270" y="6557"/>
                  </a:lnTo>
                  <a:cubicBezTo>
                    <a:pt x="18270" y="6541"/>
                    <a:pt x="18270" y="6525"/>
                    <a:pt x="18249" y="6480"/>
                  </a:cubicBezTo>
                  <a:lnTo>
                    <a:pt x="18249" y="6480"/>
                  </a:lnTo>
                  <a:cubicBezTo>
                    <a:pt x="18239" y="6483"/>
                    <a:pt x="18230" y="6485"/>
                    <a:pt x="18221" y="6485"/>
                  </a:cubicBezTo>
                  <a:cubicBezTo>
                    <a:pt x="18217" y="6485"/>
                    <a:pt x="18214" y="6459"/>
                    <a:pt x="18235" y="6451"/>
                  </a:cubicBezTo>
                  <a:cubicBezTo>
                    <a:pt x="18236" y="6447"/>
                    <a:pt x="18238" y="6446"/>
                    <a:pt x="18241" y="6446"/>
                  </a:cubicBezTo>
                  <a:cubicBezTo>
                    <a:pt x="18249" y="6446"/>
                    <a:pt x="18262" y="6458"/>
                    <a:pt x="18276" y="6471"/>
                  </a:cubicBezTo>
                  <a:cubicBezTo>
                    <a:pt x="18270" y="6472"/>
                    <a:pt x="18264" y="6474"/>
                    <a:pt x="18258" y="6477"/>
                  </a:cubicBezTo>
                  <a:lnTo>
                    <a:pt x="18258" y="6477"/>
                  </a:lnTo>
                  <a:cubicBezTo>
                    <a:pt x="18286" y="6505"/>
                    <a:pt x="18294" y="6508"/>
                    <a:pt x="18304" y="6510"/>
                  </a:cubicBezTo>
                  <a:cubicBezTo>
                    <a:pt x="18327" y="6475"/>
                    <a:pt x="18346" y="6457"/>
                    <a:pt x="18362" y="6457"/>
                  </a:cubicBezTo>
                  <a:cubicBezTo>
                    <a:pt x="18382" y="6457"/>
                    <a:pt x="18397" y="6484"/>
                    <a:pt x="18407" y="6538"/>
                  </a:cubicBezTo>
                  <a:cubicBezTo>
                    <a:pt x="18429" y="6507"/>
                    <a:pt x="18451" y="6476"/>
                    <a:pt x="18479" y="6438"/>
                  </a:cubicBezTo>
                  <a:cubicBezTo>
                    <a:pt x="18482" y="6439"/>
                    <a:pt x="18486" y="6439"/>
                    <a:pt x="18489" y="6439"/>
                  </a:cubicBezTo>
                  <a:cubicBezTo>
                    <a:pt x="18517" y="6439"/>
                    <a:pt x="18550" y="6420"/>
                    <a:pt x="18584" y="6420"/>
                  </a:cubicBezTo>
                  <a:cubicBezTo>
                    <a:pt x="18607" y="6420"/>
                    <a:pt x="18631" y="6429"/>
                    <a:pt x="18655" y="6460"/>
                  </a:cubicBezTo>
                  <a:cubicBezTo>
                    <a:pt x="18646" y="6338"/>
                    <a:pt x="18639" y="6254"/>
                    <a:pt x="18633" y="6173"/>
                  </a:cubicBezTo>
                  <a:cubicBezTo>
                    <a:pt x="18585" y="6195"/>
                    <a:pt x="18549" y="6212"/>
                    <a:pt x="18513" y="6228"/>
                  </a:cubicBezTo>
                  <a:lnTo>
                    <a:pt x="18511" y="6166"/>
                  </a:lnTo>
                  <a:cubicBezTo>
                    <a:pt x="18563" y="6138"/>
                    <a:pt x="18614" y="6110"/>
                    <a:pt x="18666" y="6082"/>
                  </a:cubicBezTo>
                  <a:cubicBezTo>
                    <a:pt x="18660" y="6063"/>
                    <a:pt x="18654" y="6037"/>
                    <a:pt x="18646" y="6012"/>
                  </a:cubicBezTo>
                  <a:cubicBezTo>
                    <a:pt x="18661" y="5991"/>
                    <a:pt x="18676" y="5970"/>
                    <a:pt x="18695" y="5944"/>
                  </a:cubicBezTo>
                  <a:cubicBezTo>
                    <a:pt x="18666" y="5889"/>
                    <a:pt x="18638" y="5838"/>
                    <a:pt x="18610" y="5785"/>
                  </a:cubicBezTo>
                  <a:cubicBezTo>
                    <a:pt x="18638" y="5773"/>
                    <a:pt x="18660" y="5764"/>
                    <a:pt x="18674" y="5757"/>
                  </a:cubicBezTo>
                  <a:cubicBezTo>
                    <a:pt x="18666" y="5633"/>
                    <a:pt x="18658" y="5514"/>
                    <a:pt x="18644" y="5383"/>
                  </a:cubicBezTo>
                  <a:cubicBezTo>
                    <a:pt x="18685" y="5336"/>
                    <a:pt x="18716" y="5299"/>
                    <a:pt x="18751" y="5260"/>
                  </a:cubicBezTo>
                  <a:cubicBezTo>
                    <a:pt x="18738" y="5088"/>
                    <a:pt x="18805" y="4910"/>
                    <a:pt x="18741" y="4749"/>
                  </a:cubicBezTo>
                  <a:cubicBezTo>
                    <a:pt x="18798" y="4665"/>
                    <a:pt x="18739" y="4551"/>
                    <a:pt x="18761" y="4430"/>
                  </a:cubicBezTo>
                  <a:cubicBezTo>
                    <a:pt x="18797" y="4275"/>
                    <a:pt x="18835" y="4067"/>
                    <a:pt x="18779" y="3886"/>
                  </a:cubicBezTo>
                  <a:cubicBezTo>
                    <a:pt x="18730" y="3744"/>
                    <a:pt x="18730" y="3663"/>
                    <a:pt x="18685" y="3471"/>
                  </a:cubicBezTo>
                  <a:cubicBezTo>
                    <a:pt x="18654" y="3318"/>
                    <a:pt x="18616" y="3171"/>
                    <a:pt x="18561" y="2998"/>
                  </a:cubicBezTo>
                  <a:cubicBezTo>
                    <a:pt x="18511" y="2907"/>
                    <a:pt x="18424" y="2807"/>
                    <a:pt x="18348" y="2712"/>
                  </a:cubicBezTo>
                  <a:cubicBezTo>
                    <a:pt x="18335" y="2672"/>
                    <a:pt x="18327" y="2647"/>
                    <a:pt x="18320" y="2626"/>
                  </a:cubicBezTo>
                  <a:cubicBezTo>
                    <a:pt x="18276" y="2589"/>
                    <a:pt x="18233" y="2554"/>
                    <a:pt x="18198" y="2526"/>
                  </a:cubicBezTo>
                  <a:cubicBezTo>
                    <a:pt x="18036" y="2259"/>
                    <a:pt x="17789" y="2119"/>
                    <a:pt x="17484" y="2119"/>
                  </a:cubicBezTo>
                  <a:cubicBezTo>
                    <a:pt x="17462" y="2119"/>
                    <a:pt x="17439" y="2120"/>
                    <a:pt x="17417" y="2122"/>
                  </a:cubicBezTo>
                  <a:cubicBezTo>
                    <a:pt x="17322" y="2094"/>
                    <a:pt x="17223" y="2040"/>
                    <a:pt x="17159" y="2040"/>
                  </a:cubicBezTo>
                  <a:cubicBezTo>
                    <a:pt x="17152" y="2040"/>
                    <a:pt x="17146" y="2041"/>
                    <a:pt x="17140" y="2042"/>
                  </a:cubicBezTo>
                  <a:cubicBezTo>
                    <a:pt x="16960" y="2064"/>
                    <a:pt x="16772" y="2039"/>
                    <a:pt x="16593" y="2089"/>
                  </a:cubicBezTo>
                  <a:cubicBezTo>
                    <a:pt x="16512" y="2105"/>
                    <a:pt x="16422" y="2123"/>
                    <a:pt x="16337" y="2141"/>
                  </a:cubicBezTo>
                  <a:cubicBezTo>
                    <a:pt x="16253" y="2164"/>
                    <a:pt x="16166" y="2200"/>
                    <a:pt x="16115" y="2230"/>
                  </a:cubicBezTo>
                  <a:cubicBezTo>
                    <a:pt x="15991" y="2301"/>
                    <a:pt x="15836" y="2298"/>
                    <a:pt x="15766" y="2407"/>
                  </a:cubicBezTo>
                  <a:cubicBezTo>
                    <a:pt x="15758" y="2419"/>
                    <a:pt x="15655" y="2463"/>
                    <a:pt x="15629" y="2466"/>
                  </a:cubicBezTo>
                  <a:cubicBezTo>
                    <a:pt x="15545" y="2470"/>
                    <a:pt x="15469" y="2535"/>
                    <a:pt x="15395" y="2584"/>
                  </a:cubicBezTo>
                  <a:cubicBezTo>
                    <a:pt x="15246" y="2684"/>
                    <a:pt x="15116" y="2797"/>
                    <a:pt x="14973" y="2929"/>
                  </a:cubicBezTo>
                  <a:cubicBezTo>
                    <a:pt x="14971" y="2929"/>
                    <a:pt x="14948" y="2937"/>
                    <a:pt x="14907" y="2948"/>
                  </a:cubicBezTo>
                  <a:cubicBezTo>
                    <a:pt x="14880" y="2988"/>
                    <a:pt x="14852" y="3031"/>
                    <a:pt x="14826" y="3071"/>
                  </a:cubicBezTo>
                  <a:cubicBezTo>
                    <a:pt x="14802" y="3081"/>
                    <a:pt x="14774" y="3088"/>
                    <a:pt x="14705" y="3119"/>
                  </a:cubicBezTo>
                  <a:cubicBezTo>
                    <a:pt x="14699" y="3166"/>
                    <a:pt x="14693" y="3210"/>
                    <a:pt x="14686" y="3260"/>
                  </a:cubicBezTo>
                  <a:cubicBezTo>
                    <a:pt x="14652" y="3253"/>
                    <a:pt x="14629" y="3247"/>
                    <a:pt x="14605" y="3241"/>
                  </a:cubicBezTo>
                  <a:cubicBezTo>
                    <a:pt x="14505" y="3382"/>
                    <a:pt x="14426" y="3519"/>
                    <a:pt x="14350" y="3647"/>
                  </a:cubicBezTo>
                  <a:cubicBezTo>
                    <a:pt x="14355" y="3671"/>
                    <a:pt x="14358" y="3691"/>
                    <a:pt x="14368" y="3749"/>
                  </a:cubicBezTo>
                  <a:cubicBezTo>
                    <a:pt x="14311" y="3718"/>
                    <a:pt x="14281" y="3702"/>
                    <a:pt x="14240" y="3680"/>
                  </a:cubicBezTo>
                  <a:cubicBezTo>
                    <a:pt x="14175" y="3813"/>
                    <a:pt x="14124" y="3937"/>
                    <a:pt x="13993" y="4005"/>
                  </a:cubicBezTo>
                  <a:cubicBezTo>
                    <a:pt x="13964" y="4021"/>
                    <a:pt x="13896" y="4112"/>
                    <a:pt x="13897" y="4134"/>
                  </a:cubicBezTo>
                  <a:cubicBezTo>
                    <a:pt x="13899" y="4220"/>
                    <a:pt x="13799" y="4258"/>
                    <a:pt x="13777" y="4345"/>
                  </a:cubicBezTo>
                  <a:cubicBezTo>
                    <a:pt x="13762" y="4411"/>
                    <a:pt x="13688" y="4505"/>
                    <a:pt x="13646" y="4592"/>
                  </a:cubicBezTo>
                  <a:cubicBezTo>
                    <a:pt x="13600" y="4682"/>
                    <a:pt x="13556" y="4801"/>
                    <a:pt x="13462" y="4889"/>
                  </a:cubicBezTo>
                  <a:cubicBezTo>
                    <a:pt x="13412" y="4938"/>
                    <a:pt x="13357" y="5036"/>
                    <a:pt x="13335" y="5110"/>
                  </a:cubicBezTo>
                  <a:cubicBezTo>
                    <a:pt x="13300" y="5220"/>
                    <a:pt x="13262" y="5299"/>
                    <a:pt x="13175" y="5363"/>
                  </a:cubicBezTo>
                  <a:cubicBezTo>
                    <a:pt x="13150" y="5382"/>
                    <a:pt x="13119" y="5429"/>
                    <a:pt x="13106" y="5466"/>
                  </a:cubicBezTo>
                  <a:cubicBezTo>
                    <a:pt x="13072" y="5550"/>
                    <a:pt x="13026" y="5645"/>
                    <a:pt x="13023" y="5716"/>
                  </a:cubicBezTo>
                  <a:cubicBezTo>
                    <a:pt x="13019" y="5776"/>
                    <a:pt x="12994" y="5813"/>
                    <a:pt x="12963" y="5845"/>
                  </a:cubicBezTo>
                  <a:cubicBezTo>
                    <a:pt x="12928" y="5889"/>
                    <a:pt x="12910" y="5891"/>
                    <a:pt x="12912" y="5909"/>
                  </a:cubicBezTo>
                  <a:cubicBezTo>
                    <a:pt x="12912" y="5947"/>
                    <a:pt x="12879" y="5970"/>
                    <a:pt x="12885" y="6013"/>
                  </a:cubicBezTo>
                  <a:cubicBezTo>
                    <a:pt x="12890" y="6073"/>
                    <a:pt x="12841" y="6073"/>
                    <a:pt x="12848" y="6123"/>
                  </a:cubicBezTo>
                  <a:cubicBezTo>
                    <a:pt x="12857" y="6201"/>
                    <a:pt x="12823" y="6207"/>
                    <a:pt x="12813" y="6251"/>
                  </a:cubicBezTo>
                  <a:cubicBezTo>
                    <a:pt x="12806" y="6282"/>
                    <a:pt x="12801" y="6322"/>
                    <a:pt x="12794" y="6362"/>
                  </a:cubicBezTo>
                  <a:cubicBezTo>
                    <a:pt x="12781" y="6354"/>
                    <a:pt x="12767" y="6347"/>
                    <a:pt x="12759" y="6341"/>
                  </a:cubicBezTo>
                  <a:cubicBezTo>
                    <a:pt x="12757" y="6350"/>
                    <a:pt x="12723" y="6490"/>
                    <a:pt x="12723" y="6490"/>
                  </a:cubicBezTo>
                  <a:lnTo>
                    <a:pt x="12704" y="6450"/>
                  </a:lnTo>
                  <a:cubicBezTo>
                    <a:pt x="12703" y="6503"/>
                    <a:pt x="12701" y="6553"/>
                    <a:pt x="12700" y="6603"/>
                  </a:cubicBezTo>
                  <a:cubicBezTo>
                    <a:pt x="12692" y="6594"/>
                    <a:pt x="12686" y="6589"/>
                    <a:pt x="12680" y="6589"/>
                  </a:cubicBezTo>
                  <a:cubicBezTo>
                    <a:pt x="12666" y="6589"/>
                    <a:pt x="12656" y="6618"/>
                    <a:pt x="12645" y="6710"/>
                  </a:cubicBezTo>
                  <a:cubicBezTo>
                    <a:pt x="12638" y="6780"/>
                    <a:pt x="12622" y="6899"/>
                    <a:pt x="12607" y="6899"/>
                  </a:cubicBezTo>
                  <a:cubicBezTo>
                    <a:pt x="12605" y="6899"/>
                    <a:pt x="12603" y="6897"/>
                    <a:pt x="12601" y="6893"/>
                  </a:cubicBezTo>
                  <a:cubicBezTo>
                    <a:pt x="12595" y="6876"/>
                    <a:pt x="12588" y="6870"/>
                    <a:pt x="12582" y="6870"/>
                  </a:cubicBezTo>
                  <a:cubicBezTo>
                    <a:pt x="12555" y="6870"/>
                    <a:pt x="12529" y="6992"/>
                    <a:pt x="12509" y="7002"/>
                  </a:cubicBezTo>
                  <a:cubicBezTo>
                    <a:pt x="12494" y="7090"/>
                    <a:pt x="12482" y="7152"/>
                    <a:pt x="12473" y="7202"/>
                  </a:cubicBezTo>
                  <a:cubicBezTo>
                    <a:pt x="12469" y="7280"/>
                    <a:pt x="12464" y="7361"/>
                    <a:pt x="12460" y="7437"/>
                  </a:cubicBezTo>
                  <a:cubicBezTo>
                    <a:pt x="12457" y="7453"/>
                    <a:pt x="12454" y="7468"/>
                    <a:pt x="12451" y="7486"/>
                  </a:cubicBezTo>
                  <a:cubicBezTo>
                    <a:pt x="12454" y="7394"/>
                    <a:pt x="12457" y="7303"/>
                    <a:pt x="12460" y="7214"/>
                  </a:cubicBezTo>
                  <a:lnTo>
                    <a:pt x="12460" y="7214"/>
                  </a:lnTo>
                  <a:cubicBezTo>
                    <a:pt x="12455" y="7244"/>
                    <a:pt x="12451" y="7267"/>
                    <a:pt x="12450" y="7277"/>
                  </a:cubicBezTo>
                  <a:lnTo>
                    <a:pt x="12450" y="7277"/>
                  </a:lnTo>
                  <a:cubicBezTo>
                    <a:pt x="12447" y="7262"/>
                    <a:pt x="12444" y="7255"/>
                    <a:pt x="12441" y="7255"/>
                  </a:cubicBezTo>
                  <a:cubicBezTo>
                    <a:pt x="12431" y="7255"/>
                    <a:pt x="12417" y="7310"/>
                    <a:pt x="12400" y="7384"/>
                  </a:cubicBezTo>
                  <a:cubicBezTo>
                    <a:pt x="12385" y="7462"/>
                    <a:pt x="12375" y="7487"/>
                    <a:pt x="12369" y="7487"/>
                  </a:cubicBezTo>
                  <a:cubicBezTo>
                    <a:pt x="12364" y="7487"/>
                    <a:pt x="12360" y="7472"/>
                    <a:pt x="12357" y="7455"/>
                  </a:cubicBezTo>
                  <a:cubicBezTo>
                    <a:pt x="12367" y="7377"/>
                    <a:pt x="12376" y="7302"/>
                    <a:pt x="12388" y="7215"/>
                  </a:cubicBezTo>
                  <a:lnTo>
                    <a:pt x="12388" y="7215"/>
                  </a:lnTo>
                  <a:cubicBezTo>
                    <a:pt x="12381" y="7246"/>
                    <a:pt x="12375" y="7271"/>
                    <a:pt x="12369" y="7293"/>
                  </a:cubicBezTo>
                  <a:cubicBezTo>
                    <a:pt x="12375" y="7236"/>
                    <a:pt x="12379" y="7178"/>
                    <a:pt x="12385" y="7127"/>
                  </a:cubicBezTo>
                  <a:lnTo>
                    <a:pt x="12385" y="7127"/>
                  </a:lnTo>
                  <a:cubicBezTo>
                    <a:pt x="12372" y="7158"/>
                    <a:pt x="12361" y="7180"/>
                    <a:pt x="12353" y="7196"/>
                  </a:cubicBezTo>
                  <a:cubicBezTo>
                    <a:pt x="12332" y="7289"/>
                    <a:pt x="12316" y="7364"/>
                    <a:pt x="12301" y="7431"/>
                  </a:cubicBezTo>
                  <a:cubicBezTo>
                    <a:pt x="12301" y="7431"/>
                    <a:pt x="12301" y="7431"/>
                    <a:pt x="12301" y="7431"/>
                  </a:cubicBezTo>
                  <a:lnTo>
                    <a:pt x="12301" y="7431"/>
                  </a:lnTo>
                  <a:cubicBezTo>
                    <a:pt x="12294" y="7447"/>
                    <a:pt x="12286" y="7458"/>
                    <a:pt x="12278" y="7470"/>
                  </a:cubicBezTo>
                  <a:cubicBezTo>
                    <a:pt x="12289" y="7393"/>
                    <a:pt x="12301" y="7315"/>
                    <a:pt x="12310" y="7255"/>
                  </a:cubicBezTo>
                  <a:cubicBezTo>
                    <a:pt x="12292" y="7212"/>
                    <a:pt x="12275" y="7172"/>
                    <a:pt x="12257" y="7130"/>
                  </a:cubicBezTo>
                  <a:cubicBezTo>
                    <a:pt x="12264" y="7077"/>
                    <a:pt x="12276" y="7008"/>
                    <a:pt x="12286" y="6934"/>
                  </a:cubicBezTo>
                  <a:cubicBezTo>
                    <a:pt x="12284" y="6860"/>
                    <a:pt x="12272" y="6829"/>
                    <a:pt x="12249" y="6829"/>
                  </a:cubicBezTo>
                  <a:cubicBezTo>
                    <a:pt x="12234" y="6829"/>
                    <a:pt x="12215" y="6841"/>
                    <a:pt x="12191" y="6862"/>
                  </a:cubicBezTo>
                  <a:cubicBezTo>
                    <a:pt x="12242" y="6685"/>
                    <a:pt x="12194" y="6768"/>
                    <a:pt x="12173" y="6715"/>
                  </a:cubicBezTo>
                  <a:cubicBezTo>
                    <a:pt x="12185" y="6685"/>
                    <a:pt x="12210" y="6616"/>
                    <a:pt x="12241" y="6529"/>
                  </a:cubicBezTo>
                  <a:lnTo>
                    <a:pt x="12241" y="6529"/>
                  </a:lnTo>
                  <a:cubicBezTo>
                    <a:pt x="12205" y="6556"/>
                    <a:pt x="12183" y="6563"/>
                    <a:pt x="12164" y="6569"/>
                  </a:cubicBezTo>
                  <a:cubicBezTo>
                    <a:pt x="12176" y="6506"/>
                    <a:pt x="12186" y="6444"/>
                    <a:pt x="12198" y="6376"/>
                  </a:cubicBezTo>
                  <a:lnTo>
                    <a:pt x="12198" y="6376"/>
                  </a:lnTo>
                  <a:cubicBezTo>
                    <a:pt x="12172" y="6412"/>
                    <a:pt x="12145" y="6447"/>
                    <a:pt x="12114" y="6488"/>
                  </a:cubicBezTo>
                  <a:cubicBezTo>
                    <a:pt x="12113" y="6446"/>
                    <a:pt x="12111" y="6410"/>
                    <a:pt x="12110" y="6384"/>
                  </a:cubicBezTo>
                  <a:cubicBezTo>
                    <a:pt x="12133" y="6344"/>
                    <a:pt x="12147" y="6323"/>
                    <a:pt x="12157" y="6306"/>
                  </a:cubicBezTo>
                  <a:cubicBezTo>
                    <a:pt x="12151" y="6266"/>
                    <a:pt x="12147" y="6229"/>
                    <a:pt x="12145" y="6207"/>
                  </a:cubicBezTo>
                  <a:cubicBezTo>
                    <a:pt x="12119" y="6197"/>
                    <a:pt x="12102" y="6188"/>
                    <a:pt x="12052" y="6181"/>
                  </a:cubicBezTo>
                  <a:lnTo>
                    <a:pt x="12052" y="6181"/>
                  </a:lnTo>
                  <a:cubicBezTo>
                    <a:pt x="12045" y="6189"/>
                    <a:pt x="12039" y="6197"/>
                    <a:pt x="12032" y="6204"/>
                  </a:cubicBezTo>
                  <a:cubicBezTo>
                    <a:pt x="12031" y="6205"/>
                    <a:pt x="12030" y="6205"/>
                    <a:pt x="12030" y="6205"/>
                  </a:cubicBezTo>
                  <a:cubicBezTo>
                    <a:pt x="12026" y="6205"/>
                    <a:pt x="12022" y="6195"/>
                    <a:pt x="12035" y="6179"/>
                  </a:cubicBezTo>
                  <a:cubicBezTo>
                    <a:pt x="12034" y="6174"/>
                    <a:pt x="12042" y="6169"/>
                    <a:pt x="12053" y="6163"/>
                  </a:cubicBezTo>
                  <a:lnTo>
                    <a:pt x="12053" y="6163"/>
                  </a:lnTo>
                  <a:cubicBezTo>
                    <a:pt x="12123" y="6097"/>
                    <a:pt x="12109" y="6053"/>
                    <a:pt x="12132" y="6000"/>
                  </a:cubicBezTo>
                  <a:lnTo>
                    <a:pt x="12132" y="6000"/>
                  </a:lnTo>
                  <a:cubicBezTo>
                    <a:pt x="12086" y="6019"/>
                    <a:pt x="12055" y="6031"/>
                    <a:pt x="12019" y="6042"/>
                  </a:cubicBezTo>
                  <a:cubicBezTo>
                    <a:pt x="12022" y="6014"/>
                    <a:pt x="12023" y="5992"/>
                    <a:pt x="12026" y="5959"/>
                  </a:cubicBezTo>
                  <a:cubicBezTo>
                    <a:pt x="12060" y="5966"/>
                    <a:pt x="12082" y="5969"/>
                    <a:pt x="12111" y="5972"/>
                  </a:cubicBezTo>
                  <a:cubicBezTo>
                    <a:pt x="12107" y="5941"/>
                    <a:pt x="12102" y="5914"/>
                    <a:pt x="12100" y="5885"/>
                  </a:cubicBezTo>
                  <a:cubicBezTo>
                    <a:pt x="12066" y="5876"/>
                    <a:pt x="12033" y="5866"/>
                    <a:pt x="11997" y="5851"/>
                  </a:cubicBezTo>
                  <a:cubicBezTo>
                    <a:pt x="12026" y="5801"/>
                    <a:pt x="12098" y="5876"/>
                    <a:pt x="12085" y="5760"/>
                  </a:cubicBezTo>
                  <a:cubicBezTo>
                    <a:pt x="12084" y="5760"/>
                    <a:pt x="12084" y="5759"/>
                    <a:pt x="12084" y="5759"/>
                  </a:cubicBezTo>
                  <a:lnTo>
                    <a:pt x="12084" y="5759"/>
                  </a:lnTo>
                  <a:cubicBezTo>
                    <a:pt x="12165" y="5651"/>
                    <a:pt x="12042" y="5570"/>
                    <a:pt x="12033" y="5477"/>
                  </a:cubicBezTo>
                  <a:cubicBezTo>
                    <a:pt x="12079" y="5314"/>
                    <a:pt x="11999" y="5166"/>
                    <a:pt x="11935" y="5020"/>
                  </a:cubicBezTo>
                  <a:cubicBezTo>
                    <a:pt x="11958" y="4992"/>
                    <a:pt x="11977" y="4968"/>
                    <a:pt x="11992" y="4949"/>
                  </a:cubicBezTo>
                  <a:cubicBezTo>
                    <a:pt x="11955" y="4879"/>
                    <a:pt x="11921" y="4814"/>
                    <a:pt x="11889" y="4752"/>
                  </a:cubicBezTo>
                  <a:cubicBezTo>
                    <a:pt x="11894" y="4724"/>
                    <a:pt x="11898" y="4699"/>
                    <a:pt x="11904" y="4670"/>
                  </a:cubicBezTo>
                  <a:cubicBezTo>
                    <a:pt x="11879" y="4626"/>
                    <a:pt x="11855" y="4584"/>
                    <a:pt x="11836" y="4549"/>
                  </a:cubicBezTo>
                  <a:cubicBezTo>
                    <a:pt x="11832" y="4474"/>
                    <a:pt x="11827" y="4406"/>
                    <a:pt x="11823" y="4339"/>
                  </a:cubicBezTo>
                  <a:lnTo>
                    <a:pt x="11782" y="4300"/>
                  </a:lnTo>
                  <a:lnTo>
                    <a:pt x="11805" y="4274"/>
                  </a:lnTo>
                  <a:cubicBezTo>
                    <a:pt x="11782" y="4193"/>
                    <a:pt x="11764" y="4074"/>
                    <a:pt x="11729" y="4037"/>
                  </a:cubicBezTo>
                  <a:cubicBezTo>
                    <a:pt x="11657" y="3961"/>
                    <a:pt x="11704" y="3897"/>
                    <a:pt x="11676" y="3828"/>
                  </a:cubicBezTo>
                  <a:cubicBezTo>
                    <a:pt x="11614" y="3669"/>
                    <a:pt x="11511" y="3575"/>
                    <a:pt x="11448" y="3416"/>
                  </a:cubicBezTo>
                  <a:cubicBezTo>
                    <a:pt x="11424" y="3363"/>
                    <a:pt x="11357" y="3340"/>
                    <a:pt x="11282" y="3282"/>
                  </a:cubicBezTo>
                  <a:cubicBezTo>
                    <a:pt x="11370" y="3221"/>
                    <a:pt x="11371" y="3103"/>
                    <a:pt x="11345" y="2960"/>
                  </a:cubicBezTo>
                  <a:cubicBezTo>
                    <a:pt x="11309" y="2957"/>
                    <a:pt x="11274" y="2956"/>
                    <a:pt x="11221" y="2953"/>
                  </a:cubicBezTo>
                  <a:cubicBezTo>
                    <a:pt x="11249" y="2881"/>
                    <a:pt x="11268" y="2831"/>
                    <a:pt x="11286" y="2782"/>
                  </a:cubicBezTo>
                  <a:lnTo>
                    <a:pt x="11234" y="2726"/>
                  </a:lnTo>
                  <a:cubicBezTo>
                    <a:pt x="11239" y="2703"/>
                    <a:pt x="11240" y="2685"/>
                    <a:pt x="11245" y="2662"/>
                  </a:cubicBezTo>
                  <a:cubicBezTo>
                    <a:pt x="11187" y="2606"/>
                    <a:pt x="11130" y="2551"/>
                    <a:pt x="11068" y="2491"/>
                  </a:cubicBezTo>
                  <a:cubicBezTo>
                    <a:pt x="11083" y="2470"/>
                    <a:pt x="11098" y="2451"/>
                    <a:pt x="11112" y="2432"/>
                  </a:cubicBezTo>
                  <a:cubicBezTo>
                    <a:pt x="10981" y="2230"/>
                    <a:pt x="10898" y="2020"/>
                    <a:pt x="10834" y="1789"/>
                  </a:cubicBezTo>
                  <a:cubicBezTo>
                    <a:pt x="10700" y="1693"/>
                    <a:pt x="10689" y="1542"/>
                    <a:pt x="10622" y="1382"/>
                  </a:cubicBezTo>
                  <a:cubicBezTo>
                    <a:pt x="10577" y="1359"/>
                    <a:pt x="10528" y="1337"/>
                    <a:pt x="10481" y="1314"/>
                  </a:cubicBezTo>
                  <a:cubicBezTo>
                    <a:pt x="10434" y="1209"/>
                    <a:pt x="10371" y="1117"/>
                    <a:pt x="10309" y="1027"/>
                  </a:cubicBezTo>
                  <a:cubicBezTo>
                    <a:pt x="10274" y="978"/>
                    <a:pt x="10234" y="933"/>
                    <a:pt x="10194" y="886"/>
                  </a:cubicBezTo>
                  <a:cubicBezTo>
                    <a:pt x="10149" y="842"/>
                    <a:pt x="10103" y="796"/>
                    <a:pt x="10065" y="749"/>
                  </a:cubicBezTo>
                  <a:cubicBezTo>
                    <a:pt x="10007" y="680"/>
                    <a:pt x="9956" y="624"/>
                    <a:pt x="9893" y="562"/>
                  </a:cubicBezTo>
                  <a:cubicBezTo>
                    <a:pt x="9824" y="509"/>
                    <a:pt x="9750" y="452"/>
                    <a:pt x="9678" y="394"/>
                  </a:cubicBezTo>
                  <a:cubicBezTo>
                    <a:pt x="9641" y="366"/>
                    <a:pt x="9603" y="338"/>
                    <a:pt x="9563" y="313"/>
                  </a:cubicBezTo>
                  <a:cubicBezTo>
                    <a:pt x="9520" y="290"/>
                    <a:pt x="9472" y="269"/>
                    <a:pt x="9426" y="247"/>
                  </a:cubicBezTo>
                  <a:cubicBezTo>
                    <a:pt x="9334" y="205"/>
                    <a:pt x="9245" y="156"/>
                    <a:pt x="9148" y="105"/>
                  </a:cubicBezTo>
                  <a:cubicBezTo>
                    <a:pt x="9004" y="49"/>
                    <a:pt x="8847" y="1"/>
                    <a:pt x="86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5"/>
            <p:cNvSpPr/>
            <p:nvPr/>
          </p:nvSpPr>
          <p:spPr>
            <a:xfrm>
              <a:off x="1173850" y="4327725"/>
              <a:ext cx="4475" cy="6150"/>
            </a:xfrm>
            <a:custGeom>
              <a:avLst/>
              <a:gdLst/>
              <a:ahLst/>
              <a:cxnLst/>
              <a:rect l="l" t="t" r="r" b="b"/>
              <a:pathLst>
                <a:path w="179" h="246" extrusionOk="0">
                  <a:moveTo>
                    <a:pt x="179" y="0"/>
                  </a:moveTo>
                  <a:cubicBezTo>
                    <a:pt x="152" y="12"/>
                    <a:pt x="127" y="25"/>
                    <a:pt x="89" y="41"/>
                  </a:cubicBezTo>
                  <a:cubicBezTo>
                    <a:pt x="70" y="87"/>
                    <a:pt x="43" y="149"/>
                    <a:pt x="1" y="246"/>
                  </a:cubicBezTo>
                  <a:cubicBezTo>
                    <a:pt x="67" y="212"/>
                    <a:pt x="105" y="193"/>
                    <a:pt x="136" y="177"/>
                  </a:cubicBezTo>
                  <a:cubicBezTo>
                    <a:pt x="152" y="110"/>
                    <a:pt x="165" y="56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5"/>
            <p:cNvSpPr/>
            <p:nvPr/>
          </p:nvSpPr>
          <p:spPr>
            <a:xfrm>
              <a:off x="1464500" y="4486575"/>
              <a:ext cx="5275" cy="3875"/>
            </a:xfrm>
            <a:custGeom>
              <a:avLst/>
              <a:gdLst/>
              <a:ahLst/>
              <a:cxnLst/>
              <a:rect l="l" t="t" r="r" b="b"/>
              <a:pathLst>
                <a:path w="211" h="155" extrusionOk="0">
                  <a:moveTo>
                    <a:pt x="183" y="0"/>
                  </a:moveTo>
                  <a:cubicBezTo>
                    <a:pt x="140" y="11"/>
                    <a:pt x="94" y="22"/>
                    <a:pt x="0" y="44"/>
                  </a:cubicBezTo>
                  <a:cubicBezTo>
                    <a:pt x="59" y="89"/>
                    <a:pt x="100" y="119"/>
                    <a:pt x="146" y="155"/>
                  </a:cubicBezTo>
                  <a:cubicBezTo>
                    <a:pt x="196" y="99"/>
                    <a:pt x="111" y="55"/>
                    <a:pt x="211" y="9"/>
                  </a:cubicBezTo>
                  <a:cubicBezTo>
                    <a:pt x="203" y="8"/>
                    <a:pt x="194" y="5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5"/>
            <p:cNvSpPr/>
            <p:nvPr/>
          </p:nvSpPr>
          <p:spPr>
            <a:xfrm>
              <a:off x="1466150" y="4502575"/>
              <a:ext cx="6100" cy="1750"/>
            </a:xfrm>
            <a:custGeom>
              <a:avLst/>
              <a:gdLst/>
              <a:ahLst/>
              <a:cxnLst/>
              <a:rect l="l" t="t" r="r" b="b"/>
              <a:pathLst>
                <a:path w="244" h="70" extrusionOk="0">
                  <a:moveTo>
                    <a:pt x="0" y="0"/>
                  </a:moveTo>
                  <a:cubicBezTo>
                    <a:pt x="20" y="36"/>
                    <a:pt x="27" y="49"/>
                    <a:pt x="39" y="69"/>
                  </a:cubicBezTo>
                  <a:cubicBezTo>
                    <a:pt x="101" y="53"/>
                    <a:pt x="153" y="37"/>
                    <a:pt x="243" y="14"/>
                  </a:cubicBezTo>
                  <a:cubicBezTo>
                    <a:pt x="148" y="8"/>
                    <a:pt x="92" y="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5"/>
            <p:cNvSpPr/>
            <p:nvPr/>
          </p:nvSpPr>
          <p:spPr>
            <a:xfrm>
              <a:off x="1372800" y="4541500"/>
              <a:ext cx="2875" cy="1675"/>
            </a:xfrm>
            <a:custGeom>
              <a:avLst/>
              <a:gdLst/>
              <a:ahLst/>
              <a:cxnLst/>
              <a:rect l="l" t="t" r="r" b="b"/>
              <a:pathLst>
                <a:path w="115" h="67" extrusionOk="0">
                  <a:moveTo>
                    <a:pt x="39" y="1"/>
                  </a:moveTo>
                  <a:cubicBezTo>
                    <a:pt x="34" y="1"/>
                    <a:pt x="29" y="1"/>
                    <a:pt x="23" y="1"/>
                  </a:cubicBezTo>
                  <a:cubicBezTo>
                    <a:pt x="33" y="26"/>
                    <a:pt x="0" y="67"/>
                    <a:pt x="71" y="67"/>
                  </a:cubicBezTo>
                  <a:cubicBezTo>
                    <a:pt x="77" y="67"/>
                    <a:pt x="83" y="67"/>
                    <a:pt x="90" y="66"/>
                  </a:cubicBezTo>
                  <a:cubicBezTo>
                    <a:pt x="81" y="41"/>
                    <a:pt x="115" y="1"/>
                    <a:pt x="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5"/>
            <p:cNvSpPr/>
            <p:nvPr/>
          </p:nvSpPr>
          <p:spPr>
            <a:xfrm>
              <a:off x="850650" y="4553475"/>
              <a:ext cx="3025" cy="1175"/>
            </a:xfrm>
            <a:custGeom>
              <a:avLst/>
              <a:gdLst/>
              <a:ahLst/>
              <a:cxnLst/>
              <a:rect l="l" t="t" r="r" b="b"/>
              <a:pathLst>
                <a:path w="121" h="47" extrusionOk="0">
                  <a:moveTo>
                    <a:pt x="73" y="0"/>
                  </a:moveTo>
                  <a:lnTo>
                    <a:pt x="1" y="46"/>
                  </a:lnTo>
                  <a:lnTo>
                    <a:pt x="120" y="3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5"/>
            <p:cNvSpPr/>
            <p:nvPr/>
          </p:nvSpPr>
          <p:spPr>
            <a:xfrm>
              <a:off x="1451225" y="4514275"/>
              <a:ext cx="1075" cy="1975"/>
            </a:xfrm>
            <a:custGeom>
              <a:avLst/>
              <a:gdLst/>
              <a:ahLst/>
              <a:cxnLst/>
              <a:rect l="l" t="t" r="r" b="b"/>
              <a:pathLst>
                <a:path w="43" h="79" extrusionOk="0">
                  <a:moveTo>
                    <a:pt x="31" y="0"/>
                  </a:moveTo>
                  <a:lnTo>
                    <a:pt x="0" y="7"/>
                  </a:lnTo>
                  <a:lnTo>
                    <a:pt x="12" y="78"/>
                  </a:lnTo>
                  <a:lnTo>
                    <a:pt x="43" y="7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5"/>
            <p:cNvSpPr/>
            <p:nvPr/>
          </p:nvSpPr>
          <p:spPr>
            <a:xfrm>
              <a:off x="929375" y="4523375"/>
              <a:ext cx="2850" cy="1975"/>
            </a:xfrm>
            <a:custGeom>
              <a:avLst/>
              <a:gdLst/>
              <a:ahLst/>
              <a:cxnLst/>
              <a:rect l="l" t="t" r="r" b="b"/>
              <a:pathLst>
                <a:path w="114" h="79" extrusionOk="0">
                  <a:moveTo>
                    <a:pt x="102" y="1"/>
                  </a:moveTo>
                  <a:lnTo>
                    <a:pt x="0" y="51"/>
                  </a:lnTo>
                  <a:lnTo>
                    <a:pt x="14" y="79"/>
                  </a:lnTo>
                  <a:lnTo>
                    <a:pt x="114" y="2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5"/>
            <p:cNvSpPr/>
            <p:nvPr/>
          </p:nvSpPr>
          <p:spPr>
            <a:xfrm>
              <a:off x="1234500" y="4158125"/>
              <a:ext cx="1875" cy="2075"/>
            </a:xfrm>
            <a:custGeom>
              <a:avLst/>
              <a:gdLst/>
              <a:ahLst/>
              <a:cxnLst/>
              <a:rect l="l" t="t" r="r" b="b"/>
              <a:pathLst>
                <a:path w="75" h="83" extrusionOk="0">
                  <a:moveTo>
                    <a:pt x="1" y="0"/>
                  </a:moveTo>
                  <a:cubicBezTo>
                    <a:pt x="14" y="56"/>
                    <a:pt x="15" y="83"/>
                    <a:pt x="21" y="83"/>
                  </a:cubicBezTo>
                  <a:cubicBezTo>
                    <a:pt x="37" y="83"/>
                    <a:pt x="57" y="74"/>
                    <a:pt x="74" y="68"/>
                  </a:cubicBezTo>
                  <a:cubicBezTo>
                    <a:pt x="55" y="50"/>
                    <a:pt x="37" y="3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5"/>
            <p:cNvSpPr/>
            <p:nvPr/>
          </p:nvSpPr>
          <p:spPr>
            <a:xfrm>
              <a:off x="1042150" y="4513025"/>
              <a:ext cx="2925" cy="2525"/>
            </a:xfrm>
            <a:custGeom>
              <a:avLst/>
              <a:gdLst/>
              <a:ahLst/>
              <a:cxnLst/>
              <a:rect l="l" t="t" r="r" b="b"/>
              <a:pathLst>
                <a:path w="117" h="101" extrusionOk="0">
                  <a:moveTo>
                    <a:pt x="106" y="0"/>
                  </a:moveTo>
                  <a:lnTo>
                    <a:pt x="0" y="85"/>
                  </a:lnTo>
                  <a:lnTo>
                    <a:pt x="10" y="100"/>
                  </a:lnTo>
                  <a:lnTo>
                    <a:pt x="116" y="1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5"/>
            <p:cNvSpPr/>
            <p:nvPr/>
          </p:nvSpPr>
          <p:spPr>
            <a:xfrm>
              <a:off x="1009625" y="3996550"/>
              <a:ext cx="2225" cy="2025"/>
            </a:xfrm>
            <a:custGeom>
              <a:avLst/>
              <a:gdLst/>
              <a:ahLst/>
              <a:cxnLst/>
              <a:rect l="l" t="t" r="r" b="b"/>
              <a:pathLst>
                <a:path w="89" h="81" extrusionOk="0">
                  <a:moveTo>
                    <a:pt x="43" y="0"/>
                  </a:moveTo>
                  <a:lnTo>
                    <a:pt x="1" y="57"/>
                  </a:lnTo>
                  <a:lnTo>
                    <a:pt x="45" y="81"/>
                  </a:lnTo>
                  <a:lnTo>
                    <a:pt x="89" y="24"/>
                  </a:lnTo>
                  <a:cubicBezTo>
                    <a:pt x="73" y="16"/>
                    <a:pt x="58" y="9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5"/>
            <p:cNvSpPr/>
            <p:nvPr/>
          </p:nvSpPr>
          <p:spPr>
            <a:xfrm>
              <a:off x="928275" y="4194425"/>
              <a:ext cx="975" cy="3075"/>
            </a:xfrm>
            <a:custGeom>
              <a:avLst/>
              <a:gdLst/>
              <a:ahLst/>
              <a:cxnLst/>
              <a:rect l="l" t="t" r="r" b="b"/>
              <a:pathLst>
                <a:path w="39" h="123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40"/>
                    <a:pt x="3" y="81"/>
                    <a:pt x="8" y="122"/>
                  </a:cubicBezTo>
                  <a:lnTo>
                    <a:pt x="38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5"/>
            <p:cNvSpPr/>
            <p:nvPr/>
          </p:nvSpPr>
          <p:spPr>
            <a:xfrm>
              <a:off x="1132625" y="4532800"/>
              <a:ext cx="3600" cy="2225"/>
            </a:xfrm>
            <a:custGeom>
              <a:avLst/>
              <a:gdLst/>
              <a:ahLst/>
              <a:cxnLst/>
              <a:rect l="l" t="t" r="r" b="b"/>
              <a:pathLst>
                <a:path w="144" h="89" extrusionOk="0">
                  <a:moveTo>
                    <a:pt x="0" y="1"/>
                  </a:moveTo>
                  <a:cubicBezTo>
                    <a:pt x="36" y="21"/>
                    <a:pt x="70" y="43"/>
                    <a:pt x="143" y="89"/>
                  </a:cubicBezTo>
                  <a:cubicBezTo>
                    <a:pt x="109" y="45"/>
                    <a:pt x="103" y="27"/>
                    <a:pt x="95" y="24"/>
                  </a:cubicBezTo>
                  <a:cubicBezTo>
                    <a:pt x="64" y="14"/>
                    <a:pt x="31" y="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5"/>
            <p:cNvSpPr/>
            <p:nvPr/>
          </p:nvSpPr>
          <p:spPr>
            <a:xfrm>
              <a:off x="770025" y="4569400"/>
              <a:ext cx="1650" cy="475"/>
            </a:xfrm>
            <a:custGeom>
              <a:avLst/>
              <a:gdLst/>
              <a:ahLst/>
              <a:cxnLst/>
              <a:rect l="l" t="t" r="r" b="b"/>
              <a:pathLst>
                <a:path w="66" h="19" extrusionOk="0">
                  <a:moveTo>
                    <a:pt x="2" y="1"/>
                  </a:moveTo>
                  <a:lnTo>
                    <a:pt x="1" y="12"/>
                  </a:lnTo>
                  <a:lnTo>
                    <a:pt x="63" y="18"/>
                  </a:lnTo>
                  <a:lnTo>
                    <a:pt x="66" y="6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5"/>
            <p:cNvSpPr/>
            <p:nvPr/>
          </p:nvSpPr>
          <p:spPr>
            <a:xfrm>
              <a:off x="780075" y="4565875"/>
              <a:ext cx="1600" cy="450"/>
            </a:xfrm>
            <a:custGeom>
              <a:avLst/>
              <a:gdLst/>
              <a:ahLst/>
              <a:cxnLst/>
              <a:rect l="l" t="t" r="r" b="b"/>
              <a:pathLst>
                <a:path w="64" h="18" extrusionOk="0">
                  <a:moveTo>
                    <a:pt x="2" y="0"/>
                  </a:moveTo>
                  <a:lnTo>
                    <a:pt x="1" y="12"/>
                  </a:lnTo>
                  <a:lnTo>
                    <a:pt x="61" y="18"/>
                  </a:lnTo>
                  <a:lnTo>
                    <a:pt x="64" y="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5"/>
            <p:cNvSpPr/>
            <p:nvPr/>
          </p:nvSpPr>
          <p:spPr>
            <a:xfrm>
              <a:off x="805275" y="4582750"/>
              <a:ext cx="1725" cy="950"/>
            </a:xfrm>
            <a:custGeom>
              <a:avLst/>
              <a:gdLst/>
              <a:ahLst/>
              <a:cxnLst/>
              <a:rect l="l" t="t" r="r" b="b"/>
              <a:pathLst>
                <a:path w="69" h="38" extrusionOk="0">
                  <a:moveTo>
                    <a:pt x="55" y="1"/>
                  </a:moveTo>
                  <a:lnTo>
                    <a:pt x="0" y="26"/>
                  </a:lnTo>
                  <a:lnTo>
                    <a:pt x="21" y="37"/>
                  </a:lnTo>
                  <a:lnTo>
                    <a:pt x="68" y="8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5"/>
            <p:cNvSpPr/>
            <p:nvPr/>
          </p:nvSpPr>
          <p:spPr>
            <a:xfrm>
              <a:off x="859750" y="4549675"/>
              <a:ext cx="600" cy="1000"/>
            </a:xfrm>
            <a:custGeom>
              <a:avLst/>
              <a:gdLst/>
              <a:ahLst/>
              <a:cxnLst/>
              <a:rect l="l" t="t" r="r" b="b"/>
              <a:pathLst>
                <a:path w="24" h="40" extrusionOk="0">
                  <a:moveTo>
                    <a:pt x="21" y="1"/>
                  </a:moveTo>
                  <a:lnTo>
                    <a:pt x="0" y="4"/>
                  </a:lnTo>
                  <a:lnTo>
                    <a:pt x="5" y="39"/>
                  </a:lnTo>
                  <a:lnTo>
                    <a:pt x="24" y="36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5"/>
            <p:cNvSpPr/>
            <p:nvPr/>
          </p:nvSpPr>
          <p:spPr>
            <a:xfrm>
              <a:off x="898650" y="4538975"/>
              <a:ext cx="700" cy="1025"/>
            </a:xfrm>
            <a:custGeom>
              <a:avLst/>
              <a:gdLst/>
              <a:ahLst/>
              <a:cxnLst/>
              <a:rect l="l" t="t" r="r" b="b"/>
              <a:pathLst>
                <a:path w="28" h="41" extrusionOk="0">
                  <a:moveTo>
                    <a:pt x="19" y="1"/>
                  </a:moveTo>
                  <a:lnTo>
                    <a:pt x="1" y="5"/>
                  </a:lnTo>
                  <a:lnTo>
                    <a:pt x="8" y="41"/>
                  </a:lnTo>
                  <a:lnTo>
                    <a:pt x="27" y="35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5"/>
            <p:cNvSpPr/>
            <p:nvPr/>
          </p:nvSpPr>
          <p:spPr>
            <a:xfrm>
              <a:off x="914400" y="4530225"/>
              <a:ext cx="1575" cy="625"/>
            </a:xfrm>
            <a:custGeom>
              <a:avLst/>
              <a:gdLst/>
              <a:ahLst/>
              <a:cxnLst/>
              <a:rect l="l" t="t" r="r" b="b"/>
              <a:pathLst>
                <a:path w="63" h="25" extrusionOk="0">
                  <a:moveTo>
                    <a:pt x="15" y="1"/>
                  </a:moveTo>
                  <a:lnTo>
                    <a:pt x="1" y="18"/>
                  </a:lnTo>
                  <a:cubicBezTo>
                    <a:pt x="18" y="20"/>
                    <a:pt x="36" y="23"/>
                    <a:pt x="54" y="24"/>
                  </a:cubicBezTo>
                  <a:lnTo>
                    <a:pt x="62" y="14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5"/>
            <p:cNvSpPr/>
            <p:nvPr/>
          </p:nvSpPr>
          <p:spPr>
            <a:xfrm>
              <a:off x="945875" y="4562350"/>
              <a:ext cx="1650" cy="975"/>
            </a:xfrm>
            <a:custGeom>
              <a:avLst/>
              <a:gdLst/>
              <a:ahLst/>
              <a:cxnLst/>
              <a:rect l="l" t="t" r="r" b="b"/>
              <a:pathLst>
                <a:path w="66" h="39" extrusionOk="0">
                  <a:moveTo>
                    <a:pt x="63" y="0"/>
                  </a:moveTo>
                  <a:lnTo>
                    <a:pt x="1" y="28"/>
                  </a:lnTo>
                  <a:lnTo>
                    <a:pt x="5" y="38"/>
                  </a:lnTo>
                  <a:lnTo>
                    <a:pt x="66" y="1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5"/>
            <p:cNvSpPr/>
            <p:nvPr/>
          </p:nvSpPr>
          <p:spPr>
            <a:xfrm>
              <a:off x="991450" y="4488225"/>
              <a:ext cx="1500" cy="550"/>
            </a:xfrm>
            <a:custGeom>
              <a:avLst/>
              <a:gdLst/>
              <a:ahLst/>
              <a:cxnLst/>
              <a:rect l="l" t="t" r="r" b="b"/>
              <a:pathLst>
                <a:path w="60" h="22" extrusionOk="0">
                  <a:moveTo>
                    <a:pt x="10" y="0"/>
                  </a:moveTo>
                  <a:lnTo>
                    <a:pt x="1" y="21"/>
                  </a:lnTo>
                  <a:lnTo>
                    <a:pt x="54" y="15"/>
                  </a:lnTo>
                  <a:lnTo>
                    <a:pt x="6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5"/>
            <p:cNvSpPr/>
            <p:nvPr/>
          </p:nvSpPr>
          <p:spPr>
            <a:xfrm>
              <a:off x="1061200" y="4486600"/>
              <a:ext cx="1525" cy="800"/>
            </a:xfrm>
            <a:custGeom>
              <a:avLst/>
              <a:gdLst/>
              <a:ahLst/>
              <a:cxnLst/>
              <a:rect l="l" t="t" r="r" b="b"/>
              <a:pathLst>
                <a:path w="61" h="32" extrusionOk="0">
                  <a:moveTo>
                    <a:pt x="61" y="1"/>
                  </a:moveTo>
                  <a:lnTo>
                    <a:pt x="6" y="17"/>
                  </a:lnTo>
                  <a:lnTo>
                    <a:pt x="0" y="32"/>
                  </a:lnTo>
                  <a:cubicBezTo>
                    <a:pt x="16" y="29"/>
                    <a:pt x="34" y="26"/>
                    <a:pt x="52" y="23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5"/>
            <p:cNvSpPr/>
            <p:nvPr/>
          </p:nvSpPr>
          <p:spPr>
            <a:xfrm>
              <a:off x="915700" y="4530550"/>
              <a:ext cx="1550" cy="625"/>
            </a:xfrm>
            <a:custGeom>
              <a:avLst/>
              <a:gdLst/>
              <a:ahLst/>
              <a:cxnLst/>
              <a:rect l="l" t="t" r="r" b="b"/>
              <a:pathLst>
                <a:path w="62" h="25" extrusionOk="0">
                  <a:moveTo>
                    <a:pt x="9" y="1"/>
                  </a:moveTo>
                  <a:lnTo>
                    <a:pt x="0" y="11"/>
                  </a:lnTo>
                  <a:lnTo>
                    <a:pt x="47" y="24"/>
                  </a:lnTo>
                  <a:lnTo>
                    <a:pt x="62" y="7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5"/>
            <p:cNvSpPr/>
            <p:nvPr/>
          </p:nvSpPr>
          <p:spPr>
            <a:xfrm>
              <a:off x="1118375" y="4421125"/>
              <a:ext cx="1025" cy="1400"/>
            </a:xfrm>
            <a:custGeom>
              <a:avLst/>
              <a:gdLst/>
              <a:ahLst/>
              <a:cxnLst/>
              <a:rect l="l" t="t" r="r" b="b"/>
              <a:pathLst>
                <a:path w="41" h="56" extrusionOk="0">
                  <a:moveTo>
                    <a:pt x="41" y="1"/>
                  </a:moveTo>
                  <a:lnTo>
                    <a:pt x="1" y="52"/>
                  </a:lnTo>
                  <a:lnTo>
                    <a:pt x="36" y="55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5"/>
            <p:cNvSpPr/>
            <p:nvPr/>
          </p:nvSpPr>
          <p:spPr>
            <a:xfrm>
              <a:off x="1189550" y="4304175"/>
              <a:ext cx="1075" cy="1650"/>
            </a:xfrm>
            <a:custGeom>
              <a:avLst/>
              <a:gdLst/>
              <a:ahLst/>
              <a:cxnLst/>
              <a:rect l="l" t="t" r="r" b="b"/>
              <a:pathLst>
                <a:path w="43" h="66" extrusionOk="0">
                  <a:moveTo>
                    <a:pt x="32" y="0"/>
                  </a:moveTo>
                  <a:lnTo>
                    <a:pt x="1" y="59"/>
                  </a:lnTo>
                  <a:lnTo>
                    <a:pt x="11" y="65"/>
                  </a:lnTo>
                  <a:lnTo>
                    <a:pt x="42" y="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5"/>
            <p:cNvSpPr/>
            <p:nvPr/>
          </p:nvSpPr>
          <p:spPr>
            <a:xfrm>
              <a:off x="936825" y="4091775"/>
              <a:ext cx="1025" cy="750"/>
            </a:xfrm>
            <a:custGeom>
              <a:avLst/>
              <a:gdLst/>
              <a:ahLst/>
              <a:cxnLst/>
              <a:rect l="l" t="t" r="r" b="b"/>
              <a:pathLst>
                <a:path w="41" h="30" extrusionOk="0">
                  <a:moveTo>
                    <a:pt x="7" y="0"/>
                  </a:moveTo>
                  <a:lnTo>
                    <a:pt x="1" y="18"/>
                  </a:lnTo>
                  <a:lnTo>
                    <a:pt x="35" y="30"/>
                  </a:lnTo>
                  <a:lnTo>
                    <a:pt x="41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5"/>
            <p:cNvSpPr/>
            <p:nvPr/>
          </p:nvSpPr>
          <p:spPr>
            <a:xfrm>
              <a:off x="930475" y="4129800"/>
              <a:ext cx="975" cy="675"/>
            </a:xfrm>
            <a:custGeom>
              <a:avLst/>
              <a:gdLst/>
              <a:ahLst/>
              <a:cxnLst/>
              <a:rect l="l" t="t" r="r" b="b"/>
              <a:pathLst>
                <a:path w="39" h="27" extrusionOk="0">
                  <a:moveTo>
                    <a:pt x="3" y="0"/>
                  </a:moveTo>
                  <a:lnTo>
                    <a:pt x="0" y="21"/>
                  </a:lnTo>
                  <a:lnTo>
                    <a:pt x="34" y="27"/>
                  </a:lnTo>
                  <a:lnTo>
                    <a:pt x="39" y="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5"/>
            <p:cNvSpPr/>
            <p:nvPr/>
          </p:nvSpPr>
          <p:spPr>
            <a:xfrm>
              <a:off x="928200" y="4145675"/>
              <a:ext cx="450" cy="1575"/>
            </a:xfrm>
            <a:custGeom>
              <a:avLst/>
              <a:gdLst/>
              <a:ahLst/>
              <a:cxnLst/>
              <a:rect l="l" t="t" r="r" b="b"/>
              <a:pathLst>
                <a:path w="18" h="63" extrusionOk="0">
                  <a:moveTo>
                    <a:pt x="6" y="1"/>
                  </a:moveTo>
                  <a:lnTo>
                    <a:pt x="0" y="61"/>
                  </a:lnTo>
                  <a:lnTo>
                    <a:pt x="12" y="63"/>
                  </a:lnTo>
                  <a:lnTo>
                    <a:pt x="18" y="2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5"/>
            <p:cNvSpPr/>
            <p:nvPr/>
          </p:nvSpPr>
          <p:spPr>
            <a:xfrm>
              <a:off x="928275" y="4150475"/>
              <a:ext cx="975" cy="1500"/>
            </a:xfrm>
            <a:custGeom>
              <a:avLst/>
              <a:gdLst/>
              <a:ahLst/>
              <a:cxnLst/>
              <a:rect l="l" t="t" r="r" b="b"/>
              <a:pathLst>
                <a:path w="39" h="60" extrusionOk="0">
                  <a:moveTo>
                    <a:pt x="28" y="0"/>
                  </a:moveTo>
                  <a:lnTo>
                    <a:pt x="0" y="47"/>
                  </a:lnTo>
                  <a:lnTo>
                    <a:pt x="6" y="59"/>
                  </a:lnTo>
                  <a:lnTo>
                    <a:pt x="38" y="2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5"/>
            <p:cNvSpPr/>
            <p:nvPr/>
          </p:nvSpPr>
          <p:spPr>
            <a:xfrm>
              <a:off x="934950" y="4340625"/>
              <a:ext cx="950" cy="1650"/>
            </a:xfrm>
            <a:custGeom>
              <a:avLst/>
              <a:gdLst/>
              <a:ahLst/>
              <a:cxnLst/>
              <a:rect l="l" t="t" r="r" b="b"/>
              <a:pathLst>
                <a:path w="38" h="66" extrusionOk="0">
                  <a:moveTo>
                    <a:pt x="11" y="0"/>
                  </a:moveTo>
                  <a:lnTo>
                    <a:pt x="1" y="5"/>
                  </a:lnTo>
                  <a:lnTo>
                    <a:pt x="26" y="65"/>
                  </a:lnTo>
                  <a:lnTo>
                    <a:pt x="38" y="6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5"/>
            <p:cNvSpPr/>
            <p:nvPr/>
          </p:nvSpPr>
          <p:spPr>
            <a:xfrm>
              <a:off x="997225" y="4434500"/>
              <a:ext cx="1325" cy="1450"/>
            </a:xfrm>
            <a:custGeom>
              <a:avLst/>
              <a:gdLst/>
              <a:ahLst/>
              <a:cxnLst/>
              <a:rect l="l" t="t" r="r" b="b"/>
              <a:pathLst>
                <a:path w="53" h="58" extrusionOk="0">
                  <a:moveTo>
                    <a:pt x="10" y="0"/>
                  </a:moveTo>
                  <a:lnTo>
                    <a:pt x="1" y="7"/>
                  </a:lnTo>
                  <a:lnTo>
                    <a:pt x="43" y="57"/>
                  </a:lnTo>
                  <a:lnTo>
                    <a:pt x="52" y="5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5"/>
            <p:cNvSpPr/>
            <p:nvPr/>
          </p:nvSpPr>
          <p:spPr>
            <a:xfrm>
              <a:off x="1117825" y="4521225"/>
              <a:ext cx="1350" cy="1150"/>
            </a:xfrm>
            <a:custGeom>
              <a:avLst/>
              <a:gdLst/>
              <a:ahLst/>
              <a:cxnLst/>
              <a:rect l="l" t="t" r="r" b="b"/>
              <a:pathLst>
                <a:path w="54" h="46" extrusionOk="0">
                  <a:moveTo>
                    <a:pt x="16" y="0"/>
                  </a:moveTo>
                  <a:lnTo>
                    <a:pt x="1" y="2"/>
                  </a:lnTo>
                  <a:lnTo>
                    <a:pt x="29" y="46"/>
                  </a:lnTo>
                  <a:lnTo>
                    <a:pt x="54" y="4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5"/>
            <p:cNvSpPr/>
            <p:nvPr/>
          </p:nvSpPr>
          <p:spPr>
            <a:xfrm>
              <a:off x="1131625" y="4531325"/>
              <a:ext cx="1425" cy="1125"/>
            </a:xfrm>
            <a:custGeom>
              <a:avLst/>
              <a:gdLst/>
              <a:ahLst/>
              <a:cxnLst/>
              <a:rect l="l" t="t" r="r" b="b"/>
              <a:pathLst>
                <a:path w="57" h="45" extrusionOk="0">
                  <a:moveTo>
                    <a:pt x="26" y="1"/>
                  </a:moveTo>
                  <a:lnTo>
                    <a:pt x="1" y="2"/>
                  </a:lnTo>
                  <a:lnTo>
                    <a:pt x="40" y="45"/>
                  </a:lnTo>
                  <a:lnTo>
                    <a:pt x="57" y="45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5"/>
            <p:cNvSpPr/>
            <p:nvPr/>
          </p:nvSpPr>
          <p:spPr>
            <a:xfrm>
              <a:off x="1172975" y="4545500"/>
              <a:ext cx="875" cy="1050"/>
            </a:xfrm>
            <a:custGeom>
              <a:avLst/>
              <a:gdLst/>
              <a:ahLst/>
              <a:cxnLst/>
              <a:rect l="l" t="t" r="r" b="b"/>
              <a:pathLst>
                <a:path w="35" h="42" extrusionOk="0">
                  <a:moveTo>
                    <a:pt x="12" y="0"/>
                  </a:moveTo>
                  <a:lnTo>
                    <a:pt x="0" y="34"/>
                  </a:lnTo>
                  <a:lnTo>
                    <a:pt x="21" y="41"/>
                  </a:lnTo>
                  <a:lnTo>
                    <a:pt x="34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5"/>
            <p:cNvSpPr/>
            <p:nvPr/>
          </p:nvSpPr>
          <p:spPr>
            <a:xfrm>
              <a:off x="1263450" y="4558000"/>
              <a:ext cx="1725" cy="400"/>
            </a:xfrm>
            <a:custGeom>
              <a:avLst/>
              <a:gdLst/>
              <a:ahLst/>
              <a:cxnLst/>
              <a:rect l="l" t="t" r="r" b="b"/>
              <a:pathLst>
                <a:path w="69" h="16" extrusionOk="0">
                  <a:moveTo>
                    <a:pt x="2" y="0"/>
                  </a:moveTo>
                  <a:lnTo>
                    <a:pt x="1" y="12"/>
                  </a:lnTo>
                  <a:lnTo>
                    <a:pt x="67" y="15"/>
                  </a:lnTo>
                  <a:lnTo>
                    <a:pt x="68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5"/>
            <p:cNvSpPr/>
            <p:nvPr/>
          </p:nvSpPr>
          <p:spPr>
            <a:xfrm>
              <a:off x="1304025" y="4554350"/>
              <a:ext cx="600" cy="925"/>
            </a:xfrm>
            <a:custGeom>
              <a:avLst/>
              <a:gdLst/>
              <a:ahLst/>
              <a:cxnLst/>
              <a:rect l="l" t="t" r="r" b="b"/>
              <a:pathLst>
                <a:path w="24" h="37" extrusionOk="0">
                  <a:moveTo>
                    <a:pt x="2" y="1"/>
                  </a:moveTo>
                  <a:lnTo>
                    <a:pt x="0" y="36"/>
                  </a:lnTo>
                  <a:lnTo>
                    <a:pt x="22" y="36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5"/>
            <p:cNvSpPr/>
            <p:nvPr/>
          </p:nvSpPr>
          <p:spPr>
            <a:xfrm>
              <a:off x="1236075" y="4160400"/>
              <a:ext cx="725" cy="1825"/>
            </a:xfrm>
            <a:custGeom>
              <a:avLst/>
              <a:gdLst/>
              <a:ahLst/>
              <a:cxnLst/>
              <a:rect l="l" t="t" r="r" b="b"/>
              <a:pathLst>
                <a:path w="29" h="73" extrusionOk="0">
                  <a:moveTo>
                    <a:pt x="10" y="0"/>
                  </a:moveTo>
                  <a:lnTo>
                    <a:pt x="1" y="12"/>
                  </a:lnTo>
                  <a:lnTo>
                    <a:pt x="14" y="72"/>
                  </a:lnTo>
                  <a:lnTo>
                    <a:pt x="29" y="5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5"/>
            <p:cNvSpPr/>
            <p:nvPr/>
          </p:nvSpPr>
          <p:spPr>
            <a:xfrm>
              <a:off x="1375050" y="4543150"/>
              <a:ext cx="1700" cy="700"/>
            </a:xfrm>
            <a:custGeom>
              <a:avLst/>
              <a:gdLst/>
              <a:ahLst/>
              <a:cxnLst/>
              <a:rect l="l" t="t" r="r" b="b"/>
              <a:pathLst>
                <a:path w="68" h="28" extrusionOk="0">
                  <a:moveTo>
                    <a:pt x="68" y="2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5"/>
            <p:cNvSpPr/>
            <p:nvPr/>
          </p:nvSpPr>
          <p:spPr>
            <a:xfrm>
              <a:off x="1376550" y="4543725"/>
              <a:ext cx="1725" cy="825"/>
            </a:xfrm>
            <a:custGeom>
              <a:avLst/>
              <a:gdLst/>
              <a:ahLst/>
              <a:cxnLst/>
              <a:rect l="l" t="t" r="r" b="b"/>
              <a:pathLst>
                <a:path w="69" h="33" extrusionOk="0">
                  <a:moveTo>
                    <a:pt x="14" y="1"/>
                  </a:moveTo>
                  <a:lnTo>
                    <a:pt x="1" y="9"/>
                  </a:lnTo>
                  <a:lnTo>
                    <a:pt x="48" y="33"/>
                  </a:lnTo>
                  <a:lnTo>
                    <a:pt x="68" y="20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5"/>
            <p:cNvSpPr/>
            <p:nvPr/>
          </p:nvSpPr>
          <p:spPr>
            <a:xfrm>
              <a:off x="1386250" y="4540825"/>
              <a:ext cx="1700" cy="575"/>
            </a:xfrm>
            <a:custGeom>
              <a:avLst/>
              <a:gdLst/>
              <a:ahLst/>
              <a:cxnLst/>
              <a:rect l="l" t="t" r="r" b="b"/>
              <a:pathLst>
                <a:path w="68" h="23" extrusionOk="0">
                  <a:moveTo>
                    <a:pt x="66" y="0"/>
                  </a:moveTo>
                  <a:lnTo>
                    <a:pt x="1" y="11"/>
                  </a:lnTo>
                  <a:lnTo>
                    <a:pt x="2" y="22"/>
                  </a:lnTo>
                  <a:lnTo>
                    <a:pt x="67" y="1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5"/>
            <p:cNvSpPr/>
            <p:nvPr/>
          </p:nvSpPr>
          <p:spPr>
            <a:xfrm>
              <a:off x="1392600" y="4538825"/>
              <a:ext cx="1625" cy="575"/>
            </a:xfrm>
            <a:custGeom>
              <a:avLst/>
              <a:gdLst/>
              <a:ahLst/>
              <a:cxnLst/>
              <a:rect l="l" t="t" r="r" b="b"/>
              <a:pathLst>
                <a:path w="65" h="23" extrusionOk="0">
                  <a:moveTo>
                    <a:pt x="63" y="1"/>
                  </a:moveTo>
                  <a:lnTo>
                    <a:pt x="0" y="11"/>
                  </a:lnTo>
                  <a:lnTo>
                    <a:pt x="1" y="23"/>
                  </a:lnTo>
                  <a:lnTo>
                    <a:pt x="65" y="1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5"/>
            <p:cNvSpPr/>
            <p:nvPr/>
          </p:nvSpPr>
          <p:spPr>
            <a:xfrm>
              <a:off x="1428825" y="4525200"/>
              <a:ext cx="675" cy="975"/>
            </a:xfrm>
            <a:custGeom>
              <a:avLst/>
              <a:gdLst/>
              <a:ahLst/>
              <a:cxnLst/>
              <a:rect l="l" t="t" r="r" b="b"/>
              <a:pathLst>
                <a:path w="27" h="39" extrusionOk="0">
                  <a:moveTo>
                    <a:pt x="22" y="0"/>
                  </a:moveTo>
                  <a:lnTo>
                    <a:pt x="0" y="3"/>
                  </a:lnTo>
                  <a:lnTo>
                    <a:pt x="5" y="38"/>
                  </a:lnTo>
                  <a:lnTo>
                    <a:pt x="27" y="3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5"/>
            <p:cNvSpPr/>
            <p:nvPr/>
          </p:nvSpPr>
          <p:spPr>
            <a:xfrm>
              <a:off x="1066925" y="4102800"/>
              <a:ext cx="1025" cy="1650"/>
            </a:xfrm>
            <a:custGeom>
              <a:avLst/>
              <a:gdLst/>
              <a:ahLst/>
              <a:cxnLst/>
              <a:rect l="l" t="t" r="r" b="b"/>
              <a:pathLst>
                <a:path w="41" h="66" extrusionOk="0">
                  <a:moveTo>
                    <a:pt x="1" y="0"/>
                  </a:moveTo>
                  <a:lnTo>
                    <a:pt x="17" y="65"/>
                  </a:lnTo>
                  <a:lnTo>
                    <a:pt x="40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5"/>
            <p:cNvSpPr/>
            <p:nvPr/>
          </p:nvSpPr>
          <p:spPr>
            <a:xfrm>
              <a:off x="1461450" y="4510100"/>
              <a:ext cx="1600" cy="700"/>
            </a:xfrm>
            <a:custGeom>
              <a:avLst/>
              <a:gdLst/>
              <a:ahLst/>
              <a:cxnLst/>
              <a:rect l="l" t="t" r="r" b="b"/>
              <a:pathLst>
                <a:path w="64" h="28" extrusionOk="0">
                  <a:moveTo>
                    <a:pt x="62" y="1"/>
                  </a:moveTo>
                  <a:lnTo>
                    <a:pt x="0" y="16"/>
                  </a:lnTo>
                  <a:lnTo>
                    <a:pt x="3" y="27"/>
                  </a:lnTo>
                  <a:lnTo>
                    <a:pt x="63" y="13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5"/>
            <p:cNvSpPr/>
            <p:nvPr/>
          </p:nvSpPr>
          <p:spPr>
            <a:xfrm>
              <a:off x="1460975" y="4490200"/>
              <a:ext cx="1600" cy="650"/>
            </a:xfrm>
            <a:custGeom>
              <a:avLst/>
              <a:gdLst/>
              <a:ahLst/>
              <a:cxnLst/>
              <a:rect l="l" t="t" r="r" b="b"/>
              <a:pathLst>
                <a:path w="64" h="26" extrusionOk="0">
                  <a:moveTo>
                    <a:pt x="60" y="1"/>
                  </a:moveTo>
                  <a:lnTo>
                    <a:pt x="0" y="16"/>
                  </a:lnTo>
                  <a:lnTo>
                    <a:pt x="3" y="26"/>
                  </a:lnTo>
                  <a:lnTo>
                    <a:pt x="63" y="13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5"/>
            <p:cNvSpPr/>
            <p:nvPr/>
          </p:nvSpPr>
          <p:spPr>
            <a:xfrm>
              <a:off x="1473625" y="4503500"/>
              <a:ext cx="725" cy="1000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1" y="0"/>
                  </a:moveTo>
                  <a:lnTo>
                    <a:pt x="0" y="6"/>
                  </a:lnTo>
                  <a:lnTo>
                    <a:pt x="8" y="40"/>
                  </a:lnTo>
                  <a:lnTo>
                    <a:pt x="28" y="3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5"/>
            <p:cNvSpPr/>
            <p:nvPr/>
          </p:nvSpPr>
          <p:spPr>
            <a:xfrm>
              <a:off x="1476000" y="4499300"/>
              <a:ext cx="700" cy="1025"/>
            </a:xfrm>
            <a:custGeom>
              <a:avLst/>
              <a:gdLst/>
              <a:ahLst/>
              <a:cxnLst/>
              <a:rect l="l" t="t" r="r" b="b"/>
              <a:pathLst>
                <a:path w="28" h="41" extrusionOk="0">
                  <a:moveTo>
                    <a:pt x="21" y="0"/>
                  </a:moveTo>
                  <a:lnTo>
                    <a:pt x="1" y="5"/>
                  </a:lnTo>
                  <a:lnTo>
                    <a:pt x="7" y="40"/>
                  </a:lnTo>
                  <a:lnTo>
                    <a:pt x="27" y="3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2" name="Google Shape;1092;p45"/>
          <p:cNvSpPr/>
          <p:nvPr/>
        </p:nvSpPr>
        <p:spPr>
          <a:xfrm>
            <a:off x="6558976" y="439596"/>
            <a:ext cx="632419" cy="632430"/>
          </a:xfrm>
          <a:custGeom>
            <a:avLst/>
            <a:gdLst/>
            <a:ahLst/>
            <a:cxnLst/>
            <a:rect l="l" t="t" r="r" b="b"/>
            <a:pathLst>
              <a:path w="59620" h="59621" extrusionOk="0">
                <a:moveTo>
                  <a:pt x="29810" y="1"/>
                </a:moveTo>
                <a:cubicBezTo>
                  <a:pt x="29810" y="16464"/>
                  <a:pt x="16463" y="29811"/>
                  <a:pt x="1" y="29811"/>
                </a:cubicBezTo>
                <a:cubicBezTo>
                  <a:pt x="16463" y="29811"/>
                  <a:pt x="29810" y="43158"/>
                  <a:pt x="29810" y="59621"/>
                </a:cubicBezTo>
                <a:cubicBezTo>
                  <a:pt x="29810" y="43158"/>
                  <a:pt x="43157" y="29811"/>
                  <a:pt x="59619" y="29811"/>
                </a:cubicBezTo>
                <a:cubicBezTo>
                  <a:pt x="43155" y="29811"/>
                  <a:pt x="29810" y="16464"/>
                  <a:pt x="298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45">
            <a:hlinkClick r:id="rId3" action="ppaction://hlinksldjump"/>
          </p:cNvPr>
          <p:cNvSpPr/>
          <p:nvPr/>
        </p:nvSpPr>
        <p:spPr>
          <a:xfrm rot="10800000"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28"/>
          <p:cNvGrpSpPr/>
          <p:nvPr/>
        </p:nvGrpSpPr>
        <p:grpSpPr>
          <a:xfrm>
            <a:off x="5750423" y="2999722"/>
            <a:ext cx="772053" cy="765211"/>
            <a:chOff x="916275" y="2357800"/>
            <a:chExt cx="798400" cy="791325"/>
          </a:xfrm>
        </p:grpSpPr>
        <p:sp>
          <p:nvSpPr>
            <p:cNvPr id="227" name="Google Shape;227;p28"/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28"/>
          <p:cNvGrpSpPr/>
          <p:nvPr/>
        </p:nvGrpSpPr>
        <p:grpSpPr>
          <a:xfrm>
            <a:off x="5750423" y="1165810"/>
            <a:ext cx="772053" cy="765211"/>
            <a:chOff x="916275" y="2357800"/>
            <a:chExt cx="798400" cy="791325"/>
          </a:xfrm>
        </p:grpSpPr>
        <p:sp>
          <p:nvSpPr>
            <p:cNvPr id="230" name="Google Shape;230;p28"/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" name="Google Shape;232;p28"/>
          <p:cNvGrpSpPr/>
          <p:nvPr/>
        </p:nvGrpSpPr>
        <p:grpSpPr>
          <a:xfrm>
            <a:off x="2599174" y="2999722"/>
            <a:ext cx="772053" cy="765211"/>
            <a:chOff x="916275" y="2357800"/>
            <a:chExt cx="798400" cy="791325"/>
          </a:xfrm>
        </p:grpSpPr>
        <p:sp>
          <p:nvSpPr>
            <p:cNvPr id="233" name="Google Shape;233;p28"/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28"/>
          <p:cNvGrpSpPr/>
          <p:nvPr/>
        </p:nvGrpSpPr>
        <p:grpSpPr>
          <a:xfrm>
            <a:off x="2599174" y="1165810"/>
            <a:ext cx="772053" cy="765211"/>
            <a:chOff x="916275" y="2357800"/>
            <a:chExt cx="798400" cy="791325"/>
          </a:xfrm>
        </p:grpSpPr>
        <p:sp>
          <p:nvSpPr>
            <p:cNvPr id="236" name="Google Shape;236;p28"/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731520" y="4480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Table of contents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39" name="Google Shape;239;p28"/>
          <p:cNvSpPr txBox="1">
            <a:spLocks noGrp="1"/>
          </p:cNvSpPr>
          <p:nvPr>
            <p:ph type="subTitle" idx="2"/>
          </p:nvPr>
        </p:nvSpPr>
        <p:spPr>
          <a:xfrm>
            <a:off x="1688751" y="2228700"/>
            <a:ext cx="2592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Short body text</a:t>
            </a:r>
            <a:endParaRPr dirty="0"/>
          </a:p>
        </p:txBody>
      </p:sp>
      <p:sp>
        <p:nvSpPr>
          <p:cNvPr id="240" name="Google Shape;240;p28"/>
          <p:cNvSpPr txBox="1">
            <a:spLocks noGrp="1"/>
          </p:cNvSpPr>
          <p:nvPr>
            <p:ph type="subTitle" idx="1"/>
          </p:nvPr>
        </p:nvSpPr>
        <p:spPr>
          <a:xfrm>
            <a:off x="4817649" y="2228700"/>
            <a:ext cx="2637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Short body text</a:t>
            </a:r>
          </a:p>
        </p:txBody>
      </p:sp>
      <p:sp>
        <p:nvSpPr>
          <p:cNvPr id="241" name="Google Shape;241;p28"/>
          <p:cNvSpPr txBox="1">
            <a:spLocks noGrp="1"/>
          </p:cNvSpPr>
          <p:nvPr>
            <p:ph type="subTitle" idx="4"/>
          </p:nvPr>
        </p:nvSpPr>
        <p:spPr>
          <a:xfrm>
            <a:off x="1688751" y="4051150"/>
            <a:ext cx="2592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Short body text</a:t>
            </a:r>
          </a:p>
        </p:txBody>
      </p:sp>
      <p:sp>
        <p:nvSpPr>
          <p:cNvPr id="242" name="Google Shape;242;p28"/>
          <p:cNvSpPr txBox="1">
            <a:spLocks noGrp="1"/>
          </p:cNvSpPr>
          <p:nvPr>
            <p:ph type="subTitle" idx="6"/>
          </p:nvPr>
        </p:nvSpPr>
        <p:spPr>
          <a:xfrm>
            <a:off x="4903749" y="4051150"/>
            <a:ext cx="2465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Short body text</a:t>
            </a:r>
          </a:p>
        </p:txBody>
      </p:sp>
      <p:sp>
        <p:nvSpPr>
          <p:cNvPr id="243" name="Google Shape;243;p28"/>
          <p:cNvSpPr txBox="1">
            <a:spLocks noGrp="1"/>
          </p:cNvSpPr>
          <p:nvPr>
            <p:ph type="subTitle" idx="3"/>
          </p:nvPr>
        </p:nvSpPr>
        <p:spPr>
          <a:xfrm>
            <a:off x="1886451" y="1971750"/>
            <a:ext cx="2197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Section</a:t>
            </a:r>
            <a:endParaRPr dirty="0"/>
          </a:p>
        </p:txBody>
      </p:sp>
      <p:sp>
        <p:nvSpPr>
          <p:cNvPr id="244" name="Google Shape;244;p28"/>
          <p:cNvSpPr txBox="1">
            <a:spLocks noGrp="1"/>
          </p:cNvSpPr>
          <p:nvPr>
            <p:ph type="subTitle" idx="5"/>
          </p:nvPr>
        </p:nvSpPr>
        <p:spPr>
          <a:xfrm>
            <a:off x="1886451" y="3794330"/>
            <a:ext cx="2197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</a:t>
            </a:r>
            <a:endParaRPr dirty="0"/>
          </a:p>
        </p:txBody>
      </p:sp>
      <p:sp>
        <p:nvSpPr>
          <p:cNvPr id="245" name="Google Shape;245;p28"/>
          <p:cNvSpPr txBox="1">
            <a:spLocks noGrp="1"/>
          </p:cNvSpPr>
          <p:nvPr>
            <p:ph type="subTitle" idx="8"/>
          </p:nvPr>
        </p:nvSpPr>
        <p:spPr>
          <a:xfrm>
            <a:off x="5037699" y="1971750"/>
            <a:ext cx="2197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</a:t>
            </a:r>
            <a:endParaRPr/>
          </a:p>
        </p:txBody>
      </p:sp>
      <p:sp>
        <p:nvSpPr>
          <p:cNvPr id="246" name="Google Shape;246;p28"/>
          <p:cNvSpPr txBox="1">
            <a:spLocks noGrp="1"/>
          </p:cNvSpPr>
          <p:nvPr>
            <p:ph type="subTitle" idx="7"/>
          </p:nvPr>
        </p:nvSpPr>
        <p:spPr>
          <a:xfrm>
            <a:off x="5037699" y="3794330"/>
            <a:ext cx="2197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</a:t>
            </a:r>
            <a:endParaRPr/>
          </a:p>
        </p:txBody>
      </p:sp>
      <p:grpSp>
        <p:nvGrpSpPr>
          <p:cNvPr id="247" name="Google Shape;247;p28"/>
          <p:cNvGrpSpPr/>
          <p:nvPr/>
        </p:nvGrpSpPr>
        <p:grpSpPr>
          <a:xfrm>
            <a:off x="4549325" y="972600"/>
            <a:ext cx="1603600" cy="45125"/>
            <a:chOff x="2862200" y="1810025"/>
            <a:chExt cx="1603600" cy="45125"/>
          </a:xfrm>
        </p:grpSpPr>
        <p:sp>
          <p:nvSpPr>
            <p:cNvPr id="248" name="Google Shape;248;p28"/>
            <p:cNvSpPr/>
            <p:nvPr/>
          </p:nvSpPr>
          <p:spPr>
            <a:xfrm>
              <a:off x="2863350" y="1810025"/>
              <a:ext cx="1601700" cy="41225"/>
            </a:xfrm>
            <a:custGeom>
              <a:avLst/>
              <a:gdLst/>
              <a:ahLst/>
              <a:cxnLst/>
              <a:rect l="l" t="t" r="r" b="b"/>
              <a:pathLst>
                <a:path w="64068" h="1649" extrusionOk="0">
                  <a:moveTo>
                    <a:pt x="62404" y="120"/>
                  </a:moveTo>
                  <a:cubicBezTo>
                    <a:pt x="62419" y="126"/>
                    <a:pt x="62431" y="132"/>
                    <a:pt x="62442" y="139"/>
                  </a:cubicBezTo>
                  <a:cubicBezTo>
                    <a:pt x="62438" y="142"/>
                    <a:pt x="62433" y="145"/>
                    <a:pt x="62427" y="148"/>
                  </a:cubicBezTo>
                  <a:cubicBezTo>
                    <a:pt x="62417" y="139"/>
                    <a:pt x="62408" y="132"/>
                    <a:pt x="62398" y="123"/>
                  </a:cubicBezTo>
                  <a:cubicBezTo>
                    <a:pt x="62400" y="122"/>
                    <a:pt x="62403" y="121"/>
                    <a:pt x="62404" y="120"/>
                  </a:cubicBezTo>
                  <a:close/>
                  <a:moveTo>
                    <a:pt x="62801" y="136"/>
                  </a:moveTo>
                  <a:cubicBezTo>
                    <a:pt x="62804" y="152"/>
                    <a:pt x="62810" y="168"/>
                    <a:pt x="62813" y="185"/>
                  </a:cubicBezTo>
                  <a:lnTo>
                    <a:pt x="62775" y="185"/>
                  </a:lnTo>
                  <a:cubicBezTo>
                    <a:pt x="62776" y="168"/>
                    <a:pt x="62776" y="152"/>
                    <a:pt x="62779" y="138"/>
                  </a:cubicBezTo>
                  <a:cubicBezTo>
                    <a:pt x="62786" y="136"/>
                    <a:pt x="62794" y="136"/>
                    <a:pt x="62801" y="136"/>
                  </a:cubicBezTo>
                  <a:close/>
                  <a:moveTo>
                    <a:pt x="5161" y="177"/>
                  </a:moveTo>
                  <a:cubicBezTo>
                    <a:pt x="5174" y="183"/>
                    <a:pt x="5188" y="189"/>
                    <a:pt x="5200" y="196"/>
                  </a:cubicBezTo>
                  <a:cubicBezTo>
                    <a:pt x="5194" y="199"/>
                    <a:pt x="5189" y="202"/>
                    <a:pt x="5183" y="205"/>
                  </a:cubicBezTo>
                  <a:cubicBezTo>
                    <a:pt x="5174" y="196"/>
                    <a:pt x="5164" y="189"/>
                    <a:pt x="5154" y="180"/>
                  </a:cubicBezTo>
                  <a:cubicBezTo>
                    <a:pt x="5157" y="179"/>
                    <a:pt x="5160" y="177"/>
                    <a:pt x="5161" y="177"/>
                  </a:cubicBezTo>
                  <a:close/>
                  <a:moveTo>
                    <a:pt x="30521" y="230"/>
                  </a:moveTo>
                  <a:cubicBezTo>
                    <a:pt x="30531" y="238"/>
                    <a:pt x="30541" y="246"/>
                    <a:pt x="30550" y="254"/>
                  </a:cubicBezTo>
                  <a:cubicBezTo>
                    <a:pt x="30530" y="252"/>
                    <a:pt x="30518" y="245"/>
                    <a:pt x="30506" y="238"/>
                  </a:cubicBezTo>
                  <a:cubicBezTo>
                    <a:pt x="30511" y="235"/>
                    <a:pt x="30516" y="232"/>
                    <a:pt x="30521" y="230"/>
                  </a:cubicBezTo>
                  <a:close/>
                  <a:moveTo>
                    <a:pt x="61517" y="244"/>
                  </a:moveTo>
                  <a:cubicBezTo>
                    <a:pt x="61532" y="244"/>
                    <a:pt x="61546" y="245"/>
                    <a:pt x="61562" y="245"/>
                  </a:cubicBezTo>
                  <a:cubicBezTo>
                    <a:pt x="61562" y="248"/>
                    <a:pt x="61562" y="251"/>
                    <a:pt x="61561" y="255"/>
                  </a:cubicBezTo>
                  <a:cubicBezTo>
                    <a:pt x="61546" y="254"/>
                    <a:pt x="61530" y="254"/>
                    <a:pt x="61515" y="252"/>
                  </a:cubicBezTo>
                  <a:cubicBezTo>
                    <a:pt x="61515" y="249"/>
                    <a:pt x="61515" y="246"/>
                    <a:pt x="61517" y="244"/>
                  </a:cubicBezTo>
                  <a:close/>
                  <a:moveTo>
                    <a:pt x="30550" y="254"/>
                  </a:moveTo>
                  <a:lnTo>
                    <a:pt x="30550" y="254"/>
                  </a:lnTo>
                  <a:cubicBezTo>
                    <a:pt x="30548" y="255"/>
                    <a:pt x="30545" y="257"/>
                    <a:pt x="30542" y="259"/>
                  </a:cubicBezTo>
                  <a:lnTo>
                    <a:pt x="30542" y="259"/>
                  </a:lnTo>
                  <a:cubicBezTo>
                    <a:pt x="30542" y="259"/>
                    <a:pt x="30542" y="258"/>
                    <a:pt x="30541" y="258"/>
                  </a:cubicBezTo>
                  <a:cubicBezTo>
                    <a:pt x="30543" y="257"/>
                    <a:pt x="30547" y="255"/>
                    <a:pt x="30550" y="254"/>
                  </a:cubicBezTo>
                  <a:close/>
                  <a:moveTo>
                    <a:pt x="14415" y="258"/>
                  </a:moveTo>
                  <a:cubicBezTo>
                    <a:pt x="14416" y="259"/>
                    <a:pt x="14417" y="260"/>
                    <a:pt x="14418" y="260"/>
                  </a:cubicBezTo>
                  <a:cubicBezTo>
                    <a:pt x="14417" y="259"/>
                    <a:pt x="14416" y="258"/>
                    <a:pt x="14415" y="258"/>
                  </a:cubicBezTo>
                  <a:close/>
                  <a:moveTo>
                    <a:pt x="5392" y="248"/>
                  </a:moveTo>
                  <a:cubicBezTo>
                    <a:pt x="5417" y="249"/>
                    <a:pt x="5442" y="249"/>
                    <a:pt x="5467" y="251"/>
                  </a:cubicBezTo>
                  <a:cubicBezTo>
                    <a:pt x="5469" y="255"/>
                    <a:pt x="5469" y="260"/>
                    <a:pt x="5470" y="266"/>
                  </a:cubicBezTo>
                  <a:cubicBezTo>
                    <a:pt x="5444" y="269"/>
                    <a:pt x="5417" y="270"/>
                    <a:pt x="5391" y="273"/>
                  </a:cubicBezTo>
                  <a:cubicBezTo>
                    <a:pt x="5391" y="264"/>
                    <a:pt x="5392" y="257"/>
                    <a:pt x="5392" y="248"/>
                  </a:cubicBezTo>
                  <a:close/>
                  <a:moveTo>
                    <a:pt x="3249" y="232"/>
                  </a:moveTo>
                  <a:cubicBezTo>
                    <a:pt x="3253" y="248"/>
                    <a:pt x="3257" y="263"/>
                    <a:pt x="3262" y="279"/>
                  </a:cubicBezTo>
                  <a:cubicBezTo>
                    <a:pt x="3249" y="279"/>
                    <a:pt x="3235" y="280"/>
                    <a:pt x="3222" y="280"/>
                  </a:cubicBezTo>
                  <a:cubicBezTo>
                    <a:pt x="3224" y="264"/>
                    <a:pt x="3225" y="249"/>
                    <a:pt x="3227" y="233"/>
                  </a:cubicBezTo>
                  <a:cubicBezTo>
                    <a:pt x="3234" y="233"/>
                    <a:pt x="3241" y="233"/>
                    <a:pt x="3249" y="232"/>
                  </a:cubicBezTo>
                  <a:close/>
                  <a:moveTo>
                    <a:pt x="50801" y="282"/>
                  </a:moveTo>
                  <a:cubicBezTo>
                    <a:pt x="50801" y="282"/>
                    <a:pt x="50801" y="282"/>
                    <a:pt x="50801" y="282"/>
                  </a:cubicBezTo>
                  <a:lnTo>
                    <a:pt x="50801" y="282"/>
                  </a:lnTo>
                  <a:cubicBezTo>
                    <a:pt x="50802" y="282"/>
                    <a:pt x="50802" y="282"/>
                    <a:pt x="50802" y="282"/>
                  </a:cubicBezTo>
                  <a:cubicBezTo>
                    <a:pt x="50802" y="282"/>
                    <a:pt x="50801" y="282"/>
                    <a:pt x="50801" y="282"/>
                  </a:cubicBezTo>
                  <a:close/>
                  <a:moveTo>
                    <a:pt x="30543" y="260"/>
                  </a:moveTo>
                  <a:cubicBezTo>
                    <a:pt x="30563" y="260"/>
                    <a:pt x="30574" y="267"/>
                    <a:pt x="30586" y="274"/>
                  </a:cubicBezTo>
                  <a:cubicBezTo>
                    <a:pt x="30581" y="277"/>
                    <a:pt x="30575" y="280"/>
                    <a:pt x="30571" y="283"/>
                  </a:cubicBezTo>
                  <a:cubicBezTo>
                    <a:pt x="30561" y="275"/>
                    <a:pt x="30551" y="268"/>
                    <a:pt x="30543" y="260"/>
                  </a:cubicBezTo>
                  <a:close/>
                  <a:moveTo>
                    <a:pt x="5732" y="223"/>
                  </a:moveTo>
                  <a:cubicBezTo>
                    <a:pt x="5770" y="238"/>
                    <a:pt x="5809" y="252"/>
                    <a:pt x="5851" y="270"/>
                  </a:cubicBezTo>
                  <a:cubicBezTo>
                    <a:pt x="5829" y="281"/>
                    <a:pt x="5812" y="285"/>
                    <a:pt x="5797" y="285"/>
                  </a:cubicBezTo>
                  <a:cubicBezTo>
                    <a:pt x="5756" y="285"/>
                    <a:pt x="5743" y="249"/>
                    <a:pt x="5732" y="223"/>
                  </a:cubicBezTo>
                  <a:close/>
                  <a:moveTo>
                    <a:pt x="27168" y="285"/>
                  </a:moveTo>
                  <a:cubicBezTo>
                    <a:pt x="27168" y="292"/>
                    <a:pt x="27168" y="301"/>
                    <a:pt x="27169" y="308"/>
                  </a:cubicBezTo>
                  <a:cubicBezTo>
                    <a:pt x="27143" y="308"/>
                    <a:pt x="27118" y="308"/>
                    <a:pt x="27093" y="307"/>
                  </a:cubicBezTo>
                  <a:cubicBezTo>
                    <a:pt x="27091" y="302"/>
                    <a:pt x="27091" y="298"/>
                    <a:pt x="27090" y="292"/>
                  </a:cubicBezTo>
                  <a:cubicBezTo>
                    <a:pt x="27116" y="289"/>
                    <a:pt x="27141" y="288"/>
                    <a:pt x="27168" y="285"/>
                  </a:cubicBezTo>
                  <a:close/>
                  <a:moveTo>
                    <a:pt x="3366" y="261"/>
                  </a:moveTo>
                  <a:cubicBezTo>
                    <a:pt x="3374" y="261"/>
                    <a:pt x="3381" y="261"/>
                    <a:pt x="3388" y="263"/>
                  </a:cubicBezTo>
                  <a:cubicBezTo>
                    <a:pt x="3387" y="282"/>
                    <a:pt x="3385" y="299"/>
                    <a:pt x="3384" y="319"/>
                  </a:cubicBezTo>
                  <a:lnTo>
                    <a:pt x="3360" y="319"/>
                  </a:lnTo>
                  <a:cubicBezTo>
                    <a:pt x="3362" y="299"/>
                    <a:pt x="3363" y="280"/>
                    <a:pt x="3365" y="261"/>
                  </a:cubicBezTo>
                  <a:close/>
                  <a:moveTo>
                    <a:pt x="30372" y="307"/>
                  </a:moveTo>
                  <a:cubicBezTo>
                    <a:pt x="30378" y="308"/>
                    <a:pt x="30383" y="308"/>
                    <a:pt x="30388" y="308"/>
                  </a:cubicBezTo>
                  <a:cubicBezTo>
                    <a:pt x="30387" y="317"/>
                    <a:pt x="30387" y="327"/>
                    <a:pt x="30386" y="336"/>
                  </a:cubicBezTo>
                  <a:lnTo>
                    <a:pt x="30369" y="336"/>
                  </a:lnTo>
                  <a:cubicBezTo>
                    <a:pt x="30371" y="326"/>
                    <a:pt x="30371" y="317"/>
                    <a:pt x="30372" y="307"/>
                  </a:cubicBezTo>
                  <a:close/>
                  <a:moveTo>
                    <a:pt x="14537" y="294"/>
                  </a:moveTo>
                  <a:cubicBezTo>
                    <a:pt x="14540" y="310"/>
                    <a:pt x="14544" y="325"/>
                    <a:pt x="14548" y="341"/>
                  </a:cubicBezTo>
                  <a:lnTo>
                    <a:pt x="14548" y="341"/>
                  </a:lnTo>
                  <a:cubicBezTo>
                    <a:pt x="14509" y="319"/>
                    <a:pt x="14508" y="306"/>
                    <a:pt x="14508" y="295"/>
                  </a:cubicBezTo>
                  <a:cubicBezTo>
                    <a:pt x="14517" y="295"/>
                    <a:pt x="14527" y="294"/>
                    <a:pt x="14537" y="294"/>
                  </a:cubicBezTo>
                  <a:close/>
                  <a:moveTo>
                    <a:pt x="39357" y="322"/>
                  </a:moveTo>
                  <a:cubicBezTo>
                    <a:pt x="39363" y="322"/>
                    <a:pt x="39367" y="322"/>
                    <a:pt x="39373" y="323"/>
                  </a:cubicBezTo>
                  <a:cubicBezTo>
                    <a:pt x="39373" y="332"/>
                    <a:pt x="39372" y="341"/>
                    <a:pt x="39370" y="351"/>
                  </a:cubicBezTo>
                  <a:cubicBezTo>
                    <a:pt x="39366" y="351"/>
                    <a:pt x="39360" y="351"/>
                    <a:pt x="39356" y="349"/>
                  </a:cubicBezTo>
                  <a:cubicBezTo>
                    <a:pt x="39356" y="341"/>
                    <a:pt x="39357" y="332"/>
                    <a:pt x="39357" y="322"/>
                  </a:cubicBezTo>
                  <a:close/>
                  <a:moveTo>
                    <a:pt x="41418" y="335"/>
                  </a:moveTo>
                  <a:lnTo>
                    <a:pt x="41418" y="335"/>
                  </a:lnTo>
                  <a:cubicBezTo>
                    <a:pt x="41458" y="338"/>
                    <a:pt x="41499" y="339"/>
                    <a:pt x="41551" y="341"/>
                  </a:cubicBezTo>
                  <a:cubicBezTo>
                    <a:pt x="41528" y="348"/>
                    <a:pt x="41507" y="351"/>
                    <a:pt x="41487" y="351"/>
                  </a:cubicBezTo>
                  <a:cubicBezTo>
                    <a:pt x="41462" y="351"/>
                    <a:pt x="41439" y="345"/>
                    <a:pt x="41418" y="335"/>
                  </a:cubicBezTo>
                  <a:close/>
                  <a:moveTo>
                    <a:pt x="49294" y="349"/>
                  </a:moveTo>
                  <a:cubicBezTo>
                    <a:pt x="49310" y="349"/>
                    <a:pt x="49325" y="349"/>
                    <a:pt x="49341" y="351"/>
                  </a:cubicBezTo>
                  <a:cubicBezTo>
                    <a:pt x="49339" y="354"/>
                    <a:pt x="49339" y="357"/>
                    <a:pt x="49339" y="360"/>
                  </a:cubicBezTo>
                  <a:cubicBezTo>
                    <a:pt x="49325" y="360"/>
                    <a:pt x="49309" y="358"/>
                    <a:pt x="49294" y="358"/>
                  </a:cubicBezTo>
                  <a:cubicBezTo>
                    <a:pt x="49294" y="355"/>
                    <a:pt x="49294" y="352"/>
                    <a:pt x="49294" y="349"/>
                  </a:cubicBezTo>
                  <a:close/>
                  <a:moveTo>
                    <a:pt x="3778" y="332"/>
                  </a:moveTo>
                  <a:cubicBezTo>
                    <a:pt x="3784" y="332"/>
                    <a:pt x="3789" y="332"/>
                    <a:pt x="3794" y="333"/>
                  </a:cubicBezTo>
                  <a:cubicBezTo>
                    <a:pt x="3793" y="342"/>
                    <a:pt x="3792" y="351"/>
                    <a:pt x="3792" y="361"/>
                  </a:cubicBezTo>
                  <a:cubicBezTo>
                    <a:pt x="3787" y="361"/>
                    <a:pt x="3781" y="361"/>
                    <a:pt x="3777" y="360"/>
                  </a:cubicBezTo>
                  <a:cubicBezTo>
                    <a:pt x="3777" y="351"/>
                    <a:pt x="3778" y="342"/>
                    <a:pt x="3778" y="332"/>
                  </a:cubicBezTo>
                  <a:close/>
                  <a:moveTo>
                    <a:pt x="60447" y="351"/>
                  </a:moveTo>
                  <a:cubicBezTo>
                    <a:pt x="60462" y="351"/>
                    <a:pt x="60478" y="351"/>
                    <a:pt x="60493" y="352"/>
                  </a:cubicBezTo>
                  <a:cubicBezTo>
                    <a:pt x="60493" y="355"/>
                    <a:pt x="60493" y="358"/>
                    <a:pt x="60493" y="361"/>
                  </a:cubicBezTo>
                  <a:cubicBezTo>
                    <a:pt x="60477" y="361"/>
                    <a:pt x="60462" y="360"/>
                    <a:pt x="60447" y="360"/>
                  </a:cubicBezTo>
                  <a:lnTo>
                    <a:pt x="60446" y="360"/>
                  </a:lnTo>
                  <a:cubicBezTo>
                    <a:pt x="60447" y="357"/>
                    <a:pt x="60447" y="354"/>
                    <a:pt x="60447" y="351"/>
                  </a:cubicBezTo>
                  <a:close/>
                  <a:moveTo>
                    <a:pt x="12564" y="347"/>
                  </a:moveTo>
                  <a:cubicBezTo>
                    <a:pt x="12610" y="348"/>
                    <a:pt x="12655" y="349"/>
                    <a:pt x="12702" y="352"/>
                  </a:cubicBezTo>
                  <a:lnTo>
                    <a:pt x="12702" y="352"/>
                  </a:lnTo>
                  <a:cubicBezTo>
                    <a:pt x="12701" y="358"/>
                    <a:pt x="12701" y="362"/>
                    <a:pt x="12701" y="366"/>
                  </a:cubicBezTo>
                  <a:cubicBezTo>
                    <a:pt x="12654" y="364"/>
                    <a:pt x="12609" y="363"/>
                    <a:pt x="12563" y="361"/>
                  </a:cubicBezTo>
                  <a:cubicBezTo>
                    <a:pt x="12563" y="357"/>
                    <a:pt x="12564" y="352"/>
                    <a:pt x="12564" y="347"/>
                  </a:cubicBezTo>
                  <a:close/>
                  <a:moveTo>
                    <a:pt x="14552" y="362"/>
                  </a:moveTo>
                  <a:lnTo>
                    <a:pt x="14552" y="362"/>
                  </a:lnTo>
                  <a:cubicBezTo>
                    <a:pt x="14568" y="366"/>
                    <a:pt x="14573" y="368"/>
                    <a:pt x="14571" y="368"/>
                  </a:cubicBezTo>
                  <a:cubicBezTo>
                    <a:pt x="14569" y="368"/>
                    <a:pt x="14557" y="365"/>
                    <a:pt x="14545" y="363"/>
                  </a:cubicBezTo>
                  <a:cubicBezTo>
                    <a:pt x="14547" y="362"/>
                    <a:pt x="14550" y="362"/>
                    <a:pt x="14552" y="362"/>
                  </a:cubicBezTo>
                  <a:close/>
                  <a:moveTo>
                    <a:pt x="37390" y="341"/>
                  </a:moveTo>
                  <a:cubicBezTo>
                    <a:pt x="37389" y="351"/>
                    <a:pt x="37389" y="360"/>
                    <a:pt x="37387" y="370"/>
                  </a:cubicBezTo>
                  <a:cubicBezTo>
                    <a:pt x="37381" y="370"/>
                    <a:pt x="37377" y="370"/>
                    <a:pt x="37372" y="369"/>
                  </a:cubicBezTo>
                  <a:cubicBezTo>
                    <a:pt x="37372" y="360"/>
                    <a:pt x="37374" y="351"/>
                    <a:pt x="37374" y="341"/>
                  </a:cubicBezTo>
                  <a:close/>
                  <a:moveTo>
                    <a:pt x="22073" y="344"/>
                  </a:moveTo>
                  <a:cubicBezTo>
                    <a:pt x="22079" y="344"/>
                    <a:pt x="22083" y="344"/>
                    <a:pt x="22089" y="345"/>
                  </a:cubicBezTo>
                  <a:cubicBezTo>
                    <a:pt x="22088" y="354"/>
                    <a:pt x="22088" y="363"/>
                    <a:pt x="22086" y="373"/>
                  </a:cubicBezTo>
                  <a:cubicBezTo>
                    <a:pt x="22082" y="373"/>
                    <a:pt x="22076" y="373"/>
                    <a:pt x="22072" y="372"/>
                  </a:cubicBezTo>
                  <a:cubicBezTo>
                    <a:pt x="22072" y="363"/>
                    <a:pt x="22073" y="352"/>
                    <a:pt x="22073" y="344"/>
                  </a:cubicBezTo>
                  <a:close/>
                  <a:moveTo>
                    <a:pt x="41952" y="351"/>
                  </a:moveTo>
                  <a:cubicBezTo>
                    <a:pt x="41951" y="361"/>
                    <a:pt x="41949" y="370"/>
                    <a:pt x="41949" y="379"/>
                  </a:cubicBezTo>
                  <a:lnTo>
                    <a:pt x="41935" y="379"/>
                  </a:lnTo>
                  <a:cubicBezTo>
                    <a:pt x="41935" y="370"/>
                    <a:pt x="41936" y="360"/>
                    <a:pt x="41936" y="351"/>
                  </a:cubicBezTo>
                  <a:close/>
                  <a:moveTo>
                    <a:pt x="37071" y="358"/>
                  </a:moveTo>
                  <a:cubicBezTo>
                    <a:pt x="37071" y="366"/>
                    <a:pt x="37071" y="374"/>
                    <a:pt x="37071" y="382"/>
                  </a:cubicBezTo>
                  <a:cubicBezTo>
                    <a:pt x="37046" y="382"/>
                    <a:pt x="37019" y="380"/>
                    <a:pt x="36994" y="380"/>
                  </a:cubicBezTo>
                  <a:cubicBezTo>
                    <a:pt x="36993" y="374"/>
                    <a:pt x="36993" y="370"/>
                    <a:pt x="36993" y="366"/>
                  </a:cubicBezTo>
                  <a:cubicBezTo>
                    <a:pt x="37019" y="363"/>
                    <a:pt x="37044" y="361"/>
                    <a:pt x="37071" y="358"/>
                  </a:cubicBezTo>
                  <a:close/>
                  <a:moveTo>
                    <a:pt x="46573" y="373"/>
                  </a:moveTo>
                  <a:cubicBezTo>
                    <a:pt x="46588" y="373"/>
                    <a:pt x="46604" y="373"/>
                    <a:pt x="46619" y="374"/>
                  </a:cubicBezTo>
                  <a:cubicBezTo>
                    <a:pt x="46619" y="377"/>
                    <a:pt x="46619" y="380"/>
                    <a:pt x="46619" y="383"/>
                  </a:cubicBezTo>
                  <a:cubicBezTo>
                    <a:pt x="46603" y="383"/>
                    <a:pt x="46588" y="382"/>
                    <a:pt x="46573" y="382"/>
                  </a:cubicBezTo>
                  <a:cubicBezTo>
                    <a:pt x="46573" y="379"/>
                    <a:pt x="46573" y="376"/>
                    <a:pt x="46573" y="373"/>
                  </a:cubicBezTo>
                  <a:close/>
                  <a:moveTo>
                    <a:pt x="4773" y="374"/>
                  </a:moveTo>
                  <a:cubicBezTo>
                    <a:pt x="4789" y="376"/>
                    <a:pt x="4804" y="376"/>
                    <a:pt x="4818" y="376"/>
                  </a:cubicBezTo>
                  <a:cubicBezTo>
                    <a:pt x="4818" y="379"/>
                    <a:pt x="4818" y="383"/>
                    <a:pt x="4818" y="386"/>
                  </a:cubicBezTo>
                  <a:cubicBezTo>
                    <a:pt x="4804" y="385"/>
                    <a:pt x="4788" y="385"/>
                    <a:pt x="4773" y="385"/>
                  </a:cubicBezTo>
                  <a:cubicBezTo>
                    <a:pt x="4773" y="382"/>
                    <a:pt x="4773" y="379"/>
                    <a:pt x="4773" y="374"/>
                  </a:cubicBezTo>
                  <a:close/>
                  <a:moveTo>
                    <a:pt x="14611" y="352"/>
                  </a:moveTo>
                  <a:cubicBezTo>
                    <a:pt x="14617" y="352"/>
                    <a:pt x="14624" y="363"/>
                    <a:pt x="14654" y="386"/>
                  </a:cubicBezTo>
                  <a:cubicBezTo>
                    <a:pt x="14624" y="375"/>
                    <a:pt x="14600" y="365"/>
                    <a:pt x="14581" y="356"/>
                  </a:cubicBezTo>
                  <a:lnTo>
                    <a:pt x="14581" y="356"/>
                  </a:lnTo>
                  <a:cubicBezTo>
                    <a:pt x="14591" y="355"/>
                    <a:pt x="14601" y="353"/>
                    <a:pt x="14611" y="352"/>
                  </a:cubicBezTo>
                  <a:close/>
                  <a:moveTo>
                    <a:pt x="4471" y="270"/>
                  </a:moveTo>
                  <a:cubicBezTo>
                    <a:pt x="4479" y="270"/>
                    <a:pt x="4487" y="270"/>
                    <a:pt x="4495" y="271"/>
                  </a:cubicBezTo>
                  <a:cubicBezTo>
                    <a:pt x="4498" y="295"/>
                    <a:pt x="4502" y="322"/>
                    <a:pt x="4505" y="348"/>
                  </a:cubicBezTo>
                  <a:cubicBezTo>
                    <a:pt x="4530" y="354"/>
                    <a:pt x="4555" y="361"/>
                    <a:pt x="4610" y="376"/>
                  </a:cubicBezTo>
                  <a:cubicBezTo>
                    <a:pt x="4548" y="380"/>
                    <a:pt x="4511" y="385"/>
                    <a:pt x="4459" y="389"/>
                  </a:cubicBezTo>
                  <a:cubicBezTo>
                    <a:pt x="4465" y="341"/>
                    <a:pt x="4468" y="305"/>
                    <a:pt x="4471" y="270"/>
                  </a:cubicBezTo>
                  <a:close/>
                  <a:moveTo>
                    <a:pt x="35438" y="361"/>
                  </a:moveTo>
                  <a:cubicBezTo>
                    <a:pt x="35442" y="363"/>
                    <a:pt x="35448" y="363"/>
                    <a:pt x="35452" y="363"/>
                  </a:cubicBezTo>
                  <a:cubicBezTo>
                    <a:pt x="35451" y="372"/>
                    <a:pt x="35451" y="382"/>
                    <a:pt x="35450" y="391"/>
                  </a:cubicBezTo>
                  <a:lnTo>
                    <a:pt x="35435" y="391"/>
                  </a:lnTo>
                  <a:cubicBezTo>
                    <a:pt x="35436" y="380"/>
                    <a:pt x="35436" y="372"/>
                    <a:pt x="35438" y="361"/>
                  </a:cubicBezTo>
                  <a:close/>
                  <a:moveTo>
                    <a:pt x="37136" y="366"/>
                  </a:moveTo>
                  <a:cubicBezTo>
                    <a:pt x="37161" y="367"/>
                    <a:pt x="37186" y="367"/>
                    <a:pt x="37211" y="369"/>
                  </a:cubicBezTo>
                  <a:lnTo>
                    <a:pt x="37212" y="369"/>
                  </a:lnTo>
                  <a:cubicBezTo>
                    <a:pt x="37212" y="373"/>
                    <a:pt x="37212" y="377"/>
                    <a:pt x="37214" y="383"/>
                  </a:cubicBezTo>
                  <a:cubicBezTo>
                    <a:pt x="37187" y="385"/>
                    <a:pt x="37162" y="388"/>
                    <a:pt x="37136" y="391"/>
                  </a:cubicBezTo>
                  <a:cubicBezTo>
                    <a:pt x="37136" y="382"/>
                    <a:pt x="37136" y="374"/>
                    <a:pt x="37136" y="366"/>
                  </a:cubicBezTo>
                  <a:close/>
                  <a:moveTo>
                    <a:pt x="42517" y="379"/>
                  </a:moveTo>
                  <a:cubicBezTo>
                    <a:pt x="42532" y="380"/>
                    <a:pt x="42548" y="380"/>
                    <a:pt x="42563" y="380"/>
                  </a:cubicBezTo>
                  <a:cubicBezTo>
                    <a:pt x="42563" y="385"/>
                    <a:pt x="42563" y="388"/>
                    <a:pt x="42563" y="391"/>
                  </a:cubicBezTo>
                  <a:cubicBezTo>
                    <a:pt x="42547" y="389"/>
                    <a:pt x="42532" y="389"/>
                    <a:pt x="42517" y="389"/>
                  </a:cubicBezTo>
                  <a:lnTo>
                    <a:pt x="42516" y="389"/>
                  </a:lnTo>
                  <a:cubicBezTo>
                    <a:pt x="42517" y="386"/>
                    <a:pt x="42517" y="383"/>
                    <a:pt x="42517" y="379"/>
                  </a:cubicBezTo>
                  <a:close/>
                  <a:moveTo>
                    <a:pt x="37493" y="383"/>
                  </a:moveTo>
                  <a:cubicBezTo>
                    <a:pt x="37509" y="383"/>
                    <a:pt x="37524" y="383"/>
                    <a:pt x="37540" y="385"/>
                  </a:cubicBezTo>
                  <a:cubicBezTo>
                    <a:pt x="37539" y="388"/>
                    <a:pt x="37539" y="391"/>
                    <a:pt x="37539" y="394"/>
                  </a:cubicBezTo>
                  <a:cubicBezTo>
                    <a:pt x="37524" y="394"/>
                    <a:pt x="37508" y="392"/>
                    <a:pt x="37493" y="392"/>
                  </a:cubicBezTo>
                  <a:cubicBezTo>
                    <a:pt x="37493" y="389"/>
                    <a:pt x="37493" y="386"/>
                    <a:pt x="37493" y="383"/>
                  </a:cubicBezTo>
                  <a:close/>
                  <a:moveTo>
                    <a:pt x="44387" y="383"/>
                  </a:moveTo>
                  <a:cubicBezTo>
                    <a:pt x="44396" y="386"/>
                    <a:pt x="44405" y="389"/>
                    <a:pt x="44415" y="392"/>
                  </a:cubicBezTo>
                  <a:cubicBezTo>
                    <a:pt x="44416" y="392"/>
                    <a:pt x="44416" y="392"/>
                    <a:pt x="44416" y="392"/>
                  </a:cubicBezTo>
                  <a:lnTo>
                    <a:pt x="44416" y="392"/>
                  </a:lnTo>
                  <a:cubicBezTo>
                    <a:pt x="44416" y="392"/>
                    <a:pt x="44417" y="392"/>
                    <a:pt x="44417" y="392"/>
                  </a:cubicBezTo>
                  <a:cubicBezTo>
                    <a:pt x="44416" y="395"/>
                    <a:pt x="44413" y="396"/>
                    <a:pt x="44407" y="396"/>
                  </a:cubicBezTo>
                  <a:cubicBezTo>
                    <a:pt x="44397" y="396"/>
                    <a:pt x="44378" y="392"/>
                    <a:pt x="44361" y="388"/>
                  </a:cubicBezTo>
                  <a:cubicBezTo>
                    <a:pt x="44370" y="386"/>
                    <a:pt x="44378" y="384"/>
                    <a:pt x="44387" y="383"/>
                  </a:cubicBezTo>
                  <a:close/>
                  <a:moveTo>
                    <a:pt x="62180" y="370"/>
                  </a:moveTo>
                  <a:cubicBezTo>
                    <a:pt x="62180" y="380"/>
                    <a:pt x="62179" y="389"/>
                    <a:pt x="62179" y="398"/>
                  </a:cubicBezTo>
                  <a:lnTo>
                    <a:pt x="62163" y="398"/>
                  </a:lnTo>
                  <a:cubicBezTo>
                    <a:pt x="62164" y="389"/>
                    <a:pt x="62166" y="379"/>
                    <a:pt x="62166" y="370"/>
                  </a:cubicBezTo>
                  <a:close/>
                  <a:moveTo>
                    <a:pt x="47024" y="376"/>
                  </a:moveTo>
                  <a:lnTo>
                    <a:pt x="47024" y="401"/>
                  </a:lnTo>
                  <a:cubicBezTo>
                    <a:pt x="46999" y="399"/>
                    <a:pt x="46972" y="399"/>
                    <a:pt x="46947" y="398"/>
                  </a:cubicBezTo>
                  <a:cubicBezTo>
                    <a:pt x="46947" y="394"/>
                    <a:pt x="46946" y="389"/>
                    <a:pt x="46946" y="385"/>
                  </a:cubicBezTo>
                  <a:cubicBezTo>
                    <a:pt x="46971" y="382"/>
                    <a:pt x="46997" y="379"/>
                    <a:pt x="47024" y="376"/>
                  </a:cubicBezTo>
                  <a:close/>
                  <a:moveTo>
                    <a:pt x="5963" y="241"/>
                  </a:moveTo>
                  <a:lnTo>
                    <a:pt x="5963" y="241"/>
                  </a:lnTo>
                  <a:cubicBezTo>
                    <a:pt x="5991" y="312"/>
                    <a:pt x="5941" y="358"/>
                    <a:pt x="5900" y="401"/>
                  </a:cubicBezTo>
                  <a:lnTo>
                    <a:pt x="5900" y="401"/>
                  </a:lnTo>
                  <a:cubicBezTo>
                    <a:pt x="5796" y="385"/>
                    <a:pt x="5919" y="332"/>
                    <a:pt x="5963" y="241"/>
                  </a:cubicBezTo>
                  <a:close/>
                  <a:moveTo>
                    <a:pt x="36625" y="377"/>
                  </a:moveTo>
                  <a:lnTo>
                    <a:pt x="36625" y="377"/>
                  </a:lnTo>
                  <a:cubicBezTo>
                    <a:pt x="36666" y="379"/>
                    <a:pt x="36707" y="380"/>
                    <a:pt x="36747" y="382"/>
                  </a:cubicBezTo>
                  <a:cubicBezTo>
                    <a:pt x="36749" y="386"/>
                    <a:pt x="36749" y="391"/>
                    <a:pt x="36749" y="397"/>
                  </a:cubicBezTo>
                  <a:cubicBezTo>
                    <a:pt x="36709" y="398"/>
                    <a:pt x="36668" y="401"/>
                    <a:pt x="36628" y="402"/>
                  </a:cubicBezTo>
                  <a:cubicBezTo>
                    <a:pt x="36626" y="395"/>
                    <a:pt x="36626" y="386"/>
                    <a:pt x="36625" y="377"/>
                  </a:cubicBezTo>
                  <a:close/>
                  <a:moveTo>
                    <a:pt x="42010" y="391"/>
                  </a:moveTo>
                  <a:cubicBezTo>
                    <a:pt x="42024" y="392"/>
                    <a:pt x="42041" y="392"/>
                    <a:pt x="42055" y="392"/>
                  </a:cubicBezTo>
                  <a:cubicBezTo>
                    <a:pt x="42055" y="395"/>
                    <a:pt x="42055" y="399"/>
                    <a:pt x="42054" y="402"/>
                  </a:cubicBezTo>
                  <a:cubicBezTo>
                    <a:pt x="42039" y="402"/>
                    <a:pt x="42024" y="401"/>
                    <a:pt x="42008" y="401"/>
                  </a:cubicBezTo>
                  <a:cubicBezTo>
                    <a:pt x="42008" y="398"/>
                    <a:pt x="42010" y="395"/>
                    <a:pt x="42010" y="391"/>
                  </a:cubicBezTo>
                  <a:close/>
                  <a:moveTo>
                    <a:pt x="33616" y="363"/>
                  </a:moveTo>
                  <a:cubicBezTo>
                    <a:pt x="33615" y="379"/>
                    <a:pt x="33613" y="395"/>
                    <a:pt x="33612" y="410"/>
                  </a:cubicBezTo>
                  <a:cubicBezTo>
                    <a:pt x="33605" y="411"/>
                    <a:pt x="33597" y="411"/>
                    <a:pt x="33590" y="411"/>
                  </a:cubicBezTo>
                  <a:cubicBezTo>
                    <a:pt x="33585" y="395"/>
                    <a:pt x="33581" y="379"/>
                    <a:pt x="33577" y="363"/>
                  </a:cubicBezTo>
                  <a:close/>
                  <a:moveTo>
                    <a:pt x="63724" y="397"/>
                  </a:moveTo>
                  <a:cubicBezTo>
                    <a:pt x="63749" y="398"/>
                    <a:pt x="63775" y="398"/>
                    <a:pt x="63800" y="399"/>
                  </a:cubicBezTo>
                  <a:cubicBezTo>
                    <a:pt x="63800" y="404"/>
                    <a:pt x="63802" y="408"/>
                    <a:pt x="63802" y="413"/>
                  </a:cubicBezTo>
                  <a:cubicBezTo>
                    <a:pt x="63777" y="416"/>
                    <a:pt x="63750" y="419"/>
                    <a:pt x="63724" y="422"/>
                  </a:cubicBezTo>
                  <a:cubicBezTo>
                    <a:pt x="63724" y="413"/>
                    <a:pt x="63724" y="405"/>
                    <a:pt x="63724" y="397"/>
                  </a:cubicBezTo>
                  <a:close/>
                  <a:moveTo>
                    <a:pt x="62947" y="395"/>
                  </a:moveTo>
                  <a:cubicBezTo>
                    <a:pt x="62951" y="397"/>
                    <a:pt x="62957" y="397"/>
                    <a:pt x="62962" y="397"/>
                  </a:cubicBezTo>
                  <a:cubicBezTo>
                    <a:pt x="62962" y="405"/>
                    <a:pt x="62960" y="416"/>
                    <a:pt x="62960" y="424"/>
                  </a:cubicBezTo>
                  <a:lnTo>
                    <a:pt x="62944" y="424"/>
                  </a:lnTo>
                  <a:cubicBezTo>
                    <a:pt x="62945" y="414"/>
                    <a:pt x="62945" y="405"/>
                    <a:pt x="62947" y="395"/>
                  </a:cubicBezTo>
                  <a:close/>
                  <a:moveTo>
                    <a:pt x="3388" y="355"/>
                  </a:moveTo>
                  <a:cubicBezTo>
                    <a:pt x="3424" y="355"/>
                    <a:pt x="3455" y="357"/>
                    <a:pt x="3463" y="357"/>
                  </a:cubicBezTo>
                  <a:cubicBezTo>
                    <a:pt x="3450" y="372"/>
                    <a:pt x="3434" y="391"/>
                    <a:pt x="3402" y="427"/>
                  </a:cubicBezTo>
                  <a:cubicBezTo>
                    <a:pt x="3394" y="388"/>
                    <a:pt x="3391" y="374"/>
                    <a:pt x="3388" y="355"/>
                  </a:cubicBezTo>
                  <a:close/>
                  <a:moveTo>
                    <a:pt x="16290" y="417"/>
                  </a:moveTo>
                  <a:cubicBezTo>
                    <a:pt x="16306" y="419"/>
                    <a:pt x="16321" y="419"/>
                    <a:pt x="16337" y="419"/>
                  </a:cubicBezTo>
                  <a:cubicBezTo>
                    <a:pt x="16337" y="423"/>
                    <a:pt x="16335" y="426"/>
                    <a:pt x="16335" y="429"/>
                  </a:cubicBezTo>
                  <a:cubicBezTo>
                    <a:pt x="16321" y="429"/>
                    <a:pt x="16304" y="427"/>
                    <a:pt x="16290" y="427"/>
                  </a:cubicBezTo>
                  <a:cubicBezTo>
                    <a:pt x="16290" y="424"/>
                    <a:pt x="16290" y="422"/>
                    <a:pt x="16290" y="417"/>
                  </a:cubicBezTo>
                  <a:close/>
                  <a:moveTo>
                    <a:pt x="38383" y="402"/>
                  </a:moveTo>
                  <a:cubicBezTo>
                    <a:pt x="38388" y="404"/>
                    <a:pt x="38393" y="404"/>
                    <a:pt x="38398" y="404"/>
                  </a:cubicBezTo>
                  <a:cubicBezTo>
                    <a:pt x="38398" y="413"/>
                    <a:pt x="38396" y="423"/>
                    <a:pt x="38396" y="432"/>
                  </a:cubicBezTo>
                  <a:lnTo>
                    <a:pt x="38380" y="432"/>
                  </a:lnTo>
                  <a:cubicBezTo>
                    <a:pt x="38382" y="422"/>
                    <a:pt x="38382" y="413"/>
                    <a:pt x="38383" y="402"/>
                  </a:cubicBezTo>
                  <a:close/>
                  <a:moveTo>
                    <a:pt x="5958" y="438"/>
                  </a:moveTo>
                  <a:cubicBezTo>
                    <a:pt x="5968" y="438"/>
                    <a:pt x="5963" y="449"/>
                    <a:pt x="5964" y="459"/>
                  </a:cubicBezTo>
                  <a:lnTo>
                    <a:pt x="5964" y="459"/>
                  </a:lnTo>
                  <a:cubicBezTo>
                    <a:pt x="5946" y="457"/>
                    <a:pt x="5936" y="452"/>
                    <a:pt x="5930" y="447"/>
                  </a:cubicBezTo>
                  <a:lnTo>
                    <a:pt x="5930" y="447"/>
                  </a:lnTo>
                  <a:cubicBezTo>
                    <a:pt x="5944" y="440"/>
                    <a:pt x="5953" y="438"/>
                    <a:pt x="5958" y="438"/>
                  </a:cubicBezTo>
                  <a:close/>
                  <a:moveTo>
                    <a:pt x="37734" y="438"/>
                  </a:moveTo>
                  <a:cubicBezTo>
                    <a:pt x="37740" y="439"/>
                    <a:pt x="37745" y="439"/>
                    <a:pt x="37749" y="439"/>
                  </a:cubicBezTo>
                  <a:cubicBezTo>
                    <a:pt x="37749" y="448"/>
                    <a:pt x="37748" y="458"/>
                    <a:pt x="37748" y="467"/>
                  </a:cubicBezTo>
                  <a:lnTo>
                    <a:pt x="37731" y="467"/>
                  </a:lnTo>
                  <a:cubicBezTo>
                    <a:pt x="37733" y="457"/>
                    <a:pt x="37733" y="448"/>
                    <a:pt x="37734" y="438"/>
                  </a:cubicBezTo>
                  <a:close/>
                  <a:moveTo>
                    <a:pt x="41532" y="450"/>
                  </a:moveTo>
                  <a:cubicBezTo>
                    <a:pt x="41533" y="458"/>
                    <a:pt x="41533" y="466"/>
                    <a:pt x="41535" y="475"/>
                  </a:cubicBezTo>
                  <a:cubicBezTo>
                    <a:pt x="41510" y="473"/>
                    <a:pt x="41483" y="473"/>
                    <a:pt x="41458" y="472"/>
                  </a:cubicBezTo>
                  <a:cubicBezTo>
                    <a:pt x="41457" y="467"/>
                    <a:pt x="41457" y="463"/>
                    <a:pt x="41455" y="458"/>
                  </a:cubicBezTo>
                  <a:cubicBezTo>
                    <a:pt x="41480" y="455"/>
                    <a:pt x="41507" y="452"/>
                    <a:pt x="41532" y="450"/>
                  </a:cubicBezTo>
                  <a:close/>
                  <a:moveTo>
                    <a:pt x="40561" y="447"/>
                  </a:moveTo>
                  <a:cubicBezTo>
                    <a:pt x="40559" y="457"/>
                    <a:pt x="40559" y="466"/>
                    <a:pt x="40558" y="476"/>
                  </a:cubicBezTo>
                  <a:cubicBezTo>
                    <a:pt x="40553" y="476"/>
                    <a:pt x="40547" y="475"/>
                    <a:pt x="40543" y="475"/>
                  </a:cubicBezTo>
                  <a:cubicBezTo>
                    <a:pt x="40543" y="466"/>
                    <a:pt x="40544" y="457"/>
                    <a:pt x="40546" y="447"/>
                  </a:cubicBezTo>
                  <a:close/>
                  <a:moveTo>
                    <a:pt x="1539" y="467"/>
                  </a:moveTo>
                  <a:cubicBezTo>
                    <a:pt x="1555" y="467"/>
                    <a:pt x="1570" y="467"/>
                    <a:pt x="1585" y="469"/>
                  </a:cubicBezTo>
                  <a:cubicBezTo>
                    <a:pt x="1585" y="472"/>
                    <a:pt x="1585" y="475"/>
                    <a:pt x="1585" y="477"/>
                  </a:cubicBezTo>
                  <a:cubicBezTo>
                    <a:pt x="1569" y="477"/>
                    <a:pt x="1554" y="477"/>
                    <a:pt x="1538" y="476"/>
                  </a:cubicBezTo>
                  <a:cubicBezTo>
                    <a:pt x="1539" y="473"/>
                    <a:pt x="1539" y="470"/>
                    <a:pt x="1539" y="467"/>
                  </a:cubicBezTo>
                  <a:close/>
                  <a:moveTo>
                    <a:pt x="36366" y="450"/>
                  </a:moveTo>
                  <a:cubicBezTo>
                    <a:pt x="36366" y="460"/>
                    <a:pt x="36365" y="469"/>
                    <a:pt x="36365" y="477"/>
                  </a:cubicBezTo>
                  <a:lnTo>
                    <a:pt x="36348" y="477"/>
                  </a:lnTo>
                  <a:cubicBezTo>
                    <a:pt x="36350" y="469"/>
                    <a:pt x="36350" y="458"/>
                    <a:pt x="36351" y="450"/>
                  </a:cubicBezTo>
                  <a:close/>
                  <a:moveTo>
                    <a:pt x="4255" y="374"/>
                  </a:moveTo>
                  <a:cubicBezTo>
                    <a:pt x="4252" y="405"/>
                    <a:pt x="4249" y="433"/>
                    <a:pt x="4246" y="479"/>
                  </a:cubicBezTo>
                  <a:cubicBezTo>
                    <a:pt x="4217" y="436"/>
                    <a:pt x="4199" y="410"/>
                    <a:pt x="4178" y="380"/>
                  </a:cubicBezTo>
                  <a:cubicBezTo>
                    <a:pt x="4202" y="377"/>
                    <a:pt x="4223" y="376"/>
                    <a:pt x="4255" y="374"/>
                  </a:cubicBezTo>
                  <a:close/>
                  <a:moveTo>
                    <a:pt x="32225" y="424"/>
                  </a:moveTo>
                  <a:lnTo>
                    <a:pt x="32220" y="482"/>
                  </a:lnTo>
                  <a:cubicBezTo>
                    <a:pt x="32213" y="482"/>
                    <a:pt x="32205" y="482"/>
                    <a:pt x="32197" y="480"/>
                  </a:cubicBezTo>
                  <a:cubicBezTo>
                    <a:pt x="32198" y="463"/>
                    <a:pt x="32200" y="444"/>
                    <a:pt x="32201" y="424"/>
                  </a:cubicBezTo>
                  <a:close/>
                  <a:moveTo>
                    <a:pt x="2507" y="467"/>
                  </a:moveTo>
                  <a:cubicBezTo>
                    <a:pt x="2538" y="469"/>
                    <a:pt x="2569" y="470"/>
                    <a:pt x="2598" y="472"/>
                  </a:cubicBezTo>
                  <a:cubicBezTo>
                    <a:pt x="2598" y="476"/>
                    <a:pt x="2598" y="480"/>
                    <a:pt x="2598" y="485"/>
                  </a:cubicBezTo>
                  <a:cubicBezTo>
                    <a:pt x="2567" y="485"/>
                    <a:pt x="2537" y="483"/>
                    <a:pt x="2506" y="482"/>
                  </a:cubicBezTo>
                  <a:cubicBezTo>
                    <a:pt x="2506" y="477"/>
                    <a:pt x="2507" y="473"/>
                    <a:pt x="2507" y="467"/>
                  </a:cubicBezTo>
                  <a:close/>
                  <a:moveTo>
                    <a:pt x="40205" y="473"/>
                  </a:moveTo>
                  <a:cubicBezTo>
                    <a:pt x="40219" y="473"/>
                    <a:pt x="40235" y="475"/>
                    <a:pt x="40252" y="475"/>
                  </a:cubicBezTo>
                  <a:cubicBezTo>
                    <a:pt x="40252" y="477"/>
                    <a:pt x="40250" y="480"/>
                    <a:pt x="40250" y="485"/>
                  </a:cubicBezTo>
                  <a:cubicBezTo>
                    <a:pt x="40235" y="483"/>
                    <a:pt x="40219" y="483"/>
                    <a:pt x="40205" y="483"/>
                  </a:cubicBezTo>
                  <a:cubicBezTo>
                    <a:pt x="40205" y="480"/>
                    <a:pt x="40205" y="476"/>
                    <a:pt x="40205" y="473"/>
                  </a:cubicBezTo>
                  <a:close/>
                  <a:moveTo>
                    <a:pt x="46827" y="457"/>
                  </a:moveTo>
                  <a:cubicBezTo>
                    <a:pt x="46827" y="466"/>
                    <a:pt x="46825" y="476"/>
                    <a:pt x="46825" y="485"/>
                  </a:cubicBezTo>
                  <a:lnTo>
                    <a:pt x="46809" y="485"/>
                  </a:lnTo>
                  <a:cubicBezTo>
                    <a:pt x="46810" y="475"/>
                    <a:pt x="46810" y="466"/>
                    <a:pt x="46812" y="457"/>
                  </a:cubicBezTo>
                  <a:close/>
                  <a:moveTo>
                    <a:pt x="36803" y="355"/>
                  </a:moveTo>
                  <a:lnTo>
                    <a:pt x="36803" y="355"/>
                  </a:lnTo>
                  <a:cubicBezTo>
                    <a:pt x="36844" y="357"/>
                    <a:pt x="36881" y="358"/>
                    <a:pt x="36927" y="360"/>
                  </a:cubicBezTo>
                  <a:lnTo>
                    <a:pt x="36928" y="360"/>
                  </a:lnTo>
                  <a:cubicBezTo>
                    <a:pt x="36931" y="369"/>
                    <a:pt x="36938" y="386"/>
                    <a:pt x="36946" y="402"/>
                  </a:cubicBezTo>
                  <a:cubicBezTo>
                    <a:pt x="36971" y="410"/>
                    <a:pt x="36997" y="417"/>
                    <a:pt x="37021" y="424"/>
                  </a:cubicBezTo>
                  <a:cubicBezTo>
                    <a:pt x="37002" y="447"/>
                    <a:pt x="36983" y="469"/>
                    <a:pt x="36963" y="491"/>
                  </a:cubicBezTo>
                  <a:cubicBezTo>
                    <a:pt x="36912" y="448"/>
                    <a:pt x="36862" y="405"/>
                    <a:pt x="36803" y="355"/>
                  </a:cubicBezTo>
                  <a:close/>
                  <a:moveTo>
                    <a:pt x="32831" y="483"/>
                  </a:moveTo>
                  <a:cubicBezTo>
                    <a:pt x="32845" y="485"/>
                    <a:pt x="32860" y="485"/>
                    <a:pt x="32876" y="485"/>
                  </a:cubicBezTo>
                  <a:cubicBezTo>
                    <a:pt x="32876" y="488"/>
                    <a:pt x="32876" y="492"/>
                    <a:pt x="32876" y="495"/>
                  </a:cubicBezTo>
                  <a:cubicBezTo>
                    <a:pt x="32860" y="494"/>
                    <a:pt x="32844" y="494"/>
                    <a:pt x="32829" y="494"/>
                  </a:cubicBezTo>
                  <a:cubicBezTo>
                    <a:pt x="32829" y="491"/>
                    <a:pt x="32831" y="486"/>
                    <a:pt x="32831" y="483"/>
                  </a:cubicBezTo>
                  <a:close/>
                  <a:moveTo>
                    <a:pt x="37845" y="470"/>
                  </a:moveTo>
                  <a:cubicBezTo>
                    <a:pt x="37842" y="484"/>
                    <a:pt x="37834" y="490"/>
                    <a:pt x="37826" y="497"/>
                  </a:cubicBezTo>
                  <a:cubicBezTo>
                    <a:pt x="37821" y="492"/>
                    <a:pt x="37815" y="489"/>
                    <a:pt x="37811" y="486"/>
                  </a:cubicBezTo>
                  <a:cubicBezTo>
                    <a:pt x="37822" y="481"/>
                    <a:pt x="37834" y="476"/>
                    <a:pt x="37845" y="470"/>
                  </a:cubicBezTo>
                  <a:close/>
                  <a:moveTo>
                    <a:pt x="63660" y="405"/>
                  </a:moveTo>
                  <a:cubicBezTo>
                    <a:pt x="63657" y="450"/>
                    <a:pt x="63654" y="475"/>
                    <a:pt x="63652" y="507"/>
                  </a:cubicBezTo>
                  <a:cubicBezTo>
                    <a:pt x="63616" y="501"/>
                    <a:pt x="63593" y="497"/>
                    <a:pt x="63547" y="489"/>
                  </a:cubicBezTo>
                  <a:cubicBezTo>
                    <a:pt x="63587" y="460"/>
                    <a:pt x="63615" y="439"/>
                    <a:pt x="63660" y="405"/>
                  </a:cubicBezTo>
                  <a:close/>
                  <a:moveTo>
                    <a:pt x="38498" y="502"/>
                  </a:moveTo>
                  <a:cubicBezTo>
                    <a:pt x="38513" y="502"/>
                    <a:pt x="38529" y="502"/>
                    <a:pt x="38544" y="504"/>
                  </a:cubicBezTo>
                  <a:cubicBezTo>
                    <a:pt x="38542" y="507"/>
                    <a:pt x="38542" y="510"/>
                    <a:pt x="38542" y="513"/>
                  </a:cubicBezTo>
                  <a:cubicBezTo>
                    <a:pt x="38527" y="513"/>
                    <a:pt x="38511" y="511"/>
                    <a:pt x="38496" y="511"/>
                  </a:cubicBezTo>
                  <a:cubicBezTo>
                    <a:pt x="38496" y="508"/>
                    <a:pt x="38496" y="505"/>
                    <a:pt x="38498" y="502"/>
                  </a:cubicBezTo>
                  <a:close/>
                  <a:moveTo>
                    <a:pt x="37940" y="441"/>
                  </a:moveTo>
                  <a:lnTo>
                    <a:pt x="37940" y="442"/>
                  </a:lnTo>
                  <a:cubicBezTo>
                    <a:pt x="37942" y="463"/>
                    <a:pt x="37943" y="477"/>
                    <a:pt x="37948" y="517"/>
                  </a:cubicBezTo>
                  <a:cubicBezTo>
                    <a:pt x="37911" y="494"/>
                    <a:pt x="37889" y="480"/>
                    <a:pt x="37866" y="465"/>
                  </a:cubicBezTo>
                  <a:lnTo>
                    <a:pt x="37866" y="465"/>
                  </a:lnTo>
                  <a:cubicBezTo>
                    <a:pt x="37884" y="447"/>
                    <a:pt x="37908" y="445"/>
                    <a:pt x="37940" y="441"/>
                  </a:cubicBezTo>
                  <a:close/>
                  <a:moveTo>
                    <a:pt x="5965" y="463"/>
                  </a:moveTo>
                  <a:cubicBezTo>
                    <a:pt x="6001" y="482"/>
                    <a:pt x="6001" y="500"/>
                    <a:pt x="6003" y="517"/>
                  </a:cubicBezTo>
                  <a:cubicBezTo>
                    <a:pt x="5993" y="519"/>
                    <a:pt x="5982" y="519"/>
                    <a:pt x="5973" y="519"/>
                  </a:cubicBezTo>
                  <a:cubicBezTo>
                    <a:pt x="5967" y="501"/>
                    <a:pt x="5965" y="482"/>
                    <a:pt x="5960" y="463"/>
                  </a:cubicBezTo>
                  <a:close/>
                  <a:moveTo>
                    <a:pt x="62569" y="467"/>
                  </a:moveTo>
                  <a:cubicBezTo>
                    <a:pt x="62576" y="467"/>
                    <a:pt x="62583" y="469"/>
                    <a:pt x="62591" y="469"/>
                  </a:cubicBezTo>
                  <a:cubicBezTo>
                    <a:pt x="62589" y="486"/>
                    <a:pt x="62588" y="505"/>
                    <a:pt x="62586" y="525"/>
                  </a:cubicBezTo>
                  <a:lnTo>
                    <a:pt x="62564" y="525"/>
                  </a:lnTo>
                  <a:cubicBezTo>
                    <a:pt x="62566" y="505"/>
                    <a:pt x="62567" y="486"/>
                    <a:pt x="62569" y="467"/>
                  </a:cubicBezTo>
                  <a:close/>
                  <a:moveTo>
                    <a:pt x="48312" y="516"/>
                  </a:moveTo>
                  <a:cubicBezTo>
                    <a:pt x="48327" y="516"/>
                    <a:pt x="48343" y="517"/>
                    <a:pt x="48358" y="517"/>
                  </a:cubicBezTo>
                  <a:cubicBezTo>
                    <a:pt x="48358" y="520"/>
                    <a:pt x="48358" y="523"/>
                    <a:pt x="48358" y="526"/>
                  </a:cubicBezTo>
                  <a:lnTo>
                    <a:pt x="48311" y="526"/>
                  </a:lnTo>
                  <a:cubicBezTo>
                    <a:pt x="48311" y="522"/>
                    <a:pt x="48312" y="519"/>
                    <a:pt x="48312" y="516"/>
                  </a:cubicBezTo>
                  <a:close/>
                  <a:moveTo>
                    <a:pt x="796" y="527"/>
                  </a:moveTo>
                  <a:cubicBezTo>
                    <a:pt x="812" y="527"/>
                    <a:pt x="827" y="529"/>
                    <a:pt x="842" y="529"/>
                  </a:cubicBezTo>
                  <a:cubicBezTo>
                    <a:pt x="842" y="532"/>
                    <a:pt x="842" y="535"/>
                    <a:pt x="842" y="538"/>
                  </a:cubicBezTo>
                  <a:cubicBezTo>
                    <a:pt x="827" y="538"/>
                    <a:pt x="811" y="538"/>
                    <a:pt x="796" y="536"/>
                  </a:cubicBezTo>
                  <a:cubicBezTo>
                    <a:pt x="796" y="533"/>
                    <a:pt x="796" y="530"/>
                    <a:pt x="796" y="527"/>
                  </a:cubicBezTo>
                  <a:close/>
                  <a:moveTo>
                    <a:pt x="42052" y="530"/>
                  </a:moveTo>
                  <a:cubicBezTo>
                    <a:pt x="42077" y="530"/>
                    <a:pt x="42102" y="532"/>
                    <a:pt x="42127" y="532"/>
                  </a:cubicBezTo>
                  <a:lnTo>
                    <a:pt x="42129" y="532"/>
                  </a:lnTo>
                  <a:cubicBezTo>
                    <a:pt x="42129" y="536"/>
                    <a:pt x="42129" y="542"/>
                    <a:pt x="42130" y="547"/>
                  </a:cubicBezTo>
                  <a:cubicBezTo>
                    <a:pt x="42104" y="550"/>
                    <a:pt x="42079" y="551"/>
                    <a:pt x="42052" y="554"/>
                  </a:cubicBezTo>
                  <a:cubicBezTo>
                    <a:pt x="42052" y="547"/>
                    <a:pt x="42052" y="538"/>
                    <a:pt x="42052" y="530"/>
                  </a:cubicBezTo>
                  <a:close/>
                  <a:moveTo>
                    <a:pt x="39632" y="530"/>
                  </a:moveTo>
                  <a:cubicBezTo>
                    <a:pt x="39631" y="539"/>
                    <a:pt x="39629" y="550"/>
                    <a:pt x="39629" y="558"/>
                  </a:cubicBezTo>
                  <a:lnTo>
                    <a:pt x="39613" y="558"/>
                  </a:lnTo>
                  <a:cubicBezTo>
                    <a:pt x="39615" y="550"/>
                    <a:pt x="39616" y="539"/>
                    <a:pt x="39616" y="530"/>
                  </a:cubicBezTo>
                  <a:close/>
                  <a:moveTo>
                    <a:pt x="1532" y="552"/>
                  </a:moveTo>
                  <a:cubicBezTo>
                    <a:pt x="1546" y="552"/>
                    <a:pt x="1563" y="552"/>
                    <a:pt x="1577" y="554"/>
                  </a:cubicBezTo>
                  <a:cubicBezTo>
                    <a:pt x="1577" y="557"/>
                    <a:pt x="1577" y="560"/>
                    <a:pt x="1577" y="563"/>
                  </a:cubicBezTo>
                  <a:cubicBezTo>
                    <a:pt x="1561" y="563"/>
                    <a:pt x="1546" y="561"/>
                    <a:pt x="1532" y="561"/>
                  </a:cubicBezTo>
                  <a:cubicBezTo>
                    <a:pt x="1532" y="558"/>
                    <a:pt x="1532" y="555"/>
                    <a:pt x="1532" y="552"/>
                  </a:cubicBezTo>
                  <a:close/>
                  <a:moveTo>
                    <a:pt x="3135" y="516"/>
                  </a:moveTo>
                  <a:lnTo>
                    <a:pt x="3135" y="516"/>
                  </a:lnTo>
                  <a:cubicBezTo>
                    <a:pt x="3148" y="542"/>
                    <a:pt x="3153" y="564"/>
                    <a:pt x="3116" y="564"/>
                  </a:cubicBezTo>
                  <a:cubicBezTo>
                    <a:pt x="3099" y="564"/>
                    <a:pt x="3075" y="560"/>
                    <a:pt x="3038" y="550"/>
                  </a:cubicBezTo>
                  <a:cubicBezTo>
                    <a:pt x="3077" y="536"/>
                    <a:pt x="3104" y="526"/>
                    <a:pt x="3135" y="516"/>
                  </a:cubicBezTo>
                  <a:close/>
                  <a:moveTo>
                    <a:pt x="1623" y="555"/>
                  </a:moveTo>
                  <a:cubicBezTo>
                    <a:pt x="1639" y="555"/>
                    <a:pt x="1654" y="557"/>
                    <a:pt x="1670" y="557"/>
                  </a:cubicBezTo>
                  <a:cubicBezTo>
                    <a:pt x="1669" y="560"/>
                    <a:pt x="1669" y="563"/>
                    <a:pt x="1669" y="566"/>
                  </a:cubicBezTo>
                  <a:cubicBezTo>
                    <a:pt x="1654" y="566"/>
                    <a:pt x="1638" y="566"/>
                    <a:pt x="1623" y="564"/>
                  </a:cubicBezTo>
                  <a:cubicBezTo>
                    <a:pt x="1623" y="561"/>
                    <a:pt x="1623" y="558"/>
                    <a:pt x="1623" y="555"/>
                  </a:cubicBezTo>
                  <a:close/>
                  <a:moveTo>
                    <a:pt x="42397" y="536"/>
                  </a:moveTo>
                  <a:cubicBezTo>
                    <a:pt x="42395" y="547"/>
                    <a:pt x="42394" y="555"/>
                    <a:pt x="42394" y="566"/>
                  </a:cubicBezTo>
                  <a:lnTo>
                    <a:pt x="42378" y="566"/>
                  </a:lnTo>
                  <a:cubicBezTo>
                    <a:pt x="42379" y="555"/>
                    <a:pt x="42380" y="547"/>
                    <a:pt x="42380" y="536"/>
                  </a:cubicBezTo>
                  <a:close/>
                  <a:moveTo>
                    <a:pt x="43502" y="545"/>
                  </a:moveTo>
                  <a:cubicBezTo>
                    <a:pt x="43500" y="555"/>
                    <a:pt x="43500" y="564"/>
                    <a:pt x="43499" y="575"/>
                  </a:cubicBezTo>
                  <a:lnTo>
                    <a:pt x="43499" y="573"/>
                  </a:lnTo>
                  <a:lnTo>
                    <a:pt x="43484" y="573"/>
                  </a:lnTo>
                  <a:cubicBezTo>
                    <a:pt x="43484" y="564"/>
                    <a:pt x="43485" y="554"/>
                    <a:pt x="43485" y="545"/>
                  </a:cubicBezTo>
                  <a:close/>
                  <a:moveTo>
                    <a:pt x="37801" y="561"/>
                  </a:moveTo>
                  <a:cubicBezTo>
                    <a:pt x="37831" y="563"/>
                    <a:pt x="37862" y="563"/>
                    <a:pt x="37893" y="564"/>
                  </a:cubicBezTo>
                  <a:cubicBezTo>
                    <a:pt x="37892" y="569"/>
                    <a:pt x="37892" y="575"/>
                    <a:pt x="37892" y="579"/>
                  </a:cubicBezTo>
                  <a:cubicBezTo>
                    <a:pt x="37861" y="577"/>
                    <a:pt x="37830" y="576"/>
                    <a:pt x="37799" y="576"/>
                  </a:cubicBezTo>
                  <a:cubicBezTo>
                    <a:pt x="37801" y="570"/>
                    <a:pt x="37801" y="566"/>
                    <a:pt x="37801" y="561"/>
                  </a:cubicBezTo>
                  <a:close/>
                  <a:moveTo>
                    <a:pt x="58446" y="569"/>
                  </a:moveTo>
                  <a:cubicBezTo>
                    <a:pt x="58461" y="569"/>
                    <a:pt x="58477" y="570"/>
                    <a:pt x="58492" y="570"/>
                  </a:cubicBezTo>
                  <a:cubicBezTo>
                    <a:pt x="58492" y="573"/>
                    <a:pt x="58492" y="576"/>
                    <a:pt x="58492" y="579"/>
                  </a:cubicBezTo>
                  <a:cubicBezTo>
                    <a:pt x="58476" y="579"/>
                    <a:pt x="58461" y="579"/>
                    <a:pt x="58445" y="577"/>
                  </a:cubicBezTo>
                  <a:cubicBezTo>
                    <a:pt x="58446" y="575"/>
                    <a:pt x="58446" y="572"/>
                    <a:pt x="58446" y="569"/>
                  </a:cubicBezTo>
                  <a:close/>
                  <a:moveTo>
                    <a:pt x="59154" y="554"/>
                  </a:moveTo>
                  <a:cubicBezTo>
                    <a:pt x="59160" y="554"/>
                    <a:pt x="59164" y="555"/>
                    <a:pt x="59170" y="555"/>
                  </a:cubicBezTo>
                  <a:cubicBezTo>
                    <a:pt x="59169" y="564"/>
                    <a:pt x="59169" y="573"/>
                    <a:pt x="59167" y="583"/>
                  </a:cubicBezTo>
                  <a:lnTo>
                    <a:pt x="59151" y="583"/>
                  </a:lnTo>
                  <a:cubicBezTo>
                    <a:pt x="59153" y="573"/>
                    <a:pt x="59153" y="564"/>
                    <a:pt x="59154" y="554"/>
                  </a:cubicBezTo>
                  <a:close/>
                  <a:moveTo>
                    <a:pt x="4111" y="561"/>
                  </a:moveTo>
                  <a:cubicBezTo>
                    <a:pt x="4121" y="579"/>
                    <a:pt x="4113" y="590"/>
                    <a:pt x="4084" y="590"/>
                  </a:cubicBezTo>
                  <a:cubicBezTo>
                    <a:pt x="4067" y="590"/>
                    <a:pt x="4044" y="586"/>
                    <a:pt x="4012" y="579"/>
                  </a:cubicBezTo>
                  <a:cubicBezTo>
                    <a:pt x="4048" y="573"/>
                    <a:pt x="4081" y="567"/>
                    <a:pt x="4111" y="561"/>
                  </a:cubicBezTo>
                  <a:close/>
                  <a:moveTo>
                    <a:pt x="35492" y="536"/>
                  </a:moveTo>
                  <a:lnTo>
                    <a:pt x="35492" y="536"/>
                  </a:lnTo>
                  <a:cubicBezTo>
                    <a:pt x="35535" y="538"/>
                    <a:pt x="35554" y="539"/>
                    <a:pt x="35569" y="539"/>
                  </a:cubicBezTo>
                  <a:cubicBezTo>
                    <a:pt x="35551" y="554"/>
                    <a:pt x="35530" y="570"/>
                    <a:pt x="35504" y="592"/>
                  </a:cubicBezTo>
                  <a:cubicBezTo>
                    <a:pt x="35501" y="575"/>
                    <a:pt x="35498" y="561"/>
                    <a:pt x="35492" y="536"/>
                  </a:cubicBezTo>
                  <a:close/>
                  <a:moveTo>
                    <a:pt x="38062" y="563"/>
                  </a:moveTo>
                  <a:cubicBezTo>
                    <a:pt x="38061" y="573"/>
                    <a:pt x="38061" y="582"/>
                    <a:pt x="38059" y="592"/>
                  </a:cubicBezTo>
                  <a:cubicBezTo>
                    <a:pt x="38055" y="592"/>
                    <a:pt x="38049" y="592"/>
                    <a:pt x="38043" y="591"/>
                  </a:cubicBezTo>
                  <a:cubicBezTo>
                    <a:pt x="38045" y="582"/>
                    <a:pt x="38046" y="573"/>
                    <a:pt x="38046" y="563"/>
                  </a:cubicBezTo>
                  <a:close/>
                  <a:moveTo>
                    <a:pt x="18853" y="554"/>
                  </a:moveTo>
                  <a:cubicBezTo>
                    <a:pt x="18851" y="570"/>
                    <a:pt x="18850" y="585"/>
                    <a:pt x="18848" y="601"/>
                  </a:cubicBezTo>
                  <a:cubicBezTo>
                    <a:pt x="18841" y="601"/>
                    <a:pt x="18833" y="603"/>
                    <a:pt x="18826" y="603"/>
                  </a:cubicBezTo>
                  <a:cubicBezTo>
                    <a:pt x="18822" y="586"/>
                    <a:pt x="18817" y="572"/>
                    <a:pt x="18811" y="555"/>
                  </a:cubicBezTo>
                  <a:cubicBezTo>
                    <a:pt x="18826" y="555"/>
                    <a:pt x="18839" y="554"/>
                    <a:pt x="18853" y="554"/>
                  </a:cubicBezTo>
                  <a:close/>
                  <a:moveTo>
                    <a:pt x="40227" y="579"/>
                  </a:moveTo>
                  <a:cubicBezTo>
                    <a:pt x="40225" y="588"/>
                    <a:pt x="40225" y="598"/>
                    <a:pt x="40224" y="607"/>
                  </a:cubicBezTo>
                  <a:lnTo>
                    <a:pt x="40209" y="607"/>
                  </a:lnTo>
                  <a:cubicBezTo>
                    <a:pt x="40209" y="597"/>
                    <a:pt x="40210" y="588"/>
                    <a:pt x="40210" y="579"/>
                  </a:cubicBezTo>
                  <a:close/>
                  <a:moveTo>
                    <a:pt x="37428" y="608"/>
                  </a:moveTo>
                  <a:cubicBezTo>
                    <a:pt x="37443" y="610"/>
                    <a:pt x="37458" y="610"/>
                    <a:pt x="37474" y="610"/>
                  </a:cubicBezTo>
                  <a:cubicBezTo>
                    <a:pt x="37474" y="613"/>
                    <a:pt x="37474" y="616"/>
                    <a:pt x="37472" y="620"/>
                  </a:cubicBezTo>
                  <a:cubicBezTo>
                    <a:pt x="37458" y="619"/>
                    <a:pt x="37442" y="619"/>
                    <a:pt x="37427" y="619"/>
                  </a:cubicBezTo>
                  <a:cubicBezTo>
                    <a:pt x="37427" y="616"/>
                    <a:pt x="37427" y="611"/>
                    <a:pt x="37428" y="608"/>
                  </a:cubicBezTo>
                  <a:close/>
                  <a:moveTo>
                    <a:pt x="63057" y="536"/>
                  </a:moveTo>
                  <a:cubicBezTo>
                    <a:pt x="63028" y="570"/>
                    <a:pt x="63006" y="598"/>
                    <a:pt x="62985" y="625"/>
                  </a:cubicBezTo>
                  <a:cubicBezTo>
                    <a:pt x="62978" y="620"/>
                    <a:pt x="62970" y="617"/>
                    <a:pt x="62963" y="613"/>
                  </a:cubicBezTo>
                  <a:cubicBezTo>
                    <a:pt x="62964" y="592"/>
                    <a:pt x="62966" y="570"/>
                    <a:pt x="62969" y="544"/>
                  </a:cubicBezTo>
                  <a:cubicBezTo>
                    <a:pt x="62991" y="542"/>
                    <a:pt x="63012" y="541"/>
                    <a:pt x="63057" y="536"/>
                  </a:cubicBezTo>
                  <a:close/>
                  <a:moveTo>
                    <a:pt x="38661" y="610"/>
                  </a:moveTo>
                  <a:cubicBezTo>
                    <a:pt x="38661" y="619"/>
                    <a:pt x="38661" y="626"/>
                    <a:pt x="38663" y="635"/>
                  </a:cubicBezTo>
                  <a:cubicBezTo>
                    <a:pt x="38636" y="633"/>
                    <a:pt x="38611" y="633"/>
                    <a:pt x="38586" y="632"/>
                  </a:cubicBezTo>
                  <a:cubicBezTo>
                    <a:pt x="38585" y="628"/>
                    <a:pt x="38585" y="623"/>
                    <a:pt x="38583" y="619"/>
                  </a:cubicBezTo>
                  <a:cubicBezTo>
                    <a:pt x="38610" y="616"/>
                    <a:pt x="38635" y="613"/>
                    <a:pt x="38661" y="610"/>
                  </a:cubicBezTo>
                  <a:close/>
                  <a:moveTo>
                    <a:pt x="62864" y="630"/>
                  </a:moveTo>
                  <a:cubicBezTo>
                    <a:pt x="62881" y="630"/>
                    <a:pt x="62895" y="632"/>
                    <a:pt x="62910" y="632"/>
                  </a:cubicBezTo>
                  <a:cubicBezTo>
                    <a:pt x="62910" y="635"/>
                    <a:pt x="62910" y="638"/>
                    <a:pt x="62910" y="641"/>
                  </a:cubicBezTo>
                  <a:cubicBezTo>
                    <a:pt x="62895" y="641"/>
                    <a:pt x="62879" y="641"/>
                    <a:pt x="62864" y="639"/>
                  </a:cubicBezTo>
                  <a:cubicBezTo>
                    <a:pt x="62864" y="636"/>
                    <a:pt x="62864" y="633"/>
                    <a:pt x="62864" y="630"/>
                  </a:cubicBezTo>
                  <a:close/>
                  <a:moveTo>
                    <a:pt x="32295" y="628"/>
                  </a:moveTo>
                  <a:cubicBezTo>
                    <a:pt x="32294" y="638"/>
                    <a:pt x="32294" y="647"/>
                    <a:pt x="32292" y="657"/>
                  </a:cubicBezTo>
                  <a:cubicBezTo>
                    <a:pt x="32288" y="657"/>
                    <a:pt x="32282" y="657"/>
                    <a:pt x="32278" y="655"/>
                  </a:cubicBezTo>
                  <a:cubicBezTo>
                    <a:pt x="32278" y="647"/>
                    <a:pt x="32279" y="638"/>
                    <a:pt x="32279" y="628"/>
                  </a:cubicBezTo>
                  <a:close/>
                  <a:moveTo>
                    <a:pt x="49623" y="635"/>
                  </a:moveTo>
                  <a:cubicBezTo>
                    <a:pt x="49622" y="645"/>
                    <a:pt x="49622" y="654"/>
                    <a:pt x="49620" y="664"/>
                  </a:cubicBezTo>
                  <a:cubicBezTo>
                    <a:pt x="49615" y="664"/>
                    <a:pt x="49610" y="664"/>
                    <a:pt x="49604" y="663"/>
                  </a:cubicBezTo>
                  <a:cubicBezTo>
                    <a:pt x="49606" y="654"/>
                    <a:pt x="49607" y="644"/>
                    <a:pt x="49607" y="635"/>
                  </a:cubicBezTo>
                  <a:close/>
                  <a:moveTo>
                    <a:pt x="49207" y="650"/>
                  </a:moveTo>
                  <a:cubicBezTo>
                    <a:pt x="49206" y="660"/>
                    <a:pt x="49206" y="669"/>
                    <a:pt x="49204" y="679"/>
                  </a:cubicBezTo>
                  <a:cubicBezTo>
                    <a:pt x="49200" y="679"/>
                    <a:pt x="49194" y="678"/>
                    <a:pt x="49189" y="678"/>
                  </a:cubicBezTo>
                  <a:cubicBezTo>
                    <a:pt x="49189" y="669"/>
                    <a:pt x="49191" y="658"/>
                    <a:pt x="49191" y="650"/>
                  </a:cubicBezTo>
                  <a:close/>
                  <a:moveTo>
                    <a:pt x="63406" y="638"/>
                  </a:moveTo>
                  <a:cubicBezTo>
                    <a:pt x="63404" y="657"/>
                    <a:pt x="63403" y="676"/>
                    <a:pt x="63401" y="695"/>
                  </a:cubicBezTo>
                  <a:cubicBezTo>
                    <a:pt x="63394" y="695"/>
                    <a:pt x="63387" y="694"/>
                    <a:pt x="63379" y="694"/>
                  </a:cubicBezTo>
                  <a:cubicBezTo>
                    <a:pt x="63381" y="675"/>
                    <a:pt x="63382" y="657"/>
                    <a:pt x="63384" y="638"/>
                  </a:cubicBezTo>
                  <a:close/>
                  <a:moveTo>
                    <a:pt x="28757" y="691"/>
                  </a:moveTo>
                  <a:cubicBezTo>
                    <a:pt x="28772" y="691"/>
                    <a:pt x="28788" y="692"/>
                    <a:pt x="28802" y="692"/>
                  </a:cubicBezTo>
                  <a:cubicBezTo>
                    <a:pt x="28802" y="695"/>
                    <a:pt x="28802" y="698"/>
                    <a:pt x="28802" y="701"/>
                  </a:cubicBezTo>
                  <a:cubicBezTo>
                    <a:pt x="28786" y="701"/>
                    <a:pt x="28772" y="701"/>
                    <a:pt x="28755" y="700"/>
                  </a:cubicBezTo>
                  <a:cubicBezTo>
                    <a:pt x="28757" y="697"/>
                    <a:pt x="28757" y="694"/>
                    <a:pt x="28757" y="691"/>
                  </a:cubicBezTo>
                  <a:close/>
                  <a:moveTo>
                    <a:pt x="40508" y="711"/>
                  </a:moveTo>
                  <a:cubicBezTo>
                    <a:pt x="40522" y="713"/>
                    <a:pt x="40537" y="713"/>
                    <a:pt x="40553" y="713"/>
                  </a:cubicBezTo>
                  <a:cubicBezTo>
                    <a:pt x="40553" y="716"/>
                    <a:pt x="40552" y="719"/>
                    <a:pt x="40552" y="723"/>
                  </a:cubicBezTo>
                  <a:cubicBezTo>
                    <a:pt x="40537" y="722"/>
                    <a:pt x="40521" y="722"/>
                    <a:pt x="40506" y="722"/>
                  </a:cubicBezTo>
                  <a:lnTo>
                    <a:pt x="40506" y="720"/>
                  </a:lnTo>
                  <a:cubicBezTo>
                    <a:pt x="40506" y="717"/>
                    <a:pt x="40506" y="714"/>
                    <a:pt x="40508" y="711"/>
                  </a:cubicBezTo>
                  <a:close/>
                  <a:moveTo>
                    <a:pt x="42779" y="720"/>
                  </a:moveTo>
                  <a:cubicBezTo>
                    <a:pt x="42785" y="720"/>
                    <a:pt x="42789" y="722"/>
                    <a:pt x="42794" y="722"/>
                  </a:cubicBezTo>
                  <a:cubicBezTo>
                    <a:pt x="42794" y="731"/>
                    <a:pt x="42792" y="739"/>
                    <a:pt x="42792" y="750"/>
                  </a:cubicBezTo>
                  <a:lnTo>
                    <a:pt x="42776" y="750"/>
                  </a:lnTo>
                  <a:cubicBezTo>
                    <a:pt x="42778" y="739"/>
                    <a:pt x="42779" y="731"/>
                    <a:pt x="42779" y="720"/>
                  </a:cubicBezTo>
                  <a:close/>
                  <a:moveTo>
                    <a:pt x="62199" y="713"/>
                  </a:moveTo>
                  <a:cubicBezTo>
                    <a:pt x="62203" y="728"/>
                    <a:pt x="62206" y="743"/>
                    <a:pt x="62210" y="757"/>
                  </a:cubicBezTo>
                  <a:lnTo>
                    <a:pt x="62210" y="757"/>
                  </a:lnTo>
                  <a:cubicBezTo>
                    <a:pt x="62171" y="747"/>
                    <a:pt x="62170" y="731"/>
                    <a:pt x="62170" y="714"/>
                  </a:cubicBezTo>
                  <a:cubicBezTo>
                    <a:pt x="62180" y="714"/>
                    <a:pt x="62189" y="713"/>
                    <a:pt x="62199" y="713"/>
                  </a:cubicBezTo>
                  <a:close/>
                  <a:moveTo>
                    <a:pt x="624" y="708"/>
                  </a:moveTo>
                  <a:cubicBezTo>
                    <a:pt x="648" y="722"/>
                    <a:pt x="671" y="735"/>
                    <a:pt x="717" y="760"/>
                  </a:cubicBezTo>
                  <a:lnTo>
                    <a:pt x="718" y="760"/>
                  </a:lnTo>
                  <a:cubicBezTo>
                    <a:pt x="659" y="764"/>
                    <a:pt x="634" y="767"/>
                    <a:pt x="602" y="770"/>
                  </a:cubicBezTo>
                  <a:cubicBezTo>
                    <a:pt x="597" y="751"/>
                    <a:pt x="595" y="738"/>
                    <a:pt x="592" y="726"/>
                  </a:cubicBezTo>
                  <a:cubicBezTo>
                    <a:pt x="602" y="720"/>
                    <a:pt x="612" y="713"/>
                    <a:pt x="624" y="708"/>
                  </a:cubicBezTo>
                  <a:close/>
                  <a:moveTo>
                    <a:pt x="5954" y="747"/>
                  </a:moveTo>
                  <a:cubicBezTo>
                    <a:pt x="5960" y="748"/>
                    <a:pt x="5965" y="748"/>
                    <a:pt x="5970" y="748"/>
                  </a:cubicBezTo>
                  <a:cubicBezTo>
                    <a:pt x="5969" y="757"/>
                    <a:pt x="5967" y="767"/>
                    <a:pt x="5967" y="776"/>
                  </a:cubicBezTo>
                  <a:lnTo>
                    <a:pt x="5953" y="776"/>
                  </a:lnTo>
                  <a:cubicBezTo>
                    <a:pt x="5953" y="766"/>
                    <a:pt x="5954" y="757"/>
                    <a:pt x="5954" y="747"/>
                  </a:cubicBezTo>
                  <a:close/>
                  <a:moveTo>
                    <a:pt x="27676" y="758"/>
                  </a:moveTo>
                  <a:cubicBezTo>
                    <a:pt x="27674" y="767"/>
                    <a:pt x="27674" y="778"/>
                    <a:pt x="27673" y="786"/>
                  </a:cubicBezTo>
                  <a:lnTo>
                    <a:pt x="27658" y="786"/>
                  </a:lnTo>
                  <a:lnTo>
                    <a:pt x="27659" y="758"/>
                  </a:lnTo>
                  <a:close/>
                  <a:moveTo>
                    <a:pt x="447" y="738"/>
                  </a:moveTo>
                  <a:lnTo>
                    <a:pt x="447" y="738"/>
                  </a:lnTo>
                  <a:cubicBezTo>
                    <a:pt x="453" y="764"/>
                    <a:pt x="460" y="788"/>
                    <a:pt x="422" y="788"/>
                  </a:cubicBezTo>
                  <a:cubicBezTo>
                    <a:pt x="406" y="788"/>
                    <a:pt x="382" y="784"/>
                    <a:pt x="346" y="773"/>
                  </a:cubicBezTo>
                  <a:cubicBezTo>
                    <a:pt x="384" y="760"/>
                    <a:pt x="414" y="750"/>
                    <a:pt x="447" y="738"/>
                  </a:cubicBezTo>
                  <a:close/>
                  <a:moveTo>
                    <a:pt x="31467" y="782"/>
                  </a:moveTo>
                  <a:cubicBezTo>
                    <a:pt x="31483" y="782"/>
                    <a:pt x="31498" y="782"/>
                    <a:pt x="31514" y="783"/>
                  </a:cubicBezTo>
                  <a:cubicBezTo>
                    <a:pt x="31512" y="786"/>
                    <a:pt x="31512" y="789"/>
                    <a:pt x="31512" y="792"/>
                  </a:cubicBezTo>
                  <a:cubicBezTo>
                    <a:pt x="31498" y="792"/>
                    <a:pt x="31482" y="791"/>
                    <a:pt x="31467" y="791"/>
                  </a:cubicBezTo>
                  <a:cubicBezTo>
                    <a:pt x="31467" y="788"/>
                    <a:pt x="31467" y="783"/>
                    <a:pt x="31467" y="782"/>
                  </a:cubicBezTo>
                  <a:close/>
                  <a:moveTo>
                    <a:pt x="899" y="753"/>
                  </a:moveTo>
                  <a:cubicBezTo>
                    <a:pt x="904" y="767"/>
                    <a:pt x="908" y="783"/>
                    <a:pt x="912" y="800"/>
                  </a:cubicBezTo>
                  <a:cubicBezTo>
                    <a:pt x="899" y="800"/>
                    <a:pt x="886" y="800"/>
                    <a:pt x="873" y="801"/>
                  </a:cubicBezTo>
                  <a:cubicBezTo>
                    <a:pt x="874" y="785"/>
                    <a:pt x="876" y="769"/>
                    <a:pt x="877" y="754"/>
                  </a:cubicBezTo>
                  <a:cubicBezTo>
                    <a:pt x="884" y="754"/>
                    <a:pt x="892" y="753"/>
                    <a:pt x="899" y="753"/>
                  </a:cubicBezTo>
                  <a:close/>
                  <a:moveTo>
                    <a:pt x="577" y="794"/>
                  </a:moveTo>
                  <a:cubicBezTo>
                    <a:pt x="577" y="803"/>
                    <a:pt x="578" y="811"/>
                    <a:pt x="580" y="819"/>
                  </a:cubicBezTo>
                  <a:cubicBezTo>
                    <a:pt x="555" y="819"/>
                    <a:pt x="528" y="817"/>
                    <a:pt x="503" y="817"/>
                  </a:cubicBezTo>
                  <a:cubicBezTo>
                    <a:pt x="503" y="813"/>
                    <a:pt x="502" y="807"/>
                    <a:pt x="500" y="803"/>
                  </a:cubicBezTo>
                  <a:cubicBezTo>
                    <a:pt x="527" y="801"/>
                    <a:pt x="552" y="798"/>
                    <a:pt x="577" y="794"/>
                  </a:cubicBezTo>
                  <a:close/>
                  <a:moveTo>
                    <a:pt x="62508" y="810"/>
                  </a:moveTo>
                  <a:cubicBezTo>
                    <a:pt x="62514" y="814"/>
                    <a:pt x="62517" y="817"/>
                    <a:pt x="62523" y="820"/>
                  </a:cubicBezTo>
                  <a:cubicBezTo>
                    <a:pt x="62510" y="826"/>
                    <a:pt x="62497" y="832"/>
                    <a:pt x="62483" y="839"/>
                  </a:cubicBezTo>
                  <a:cubicBezTo>
                    <a:pt x="62480" y="836"/>
                    <a:pt x="62478" y="835"/>
                    <a:pt x="62475" y="833"/>
                  </a:cubicBezTo>
                  <a:cubicBezTo>
                    <a:pt x="62473" y="845"/>
                    <a:pt x="62461" y="853"/>
                    <a:pt x="62450" y="860"/>
                  </a:cubicBezTo>
                  <a:cubicBezTo>
                    <a:pt x="62445" y="857"/>
                    <a:pt x="62441" y="854"/>
                    <a:pt x="62436" y="851"/>
                  </a:cubicBezTo>
                  <a:cubicBezTo>
                    <a:pt x="62448" y="845"/>
                    <a:pt x="62463" y="839"/>
                    <a:pt x="62476" y="832"/>
                  </a:cubicBezTo>
                  <a:cubicBezTo>
                    <a:pt x="62478" y="835"/>
                    <a:pt x="62480" y="836"/>
                    <a:pt x="62483" y="838"/>
                  </a:cubicBezTo>
                  <a:cubicBezTo>
                    <a:pt x="62486" y="826"/>
                    <a:pt x="62497" y="819"/>
                    <a:pt x="62508" y="810"/>
                  </a:cubicBezTo>
                  <a:close/>
                  <a:moveTo>
                    <a:pt x="62200" y="783"/>
                  </a:moveTo>
                  <a:lnTo>
                    <a:pt x="62200" y="783"/>
                  </a:lnTo>
                  <a:cubicBezTo>
                    <a:pt x="62272" y="828"/>
                    <a:pt x="62168" y="844"/>
                    <a:pt x="62191" y="889"/>
                  </a:cubicBezTo>
                  <a:cubicBezTo>
                    <a:pt x="62149" y="881"/>
                    <a:pt x="62129" y="876"/>
                    <a:pt x="62088" y="867"/>
                  </a:cubicBezTo>
                  <a:cubicBezTo>
                    <a:pt x="62128" y="837"/>
                    <a:pt x="62163" y="811"/>
                    <a:pt x="62200" y="783"/>
                  </a:cubicBezTo>
                  <a:close/>
                  <a:moveTo>
                    <a:pt x="1089" y="879"/>
                  </a:moveTo>
                  <a:cubicBezTo>
                    <a:pt x="1104" y="879"/>
                    <a:pt x="1118" y="881"/>
                    <a:pt x="1134" y="881"/>
                  </a:cubicBezTo>
                  <a:cubicBezTo>
                    <a:pt x="1134" y="884"/>
                    <a:pt x="1134" y="886"/>
                    <a:pt x="1133" y="891"/>
                  </a:cubicBezTo>
                  <a:cubicBezTo>
                    <a:pt x="1118" y="889"/>
                    <a:pt x="1104" y="889"/>
                    <a:pt x="1087" y="889"/>
                  </a:cubicBezTo>
                  <a:cubicBezTo>
                    <a:pt x="1087" y="886"/>
                    <a:pt x="1087" y="882"/>
                    <a:pt x="1089" y="879"/>
                  </a:cubicBezTo>
                  <a:close/>
                  <a:moveTo>
                    <a:pt x="567" y="881"/>
                  </a:moveTo>
                  <a:cubicBezTo>
                    <a:pt x="565" y="891"/>
                    <a:pt x="565" y="900"/>
                    <a:pt x="564" y="910"/>
                  </a:cubicBezTo>
                  <a:cubicBezTo>
                    <a:pt x="559" y="909"/>
                    <a:pt x="553" y="909"/>
                    <a:pt x="549" y="909"/>
                  </a:cubicBezTo>
                  <a:cubicBezTo>
                    <a:pt x="549" y="900"/>
                    <a:pt x="550" y="889"/>
                    <a:pt x="550" y="881"/>
                  </a:cubicBezTo>
                  <a:close/>
                  <a:moveTo>
                    <a:pt x="21457" y="903"/>
                  </a:moveTo>
                  <a:cubicBezTo>
                    <a:pt x="21471" y="904"/>
                    <a:pt x="21488" y="904"/>
                    <a:pt x="21502" y="904"/>
                  </a:cubicBezTo>
                  <a:cubicBezTo>
                    <a:pt x="21502" y="907"/>
                    <a:pt x="21502" y="911"/>
                    <a:pt x="21502" y="914"/>
                  </a:cubicBezTo>
                  <a:cubicBezTo>
                    <a:pt x="21486" y="913"/>
                    <a:pt x="21471" y="913"/>
                    <a:pt x="21455" y="913"/>
                  </a:cubicBezTo>
                  <a:cubicBezTo>
                    <a:pt x="21455" y="909"/>
                    <a:pt x="21457" y="906"/>
                    <a:pt x="21457" y="903"/>
                  </a:cubicBezTo>
                  <a:close/>
                  <a:moveTo>
                    <a:pt x="5878" y="925"/>
                  </a:moveTo>
                  <a:cubicBezTo>
                    <a:pt x="5892" y="925"/>
                    <a:pt x="5907" y="926"/>
                    <a:pt x="5923" y="926"/>
                  </a:cubicBezTo>
                  <a:cubicBezTo>
                    <a:pt x="5923" y="929"/>
                    <a:pt x="5923" y="932"/>
                    <a:pt x="5923" y="936"/>
                  </a:cubicBezTo>
                  <a:cubicBezTo>
                    <a:pt x="5907" y="935"/>
                    <a:pt x="5891" y="935"/>
                    <a:pt x="5876" y="935"/>
                  </a:cubicBezTo>
                  <a:cubicBezTo>
                    <a:pt x="5876" y="932"/>
                    <a:pt x="5878" y="928"/>
                    <a:pt x="5878" y="925"/>
                  </a:cubicBezTo>
                  <a:close/>
                  <a:moveTo>
                    <a:pt x="4264" y="928"/>
                  </a:moveTo>
                  <a:cubicBezTo>
                    <a:pt x="4280" y="929"/>
                    <a:pt x="4295" y="929"/>
                    <a:pt x="4311" y="929"/>
                  </a:cubicBezTo>
                  <a:cubicBezTo>
                    <a:pt x="4309" y="934"/>
                    <a:pt x="4309" y="936"/>
                    <a:pt x="4309" y="939"/>
                  </a:cubicBezTo>
                  <a:cubicBezTo>
                    <a:pt x="4293" y="938"/>
                    <a:pt x="4279" y="938"/>
                    <a:pt x="4264" y="938"/>
                  </a:cubicBezTo>
                  <a:cubicBezTo>
                    <a:pt x="4264" y="934"/>
                    <a:pt x="4264" y="931"/>
                    <a:pt x="4264" y="928"/>
                  </a:cubicBezTo>
                  <a:close/>
                  <a:moveTo>
                    <a:pt x="18213" y="928"/>
                  </a:moveTo>
                  <a:cubicBezTo>
                    <a:pt x="18213" y="938"/>
                    <a:pt x="18211" y="947"/>
                    <a:pt x="18210" y="957"/>
                  </a:cubicBezTo>
                  <a:cubicBezTo>
                    <a:pt x="18205" y="957"/>
                    <a:pt x="18199" y="956"/>
                    <a:pt x="18195" y="956"/>
                  </a:cubicBezTo>
                  <a:cubicBezTo>
                    <a:pt x="18196" y="947"/>
                    <a:pt x="18196" y="936"/>
                    <a:pt x="18198" y="928"/>
                  </a:cubicBezTo>
                  <a:close/>
                  <a:moveTo>
                    <a:pt x="23543" y="934"/>
                  </a:moveTo>
                  <a:cubicBezTo>
                    <a:pt x="23549" y="935"/>
                    <a:pt x="23553" y="935"/>
                    <a:pt x="23559" y="935"/>
                  </a:cubicBezTo>
                  <a:cubicBezTo>
                    <a:pt x="23558" y="944"/>
                    <a:pt x="23558" y="954"/>
                    <a:pt x="23556" y="963"/>
                  </a:cubicBezTo>
                  <a:lnTo>
                    <a:pt x="23540" y="963"/>
                  </a:lnTo>
                  <a:cubicBezTo>
                    <a:pt x="23541" y="953"/>
                    <a:pt x="23541" y="944"/>
                    <a:pt x="23543" y="934"/>
                  </a:cubicBezTo>
                  <a:close/>
                  <a:moveTo>
                    <a:pt x="23125" y="891"/>
                  </a:moveTo>
                  <a:cubicBezTo>
                    <a:pt x="23159" y="935"/>
                    <a:pt x="23174" y="954"/>
                    <a:pt x="23190" y="976"/>
                  </a:cubicBezTo>
                  <a:cubicBezTo>
                    <a:pt x="23165" y="976"/>
                    <a:pt x="23146" y="975"/>
                    <a:pt x="23118" y="975"/>
                  </a:cubicBezTo>
                  <a:cubicBezTo>
                    <a:pt x="23119" y="956"/>
                    <a:pt x="23121" y="941"/>
                    <a:pt x="23125" y="891"/>
                  </a:cubicBezTo>
                  <a:close/>
                  <a:moveTo>
                    <a:pt x="60709" y="916"/>
                  </a:moveTo>
                  <a:lnTo>
                    <a:pt x="60709" y="916"/>
                  </a:lnTo>
                  <a:cubicBezTo>
                    <a:pt x="60708" y="938"/>
                    <a:pt x="60705" y="957"/>
                    <a:pt x="60700" y="1001"/>
                  </a:cubicBezTo>
                  <a:cubicBezTo>
                    <a:pt x="60658" y="966"/>
                    <a:pt x="60638" y="950"/>
                    <a:pt x="60609" y="925"/>
                  </a:cubicBezTo>
                  <a:cubicBezTo>
                    <a:pt x="60655" y="920"/>
                    <a:pt x="60675" y="919"/>
                    <a:pt x="60709" y="916"/>
                  </a:cubicBezTo>
                  <a:close/>
                  <a:moveTo>
                    <a:pt x="21018" y="992"/>
                  </a:moveTo>
                  <a:cubicBezTo>
                    <a:pt x="21018" y="1003"/>
                    <a:pt x="21017" y="1012"/>
                    <a:pt x="21017" y="1022"/>
                  </a:cubicBezTo>
                  <a:cubicBezTo>
                    <a:pt x="21011" y="1022"/>
                    <a:pt x="21006" y="1020"/>
                    <a:pt x="21001" y="1020"/>
                  </a:cubicBezTo>
                  <a:cubicBezTo>
                    <a:pt x="21002" y="1012"/>
                    <a:pt x="21002" y="1003"/>
                    <a:pt x="21003" y="992"/>
                  </a:cubicBezTo>
                  <a:close/>
                  <a:moveTo>
                    <a:pt x="26456" y="1003"/>
                  </a:moveTo>
                  <a:cubicBezTo>
                    <a:pt x="26454" y="1013"/>
                    <a:pt x="26454" y="1022"/>
                    <a:pt x="26453" y="1032"/>
                  </a:cubicBezTo>
                  <a:cubicBezTo>
                    <a:pt x="26449" y="1032"/>
                    <a:pt x="26443" y="1031"/>
                    <a:pt x="26438" y="1031"/>
                  </a:cubicBezTo>
                  <a:cubicBezTo>
                    <a:pt x="26438" y="1022"/>
                    <a:pt x="26440" y="1012"/>
                    <a:pt x="26440" y="1003"/>
                  </a:cubicBezTo>
                  <a:close/>
                  <a:moveTo>
                    <a:pt x="30110" y="1020"/>
                  </a:moveTo>
                  <a:cubicBezTo>
                    <a:pt x="30125" y="1020"/>
                    <a:pt x="30141" y="1022"/>
                    <a:pt x="30156" y="1022"/>
                  </a:cubicBezTo>
                  <a:cubicBezTo>
                    <a:pt x="30156" y="1025"/>
                    <a:pt x="30156" y="1028"/>
                    <a:pt x="30156" y="1032"/>
                  </a:cubicBezTo>
                  <a:cubicBezTo>
                    <a:pt x="30140" y="1031"/>
                    <a:pt x="30125" y="1031"/>
                    <a:pt x="30110" y="1031"/>
                  </a:cubicBezTo>
                  <a:cubicBezTo>
                    <a:pt x="30110" y="1026"/>
                    <a:pt x="30110" y="1023"/>
                    <a:pt x="30110" y="1020"/>
                  </a:cubicBezTo>
                  <a:close/>
                  <a:moveTo>
                    <a:pt x="12815" y="1004"/>
                  </a:moveTo>
                  <a:cubicBezTo>
                    <a:pt x="12813" y="1014"/>
                    <a:pt x="12812" y="1023"/>
                    <a:pt x="12812" y="1034"/>
                  </a:cubicBezTo>
                  <a:cubicBezTo>
                    <a:pt x="12807" y="1032"/>
                    <a:pt x="12801" y="1032"/>
                    <a:pt x="12797" y="1032"/>
                  </a:cubicBezTo>
                  <a:cubicBezTo>
                    <a:pt x="12797" y="1023"/>
                    <a:pt x="12798" y="1013"/>
                    <a:pt x="12798" y="1004"/>
                  </a:cubicBezTo>
                  <a:close/>
                  <a:moveTo>
                    <a:pt x="57455" y="1010"/>
                  </a:moveTo>
                  <a:cubicBezTo>
                    <a:pt x="57461" y="1010"/>
                    <a:pt x="57465" y="1010"/>
                    <a:pt x="57471" y="1012"/>
                  </a:cubicBezTo>
                  <a:cubicBezTo>
                    <a:pt x="57469" y="1020"/>
                    <a:pt x="57469" y="1029"/>
                    <a:pt x="57468" y="1039"/>
                  </a:cubicBezTo>
                  <a:lnTo>
                    <a:pt x="57453" y="1039"/>
                  </a:lnTo>
                  <a:cubicBezTo>
                    <a:pt x="57453" y="1029"/>
                    <a:pt x="57455" y="1020"/>
                    <a:pt x="57455" y="1010"/>
                  </a:cubicBezTo>
                  <a:close/>
                  <a:moveTo>
                    <a:pt x="1766" y="1044"/>
                  </a:moveTo>
                  <a:cubicBezTo>
                    <a:pt x="1780" y="1045"/>
                    <a:pt x="1797" y="1045"/>
                    <a:pt x="1811" y="1045"/>
                  </a:cubicBezTo>
                  <a:cubicBezTo>
                    <a:pt x="1811" y="1048"/>
                    <a:pt x="1811" y="1053"/>
                    <a:pt x="1810" y="1056"/>
                  </a:cubicBezTo>
                  <a:cubicBezTo>
                    <a:pt x="1795" y="1054"/>
                    <a:pt x="1780" y="1054"/>
                    <a:pt x="1764" y="1054"/>
                  </a:cubicBezTo>
                  <a:cubicBezTo>
                    <a:pt x="1764" y="1050"/>
                    <a:pt x="1766" y="1047"/>
                    <a:pt x="1766" y="1044"/>
                  </a:cubicBezTo>
                  <a:close/>
                  <a:moveTo>
                    <a:pt x="48911" y="1048"/>
                  </a:moveTo>
                  <a:cubicBezTo>
                    <a:pt x="48926" y="1050"/>
                    <a:pt x="48941" y="1050"/>
                    <a:pt x="48957" y="1050"/>
                  </a:cubicBezTo>
                  <a:cubicBezTo>
                    <a:pt x="48957" y="1054"/>
                    <a:pt x="48957" y="1057"/>
                    <a:pt x="48955" y="1060"/>
                  </a:cubicBezTo>
                  <a:cubicBezTo>
                    <a:pt x="48941" y="1059"/>
                    <a:pt x="48926" y="1059"/>
                    <a:pt x="48910" y="1059"/>
                  </a:cubicBezTo>
                  <a:cubicBezTo>
                    <a:pt x="48910" y="1056"/>
                    <a:pt x="48911" y="1051"/>
                    <a:pt x="48911" y="1048"/>
                  </a:cubicBezTo>
                  <a:close/>
                  <a:moveTo>
                    <a:pt x="16050" y="1064"/>
                  </a:moveTo>
                  <a:cubicBezTo>
                    <a:pt x="16065" y="1066"/>
                    <a:pt x="16081" y="1066"/>
                    <a:pt x="16095" y="1066"/>
                  </a:cubicBezTo>
                  <a:cubicBezTo>
                    <a:pt x="16095" y="1070"/>
                    <a:pt x="16095" y="1073"/>
                    <a:pt x="16094" y="1076"/>
                  </a:cubicBezTo>
                  <a:cubicBezTo>
                    <a:pt x="16079" y="1076"/>
                    <a:pt x="16065" y="1075"/>
                    <a:pt x="16048" y="1075"/>
                  </a:cubicBezTo>
                  <a:cubicBezTo>
                    <a:pt x="16050" y="1072"/>
                    <a:pt x="16050" y="1069"/>
                    <a:pt x="16050" y="1064"/>
                  </a:cubicBezTo>
                  <a:close/>
                  <a:moveTo>
                    <a:pt x="40107" y="1069"/>
                  </a:moveTo>
                  <a:cubicBezTo>
                    <a:pt x="40122" y="1069"/>
                    <a:pt x="40138" y="1069"/>
                    <a:pt x="40153" y="1070"/>
                  </a:cubicBezTo>
                  <a:cubicBezTo>
                    <a:pt x="40153" y="1073"/>
                    <a:pt x="40153" y="1076"/>
                    <a:pt x="40152" y="1079"/>
                  </a:cubicBezTo>
                  <a:cubicBezTo>
                    <a:pt x="40137" y="1079"/>
                    <a:pt x="40122" y="1079"/>
                    <a:pt x="40106" y="1078"/>
                  </a:cubicBezTo>
                  <a:cubicBezTo>
                    <a:pt x="40106" y="1075"/>
                    <a:pt x="40107" y="1072"/>
                    <a:pt x="40107" y="1069"/>
                  </a:cubicBezTo>
                  <a:close/>
                  <a:moveTo>
                    <a:pt x="61483" y="1028"/>
                  </a:moveTo>
                  <a:cubicBezTo>
                    <a:pt x="61487" y="1047"/>
                    <a:pt x="61490" y="1060"/>
                    <a:pt x="61496" y="1081"/>
                  </a:cubicBezTo>
                  <a:cubicBezTo>
                    <a:pt x="61459" y="1079"/>
                    <a:pt x="61429" y="1078"/>
                    <a:pt x="61398" y="1076"/>
                  </a:cubicBezTo>
                  <a:cubicBezTo>
                    <a:pt x="61399" y="1062"/>
                    <a:pt x="61399" y="1051"/>
                    <a:pt x="61401" y="1035"/>
                  </a:cubicBezTo>
                  <a:cubicBezTo>
                    <a:pt x="61426" y="1034"/>
                    <a:pt x="61451" y="1031"/>
                    <a:pt x="61483" y="1028"/>
                  </a:cubicBezTo>
                  <a:close/>
                  <a:moveTo>
                    <a:pt x="28583" y="1050"/>
                  </a:moveTo>
                  <a:cubicBezTo>
                    <a:pt x="28636" y="1051"/>
                    <a:pt x="28676" y="1053"/>
                    <a:pt x="28750" y="1056"/>
                  </a:cubicBezTo>
                  <a:cubicBezTo>
                    <a:pt x="28686" y="1081"/>
                    <a:pt x="28649" y="1095"/>
                    <a:pt x="28597" y="1116"/>
                  </a:cubicBezTo>
                  <a:cubicBezTo>
                    <a:pt x="28591" y="1088"/>
                    <a:pt x="28588" y="1072"/>
                    <a:pt x="28583" y="1050"/>
                  </a:cubicBezTo>
                  <a:close/>
                  <a:moveTo>
                    <a:pt x="18258" y="1110"/>
                  </a:moveTo>
                  <a:cubicBezTo>
                    <a:pt x="18273" y="1112"/>
                    <a:pt x="18289" y="1112"/>
                    <a:pt x="18304" y="1112"/>
                  </a:cubicBezTo>
                  <a:cubicBezTo>
                    <a:pt x="18304" y="1114"/>
                    <a:pt x="18304" y="1119"/>
                    <a:pt x="18304" y="1122"/>
                  </a:cubicBezTo>
                  <a:cubicBezTo>
                    <a:pt x="18288" y="1120"/>
                    <a:pt x="18273" y="1120"/>
                    <a:pt x="18257" y="1120"/>
                  </a:cubicBezTo>
                  <a:cubicBezTo>
                    <a:pt x="18258" y="1117"/>
                    <a:pt x="18258" y="1113"/>
                    <a:pt x="18258" y="1110"/>
                  </a:cubicBezTo>
                  <a:close/>
                  <a:moveTo>
                    <a:pt x="5395" y="1075"/>
                  </a:moveTo>
                  <a:cubicBezTo>
                    <a:pt x="5395" y="1091"/>
                    <a:pt x="5394" y="1107"/>
                    <a:pt x="5392" y="1122"/>
                  </a:cubicBezTo>
                  <a:cubicBezTo>
                    <a:pt x="5383" y="1123"/>
                    <a:pt x="5376" y="1123"/>
                    <a:pt x="5369" y="1123"/>
                  </a:cubicBezTo>
                  <a:cubicBezTo>
                    <a:pt x="5364" y="1107"/>
                    <a:pt x="5360" y="1091"/>
                    <a:pt x="5355" y="1076"/>
                  </a:cubicBezTo>
                  <a:cubicBezTo>
                    <a:pt x="5369" y="1076"/>
                    <a:pt x="5383" y="1076"/>
                    <a:pt x="5395" y="1075"/>
                  </a:cubicBezTo>
                  <a:close/>
                  <a:moveTo>
                    <a:pt x="20640" y="1094"/>
                  </a:moveTo>
                  <a:cubicBezTo>
                    <a:pt x="20640" y="1104"/>
                    <a:pt x="20639" y="1113"/>
                    <a:pt x="20639" y="1123"/>
                  </a:cubicBezTo>
                  <a:cubicBezTo>
                    <a:pt x="20633" y="1122"/>
                    <a:pt x="20628" y="1122"/>
                    <a:pt x="20622" y="1122"/>
                  </a:cubicBezTo>
                  <a:cubicBezTo>
                    <a:pt x="20624" y="1113"/>
                    <a:pt x="20625" y="1103"/>
                    <a:pt x="20625" y="1094"/>
                  </a:cubicBezTo>
                  <a:close/>
                  <a:moveTo>
                    <a:pt x="3880" y="1114"/>
                  </a:moveTo>
                  <a:cubicBezTo>
                    <a:pt x="3895" y="1114"/>
                    <a:pt x="3911" y="1116"/>
                    <a:pt x="3925" y="1116"/>
                  </a:cubicBezTo>
                  <a:cubicBezTo>
                    <a:pt x="3925" y="1119"/>
                    <a:pt x="3924" y="1122"/>
                    <a:pt x="3924" y="1126"/>
                  </a:cubicBezTo>
                  <a:cubicBezTo>
                    <a:pt x="3909" y="1125"/>
                    <a:pt x="3893" y="1125"/>
                    <a:pt x="3878" y="1125"/>
                  </a:cubicBezTo>
                  <a:cubicBezTo>
                    <a:pt x="3878" y="1120"/>
                    <a:pt x="3878" y="1117"/>
                    <a:pt x="3880" y="1114"/>
                  </a:cubicBezTo>
                  <a:close/>
                  <a:moveTo>
                    <a:pt x="6357" y="1129"/>
                  </a:moveTo>
                  <a:cubicBezTo>
                    <a:pt x="6357" y="1138"/>
                    <a:pt x="6356" y="1145"/>
                    <a:pt x="6356" y="1154"/>
                  </a:cubicBezTo>
                  <a:cubicBezTo>
                    <a:pt x="6315" y="1153"/>
                    <a:pt x="6275" y="1151"/>
                    <a:pt x="6234" y="1150"/>
                  </a:cubicBezTo>
                  <a:cubicBezTo>
                    <a:pt x="6234" y="1145"/>
                    <a:pt x="6232" y="1140"/>
                    <a:pt x="6232" y="1135"/>
                  </a:cubicBezTo>
                  <a:cubicBezTo>
                    <a:pt x="6275" y="1134"/>
                    <a:pt x="6316" y="1131"/>
                    <a:pt x="6357" y="1129"/>
                  </a:cubicBezTo>
                  <a:close/>
                  <a:moveTo>
                    <a:pt x="17711" y="1144"/>
                  </a:moveTo>
                  <a:cubicBezTo>
                    <a:pt x="17736" y="1144"/>
                    <a:pt x="17762" y="1145"/>
                    <a:pt x="17787" y="1145"/>
                  </a:cubicBezTo>
                  <a:cubicBezTo>
                    <a:pt x="17787" y="1151"/>
                    <a:pt x="17789" y="1156"/>
                    <a:pt x="17789" y="1160"/>
                  </a:cubicBezTo>
                  <a:cubicBezTo>
                    <a:pt x="17764" y="1163"/>
                    <a:pt x="17737" y="1165"/>
                    <a:pt x="17711" y="1167"/>
                  </a:cubicBezTo>
                  <a:cubicBezTo>
                    <a:pt x="17711" y="1160"/>
                    <a:pt x="17711" y="1151"/>
                    <a:pt x="17711" y="1144"/>
                  </a:cubicBezTo>
                  <a:close/>
                  <a:moveTo>
                    <a:pt x="8479" y="1122"/>
                  </a:moveTo>
                  <a:cubicBezTo>
                    <a:pt x="8477" y="1137"/>
                    <a:pt x="8477" y="1153"/>
                    <a:pt x="8476" y="1167"/>
                  </a:cubicBezTo>
                  <a:cubicBezTo>
                    <a:pt x="8467" y="1169"/>
                    <a:pt x="8460" y="1169"/>
                    <a:pt x="8452" y="1169"/>
                  </a:cubicBezTo>
                  <a:cubicBezTo>
                    <a:pt x="8449" y="1154"/>
                    <a:pt x="8444" y="1138"/>
                    <a:pt x="8441" y="1122"/>
                  </a:cubicBezTo>
                  <a:close/>
                  <a:moveTo>
                    <a:pt x="4429" y="1162"/>
                  </a:moveTo>
                  <a:cubicBezTo>
                    <a:pt x="4443" y="1162"/>
                    <a:pt x="4459" y="1163"/>
                    <a:pt x="4474" y="1163"/>
                  </a:cubicBezTo>
                  <a:cubicBezTo>
                    <a:pt x="4474" y="1166"/>
                    <a:pt x="4474" y="1169"/>
                    <a:pt x="4474" y="1172"/>
                  </a:cubicBezTo>
                  <a:lnTo>
                    <a:pt x="4427" y="1172"/>
                  </a:lnTo>
                  <a:cubicBezTo>
                    <a:pt x="4427" y="1167"/>
                    <a:pt x="4427" y="1165"/>
                    <a:pt x="4429" y="1162"/>
                  </a:cubicBezTo>
                  <a:close/>
                  <a:moveTo>
                    <a:pt x="13231" y="1167"/>
                  </a:moveTo>
                  <a:cubicBezTo>
                    <a:pt x="13260" y="1167"/>
                    <a:pt x="13291" y="1169"/>
                    <a:pt x="13322" y="1170"/>
                  </a:cubicBezTo>
                  <a:lnTo>
                    <a:pt x="13321" y="1185"/>
                  </a:lnTo>
                  <a:cubicBezTo>
                    <a:pt x="13290" y="1184"/>
                    <a:pt x="13259" y="1182"/>
                    <a:pt x="13229" y="1181"/>
                  </a:cubicBezTo>
                  <a:cubicBezTo>
                    <a:pt x="13229" y="1176"/>
                    <a:pt x="13229" y="1172"/>
                    <a:pt x="13231" y="1167"/>
                  </a:cubicBezTo>
                  <a:close/>
                  <a:moveTo>
                    <a:pt x="16809" y="1140"/>
                  </a:moveTo>
                  <a:lnTo>
                    <a:pt x="16809" y="1141"/>
                  </a:lnTo>
                  <a:cubicBezTo>
                    <a:pt x="16813" y="1144"/>
                    <a:pt x="16818" y="1147"/>
                    <a:pt x="16822" y="1150"/>
                  </a:cubicBezTo>
                  <a:cubicBezTo>
                    <a:pt x="16809" y="1156"/>
                    <a:pt x="16796" y="1163"/>
                    <a:pt x="16783" y="1169"/>
                  </a:cubicBezTo>
                  <a:cubicBezTo>
                    <a:pt x="16780" y="1166"/>
                    <a:pt x="16777" y="1165"/>
                    <a:pt x="16774" y="1163"/>
                  </a:cubicBezTo>
                  <a:cubicBezTo>
                    <a:pt x="16772" y="1175"/>
                    <a:pt x="16760" y="1182"/>
                    <a:pt x="16750" y="1190"/>
                  </a:cubicBezTo>
                  <a:cubicBezTo>
                    <a:pt x="16746" y="1187"/>
                    <a:pt x="16740" y="1184"/>
                    <a:pt x="16737" y="1181"/>
                  </a:cubicBezTo>
                  <a:cubicBezTo>
                    <a:pt x="16749" y="1175"/>
                    <a:pt x="16762" y="1167"/>
                    <a:pt x="16775" y="1162"/>
                  </a:cubicBezTo>
                  <a:cubicBezTo>
                    <a:pt x="16778" y="1165"/>
                    <a:pt x="16781" y="1166"/>
                    <a:pt x="16784" y="1167"/>
                  </a:cubicBezTo>
                  <a:cubicBezTo>
                    <a:pt x="16785" y="1154"/>
                    <a:pt x="16797" y="1148"/>
                    <a:pt x="16809" y="1140"/>
                  </a:cubicBezTo>
                  <a:close/>
                  <a:moveTo>
                    <a:pt x="27087" y="1166"/>
                  </a:moveTo>
                  <a:cubicBezTo>
                    <a:pt x="27086" y="1176"/>
                    <a:pt x="27086" y="1185"/>
                    <a:pt x="27084" y="1195"/>
                  </a:cubicBezTo>
                  <a:cubicBezTo>
                    <a:pt x="27080" y="1194"/>
                    <a:pt x="27074" y="1194"/>
                    <a:pt x="27069" y="1194"/>
                  </a:cubicBezTo>
                  <a:cubicBezTo>
                    <a:pt x="27069" y="1185"/>
                    <a:pt x="27071" y="1175"/>
                    <a:pt x="27072" y="1166"/>
                  </a:cubicBezTo>
                  <a:close/>
                  <a:moveTo>
                    <a:pt x="37369" y="1117"/>
                  </a:moveTo>
                  <a:lnTo>
                    <a:pt x="37369" y="1117"/>
                  </a:lnTo>
                  <a:cubicBezTo>
                    <a:pt x="37425" y="1154"/>
                    <a:pt x="37447" y="1169"/>
                    <a:pt x="37481" y="1191"/>
                  </a:cubicBezTo>
                  <a:cubicBezTo>
                    <a:pt x="37442" y="1194"/>
                    <a:pt x="37421" y="1197"/>
                    <a:pt x="37390" y="1198"/>
                  </a:cubicBezTo>
                  <a:cubicBezTo>
                    <a:pt x="37386" y="1181"/>
                    <a:pt x="37383" y="1166"/>
                    <a:pt x="37369" y="1117"/>
                  </a:cubicBezTo>
                  <a:close/>
                  <a:moveTo>
                    <a:pt x="31033" y="1184"/>
                  </a:moveTo>
                  <a:cubicBezTo>
                    <a:pt x="31037" y="1185"/>
                    <a:pt x="31043" y="1185"/>
                    <a:pt x="31048" y="1185"/>
                  </a:cubicBezTo>
                  <a:cubicBezTo>
                    <a:pt x="31048" y="1194"/>
                    <a:pt x="31046" y="1204"/>
                    <a:pt x="31046" y="1213"/>
                  </a:cubicBezTo>
                  <a:lnTo>
                    <a:pt x="31031" y="1213"/>
                  </a:lnTo>
                  <a:cubicBezTo>
                    <a:pt x="31031" y="1203"/>
                    <a:pt x="31033" y="1194"/>
                    <a:pt x="31033" y="1184"/>
                  </a:cubicBezTo>
                  <a:close/>
                  <a:moveTo>
                    <a:pt x="9863" y="1198"/>
                  </a:moveTo>
                  <a:cubicBezTo>
                    <a:pt x="9894" y="1198"/>
                    <a:pt x="9925" y="1200"/>
                    <a:pt x="9956" y="1201"/>
                  </a:cubicBezTo>
                  <a:cubicBezTo>
                    <a:pt x="9955" y="1206"/>
                    <a:pt x="9955" y="1210"/>
                    <a:pt x="9955" y="1215"/>
                  </a:cubicBezTo>
                  <a:cubicBezTo>
                    <a:pt x="9924" y="1215"/>
                    <a:pt x="9893" y="1213"/>
                    <a:pt x="9862" y="1212"/>
                  </a:cubicBezTo>
                  <a:cubicBezTo>
                    <a:pt x="9862" y="1207"/>
                    <a:pt x="9863" y="1203"/>
                    <a:pt x="9863" y="1198"/>
                  </a:cubicBezTo>
                  <a:close/>
                  <a:moveTo>
                    <a:pt x="7420" y="1204"/>
                  </a:moveTo>
                  <a:cubicBezTo>
                    <a:pt x="7436" y="1206"/>
                    <a:pt x="7450" y="1206"/>
                    <a:pt x="7467" y="1206"/>
                  </a:cubicBezTo>
                  <a:lnTo>
                    <a:pt x="7465" y="1206"/>
                  </a:lnTo>
                  <a:cubicBezTo>
                    <a:pt x="7465" y="1209"/>
                    <a:pt x="7465" y="1213"/>
                    <a:pt x="7465" y="1216"/>
                  </a:cubicBezTo>
                  <a:cubicBezTo>
                    <a:pt x="7450" y="1215"/>
                    <a:pt x="7434" y="1215"/>
                    <a:pt x="7420" y="1215"/>
                  </a:cubicBezTo>
                  <a:cubicBezTo>
                    <a:pt x="7420" y="1212"/>
                    <a:pt x="7420" y="1207"/>
                    <a:pt x="7420" y="1204"/>
                  </a:cubicBezTo>
                  <a:close/>
                  <a:moveTo>
                    <a:pt x="57836" y="1232"/>
                  </a:moveTo>
                  <a:cubicBezTo>
                    <a:pt x="57850" y="1232"/>
                    <a:pt x="57867" y="1234"/>
                    <a:pt x="57881" y="1234"/>
                  </a:cubicBezTo>
                  <a:cubicBezTo>
                    <a:pt x="57881" y="1237"/>
                    <a:pt x="57881" y="1240"/>
                    <a:pt x="57880" y="1242"/>
                  </a:cubicBezTo>
                  <a:cubicBezTo>
                    <a:pt x="57865" y="1242"/>
                    <a:pt x="57850" y="1242"/>
                    <a:pt x="57834" y="1241"/>
                  </a:cubicBezTo>
                  <a:cubicBezTo>
                    <a:pt x="57836" y="1238"/>
                    <a:pt x="57836" y="1235"/>
                    <a:pt x="57836" y="1232"/>
                  </a:cubicBezTo>
                  <a:close/>
                  <a:moveTo>
                    <a:pt x="28649" y="1219"/>
                  </a:moveTo>
                  <a:cubicBezTo>
                    <a:pt x="28648" y="1228"/>
                    <a:pt x="28648" y="1238"/>
                    <a:pt x="28647" y="1247"/>
                  </a:cubicBezTo>
                  <a:lnTo>
                    <a:pt x="28632" y="1247"/>
                  </a:lnTo>
                  <a:cubicBezTo>
                    <a:pt x="28632" y="1238"/>
                    <a:pt x="28633" y="1228"/>
                    <a:pt x="28633" y="1219"/>
                  </a:cubicBezTo>
                  <a:close/>
                  <a:moveTo>
                    <a:pt x="22210" y="1241"/>
                  </a:moveTo>
                  <a:cubicBezTo>
                    <a:pt x="22226" y="1242"/>
                    <a:pt x="22241" y="1242"/>
                    <a:pt x="22257" y="1242"/>
                  </a:cubicBezTo>
                  <a:cubicBezTo>
                    <a:pt x="22257" y="1247"/>
                    <a:pt x="22256" y="1250"/>
                    <a:pt x="22256" y="1253"/>
                  </a:cubicBezTo>
                  <a:cubicBezTo>
                    <a:pt x="22241" y="1251"/>
                    <a:pt x="22225" y="1251"/>
                    <a:pt x="22210" y="1251"/>
                  </a:cubicBezTo>
                  <a:cubicBezTo>
                    <a:pt x="22210" y="1248"/>
                    <a:pt x="22210" y="1245"/>
                    <a:pt x="22210" y="1241"/>
                  </a:cubicBezTo>
                  <a:close/>
                  <a:moveTo>
                    <a:pt x="53719" y="1228"/>
                  </a:moveTo>
                  <a:cubicBezTo>
                    <a:pt x="53718" y="1238"/>
                    <a:pt x="53718" y="1247"/>
                    <a:pt x="53716" y="1256"/>
                  </a:cubicBezTo>
                  <a:lnTo>
                    <a:pt x="53702" y="1256"/>
                  </a:lnTo>
                  <a:cubicBezTo>
                    <a:pt x="53702" y="1247"/>
                    <a:pt x="53703" y="1237"/>
                    <a:pt x="53703" y="1228"/>
                  </a:cubicBezTo>
                  <a:close/>
                  <a:moveTo>
                    <a:pt x="42993" y="1188"/>
                  </a:moveTo>
                  <a:cubicBezTo>
                    <a:pt x="42990" y="1213"/>
                    <a:pt x="42988" y="1238"/>
                    <a:pt x="42985" y="1263"/>
                  </a:cubicBezTo>
                  <a:cubicBezTo>
                    <a:pt x="42978" y="1263"/>
                    <a:pt x="42969" y="1263"/>
                    <a:pt x="42962" y="1265"/>
                  </a:cubicBezTo>
                  <a:cubicBezTo>
                    <a:pt x="42959" y="1238"/>
                    <a:pt x="42954" y="1213"/>
                    <a:pt x="42951" y="1188"/>
                  </a:cubicBezTo>
                  <a:close/>
                  <a:moveTo>
                    <a:pt x="14236" y="1260"/>
                  </a:moveTo>
                  <a:cubicBezTo>
                    <a:pt x="14251" y="1262"/>
                    <a:pt x="14267" y="1262"/>
                    <a:pt x="14281" y="1262"/>
                  </a:cubicBezTo>
                  <a:cubicBezTo>
                    <a:pt x="14281" y="1265"/>
                    <a:pt x="14281" y="1269"/>
                    <a:pt x="14281" y="1272"/>
                  </a:cubicBezTo>
                  <a:cubicBezTo>
                    <a:pt x="14265" y="1270"/>
                    <a:pt x="14251" y="1270"/>
                    <a:pt x="14234" y="1270"/>
                  </a:cubicBezTo>
                  <a:cubicBezTo>
                    <a:pt x="14236" y="1266"/>
                    <a:pt x="14236" y="1265"/>
                    <a:pt x="14236" y="1260"/>
                  </a:cubicBezTo>
                  <a:close/>
                  <a:moveTo>
                    <a:pt x="58708" y="1262"/>
                  </a:moveTo>
                  <a:cubicBezTo>
                    <a:pt x="58724" y="1262"/>
                    <a:pt x="58739" y="1262"/>
                    <a:pt x="58755" y="1263"/>
                  </a:cubicBezTo>
                  <a:cubicBezTo>
                    <a:pt x="58754" y="1266"/>
                    <a:pt x="58754" y="1269"/>
                    <a:pt x="58754" y="1272"/>
                  </a:cubicBezTo>
                  <a:cubicBezTo>
                    <a:pt x="58739" y="1272"/>
                    <a:pt x="58723" y="1272"/>
                    <a:pt x="58708" y="1270"/>
                  </a:cubicBezTo>
                  <a:cubicBezTo>
                    <a:pt x="58708" y="1268"/>
                    <a:pt x="58708" y="1265"/>
                    <a:pt x="58708" y="1262"/>
                  </a:cubicBezTo>
                  <a:close/>
                  <a:moveTo>
                    <a:pt x="59270" y="1245"/>
                  </a:moveTo>
                  <a:lnTo>
                    <a:pt x="59270" y="1245"/>
                  </a:lnTo>
                  <a:cubicBezTo>
                    <a:pt x="59311" y="1247"/>
                    <a:pt x="59351" y="1248"/>
                    <a:pt x="59392" y="1250"/>
                  </a:cubicBezTo>
                  <a:cubicBezTo>
                    <a:pt x="59392" y="1254"/>
                    <a:pt x="59392" y="1260"/>
                    <a:pt x="59394" y="1265"/>
                  </a:cubicBezTo>
                  <a:cubicBezTo>
                    <a:pt x="59353" y="1268"/>
                    <a:pt x="59313" y="1269"/>
                    <a:pt x="59272" y="1272"/>
                  </a:cubicBezTo>
                  <a:cubicBezTo>
                    <a:pt x="59272" y="1263"/>
                    <a:pt x="59270" y="1254"/>
                    <a:pt x="59270" y="1245"/>
                  </a:cubicBezTo>
                  <a:close/>
                  <a:moveTo>
                    <a:pt x="10867" y="1229"/>
                  </a:moveTo>
                  <a:cubicBezTo>
                    <a:pt x="10865" y="1244"/>
                    <a:pt x="10864" y="1260"/>
                    <a:pt x="10862" y="1276"/>
                  </a:cubicBezTo>
                  <a:cubicBezTo>
                    <a:pt x="10855" y="1276"/>
                    <a:pt x="10848" y="1276"/>
                    <a:pt x="10840" y="1278"/>
                  </a:cubicBezTo>
                  <a:cubicBezTo>
                    <a:pt x="10836" y="1262"/>
                    <a:pt x="10831" y="1245"/>
                    <a:pt x="10827" y="1231"/>
                  </a:cubicBezTo>
                  <a:cubicBezTo>
                    <a:pt x="10840" y="1229"/>
                    <a:pt x="10853" y="1229"/>
                    <a:pt x="10867" y="1229"/>
                  </a:cubicBezTo>
                  <a:close/>
                  <a:moveTo>
                    <a:pt x="10764" y="1200"/>
                  </a:moveTo>
                  <a:cubicBezTo>
                    <a:pt x="10721" y="1232"/>
                    <a:pt x="10693" y="1253"/>
                    <a:pt x="10653" y="1284"/>
                  </a:cubicBezTo>
                  <a:cubicBezTo>
                    <a:pt x="10661" y="1242"/>
                    <a:pt x="10696" y="1215"/>
                    <a:pt x="10764" y="1200"/>
                  </a:cubicBezTo>
                  <a:close/>
                  <a:moveTo>
                    <a:pt x="10949" y="1256"/>
                  </a:moveTo>
                  <a:cubicBezTo>
                    <a:pt x="10948" y="1265"/>
                    <a:pt x="10948" y="1275"/>
                    <a:pt x="10946" y="1284"/>
                  </a:cubicBezTo>
                  <a:lnTo>
                    <a:pt x="10931" y="1284"/>
                  </a:lnTo>
                  <a:cubicBezTo>
                    <a:pt x="10931" y="1275"/>
                    <a:pt x="10933" y="1265"/>
                    <a:pt x="10934" y="1256"/>
                  </a:cubicBezTo>
                  <a:close/>
                  <a:moveTo>
                    <a:pt x="14461" y="1235"/>
                  </a:moveTo>
                  <a:cubicBezTo>
                    <a:pt x="14459" y="1251"/>
                    <a:pt x="14458" y="1266"/>
                    <a:pt x="14456" y="1282"/>
                  </a:cubicBezTo>
                  <a:cubicBezTo>
                    <a:pt x="14449" y="1282"/>
                    <a:pt x="14442" y="1282"/>
                    <a:pt x="14434" y="1284"/>
                  </a:cubicBezTo>
                  <a:cubicBezTo>
                    <a:pt x="14430" y="1268"/>
                    <a:pt x="14426" y="1251"/>
                    <a:pt x="14421" y="1235"/>
                  </a:cubicBezTo>
                  <a:close/>
                  <a:moveTo>
                    <a:pt x="22931" y="1256"/>
                  </a:moveTo>
                  <a:cubicBezTo>
                    <a:pt x="22931" y="1266"/>
                    <a:pt x="22929" y="1275"/>
                    <a:pt x="22929" y="1284"/>
                  </a:cubicBezTo>
                  <a:lnTo>
                    <a:pt x="22913" y="1284"/>
                  </a:lnTo>
                  <a:cubicBezTo>
                    <a:pt x="22915" y="1275"/>
                    <a:pt x="22915" y="1265"/>
                    <a:pt x="22916" y="1256"/>
                  </a:cubicBezTo>
                  <a:close/>
                  <a:moveTo>
                    <a:pt x="11776" y="1257"/>
                  </a:moveTo>
                  <a:cubicBezTo>
                    <a:pt x="11780" y="1260"/>
                    <a:pt x="11785" y="1263"/>
                    <a:pt x="11789" y="1266"/>
                  </a:cubicBezTo>
                  <a:cubicBezTo>
                    <a:pt x="11776" y="1273"/>
                    <a:pt x="11764" y="1279"/>
                    <a:pt x="11751" y="1284"/>
                  </a:cubicBezTo>
                  <a:lnTo>
                    <a:pt x="11751" y="1284"/>
                  </a:lnTo>
                  <a:cubicBezTo>
                    <a:pt x="11753" y="1272"/>
                    <a:pt x="11764" y="1264"/>
                    <a:pt x="11776" y="1257"/>
                  </a:cubicBezTo>
                  <a:close/>
                  <a:moveTo>
                    <a:pt x="11742" y="1279"/>
                  </a:moveTo>
                  <a:cubicBezTo>
                    <a:pt x="11745" y="1281"/>
                    <a:pt x="11748" y="1283"/>
                    <a:pt x="11750" y="1285"/>
                  </a:cubicBezTo>
                  <a:lnTo>
                    <a:pt x="11750" y="1285"/>
                  </a:lnTo>
                  <a:cubicBezTo>
                    <a:pt x="11750" y="1285"/>
                    <a:pt x="11750" y="1285"/>
                    <a:pt x="11749" y="1285"/>
                  </a:cubicBezTo>
                  <a:cubicBezTo>
                    <a:pt x="11747" y="1284"/>
                    <a:pt x="11744" y="1281"/>
                    <a:pt x="11741" y="1280"/>
                  </a:cubicBezTo>
                  <a:lnTo>
                    <a:pt x="11741" y="1280"/>
                  </a:lnTo>
                  <a:cubicBezTo>
                    <a:pt x="11742" y="1280"/>
                    <a:pt x="11742" y="1279"/>
                    <a:pt x="11742" y="1279"/>
                  </a:cubicBezTo>
                  <a:close/>
                  <a:moveTo>
                    <a:pt x="17246" y="1237"/>
                  </a:moveTo>
                  <a:lnTo>
                    <a:pt x="17246" y="1237"/>
                  </a:lnTo>
                  <a:cubicBezTo>
                    <a:pt x="17254" y="1237"/>
                    <a:pt x="17261" y="1238"/>
                    <a:pt x="17268" y="1238"/>
                  </a:cubicBezTo>
                  <a:cubicBezTo>
                    <a:pt x="17267" y="1257"/>
                    <a:pt x="17265" y="1276"/>
                    <a:pt x="17264" y="1294"/>
                  </a:cubicBezTo>
                  <a:lnTo>
                    <a:pt x="17240" y="1294"/>
                  </a:lnTo>
                  <a:cubicBezTo>
                    <a:pt x="17242" y="1275"/>
                    <a:pt x="17243" y="1256"/>
                    <a:pt x="17246" y="1237"/>
                  </a:cubicBezTo>
                  <a:close/>
                  <a:moveTo>
                    <a:pt x="15938" y="1288"/>
                  </a:moveTo>
                  <a:cubicBezTo>
                    <a:pt x="15938" y="1293"/>
                    <a:pt x="15938" y="1295"/>
                    <a:pt x="15938" y="1298"/>
                  </a:cubicBezTo>
                  <a:cubicBezTo>
                    <a:pt x="15922" y="1298"/>
                    <a:pt x="15907" y="1297"/>
                    <a:pt x="15892" y="1297"/>
                  </a:cubicBezTo>
                  <a:cubicBezTo>
                    <a:pt x="15892" y="1294"/>
                    <a:pt x="15892" y="1291"/>
                    <a:pt x="15892" y="1288"/>
                  </a:cubicBezTo>
                  <a:close/>
                  <a:moveTo>
                    <a:pt x="44879" y="1268"/>
                  </a:moveTo>
                  <a:lnTo>
                    <a:pt x="44879" y="1268"/>
                  </a:lnTo>
                  <a:cubicBezTo>
                    <a:pt x="44879" y="1268"/>
                    <a:pt x="44877" y="1281"/>
                    <a:pt x="44876" y="1298"/>
                  </a:cubicBezTo>
                  <a:cubicBezTo>
                    <a:pt x="44848" y="1297"/>
                    <a:pt x="44823" y="1295"/>
                    <a:pt x="44798" y="1295"/>
                  </a:cubicBezTo>
                  <a:cubicBezTo>
                    <a:pt x="44793" y="1291"/>
                    <a:pt x="44787" y="1287"/>
                    <a:pt x="44783" y="1282"/>
                  </a:cubicBezTo>
                  <a:cubicBezTo>
                    <a:pt x="44818" y="1276"/>
                    <a:pt x="44854" y="1270"/>
                    <a:pt x="44879" y="1268"/>
                  </a:cubicBezTo>
                  <a:close/>
                  <a:moveTo>
                    <a:pt x="30927" y="1277"/>
                  </a:moveTo>
                  <a:cubicBezTo>
                    <a:pt x="30932" y="1277"/>
                    <a:pt x="30939" y="1279"/>
                    <a:pt x="30943" y="1288"/>
                  </a:cubicBezTo>
                  <a:cubicBezTo>
                    <a:pt x="30950" y="1288"/>
                    <a:pt x="30948" y="1295"/>
                    <a:pt x="30944" y="1304"/>
                  </a:cubicBezTo>
                  <a:lnTo>
                    <a:pt x="30944" y="1304"/>
                  </a:lnTo>
                  <a:cubicBezTo>
                    <a:pt x="30943" y="1299"/>
                    <a:pt x="30943" y="1294"/>
                    <a:pt x="30943" y="1288"/>
                  </a:cubicBezTo>
                  <a:lnTo>
                    <a:pt x="30943" y="1288"/>
                  </a:lnTo>
                  <a:cubicBezTo>
                    <a:pt x="30937" y="1293"/>
                    <a:pt x="30931" y="1297"/>
                    <a:pt x="30925" y="1301"/>
                  </a:cubicBezTo>
                  <a:lnTo>
                    <a:pt x="30925" y="1301"/>
                  </a:lnTo>
                  <a:cubicBezTo>
                    <a:pt x="30922" y="1294"/>
                    <a:pt x="30920" y="1288"/>
                    <a:pt x="30918" y="1281"/>
                  </a:cubicBezTo>
                  <a:cubicBezTo>
                    <a:pt x="30918" y="1279"/>
                    <a:pt x="30922" y="1277"/>
                    <a:pt x="30927" y="1277"/>
                  </a:cubicBezTo>
                  <a:close/>
                  <a:moveTo>
                    <a:pt x="11741" y="1280"/>
                  </a:moveTo>
                  <a:cubicBezTo>
                    <a:pt x="11739" y="1293"/>
                    <a:pt x="11727" y="1300"/>
                    <a:pt x="11717" y="1307"/>
                  </a:cubicBezTo>
                  <a:lnTo>
                    <a:pt x="11716" y="1307"/>
                  </a:lnTo>
                  <a:cubicBezTo>
                    <a:pt x="11711" y="1304"/>
                    <a:pt x="11707" y="1301"/>
                    <a:pt x="11702" y="1297"/>
                  </a:cubicBezTo>
                  <a:cubicBezTo>
                    <a:pt x="11715" y="1291"/>
                    <a:pt x="11728" y="1286"/>
                    <a:pt x="11741" y="1280"/>
                  </a:cubicBezTo>
                  <a:close/>
                  <a:moveTo>
                    <a:pt x="7873" y="1304"/>
                  </a:moveTo>
                  <a:cubicBezTo>
                    <a:pt x="7887" y="1306"/>
                    <a:pt x="7904" y="1306"/>
                    <a:pt x="7918" y="1306"/>
                  </a:cubicBezTo>
                  <a:lnTo>
                    <a:pt x="7918" y="1307"/>
                  </a:lnTo>
                  <a:cubicBezTo>
                    <a:pt x="7918" y="1310"/>
                    <a:pt x="7918" y="1313"/>
                    <a:pt x="7917" y="1316"/>
                  </a:cubicBezTo>
                  <a:cubicBezTo>
                    <a:pt x="7902" y="1316"/>
                    <a:pt x="7887" y="1315"/>
                    <a:pt x="7871" y="1315"/>
                  </a:cubicBezTo>
                  <a:cubicBezTo>
                    <a:pt x="7871" y="1312"/>
                    <a:pt x="7871" y="1309"/>
                    <a:pt x="7873" y="1304"/>
                  </a:cubicBezTo>
                  <a:close/>
                  <a:moveTo>
                    <a:pt x="12051" y="1293"/>
                  </a:moveTo>
                  <a:cubicBezTo>
                    <a:pt x="12051" y="1303"/>
                    <a:pt x="12050" y="1312"/>
                    <a:pt x="12050" y="1320"/>
                  </a:cubicBezTo>
                  <a:lnTo>
                    <a:pt x="12033" y="1320"/>
                  </a:lnTo>
                  <a:cubicBezTo>
                    <a:pt x="12035" y="1312"/>
                    <a:pt x="12035" y="1301"/>
                    <a:pt x="12036" y="1293"/>
                  </a:cubicBezTo>
                  <a:close/>
                  <a:moveTo>
                    <a:pt x="8651" y="1319"/>
                  </a:moveTo>
                  <a:cubicBezTo>
                    <a:pt x="8652" y="1320"/>
                    <a:pt x="8655" y="1322"/>
                    <a:pt x="8658" y="1325"/>
                  </a:cubicBezTo>
                  <a:cubicBezTo>
                    <a:pt x="8656" y="1324"/>
                    <a:pt x="8653" y="1321"/>
                    <a:pt x="8650" y="1319"/>
                  </a:cubicBezTo>
                  <a:lnTo>
                    <a:pt x="8650" y="1319"/>
                  </a:lnTo>
                  <a:cubicBezTo>
                    <a:pt x="8650" y="1319"/>
                    <a:pt x="8651" y="1319"/>
                    <a:pt x="8651" y="1319"/>
                  </a:cubicBezTo>
                  <a:close/>
                  <a:moveTo>
                    <a:pt x="8683" y="1297"/>
                  </a:moveTo>
                  <a:cubicBezTo>
                    <a:pt x="8688" y="1300"/>
                    <a:pt x="8692" y="1303"/>
                    <a:pt x="8697" y="1306"/>
                  </a:cubicBezTo>
                  <a:cubicBezTo>
                    <a:pt x="8685" y="1313"/>
                    <a:pt x="8672" y="1319"/>
                    <a:pt x="8658" y="1325"/>
                  </a:cubicBezTo>
                  <a:cubicBezTo>
                    <a:pt x="8661" y="1312"/>
                    <a:pt x="8673" y="1304"/>
                    <a:pt x="8683" y="1297"/>
                  </a:cubicBezTo>
                  <a:close/>
                  <a:moveTo>
                    <a:pt x="27684" y="1276"/>
                  </a:moveTo>
                  <a:cubicBezTo>
                    <a:pt x="27683" y="1293"/>
                    <a:pt x="27681" y="1307"/>
                    <a:pt x="27680" y="1323"/>
                  </a:cubicBezTo>
                  <a:cubicBezTo>
                    <a:pt x="27673" y="1323"/>
                    <a:pt x="27665" y="1323"/>
                    <a:pt x="27658" y="1325"/>
                  </a:cubicBezTo>
                  <a:cubicBezTo>
                    <a:pt x="27653" y="1309"/>
                    <a:pt x="27649" y="1293"/>
                    <a:pt x="27645" y="1278"/>
                  </a:cubicBezTo>
                  <a:cubicBezTo>
                    <a:pt x="27658" y="1276"/>
                    <a:pt x="27671" y="1276"/>
                    <a:pt x="27684" y="1276"/>
                  </a:cubicBezTo>
                  <a:close/>
                  <a:moveTo>
                    <a:pt x="19271" y="1258"/>
                  </a:moveTo>
                  <a:cubicBezTo>
                    <a:pt x="19276" y="1258"/>
                    <a:pt x="19282" y="1260"/>
                    <a:pt x="19287" y="1268"/>
                  </a:cubicBezTo>
                  <a:cubicBezTo>
                    <a:pt x="19287" y="1268"/>
                    <a:pt x="19287" y="1268"/>
                    <a:pt x="19287" y="1268"/>
                  </a:cubicBezTo>
                  <a:lnTo>
                    <a:pt x="19287" y="1268"/>
                  </a:lnTo>
                  <a:cubicBezTo>
                    <a:pt x="19287" y="1268"/>
                    <a:pt x="19287" y="1268"/>
                    <a:pt x="19287" y="1268"/>
                  </a:cubicBezTo>
                  <a:lnTo>
                    <a:pt x="19287" y="1268"/>
                  </a:lnTo>
                  <a:cubicBezTo>
                    <a:pt x="19297" y="1269"/>
                    <a:pt x="19287" y="1287"/>
                    <a:pt x="19278" y="1303"/>
                  </a:cubicBezTo>
                  <a:cubicBezTo>
                    <a:pt x="19276" y="1299"/>
                    <a:pt x="19274" y="1294"/>
                    <a:pt x="19271" y="1290"/>
                  </a:cubicBezTo>
                  <a:lnTo>
                    <a:pt x="19271" y="1290"/>
                  </a:lnTo>
                  <a:cubicBezTo>
                    <a:pt x="19255" y="1315"/>
                    <a:pt x="19254" y="1323"/>
                    <a:pt x="19254" y="1331"/>
                  </a:cubicBezTo>
                  <a:cubicBezTo>
                    <a:pt x="19242" y="1323"/>
                    <a:pt x="19229" y="1318"/>
                    <a:pt x="19217" y="1310"/>
                  </a:cubicBezTo>
                  <a:cubicBezTo>
                    <a:pt x="19228" y="1308"/>
                    <a:pt x="19240" y="1305"/>
                    <a:pt x="19268" y="1283"/>
                  </a:cubicBezTo>
                  <a:lnTo>
                    <a:pt x="19268" y="1283"/>
                  </a:lnTo>
                  <a:cubicBezTo>
                    <a:pt x="19269" y="1285"/>
                    <a:pt x="19270" y="1288"/>
                    <a:pt x="19271" y="1290"/>
                  </a:cubicBezTo>
                  <a:lnTo>
                    <a:pt x="19271" y="1290"/>
                  </a:lnTo>
                  <a:cubicBezTo>
                    <a:pt x="19275" y="1284"/>
                    <a:pt x="19280" y="1276"/>
                    <a:pt x="19287" y="1268"/>
                  </a:cubicBezTo>
                  <a:lnTo>
                    <a:pt x="19287" y="1268"/>
                  </a:lnTo>
                  <a:cubicBezTo>
                    <a:pt x="19280" y="1273"/>
                    <a:pt x="19273" y="1279"/>
                    <a:pt x="19268" y="1283"/>
                  </a:cubicBezTo>
                  <a:lnTo>
                    <a:pt x="19268" y="1283"/>
                  </a:lnTo>
                  <a:cubicBezTo>
                    <a:pt x="19265" y="1276"/>
                    <a:pt x="19262" y="1270"/>
                    <a:pt x="19262" y="1263"/>
                  </a:cubicBezTo>
                  <a:cubicBezTo>
                    <a:pt x="19261" y="1261"/>
                    <a:pt x="19265" y="1258"/>
                    <a:pt x="19271" y="1258"/>
                  </a:cubicBezTo>
                  <a:close/>
                  <a:moveTo>
                    <a:pt x="13256" y="1275"/>
                  </a:moveTo>
                  <a:cubicBezTo>
                    <a:pt x="13253" y="1294"/>
                    <a:pt x="13252" y="1313"/>
                    <a:pt x="13250" y="1332"/>
                  </a:cubicBezTo>
                  <a:cubicBezTo>
                    <a:pt x="13243" y="1331"/>
                    <a:pt x="13235" y="1331"/>
                    <a:pt x="13228" y="1331"/>
                  </a:cubicBezTo>
                  <a:cubicBezTo>
                    <a:pt x="13229" y="1312"/>
                    <a:pt x="13231" y="1293"/>
                    <a:pt x="13232" y="1275"/>
                  </a:cubicBezTo>
                  <a:close/>
                  <a:moveTo>
                    <a:pt x="9253" y="1323"/>
                  </a:moveTo>
                  <a:cubicBezTo>
                    <a:pt x="9269" y="1323"/>
                    <a:pt x="9284" y="1323"/>
                    <a:pt x="9300" y="1325"/>
                  </a:cubicBezTo>
                  <a:cubicBezTo>
                    <a:pt x="9298" y="1328"/>
                    <a:pt x="9298" y="1331"/>
                    <a:pt x="9298" y="1334"/>
                  </a:cubicBezTo>
                  <a:cubicBezTo>
                    <a:pt x="9282" y="1334"/>
                    <a:pt x="9267" y="1332"/>
                    <a:pt x="9253" y="1332"/>
                  </a:cubicBezTo>
                  <a:cubicBezTo>
                    <a:pt x="9253" y="1329"/>
                    <a:pt x="9253" y="1326"/>
                    <a:pt x="9253" y="1323"/>
                  </a:cubicBezTo>
                  <a:close/>
                  <a:moveTo>
                    <a:pt x="16705" y="1306"/>
                  </a:moveTo>
                  <a:cubicBezTo>
                    <a:pt x="16703" y="1315"/>
                    <a:pt x="16703" y="1325"/>
                    <a:pt x="16702" y="1334"/>
                  </a:cubicBezTo>
                  <a:lnTo>
                    <a:pt x="16687" y="1334"/>
                  </a:lnTo>
                  <a:cubicBezTo>
                    <a:pt x="16688" y="1323"/>
                    <a:pt x="16688" y="1315"/>
                    <a:pt x="16690" y="1306"/>
                  </a:cubicBezTo>
                  <a:close/>
                  <a:moveTo>
                    <a:pt x="57867" y="1279"/>
                  </a:moveTo>
                  <a:cubicBezTo>
                    <a:pt x="57865" y="1298"/>
                    <a:pt x="57864" y="1318"/>
                    <a:pt x="57861" y="1337"/>
                  </a:cubicBezTo>
                  <a:lnTo>
                    <a:pt x="57839" y="1337"/>
                  </a:lnTo>
                  <a:cubicBezTo>
                    <a:pt x="57840" y="1318"/>
                    <a:pt x="57842" y="1298"/>
                    <a:pt x="57843" y="1279"/>
                  </a:cubicBezTo>
                  <a:close/>
                  <a:moveTo>
                    <a:pt x="58793" y="1341"/>
                  </a:moveTo>
                  <a:cubicBezTo>
                    <a:pt x="58793" y="1341"/>
                    <a:pt x="58792" y="1341"/>
                    <a:pt x="58792" y="1341"/>
                  </a:cubicBezTo>
                  <a:cubicBezTo>
                    <a:pt x="58792" y="1341"/>
                    <a:pt x="58793" y="1341"/>
                    <a:pt x="58793" y="1341"/>
                  </a:cubicBezTo>
                  <a:close/>
                  <a:moveTo>
                    <a:pt x="27212" y="1281"/>
                  </a:moveTo>
                  <a:cubicBezTo>
                    <a:pt x="27235" y="1294"/>
                    <a:pt x="27260" y="1307"/>
                    <a:pt x="27303" y="1333"/>
                  </a:cubicBezTo>
                  <a:lnTo>
                    <a:pt x="27303" y="1333"/>
                  </a:lnTo>
                  <a:cubicBezTo>
                    <a:pt x="27246" y="1338"/>
                    <a:pt x="27222" y="1340"/>
                    <a:pt x="27190" y="1343"/>
                  </a:cubicBezTo>
                  <a:cubicBezTo>
                    <a:pt x="27186" y="1323"/>
                    <a:pt x="27183" y="1310"/>
                    <a:pt x="27180" y="1298"/>
                  </a:cubicBezTo>
                  <a:cubicBezTo>
                    <a:pt x="27190" y="1293"/>
                    <a:pt x="27202" y="1287"/>
                    <a:pt x="27212" y="1281"/>
                  </a:cubicBezTo>
                  <a:close/>
                  <a:moveTo>
                    <a:pt x="29070" y="1344"/>
                  </a:moveTo>
                  <a:cubicBezTo>
                    <a:pt x="29069" y="1345"/>
                    <a:pt x="29067" y="1345"/>
                    <a:pt x="29066" y="1345"/>
                  </a:cubicBezTo>
                  <a:cubicBezTo>
                    <a:pt x="29067" y="1345"/>
                    <a:pt x="29068" y="1345"/>
                    <a:pt x="29070" y="1344"/>
                  </a:cubicBezTo>
                  <a:close/>
                  <a:moveTo>
                    <a:pt x="8649" y="1320"/>
                  </a:moveTo>
                  <a:cubicBezTo>
                    <a:pt x="8648" y="1332"/>
                    <a:pt x="8636" y="1340"/>
                    <a:pt x="8625" y="1347"/>
                  </a:cubicBezTo>
                  <a:cubicBezTo>
                    <a:pt x="8620" y="1344"/>
                    <a:pt x="8616" y="1341"/>
                    <a:pt x="8611" y="1337"/>
                  </a:cubicBezTo>
                  <a:cubicBezTo>
                    <a:pt x="8624" y="1331"/>
                    <a:pt x="8637" y="1325"/>
                    <a:pt x="8649" y="1320"/>
                  </a:cubicBezTo>
                  <a:close/>
                  <a:moveTo>
                    <a:pt x="13953" y="1337"/>
                  </a:moveTo>
                  <a:cubicBezTo>
                    <a:pt x="13968" y="1337"/>
                    <a:pt x="13983" y="1338"/>
                    <a:pt x="13999" y="1338"/>
                  </a:cubicBezTo>
                  <a:cubicBezTo>
                    <a:pt x="13999" y="1341"/>
                    <a:pt x="13997" y="1344"/>
                    <a:pt x="13997" y="1347"/>
                  </a:cubicBezTo>
                  <a:lnTo>
                    <a:pt x="13952" y="1347"/>
                  </a:lnTo>
                  <a:cubicBezTo>
                    <a:pt x="13952" y="1343"/>
                    <a:pt x="13952" y="1340"/>
                    <a:pt x="13953" y="1337"/>
                  </a:cubicBezTo>
                  <a:close/>
                  <a:moveTo>
                    <a:pt x="53952" y="1347"/>
                  </a:moveTo>
                  <a:cubicBezTo>
                    <a:pt x="53952" y="1347"/>
                    <a:pt x="53953" y="1348"/>
                    <a:pt x="53954" y="1348"/>
                  </a:cubicBezTo>
                  <a:lnTo>
                    <a:pt x="53954" y="1348"/>
                  </a:lnTo>
                  <a:cubicBezTo>
                    <a:pt x="53953" y="1347"/>
                    <a:pt x="53952" y="1347"/>
                    <a:pt x="53952" y="1347"/>
                  </a:cubicBezTo>
                  <a:close/>
                  <a:moveTo>
                    <a:pt x="7315" y="1344"/>
                  </a:moveTo>
                  <a:cubicBezTo>
                    <a:pt x="7331" y="1344"/>
                    <a:pt x="7346" y="1344"/>
                    <a:pt x="7362" y="1345"/>
                  </a:cubicBezTo>
                  <a:cubicBezTo>
                    <a:pt x="7361" y="1348"/>
                    <a:pt x="7361" y="1351"/>
                    <a:pt x="7361" y="1354"/>
                  </a:cubicBezTo>
                  <a:cubicBezTo>
                    <a:pt x="7346" y="1354"/>
                    <a:pt x="7330" y="1353"/>
                    <a:pt x="7315" y="1353"/>
                  </a:cubicBezTo>
                  <a:cubicBezTo>
                    <a:pt x="7315" y="1350"/>
                    <a:pt x="7315" y="1347"/>
                    <a:pt x="7315" y="1344"/>
                  </a:cubicBezTo>
                  <a:close/>
                  <a:moveTo>
                    <a:pt x="25289" y="1344"/>
                  </a:moveTo>
                  <a:cubicBezTo>
                    <a:pt x="25305" y="1344"/>
                    <a:pt x="25320" y="1345"/>
                    <a:pt x="25335" y="1345"/>
                  </a:cubicBezTo>
                  <a:cubicBezTo>
                    <a:pt x="25335" y="1348"/>
                    <a:pt x="25335" y="1351"/>
                    <a:pt x="25335" y="1356"/>
                  </a:cubicBezTo>
                  <a:cubicBezTo>
                    <a:pt x="25319" y="1354"/>
                    <a:pt x="25304" y="1354"/>
                    <a:pt x="25289" y="1354"/>
                  </a:cubicBezTo>
                  <a:cubicBezTo>
                    <a:pt x="25289" y="1350"/>
                    <a:pt x="25289" y="1347"/>
                    <a:pt x="25289" y="1344"/>
                  </a:cubicBezTo>
                  <a:close/>
                  <a:moveTo>
                    <a:pt x="57088" y="1350"/>
                  </a:moveTo>
                  <a:cubicBezTo>
                    <a:pt x="57103" y="1350"/>
                    <a:pt x="57118" y="1350"/>
                    <a:pt x="57134" y="1351"/>
                  </a:cubicBezTo>
                  <a:cubicBezTo>
                    <a:pt x="57134" y="1354"/>
                    <a:pt x="57133" y="1357"/>
                    <a:pt x="57133" y="1360"/>
                  </a:cubicBezTo>
                  <a:cubicBezTo>
                    <a:pt x="57118" y="1360"/>
                    <a:pt x="57102" y="1360"/>
                    <a:pt x="57087" y="1359"/>
                  </a:cubicBezTo>
                  <a:cubicBezTo>
                    <a:pt x="57087" y="1356"/>
                    <a:pt x="57087" y="1353"/>
                    <a:pt x="57088" y="1350"/>
                  </a:cubicBezTo>
                  <a:close/>
                  <a:moveTo>
                    <a:pt x="14167" y="1213"/>
                  </a:moveTo>
                  <a:cubicBezTo>
                    <a:pt x="14190" y="1265"/>
                    <a:pt x="14211" y="1307"/>
                    <a:pt x="14237" y="1363"/>
                  </a:cubicBezTo>
                  <a:cubicBezTo>
                    <a:pt x="14177" y="1360"/>
                    <a:pt x="14142" y="1360"/>
                    <a:pt x="14105" y="1359"/>
                  </a:cubicBezTo>
                  <a:cubicBezTo>
                    <a:pt x="14124" y="1313"/>
                    <a:pt x="14143" y="1269"/>
                    <a:pt x="14167" y="1213"/>
                  </a:cubicBezTo>
                  <a:close/>
                  <a:moveTo>
                    <a:pt x="57600" y="1332"/>
                  </a:moveTo>
                  <a:cubicBezTo>
                    <a:pt x="57628" y="1334"/>
                    <a:pt x="57653" y="1335"/>
                    <a:pt x="57680" y="1335"/>
                  </a:cubicBezTo>
                  <a:cubicBezTo>
                    <a:pt x="57684" y="1340"/>
                    <a:pt x="57689" y="1344"/>
                    <a:pt x="57693" y="1348"/>
                  </a:cubicBezTo>
                  <a:cubicBezTo>
                    <a:pt x="57658" y="1354"/>
                    <a:pt x="57622" y="1360"/>
                    <a:pt x="57597" y="1363"/>
                  </a:cubicBezTo>
                  <a:cubicBezTo>
                    <a:pt x="57597" y="1363"/>
                    <a:pt x="57599" y="1350"/>
                    <a:pt x="57600" y="1332"/>
                  </a:cubicBezTo>
                  <a:close/>
                  <a:moveTo>
                    <a:pt x="57918" y="1345"/>
                  </a:moveTo>
                  <a:cubicBezTo>
                    <a:pt x="57949" y="1347"/>
                    <a:pt x="57978" y="1348"/>
                    <a:pt x="58009" y="1348"/>
                  </a:cubicBezTo>
                  <a:cubicBezTo>
                    <a:pt x="58009" y="1353"/>
                    <a:pt x="58009" y="1359"/>
                    <a:pt x="58009" y="1363"/>
                  </a:cubicBezTo>
                  <a:cubicBezTo>
                    <a:pt x="57977" y="1362"/>
                    <a:pt x="57948" y="1360"/>
                    <a:pt x="57917" y="1360"/>
                  </a:cubicBezTo>
                  <a:cubicBezTo>
                    <a:pt x="57917" y="1356"/>
                    <a:pt x="57918" y="1350"/>
                    <a:pt x="57918" y="1345"/>
                  </a:cubicBezTo>
                  <a:close/>
                  <a:moveTo>
                    <a:pt x="26273" y="1284"/>
                  </a:moveTo>
                  <a:cubicBezTo>
                    <a:pt x="26316" y="1320"/>
                    <a:pt x="26335" y="1337"/>
                    <a:pt x="26365" y="1362"/>
                  </a:cubicBezTo>
                  <a:cubicBezTo>
                    <a:pt x="26321" y="1365"/>
                    <a:pt x="26300" y="1368"/>
                    <a:pt x="26266" y="1370"/>
                  </a:cubicBezTo>
                  <a:cubicBezTo>
                    <a:pt x="26269" y="1348"/>
                    <a:pt x="26270" y="1329"/>
                    <a:pt x="26273" y="1284"/>
                  </a:cubicBezTo>
                  <a:close/>
                  <a:moveTo>
                    <a:pt x="26426" y="1344"/>
                  </a:moveTo>
                  <a:cubicBezTo>
                    <a:pt x="26425" y="1354"/>
                    <a:pt x="26424" y="1363"/>
                    <a:pt x="26424" y="1373"/>
                  </a:cubicBezTo>
                  <a:cubicBezTo>
                    <a:pt x="26418" y="1373"/>
                    <a:pt x="26413" y="1372"/>
                    <a:pt x="26407" y="1372"/>
                  </a:cubicBezTo>
                  <a:cubicBezTo>
                    <a:pt x="26409" y="1363"/>
                    <a:pt x="26409" y="1353"/>
                    <a:pt x="26410" y="1344"/>
                  </a:cubicBezTo>
                  <a:close/>
                  <a:moveTo>
                    <a:pt x="31588" y="1345"/>
                  </a:moveTo>
                  <a:cubicBezTo>
                    <a:pt x="31586" y="1356"/>
                    <a:pt x="31586" y="1365"/>
                    <a:pt x="31585" y="1373"/>
                  </a:cubicBezTo>
                  <a:lnTo>
                    <a:pt x="31570" y="1373"/>
                  </a:lnTo>
                  <a:cubicBezTo>
                    <a:pt x="31570" y="1365"/>
                    <a:pt x="31571" y="1354"/>
                    <a:pt x="31571" y="1345"/>
                  </a:cubicBezTo>
                  <a:close/>
                  <a:moveTo>
                    <a:pt x="9420" y="1347"/>
                  </a:moveTo>
                  <a:cubicBezTo>
                    <a:pt x="9419" y="1357"/>
                    <a:pt x="9419" y="1366"/>
                    <a:pt x="9418" y="1375"/>
                  </a:cubicBezTo>
                  <a:lnTo>
                    <a:pt x="9403" y="1375"/>
                  </a:lnTo>
                  <a:cubicBezTo>
                    <a:pt x="9403" y="1366"/>
                    <a:pt x="9404" y="1356"/>
                    <a:pt x="9404" y="1347"/>
                  </a:cubicBezTo>
                  <a:close/>
                  <a:moveTo>
                    <a:pt x="26930" y="1275"/>
                  </a:moveTo>
                  <a:cubicBezTo>
                    <a:pt x="26950" y="1288"/>
                    <a:pt x="26977" y="1300"/>
                    <a:pt x="26988" y="1316"/>
                  </a:cubicBezTo>
                  <a:cubicBezTo>
                    <a:pt x="26997" y="1329"/>
                    <a:pt x="26987" y="1347"/>
                    <a:pt x="26984" y="1394"/>
                  </a:cubicBezTo>
                  <a:cubicBezTo>
                    <a:pt x="26940" y="1340"/>
                    <a:pt x="26921" y="1313"/>
                    <a:pt x="26900" y="1288"/>
                  </a:cubicBezTo>
                  <a:cubicBezTo>
                    <a:pt x="26910" y="1284"/>
                    <a:pt x="26921" y="1279"/>
                    <a:pt x="26930" y="1275"/>
                  </a:cubicBezTo>
                  <a:close/>
                  <a:moveTo>
                    <a:pt x="9596" y="1350"/>
                  </a:moveTo>
                  <a:cubicBezTo>
                    <a:pt x="9561" y="1371"/>
                    <a:pt x="9539" y="1384"/>
                    <a:pt x="9518" y="1397"/>
                  </a:cubicBezTo>
                  <a:lnTo>
                    <a:pt x="9518" y="1397"/>
                  </a:lnTo>
                  <a:cubicBezTo>
                    <a:pt x="9484" y="1385"/>
                    <a:pt x="9481" y="1372"/>
                    <a:pt x="9475" y="1354"/>
                  </a:cubicBezTo>
                  <a:cubicBezTo>
                    <a:pt x="9509" y="1354"/>
                    <a:pt x="9534" y="1353"/>
                    <a:pt x="9596" y="1350"/>
                  </a:cubicBezTo>
                  <a:close/>
                  <a:moveTo>
                    <a:pt x="58223" y="1378"/>
                  </a:moveTo>
                  <a:cubicBezTo>
                    <a:pt x="58221" y="1388"/>
                    <a:pt x="58221" y="1397"/>
                    <a:pt x="58220" y="1407"/>
                  </a:cubicBezTo>
                  <a:cubicBezTo>
                    <a:pt x="58215" y="1406"/>
                    <a:pt x="58209" y="1406"/>
                    <a:pt x="58204" y="1406"/>
                  </a:cubicBezTo>
                  <a:cubicBezTo>
                    <a:pt x="58205" y="1397"/>
                    <a:pt x="58207" y="1387"/>
                    <a:pt x="58207" y="1378"/>
                  </a:cubicBezTo>
                  <a:close/>
                  <a:moveTo>
                    <a:pt x="10675" y="1398"/>
                  </a:moveTo>
                  <a:cubicBezTo>
                    <a:pt x="10690" y="1398"/>
                    <a:pt x="10706" y="1400"/>
                    <a:pt x="10721" y="1400"/>
                  </a:cubicBezTo>
                  <a:cubicBezTo>
                    <a:pt x="10721" y="1403"/>
                    <a:pt x="10721" y="1406"/>
                    <a:pt x="10720" y="1410"/>
                  </a:cubicBezTo>
                  <a:cubicBezTo>
                    <a:pt x="10705" y="1409"/>
                    <a:pt x="10690" y="1409"/>
                    <a:pt x="10674" y="1409"/>
                  </a:cubicBezTo>
                  <a:cubicBezTo>
                    <a:pt x="10675" y="1404"/>
                    <a:pt x="10675" y="1401"/>
                    <a:pt x="10675" y="1398"/>
                  </a:cubicBezTo>
                  <a:close/>
                  <a:moveTo>
                    <a:pt x="15588" y="1293"/>
                  </a:moveTo>
                  <a:cubicBezTo>
                    <a:pt x="15548" y="1343"/>
                    <a:pt x="15522" y="1375"/>
                    <a:pt x="15492" y="1412"/>
                  </a:cubicBezTo>
                  <a:cubicBezTo>
                    <a:pt x="15463" y="1387"/>
                    <a:pt x="15439" y="1366"/>
                    <a:pt x="15408" y="1338"/>
                  </a:cubicBezTo>
                  <a:cubicBezTo>
                    <a:pt x="15469" y="1323"/>
                    <a:pt x="15513" y="1312"/>
                    <a:pt x="15588" y="1293"/>
                  </a:cubicBezTo>
                  <a:close/>
                  <a:moveTo>
                    <a:pt x="27820" y="1400"/>
                  </a:moveTo>
                  <a:cubicBezTo>
                    <a:pt x="27834" y="1401"/>
                    <a:pt x="27849" y="1401"/>
                    <a:pt x="27865" y="1401"/>
                  </a:cubicBezTo>
                  <a:cubicBezTo>
                    <a:pt x="27865" y="1404"/>
                    <a:pt x="27864" y="1407"/>
                    <a:pt x="27864" y="1412"/>
                  </a:cubicBezTo>
                  <a:cubicBezTo>
                    <a:pt x="27849" y="1410"/>
                    <a:pt x="27833" y="1410"/>
                    <a:pt x="27818" y="1410"/>
                  </a:cubicBezTo>
                  <a:cubicBezTo>
                    <a:pt x="27818" y="1406"/>
                    <a:pt x="27820" y="1403"/>
                    <a:pt x="27820" y="1400"/>
                  </a:cubicBezTo>
                  <a:close/>
                  <a:moveTo>
                    <a:pt x="18463" y="1403"/>
                  </a:moveTo>
                  <a:cubicBezTo>
                    <a:pt x="18479" y="1403"/>
                    <a:pt x="18494" y="1403"/>
                    <a:pt x="18510" y="1404"/>
                  </a:cubicBezTo>
                  <a:cubicBezTo>
                    <a:pt x="18508" y="1407"/>
                    <a:pt x="18508" y="1410"/>
                    <a:pt x="18508" y="1413"/>
                  </a:cubicBezTo>
                  <a:cubicBezTo>
                    <a:pt x="18494" y="1413"/>
                    <a:pt x="18477" y="1412"/>
                    <a:pt x="18463" y="1412"/>
                  </a:cubicBezTo>
                  <a:cubicBezTo>
                    <a:pt x="18463" y="1409"/>
                    <a:pt x="18463" y="1406"/>
                    <a:pt x="18463" y="1403"/>
                  </a:cubicBezTo>
                  <a:close/>
                  <a:moveTo>
                    <a:pt x="12965" y="1294"/>
                  </a:moveTo>
                  <a:lnTo>
                    <a:pt x="12965" y="1294"/>
                  </a:lnTo>
                  <a:cubicBezTo>
                    <a:pt x="13022" y="1303"/>
                    <a:pt x="13054" y="1304"/>
                    <a:pt x="13079" y="1315"/>
                  </a:cubicBezTo>
                  <a:cubicBezTo>
                    <a:pt x="13125" y="1332"/>
                    <a:pt x="13165" y="1356"/>
                    <a:pt x="13207" y="1376"/>
                  </a:cubicBezTo>
                  <a:cubicBezTo>
                    <a:pt x="13184" y="1390"/>
                    <a:pt x="13162" y="1401"/>
                    <a:pt x="13140" y="1415"/>
                  </a:cubicBezTo>
                  <a:cubicBezTo>
                    <a:pt x="13088" y="1379"/>
                    <a:pt x="13038" y="1344"/>
                    <a:pt x="12965" y="1294"/>
                  </a:cubicBezTo>
                  <a:close/>
                  <a:moveTo>
                    <a:pt x="54178" y="1401"/>
                  </a:moveTo>
                  <a:cubicBezTo>
                    <a:pt x="54178" y="1403"/>
                    <a:pt x="54178" y="1409"/>
                    <a:pt x="54178" y="1415"/>
                  </a:cubicBezTo>
                  <a:cubicBezTo>
                    <a:pt x="54181" y="1414"/>
                    <a:pt x="54183" y="1414"/>
                    <a:pt x="54186" y="1414"/>
                  </a:cubicBezTo>
                  <a:lnTo>
                    <a:pt x="54186" y="1414"/>
                  </a:lnTo>
                  <a:cubicBezTo>
                    <a:pt x="54183" y="1410"/>
                    <a:pt x="54181" y="1406"/>
                    <a:pt x="54178" y="1401"/>
                  </a:cubicBezTo>
                  <a:close/>
                  <a:moveTo>
                    <a:pt x="10892" y="1370"/>
                  </a:moveTo>
                  <a:cubicBezTo>
                    <a:pt x="10896" y="1387"/>
                    <a:pt x="10902" y="1401"/>
                    <a:pt x="10906" y="1418"/>
                  </a:cubicBezTo>
                  <a:cubicBezTo>
                    <a:pt x="10892" y="1418"/>
                    <a:pt x="10880" y="1418"/>
                    <a:pt x="10865" y="1419"/>
                  </a:cubicBezTo>
                  <a:cubicBezTo>
                    <a:pt x="10867" y="1403"/>
                    <a:pt x="10868" y="1387"/>
                    <a:pt x="10870" y="1372"/>
                  </a:cubicBezTo>
                  <a:cubicBezTo>
                    <a:pt x="10877" y="1370"/>
                    <a:pt x="10884" y="1370"/>
                    <a:pt x="10892" y="1370"/>
                  </a:cubicBezTo>
                  <a:close/>
                  <a:moveTo>
                    <a:pt x="22787" y="1365"/>
                  </a:moveTo>
                  <a:cubicBezTo>
                    <a:pt x="22785" y="1384"/>
                    <a:pt x="22784" y="1403"/>
                    <a:pt x="22782" y="1422"/>
                  </a:cubicBezTo>
                  <a:cubicBezTo>
                    <a:pt x="22775" y="1421"/>
                    <a:pt x="22767" y="1421"/>
                    <a:pt x="22759" y="1421"/>
                  </a:cubicBezTo>
                  <a:cubicBezTo>
                    <a:pt x="22762" y="1401"/>
                    <a:pt x="22763" y="1382"/>
                    <a:pt x="22765" y="1365"/>
                  </a:cubicBezTo>
                  <a:close/>
                  <a:moveTo>
                    <a:pt x="8355" y="1397"/>
                  </a:moveTo>
                  <a:cubicBezTo>
                    <a:pt x="8355" y="1407"/>
                    <a:pt x="8354" y="1416"/>
                    <a:pt x="8354" y="1425"/>
                  </a:cubicBezTo>
                  <a:lnTo>
                    <a:pt x="8338" y="1425"/>
                  </a:lnTo>
                  <a:cubicBezTo>
                    <a:pt x="8339" y="1416"/>
                    <a:pt x="8339" y="1406"/>
                    <a:pt x="8341" y="1397"/>
                  </a:cubicBezTo>
                  <a:close/>
                  <a:moveTo>
                    <a:pt x="23531" y="1428"/>
                  </a:moveTo>
                  <a:cubicBezTo>
                    <a:pt x="23546" y="1429"/>
                    <a:pt x="23562" y="1429"/>
                    <a:pt x="23577" y="1429"/>
                  </a:cubicBezTo>
                  <a:cubicBezTo>
                    <a:pt x="23577" y="1432"/>
                    <a:pt x="23577" y="1435"/>
                    <a:pt x="23575" y="1440"/>
                  </a:cubicBezTo>
                  <a:cubicBezTo>
                    <a:pt x="23560" y="1438"/>
                    <a:pt x="23546" y="1438"/>
                    <a:pt x="23530" y="1438"/>
                  </a:cubicBezTo>
                  <a:cubicBezTo>
                    <a:pt x="23530" y="1434"/>
                    <a:pt x="23531" y="1431"/>
                    <a:pt x="23531" y="1428"/>
                  </a:cubicBezTo>
                  <a:close/>
                  <a:moveTo>
                    <a:pt x="15666" y="1384"/>
                  </a:moveTo>
                  <a:cubicBezTo>
                    <a:pt x="15673" y="1384"/>
                    <a:pt x="15681" y="1384"/>
                    <a:pt x="15688" y="1385"/>
                  </a:cubicBezTo>
                  <a:cubicBezTo>
                    <a:pt x="15686" y="1403"/>
                    <a:pt x="15685" y="1422"/>
                    <a:pt x="15684" y="1441"/>
                  </a:cubicBezTo>
                  <a:lnTo>
                    <a:pt x="15660" y="1441"/>
                  </a:lnTo>
                  <a:cubicBezTo>
                    <a:pt x="15661" y="1422"/>
                    <a:pt x="15663" y="1403"/>
                    <a:pt x="15666" y="1384"/>
                  </a:cubicBezTo>
                  <a:close/>
                  <a:moveTo>
                    <a:pt x="20258" y="1434"/>
                  </a:moveTo>
                  <a:cubicBezTo>
                    <a:pt x="20274" y="1434"/>
                    <a:pt x="20288" y="1434"/>
                    <a:pt x="20303" y="1435"/>
                  </a:cubicBezTo>
                  <a:cubicBezTo>
                    <a:pt x="20303" y="1438"/>
                    <a:pt x="20303" y="1441"/>
                    <a:pt x="20303" y="1444"/>
                  </a:cubicBezTo>
                  <a:cubicBezTo>
                    <a:pt x="20288" y="1444"/>
                    <a:pt x="20272" y="1443"/>
                    <a:pt x="20258" y="1443"/>
                  </a:cubicBezTo>
                  <a:cubicBezTo>
                    <a:pt x="20258" y="1440"/>
                    <a:pt x="20258" y="1437"/>
                    <a:pt x="20258" y="1434"/>
                  </a:cubicBezTo>
                  <a:close/>
                  <a:moveTo>
                    <a:pt x="9520" y="1420"/>
                  </a:moveTo>
                  <a:cubicBezTo>
                    <a:pt x="9559" y="1432"/>
                    <a:pt x="9560" y="1447"/>
                    <a:pt x="9562" y="1463"/>
                  </a:cubicBezTo>
                  <a:cubicBezTo>
                    <a:pt x="9551" y="1463"/>
                    <a:pt x="9541" y="1463"/>
                    <a:pt x="9531" y="1465"/>
                  </a:cubicBezTo>
                  <a:cubicBezTo>
                    <a:pt x="9527" y="1450"/>
                    <a:pt x="9524" y="1434"/>
                    <a:pt x="9520" y="1420"/>
                  </a:cubicBezTo>
                  <a:close/>
                  <a:moveTo>
                    <a:pt x="11237" y="1378"/>
                  </a:moveTo>
                  <a:cubicBezTo>
                    <a:pt x="11279" y="1397"/>
                    <a:pt x="11310" y="1412"/>
                    <a:pt x="11342" y="1425"/>
                  </a:cubicBezTo>
                  <a:cubicBezTo>
                    <a:pt x="11333" y="1431"/>
                    <a:pt x="11324" y="1435"/>
                    <a:pt x="11317" y="1440"/>
                  </a:cubicBezTo>
                  <a:cubicBezTo>
                    <a:pt x="11333" y="1443"/>
                    <a:pt x="11345" y="1450"/>
                    <a:pt x="11358" y="1457"/>
                  </a:cubicBezTo>
                  <a:cubicBezTo>
                    <a:pt x="11352" y="1460"/>
                    <a:pt x="11346" y="1463"/>
                    <a:pt x="11342" y="1466"/>
                  </a:cubicBezTo>
                  <a:cubicBezTo>
                    <a:pt x="11333" y="1457"/>
                    <a:pt x="11321" y="1450"/>
                    <a:pt x="11312" y="1441"/>
                  </a:cubicBezTo>
                  <a:cubicBezTo>
                    <a:pt x="11315" y="1440"/>
                    <a:pt x="11318" y="1438"/>
                    <a:pt x="11321" y="1437"/>
                  </a:cubicBezTo>
                  <a:lnTo>
                    <a:pt x="11321" y="1437"/>
                  </a:lnTo>
                  <a:cubicBezTo>
                    <a:pt x="11316" y="1437"/>
                    <a:pt x="11310" y="1437"/>
                    <a:pt x="11305" y="1437"/>
                  </a:cubicBezTo>
                  <a:cubicBezTo>
                    <a:pt x="11280" y="1437"/>
                    <a:pt x="11256" y="1435"/>
                    <a:pt x="11227" y="1432"/>
                  </a:cubicBezTo>
                  <a:cubicBezTo>
                    <a:pt x="11230" y="1413"/>
                    <a:pt x="11233" y="1397"/>
                    <a:pt x="11237" y="1378"/>
                  </a:cubicBezTo>
                  <a:close/>
                  <a:moveTo>
                    <a:pt x="13821" y="1437"/>
                  </a:moveTo>
                  <a:cubicBezTo>
                    <a:pt x="13827" y="1437"/>
                    <a:pt x="13831" y="1437"/>
                    <a:pt x="13836" y="1438"/>
                  </a:cubicBezTo>
                  <a:cubicBezTo>
                    <a:pt x="13836" y="1447"/>
                    <a:pt x="13834" y="1456"/>
                    <a:pt x="13834" y="1466"/>
                  </a:cubicBezTo>
                  <a:lnTo>
                    <a:pt x="13819" y="1466"/>
                  </a:lnTo>
                  <a:cubicBezTo>
                    <a:pt x="13819" y="1456"/>
                    <a:pt x="13821" y="1447"/>
                    <a:pt x="13821" y="1437"/>
                  </a:cubicBezTo>
                  <a:close/>
                  <a:moveTo>
                    <a:pt x="21635" y="1410"/>
                  </a:moveTo>
                  <a:lnTo>
                    <a:pt x="21635" y="1410"/>
                  </a:lnTo>
                  <a:cubicBezTo>
                    <a:pt x="21633" y="1432"/>
                    <a:pt x="21632" y="1447"/>
                    <a:pt x="21630" y="1466"/>
                  </a:cubicBezTo>
                  <a:cubicBezTo>
                    <a:pt x="21583" y="1450"/>
                    <a:pt x="21543" y="1437"/>
                    <a:pt x="21476" y="1413"/>
                  </a:cubicBezTo>
                  <a:cubicBezTo>
                    <a:pt x="21543" y="1412"/>
                    <a:pt x="21585" y="1412"/>
                    <a:pt x="21635" y="1410"/>
                  </a:cubicBezTo>
                  <a:close/>
                  <a:moveTo>
                    <a:pt x="19919" y="1441"/>
                  </a:moveTo>
                  <a:cubicBezTo>
                    <a:pt x="19918" y="1450"/>
                    <a:pt x="19918" y="1460"/>
                    <a:pt x="19916" y="1469"/>
                  </a:cubicBezTo>
                  <a:lnTo>
                    <a:pt x="19902" y="1469"/>
                  </a:lnTo>
                  <a:cubicBezTo>
                    <a:pt x="19903" y="1460"/>
                    <a:pt x="19903" y="1450"/>
                    <a:pt x="19904" y="1441"/>
                  </a:cubicBezTo>
                  <a:close/>
                  <a:moveTo>
                    <a:pt x="15801" y="1446"/>
                  </a:moveTo>
                  <a:cubicBezTo>
                    <a:pt x="15807" y="1446"/>
                    <a:pt x="15813" y="1446"/>
                    <a:pt x="15817" y="1447"/>
                  </a:cubicBezTo>
                  <a:cubicBezTo>
                    <a:pt x="15816" y="1456"/>
                    <a:pt x="15816" y="1465"/>
                    <a:pt x="15814" y="1475"/>
                  </a:cubicBezTo>
                  <a:lnTo>
                    <a:pt x="15800" y="1475"/>
                  </a:lnTo>
                  <a:cubicBezTo>
                    <a:pt x="15800" y="1465"/>
                    <a:pt x="15801" y="1456"/>
                    <a:pt x="15801" y="1446"/>
                  </a:cubicBezTo>
                  <a:close/>
                  <a:moveTo>
                    <a:pt x="11577" y="1447"/>
                  </a:moveTo>
                  <a:cubicBezTo>
                    <a:pt x="11576" y="1457"/>
                    <a:pt x="11576" y="1466"/>
                    <a:pt x="11574" y="1476"/>
                  </a:cubicBezTo>
                  <a:cubicBezTo>
                    <a:pt x="11570" y="1476"/>
                    <a:pt x="11564" y="1476"/>
                    <a:pt x="11560" y="1475"/>
                  </a:cubicBezTo>
                  <a:cubicBezTo>
                    <a:pt x="11560" y="1466"/>
                    <a:pt x="11561" y="1457"/>
                    <a:pt x="11561" y="1447"/>
                  </a:cubicBezTo>
                  <a:close/>
                  <a:moveTo>
                    <a:pt x="13374" y="1450"/>
                  </a:moveTo>
                  <a:cubicBezTo>
                    <a:pt x="13374" y="1460"/>
                    <a:pt x="13372" y="1469"/>
                    <a:pt x="13372" y="1479"/>
                  </a:cubicBezTo>
                  <a:cubicBezTo>
                    <a:pt x="13366" y="1479"/>
                    <a:pt x="13362" y="1479"/>
                    <a:pt x="13356" y="1478"/>
                  </a:cubicBezTo>
                  <a:lnTo>
                    <a:pt x="13359" y="1450"/>
                  </a:lnTo>
                  <a:close/>
                  <a:moveTo>
                    <a:pt x="14490" y="1344"/>
                  </a:moveTo>
                  <a:cubicBezTo>
                    <a:pt x="14509" y="1347"/>
                    <a:pt x="14530" y="1351"/>
                    <a:pt x="14561" y="1357"/>
                  </a:cubicBezTo>
                  <a:cubicBezTo>
                    <a:pt x="14532" y="1391"/>
                    <a:pt x="14508" y="1421"/>
                    <a:pt x="14484" y="1448"/>
                  </a:cubicBezTo>
                  <a:cubicBezTo>
                    <a:pt x="14430" y="1457"/>
                    <a:pt x="14380" y="1465"/>
                    <a:pt x="14333" y="1479"/>
                  </a:cubicBezTo>
                  <a:cubicBezTo>
                    <a:pt x="14311" y="1396"/>
                    <a:pt x="14464" y="1403"/>
                    <a:pt x="14490" y="1344"/>
                  </a:cubicBezTo>
                  <a:close/>
                  <a:moveTo>
                    <a:pt x="20531" y="1471"/>
                  </a:moveTo>
                  <a:cubicBezTo>
                    <a:pt x="20546" y="1472"/>
                    <a:pt x="20562" y="1472"/>
                    <a:pt x="20577" y="1472"/>
                  </a:cubicBezTo>
                  <a:cubicBezTo>
                    <a:pt x="20577" y="1475"/>
                    <a:pt x="20577" y="1479"/>
                    <a:pt x="20577" y="1482"/>
                  </a:cubicBezTo>
                  <a:cubicBezTo>
                    <a:pt x="20561" y="1481"/>
                    <a:pt x="20546" y="1481"/>
                    <a:pt x="20531" y="1481"/>
                  </a:cubicBezTo>
                  <a:cubicBezTo>
                    <a:pt x="20531" y="1476"/>
                    <a:pt x="20531" y="1473"/>
                    <a:pt x="20531" y="1471"/>
                  </a:cubicBezTo>
                  <a:close/>
                  <a:moveTo>
                    <a:pt x="11042" y="1432"/>
                  </a:moveTo>
                  <a:cubicBezTo>
                    <a:pt x="11077" y="1432"/>
                    <a:pt x="11098" y="1434"/>
                    <a:pt x="11123" y="1434"/>
                  </a:cubicBezTo>
                  <a:cubicBezTo>
                    <a:pt x="11127" y="1450"/>
                    <a:pt x="11130" y="1462"/>
                    <a:pt x="11133" y="1476"/>
                  </a:cubicBezTo>
                  <a:cubicBezTo>
                    <a:pt x="11111" y="1484"/>
                    <a:pt x="11091" y="1488"/>
                    <a:pt x="11076" y="1488"/>
                  </a:cubicBezTo>
                  <a:cubicBezTo>
                    <a:pt x="11049" y="1488"/>
                    <a:pt x="11035" y="1473"/>
                    <a:pt x="11042" y="1432"/>
                  </a:cubicBezTo>
                  <a:close/>
                  <a:moveTo>
                    <a:pt x="10393" y="1491"/>
                  </a:moveTo>
                  <a:cubicBezTo>
                    <a:pt x="10392" y="1492"/>
                    <a:pt x="10391" y="1493"/>
                    <a:pt x="10390" y="1493"/>
                  </a:cubicBezTo>
                  <a:lnTo>
                    <a:pt x="10390" y="1493"/>
                  </a:lnTo>
                  <a:cubicBezTo>
                    <a:pt x="10391" y="1493"/>
                    <a:pt x="10392" y="1492"/>
                    <a:pt x="10393" y="1491"/>
                  </a:cubicBezTo>
                  <a:close/>
                  <a:moveTo>
                    <a:pt x="12919" y="1428"/>
                  </a:moveTo>
                  <a:cubicBezTo>
                    <a:pt x="12923" y="1451"/>
                    <a:pt x="12926" y="1465"/>
                    <a:pt x="12931" y="1484"/>
                  </a:cubicBezTo>
                  <a:cubicBezTo>
                    <a:pt x="12903" y="1487"/>
                    <a:pt x="12878" y="1488"/>
                    <a:pt x="12798" y="1496"/>
                  </a:cubicBezTo>
                  <a:cubicBezTo>
                    <a:pt x="12859" y="1462"/>
                    <a:pt x="12882" y="1448"/>
                    <a:pt x="12919" y="1428"/>
                  </a:cubicBezTo>
                  <a:close/>
                  <a:moveTo>
                    <a:pt x="10390" y="1493"/>
                  </a:moveTo>
                  <a:lnTo>
                    <a:pt x="10390" y="1493"/>
                  </a:lnTo>
                  <a:cubicBezTo>
                    <a:pt x="10389" y="1494"/>
                    <a:pt x="10387" y="1495"/>
                    <a:pt x="10386" y="1496"/>
                  </a:cubicBezTo>
                  <a:cubicBezTo>
                    <a:pt x="10386" y="1496"/>
                    <a:pt x="10386" y="1496"/>
                    <a:pt x="10386" y="1496"/>
                  </a:cubicBezTo>
                  <a:lnTo>
                    <a:pt x="10386" y="1496"/>
                  </a:lnTo>
                  <a:cubicBezTo>
                    <a:pt x="10387" y="1495"/>
                    <a:pt x="10389" y="1494"/>
                    <a:pt x="10390" y="1493"/>
                  </a:cubicBezTo>
                  <a:close/>
                  <a:moveTo>
                    <a:pt x="13125" y="1441"/>
                  </a:moveTo>
                  <a:cubicBezTo>
                    <a:pt x="13134" y="1441"/>
                    <a:pt x="13141" y="1443"/>
                    <a:pt x="13149" y="1443"/>
                  </a:cubicBezTo>
                  <a:cubicBezTo>
                    <a:pt x="13147" y="1462"/>
                    <a:pt x="13146" y="1481"/>
                    <a:pt x="13144" y="1498"/>
                  </a:cubicBezTo>
                  <a:lnTo>
                    <a:pt x="13144" y="1500"/>
                  </a:lnTo>
                  <a:cubicBezTo>
                    <a:pt x="13135" y="1498"/>
                    <a:pt x="13128" y="1498"/>
                    <a:pt x="13121" y="1498"/>
                  </a:cubicBezTo>
                  <a:cubicBezTo>
                    <a:pt x="13122" y="1479"/>
                    <a:pt x="13124" y="1460"/>
                    <a:pt x="13125" y="1441"/>
                  </a:cubicBezTo>
                  <a:close/>
                  <a:moveTo>
                    <a:pt x="12035" y="1466"/>
                  </a:moveTo>
                  <a:cubicBezTo>
                    <a:pt x="12039" y="1481"/>
                    <a:pt x="12045" y="1497"/>
                    <a:pt x="12050" y="1512"/>
                  </a:cubicBezTo>
                  <a:cubicBezTo>
                    <a:pt x="12036" y="1513"/>
                    <a:pt x="12023" y="1513"/>
                    <a:pt x="12008" y="1515"/>
                  </a:cubicBezTo>
                  <a:cubicBezTo>
                    <a:pt x="12010" y="1498"/>
                    <a:pt x="12011" y="1482"/>
                    <a:pt x="12013" y="1468"/>
                  </a:cubicBezTo>
                  <a:cubicBezTo>
                    <a:pt x="12022" y="1466"/>
                    <a:pt x="12029" y="1466"/>
                    <a:pt x="12035" y="1466"/>
                  </a:cubicBezTo>
                  <a:close/>
                  <a:moveTo>
                    <a:pt x="16552" y="1473"/>
                  </a:moveTo>
                  <a:cubicBezTo>
                    <a:pt x="16556" y="1490"/>
                    <a:pt x="16560" y="1506"/>
                    <a:pt x="16565" y="1521"/>
                  </a:cubicBezTo>
                  <a:cubicBezTo>
                    <a:pt x="16552" y="1521"/>
                    <a:pt x="16538" y="1521"/>
                    <a:pt x="16525" y="1522"/>
                  </a:cubicBezTo>
                  <a:cubicBezTo>
                    <a:pt x="16527" y="1506"/>
                    <a:pt x="16528" y="1490"/>
                    <a:pt x="16529" y="1475"/>
                  </a:cubicBezTo>
                  <a:lnTo>
                    <a:pt x="16529" y="1473"/>
                  </a:lnTo>
                  <a:close/>
                  <a:moveTo>
                    <a:pt x="17444" y="1524"/>
                  </a:moveTo>
                  <a:cubicBezTo>
                    <a:pt x="17446" y="1527"/>
                    <a:pt x="17449" y="1530"/>
                    <a:pt x="17453" y="1530"/>
                  </a:cubicBezTo>
                  <a:lnTo>
                    <a:pt x="17453" y="1530"/>
                  </a:lnTo>
                  <a:cubicBezTo>
                    <a:pt x="17450" y="1528"/>
                    <a:pt x="17447" y="1526"/>
                    <a:pt x="17444" y="1524"/>
                  </a:cubicBezTo>
                  <a:close/>
                  <a:moveTo>
                    <a:pt x="8036" y="1444"/>
                  </a:moveTo>
                  <a:cubicBezTo>
                    <a:pt x="8015" y="1472"/>
                    <a:pt x="7996" y="1496"/>
                    <a:pt x="7962" y="1541"/>
                  </a:cubicBezTo>
                  <a:cubicBezTo>
                    <a:pt x="7957" y="1497"/>
                    <a:pt x="7952" y="1472"/>
                    <a:pt x="7949" y="1444"/>
                  </a:cubicBezTo>
                  <a:close/>
                  <a:moveTo>
                    <a:pt x="63070" y="1"/>
                  </a:moveTo>
                  <a:cubicBezTo>
                    <a:pt x="63060" y="29"/>
                    <a:pt x="63048" y="57"/>
                    <a:pt x="63034" y="89"/>
                  </a:cubicBezTo>
                  <a:cubicBezTo>
                    <a:pt x="62998" y="64"/>
                    <a:pt x="62973" y="46"/>
                    <a:pt x="62937" y="21"/>
                  </a:cubicBezTo>
                  <a:cubicBezTo>
                    <a:pt x="62878" y="26"/>
                    <a:pt x="62810" y="30"/>
                    <a:pt x="62739" y="36"/>
                  </a:cubicBezTo>
                  <a:cubicBezTo>
                    <a:pt x="62734" y="32"/>
                    <a:pt x="62723" y="24"/>
                    <a:pt x="62713" y="18"/>
                  </a:cubicBezTo>
                  <a:cubicBezTo>
                    <a:pt x="62678" y="36"/>
                    <a:pt x="62644" y="54"/>
                    <a:pt x="62610" y="71"/>
                  </a:cubicBezTo>
                  <a:cubicBezTo>
                    <a:pt x="62563" y="70"/>
                    <a:pt x="62517" y="68"/>
                    <a:pt x="62467" y="67"/>
                  </a:cubicBezTo>
                  <a:cubicBezTo>
                    <a:pt x="62447" y="85"/>
                    <a:pt x="62425" y="102"/>
                    <a:pt x="62404" y="120"/>
                  </a:cubicBezTo>
                  <a:lnTo>
                    <a:pt x="62404" y="120"/>
                  </a:lnTo>
                  <a:cubicBezTo>
                    <a:pt x="62360" y="110"/>
                    <a:pt x="62323" y="85"/>
                    <a:pt x="62279" y="85"/>
                  </a:cubicBezTo>
                  <a:cubicBezTo>
                    <a:pt x="62264" y="85"/>
                    <a:pt x="62247" y="88"/>
                    <a:pt x="62229" y="96"/>
                  </a:cubicBezTo>
                  <a:cubicBezTo>
                    <a:pt x="62219" y="113"/>
                    <a:pt x="62208" y="127"/>
                    <a:pt x="62195" y="149"/>
                  </a:cubicBezTo>
                  <a:cubicBezTo>
                    <a:pt x="62176" y="120"/>
                    <a:pt x="62164" y="101"/>
                    <a:pt x="62152" y="82"/>
                  </a:cubicBezTo>
                  <a:cubicBezTo>
                    <a:pt x="62067" y="98"/>
                    <a:pt x="61992" y="113"/>
                    <a:pt x="61927" y="124"/>
                  </a:cubicBezTo>
                  <a:cubicBezTo>
                    <a:pt x="61879" y="114"/>
                    <a:pt x="61832" y="104"/>
                    <a:pt x="61768" y="91"/>
                  </a:cubicBezTo>
                  <a:cubicBezTo>
                    <a:pt x="61740" y="113"/>
                    <a:pt x="61712" y="136"/>
                    <a:pt x="61689" y="155"/>
                  </a:cubicBezTo>
                  <a:cubicBezTo>
                    <a:pt x="61586" y="152"/>
                    <a:pt x="61496" y="149"/>
                    <a:pt x="61396" y="146"/>
                  </a:cubicBezTo>
                  <a:cubicBezTo>
                    <a:pt x="61370" y="171"/>
                    <a:pt x="61340" y="196"/>
                    <a:pt x="61312" y="223"/>
                  </a:cubicBezTo>
                  <a:cubicBezTo>
                    <a:pt x="61244" y="202"/>
                    <a:pt x="61153" y="189"/>
                    <a:pt x="61071" y="189"/>
                  </a:cubicBezTo>
                  <a:cubicBezTo>
                    <a:pt x="61037" y="189"/>
                    <a:pt x="61005" y="192"/>
                    <a:pt x="60977" y="196"/>
                  </a:cubicBezTo>
                  <a:cubicBezTo>
                    <a:pt x="60766" y="230"/>
                    <a:pt x="60553" y="249"/>
                    <a:pt x="60306" y="257"/>
                  </a:cubicBezTo>
                  <a:cubicBezTo>
                    <a:pt x="60294" y="269"/>
                    <a:pt x="60269" y="292"/>
                    <a:pt x="60244" y="314"/>
                  </a:cubicBezTo>
                  <a:cubicBezTo>
                    <a:pt x="60197" y="295"/>
                    <a:pt x="60166" y="283"/>
                    <a:pt x="60132" y="271"/>
                  </a:cubicBezTo>
                  <a:cubicBezTo>
                    <a:pt x="60089" y="293"/>
                    <a:pt x="60043" y="299"/>
                    <a:pt x="59998" y="299"/>
                  </a:cubicBezTo>
                  <a:cubicBezTo>
                    <a:pt x="59947" y="299"/>
                    <a:pt x="59897" y="292"/>
                    <a:pt x="59852" y="292"/>
                  </a:cubicBezTo>
                  <a:cubicBezTo>
                    <a:pt x="59850" y="292"/>
                    <a:pt x="59848" y="292"/>
                    <a:pt x="59845" y="292"/>
                  </a:cubicBezTo>
                  <a:cubicBezTo>
                    <a:pt x="59789" y="308"/>
                    <a:pt x="59731" y="338"/>
                    <a:pt x="59697" y="338"/>
                  </a:cubicBezTo>
                  <a:cubicBezTo>
                    <a:pt x="59692" y="338"/>
                    <a:pt x="59689" y="337"/>
                    <a:pt x="59685" y="336"/>
                  </a:cubicBezTo>
                  <a:cubicBezTo>
                    <a:pt x="59665" y="331"/>
                    <a:pt x="59646" y="329"/>
                    <a:pt x="59627" y="329"/>
                  </a:cubicBezTo>
                  <a:cubicBezTo>
                    <a:pt x="59580" y="329"/>
                    <a:pt x="59537" y="341"/>
                    <a:pt x="59491" y="341"/>
                  </a:cubicBezTo>
                  <a:cubicBezTo>
                    <a:pt x="59482" y="341"/>
                    <a:pt x="59473" y="340"/>
                    <a:pt x="59464" y="339"/>
                  </a:cubicBezTo>
                  <a:cubicBezTo>
                    <a:pt x="59453" y="338"/>
                    <a:pt x="59441" y="337"/>
                    <a:pt x="59429" y="337"/>
                  </a:cubicBezTo>
                  <a:cubicBezTo>
                    <a:pt x="59364" y="337"/>
                    <a:pt x="59296" y="352"/>
                    <a:pt x="59229" y="357"/>
                  </a:cubicBezTo>
                  <a:cubicBezTo>
                    <a:pt x="59144" y="364"/>
                    <a:pt x="59057" y="370"/>
                    <a:pt x="58970" y="377"/>
                  </a:cubicBezTo>
                  <a:cubicBezTo>
                    <a:pt x="58902" y="382"/>
                    <a:pt x="58833" y="396"/>
                    <a:pt x="58767" y="396"/>
                  </a:cubicBezTo>
                  <a:cubicBezTo>
                    <a:pt x="58756" y="396"/>
                    <a:pt x="58745" y="396"/>
                    <a:pt x="58735" y="395"/>
                  </a:cubicBezTo>
                  <a:cubicBezTo>
                    <a:pt x="58732" y="395"/>
                    <a:pt x="58729" y="395"/>
                    <a:pt x="58726" y="395"/>
                  </a:cubicBezTo>
                  <a:cubicBezTo>
                    <a:pt x="58690" y="395"/>
                    <a:pt x="58658" y="412"/>
                    <a:pt x="58619" y="412"/>
                  </a:cubicBezTo>
                  <a:cubicBezTo>
                    <a:pt x="58601" y="412"/>
                    <a:pt x="58582" y="408"/>
                    <a:pt x="58560" y="397"/>
                  </a:cubicBezTo>
                  <a:cubicBezTo>
                    <a:pt x="58550" y="391"/>
                    <a:pt x="58535" y="389"/>
                    <a:pt x="58518" y="389"/>
                  </a:cubicBezTo>
                  <a:cubicBezTo>
                    <a:pt x="58471" y="389"/>
                    <a:pt x="58403" y="405"/>
                    <a:pt x="58354" y="414"/>
                  </a:cubicBezTo>
                  <a:cubicBezTo>
                    <a:pt x="58280" y="428"/>
                    <a:pt x="58205" y="437"/>
                    <a:pt x="58131" y="437"/>
                  </a:cubicBezTo>
                  <a:cubicBezTo>
                    <a:pt x="58088" y="437"/>
                    <a:pt x="58045" y="434"/>
                    <a:pt x="58002" y="427"/>
                  </a:cubicBezTo>
                  <a:cubicBezTo>
                    <a:pt x="57998" y="427"/>
                    <a:pt x="57995" y="427"/>
                    <a:pt x="57991" y="427"/>
                  </a:cubicBezTo>
                  <a:cubicBezTo>
                    <a:pt x="57955" y="427"/>
                    <a:pt x="57920" y="448"/>
                    <a:pt x="57885" y="448"/>
                  </a:cubicBezTo>
                  <a:cubicBezTo>
                    <a:pt x="57868" y="448"/>
                    <a:pt x="57851" y="442"/>
                    <a:pt x="57834" y="426"/>
                  </a:cubicBezTo>
                  <a:cubicBezTo>
                    <a:pt x="57787" y="446"/>
                    <a:pt x="57737" y="452"/>
                    <a:pt x="57688" y="452"/>
                  </a:cubicBezTo>
                  <a:cubicBezTo>
                    <a:pt x="57614" y="452"/>
                    <a:pt x="57539" y="439"/>
                    <a:pt x="57466" y="439"/>
                  </a:cubicBezTo>
                  <a:cubicBezTo>
                    <a:pt x="57464" y="439"/>
                    <a:pt x="57461" y="439"/>
                    <a:pt x="57459" y="439"/>
                  </a:cubicBezTo>
                  <a:cubicBezTo>
                    <a:pt x="57333" y="439"/>
                    <a:pt x="57206" y="423"/>
                    <a:pt x="57080" y="414"/>
                  </a:cubicBezTo>
                  <a:cubicBezTo>
                    <a:pt x="57062" y="413"/>
                    <a:pt x="57046" y="413"/>
                    <a:pt x="57031" y="413"/>
                  </a:cubicBezTo>
                  <a:cubicBezTo>
                    <a:pt x="56916" y="422"/>
                    <a:pt x="56801" y="429"/>
                    <a:pt x="56676" y="438"/>
                  </a:cubicBezTo>
                  <a:cubicBezTo>
                    <a:pt x="56671" y="433"/>
                    <a:pt x="56654" y="423"/>
                    <a:pt x="56631" y="408"/>
                  </a:cubicBezTo>
                  <a:cubicBezTo>
                    <a:pt x="56589" y="415"/>
                    <a:pt x="56542" y="439"/>
                    <a:pt x="56495" y="439"/>
                  </a:cubicBezTo>
                  <a:cubicBezTo>
                    <a:pt x="56471" y="439"/>
                    <a:pt x="56445" y="433"/>
                    <a:pt x="56420" y="413"/>
                  </a:cubicBezTo>
                  <a:cubicBezTo>
                    <a:pt x="56383" y="419"/>
                    <a:pt x="56344" y="433"/>
                    <a:pt x="56308" y="433"/>
                  </a:cubicBezTo>
                  <a:cubicBezTo>
                    <a:pt x="56281" y="433"/>
                    <a:pt x="56256" y="425"/>
                    <a:pt x="56232" y="402"/>
                  </a:cubicBezTo>
                  <a:cubicBezTo>
                    <a:pt x="56200" y="420"/>
                    <a:pt x="56170" y="427"/>
                    <a:pt x="56140" y="427"/>
                  </a:cubicBezTo>
                  <a:cubicBezTo>
                    <a:pt x="56099" y="427"/>
                    <a:pt x="56061" y="413"/>
                    <a:pt x="56026" y="395"/>
                  </a:cubicBezTo>
                  <a:cubicBezTo>
                    <a:pt x="55972" y="402"/>
                    <a:pt x="55923" y="414"/>
                    <a:pt x="55875" y="416"/>
                  </a:cubicBezTo>
                  <a:cubicBezTo>
                    <a:pt x="55855" y="416"/>
                    <a:pt x="55835" y="416"/>
                    <a:pt x="55815" y="416"/>
                  </a:cubicBezTo>
                  <a:cubicBezTo>
                    <a:pt x="55762" y="416"/>
                    <a:pt x="55710" y="412"/>
                    <a:pt x="55669" y="385"/>
                  </a:cubicBezTo>
                  <a:cubicBezTo>
                    <a:pt x="55641" y="403"/>
                    <a:pt x="55610" y="408"/>
                    <a:pt x="55579" y="408"/>
                  </a:cubicBezTo>
                  <a:cubicBezTo>
                    <a:pt x="55540" y="408"/>
                    <a:pt x="55500" y="401"/>
                    <a:pt x="55461" y="401"/>
                  </a:cubicBezTo>
                  <a:cubicBezTo>
                    <a:pt x="55451" y="401"/>
                    <a:pt x="55441" y="401"/>
                    <a:pt x="55432" y="402"/>
                  </a:cubicBezTo>
                  <a:cubicBezTo>
                    <a:pt x="55348" y="413"/>
                    <a:pt x="55266" y="429"/>
                    <a:pt x="55182" y="438"/>
                  </a:cubicBezTo>
                  <a:cubicBezTo>
                    <a:pt x="55129" y="444"/>
                    <a:pt x="55078" y="448"/>
                    <a:pt x="55026" y="448"/>
                  </a:cubicBezTo>
                  <a:cubicBezTo>
                    <a:pt x="54947" y="448"/>
                    <a:pt x="54868" y="439"/>
                    <a:pt x="54792" y="416"/>
                  </a:cubicBezTo>
                  <a:cubicBezTo>
                    <a:pt x="54753" y="432"/>
                    <a:pt x="54711" y="436"/>
                    <a:pt x="54668" y="436"/>
                  </a:cubicBezTo>
                  <a:cubicBezTo>
                    <a:pt x="54598" y="436"/>
                    <a:pt x="54525" y="424"/>
                    <a:pt x="54455" y="424"/>
                  </a:cubicBezTo>
                  <a:cubicBezTo>
                    <a:pt x="54403" y="424"/>
                    <a:pt x="54352" y="431"/>
                    <a:pt x="54305" y="455"/>
                  </a:cubicBezTo>
                  <a:cubicBezTo>
                    <a:pt x="54283" y="442"/>
                    <a:pt x="54268" y="427"/>
                    <a:pt x="54250" y="424"/>
                  </a:cubicBezTo>
                  <a:cubicBezTo>
                    <a:pt x="54178" y="412"/>
                    <a:pt x="54102" y="411"/>
                    <a:pt x="54027" y="411"/>
                  </a:cubicBezTo>
                  <a:cubicBezTo>
                    <a:pt x="54007" y="411"/>
                    <a:pt x="53988" y="411"/>
                    <a:pt x="53968" y="411"/>
                  </a:cubicBezTo>
                  <a:cubicBezTo>
                    <a:pt x="53861" y="411"/>
                    <a:pt x="53754" y="409"/>
                    <a:pt x="53653" y="376"/>
                  </a:cubicBezTo>
                  <a:cubicBezTo>
                    <a:pt x="53652" y="376"/>
                    <a:pt x="53652" y="376"/>
                    <a:pt x="53651" y="376"/>
                  </a:cubicBezTo>
                  <a:cubicBezTo>
                    <a:pt x="53641" y="376"/>
                    <a:pt x="53619" y="394"/>
                    <a:pt x="53602" y="395"/>
                  </a:cubicBezTo>
                  <a:cubicBezTo>
                    <a:pt x="53591" y="396"/>
                    <a:pt x="53574" y="397"/>
                    <a:pt x="53554" y="397"/>
                  </a:cubicBezTo>
                  <a:cubicBezTo>
                    <a:pt x="53395" y="397"/>
                    <a:pt x="52987" y="368"/>
                    <a:pt x="52878" y="352"/>
                  </a:cubicBezTo>
                  <a:cubicBezTo>
                    <a:pt x="52809" y="343"/>
                    <a:pt x="52739" y="334"/>
                    <a:pt x="52675" y="334"/>
                  </a:cubicBezTo>
                  <a:cubicBezTo>
                    <a:pt x="52626" y="334"/>
                    <a:pt x="52580" y="339"/>
                    <a:pt x="52541" y="352"/>
                  </a:cubicBezTo>
                  <a:cubicBezTo>
                    <a:pt x="52450" y="342"/>
                    <a:pt x="52386" y="332"/>
                    <a:pt x="52323" y="327"/>
                  </a:cubicBezTo>
                  <a:cubicBezTo>
                    <a:pt x="52139" y="311"/>
                    <a:pt x="51948" y="335"/>
                    <a:pt x="51770" y="282"/>
                  </a:cubicBezTo>
                  <a:cubicBezTo>
                    <a:pt x="51761" y="279"/>
                    <a:pt x="51751" y="278"/>
                    <a:pt x="51740" y="278"/>
                  </a:cubicBezTo>
                  <a:cubicBezTo>
                    <a:pt x="51704" y="278"/>
                    <a:pt x="51659" y="289"/>
                    <a:pt x="51614" y="292"/>
                  </a:cubicBezTo>
                  <a:cubicBezTo>
                    <a:pt x="51600" y="272"/>
                    <a:pt x="51573" y="267"/>
                    <a:pt x="51542" y="267"/>
                  </a:cubicBezTo>
                  <a:cubicBezTo>
                    <a:pt x="51516" y="267"/>
                    <a:pt x="51487" y="271"/>
                    <a:pt x="51460" y="271"/>
                  </a:cubicBezTo>
                  <a:cubicBezTo>
                    <a:pt x="51454" y="271"/>
                    <a:pt x="51448" y="270"/>
                    <a:pt x="51442" y="270"/>
                  </a:cubicBezTo>
                  <a:cubicBezTo>
                    <a:pt x="51430" y="269"/>
                    <a:pt x="51418" y="269"/>
                    <a:pt x="51406" y="269"/>
                  </a:cubicBezTo>
                  <a:cubicBezTo>
                    <a:pt x="51354" y="269"/>
                    <a:pt x="51297" y="275"/>
                    <a:pt x="51211" y="279"/>
                  </a:cubicBezTo>
                  <a:cubicBezTo>
                    <a:pt x="51211" y="279"/>
                    <a:pt x="51187" y="304"/>
                    <a:pt x="51150" y="341"/>
                  </a:cubicBezTo>
                  <a:cubicBezTo>
                    <a:pt x="51105" y="295"/>
                    <a:pt x="51057" y="281"/>
                    <a:pt x="51011" y="281"/>
                  </a:cubicBezTo>
                  <a:cubicBezTo>
                    <a:pt x="50956" y="281"/>
                    <a:pt x="50903" y="300"/>
                    <a:pt x="50855" y="308"/>
                  </a:cubicBezTo>
                  <a:cubicBezTo>
                    <a:pt x="50824" y="293"/>
                    <a:pt x="50803" y="283"/>
                    <a:pt x="50801" y="282"/>
                  </a:cubicBezTo>
                  <a:lnTo>
                    <a:pt x="50801" y="282"/>
                  </a:lnTo>
                  <a:cubicBezTo>
                    <a:pt x="50590" y="295"/>
                    <a:pt x="50410" y="307"/>
                    <a:pt x="50234" y="317"/>
                  </a:cubicBezTo>
                  <a:cubicBezTo>
                    <a:pt x="50221" y="336"/>
                    <a:pt x="50210" y="352"/>
                    <a:pt x="50197" y="370"/>
                  </a:cubicBezTo>
                  <a:cubicBezTo>
                    <a:pt x="50174" y="367"/>
                    <a:pt x="50153" y="366"/>
                    <a:pt x="50131" y="363"/>
                  </a:cubicBezTo>
                  <a:cubicBezTo>
                    <a:pt x="50149" y="339"/>
                    <a:pt x="50165" y="317"/>
                    <a:pt x="50194" y="279"/>
                  </a:cubicBezTo>
                  <a:lnTo>
                    <a:pt x="50194" y="279"/>
                  </a:lnTo>
                  <a:cubicBezTo>
                    <a:pt x="50112" y="285"/>
                    <a:pt x="50059" y="289"/>
                    <a:pt x="49996" y="295"/>
                  </a:cubicBezTo>
                  <a:cubicBezTo>
                    <a:pt x="49982" y="285"/>
                    <a:pt x="49957" y="269"/>
                    <a:pt x="49931" y="249"/>
                  </a:cubicBezTo>
                  <a:cubicBezTo>
                    <a:pt x="49907" y="258"/>
                    <a:pt x="49884" y="269"/>
                    <a:pt x="49857" y="271"/>
                  </a:cubicBezTo>
                  <a:cubicBezTo>
                    <a:pt x="49849" y="272"/>
                    <a:pt x="49840" y="273"/>
                    <a:pt x="49832" y="273"/>
                  </a:cubicBezTo>
                  <a:cubicBezTo>
                    <a:pt x="49802" y="273"/>
                    <a:pt x="49771" y="268"/>
                    <a:pt x="49740" y="268"/>
                  </a:cubicBezTo>
                  <a:cubicBezTo>
                    <a:pt x="49714" y="268"/>
                    <a:pt x="49687" y="272"/>
                    <a:pt x="49662" y="285"/>
                  </a:cubicBezTo>
                  <a:cubicBezTo>
                    <a:pt x="49643" y="294"/>
                    <a:pt x="49627" y="298"/>
                    <a:pt x="49611" y="298"/>
                  </a:cubicBezTo>
                  <a:cubicBezTo>
                    <a:pt x="49560" y="298"/>
                    <a:pt x="49520" y="259"/>
                    <a:pt x="49469" y="259"/>
                  </a:cubicBezTo>
                  <a:cubicBezTo>
                    <a:pt x="49466" y="259"/>
                    <a:pt x="49463" y="259"/>
                    <a:pt x="49460" y="260"/>
                  </a:cubicBezTo>
                  <a:cubicBezTo>
                    <a:pt x="49404" y="266"/>
                    <a:pt x="49348" y="273"/>
                    <a:pt x="49300" y="279"/>
                  </a:cubicBezTo>
                  <a:cubicBezTo>
                    <a:pt x="49250" y="266"/>
                    <a:pt x="49204" y="255"/>
                    <a:pt x="49147" y="241"/>
                  </a:cubicBezTo>
                  <a:cubicBezTo>
                    <a:pt x="49116" y="266"/>
                    <a:pt x="49088" y="288"/>
                    <a:pt x="49060" y="310"/>
                  </a:cubicBezTo>
                  <a:cubicBezTo>
                    <a:pt x="49032" y="292"/>
                    <a:pt x="49017" y="283"/>
                    <a:pt x="49002" y="273"/>
                  </a:cubicBezTo>
                  <a:cubicBezTo>
                    <a:pt x="48985" y="282"/>
                    <a:pt x="48967" y="291"/>
                    <a:pt x="48942" y="304"/>
                  </a:cubicBezTo>
                  <a:cubicBezTo>
                    <a:pt x="48916" y="294"/>
                    <a:pt x="48886" y="283"/>
                    <a:pt x="48860" y="271"/>
                  </a:cubicBezTo>
                  <a:cubicBezTo>
                    <a:pt x="48842" y="280"/>
                    <a:pt x="48823" y="288"/>
                    <a:pt x="48804" y="296"/>
                  </a:cubicBezTo>
                  <a:cubicBezTo>
                    <a:pt x="48764" y="283"/>
                    <a:pt x="48729" y="270"/>
                    <a:pt x="48682" y="255"/>
                  </a:cubicBezTo>
                  <a:cubicBezTo>
                    <a:pt x="48645" y="286"/>
                    <a:pt x="48613" y="314"/>
                    <a:pt x="48592" y="332"/>
                  </a:cubicBezTo>
                  <a:cubicBezTo>
                    <a:pt x="48467" y="316"/>
                    <a:pt x="48349" y="301"/>
                    <a:pt x="48242" y="286"/>
                  </a:cubicBezTo>
                  <a:cubicBezTo>
                    <a:pt x="48112" y="294"/>
                    <a:pt x="47984" y="289"/>
                    <a:pt x="47870" y="310"/>
                  </a:cubicBezTo>
                  <a:cubicBezTo>
                    <a:pt x="47845" y="314"/>
                    <a:pt x="47820" y="316"/>
                    <a:pt x="47794" y="316"/>
                  </a:cubicBezTo>
                  <a:cubicBezTo>
                    <a:pt x="47734" y="316"/>
                    <a:pt x="47672" y="307"/>
                    <a:pt x="47612" y="307"/>
                  </a:cubicBezTo>
                  <a:cubicBezTo>
                    <a:pt x="47566" y="307"/>
                    <a:pt x="47520" y="312"/>
                    <a:pt x="47477" y="333"/>
                  </a:cubicBezTo>
                  <a:cubicBezTo>
                    <a:pt x="47456" y="323"/>
                    <a:pt x="47436" y="313"/>
                    <a:pt x="47406" y="298"/>
                  </a:cubicBezTo>
                  <a:cubicBezTo>
                    <a:pt x="47364" y="319"/>
                    <a:pt x="47325" y="338"/>
                    <a:pt x="47284" y="357"/>
                  </a:cubicBezTo>
                  <a:cubicBezTo>
                    <a:pt x="47274" y="338"/>
                    <a:pt x="47265" y="322"/>
                    <a:pt x="47255" y="301"/>
                  </a:cubicBezTo>
                  <a:cubicBezTo>
                    <a:pt x="47226" y="320"/>
                    <a:pt x="47199" y="327"/>
                    <a:pt x="47173" y="327"/>
                  </a:cubicBezTo>
                  <a:cubicBezTo>
                    <a:pt x="47122" y="327"/>
                    <a:pt x="47074" y="300"/>
                    <a:pt x="47027" y="288"/>
                  </a:cubicBezTo>
                  <a:cubicBezTo>
                    <a:pt x="46991" y="311"/>
                    <a:pt x="46956" y="319"/>
                    <a:pt x="46921" y="319"/>
                  </a:cubicBezTo>
                  <a:cubicBezTo>
                    <a:pt x="46871" y="319"/>
                    <a:pt x="46821" y="302"/>
                    <a:pt x="46775" y="294"/>
                  </a:cubicBezTo>
                  <a:cubicBezTo>
                    <a:pt x="46762" y="311"/>
                    <a:pt x="46752" y="327"/>
                    <a:pt x="46743" y="341"/>
                  </a:cubicBezTo>
                  <a:cubicBezTo>
                    <a:pt x="46672" y="324"/>
                    <a:pt x="46613" y="313"/>
                    <a:pt x="46566" y="302"/>
                  </a:cubicBezTo>
                  <a:cubicBezTo>
                    <a:pt x="46525" y="338"/>
                    <a:pt x="46496" y="364"/>
                    <a:pt x="46465" y="391"/>
                  </a:cubicBezTo>
                  <a:cubicBezTo>
                    <a:pt x="46429" y="360"/>
                    <a:pt x="46381" y="354"/>
                    <a:pt x="46332" y="354"/>
                  </a:cubicBezTo>
                  <a:cubicBezTo>
                    <a:pt x="46306" y="354"/>
                    <a:pt x="46279" y="356"/>
                    <a:pt x="46254" y="356"/>
                  </a:cubicBezTo>
                  <a:cubicBezTo>
                    <a:pt x="46212" y="356"/>
                    <a:pt x="46174" y="352"/>
                    <a:pt x="46147" y="329"/>
                  </a:cubicBezTo>
                  <a:cubicBezTo>
                    <a:pt x="46042" y="361"/>
                    <a:pt x="45939" y="394"/>
                    <a:pt x="45841" y="426"/>
                  </a:cubicBezTo>
                  <a:cubicBezTo>
                    <a:pt x="45752" y="395"/>
                    <a:pt x="45667" y="371"/>
                    <a:pt x="45569" y="371"/>
                  </a:cubicBezTo>
                  <a:cubicBezTo>
                    <a:pt x="45566" y="371"/>
                    <a:pt x="45563" y="371"/>
                    <a:pt x="45560" y="372"/>
                  </a:cubicBezTo>
                  <a:cubicBezTo>
                    <a:pt x="45410" y="373"/>
                    <a:pt x="45260" y="376"/>
                    <a:pt x="45110" y="377"/>
                  </a:cubicBezTo>
                  <a:cubicBezTo>
                    <a:pt x="45096" y="395"/>
                    <a:pt x="45083" y="413"/>
                    <a:pt x="45061" y="441"/>
                  </a:cubicBezTo>
                  <a:cubicBezTo>
                    <a:pt x="45007" y="408"/>
                    <a:pt x="44974" y="382"/>
                    <a:pt x="44932" y="366"/>
                  </a:cubicBezTo>
                  <a:cubicBezTo>
                    <a:pt x="44892" y="352"/>
                    <a:pt x="44840" y="351"/>
                    <a:pt x="44765" y="339"/>
                  </a:cubicBezTo>
                  <a:cubicBezTo>
                    <a:pt x="44755" y="348"/>
                    <a:pt x="44730" y="372"/>
                    <a:pt x="44708" y="392"/>
                  </a:cubicBezTo>
                  <a:cubicBezTo>
                    <a:pt x="44634" y="364"/>
                    <a:pt x="44584" y="335"/>
                    <a:pt x="44524" y="324"/>
                  </a:cubicBezTo>
                  <a:cubicBezTo>
                    <a:pt x="44518" y="324"/>
                    <a:pt x="44513" y="323"/>
                    <a:pt x="44507" y="323"/>
                  </a:cubicBezTo>
                  <a:cubicBezTo>
                    <a:pt x="44476" y="323"/>
                    <a:pt x="44443" y="333"/>
                    <a:pt x="44409" y="333"/>
                  </a:cubicBezTo>
                  <a:cubicBezTo>
                    <a:pt x="44395" y="333"/>
                    <a:pt x="44380" y="331"/>
                    <a:pt x="44365" y="326"/>
                  </a:cubicBezTo>
                  <a:lnTo>
                    <a:pt x="44365" y="326"/>
                  </a:lnTo>
                  <a:cubicBezTo>
                    <a:pt x="44364" y="343"/>
                    <a:pt x="44363" y="356"/>
                    <a:pt x="44398" y="381"/>
                  </a:cubicBezTo>
                  <a:lnTo>
                    <a:pt x="44398" y="381"/>
                  </a:lnTo>
                  <a:cubicBezTo>
                    <a:pt x="44407" y="379"/>
                    <a:pt x="44416" y="378"/>
                    <a:pt x="44425" y="377"/>
                  </a:cubicBezTo>
                  <a:cubicBezTo>
                    <a:pt x="44426" y="377"/>
                    <a:pt x="44426" y="377"/>
                    <a:pt x="44427" y="377"/>
                  </a:cubicBezTo>
                  <a:cubicBezTo>
                    <a:pt x="44433" y="377"/>
                    <a:pt x="44439" y="388"/>
                    <a:pt x="44416" y="392"/>
                  </a:cubicBezTo>
                  <a:lnTo>
                    <a:pt x="44416" y="392"/>
                  </a:lnTo>
                  <a:cubicBezTo>
                    <a:pt x="44410" y="388"/>
                    <a:pt x="44404" y="384"/>
                    <a:pt x="44398" y="381"/>
                  </a:cubicBezTo>
                  <a:lnTo>
                    <a:pt x="44398" y="381"/>
                  </a:lnTo>
                  <a:cubicBezTo>
                    <a:pt x="44395" y="381"/>
                    <a:pt x="44391" y="382"/>
                    <a:pt x="44387" y="383"/>
                  </a:cubicBezTo>
                  <a:lnTo>
                    <a:pt x="44387" y="383"/>
                  </a:lnTo>
                  <a:cubicBezTo>
                    <a:pt x="44317" y="359"/>
                    <a:pt x="44284" y="348"/>
                    <a:pt x="44250" y="336"/>
                  </a:cubicBezTo>
                  <a:cubicBezTo>
                    <a:pt x="44230" y="360"/>
                    <a:pt x="44214" y="377"/>
                    <a:pt x="44187" y="408"/>
                  </a:cubicBezTo>
                  <a:cubicBezTo>
                    <a:pt x="44181" y="369"/>
                    <a:pt x="44177" y="342"/>
                    <a:pt x="44171" y="308"/>
                  </a:cubicBezTo>
                  <a:cubicBezTo>
                    <a:pt x="44158" y="309"/>
                    <a:pt x="44146" y="310"/>
                    <a:pt x="44134" y="310"/>
                  </a:cubicBezTo>
                  <a:cubicBezTo>
                    <a:pt x="44088" y="310"/>
                    <a:pt x="44042" y="305"/>
                    <a:pt x="43996" y="305"/>
                  </a:cubicBezTo>
                  <a:cubicBezTo>
                    <a:pt x="43953" y="305"/>
                    <a:pt x="43910" y="309"/>
                    <a:pt x="43865" y="326"/>
                  </a:cubicBezTo>
                  <a:cubicBezTo>
                    <a:pt x="43852" y="331"/>
                    <a:pt x="43833" y="333"/>
                    <a:pt x="43813" y="333"/>
                  </a:cubicBezTo>
                  <a:cubicBezTo>
                    <a:pt x="43776" y="333"/>
                    <a:pt x="43732" y="324"/>
                    <a:pt x="43702" y="299"/>
                  </a:cubicBezTo>
                  <a:cubicBezTo>
                    <a:pt x="43690" y="289"/>
                    <a:pt x="43646" y="294"/>
                    <a:pt x="43616" y="291"/>
                  </a:cubicBezTo>
                  <a:cubicBezTo>
                    <a:pt x="43575" y="311"/>
                    <a:pt x="43535" y="330"/>
                    <a:pt x="43499" y="348"/>
                  </a:cubicBezTo>
                  <a:cubicBezTo>
                    <a:pt x="43420" y="342"/>
                    <a:pt x="43350" y="305"/>
                    <a:pt x="43281" y="305"/>
                  </a:cubicBezTo>
                  <a:cubicBezTo>
                    <a:pt x="43253" y="305"/>
                    <a:pt x="43226" y="311"/>
                    <a:pt x="43198" y="327"/>
                  </a:cubicBezTo>
                  <a:cubicBezTo>
                    <a:pt x="43154" y="319"/>
                    <a:pt x="43118" y="311"/>
                    <a:pt x="43085" y="305"/>
                  </a:cubicBezTo>
                  <a:cubicBezTo>
                    <a:pt x="43073" y="330"/>
                    <a:pt x="43069" y="342"/>
                    <a:pt x="43066" y="348"/>
                  </a:cubicBezTo>
                  <a:cubicBezTo>
                    <a:pt x="42993" y="338"/>
                    <a:pt x="42926" y="329"/>
                    <a:pt x="42904" y="326"/>
                  </a:cubicBezTo>
                  <a:cubicBezTo>
                    <a:pt x="42819" y="363"/>
                    <a:pt x="42769" y="383"/>
                    <a:pt x="42720" y="404"/>
                  </a:cubicBezTo>
                  <a:cubicBezTo>
                    <a:pt x="42697" y="388"/>
                    <a:pt x="42686" y="382"/>
                    <a:pt x="42678" y="373"/>
                  </a:cubicBezTo>
                  <a:cubicBezTo>
                    <a:pt x="42672" y="367"/>
                    <a:pt x="42670" y="360"/>
                    <a:pt x="42667" y="354"/>
                  </a:cubicBezTo>
                  <a:cubicBezTo>
                    <a:pt x="42684" y="351"/>
                    <a:pt x="42698" y="349"/>
                    <a:pt x="42712" y="348"/>
                  </a:cubicBezTo>
                  <a:cubicBezTo>
                    <a:pt x="42725" y="345"/>
                    <a:pt x="42737" y="341"/>
                    <a:pt x="42775" y="329"/>
                  </a:cubicBezTo>
                  <a:cubicBezTo>
                    <a:pt x="42748" y="327"/>
                    <a:pt x="42722" y="326"/>
                    <a:pt x="42697" y="326"/>
                  </a:cubicBezTo>
                  <a:cubicBezTo>
                    <a:pt x="42584" y="326"/>
                    <a:pt x="42489" y="345"/>
                    <a:pt x="42392" y="358"/>
                  </a:cubicBezTo>
                  <a:cubicBezTo>
                    <a:pt x="42385" y="342"/>
                    <a:pt x="42378" y="324"/>
                    <a:pt x="42369" y="307"/>
                  </a:cubicBezTo>
                  <a:cubicBezTo>
                    <a:pt x="42339" y="326"/>
                    <a:pt x="42314" y="345"/>
                    <a:pt x="42289" y="361"/>
                  </a:cubicBezTo>
                  <a:cubicBezTo>
                    <a:pt x="42269" y="370"/>
                    <a:pt x="42248" y="379"/>
                    <a:pt x="42229" y="388"/>
                  </a:cubicBezTo>
                  <a:cubicBezTo>
                    <a:pt x="42219" y="379"/>
                    <a:pt x="42208" y="369"/>
                    <a:pt x="42197" y="358"/>
                  </a:cubicBezTo>
                  <a:cubicBezTo>
                    <a:pt x="42173" y="349"/>
                    <a:pt x="42149" y="339"/>
                    <a:pt x="42133" y="333"/>
                  </a:cubicBezTo>
                  <a:cubicBezTo>
                    <a:pt x="42099" y="342"/>
                    <a:pt x="42069" y="349"/>
                    <a:pt x="42032" y="360"/>
                  </a:cubicBezTo>
                  <a:cubicBezTo>
                    <a:pt x="42020" y="335"/>
                    <a:pt x="42011" y="317"/>
                    <a:pt x="42002" y="298"/>
                  </a:cubicBezTo>
                  <a:cubicBezTo>
                    <a:pt x="41969" y="296"/>
                    <a:pt x="41932" y="296"/>
                    <a:pt x="41898" y="295"/>
                  </a:cubicBezTo>
                  <a:cubicBezTo>
                    <a:pt x="41872" y="308"/>
                    <a:pt x="41879" y="349"/>
                    <a:pt x="41838" y="349"/>
                  </a:cubicBezTo>
                  <a:cubicBezTo>
                    <a:pt x="41829" y="349"/>
                    <a:pt x="41816" y="346"/>
                    <a:pt x="41799" y="341"/>
                  </a:cubicBezTo>
                  <a:cubicBezTo>
                    <a:pt x="41789" y="324"/>
                    <a:pt x="41782" y="307"/>
                    <a:pt x="41770" y="286"/>
                  </a:cubicBezTo>
                  <a:cubicBezTo>
                    <a:pt x="41730" y="288"/>
                    <a:pt x="41690" y="289"/>
                    <a:pt x="41660" y="289"/>
                  </a:cubicBezTo>
                  <a:cubicBezTo>
                    <a:pt x="41671" y="320"/>
                    <a:pt x="41679" y="344"/>
                    <a:pt x="41689" y="373"/>
                  </a:cubicBezTo>
                  <a:cubicBezTo>
                    <a:pt x="41646" y="367"/>
                    <a:pt x="41626" y="366"/>
                    <a:pt x="41607" y="363"/>
                  </a:cubicBezTo>
                  <a:cubicBezTo>
                    <a:pt x="41601" y="333"/>
                    <a:pt x="41595" y="307"/>
                    <a:pt x="41589" y="277"/>
                  </a:cubicBezTo>
                  <a:cubicBezTo>
                    <a:pt x="41565" y="291"/>
                    <a:pt x="41548" y="299"/>
                    <a:pt x="41532" y="307"/>
                  </a:cubicBezTo>
                  <a:cubicBezTo>
                    <a:pt x="41517" y="296"/>
                    <a:pt x="41502" y="288"/>
                    <a:pt x="41483" y="277"/>
                  </a:cubicBezTo>
                  <a:cubicBezTo>
                    <a:pt x="41459" y="296"/>
                    <a:pt x="41437" y="314"/>
                    <a:pt x="41418" y="335"/>
                  </a:cubicBezTo>
                  <a:cubicBezTo>
                    <a:pt x="41406" y="333"/>
                    <a:pt x="41394" y="332"/>
                    <a:pt x="41383" y="332"/>
                  </a:cubicBezTo>
                  <a:cubicBezTo>
                    <a:pt x="41306" y="332"/>
                    <a:pt x="41276" y="377"/>
                    <a:pt x="41223" y="441"/>
                  </a:cubicBezTo>
                  <a:cubicBezTo>
                    <a:pt x="41229" y="373"/>
                    <a:pt x="41231" y="338"/>
                    <a:pt x="41234" y="301"/>
                  </a:cubicBezTo>
                  <a:cubicBezTo>
                    <a:pt x="41198" y="299"/>
                    <a:pt x="41177" y="298"/>
                    <a:pt x="41152" y="298"/>
                  </a:cubicBezTo>
                  <a:cubicBezTo>
                    <a:pt x="41143" y="326"/>
                    <a:pt x="41134" y="351"/>
                    <a:pt x="41126" y="377"/>
                  </a:cubicBezTo>
                  <a:cubicBezTo>
                    <a:pt x="41048" y="370"/>
                    <a:pt x="40975" y="349"/>
                    <a:pt x="40909" y="316"/>
                  </a:cubicBezTo>
                  <a:cubicBezTo>
                    <a:pt x="40906" y="352"/>
                    <a:pt x="40903" y="389"/>
                    <a:pt x="40899" y="438"/>
                  </a:cubicBezTo>
                  <a:cubicBezTo>
                    <a:pt x="40800" y="408"/>
                    <a:pt x="40722" y="385"/>
                    <a:pt x="40622" y="355"/>
                  </a:cubicBezTo>
                  <a:lnTo>
                    <a:pt x="40622" y="355"/>
                  </a:lnTo>
                  <a:cubicBezTo>
                    <a:pt x="40646" y="386"/>
                    <a:pt x="40655" y="399"/>
                    <a:pt x="40661" y="408"/>
                  </a:cubicBezTo>
                  <a:cubicBezTo>
                    <a:pt x="40637" y="418"/>
                    <a:pt x="40617" y="423"/>
                    <a:pt x="40599" y="423"/>
                  </a:cubicBezTo>
                  <a:cubicBezTo>
                    <a:pt x="40530" y="423"/>
                    <a:pt x="40499" y="359"/>
                    <a:pt x="40428" y="352"/>
                  </a:cubicBezTo>
                  <a:cubicBezTo>
                    <a:pt x="40409" y="373"/>
                    <a:pt x="40393" y="391"/>
                    <a:pt x="40377" y="408"/>
                  </a:cubicBezTo>
                  <a:cubicBezTo>
                    <a:pt x="40340" y="407"/>
                    <a:pt x="40303" y="405"/>
                    <a:pt x="40269" y="404"/>
                  </a:cubicBezTo>
                  <a:cubicBezTo>
                    <a:pt x="40260" y="383"/>
                    <a:pt x="40252" y="367"/>
                    <a:pt x="40244" y="349"/>
                  </a:cubicBezTo>
                  <a:cubicBezTo>
                    <a:pt x="40224" y="360"/>
                    <a:pt x="40206" y="367"/>
                    <a:pt x="40190" y="376"/>
                  </a:cubicBezTo>
                  <a:cubicBezTo>
                    <a:pt x="40177" y="368"/>
                    <a:pt x="40163" y="359"/>
                    <a:pt x="40163" y="359"/>
                  </a:cubicBezTo>
                  <a:lnTo>
                    <a:pt x="40163" y="359"/>
                  </a:lnTo>
                  <a:cubicBezTo>
                    <a:pt x="40163" y="359"/>
                    <a:pt x="40163" y="359"/>
                    <a:pt x="40163" y="360"/>
                  </a:cubicBezTo>
                  <a:cubicBezTo>
                    <a:pt x="40025" y="369"/>
                    <a:pt x="39904" y="376"/>
                    <a:pt x="39779" y="385"/>
                  </a:cubicBezTo>
                  <a:cubicBezTo>
                    <a:pt x="39731" y="373"/>
                    <a:pt x="39675" y="358"/>
                    <a:pt x="39619" y="344"/>
                  </a:cubicBezTo>
                  <a:cubicBezTo>
                    <a:pt x="39637" y="332"/>
                    <a:pt x="39650" y="323"/>
                    <a:pt x="39660" y="316"/>
                  </a:cubicBezTo>
                  <a:cubicBezTo>
                    <a:pt x="39582" y="298"/>
                    <a:pt x="39510" y="276"/>
                    <a:pt x="39434" y="269"/>
                  </a:cubicBezTo>
                  <a:cubicBezTo>
                    <a:pt x="39345" y="258"/>
                    <a:pt x="39256" y="260"/>
                    <a:pt x="39164" y="257"/>
                  </a:cubicBezTo>
                  <a:cubicBezTo>
                    <a:pt x="39163" y="288"/>
                    <a:pt x="39161" y="307"/>
                    <a:pt x="39158" y="327"/>
                  </a:cubicBezTo>
                  <a:cubicBezTo>
                    <a:pt x="39107" y="342"/>
                    <a:pt x="39057" y="355"/>
                    <a:pt x="39007" y="369"/>
                  </a:cubicBezTo>
                  <a:cubicBezTo>
                    <a:pt x="38960" y="326"/>
                    <a:pt x="38916" y="285"/>
                    <a:pt x="38873" y="248"/>
                  </a:cubicBezTo>
                  <a:cubicBezTo>
                    <a:pt x="38815" y="248"/>
                    <a:pt x="38757" y="241"/>
                    <a:pt x="38703" y="241"/>
                  </a:cubicBezTo>
                  <a:cubicBezTo>
                    <a:pt x="38654" y="241"/>
                    <a:pt x="38607" y="247"/>
                    <a:pt x="38564" y="269"/>
                  </a:cubicBezTo>
                  <a:cubicBezTo>
                    <a:pt x="38493" y="238"/>
                    <a:pt x="38421" y="228"/>
                    <a:pt x="38350" y="228"/>
                  </a:cubicBezTo>
                  <a:cubicBezTo>
                    <a:pt x="38274" y="228"/>
                    <a:pt x="38200" y="239"/>
                    <a:pt x="38127" y="249"/>
                  </a:cubicBezTo>
                  <a:cubicBezTo>
                    <a:pt x="38105" y="238"/>
                    <a:pt x="38092" y="230"/>
                    <a:pt x="38087" y="229"/>
                  </a:cubicBezTo>
                  <a:cubicBezTo>
                    <a:pt x="38015" y="248"/>
                    <a:pt x="37956" y="263"/>
                    <a:pt x="37914" y="273"/>
                  </a:cubicBezTo>
                  <a:cubicBezTo>
                    <a:pt x="37867" y="257"/>
                    <a:pt x="37837" y="246"/>
                    <a:pt x="37787" y="229"/>
                  </a:cubicBezTo>
                  <a:cubicBezTo>
                    <a:pt x="37781" y="286"/>
                    <a:pt x="37777" y="332"/>
                    <a:pt x="37774" y="377"/>
                  </a:cubicBezTo>
                  <a:cubicBezTo>
                    <a:pt x="37747" y="378"/>
                    <a:pt x="37728" y="379"/>
                    <a:pt x="37711" y="379"/>
                  </a:cubicBezTo>
                  <a:cubicBezTo>
                    <a:pt x="37705" y="379"/>
                    <a:pt x="37698" y="379"/>
                    <a:pt x="37692" y="379"/>
                  </a:cubicBezTo>
                  <a:cubicBezTo>
                    <a:pt x="37673" y="377"/>
                    <a:pt x="37652" y="372"/>
                    <a:pt x="37631" y="367"/>
                  </a:cubicBezTo>
                  <a:cubicBezTo>
                    <a:pt x="37653" y="351"/>
                    <a:pt x="37673" y="338"/>
                    <a:pt x="37690" y="324"/>
                  </a:cubicBezTo>
                  <a:cubicBezTo>
                    <a:pt x="37647" y="292"/>
                    <a:pt x="37600" y="276"/>
                    <a:pt x="37550" y="276"/>
                  </a:cubicBezTo>
                  <a:cubicBezTo>
                    <a:pt x="37527" y="276"/>
                    <a:pt x="37503" y="279"/>
                    <a:pt x="37478" y="286"/>
                  </a:cubicBezTo>
                  <a:cubicBezTo>
                    <a:pt x="37462" y="276"/>
                    <a:pt x="37447" y="266"/>
                    <a:pt x="37433" y="257"/>
                  </a:cubicBezTo>
                  <a:cubicBezTo>
                    <a:pt x="37397" y="264"/>
                    <a:pt x="37360" y="267"/>
                    <a:pt x="37322" y="267"/>
                  </a:cubicBezTo>
                  <a:cubicBezTo>
                    <a:pt x="37272" y="267"/>
                    <a:pt x="37221" y="261"/>
                    <a:pt x="37169" y="249"/>
                  </a:cubicBezTo>
                  <a:cubicBezTo>
                    <a:pt x="37168" y="249"/>
                    <a:pt x="37168" y="249"/>
                    <a:pt x="37166" y="249"/>
                  </a:cubicBezTo>
                  <a:cubicBezTo>
                    <a:pt x="37159" y="249"/>
                    <a:pt x="37148" y="257"/>
                    <a:pt x="37138" y="263"/>
                  </a:cubicBezTo>
                  <a:cubicBezTo>
                    <a:pt x="37150" y="273"/>
                    <a:pt x="37163" y="282"/>
                    <a:pt x="37187" y="301"/>
                  </a:cubicBezTo>
                  <a:lnTo>
                    <a:pt x="37097" y="301"/>
                  </a:lnTo>
                  <a:cubicBezTo>
                    <a:pt x="37087" y="277"/>
                    <a:pt x="37080" y="260"/>
                    <a:pt x="37072" y="242"/>
                  </a:cubicBezTo>
                  <a:cubicBezTo>
                    <a:pt x="37056" y="250"/>
                    <a:pt x="37043" y="263"/>
                    <a:pt x="37034" y="263"/>
                  </a:cubicBezTo>
                  <a:cubicBezTo>
                    <a:pt x="37033" y="263"/>
                    <a:pt x="37033" y="263"/>
                    <a:pt x="37033" y="263"/>
                  </a:cubicBezTo>
                  <a:cubicBezTo>
                    <a:pt x="37019" y="261"/>
                    <a:pt x="37005" y="260"/>
                    <a:pt x="36992" y="260"/>
                  </a:cubicBezTo>
                  <a:cubicBezTo>
                    <a:pt x="36913" y="260"/>
                    <a:pt x="36835" y="288"/>
                    <a:pt x="36756" y="288"/>
                  </a:cubicBezTo>
                  <a:cubicBezTo>
                    <a:pt x="36716" y="288"/>
                    <a:pt x="36676" y="281"/>
                    <a:pt x="36637" y="260"/>
                  </a:cubicBezTo>
                  <a:cubicBezTo>
                    <a:pt x="36633" y="258"/>
                    <a:pt x="36628" y="257"/>
                    <a:pt x="36622" y="257"/>
                  </a:cubicBezTo>
                  <a:cubicBezTo>
                    <a:pt x="36599" y="257"/>
                    <a:pt x="36561" y="268"/>
                    <a:pt x="36532" y="270"/>
                  </a:cubicBezTo>
                  <a:cubicBezTo>
                    <a:pt x="36480" y="276"/>
                    <a:pt x="36428" y="281"/>
                    <a:pt x="36376" y="281"/>
                  </a:cubicBezTo>
                  <a:cubicBezTo>
                    <a:pt x="36312" y="281"/>
                    <a:pt x="36249" y="273"/>
                    <a:pt x="36188" y="248"/>
                  </a:cubicBezTo>
                  <a:cubicBezTo>
                    <a:pt x="36159" y="263"/>
                    <a:pt x="36125" y="280"/>
                    <a:pt x="36104" y="291"/>
                  </a:cubicBezTo>
                  <a:cubicBezTo>
                    <a:pt x="36026" y="298"/>
                    <a:pt x="35964" y="302"/>
                    <a:pt x="35892" y="308"/>
                  </a:cubicBezTo>
                  <a:cubicBezTo>
                    <a:pt x="35863" y="296"/>
                    <a:pt x="35820" y="280"/>
                    <a:pt x="35758" y="258"/>
                  </a:cubicBezTo>
                  <a:cubicBezTo>
                    <a:pt x="35755" y="258"/>
                    <a:pt x="35752" y="258"/>
                    <a:pt x="35748" y="258"/>
                  </a:cubicBezTo>
                  <a:cubicBezTo>
                    <a:pt x="35727" y="258"/>
                    <a:pt x="35699" y="260"/>
                    <a:pt x="35671" y="260"/>
                  </a:cubicBezTo>
                  <a:cubicBezTo>
                    <a:pt x="35638" y="260"/>
                    <a:pt x="35605" y="258"/>
                    <a:pt x="35579" y="248"/>
                  </a:cubicBezTo>
                  <a:cubicBezTo>
                    <a:pt x="35556" y="240"/>
                    <a:pt x="35534" y="237"/>
                    <a:pt x="35513" y="237"/>
                  </a:cubicBezTo>
                  <a:cubicBezTo>
                    <a:pt x="35473" y="237"/>
                    <a:pt x="35437" y="247"/>
                    <a:pt x="35398" y="247"/>
                  </a:cubicBezTo>
                  <a:cubicBezTo>
                    <a:pt x="35394" y="247"/>
                    <a:pt x="35389" y="247"/>
                    <a:pt x="35385" y="246"/>
                  </a:cubicBezTo>
                  <a:cubicBezTo>
                    <a:pt x="35316" y="241"/>
                    <a:pt x="35246" y="244"/>
                    <a:pt x="35177" y="238"/>
                  </a:cubicBezTo>
                  <a:cubicBezTo>
                    <a:pt x="35163" y="237"/>
                    <a:pt x="35149" y="236"/>
                    <a:pt x="35134" y="236"/>
                  </a:cubicBezTo>
                  <a:cubicBezTo>
                    <a:pt x="35076" y="236"/>
                    <a:pt x="35021" y="245"/>
                    <a:pt x="34964" y="258"/>
                  </a:cubicBezTo>
                  <a:cubicBezTo>
                    <a:pt x="34905" y="271"/>
                    <a:pt x="34837" y="270"/>
                    <a:pt x="34760" y="276"/>
                  </a:cubicBezTo>
                  <a:cubicBezTo>
                    <a:pt x="34751" y="273"/>
                    <a:pt x="34727" y="252"/>
                    <a:pt x="34705" y="252"/>
                  </a:cubicBezTo>
                  <a:cubicBezTo>
                    <a:pt x="34557" y="255"/>
                    <a:pt x="34410" y="267"/>
                    <a:pt x="34261" y="267"/>
                  </a:cubicBezTo>
                  <a:cubicBezTo>
                    <a:pt x="34201" y="267"/>
                    <a:pt x="34140" y="265"/>
                    <a:pt x="34078" y="260"/>
                  </a:cubicBezTo>
                  <a:cubicBezTo>
                    <a:pt x="34077" y="260"/>
                    <a:pt x="34076" y="260"/>
                    <a:pt x="34075" y="260"/>
                  </a:cubicBezTo>
                  <a:cubicBezTo>
                    <a:pt x="34056" y="260"/>
                    <a:pt x="34035" y="273"/>
                    <a:pt x="34015" y="280"/>
                  </a:cubicBezTo>
                  <a:cubicBezTo>
                    <a:pt x="33999" y="270"/>
                    <a:pt x="33989" y="263"/>
                    <a:pt x="33981" y="257"/>
                  </a:cubicBezTo>
                  <a:cubicBezTo>
                    <a:pt x="33956" y="267"/>
                    <a:pt x="33933" y="277"/>
                    <a:pt x="33908" y="288"/>
                  </a:cubicBezTo>
                  <a:cubicBezTo>
                    <a:pt x="33878" y="273"/>
                    <a:pt x="33858" y="255"/>
                    <a:pt x="33833" y="252"/>
                  </a:cubicBezTo>
                  <a:cubicBezTo>
                    <a:pt x="33797" y="247"/>
                    <a:pt x="33760" y="245"/>
                    <a:pt x="33723" y="245"/>
                  </a:cubicBezTo>
                  <a:cubicBezTo>
                    <a:pt x="33706" y="245"/>
                    <a:pt x="33689" y="246"/>
                    <a:pt x="33672" y="246"/>
                  </a:cubicBezTo>
                  <a:cubicBezTo>
                    <a:pt x="33629" y="248"/>
                    <a:pt x="33574" y="264"/>
                    <a:pt x="33538" y="264"/>
                  </a:cubicBezTo>
                  <a:cubicBezTo>
                    <a:pt x="33528" y="264"/>
                    <a:pt x="33520" y="262"/>
                    <a:pt x="33513" y="260"/>
                  </a:cubicBezTo>
                  <a:cubicBezTo>
                    <a:pt x="33485" y="247"/>
                    <a:pt x="33464" y="241"/>
                    <a:pt x="33444" y="241"/>
                  </a:cubicBezTo>
                  <a:cubicBezTo>
                    <a:pt x="33423" y="241"/>
                    <a:pt x="33404" y="247"/>
                    <a:pt x="33379" y="261"/>
                  </a:cubicBezTo>
                  <a:cubicBezTo>
                    <a:pt x="33373" y="265"/>
                    <a:pt x="33363" y="266"/>
                    <a:pt x="33351" y="266"/>
                  </a:cubicBezTo>
                  <a:cubicBezTo>
                    <a:pt x="33332" y="266"/>
                    <a:pt x="33309" y="262"/>
                    <a:pt x="33291" y="260"/>
                  </a:cubicBezTo>
                  <a:cubicBezTo>
                    <a:pt x="33271" y="255"/>
                    <a:pt x="33254" y="242"/>
                    <a:pt x="33232" y="230"/>
                  </a:cubicBezTo>
                  <a:cubicBezTo>
                    <a:pt x="33216" y="255"/>
                    <a:pt x="33207" y="270"/>
                    <a:pt x="33197" y="285"/>
                  </a:cubicBezTo>
                  <a:cubicBezTo>
                    <a:pt x="33156" y="261"/>
                    <a:pt x="33119" y="239"/>
                    <a:pt x="33075" y="214"/>
                  </a:cubicBezTo>
                  <a:cubicBezTo>
                    <a:pt x="33044" y="244"/>
                    <a:pt x="33023" y="263"/>
                    <a:pt x="32998" y="288"/>
                  </a:cubicBezTo>
                  <a:cubicBezTo>
                    <a:pt x="32897" y="230"/>
                    <a:pt x="32779" y="249"/>
                    <a:pt x="32672" y="239"/>
                  </a:cubicBezTo>
                  <a:cubicBezTo>
                    <a:pt x="32647" y="237"/>
                    <a:pt x="32623" y="236"/>
                    <a:pt x="32600" y="236"/>
                  </a:cubicBezTo>
                  <a:cubicBezTo>
                    <a:pt x="32513" y="236"/>
                    <a:pt x="32433" y="251"/>
                    <a:pt x="32361" y="285"/>
                  </a:cubicBezTo>
                  <a:cubicBezTo>
                    <a:pt x="32335" y="267"/>
                    <a:pt x="32310" y="249"/>
                    <a:pt x="32291" y="238"/>
                  </a:cubicBezTo>
                  <a:cubicBezTo>
                    <a:pt x="32185" y="246"/>
                    <a:pt x="32083" y="255"/>
                    <a:pt x="31995" y="264"/>
                  </a:cubicBezTo>
                  <a:cubicBezTo>
                    <a:pt x="31961" y="254"/>
                    <a:pt x="31935" y="246"/>
                    <a:pt x="31908" y="238"/>
                  </a:cubicBezTo>
                  <a:cubicBezTo>
                    <a:pt x="31888" y="261"/>
                    <a:pt x="31873" y="279"/>
                    <a:pt x="31851" y="304"/>
                  </a:cubicBezTo>
                  <a:cubicBezTo>
                    <a:pt x="31841" y="280"/>
                    <a:pt x="31833" y="264"/>
                    <a:pt x="31820" y="238"/>
                  </a:cubicBezTo>
                  <a:cubicBezTo>
                    <a:pt x="31741" y="239"/>
                    <a:pt x="31657" y="242"/>
                    <a:pt x="31570" y="245"/>
                  </a:cubicBezTo>
                  <a:cubicBezTo>
                    <a:pt x="31565" y="239"/>
                    <a:pt x="31557" y="223"/>
                    <a:pt x="31545" y="198"/>
                  </a:cubicBezTo>
                  <a:cubicBezTo>
                    <a:pt x="31496" y="204"/>
                    <a:pt x="31448" y="210"/>
                    <a:pt x="31414" y="214"/>
                  </a:cubicBezTo>
                  <a:cubicBezTo>
                    <a:pt x="31359" y="207"/>
                    <a:pt x="31312" y="198"/>
                    <a:pt x="31265" y="194"/>
                  </a:cubicBezTo>
                  <a:cubicBezTo>
                    <a:pt x="31227" y="190"/>
                    <a:pt x="31188" y="188"/>
                    <a:pt x="31150" y="188"/>
                  </a:cubicBezTo>
                  <a:cubicBezTo>
                    <a:pt x="31135" y="188"/>
                    <a:pt x="31120" y="188"/>
                    <a:pt x="31105" y="189"/>
                  </a:cubicBezTo>
                  <a:cubicBezTo>
                    <a:pt x="31064" y="191"/>
                    <a:pt x="31024" y="208"/>
                    <a:pt x="30983" y="211"/>
                  </a:cubicBezTo>
                  <a:cubicBezTo>
                    <a:pt x="30975" y="212"/>
                    <a:pt x="30968" y="212"/>
                    <a:pt x="30960" y="212"/>
                  </a:cubicBezTo>
                  <a:cubicBezTo>
                    <a:pt x="30923" y="212"/>
                    <a:pt x="30884" y="208"/>
                    <a:pt x="30847" y="208"/>
                  </a:cubicBezTo>
                  <a:cubicBezTo>
                    <a:pt x="30839" y="208"/>
                    <a:pt x="30831" y="208"/>
                    <a:pt x="30824" y="208"/>
                  </a:cubicBezTo>
                  <a:cubicBezTo>
                    <a:pt x="30777" y="211"/>
                    <a:pt x="30732" y="222"/>
                    <a:pt x="30729" y="222"/>
                  </a:cubicBezTo>
                  <a:cubicBezTo>
                    <a:pt x="30728" y="222"/>
                    <a:pt x="30728" y="222"/>
                    <a:pt x="30728" y="221"/>
                  </a:cubicBezTo>
                  <a:cubicBezTo>
                    <a:pt x="30633" y="212"/>
                    <a:pt x="30555" y="194"/>
                    <a:pt x="30498" y="194"/>
                  </a:cubicBezTo>
                  <a:cubicBezTo>
                    <a:pt x="30481" y="194"/>
                    <a:pt x="30465" y="195"/>
                    <a:pt x="30452" y="199"/>
                  </a:cubicBezTo>
                  <a:cubicBezTo>
                    <a:pt x="30403" y="213"/>
                    <a:pt x="30356" y="217"/>
                    <a:pt x="30310" y="217"/>
                  </a:cubicBezTo>
                  <a:cubicBezTo>
                    <a:pt x="30262" y="217"/>
                    <a:pt x="30215" y="213"/>
                    <a:pt x="30166" y="213"/>
                  </a:cubicBezTo>
                  <a:cubicBezTo>
                    <a:pt x="30105" y="213"/>
                    <a:pt x="30040" y="202"/>
                    <a:pt x="29981" y="202"/>
                  </a:cubicBezTo>
                  <a:cubicBezTo>
                    <a:pt x="29959" y="202"/>
                    <a:pt x="29937" y="204"/>
                    <a:pt x="29916" y="208"/>
                  </a:cubicBezTo>
                  <a:cubicBezTo>
                    <a:pt x="29898" y="212"/>
                    <a:pt x="29881" y="214"/>
                    <a:pt x="29865" y="214"/>
                  </a:cubicBezTo>
                  <a:cubicBezTo>
                    <a:pt x="29807" y="214"/>
                    <a:pt x="29759" y="194"/>
                    <a:pt x="29705" y="194"/>
                  </a:cubicBezTo>
                  <a:cubicBezTo>
                    <a:pt x="29696" y="194"/>
                    <a:pt x="29686" y="195"/>
                    <a:pt x="29676" y="196"/>
                  </a:cubicBezTo>
                  <a:cubicBezTo>
                    <a:pt x="29665" y="198"/>
                    <a:pt x="29653" y="198"/>
                    <a:pt x="29641" y="198"/>
                  </a:cubicBezTo>
                  <a:cubicBezTo>
                    <a:pt x="29626" y="198"/>
                    <a:pt x="29611" y="198"/>
                    <a:pt x="29597" y="198"/>
                  </a:cubicBezTo>
                  <a:cubicBezTo>
                    <a:pt x="29578" y="198"/>
                    <a:pt x="29560" y="199"/>
                    <a:pt x="29545" y="204"/>
                  </a:cubicBezTo>
                  <a:cubicBezTo>
                    <a:pt x="29510" y="215"/>
                    <a:pt x="29475" y="220"/>
                    <a:pt x="29441" y="220"/>
                  </a:cubicBezTo>
                  <a:cubicBezTo>
                    <a:pt x="29397" y="220"/>
                    <a:pt x="29354" y="212"/>
                    <a:pt x="29310" y="202"/>
                  </a:cubicBezTo>
                  <a:cubicBezTo>
                    <a:pt x="29298" y="200"/>
                    <a:pt x="29281" y="196"/>
                    <a:pt x="29270" y="196"/>
                  </a:cubicBezTo>
                  <a:cubicBezTo>
                    <a:pt x="29267" y="196"/>
                    <a:pt x="29265" y="196"/>
                    <a:pt x="29263" y="196"/>
                  </a:cubicBezTo>
                  <a:cubicBezTo>
                    <a:pt x="29235" y="208"/>
                    <a:pt x="29208" y="213"/>
                    <a:pt x="29183" y="213"/>
                  </a:cubicBezTo>
                  <a:cubicBezTo>
                    <a:pt x="29124" y="213"/>
                    <a:pt x="29071" y="188"/>
                    <a:pt x="29014" y="170"/>
                  </a:cubicBezTo>
                  <a:cubicBezTo>
                    <a:pt x="28968" y="202"/>
                    <a:pt x="28919" y="229"/>
                    <a:pt x="28866" y="229"/>
                  </a:cubicBezTo>
                  <a:cubicBezTo>
                    <a:pt x="28831" y="229"/>
                    <a:pt x="28794" y="217"/>
                    <a:pt x="28754" y="186"/>
                  </a:cubicBezTo>
                  <a:cubicBezTo>
                    <a:pt x="28713" y="212"/>
                    <a:pt x="28674" y="221"/>
                    <a:pt x="28640" y="221"/>
                  </a:cubicBezTo>
                  <a:cubicBezTo>
                    <a:pt x="28602" y="221"/>
                    <a:pt x="28569" y="209"/>
                    <a:pt x="28546" y="195"/>
                  </a:cubicBezTo>
                  <a:cubicBezTo>
                    <a:pt x="28449" y="201"/>
                    <a:pt x="28388" y="204"/>
                    <a:pt x="28323" y="210"/>
                  </a:cubicBezTo>
                  <a:cubicBezTo>
                    <a:pt x="28254" y="214"/>
                    <a:pt x="28186" y="221"/>
                    <a:pt x="28118" y="227"/>
                  </a:cubicBezTo>
                  <a:cubicBezTo>
                    <a:pt x="28108" y="207"/>
                    <a:pt x="28101" y="189"/>
                    <a:pt x="28092" y="171"/>
                  </a:cubicBezTo>
                  <a:cubicBezTo>
                    <a:pt x="28054" y="191"/>
                    <a:pt x="28020" y="210"/>
                    <a:pt x="28001" y="219"/>
                  </a:cubicBezTo>
                  <a:cubicBezTo>
                    <a:pt x="27893" y="208"/>
                    <a:pt x="27799" y="201"/>
                    <a:pt x="27708" y="188"/>
                  </a:cubicBezTo>
                  <a:cubicBezTo>
                    <a:pt x="27693" y="185"/>
                    <a:pt x="27678" y="185"/>
                    <a:pt x="27662" y="185"/>
                  </a:cubicBezTo>
                  <a:cubicBezTo>
                    <a:pt x="27609" y="185"/>
                    <a:pt x="27556" y="195"/>
                    <a:pt x="27503" y="195"/>
                  </a:cubicBezTo>
                  <a:cubicBezTo>
                    <a:pt x="27478" y="195"/>
                    <a:pt x="27453" y="193"/>
                    <a:pt x="27428" y="186"/>
                  </a:cubicBezTo>
                  <a:cubicBezTo>
                    <a:pt x="27418" y="202"/>
                    <a:pt x="27406" y="219"/>
                    <a:pt x="27397" y="233"/>
                  </a:cubicBezTo>
                  <a:cubicBezTo>
                    <a:pt x="27389" y="234"/>
                    <a:pt x="27381" y="234"/>
                    <a:pt x="27373" y="234"/>
                  </a:cubicBezTo>
                  <a:cubicBezTo>
                    <a:pt x="27344" y="234"/>
                    <a:pt x="27315" y="231"/>
                    <a:pt x="27288" y="231"/>
                  </a:cubicBezTo>
                  <a:cubicBezTo>
                    <a:pt x="27257" y="231"/>
                    <a:pt x="27230" y="235"/>
                    <a:pt x="27208" y="254"/>
                  </a:cubicBezTo>
                  <a:cubicBezTo>
                    <a:pt x="27159" y="235"/>
                    <a:pt x="27112" y="217"/>
                    <a:pt x="27077" y="205"/>
                  </a:cubicBezTo>
                  <a:cubicBezTo>
                    <a:pt x="27012" y="214"/>
                    <a:pt x="26959" y="223"/>
                    <a:pt x="26913" y="230"/>
                  </a:cubicBezTo>
                  <a:cubicBezTo>
                    <a:pt x="26903" y="248"/>
                    <a:pt x="26896" y="261"/>
                    <a:pt x="26885" y="282"/>
                  </a:cubicBezTo>
                  <a:cubicBezTo>
                    <a:pt x="26849" y="269"/>
                    <a:pt x="26818" y="258"/>
                    <a:pt x="26787" y="248"/>
                  </a:cubicBezTo>
                  <a:cubicBezTo>
                    <a:pt x="26762" y="257"/>
                    <a:pt x="26731" y="266"/>
                    <a:pt x="26697" y="276"/>
                  </a:cubicBezTo>
                  <a:cubicBezTo>
                    <a:pt x="26681" y="249"/>
                    <a:pt x="26668" y="230"/>
                    <a:pt x="26646" y="196"/>
                  </a:cubicBezTo>
                  <a:cubicBezTo>
                    <a:pt x="26609" y="226"/>
                    <a:pt x="26582" y="249"/>
                    <a:pt x="26554" y="271"/>
                  </a:cubicBezTo>
                  <a:cubicBezTo>
                    <a:pt x="26512" y="255"/>
                    <a:pt x="26481" y="244"/>
                    <a:pt x="26449" y="230"/>
                  </a:cubicBezTo>
                  <a:cubicBezTo>
                    <a:pt x="26407" y="244"/>
                    <a:pt x="26365" y="259"/>
                    <a:pt x="26324" y="259"/>
                  </a:cubicBezTo>
                  <a:cubicBezTo>
                    <a:pt x="26296" y="259"/>
                    <a:pt x="26268" y="252"/>
                    <a:pt x="26243" y="230"/>
                  </a:cubicBezTo>
                  <a:cubicBezTo>
                    <a:pt x="26206" y="238"/>
                    <a:pt x="26169" y="242"/>
                    <a:pt x="26141" y="254"/>
                  </a:cubicBezTo>
                  <a:cubicBezTo>
                    <a:pt x="26119" y="266"/>
                    <a:pt x="26109" y="288"/>
                    <a:pt x="26091" y="308"/>
                  </a:cubicBezTo>
                  <a:cubicBezTo>
                    <a:pt x="26078" y="285"/>
                    <a:pt x="26067" y="269"/>
                    <a:pt x="26054" y="244"/>
                  </a:cubicBezTo>
                  <a:cubicBezTo>
                    <a:pt x="26022" y="251"/>
                    <a:pt x="25991" y="258"/>
                    <a:pt x="25954" y="267"/>
                  </a:cubicBezTo>
                  <a:cubicBezTo>
                    <a:pt x="25934" y="258"/>
                    <a:pt x="25906" y="248"/>
                    <a:pt x="25879" y="236"/>
                  </a:cubicBezTo>
                  <a:cubicBezTo>
                    <a:pt x="25853" y="249"/>
                    <a:pt x="25836" y="258"/>
                    <a:pt x="25819" y="267"/>
                  </a:cubicBezTo>
                  <a:cubicBezTo>
                    <a:pt x="25750" y="244"/>
                    <a:pt x="25692" y="232"/>
                    <a:pt x="25631" y="232"/>
                  </a:cubicBezTo>
                  <a:cubicBezTo>
                    <a:pt x="25560" y="232"/>
                    <a:pt x="25485" y="248"/>
                    <a:pt x="25383" y="280"/>
                  </a:cubicBezTo>
                  <a:cubicBezTo>
                    <a:pt x="25398" y="286"/>
                    <a:pt x="25410" y="294"/>
                    <a:pt x="25422" y="299"/>
                  </a:cubicBezTo>
                  <a:cubicBezTo>
                    <a:pt x="25416" y="302"/>
                    <a:pt x="25411" y="305"/>
                    <a:pt x="25405" y="308"/>
                  </a:cubicBezTo>
                  <a:cubicBezTo>
                    <a:pt x="25397" y="301"/>
                    <a:pt x="25386" y="292"/>
                    <a:pt x="25376" y="285"/>
                  </a:cubicBezTo>
                  <a:cubicBezTo>
                    <a:pt x="25379" y="283"/>
                    <a:pt x="25382" y="282"/>
                    <a:pt x="25383" y="280"/>
                  </a:cubicBezTo>
                  <a:lnTo>
                    <a:pt x="25383" y="280"/>
                  </a:lnTo>
                  <a:cubicBezTo>
                    <a:pt x="25373" y="281"/>
                    <a:pt x="25363" y="282"/>
                    <a:pt x="25353" y="282"/>
                  </a:cubicBezTo>
                  <a:cubicBezTo>
                    <a:pt x="25309" y="282"/>
                    <a:pt x="25265" y="274"/>
                    <a:pt x="25223" y="274"/>
                  </a:cubicBezTo>
                  <a:cubicBezTo>
                    <a:pt x="25190" y="274"/>
                    <a:pt x="25158" y="279"/>
                    <a:pt x="25129" y="296"/>
                  </a:cubicBezTo>
                  <a:cubicBezTo>
                    <a:pt x="25079" y="279"/>
                    <a:pt x="25032" y="263"/>
                    <a:pt x="24985" y="245"/>
                  </a:cubicBezTo>
                  <a:cubicBezTo>
                    <a:pt x="24957" y="261"/>
                    <a:pt x="24927" y="277"/>
                    <a:pt x="24886" y="299"/>
                  </a:cubicBezTo>
                  <a:cubicBezTo>
                    <a:pt x="24840" y="288"/>
                    <a:pt x="24789" y="274"/>
                    <a:pt x="24724" y="258"/>
                  </a:cubicBezTo>
                  <a:cubicBezTo>
                    <a:pt x="24682" y="281"/>
                    <a:pt x="24636" y="288"/>
                    <a:pt x="24588" y="288"/>
                  </a:cubicBezTo>
                  <a:cubicBezTo>
                    <a:pt x="24517" y="288"/>
                    <a:pt x="24442" y="273"/>
                    <a:pt x="24370" y="273"/>
                  </a:cubicBezTo>
                  <a:cubicBezTo>
                    <a:pt x="24321" y="273"/>
                    <a:pt x="24273" y="280"/>
                    <a:pt x="24228" y="304"/>
                  </a:cubicBezTo>
                  <a:cubicBezTo>
                    <a:pt x="24190" y="288"/>
                    <a:pt x="24161" y="276"/>
                    <a:pt x="24122" y="260"/>
                  </a:cubicBezTo>
                  <a:cubicBezTo>
                    <a:pt x="24081" y="292"/>
                    <a:pt x="24046" y="319"/>
                    <a:pt x="24005" y="349"/>
                  </a:cubicBezTo>
                  <a:cubicBezTo>
                    <a:pt x="23999" y="329"/>
                    <a:pt x="23994" y="316"/>
                    <a:pt x="23987" y="292"/>
                  </a:cubicBezTo>
                  <a:cubicBezTo>
                    <a:pt x="23977" y="292"/>
                    <a:pt x="23967" y="292"/>
                    <a:pt x="23956" y="292"/>
                  </a:cubicBezTo>
                  <a:cubicBezTo>
                    <a:pt x="23945" y="292"/>
                    <a:pt x="23933" y="292"/>
                    <a:pt x="23921" y="292"/>
                  </a:cubicBezTo>
                  <a:cubicBezTo>
                    <a:pt x="23885" y="292"/>
                    <a:pt x="23848" y="291"/>
                    <a:pt x="23815" y="285"/>
                  </a:cubicBezTo>
                  <a:cubicBezTo>
                    <a:pt x="23806" y="283"/>
                    <a:pt x="23797" y="282"/>
                    <a:pt x="23789" y="282"/>
                  </a:cubicBezTo>
                  <a:cubicBezTo>
                    <a:pt x="23756" y="282"/>
                    <a:pt x="23726" y="293"/>
                    <a:pt x="23690" y="293"/>
                  </a:cubicBezTo>
                  <a:cubicBezTo>
                    <a:pt x="23675" y="293"/>
                    <a:pt x="23659" y="291"/>
                    <a:pt x="23641" y="286"/>
                  </a:cubicBezTo>
                  <a:cubicBezTo>
                    <a:pt x="23585" y="271"/>
                    <a:pt x="23519" y="266"/>
                    <a:pt x="23451" y="266"/>
                  </a:cubicBezTo>
                  <a:cubicBezTo>
                    <a:pt x="23401" y="266"/>
                    <a:pt x="23350" y="269"/>
                    <a:pt x="23302" y="271"/>
                  </a:cubicBezTo>
                  <a:cubicBezTo>
                    <a:pt x="23188" y="276"/>
                    <a:pt x="23078" y="298"/>
                    <a:pt x="22963" y="313"/>
                  </a:cubicBezTo>
                  <a:cubicBezTo>
                    <a:pt x="22927" y="285"/>
                    <a:pt x="22873" y="275"/>
                    <a:pt x="22822" y="275"/>
                  </a:cubicBezTo>
                  <a:cubicBezTo>
                    <a:pt x="22792" y="275"/>
                    <a:pt x="22763" y="279"/>
                    <a:pt x="22740" y="285"/>
                  </a:cubicBezTo>
                  <a:cubicBezTo>
                    <a:pt x="22727" y="288"/>
                    <a:pt x="22716" y="289"/>
                    <a:pt x="22706" y="289"/>
                  </a:cubicBezTo>
                  <a:cubicBezTo>
                    <a:pt x="22682" y="289"/>
                    <a:pt x="22662" y="283"/>
                    <a:pt x="22642" y="283"/>
                  </a:cubicBezTo>
                  <a:cubicBezTo>
                    <a:pt x="22634" y="283"/>
                    <a:pt x="22627" y="284"/>
                    <a:pt x="22619" y="286"/>
                  </a:cubicBezTo>
                  <a:cubicBezTo>
                    <a:pt x="22605" y="290"/>
                    <a:pt x="22592" y="291"/>
                    <a:pt x="22578" y="291"/>
                  </a:cubicBezTo>
                  <a:cubicBezTo>
                    <a:pt x="22563" y="291"/>
                    <a:pt x="22549" y="290"/>
                    <a:pt x="22534" y="290"/>
                  </a:cubicBezTo>
                  <a:cubicBezTo>
                    <a:pt x="22517" y="290"/>
                    <a:pt x="22499" y="291"/>
                    <a:pt x="22481" y="296"/>
                  </a:cubicBezTo>
                  <a:cubicBezTo>
                    <a:pt x="22469" y="300"/>
                    <a:pt x="22455" y="301"/>
                    <a:pt x="22440" y="301"/>
                  </a:cubicBezTo>
                  <a:cubicBezTo>
                    <a:pt x="22406" y="301"/>
                    <a:pt x="22367" y="295"/>
                    <a:pt x="22331" y="295"/>
                  </a:cubicBezTo>
                  <a:cubicBezTo>
                    <a:pt x="22328" y="295"/>
                    <a:pt x="22326" y="295"/>
                    <a:pt x="22323" y="295"/>
                  </a:cubicBezTo>
                  <a:cubicBezTo>
                    <a:pt x="22318" y="295"/>
                    <a:pt x="22312" y="295"/>
                    <a:pt x="22307" y="295"/>
                  </a:cubicBezTo>
                  <a:cubicBezTo>
                    <a:pt x="22286" y="295"/>
                    <a:pt x="22265" y="294"/>
                    <a:pt x="22244" y="294"/>
                  </a:cubicBezTo>
                  <a:cubicBezTo>
                    <a:pt x="22207" y="294"/>
                    <a:pt x="22169" y="297"/>
                    <a:pt x="22128" y="310"/>
                  </a:cubicBezTo>
                  <a:cubicBezTo>
                    <a:pt x="22098" y="319"/>
                    <a:pt x="22056" y="324"/>
                    <a:pt x="22018" y="324"/>
                  </a:cubicBezTo>
                  <a:cubicBezTo>
                    <a:pt x="21981" y="324"/>
                    <a:pt x="21948" y="319"/>
                    <a:pt x="21933" y="307"/>
                  </a:cubicBezTo>
                  <a:cubicBezTo>
                    <a:pt x="21904" y="302"/>
                    <a:pt x="21877" y="300"/>
                    <a:pt x="21851" y="300"/>
                  </a:cubicBezTo>
                  <a:cubicBezTo>
                    <a:pt x="21788" y="300"/>
                    <a:pt x="21733" y="311"/>
                    <a:pt x="21675" y="311"/>
                  </a:cubicBezTo>
                  <a:cubicBezTo>
                    <a:pt x="21647" y="311"/>
                    <a:pt x="21618" y="308"/>
                    <a:pt x="21588" y="301"/>
                  </a:cubicBezTo>
                  <a:cubicBezTo>
                    <a:pt x="21482" y="276"/>
                    <a:pt x="21352" y="308"/>
                    <a:pt x="21246" y="264"/>
                  </a:cubicBezTo>
                  <a:cubicBezTo>
                    <a:pt x="21218" y="280"/>
                    <a:pt x="21190" y="296"/>
                    <a:pt x="21154" y="317"/>
                  </a:cubicBezTo>
                  <a:cubicBezTo>
                    <a:pt x="21126" y="307"/>
                    <a:pt x="21098" y="295"/>
                    <a:pt x="21089" y="292"/>
                  </a:cubicBezTo>
                  <a:cubicBezTo>
                    <a:pt x="21002" y="299"/>
                    <a:pt x="20931" y="307"/>
                    <a:pt x="20855" y="314"/>
                  </a:cubicBezTo>
                  <a:cubicBezTo>
                    <a:pt x="20853" y="338"/>
                    <a:pt x="20850" y="360"/>
                    <a:pt x="20849" y="385"/>
                  </a:cubicBezTo>
                  <a:cubicBezTo>
                    <a:pt x="20820" y="383"/>
                    <a:pt x="20799" y="383"/>
                    <a:pt x="20774" y="382"/>
                  </a:cubicBezTo>
                  <a:cubicBezTo>
                    <a:pt x="20770" y="354"/>
                    <a:pt x="20765" y="327"/>
                    <a:pt x="20759" y="291"/>
                  </a:cubicBezTo>
                  <a:cubicBezTo>
                    <a:pt x="20704" y="305"/>
                    <a:pt x="20651" y="321"/>
                    <a:pt x="20600" y="321"/>
                  </a:cubicBezTo>
                  <a:cubicBezTo>
                    <a:pt x="20563" y="321"/>
                    <a:pt x="20528" y="313"/>
                    <a:pt x="20494" y="291"/>
                  </a:cubicBezTo>
                  <a:cubicBezTo>
                    <a:pt x="20490" y="288"/>
                    <a:pt x="20478" y="286"/>
                    <a:pt x="20467" y="286"/>
                  </a:cubicBezTo>
                  <a:cubicBezTo>
                    <a:pt x="20460" y="286"/>
                    <a:pt x="20453" y="287"/>
                    <a:pt x="20450" y="289"/>
                  </a:cubicBezTo>
                  <a:cubicBezTo>
                    <a:pt x="20426" y="306"/>
                    <a:pt x="20399" y="311"/>
                    <a:pt x="20372" y="311"/>
                  </a:cubicBezTo>
                  <a:cubicBezTo>
                    <a:pt x="20336" y="311"/>
                    <a:pt x="20298" y="303"/>
                    <a:pt x="20260" y="303"/>
                  </a:cubicBezTo>
                  <a:cubicBezTo>
                    <a:pt x="20249" y="303"/>
                    <a:pt x="20238" y="303"/>
                    <a:pt x="20227" y="305"/>
                  </a:cubicBezTo>
                  <a:cubicBezTo>
                    <a:pt x="20202" y="310"/>
                    <a:pt x="20177" y="311"/>
                    <a:pt x="20150" y="311"/>
                  </a:cubicBezTo>
                  <a:cubicBezTo>
                    <a:pt x="20086" y="311"/>
                    <a:pt x="20018" y="302"/>
                    <a:pt x="19953" y="301"/>
                  </a:cubicBezTo>
                  <a:cubicBezTo>
                    <a:pt x="19922" y="301"/>
                    <a:pt x="19891" y="314"/>
                    <a:pt x="19860" y="320"/>
                  </a:cubicBezTo>
                  <a:cubicBezTo>
                    <a:pt x="19834" y="301"/>
                    <a:pt x="19809" y="283"/>
                    <a:pt x="19793" y="273"/>
                  </a:cubicBezTo>
                  <a:cubicBezTo>
                    <a:pt x="19690" y="288"/>
                    <a:pt x="19593" y="308"/>
                    <a:pt x="19494" y="311"/>
                  </a:cubicBezTo>
                  <a:cubicBezTo>
                    <a:pt x="19478" y="312"/>
                    <a:pt x="19461" y="312"/>
                    <a:pt x="19445" y="312"/>
                  </a:cubicBezTo>
                  <a:cubicBezTo>
                    <a:pt x="19353" y="312"/>
                    <a:pt x="19260" y="304"/>
                    <a:pt x="19168" y="304"/>
                  </a:cubicBezTo>
                  <a:cubicBezTo>
                    <a:pt x="19162" y="304"/>
                    <a:pt x="19156" y="304"/>
                    <a:pt x="19150" y="304"/>
                  </a:cubicBezTo>
                  <a:cubicBezTo>
                    <a:pt x="19041" y="304"/>
                    <a:pt x="18932" y="316"/>
                    <a:pt x="18823" y="319"/>
                  </a:cubicBezTo>
                  <a:cubicBezTo>
                    <a:pt x="18814" y="319"/>
                    <a:pt x="18805" y="319"/>
                    <a:pt x="18796" y="319"/>
                  </a:cubicBezTo>
                  <a:cubicBezTo>
                    <a:pt x="18765" y="319"/>
                    <a:pt x="18734" y="318"/>
                    <a:pt x="18703" y="318"/>
                  </a:cubicBezTo>
                  <a:cubicBezTo>
                    <a:pt x="18656" y="318"/>
                    <a:pt x="18608" y="321"/>
                    <a:pt x="18561" y="338"/>
                  </a:cubicBezTo>
                  <a:cubicBezTo>
                    <a:pt x="18528" y="348"/>
                    <a:pt x="18478" y="357"/>
                    <a:pt x="18436" y="357"/>
                  </a:cubicBezTo>
                  <a:cubicBezTo>
                    <a:pt x="18415" y="357"/>
                    <a:pt x="18396" y="355"/>
                    <a:pt x="18383" y="349"/>
                  </a:cubicBezTo>
                  <a:cubicBezTo>
                    <a:pt x="18340" y="331"/>
                    <a:pt x="18296" y="328"/>
                    <a:pt x="18253" y="328"/>
                  </a:cubicBezTo>
                  <a:cubicBezTo>
                    <a:pt x="18228" y="328"/>
                    <a:pt x="18204" y="329"/>
                    <a:pt x="18179" y="329"/>
                  </a:cubicBezTo>
                  <a:cubicBezTo>
                    <a:pt x="18175" y="329"/>
                    <a:pt x="18170" y="329"/>
                    <a:pt x="18165" y="329"/>
                  </a:cubicBezTo>
                  <a:cubicBezTo>
                    <a:pt x="18163" y="329"/>
                    <a:pt x="18160" y="329"/>
                    <a:pt x="18157" y="329"/>
                  </a:cubicBezTo>
                  <a:cubicBezTo>
                    <a:pt x="18108" y="329"/>
                    <a:pt x="18048" y="348"/>
                    <a:pt x="18007" y="348"/>
                  </a:cubicBezTo>
                  <a:cubicBezTo>
                    <a:pt x="17997" y="348"/>
                    <a:pt x="17988" y="347"/>
                    <a:pt x="17980" y="344"/>
                  </a:cubicBezTo>
                  <a:cubicBezTo>
                    <a:pt x="17961" y="335"/>
                    <a:pt x="17944" y="332"/>
                    <a:pt x="17928" y="332"/>
                  </a:cubicBezTo>
                  <a:cubicBezTo>
                    <a:pt x="17885" y="332"/>
                    <a:pt x="17849" y="352"/>
                    <a:pt x="17808" y="352"/>
                  </a:cubicBezTo>
                  <a:cubicBezTo>
                    <a:pt x="17801" y="352"/>
                    <a:pt x="17793" y="351"/>
                    <a:pt x="17784" y="349"/>
                  </a:cubicBezTo>
                  <a:cubicBezTo>
                    <a:pt x="17784" y="349"/>
                    <a:pt x="17783" y="349"/>
                    <a:pt x="17783" y="349"/>
                  </a:cubicBezTo>
                  <a:cubicBezTo>
                    <a:pt x="17774" y="349"/>
                    <a:pt x="17761" y="362"/>
                    <a:pt x="17744" y="362"/>
                  </a:cubicBezTo>
                  <a:cubicBezTo>
                    <a:pt x="17737" y="362"/>
                    <a:pt x="17729" y="360"/>
                    <a:pt x="17721" y="352"/>
                  </a:cubicBezTo>
                  <a:cubicBezTo>
                    <a:pt x="17706" y="339"/>
                    <a:pt x="17692" y="335"/>
                    <a:pt x="17680" y="335"/>
                  </a:cubicBezTo>
                  <a:cubicBezTo>
                    <a:pt x="17648" y="335"/>
                    <a:pt x="17622" y="364"/>
                    <a:pt x="17585" y="364"/>
                  </a:cubicBezTo>
                  <a:cubicBezTo>
                    <a:pt x="17581" y="364"/>
                    <a:pt x="17578" y="363"/>
                    <a:pt x="17574" y="363"/>
                  </a:cubicBezTo>
                  <a:cubicBezTo>
                    <a:pt x="17559" y="340"/>
                    <a:pt x="17536" y="335"/>
                    <a:pt x="17509" y="335"/>
                  </a:cubicBezTo>
                  <a:cubicBezTo>
                    <a:pt x="17483" y="335"/>
                    <a:pt x="17452" y="340"/>
                    <a:pt x="17423" y="340"/>
                  </a:cubicBezTo>
                  <a:cubicBezTo>
                    <a:pt x="17411" y="340"/>
                    <a:pt x="17399" y="339"/>
                    <a:pt x="17387" y="336"/>
                  </a:cubicBezTo>
                  <a:cubicBezTo>
                    <a:pt x="17312" y="320"/>
                    <a:pt x="17224" y="324"/>
                    <a:pt x="17140" y="322"/>
                  </a:cubicBezTo>
                  <a:cubicBezTo>
                    <a:pt x="17059" y="319"/>
                    <a:pt x="16978" y="319"/>
                    <a:pt x="16915" y="317"/>
                  </a:cubicBezTo>
                  <a:cubicBezTo>
                    <a:pt x="16894" y="342"/>
                    <a:pt x="16886" y="355"/>
                    <a:pt x="16868" y="376"/>
                  </a:cubicBezTo>
                  <a:cubicBezTo>
                    <a:pt x="16853" y="345"/>
                    <a:pt x="16844" y="329"/>
                    <a:pt x="16835" y="308"/>
                  </a:cubicBezTo>
                  <a:cubicBezTo>
                    <a:pt x="16815" y="329"/>
                    <a:pt x="16792" y="335"/>
                    <a:pt x="16768" y="335"/>
                  </a:cubicBezTo>
                  <a:cubicBezTo>
                    <a:pt x="16732" y="335"/>
                    <a:pt x="16692" y="321"/>
                    <a:pt x="16652" y="321"/>
                  </a:cubicBezTo>
                  <a:cubicBezTo>
                    <a:pt x="16637" y="321"/>
                    <a:pt x="16623" y="322"/>
                    <a:pt x="16609" y="327"/>
                  </a:cubicBezTo>
                  <a:cubicBezTo>
                    <a:pt x="16575" y="339"/>
                    <a:pt x="16534" y="342"/>
                    <a:pt x="16488" y="342"/>
                  </a:cubicBezTo>
                  <a:cubicBezTo>
                    <a:pt x="16443" y="342"/>
                    <a:pt x="16393" y="339"/>
                    <a:pt x="16342" y="339"/>
                  </a:cubicBezTo>
                  <a:cubicBezTo>
                    <a:pt x="16332" y="339"/>
                    <a:pt x="16322" y="339"/>
                    <a:pt x="16312" y="339"/>
                  </a:cubicBezTo>
                  <a:cubicBezTo>
                    <a:pt x="16269" y="319"/>
                    <a:pt x="16225" y="311"/>
                    <a:pt x="16181" y="311"/>
                  </a:cubicBezTo>
                  <a:cubicBezTo>
                    <a:pt x="16084" y="311"/>
                    <a:pt x="15983" y="348"/>
                    <a:pt x="15881" y="363"/>
                  </a:cubicBezTo>
                  <a:cubicBezTo>
                    <a:pt x="15822" y="348"/>
                    <a:pt x="15763" y="333"/>
                    <a:pt x="15709" y="319"/>
                  </a:cubicBezTo>
                  <a:cubicBezTo>
                    <a:pt x="15700" y="302"/>
                    <a:pt x="15692" y="286"/>
                    <a:pt x="15685" y="270"/>
                  </a:cubicBezTo>
                  <a:cubicBezTo>
                    <a:pt x="15594" y="279"/>
                    <a:pt x="15516" y="286"/>
                    <a:pt x="15438" y="292"/>
                  </a:cubicBezTo>
                  <a:cubicBezTo>
                    <a:pt x="15361" y="298"/>
                    <a:pt x="15283" y="302"/>
                    <a:pt x="15210" y="307"/>
                  </a:cubicBezTo>
                  <a:cubicBezTo>
                    <a:pt x="15194" y="299"/>
                    <a:pt x="15180" y="292"/>
                    <a:pt x="15164" y="285"/>
                  </a:cubicBezTo>
                  <a:cubicBezTo>
                    <a:pt x="15148" y="308"/>
                    <a:pt x="15138" y="324"/>
                    <a:pt x="15124" y="345"/>
                  </a:cubicBezTo>
                  <a:cubicBezTo>
                    <a:pt x="15107" y="320"/>
                    <a:pt x="15094" y="299"/>
                    <a:pt x="15080" y="279"/>
                  </a:cubicBezTo>
                  <a:cubicBezTo>
                    <a:pt x="15078" y="279"/>
                    <a:pt x="15076" y="279"/>
                    <a:pt x="15074" y="279"/>
                  </a:cubicBezTo>
                  <a:cubicBezTo>
                    <a:pt x="15004" y="279"/>
                    <a:pt x="14964" y="337"/>
                    <a:pt x="14897" y="337"/>
                  </a:cubicBezTo>
                  <a:cubicBezTo>
                    <a:pt x="14879" y="337"/>
                    <a:pt x="14860" y="333"/>
                    <a:pt x="14838" y="323"/>
                  </a:cubicBezTo>
                  <a:cubicBezTo>
                    <a:pt x="14830" y="308"/>
                    <a:pt x="14821" y="291"/>
                    <a:pt x="14810" y="267"/>
                  </a:cubicBezTo>
                  <a:cubicBezTo>
                    <a:pt x="14761" y="273"/>
                    <a:pt x="14712" y="279"/>
                    <a:pt x="14658" y="286"/>
                  </a:cubicBezTo>
                  <a:cubicBezTo>
                    <a:pt x="14630" y="265"/>
                    <a:pt x="14594" y="260"/>
                    <a:pt x="14554" y="260"/>
                  </a:cubicBezTo>
                  <a:cubicBezTo>
                    <a:pt x="14525" y="260"/>
                    <a:pt x="14494" y="263"/>
                    <a:pt x="14464" y="263"/>
                  </a:cubicBezTo>
                  <a:cubicBezTo>
                    <a:pt x="14448" y="263"/>
                    <a:pt x="14432" y="262"/>
                    <a:pt x="14417" y="260"/>
                  </a:cubicBezTo>
                  <a:cubicBezTo>
                    <a:pt x="14408" y="269"/>
                    <a:pt x="14396" y="276"/>
                    <a:pt x="14386" y="283"/>
                  </a:cubicBezTo>
                  <a:cubicBezTo>
                    <a:pt x="14381" y="280"/>
                    <a:pt x="14376" y="277"/>
                    <a:pt x="14371" y="274"/>
                  </a:cubicBezTo>
                  <a:cubicBezTo>
                    <a:pt x="14384" y="267"/>
                    <a:pt x="14398" y="261"/>
                    <a:pt x="14411" y="255"/>
                  </a:cubicBezTo>
                  <a:lnTo>
                    <a:pt x="14411" y="255"/>
                  </a:lnTo>
                  <a:cubicBezTo>
                    <a:pt x="14412" y="256"/>
                    <a:pt x="14413" y="257"/>
                    <a:pt x="14415" y="258"/>
                  </a:cubicBezTo>
                  <a:lnTo>
                    <a:pt x="14415" y="258"/>
                  </a:lnTo>
                  <a:cubicBezTo>
                    <a:pt x="14413" y="257"/>
                    <a:pt x="14412" y="256"/>
                    <a:pt x="14411" y="255"/>
                  </a:cubicBezTo>
                  <a:cubicBezTo>
                    <a:pt x="14411" y="255"/>
                    <a:pt x="14411" y="255"/>
                    <a:pt x="14411" y="255"/>
                  </a:cubicBezTo>
                  <a:lnTo>
                    <a:pt x="14411" y="255"/>
                  </a:lnTo>
                  <a:cubicBezTo>
                    <a:pt x="14393" y="244"/>
                    <a:pt x="14376" y="230"/>
                    <a:pt x="14360" y="230"/>
                  </a:cubicBezTo>
                  <a:cubicBezTo>
                    <a:pt x="14359" y="230"/>
                    <a:pt x="14359" y="230"/>
                    <a:pt x="14358" y="230"/>
                  </a:cubicBezTo>
                  <a:cubicBezTo>
                    <a:pt x="14227" y="235"/>
                    <a:pt x="14098" y="242"/>
                    <a:pt x="13974" y="249"/>
                  </a:cubicBezTo>
                  <a:cubicBezTo>
                    <a:pt x="13909" y="270"/>
                    <a:pt x="13882" y="324"/>
                    <a:pt x="13797" y="324"/>
                  </a:cubicBezTo>
                  <a:cubicBezTo>
                    <a:pt x="13792" y="324"/>
                    <a:pt x="13787" y="323"/>
                    <a:pt x="13781" y="323"/>
                  </a:cubicBezTo>
                  <a:cubicBezTo>
                    <a:pt x="13772" y="305"/>
                    <a:pt x="13764" y="288"/>
                    <a:pt x="13761" y="280"/>
                  </a:cubicBezTo>
                  <a:cubicBezTo>
                    <a:pt x="13684" y="273"/>
                    <a:pt x="13616" y="263"/>
                    <a:pt x="13547" y="258"/>
                  </a:cubicBezTo>
                  <a:cubicBezTo>
                    <a:pt x="13456" y="254"/>
                    <a:pt x="13366" y="252"/>
                    <a:pt x="13247" y="248"/>
                  </a:cubicBezTo>
                  <a:cubicBezTo>
                    <a:pt x="13232" y="266"/>
                    <a:pt x="13210" y="292"/>
                    <a:pt x="13190" y="314"/>
                  </a:cubicBezTo>
                  <a:cubicBezTo>
                    <a:pt x="13135" y="292"/>
                    <a:pt x="13106" y="280"/>
                    <a:pt x="13093" y="274"/>
                  </a:cubicBezTo>
                  <a:cubicBezTo>
                    <a:pt x="13019" y="282"/>
                    <a:pt x="12963" y="292"/>
                    <a:pt x="12907" y="292"/>
                  </a:cubicBezTo>
                  <a:cubicBezTo>
                    <a:pt x="12897" y="293"/>
                    <a:pt x="12887" y="293"/>
                    <a:pt x="12877" y="293"/>
                  </a:cubicBezTo>
                  <a:cubicBezTo>
                    <a:pt x="12826" y="293"/>
                    <a:pt x="12775" y="288"/>
                    <a:pt x="12723" y="288"/>
                  </a:cubicBezTo>
                  <a:cubicBezTo>
                    <a:pt x="12685" y="288"/>
                    <a:pt x="12635" y="299"/>
                    <a:pt x="12601" y="299"/>
                  </a:cubicBezTo>
                  <a:cubicBezTo>
                    <a:pt x="12588" y="299"/>
                    <a:pt x="12578" y="297"/>
                    <a:pt x="12572" y="294"/>
                  </a:cubicBezTo>
                  <a:cubicBezTo>
                    <a:pt x="12555" y="284"/>
                    <a:pt x="12540" y="280"/>
                    <a:pt x="12527" y="280"/>
                  </a:cubicBezTo>
                  <a:cubicBezTo>
                    <a:pt x="12490" y="280"/>
                    <a:pt x="12463" y="308"/>
                    <a:pt x="12430" y="308"/>
                  </a:cubicBezTo>
                  <a:cubicBezTo>
                    <a:pt x="12424" y="308"/>
                    <a:pt x="12418" y="307"/>
                    <a:pt x="12411" y="305"/>
                  </a:cubicBezTo>
                  <a:cubicBezTo>
                    <a:pt x="12389" y="294"/>
                    <a:pt x="12367" y="283"/>
                    <a:pt x="12348" y="273"/>
                  </a:cubicBezTo>
                  <a:cubicBezTo>
                    <a:pt x="12295" y="286"/>
                    <a:pt x="12250" y="298"/>
                    <a:pt x="12204" y="310"/>
                  </a:cubicBezTo>
                  <a:cubicBezTo>
                    <a:pt x="12214" y="323"/>
                    <a:pt x="12225" y="335"/>
                    <a:pt x="12247" y="360"/>
                  </a:cubicBezTo>
                  <a:cubicBezTo>
                    <a:pt x="12200" y="354"/>
                    <a:pt x="12173" y="349"/>
                    <a:pt x="12154" y="348"/>
                  </a:cubicBezTo>
                  <a:cubicBezTo>
                    <a:pt x="12150" y="326"/>
                    <a:pt x="12147" y="314"/>
                    <a:pt x="12141" y="289"/>
                  </a:cubicBezTo>
                  <a:cubicBezTo>
                    <a:pt x="12125" y="295"/>
                    <a:pt x="12111" y="297"/>
                    <a:pt x="12097" y="297"/>
                  </a:cubicBezTo>
                  <a:cubicBezTo>
                    <a:pt x="12040" y="297"/>
                    <a:pt x="11993" y="262"/>
                    <a:pt x="11931" y="262"/>
                  </a:cubicBezTo>
                  <a:cubicBezTo>
                    <a:pt x="11907" y="262"/>
                    <a:pt x="11881" y="268"/>
                    <a:pt x="11851" y="282"/>
                  </a:cubicBezTo>
                  <a:cubicBezTo>
                    <a:pt x="11833" y="290"/>
                    <a:pt x="11811" y="293"/>
                    <a:pt x="11786" y="293"/>
                  </a:cubicBezTo>
                  <a:cubicBezTo>
                    <a:pt x="11737" y="293"/>
                    <a:pt x="11679" y="282"/>
                    <a:pt x="11626" y="282"/>
                  </a:cubicBezTo>
                  <a:cubicBezTo>
                    <a:pt x="11596" y="282"/>
                    <a:pt x="11568" y="285"/>
                    <a:pt x="11543" y="296"/>
                  </a:cubicBezTo>
                  <a:cubicBezTo>
                    <a:pt x="11441" y="267"/>
                    <a:pt x="11338" y="265"/>
                    <a:pt x="11236" y="265"/>
                  </a:cubicBezTo>
                  <a:cubicBezTo>
                    <a:pt x="11215" y="265"/>
                    <a:pt x="11194" y="265"/>
                    <a:pt x="11174" y="265"/>
                  </a:cubicBezTo>
                  <a:cubicBezTo>
                    <a:pt x="11147" y="265"/>
                    <a:pt x="11120" y="265"/>
                    <a:pt x="11093" y="264"/>
                  </a:cubicBezTo>
                  <a:cubicBezTo>
                    <a:pt x="10995" y="261"/>
                    <a:pt x="10897" y="248"/>
                    <a:pt x="10799" y="248"/>
                  </a:cubicBezTo>
                  <a:cubicBezTo>
                    <a:pt x="10740" y="248"/>
                    <a:pt x="10682" y="253"/>
                    <a:pt x="10624" y="267"/>
                  </a:cubicBezTo>
                  <a:cubicBezTo>
                    <a:pt x="10597" y="261"/>
                    <a:pt x="10570" y="259"/>
                    <a:pt x="10542" y="259"/>
                  </a:cubicBezTo>
                  <a:cubicBezTo>
                    <a:pt x="10486" y="259"/>
                    <a:pt x="10429" y="267"/>
                    <a:pt x="10373" y="267"/>
                  </a:cubicBezTo>
                  <a:cubicBezTo>
                    <a:pt x="10325" y="267"/>
                    <a:pt x="10277" y="261"/>
                    <a:pt x="10233" y="239"/>
                  </a:cubicBezTo>
                  <a:cubicBezTo>
                    <a:pt x="10205" y="255"/>
                    <a:pt x="10178" y="271"/>
                    <a:pt x="10150" y="288"/>
                  </a:cubicBezTo>
                  <a:cubicBezTo>
                    <a:pt x="10124" y="269"/>
                    <a:pt x="10097" y="251"/>
                    <a:pt x="10078" y="238"/>
                  </a:cubicBezTo>
                  <a:cubicBezTo>
                    <a:pt x="10071" y="238"/>
                    <a:pt x="10064" y="238"/>
                    <a:pt x="10057" y="238"/>
                  </a:cubicBezTo>
                  <a:cubicBezTo>
                    <a:pt x="9961" y="238"/>
                    <a:pt x="9866" y="233"/>
                    <a:pt x="9774" y="233"/>
                  </a:cubicBezTo>
                  <a:cubicBezTo>
                    <a:pt x="9682" y="233"/>
                    <a:pt x="9594" y="238"/>
                    <a:pt x="9512" y="255"/>
                  </a:cubicBezTo>
                  <a:cubicBezTo>
                    <a:pt x="9469" y="245"/>
                    <a:pt x="9440" y="239"/>
                    <a:pt x="9409" y="232"/>
                  </a:cubicBezTo>
                  <a:cubicBezTo>
                    <a:pt x="9393" y="258"/>
                    <a:pt x="9381" y="274"/>
                    <a:pt x="9366" y="298"/>
                  </a:cubicBezTo>
                  <a:cubicBezTo>
                    <a:pt x="9363" y="235"/>
                    <a:pt x="9276" y="232"/>
                    <a:pt x="9231" y="204"/>
                  </a:cubicBezTo>
                  <a:cubicBezTo>
                    <a:pt x="9197" y="223"/>
                    <a:pt x="9161" y="229"/>
                    <a:pt x="9124" y="229"/>
                  </a:cubicBezTo>
                  <a:cubicBezTo>
                    <a:pt x="9080" y="229"/>
                    <a:pt x="9035" y="221"/>
                    <a:pt x="8992" y="219"/>
                  </a:cubicBezTo>
                  <a:cubicBezTo>
                    <a:pt x="8988" y="218"/>
                    <a:pt x="8983" y="218"/>
                    <a:pt x="8978" y="218"/>
                  </a:cubicBezTo>
                  <a:cubicBezTo>
                    <a:pt x="8938" y="218"/>
                    <a:pt x="8902" y="232"/>
                    <a:pt x="8860" y="232"/>
                  </a:cubicBezTo>
                  <a:cubicBezTo>
                    <a:pt x="8840" y="232"/>
                    <a:pt x="8820" y="229"/>
                    <a:pt x="8797" y="220"/>
                  </a:cubicBezTo>
                  <a:cubicBezTo>
                    <a:pt x="8786" y="216"/>
                    <a:pt x="8773" y="214"/>
                    <a:pt x="8758" y="214"/>
                  </a:cubicBezTo>
                  <a:cubicBezTo>
                    <a:pt x="8705" y="214"/>
                    <a:pt x="8631" y="236"/>
                    <a:pt x="8572" y="244"/>
                  </a:cubicBezTo>
                  <a:cubicBezTo>
                    <a:pt x="8560" y="261"/>
                    <a:pt x="8550" y="276"/>
                    <a:pt x="8541" y="291"/>
                  </a:cubicBezTo>
                  <a:cubicBezTo>
                    <a:pt x="8519" y="289"/>
                    <a:pt x="8504" y="289"/>
                    <a:pt x="8480" y="289"/>
                  </a:cubicBezTo>
                  <a:cubicBezTo>
                    <a:pt x="8473" y="260"/>
                    <a:pt x="8466" y="230"/>
                    <a:pt x="8455" y="191"/>
                  </a:cubicBezTo>
                  <a:cubicBezTo>
                    <a:pt x="8410" y="207"/>
                    <a:pt x="8379" y="217"/>
                    <a:pt x="8345" y="229"/>
                  </a:cubicBezTo>
                  <a:cubicBezTo>
                    <a:pt x="8269" y="201"/>
                    <a:pt x="8190" y="188"/>
                    <a:pt x="8110" y="188"/>
                  </a:cubicBezTo>
                  <a:cubicBezTo>
                    <a:pt x="8052" y="188"/>
                    <a:pt x="7993" y="194"/>
                    <a:pt x="7933" y="207"/>
                  </a:cubicBezTo>
                  <a:cubicBezTo>
                    <a:pt x="7926" y="189"/>
                    <a:pt x="7917" y="173"/>
                    <a:pt x="7905" y="148"/>
                  </a:cubicBezTo>
                  <a:cubicBezTo>
                    <a:pt x="7868" y="160"/>
                    <a:pt x="7837" y="168"/>
                    <a:pt x="7805" y="177"/>
                  </a:cubicBezTo>
                  <a:cubicBezTo>
                    <a:pt x="7779" y="152"/>
                    <a:pt x="7742" y="146"/>
                    <a:pt x="7702" y="146"/>
                  </a:cubicBezTo>
                  <a:cubicBezTo>
                    <a:pt x="7676" y="146"/>
                    <a:pt x="7649" y="148"/>
                    <a:pt x="7624" y="149"/>
                  </a:cubicBezTo>
                  <a:cubicBezTo>
                    <a:pt x="7570" y="154"/>
                    <a:pt x="7518" y="177"/>
                    <a:pt x="7464" y="182"/>
                  </a:cubicBezTo>
                  <a:cubicBezTo>
                    <a:pt x="7411" y="185"/>
                    <a:pt x="7356" y="180"/>
                    <a:pt x="7305" y="194"/>
                  </a:cubicBezTo>
                  <a:cubicBezTo>
                    <a:pt x="7281" y="173"/>
                    <a:pt x="7259" y="154"/>
                    <a:pt x="7236" y="133"/>
                  </a:cubicBezTo>
                  <a:cubicBezTo>
                    <a:pt x="7234" y="151"/>
                    <a:pt x="7233" y="168"/>
                    <a:pt x="7231" y="198"/>
                  </a:cubicBezTo>
                  <a:cubicBezTo>
                    <a:pt x="7175" y="183"/>
                    <a:pt x="7142" y="173"/>
                    <a:pt x="7111" y="164"/>
                  </a:cubicBezTo>
                  <a:cubicBezTo>
                    <a:pt x="7093" y="171"/>
                    <a:pt x="7078" y="177"/>
                    <a:pt x="7061" y="185"/>
                  </a:cubicBezTo>
                  <a:cubicBezTo>
                    <a:pt x="7049" y="158"/>
                    <a:pt x="7043" y="142"/>
                    <a:pt x="7034" y="124"/>
                  </a:cubicBezTo>
                  <a:cubicBezTo>
                    <a:pt x="6944" y="168"/>
                    <a:pt x="6859" y="210"/>
                    <a:pt x="6759" y="260"/>
                  </a:cubicBezTo>
                  <a:cubicBezTo>
                    <a:pt x="6763" y="198"/>
                    <a:pt x="6769" y="143"/>
                    <a:pt x="6775" y="76"/>
                  </a:cubicBezTo>
                  <a:lnTo>
                    <a:pt x="6775" y="76"/>
                  </a:lnTo>
                  <a:cubicBezTo>
                    <a:pt x="6739" y="103"/>
                    <a:pt x="6705" y="112"/>
                    <a:pt x="6673" y="112"/>
                  </a:cubicBezTo>
                  <a:cubicBezTo>
                    <a:pt x="6630" y="112"/>
                    <a:pt x="6589" y="96"/>
                    <a:pt x="6547" y="85"/>
                  </a:cubicBezTo>
                  <a:lnTo>
                    <a:pt x="6547" y="85"/>
                  </a:lnTo>
                  <a:cubicBezTo>
                    <a:pt x="6562" y="135"/>
                    <a:pt x="6572" y="173"/>
                    <a:pt x="6582" y="213"/>
                  </a:cubicBezTo>
                  <a:cubicBezTo>
                    <a:pt x="6582" y="214"/>
                    <a:pt x="6562" y="217"/>
                    <a:pt x="6552" y="220"/>
                  </a:cubicBezTo>
                  <a:cubicBezTo>
                    <a:pt x="6543" y="201"/>
                    <a:pt x="6534" y="185"/>
                    <a:pt x="6525" y="166"/>
                  </a:cubicBezTo>
                  <a:cubicBezTo>
                    <a:pt x="6504" y="176"/>
                    <a:pt x="6487" y="185"/>
                    <a:pt x="6472" y="192"/>
                  </a:cubicBezTo>
                  <a:cubicBezTo>
                    <a:pt x="6446" y="164"/>
                    <a:pt x="6419" y="135"/>
                    <a:pt x="6399" y="113"/>
                  </a:cubicBezTo>
                  <a:cubicBezTo>
                    <a:pt x="6328" y="123"/>
                    <a:pt x="6275" y="132"/>
                    <a:pt x="6213" y="142"/>
                  </a:cubicBezTo>
                  <a:cubicBezTo>
                    <a:pt x="6212" y="166"/>
                    <a:pt x="6209" y="188"/>
                    <a:pt x="6207" y="211"/>
                  </a:cubicBezTo>
                  <a:cubicBezTo>
                    <a:pt x="6108" y="191"/>
                    <a:pt x="6145" y="93"/>
                    <a:pt x="6003" y="93"/>
                  </a:cubicBezTo>
                  <a:cubicBezTo>
                    <a:pt x="6000" y="93"/>
                    <a:pt x="5997" y="93"/>
                    <a:pt x="5994" y="93"/>
                  </a:cubicBezTo>
                  <a:cubicBezTo>
                    <a:pt x="6001" y="132"/>
                    <a:pt x="6009" y="167"/>
                    <a:pt x="6019" y="219"/>
                  </a:cubicBezTo>
                  <a:cubicBezTo>
                    <a:pt x="5962" y="188"/>
                    <a:pt x="5920" y="164"/>
                    <a:pt x="5860" y="132"/>
                  </a:cubicBezTo>
                  <a:lnTo>
                    <a:pt x="5860" y="132"/>
                  </a:lnTo>
                  <a:cubicBezTo>
                    <a:pt x="5872" y="176"/>
                    <a:pt x="5879" y="202"/>
                    <a:pt x="5888" y="233"/>
                  </a:cubicBezTo>
                  <a:cubicBezTo>
                    <a:pt x="5711" y="164"/>
                    <a:pt x="5548" y="105"/>
                    <a:pt x="5360" y="80"/>
                  </a:cubicBezTo>
                  <a:cubicBezTo>
                    <a:pt x="5350" y="105"/>
                    <a:pt x="5341" y="130"/>
                    <a:pt x="5333" y="149"/>
                  </a:cubicBezTo>
                  <a:cubicBezTo>
                    <a:pt x="5258" y="132"/>
                    <a:pt x="5191" y="116"/>
                    <a:pt x="5120" y="98"/>
                  </a:cubicBezTo>
                  <a:cubicBezTo>
                    <a:pt x="5117" y="120"/>
                    <a:pt x="5116" y="135"/>
                    <a:pt x="5116" y="148"/>
                  </a:cubicBezTo>
                  <a:cubicBezTo>
                    <a:pt x="5086" y="167"/>
                    <a:pt x="5057" y="186"/>
                    <a:pt x="5029" y="204"/>
                  </a:cubicBezTo>
                  <a:cubicBezTo>
                    <a:pt x="5010" y="199"/>
                    <a:pt x="4996" y="196"/>
                    <a:pt x="4974" y="192"/>
                  </a:cubicBezTo>
                  <a:cubicBezTo>
                    <a:pt x="4976" y="167"/>
                    <a:pt x="4977" y="142"/>
                    <a:pt x="4980" y="116"/>
                  </a:cubicBezTo>
                  <a:lnTo>
                    <a:pt x="4980" y="116"/>
                  </a:lnTo>
                  <a:cubicBezTo>
                    <a:pt x="4921" y="141"/>
                    <a:pt x="4864" y="166"/>
                    <a:pt x="4805" y="191"/>
                  </a:cubicBezTo>
                  <a:cubicBezTo>
                    <a:pt x="4795" y="173"/>
                    <a:pt x="4788" y="157"/>
                    <a:pt x="4777" y="136"/>
                  </a:cubicBezTo>
                  <a:cubicBezTo>
                    <a:pt x="4717" y="167"/>
                    <a:pt x="4663" y="195"/>
                    <a:pt x="4614" y="221"/>
                  </a:cubicBezTo>
                  <a:cubicBezTo>
                    <a:pt x="4555" y="218"/>
                    <a:pt x="4566" y="153"/>
                    <a:pt x="4521" y="153"/>
                  </a:cubicBezTo>
                  <a:cubicBezTo>
                    <a:pt x="4510" y="153"/>
                    <a:pt x="4496" y="157"/>
                    <a:pt x="4477" y="166"/>
                  </a:cubicBezTo>
                  <a:cubicBezTo>
                    <a:pt x="4489" y="191"/>
                    <a:pt x="4499" y="213"/>
                    <a:pt x="4523" y="263"/>
                  </a:cubicBezTo>
                  <a:cubicBezTo>
                    <a:pt x="4448" y="232"/>
                    <a:pt x="4412" y="219"/>
                    <a:pt x="4382" y="205"/>
                  </a:cubicBezTo>
                  <a:cubicBezTo>
                    <a:pt x="4377" y="166"/>
                    <a:pt x="4374" y="130"/>
                    <a:pt x="4371" y="96"/>
                  </a:cubicBezTo>
                  <a:cubicBezTo>
                    <a:pt x="4306" y="120"/>
                    <a:pt x="4251" y="142"/>
                    <a:pt x="4198" y="161"/>
                  </a:cubicBezTo>
                  <a:cubicBezTo>
                    <a:pt x="4211" y="174"/>
                    <a:pt x="4227" y="189"/>
                    <a:pt x="4259" y="219"/>
                  </a:cubicBezTo>
                  <a:cubicBezTo>
                    <a:pt x="4217" y="229"/>
                    <a:pt x="4180" y="236"/>
                    <a:pt x="4143" y="245"/>
                  </a:cubicBezTo>
                  <a:cubicBezTo>
                    <a:pt x="4117" y="220"/>
                    <a:pt x="4077" y="180"/>
                    <a:pt x="4012" y="118"/>
                  </a:cubicBezTo>
                  <a:cubicBezTo>
                    <a:pt x="4006" y="180"/>
                    <a:pt x="4003" y="217"/>
                    <a:pt x="4002" y="252"/>
                  </a:cubicBezTo>
                  <a:cubicBezTo>
                    <a:pt x="4017" y="258"/>
                    <a:pt x="4028" y="266"/>
                    <a:pt x="4040" y="273"/>
                  </a:cubicBezTo>
                  <a:cubicBezTo>
                    <a:pt x="4036" y="274"/>
                    <a:pt x="4030" y="277"/>
                    <a:pt x="4025" y="280"/>
                  </a:cubicBezTo>
                  <a:cubicBezTo>
                    <a:pt x="4015" y="273"/>
                    <a:pt x="4005" y="264"/>
                    <a:pt x="3995" y="257"/>
                  </a:cubicBezTo>
                  <a:cubicBezTo>
                    <a:pt x="3998" y="255"/>
                    <a:pt x="4002" y="252"/>
                    <a:pt x="4002" y="252"/>
                  </a:cubicBezTo>
                  <a:cubicBezTo>
                    <a:pt x="3967" y="241"/>
                    <a:pt x="3933" y="220"/>
                    <a:pt x="3899" y="220"/>
                  </a:cubicBezTo>
                  <a:cubicBezTo>
                    <a:pt x="3880" y="220"/>
                    <a:pt x="3860" y="226"/>
                    <a:pt x="3840" y="244"/>
                  </a:cubicBezTo>
                  <a:cubicBezTo>
                    <a:pt x="3800" y="221"/>
                    <a:pt x="3762" y="201"/>
                    <a:pt x="3727" y="182"/>
                  </a:cubicBezTo>
                  <a:cubicBezTo>
                    <a:pt x="3693" y="195"/>
                    <a:pt x="3672" y="204"/>
                    <a:pt x="3647" y="211"/>
                  </a:cubicBezTo>
                  <a:cubicBezTo>
                    <a:pt x="3639" y="189"/>
                    <a:pt x="3630" y="171"/>
                    <a:pt x="3619" y="146"/>
                  </a:cubicBezTo>
                  <a:cubicBezTo>
                    <a:pt x="3543" y="180"/>
                    <a:pt x="3474" y="211"/>
                    <a:pt x="3412" y="239"/>
                  </a:cubicBezTo>
                  <a:cubicBezTo>
                    <a:pt x="3350" y="219"/>
                    <a:pt x="3295" y="211"/>
                    <a:pt x="3228" y="211"/>
                  </a:cubicBezTo>
                  <a:cubicBezTo>
                    <a:pt x="3209" y="211"/>
                    <a:pt x="3187" y="211"/>
                    <a:pt x="3165" y="213"/>
                  </a:cubicBezTo>
                  <a:cubicBezTo>
                    <a:pt x="3163" y="235"/>
                    <a:pt x="3162" y="257"/>
                    <a:pt x="3157" y="304"/>
                  </a:cubicBezTo>
                  <a:cubicBezTo>
                    <a:pt x="3118" y="261"/>
                    <a:pt x="3096" y="239"/>
                    <a:pt x="3063" y="205"/>
                  </a:cubicBezTo>
                  <a:cubicBezTo>
                    <a:pt x="3028" y="242"/>
                    <a:pt x="3009" y="266"/>
                    <a:pt x="2982" y="286"/>
                  </a:cubicBezTo>
                  <a:cubicBezTo>
                    <a:pt x="2966" y="298"/>
                    <a:pt x="2938" y="301"/>
                    <a:pt x="2901" y="313"/>
                  </a:cubicBezTo>
                  <a:cubicBezTo>
                    <a:pt x="2896" y="274"/>
                    <a:pt x="2891" y="248"/>
                    <a:pt x="2887" y="223"/>
                  </a:cubicBezTo>
                  <a:cubicBezTo>
                    <a:pt x="2860" y="221"/>
                    <a:pt x="2831" y="211"/>
                    <a:pt x="2809" y="211"/>
                  </a:cubicBezTo>
                  <a:cubicBezTo>
                    <a:pt x="2791" y="211"/>
                    <a:pt x="2778" y="217"/>
                    <a:pt x="2775" y="241"/>
                  </a:cubicBezTo>
                  <a:cubicBezTo>
                    <a:pt x="2794" y="260"/>
                    <a:pt x="2794" y="277"/>
                    <a:pt x="2796" y="296"/>
                  </a:cubicBezTo>
                  <a:lnTo>
                    <a:pt x="2766" y="296"/>
                  </a:lnTo>
                  <a:cubicBezTo>
                    <a:pt x="2762" y="279"/>
                    <a:pt x="2757" y="260"/>
                    <a:pt x="2753" y="241"/>
                  </a:cubicBezTo>
                  <a:lnTo>
                    <a:pt x="2775" y="241"/>
                  </a:lnTo>
                  <a:cubicBezTo>
                    <a:pt x="2698" y="239"/>
                    <a:pt x="2641" y="236"/>
                    <a:pt x="2584" y="235"/>
                  </a:cubicBezTo>
                  <a:cubicBezTo>
                    <a:pt x="2572" y="269"/>
                    <a:pt x="2562" y="294"/>
                    <a:pt x="2553" y="320"/>
                  </a:cubicBezTo>
                  <a:cubicBezTo>
                    <a:pt x="2523" y="307"/>
                    <a:pt x="2500" y="298"/>
                    <a:pt x="2476" y="289"/>
                  </a:cubicBezTo>
                  <a:cubicBezTo>
                    <a:pt x="2457" y="298"/>
                    <a:pt x="2437" y="307"/>
                    <a:pt x="2417" y="316"/>
                  </a:cubicBezTo>
                  <a:cubicBezTo>
                    <a:pt x="2406" y="305"/>
                    <a:pt x="2395" y="295"/>
                    <a:pt x="2384" y="285"/>
                  </a:cubicBezTo>
                  <a:cubicBezTo>
                    <a:pt x="2368" y="283"/>
                    <a:pt x="2352" y="282"/>
                    <a:pt x="2336" y="282"/>
                  </a:cubicBezTo>
                  <a:cubicBezTo>
                    <a:pt x="2326" y="282"/>
                    <a:pt x="2316" y="283"/>
                    <a:pt x="2305" y="283"/>
                  </a:cubicBezTo>
                  <a:cubicBezTo>
                    <a:pt x="2257" y="283"/>
                    <a:pt x="2209" y="279"/>
                    <a:pt x="2172" y="244"/>
                  </a:cubicBezTo>
                  <a:cubicBezTo>
                    <a:pt x="2104" y="301"/>
                    <a:pt x="2039" y="355"/>
                    <a:pt x="1966" y="419"/>
                  </a:cubicBezTo>
                  <a:cubicBezTo>
                    <a:pt x="1945" y="354"/>
                    <a:pt x="1926" y="299"/>
                    <a:pt x="1908" y="244"/>
                  </a:cubicBezTo>
                  <a:cubicBezTo>
                    <a:pt x="1877" y="254"/>
                    <a:pt x="1848" y="263"/>
                    <a:pt x="1820" y="271"/>
                  </a:cubicBezTo>
                  <a:cubicBezTo>
                    <a:pt x="1797" y="257"/>
                    <a:pt x="1782" y="246"/>
                    <a:pt x="1761" y="233"/>
                  </a:cubicBezTo>
                  <a:cubicBezTo>
                    <a:pt x="1712" y="268"/>
                    <a:pt x="1661" y="302"/>
                    <a:pt x="1651" y="349"/>
                  </a:cubicBezTo>
                  <a:lnTo>
                    <a:pt x="1651" y="349"/>
                  </a:lnTo>
                  <a:cubicBezTo>
                    <a:pt x="1654" y="348"/>
                    <a:pt x="1657" y="348"/>
                    <a:pt x="1660" y="348"/>
                  </a:cubicBezTo>
                  <a:cubicBezTo>
                    <a:pt x="1667" y="348"/>
                    <a:pt x="1674" y="358"/>
                    <a:pt x="1649" y="363"/>
                  </a:cubicBezTo>
                  <a:cubicBezTo>
                    <a:pt x="1649" y="365"/>
                    <a:pt x="1646" y="366"/>
                    <a:pt x="1641" y="366"/>
                  </a:cubicBezTo>
                  <a:cubicBezTo>
                    <a:pt x="1631" y="366"/>
                    <a:pt x="1613" y="362"/>
                    <a:pt x="1595" y="358"/>
                  </a:cubicBezTo>
                  <a:cubicBezTo>
                    <a:pt x="1604" y="356"/>
                    <a:pt x="1614" y="355"/>
                    <a:pt x="1623" y="353"/>
                  </a:cubicBezTo>
                  <a:lnTo>
                    <a:pt x="1623" y="353"/>
                  </a:lnTo>
                  <a:cubicBezTo>
                    <a:pt x="1631" y="356"/>
                    <a:pt x="1640" y="359"/>
                    <a:pt x="1649" y="363"/>
                  </a:cubicBezTo>
                  <a:cubicBezTo>
                    <a:pt x="1650" y="358"/>
                    <a:pt x="1650" y="353"/>
                    <a:pt x="1651" y="349"/>
                  </a:cubicBezTo>
                  <a:lnTo>
                    <a:pt x="1651" y="349"/>
                  </a:lnTo>
                  <a:cubicBezTo>
                    <a:pt x="1641" y="350"/>
                    <a:pt x="1632" y="351"/>
                    <a:pt x="1623" y="353"/>
                  </a:cubicBezTo>
                  <a:lnTo>
                    <a:pt x="1623" y="353"/>
                  </a:lnTo>
                  <a:cubicBezTo>
                    <a:pt x="1567" y="332"/>
                    <a:pt x="1546" y="325"/>
                    <a:pt x="1526" y="316"/>
                  </a:cubicBezTo>
                  <a:cubicBezTo>
                    <a:pt x="1521" y="319"/>
                    <a:pt x="1516" y="324"/>
                    <a:pt x="1510" y="324"/>
                  </a:cubicBezTo>
                  <a:cubicBezTo>
                    <a:pt x="1461" y="333"/>
                    <a:pt x="1414" y="342"/>
                    <a:pt x="1358" y="351"/>
                  </a:cubicBezTo>
                  <a:cubicBezTo>
                    <a:pt x="1357" y="373"/>
                    <a:pt x="1354" y="395"/>
                    <a:pt x="1352" y="413"/>
                  </a:cubicBezTo>
                  <a:cubicBezTo>
                    <a:pt x="1248" y="395"/>
                    <a:pt x="1149" y="380"/>
                    <a:pt x="1048" y="364"/>
                  </a:cubicBezTo>
                  <a:cubicBezTo>
                    <a:pt x="1042" y="385"/>
                    <a:pt x="1036" y="408"/>
                    <a:pt x="1027" y="439"/>
                  </a:cubicBezTo>
                  <a:cubicBezTo>
                    <a:pt x="1003" y="439"/>
                    <a:pt x="969" y="434"/>
                    <a:pt x="945" y="434"/>
                  </a:cubicBezTo>
                  <a:cubicBezTo>
                    <a:pt x="935" y="434"/>
                    <a:pt x="927" y="435"/>
                    <a:pt x="923" y="438"/>
                  </a:cubicBezTo>
                  <a:cubicBezTo>
                    <a:pt x="905" y="450"/>
                    <a:pt x="890" y="455"/>
                    <a:pt x="876" y="455"/>
                  </a:cubicBezTo>
                  <a:cubicBezTo>
                    <a:pt x="857" y="455"/>
                    <a:pt x="840" y="446"/>
                    <a:pt x="821" y="436"/>
                  </a:cubicBezTo>
                  <a:cubicBezTo>
                    <a:pt x="806" y="455"/>
                    <a:pt x="792" y="473"/>
                    <a:pt x="774" y="495"/>
                  </a:cubicBezTo>
                  <a:cubicBezTo>
                    <a:pt x="734" y="480"/>
                    <a:pt x="705" y="470"/>
                    <a:pt x="674" y="460"/>
                  </a:cubicBezTo>
                  <a:cubicBezTo>
                    <a:pt x="664" y="489"/>
                    <a:pt x="655" y="514"/>
                    <a:pt x="643" y="547"/>
                  </a:cubicBezTo>
                  <a:cubicBezTo>
                    <a:pt x="558" y="530"/>
                    <a:pt x="483" y="516"/>
                    <a:pt x="412" y="501"/>
                  </a:cubicBezTo>
                  <a:cubicBezTo>
                    <a:pt x="374" y="535"/>
                    <a:pt x="342" y="563"/>
                    <a:pt x="305" y="594"/>
                  </a:cubicBezTo>
                  <a:cubicBezTo>
                    <a:pt x="250" y="582"/>
                    <a:pt x="206" y="572"/>
                    <a:pt x="158" y="561"/>
                  </a:cubicBezTo>
                  <a:cubicBezTo>
                    <a:pt x="111" y="579"/>
                    <a:pt x="58" y="598"/>
                    <a:pt x="0" y="619"/>
                  </a:cubicBezTo>
                  <a:cubicBezTo>
                    <a:pt x="71" y="686"/>
                    <a:pt x="135" y="745"/>
                    <a:pt x="202" y="808"/>
                  </a:cubicBezTo>
                  <a:lnTo>
                    <a:pt x="202" y="808"/>
                  </a:lnTo>
                  <a:cubicBezTo>
                    <a:pt x="200" y="809"/>
                    <a:pt x="185" y="819"/>
                    <a:pt x="158" y="836"/>
                  </a:cubicBezTo>
                  <a:cubicBezTo>
                    <a:pt x="247" y="841"/>
                    <a:pt x="319" y="842"/>
                    <a:pt x="378" y="845"/>
                  </a:cubicBezTo>
                  <a:cubicBezTo>
                    <a:pt x="406" y="901"/>
                    <a:pt x="427" y="945"/>
                    <a:pt x="458" y="1012"/>
                  </a:cubicBezTo>
                  <a:cubicBezTo>
                    <a:pt x="502" y="975"/>
                    <a:pt x="528" y="953"/>
                    <a:pt x="552" y="934"/>
                  </a:cubicBezTo>
                  <a:cubicBezTo>
                    <a:pt x="609" y="950"/>
                    <a:pt x="652" y="961"/>
                    <a:pt x="699" y="975"/>
                  </a:cubicBezTo>
                  <a:cubicBezTo>
                    <a:pt x="712" y="938"/>
                    <a:pt x="723" y="911"/>
                    <a:pt x="733" y="884"/>
                  </a:cubicBezTo>
                  <a:cubicBezTo>
                    <a:pt x="762" y="888"/>
                    <a:pt x="783" y="891"/>
                    <a:pt x="811" y="895"/>
                  </a:cubicBezTo>
                  <a:cubicBezTo>
                    <a:pt x="806" y="939"/>
                    <a:pt x="803" y="981"/>
                    <a:pt x="801" y="1017"/>
                  </a:cubicBezTo>
                  <a:cubicBezTo>
                    <a:pt x="826" y="1034"/>
                    <a:pt x="845" y="1047"/>
                    <a:pt x="846" y="1047"/>
                  </a:cubicBezTo>
                  <a:cubicBezTo>
                    <a:pt x="846" y="1047"/>
                    <a:pt x="846" y="1047"/>
                    <a:pt x="846" y="1047"/>
                  </a:cubicBezTo>
                  <a:lnTo>
                    <a:pt x="846" y="1047"/>
                  </a:lnTo>
                  <a:cubicBezTo>
                    <a:pt x="850" y="1047"/>
                    <a:pt x="855" y="1047"/>
                    <a:pt x="859" y="1047"/>
                  </a:cubicBezTo>
                  <a:cubicBezTo>
                    <a:pt x="899" y="1047"/>
                    <a:pt x="935" y="1033"/>
                    <a:pt x="966" y="1033"/>
                  </a:cubicBezTo>
                  <a:cubicBezTo>
                    <a:pt x="989" y="1033"/>
                    <a:pt x="1009" y="1041"/>
                    <a:pt x="1026" y="1067"/>
                  </a:cubicBezTo>
                  <a:cubicBezTo>
                    <a:pt x="1051" y="1059"/>
                    <a:pt x="1076" y="1051"/>
                    <a:pt x="1101" y="1044"/>
                  </a:cubicBezTo>
                  <a:cubicBezTo>
                    <a:pt x="1115" y="1051"/>
                    <a:pt x="1130" y="1060"/>
                    <a:pt x="1167" y="1082"/>
                  </a:cubicBezTo>
                  <a:cubicBezTo>
                    <a:pt x="1189" y="1059"/>
                    <a:pt x="1211" y="1037"/>
                    <a:pt x="1233" y="1013"/>
                  </a:cubicBezTo>
                  <a:cubicBezTo>
                    <a:pt x="1245" y="1019"/>
                    <a:pt x="1255" y="1023"/>
                    <a:pt x="1265" y="1029"/>
                  </a:cubicBezTo>
                  <a:cubicBezTo>
                    <a:pt x="1249" y="1050"/>
                    <a:pt x="1235" y="1072"/>
                    <a:pt x="1221" y="1089"/>
                  </a:cubicBezTo>
                  <a:cubicBezTo>
                    <a:pt x="1239" y="1114"/>
                    <a:pt x="1257" y="1138"/>
                    <a:pt x="1273" y="1160"/>
                  </a:cubicBezTo>
                  <a:cubicBezTo>
                    <a:pt x="1307" y="1162"/>
                    <a:pt x="1336" y="1162"/>
                    <a:pt x="1411" y="1165"/>
                  </a:cubicBezTo>
                  <a:cubicBezTo>
                    <a:pt x="1436" y="1150"/>
                    <a:pt x="1483" y="1123"/>
                    <a:pt x="1524" y="1101"/>
                  </a:cubicBezTo>
                  <a:cubicBezTo>
                    <a:pt x="1527" y="1107"/>
                    <a:pt x="1535" y="1123"/>
                    <a:pt x="1542" y="1137"/>
                  </a:cubicBezTo>
                  <a:cubicBezTo>
                    <a:pt x="1599" y="1138"/>
                    <a:pt x="1651" y="1141"/>
                    <a:pt x="1699" y="1142"/>
                  </a:cubicBezTo>
                  <a:cubicBezTo>
                    <a:pt x="1713" y="1122"/>
                    <a:pt x="1723" y="1106"/>
                    <a:pt x="1738" y="1082"/>
                  </a:cubicBezTo>
                  <a:cubicBezTo>
                    <a:pt x="1766" y="1126"/>
                    <a:pt x="1789" y="1163"/>
                    <a:pt x="1811" y="1200"/>
                  </a:cubicBezTo>
                  <a:cubicBezTo>
                    <a:pt x="1863" y="1210"/>
                    <a:pt x="1916" y="1220"/>
                    <a:pt x="1967" y="1232"/>
                  </a:cubicBezTo>
                  <a:cubicBezTo>
                    <a:pt x="1976" y="1219"/>
                    <a:pt x="1986" y="1203"/>
                    <a:pt x="1997" y="1188"/>
                  </a:cubicBezTo>
                  <a:cubicBezTo>
                    <a:pt x="2038" y="1190"/>
                    <a:pt x="2073" y="1191"/>
                    <a:pt x="2108" y="1192"/>
                  </a:cubicBezTo>
                  <a:cubicBezTo>
                    <a:pt x="2117" y="1212"/>
                    <a:pt x="2125" y="1229"/>
                    <a:pt x="2136" y="1253"/>
                  </a:cubicBezTo>
                  <a:cubicBezTo>
                    <a:pt x="2203" y="1244"/>
                    <a:pt x="2264" y="1234"/>
                    <a:pt x="2328" y="1223"/>
                  </a:cubicBezTo>
                  <a:cubicBezTo>
                    <a:pt x="2342" y="1244"/>
                    <a:pt x="2356" y="1265"/>
                    <a:pt x="2366" y="1281"/>
                  </a:cubicBezTo>
                  <a:cubicBezTo>
                    <a:pt x="2448" y="1284"/>
                    <a:pt x="2525" y="1287"/>
                    <a:pt x="2645" y="1291"/>
                  </a:cubicBezTo>
                  <a:cubicBezTo>
                    <a:pt x="2650" y="1284"/>
                    <a:pt x="2669" y="1257"/>
                    <a:pt x="2693" y="1223"/>
                  </a:cubicBezTo>
                  <a:cubicBezTo>
                    <a:pt x="2710" y="1259"/>
                    <a:pt x="2718" y="1276"/>
                    <a:pt x="2723" y="1287"/>
                  </a:cubicBezTo>
                  <a:cubicBezTo>
                    <a:pt x="2788" y="1298"/>
                    <a:pt x="2843" y="1309"/>
                    <a:pt x="2900" y="1318"/>
                  </a:cubicBezTo>
                  <a:cubicBezTo>
                    <a:pt x="2938" y="1323"/>
                    <a:pt x="2987" y="1335"/>
                    <a:pt x="3021" y="1335"/>
                  </a:cubicBezTo>
                  <a:cubicBezTo>
                    <a:pt x="3031" y="1335"/>
                    <a:pt x="3041" y="1334"/>
                    <a:pt x="3047" y="1331"/>
                  </a:cubicBezTo>
                  <a:cubicBezTo>
                    <a:pt x="3085" y="1312"/>
                    <a:pt x="3122" y="1307"/>
                    <a:pt x="3161" y="1307"/>
                  </a:cubicBezTo>
                  <a:cubicBezTo>
                    <a:pt x="3204" y="1307"/>
                    <a:pt x="3248" y="1314"/>
                    <a:pt x="3294" y="1314"/>
                  </a:cubicBezTo>
                  <a:cubicBezTo>
                    <a:pt x="3311" y="1314"/>
                    <a:pt x="3329" y="1313"/>
                    <a:pt x="3347" y="1310"/>
                  </a:cubicBezTo>
                  <a:cubicBezTo>
                    <a:pt x="3369" y="1331"/>
                    <a:pt x="3391" y="1354"/>
                    <a:pt x="3413" y="1378"/>
                  </a:cubicBezTo>
                  <a:cubicBezTo>
                    <a:pt x="3455" y="1356"/>
                    <a:pt x="3483" y="1340"/>
                    <a:pt x="3513" y="1322"/>
                  </a:cubicBezTo>
                  <a:cubicBezTo>
                    <a:pt x="3563" y="1354"/>
                    <a:pt x="3614" y="1387"/>
                    <a:pt x="3661" y="1418"/>
                  </a:cubicBezTo>
                  <a:cubicBezTo>
                    <a:pt x="3699" y="1404"/>
                    <a:pt x="3724" y="1397"/>
                    <a:pt x="3742" y="1391"/>
                  </a:cubicBezTo>
                  <a:cubicBezTo>
                    <a:pt x="3768" y="1401"/>
                    <a:pt x="3792" y="1412"/>
                    <a:pt x="3811" y="1421"/>
                  </a:cubicBezTo>
                  <a:cubicBezTo>
                    <a:pt x="3852" y="1406"/>
                    <a:pt x="3881" y="1396"/>
                    <a:pt x="3911" y="1385"/>
                  </a:cubicBezTo>
                  <a:cubicBezTo>
                    <a:pt x="3936" y="1400"/>
                    <a:pt x="3952" y="1410"/>
                    <a:pt x="3952" y="1410"/>
                  </a:cubicBezTo>
                  <a:cubicBezTo>
                    <a:pt x="4034" y="1403"/>
                    <a:pt x="4103" y="1397"/>
                    <a:pt x="4171" y="1390"/>
                  </a:cubicBezTo>
                  <a:cubicBezTo>
                    <a:pt x="4181" y="1373"/>
                    <a:pt x="4189" y="1359"/>
                    <a:pt x="4193" y="1348"/>
                  </a:cubicBezTo>
                  <a:cubicBezTo>
                    <a:pt x="4268" y="1368"/>
                    <a:pt x="4331" y="1384"/>
                    <a:pt x="4392" y="1400"/>
                  </a:cubicBezTo>
                  <a:cubicBezTo>
                    <a:pt x="4421" y="1385"/>
                    <a:pt x="4451" y="1380"/>
                    <a:pt x="4481" y="1380"/>
                  </a:cubicBezTo>
                  <a:cubicBezTo>
                    <a:pt x="4514" y="1380"/>
                    <a:pt x="4547" y="1386"/>
                    <a:pt x="4580" y="1388"/>
                  </a:cubicBezTo>
                  <a:cubicBezTo>
                    <a:pt x="4590" y="1409"/>
                    <a:pt x="4598" y="1426"/>
                    <a:pt x="4607" y="1443"/>
                  </a:cubicBezTo>
                  <a:cubicBezTo>
                    <a:pt x="4633" y="1431"/>
                    <a:pt x="4657" y="1422"/>
                    <a:pt x="4682" y="1410"/>
                  </a:cubicBezTo>
                  <a:cubicBezTo>
                    <a:pt x="4711" y="1423"/>
                    <a:pt x="4733" y="1435"/>
                    <a:pt x="4760" y="1447"/>
                  </a:cubicBezTo>
                  <a:cubicBezTo>
                    <a:pt x="4765" y="1434"/>
                    <a:pt x="4773" y="1421"/>
                    <a:pt x="4783" y="1400"/>
                  </a:cubicBezTo>
                  <a:cubicBezTo>
                    <a:pt x="4832" y="1390"/>
                    <a:pt x="4892" y="1376"/>
                    <a:pt x="4948" y="1365"/>
                  </a:cubicBezTo>
                  <a:cubicBezTo>
                    <a:pt x="5048" y="1400"/>
                    <a:pt x="5141" y="1432"/>
                    <a:pt x="5194" y="1450"/>
                  </a:cubicBezTo>
                  <a:cubicBezTo>
                    <a:pt x="5305" y="1451"/>
                    <a:pt x="5376" y="1451"/>
                    <a:pt x="5470" y="1453"/>
                  </a:cubicBezTo>
                  <a:cubicBezTo>
                    <a:pt x="5475" y="1450"/>
                    <a:pt x="5504" y="1435"/>
                    <a:pt x="5533" y="1418"/>
                  </a:cubicBezTo>
                  <a:cubicBezTo>
                    <a:pt x="5548" y="1426"/>
                    <a:pt x="5563" y="1437"/>
                    <a:pt x="5578" y="1446"/>
                  </a:cubicBezTo>
                  <a:cubicBezTo>
                    <a:pt x="5600" y="1435"/>
                    <a:pt x="5625" y="1425"/>
                    <a:pt x="5635" y="1421"/>
                  </a:cubicBezTo>
                  <a:cubicBezTo>
                    <a:pt x="5703" y="1435"/>
                    <a:pt x="5756" y="1448"/>
                    <a:pt x="5841" y="1468"/>
                  </a:cubicBezTo>
                  <a:cubicBezTo>
                    <a:pt x="5862" y="1444"/>
                    <a:pt x="5884" y="1418"/>
                    <a:pt x="5909" y="1390"/>
                  </a:cubicBezTo>
                  <a:cubicBezTo>
                    <a:pt x="6063" y="1416"/>
                    <a:pt x="6201" y="1440"/>
                    <a:pt x="6360" y="1468"/>
                  </a:cubicBezTo>
                  <a:cubicBezTo>
                    <a:pt x="6386" y="1461"/>
                    <a:pt x="6419" y="1446"/>
                    <a:pt x="6458" y="1446"/>
                  </a:cubicBezTo>
                  <a:cubicBezTo>
                    <a:pt x="6482" y="1446"/>
                    <a:pt x="6508" y="1452"/>
                    <a:pt x="6537" y="1469"/>
                  </a:cubicBezTo>
                  <a:cubicBezTo>
                    <a:pt x="6552" y="1480"/>
                    <a:pt x="6589" y="1486"/>
                    <a:pt x="6621" y="1486"/>
                  </a:cubicBezTo>
                  <a:cubicBezTo>
                    <a:pt x="6638" y="1486"/>
                    <a:pt x="6653" y="1484"/>
                    <a:pt x="6663" y="1481"/>
                  </a:cubicBezTo>
                  <a:cubicBezTo>
                    <a:pt x="6713" y="1463"/>
                    <a:pt x="6764" y="1457"/>
                    <a:pt x="6814" y="1457"/>
                  </a:cubicBezTo>
                  <a:cubicBezTo>
                    <a:pt x="6867" y="1457"/>
                    <a:pt x="6919" y="1463"/>
                    <a:pt x="6971" y="1466"/>
                  </a:cubicBezTo>
                  <a:cubicBezTo>
                    <a:pt x="6988" y="1467"/>
                    <a:pt x="7005" y="1468"/>
                    <a:pt x="7022" y="1468"/>
                  </a:cubicBezTo>
                  <a:cubicBezTo>
                    <a:pt x="7134" y="1468"/>
                    <a:pt x="7238" y="1444"/>
                    <a:pt x="7340" y="1426"/>
                  </a:cubicBezTo>
                  <a:cubicBezTo>
                    <a:pt x="7418" y="1455"/>
                    <a:pt x="7485" y="1470"/>
                    <a:pt x="7542" y="1470"/>
                  </a:cubicBezTo>
                  <a:cubicBezTo>
                    <a:pt x="7563" y="1470"/>
                    <a:pt x="7584" y="1468"/>
                    <a:pt x="7602" y="1463"/>
                  </a:cubicBezTo>
                  <a:cubicBezTo>
                    <a:pt x="7714" y="1500"/>
                    <a:pt x="7821" y="1535"/>
                    <a:pt x="7930" y="1571"/>
                  </a:cubicBezTo>
                  <a:cubicBezTo>
                    <a:pt x="7957" y="1568"/>
                    <a:pt x="7996" y="1560"/>
                    <a:pt x="8039" y="1559"/>
                  </a:cubicBezTo>
                  <a:cubicBezTo>
                    <a:pt x="8049" y="1558"/>
                    <a:pt x="8060" y="1558"/>
                    <a:pt x="8070" y="1558"/>
                  </a:cubicBezTo>
                  <a:cubicBezTo>
                    <a:pt x="8103" y="1558"/>
                    <a:pt x="8135" y="1561"/>
                    <a:pt x="8164" y="1562"/>
                  </a:cubicBezTo>
                  <a:cubicBezTo>
                    <a:pt x="8174" y="1538"/>
                    <a:pt x="8180" y="1525"/>
                    <a:pt x="8189" y="1501"/>
                  </a:cubicBezTo>
                  <a:cubicBezTo>
                    <a:pt x="8248" y="1510"/>
                    <a:pt x="8329" y="1506"/>
                    <a:pt x="8354" y="1526"/>
                  </a:cubicBezTo>
                  <a:cubicBezTo>
                    <a:pt x="8366" y="1537"/>
                    <a:pt x="8379" y="1541"/>
                    <a:pt x="8393" y="1541"/>
                  </a:cubicBezTo>
                  <a:cubicBezTo>
                    <a:pt x="8423" y="1541"/>
                    <a:pt x="8455" y="1522"/>
                    <a:pt x="8482" y="1522"/>
                  </a:cubicBezTo>
                  <a:cubicBezTo>
                    <a:pt x="8496" y="1522"/>
                    <a:pt x="8508" y="1527"/>
                    <a:pt x="8519" y="1543"/>
                  </a:cubicBezTo>
                  <a:cubicBezTo>
                    <a:pt x="8521" y="1546"/>
                    <a:pt x="8536" y="1548"/>
                    <a:pt x="8547" y="1548"/>
                  </a:cubicBezTo>
                  <a:cubicBezTo>
                    <a:pt x="8553" y="1548"/>
                    <a:pt x="8558" y="1547"/>
                    <a:pt x="8560" y="1546"/>
                  </a:cubicBezTo>
                  <a:cubicBezTo>
                    <a:pt x="8589" y="1525"/>
                    <a:pt x="8622" y="1520"/>
                    <a:pt x="8657" y="1520"/>
                  </a:cubicBezTo>
                  <a:cubicBezTo>
                    <a:pt x="8692" y="1520"/>
                    <a:pt x="8728" y="1525"/>
                    <a:pt x="8763" y="1525"/>
                  </a:cubicBezTo>
                  <a:cubicBezTo>
                    <a:pt x="8767" y="1525"/>
                    <a:pt x="8771" y="1525"/>
                    <a:pt x="8775" y="1525"/>
                  </a:cubicBezTo>
                  <a:cubicBezTo>
                    <a:pt x="8798" y="1456"/>
                    <a:pt x="8810" y="1443"/>
                    <a:pt x="8917" y="1443"/>
                  </a:cubicBezTo>
                  <a:cubicBezTo>
                    <a:pt x="8931" y="1443"/>
                    <a:pt x="8947" y="1444"/>
                    <a:pt x="8964" y="1444"/>
                  </a:cubicBezTo>
                  <a:cubicBezTo>
                    <a:pt x="8973" y="1435"/>
                    <a:pt x="8985" y="1428"/>
                    <a:pt x="8995" y="1421"/>
                  </a:cubicBezTo>
                  <a:cubicBezTo>
                    <a:pt x="9000" y="1423"/>
                    <a:pt x="9004" y="1426"/>
                    <a:pt x="9010" y="1431"/>
                  </a:cubicBezTo>
                  <a:cubicBezTo>
                    <a:pt x="8997" y="1437"/>
                    <a:pt x="8984" y="1443"/>
                    <a:pt x="8970" y="1448"/>
                  </a:cubicBezTo>
                  <a:cubicBezTo>
                    <a:pt x="8967" y="1447"/>
                    <a:pt x="8964" y="1444"/>
                    <a:pt x="8964" y="1444"/>
                  </a:cubicBezTo>
                  <a:lnTo>
                    <a:pt x="8964" y="1444"/>
                  </a:lnTo>
                  <a:cubicBezTo>
                    <a:pt x="8951" y="1488"/>
                    <a:pt x="8986" y="1515"/>
                    <a:pt x="9044" y="1534"/>
                  </a:cubicBezTo>
                  <a:cubicBezTo>
                    <a:pt x="9087" y="1527"/>
                    <a:pt x="9127" y="1507"/>
                    <a:pt x="9171" y="1507"/>
                  </a:cubicBezTo>
                  <a:cubicBezTo>
                    <a:pt x="9194" y="1507"/>
                    <a:pt x="9219" y="1512"/>
                    <a:pt x="9247" y="1528"/>
                  </a:cubicBezTo>
                  <a:cubicBezTo>
                    <a:pt x="9260" y="1535"/>
                    <a:pt x="9280" y="1537"/>
                    <a:pt x="9304" y="1537"/>
                  </a:cubicBezTo>
                  <a:cubicBezTo>
                    <a:pt x="9339" y="1537"/>
                    <a:pt x="9382" y="1532"/>
                    <a:pt x="9416" y="1532"/>
                  </a:cubicBezTo>
                  <a:cubicBezTo>
                    <a:pt x="9419" y="1543"/>
                    <a:pt x="9422" y="1556"/>
                    <a:pt x="9425" y="1569"/>
                  </a:cubicBezTo>
                  <a:cubicBezTo>
                    <a:pt x="9465" y="1564"/>
                    <a:pt x="9501" y="1549"/>
                    <a:pt x="9539" y="1549"/>
                  </a:cubicBezTo>
                  <a:cubicBezTo>
                    <a:pt x="9560" y="1549"/>
                    <a:pt x="9581" y="1553"/>
                    <a:pt x="9604" y="1566"/>
                  </a:cubicBezTo>
                  <a:cubicBezTo>
                    <a:pt x="9631" y="1580"/>
                    <a:pt x="9661" y="1586"/>
                    <a:pt x="9693" y="1586"/>
                  </a:cubicBezTo>
                  <a:cubicBezTo>
                    <a:pt x="9724" y="1586"/>
                    <a:pt x="9756" y="1581"/>
                    <a:pt x="9790" y="1572"/>
                  </a:cubicBezTo>
                  <a:cubicBezTo>
                    <a:pt x="9854" y="1553"/>
                    <a:pt x="9927" y="1547"/>
                    <a:pt x="9990" y="1537"/>
                  </a:cubicBezTo>
                  <a:cubicBezTo>
                    <a:pt x="10015" y="1550"/>
                    <a:pt x="10037" y="1560"/>
                    <a:pt x="10060" y="1574"/>
                  </a:cubicBezTo>
                  <a:cubicBezTo>
                    <a:pt x="10124" y="1550"/>
                    <a:pt x="10188" y="1537"/>
                    <a:pt x="10234" y="1510"/>
                  </a:cubicBezTo>
                  <a:cubicBezTo>
                    <a:pt x="10278" y="1484"/>
                    <a:pt x="10302" y="1444"/>
                    <a:pt x="10337" y="1409"/>
                  </a:cubicBezTo>
                  <a:cubicBezTo>
                    <a:pt x="10362" y="1403"/>
                    <a:pt x="10394" y="1394"/>
                    <a:pt x="10427" y="1384"/>
                  </a:cubicBezTo>
                  <a:cubicBezTo>
                    <a:pt x="10443" y="1393"/>
                    <a:pt x="10465" y="1404"/>
                    <a:pt x="10483" y="1413"/>
                  </a:cubicBezTo>
                  <a:cubicBezTo>
                    <a:pt x="10521" y="1404"/>
                    <a:pt x="10547" y="1397"/>
                    <a:pt x="10589" y="1387"/>
                  </a:cubicBezTo>
                  <a:lnTo>
                    <a:pt x="10589" y="1387"/>
                  </a:lnTo>
                  <a:cubicBezTo>
                    <a:pt x="10581" y="1412"/>
                    <a:pt x="10577" y="1423"/>
                    <a:pt x="10571" y="1438"/>
                  </a:cubicBezTo>
                  <a:cubicBezTo>
                    <a:pt x="10509" y="1440"/>
                    <a:pt x="10452" y="1441"/>
                    <a:pt x="10396" y="1443"/>
                  </a:cubicBezTo>
                  <a:cubicBezTo>
                    <a:pt x="10393" y="1465"/>
                    <a:pt x="10391" y="1479"/>
                    <a:pt x="10393" y="1491"/>
                  </a:cubicBezTo>
                  <a:cubicBezTo>
                    <a:pt x="10408" y="1497"/>
                    <a:pt x="10419" y="1504"/>
                    <a:pt x="10431" y="1512"/>
                  </a:cubicBezTo>
                  <a:cubicBezTo>
                    <a:pt x="10427" y="1515"/>
                    <a:pt x="10421" y="1516"/>
                    <a:pt x="10416" y="1519"/>
                  </a:cubicBezTo>
                  <a:cubicBezTo>
                    <a:pt x="10406" y="1512"/>
                    <a:pt x="10396" y="1503"/>
                    <a:pt x="10386" y="1496"/>
                  </a:cubicBezTo>
                  <a:lnTo>
                    <a:pt x="10386" y="1496"/>
                  </a:lnTo>
                  <a:cubicBezTo>
                    <a:pt x="10368" y="1509"/>
                    <a:pt x="10351" y="1521"/>
                    <a:pt x="10334" y="1534"/>
                  </a:cubicBezTo>
                  <a:cubicBezTo>
                    <a:pt x="10387" y="1551"/>
                    <a:pt x="10424" y="1565"/>
                    <a:pt x="10464" y="1578"/>
                  </a:cubicBezTo>
                  <a:cubicBezTo>
                    <a:pt x="10506" y="1543"/>
                    <a:pt x="10549" y="1507"/>
                    <a:pt x="10609" y="1457"/>
                  </a:cubicBezTo>
                  <a:cubicBezTo>
                    <a:pt x="10652" y="1497"/>
                    <a:pt x="10687" y="1531"/>
                    <a:pt x="10720" y="1562"/>
                  </a:cubicBezTo>
                  <a:cubicBezTo>
                    <a:pt x="10797" y="1545"/>
                    <a:pt x="10872" y="1535"/>
                    <a:pt x="10933" y="1535"/>
                  </a:cubicBezTo>
                  <a:cubicBezTo>
                    <a:pt x="10961" y="1535"/>
                    <a:pt x="10986" y="1537"/>
                    <a:pt x="11006" y="1541"/>
                  </a:cubicBezTo>
                  <a:cubicBezTo>
                    <a:pt x="11020" y="1544"/>
                    <a:pt x="11032" y="1545"/>
                    <a:pt x="11044" y="1545"/>
                  </a:cubicBezTo>
                  <a:cubicBezTo>
                    <a:pt x="11091" y="1545"/>
                    <a:pt x="11129" y="1527"/>
                    <a:pt x="11173" y="1519"/>
                  </a:cubicBezTo>
                  <a:cubicBezTo>
                    <a:pt x="11174" y="1501"/>
                    <a:pt x="11176" y="1484"/>
                    <a:pt x="11177" y="1468"/>
                  </a:cubicBezTo>
                  <a:cubicBezTo>
                    <a:pt x="11187" y="1466"/>
                    <a:pt x="11198" y="1466"/>
                    <a:pt x="11208" y="1466"/>
                  </a:cubicBezTo>
                  <a:cubicBezTo>
                    <a:pt x="11211" y="1484"/>
                    <a:pt x="11215" y="1503"/>
                    <a:pt x="11218" y="1521"/>
                  </a:cubicBezTo>
                  <a:cubicBezTo>
                    <a:pt x="11240" y="1540"/>
                    <a:pt x="11262" y="1560"/>
                    <a:pt x="11286" y="1581"/>
                  </a:cubicBezTo>
                  <a:cubicBezTo>
                    <a:pt x="11367" y="1569"/>
                    <a:pt x="11445" y="1554"/>
                    <a:pt x="11476" y="1498"/>
                  </a:cubicBezTo>
                  <a:cubicBezTo>
                    <a:pt x="11517" y="1503"/>
                    <a:pt x="11552" y="1506"/>
                    <a:pt x="11580" y="1507"/>
                  </a:cubicBezTo>
                  <a:cubicBezTo>
                    <a:pt x="11586" y="1531"/>
                    <a:pt x="11589" y="1544"/>
                    <a:pt x="11593" y="1562"/>
                  </a:cubicBezTo>
                  <a:cubicBezTo>
                    <a:pt x="11655" y="1562"/>
                    <a:pt x="11711" y="1563"/>
                    <a:pt x="11773" y="1563"/>
                  </a:cubicBezTo>
                  <a:cubicBezTo>
                    <a:pt x="11769" y="1540"/>
                    <a:pt x="11766" y="1526"/>
                    <a:pt x="11763" y="1513"/>
                  </a:cubicBezTo>
                  <a:cubicBezTo>
                    <a:pt x="11735" y="1521"/>
                    <a:pt x="11714" y="1526"/>
                    <a:pt x="11667" y="1540"/>
                  </a:cubicBezTo>
                  <a:cubicBezTo>
                    <a:pt x="11702" y="1484"/>
                    <a:pt x="11729" y="1440"/>
                    <a:pt x="11752" y="1400"/>
                  </a:cubicBezTo>
                  <a:cubicBezTo>
                    <a:pt x="11808" y="1401"/>
                    <a:pt x="11860" y="1404"/>
                    <a:pt x="11913" y="1406"/>
                  </a:cubicBezTo>
                  <a:cubicBezTo>
                    <a:pt x="11857" y="1484"/>
                    <a:pt x="11845" y="1549"/>
                    <a:pt x="11883" y="1569"/>
                  </a:cubicBezTo>
                  <a:cubicBezTo>
                    <a:pt x="11899" y="1562"/>
                    <a:pt x="11916" y="1553"/>
                    <a:pt x="11926" y="1549"/>
                  </a:cubicBezTo>
                  <a:cubicBezTo>
                    <a:pt x="11977" y="1568"/>
                    <a:pt x="12025" y="1584"/>
                    <a:pt x="12072" y="1601"/>
                  </a:cubicBezTo>
                  <a:cubicBezTo>
                    <a:pt x="12085" y="1582"/>
                    <a:pt x="12100" y="1565"/>
                    <a:pt x="12113" y="1547"/>
                  </a:cubicBezTo>
                  <a:cubicBezTo>
                    <a:pt x="12187" y="1565"/>
                    <a:pt x="12248" y="1600"/>
                    <a:pt x="12310" y="1600"/>
                  </a:cubicBezTo>
                  <a:cubicBezTo>
                    <a:pt x="12351" y="1600"/>
                    <a:pt x="12392" y="1585"/>
                    <a:pt x="12436" y="1540"/>
                  </a:cubicBezTo>
                  <a:cubicBezTo>
                    <a:pt x="12487" y="1488"/>
                    <a:pt x="12543" y="1453"/>
                    <a:pt x="12613" y="1453"/>
                  </a:cubicBezTo>
                  <a:cubicBezTo>
                    <a:pt x="12640" y="1453"/>
                    <a:pt x="12669" y="1458"/>
                    <a:pt x="12700" y="1469"/>
                  </a:cubicBezTo>
                  <a:cubicBezTo>
                    <a:pt x="12631" y="1488"/>
                    <a:pt x="12569" y="1504"/>
                    <a:pt x="12498" y="1525"/>
                  </a:cubicBezTo>
                  <a:cubicBezTo>
                    <a:pt x="12514" y="1547"/>
                    <a:pt x="12529" y="1565"/>
                    <a:pt x="12544" y="1585"/>
                  </a:cubicBezTo>
                  <a:cubicBezTo>
                    <a:pt x="12526" y="1588"/>
                    <a:pt x="12512" y="1590"/>
                    <a:pt x="12501" y="1590"/>
                  </a:cubicBezTo>
                  <a:cubicBezTo>
                    <a:pt x="12423" y="1590"/>
                    <a:pt x="12483" y="1526"/>
                    <a:pt x="12466" y="1526"/>
                  </a:cubicBezTo>
                  <a:cubicBezTo>
                    <a:pt x="12462" y="1526"/>
                    <a:pt x="12453" y="1530"/>
                    <a:pt x="12436" y="1540"/>
                  </a:cubicBezTo>
                  <a:cubicBezTo>
                    <a:pt x="12456" y="1607"/>
                    <a:pt x="12454" y="1625"/>
                    <a:pt x="12451" y="1649"/>
                  </a:cubicBezTo>
                  <a:cubicBezTo>
                    <a:pt x="12567" y="1612"/>
                    <a:pt x="12682" y="1601"/>
                    <a:pt x="12794" y="1601"/>
                  </a:cubicBezTo>
                  <a:cubicBezTo>
                    <a:pt x="12861" y="1601"/>
                    <a:pt x="12927" y="1605"/>
                    <a:pt x="12993" y="1609"/>
                  </a:cubicBezTo>
                  <a:cubicBezTo>
                    <a:pt x="13009" y="1584"/>
                    <a:pt x="13019" y="1569"/>
                    <a:pt x="13034" y="1544"/>
                  </a:cubicBezTo>
                  <a:cubicBezTo>
                    <a:pt x="13076" y="1603"/>
                    <a:pt x="13169" y="1566"/>
                    <a:pt x="13213" y="1590"/>
                  </a:cubicBezTo>
                  <a:cubicBezTo>
                    <a:pt x="13249" y="1607"/>
                    <a:pt x="13278" y="1613"/>
                    <a:pt x="13308" y="1613"/>
                  </a:cubicBezTo>
                  <a:cubicBezTo>
                    <a:pt x="13338" y="1613"/>
                    <a:pt x="13369" y="1607"/>
                    <a:pt x="13409" y="1599"/>
                  </a:cubicBezTo>
                  <a:cubicBezTo>
                    <a:pt x="13442" y="1592"/>
                    <a:pt x="13487" y="1577"/>
                    <a:pt x="13531" y="1577"/>
                  </a:cubicBezTo>
                  <a:cubicBezTo>
                    <a:pt x="13561" y="1577"/>
                    <a:pt x="13591" y="1584"/>
                    <a:pt x="13616" y="1604"/>
                  </a:cubicBezTo>
                  <a:cubicBezTo>
                    <a:pt x="13690" y="1576"/>
                    <a:pt x="13758" y="1551"/>
                    <a:pt x="13822" y="1528"/>
                  </a:cubicBezTo>
                  <a:cubicBezTo>
                    <a:pt x="13861" y="1546"/>
                    <a:pt x="13905" y="1568"/>
                    <a:pt x="13952" y="1591"/>
                  </a:cubicBezTo>
                  <a:cubicBezTo>
                    <a:pt x="13989" y="1537"/>
                    <a:pt x="14017" y="1491"/>
                    <a:pt x="14045" y="1450"/>
                  </a:cubicBezTo>
                  <a:cubicBezTo>
                    <a:pt x="14123" y="1453"/>
                    <a:pt x="14195" y="1456"/>
                    <a:pt x="14265" y="1457"/>
                  </a:cubicBezTo>
                  <a:cubicBezTo>
                    <a:pt x="14264" y="1479"/>
                    <a:pt x="14262" y="1493"/>
                    <a:pt x="14261" y="1507"/>
                  </a:cubicBezTo>
                  <a:cubicBezTo>
                    <a:pt x="14263" y="1507"/>
                    <a:pt x="14266" y="1507"/>
                    <a:pt x="14269" y="1507"/>
                  </a:cubicBezTo>
                  <a:cubicBezTo>
                    <a:pt x="14283" y="1507"/>
                    <a:pt x="14298" y="1509"/>
                    <a:pt x="14311" y="1509"/>
                  </a:cubicBezTo>
                  <a:cubicBezTo>
                    <a:pt x="14329" y="1509"/>
                    <a:pt x="14341" y="1504"/>
                    <a:pt x="14333" y="1479"/>
                  </a:cubicBezTo>
                  <a:lnTo>
                    <a:pt x="14333" y="1479"/>
                  </a:lnTo>
                  <a:cubicBezTo>
                    <a:pt x="14411" y="1488"/>
                    <a:pt x="14465" y="1494"/>
                    <a:pt x="14532" y="1501"/>
                  </a:cubicBezTo>
                  <a:cubicBezTo>
                    <a:pt x="14555" y="1471"/>
                    <a:pt x="14586" y="1425"/>
                    <a:pt x="14615" y="1384"/>
                  </a:cubicBezTo>
                  <a:cubicBezTo>
                    <a:pt x="14649" y="1418"/>
                    <a:pt x="14683" y="1451"/>
                    <a:pt x="14720" y="1487"/>
                  </a:cubicBezTo>
                  <a:cubicBezTo>
                    <a:pt x="14676" y="1503"/>
                    <a:pt x="14630" y="1518"/>
                    <a:pt x="14557" y="1544"/>
                  </a:cubicBezTo>
                  <a:cubicBezTo>
                    <a:pt x="14618" y="1546"/>
                    <a:pt x="14675" y="1551"/>
                    <a:pt x="14724" y="1551"/>
                  </a:cubicBezTo>
                  <a:cubicBezTo>
                    <a:pt x="14793" y="1551"/>
                    <a:pt x="14850" y="1541"/>
                    <a:pt x="14889" y="1500"/>
                  </a:cubicBezTo>
                  <a:cubicBezTo>
                    <a:pt x="14870" y="1481"/>
                    <a:pt x="14868" y="1463"/>
                    <a:pt x="14868" y="1446"/>
                  </a:cubicBezTo>
                  <a:cubicBezTo>
                    <a:pt x="14877" y="1444"/>
                    <a:pt x="14888" y="1444"/>
                    <a:pt x="14898" y="1444"/>
                  </a:cubicBezTo>
                  <a:cubicBezTo>
                    <a:pt x="14902" y="1463"/>
                    <a:pt x="14907" y="1481"/>
                    <a:pt x="14911" y="1500"/>
                  </a:cubicBezTo>
                  <a:lnTo>
                    <a:pt x="14889" y="1500"/>
                  </a:lnTo>
                  <a:cubicBezTo>
                    <a:pt x="14966" y="1501"/>
                    <a:pt x="15024" y="1504"/>
                    <a:pt x="15083" y="1506"/>
                  </a:cubicBezTo>
                  <a:cubicBezTo>
                    <a:pt x="15092" y="1473"/>
                    <a:pt x="15098" y="1451"/>
                    <a:pt x="15104" y="1431"/>
                  </a:cubicBezTo>
                  <a:cubicBezTo>
                    <a:pt x="15133" y="1425"/>
                    <a:pt x="15160" y="1419"/>
                    <a:pt x="15191" y="1413"/>
                  </a:cubicBezTo>
                  <a:cubicBezTo>
                    <a:pt x="15195" y="1375"/>
                    <a:pt x="15198" y="1337"/>
                    <a:pt x="15199" y="1300"/>
                  </a:cubicBezTo>
                  <a:cubicBezTo>
                    <a:pt x="15199" y="1294"/>
                    <a:pt x="15183" y="1290"/>
                    <a:pt x="15182" y="1288"/>
                  </a:cubicBezTo>
                  <a:cubicBezTo>
                    <a:pt x="15132" y="1306"/>
                    <a:pt x="15085" y="1322"/>
                    <a:pt x="15019" y="1344"/>
                  </a:cubicBezTo>
                  <a:cubicBezTo>
                    <a:pt x="15023" y="1304"/>
                    <a:pt x="15024" y="1282"/>
                    <a:pt x="15026" y="1260"/>
                  </a:cubicBezTo>
                  <a:cubicBezTo>
                    <a:pt x="15042" y="1270"/>
                    <a:pt x="15060" y="1282"/>
                    <a:pt x="15076" y="1293"/>
                  </a:cubicBezTo>
                  <a:cubicBezTo>
                    <a:pt x="15080" y="1268"/>
                    <a:pt x="15086" y="1244"/>
                    <a:pt x="15091" y="1222"/>
                  </a:cubicBezTo>
                  <a:cubicBezTo>
                    <a:pt x="15117" y="1238"/>
                    <a:pt x="15127" y="1244"/>
                    <a:pt x="15152" y="1259"/>
                  </a:cubicBezTo>
                  <a:cubicBezTo>
                    <a:pt x="15177" y="1237"/>
                    <a:pt x="15202" y="1215"/>
                    <a:pt x="15226" y="1192"/>
                  </a:cubicBezTo>
                  <a:cubicBezTo>
                    <a:pt x="15255" y="1213"/>
                    <a:pt x="15270" y="1223"/>
                    <a:pt x="15289" y="1235"/>
                  </a:cubicBezTo>
                  <a:cubicBezTo>
                    <a:pt x="15280" y="1326"/>
                    <a:pt x="15273" y="1418"/>
                    <a:pt x="15266" y="1506"/>
                  </a:cubicBezTo>
                  <a:cubicBezTo>
                    <a:pt x="15230" y="1512"/>
                    <a:pt x="15207" y="1515"/>
                    <a:pt x="15173" y="1521"/>
                  </a:cubicBezTo>
                  <a:cubicBezTo>
                    <a:pt x="15247" y="1541"/>
                    <a:pt x="15302" y="1563"/>
                    <a:pt x="15364" y="1571"/>
                  </a:cubicBezTo>
                  <a:cubicBezTo>
                    <a:pt x="15374" y="1572"/>
                    <a:pt x="15384" y="1572"/>
                    <a:pt x="15395" y="1572"/>
                  </a:cubicBezTo>
                  <a:cubicBezTo>
                    <a:pt x="15439" y="1572"/>
                    <a:pt x="15490" y="1564"/>
                    <a:pt x="15560" y="1559"/>
                  </a:cubicBezTo>
                  <a:cubicBezTo>
                    <a:pt x="15572" y="1541"/>
                    <a:pt x="15597" y="1506"/>
                    <a:pt x="15625" y="1465"/>
                  </a:cubicBezTo>
                  <a:cubicBezTo>
                    <a:pt x="15651" y="1487"/>
                    <a:pt x="15675" y="1507"/>
                    <a:pt x="15697" y="1525"/>
                  </a:cubicBezTo>
                  <a:cubicBezTo>
                    <a:pt x="15673" y="1546"/>
                    <a:pt x="15657" y="1559"/>
                    <a:pt x="15642" y="1572"/>
                  </a:cubicBezTo>
                  <a:cubicBezTo>
                    <a:pt x="15698" y="1588"/>
                    <a:pt x="15748" y="1603"/>
                    <a:pt x="15797" y="1618"/>
                  </a:cubicBezTo>
                  <a:cubicBezTo>
                    <a:pt x="15817" y="1593"/>
                    <a:pt x="15832" y="1575"/>
                    <a:pt x="15847" y="1556"/>
                  </a:cubicBezTo>
                  <a:cubicBezTo>
                    <a:pt x="15954" y="1588"/>
                    <a:pt x="16119" y="1596"/>
                    <a:pt x="16212" y="1603"/>
                  </a:cubicBezTo>
                  <a:cubicBezTo>
                    <a:pt x="16228" y="1604"/>
                    <a:pt x="16244" y="1605"/>
                    <a:pt x="16261" y="1605"/>
                  </a:cubicBezTo>
                  <a:cubicBezTo>
                    <a:pt x="16363" y="1605"/>
                    <a:pt x="16459" y="1580"/>
                    <a:pt x="16567" y="1580"/>
                  </a:cubicBezTo>
                  <a:cubicBezTo>
                    <a:pt x="16584" y="1580"/>
                    <a:pt x="16601" y="1581"/>
                    <a:pt x="16619" y="1582"/>
                  </a:cubicBezTo>
                  <a:cubicBezTo>
                    <a:pt x="16637" y="1565"/>
                    <a:pt x="16655" y="1546"/>
                    <a:pt x="16671" y="1528"/>
                  </a:cubicBezTo>
                  <a:cubicBezTo>
                    <a:pt x="16744" y="1563"/>
                    <a:pt x="16802" y="1590"/>
                    <a:pt x="16858" y="1616"/>
                  </a:cubicBezTo>
                  <a:cubicBezTo>
                    <a:pt x="16911" y="1600"/>
                    <a:pt x="16969" y="1584"/>
                    <a:pt x="17019" y="1569"/>
                  </a:cubicBezTo>
                  <a:cubicBezTo>
                    <a:pt x="17064" y="1584"/>
                    <a:pt x="17099" y="1594"/>
                    <a:pt x="17136" y="1606"/>
                  </a:cubicBezTo>
                  <a:cubicBezTo>
                    <a:pt x="17156" y="1579"/>
                    <a:pt x="17169" y="1562"/>
                    <a:pt x="17186" y="1541"/>
                  </a:cubicBezTo>
                  <a:cubicBezTo>
                    <a:pt x="17237" y="1559"/>
                    <a:pt x="17274" y="1572"/>
                    <a:pt x="17315" y="1587"/>
                  </a:cubicBezTo>
                  <a:cubicBezTo>
                    <a:pt x="17336" y="1562"/>
                    <a:pt x="17352" y="1543"/>
                    <a:pt x="17368" y="1525"/>
                  </a:cubicBezTo>
                  <a:cubicBezTo>
                    <a:pt x="17371" y="1525"/>
                    <a:pt x="17374" y="1525"/>
                    <a:pt x="17377" y="1525"/>
                  </a:cubicBezTo>
                  <a:cubicBezTo>
                    <a:pt x="17398" y="1525"/>
                    <a:pt x="17417" y="1524"/>
                    <a:pt x="17420" y="1504"/>
                  </a:cubicBezTo>
                  <a:cubicBezTo>
                    <a:pt x="17429" y="1512"/>
                    <a:pt x="17436" y="1518"/>
                    <a:pt x="17444" y="1524"/>
                  </a:cubicBezTo>
                  <a:lnTo>
                    <a:pt x="17444" y="1524"/>
                  </a:lnTo>
                  <a:cubicBezTo>
                    <a:pt x="17438" y="1516"/>
                    <a:pt x="17435" y="1504"/>
                    <a:pt x="17425" y="1501"/>
                  </a:cubicBezTo>
                  <a:cubicBezTo>
                    <a:pt x="17423" y="1501"/>
                    <a:pt x="17422" y="1500"/>
                    <a:pt x="17420" y="1500"/>
                  </a:cubicBezTo>
                  <a:lnTo>
                    <a:pt x="17420" y="1500"/>
                  </a:lnTo>
                  <a:cubicBezTo>
                    <a:pt x="17425" y="1468"/>
                    <a:pt x="17447" y="1455"/>
                    <a:pt x="17487" y="1434"/>
                  </a:cubicBezTo>
                  <a:lnTo>
                    <a:pt x="17487" y="1434"/>
                  </a:lnTo>
                  <a:cubicBezTo>
                    <a:pt x="17483" y="1469"/>
                    <a:pt x="17495" y="1498"/>
                    <a:pt x="17475" y="1518"/>
                  </a:cubicBezTo>
                  <a:cubicBezTo>
                    <a:pt x="17466" y="1527"/>
                    <a:pt x="17459" y="1530"/>
                    <a:pt x="17454" y="1530"/>
                  </a:cubicBezTo>
                  <a:cubicBezTo>
                    <a:pt x="17454" y="1530"/>
                    <a:pt x="17453" y="1530"/>
                    <a:pt x="17453" y="1530"/>
                  </a:cubicBezTo>
                  <a:lnTo>
                    <a:pt x="17453" y="1530"/>
                  </a:lnTo>
                  <a:cubicBezTo>
                    <a:pt x="17474" y="1546"/>
                    <a:pt x="17490" y="1555"/>
                    <a:pt x="17508" y="1565"/>
                  </a:cubicBezTo>
                  <a:cubicBezTo>
                    <a:pt x="17527" y="1537"/>
                    <a:pt x="17537" y="1521"/>
                    <a:pt x="17552" y="1497"/>
                  </a:cubicBezTo>
                  <a:cubicBezTo>
                    <a:pt x="17580" y="1525"/>
                    <a:pt x="17611" y="1535"/>
                    <a:pt x="17645" y="1535"/>
                  </a:cubicBezTo>
                  <a:cubicBezTo>
                    <a:pt x="17668" y="1535"/>
                    <a:pt x="17693" y="1530"/>
                    <a:pt x="17720" y="1524"/>
                  </a:cubicBezTo>
                  <a:cubicBezTo>
                    <a:pt x="17705" y="1487"/>
                    <a:pt x="17693" y="1456"/>
                    <a:pt x="17681" y="1426"/>
                  </a:cubicBezTo>
                  <a:cubicBezTo>
                    <a:pt x="17695" y="1422"/>
                    <a:pt x="17706" y="1419"/>
                    <a:pt x="17720" y="1415"/>
                  </a:cubicBezTo>
                  <a:cubicBezTo>
                    <a:pt x="17740" y="1438"/>
                    <a:pt x="17761" y="1462"/>
                    <a:pt x="17780" y="1484"/>
                  </a:cubicBezTo>
                  <a:cubicBezTo>
                    <a:pt x="17811" y="1471"/>
                    <a:pt x="17827" y="1463"/>
                    <a:pt x="17839" y="1459"/>
                  </a:cubicBezTo>
                  <a:cubicBezTo>
                    <a:pt x="17859" y="1469"/>
                    <a:pt x="17873" y="1476"/>
                    <a:pt x="17893" y="1485"/>
                  </a:cubicBezTo>
                  <a:cubicBezTo>
                    <a:pt x="17927" y="1454"/>
                    <a:pt x="17954" y="1429"/>
                    <a:pt x="17982" y="1403"/>
                  </a:cubicBezTo>
                  <a:cubicBezTo>
                    <a:pt x="18001" y="1418"/>
                    <a:pt x="18023" y="1431"/>
                    <a:pt x="18040" y="1444"/>
                  </a:cubicBezTo>
                  <a:cubicBezTo>
                    <a:pt x="18021" y="1463"/>
                    <a:pt x="18004" y="1481"/>
                    <a:pt x="17977" y="1506"/>
                  </a:cubicBezTo>
                  <a:cubicBezTo>
                    <a:pt x="18039" y="1516"/>
                    <a:pt x="18086" y="1524"/>
                    <a:pt x="18124" y="1529"/>
                  </a:cubicBezTo>
                  <a:cubicBezTo>
                    <a:pt x="18130" y="1550"/>
                    <a:pt x="18135" y="1563"/>
                    <a:pt x="18139" y="1581"/>
                  </a:cubicBezTo>
                  <a:cubicBezTo>
                    <a:pt x="18185" y="1559"/>
                    <a:pt x="18223" y="1540"/>
                    <a:pt x="18263" y="1521"/>
                  </a:cubicBezTo>
                  <a:cubicBezTo>
                    <a:pt x="18301" y="1535"/>
                    <a:pt x="18329" y="1549"/>
                    <a:pt x="18355" y="1559"/>
                  </a:cubicBezTo>
                  <a:cubicBezTo>
                    <a:pt x="18457" y="1547"/>
                    <a:pt x="18451" y="1494"/>
                    <a:pt x="18470" y="1454"/>
                  </a:cubicBezTo>
                  <a:cubicBezTo>
                    <a:pt x="18494" y="1450"/>
                    <a:pt x="18516" y="1450"/>
                    <a:pt x="18535" y="1446"/>
                  </a:cubicBezTo>
                  <a:cubicBezTo>
                    <a:pt x="18554" y="1441"/>
                    <a:pt x="18570" y="1434"/>
                    <a:pt x="18605" y="1422"/>
                  </a:cubicBezTo>
                  <a:lnTo>
                    <a:pt x="18605" y="1422"/>
                  </a:lnTo>
                  <a:cubicBezTo>
                    <a:pt x="18595" y="1481"/>
                    <a:pt x="18499" y="1513"/>
                    <a:pt x="18566" y="1565"/>
                  </a:cubicBezTo>
                  <a:cubicBezTo>
                    <a:pt x="18582" y="1546"/>
                    <a:pt x="18598" y="1526"/>
                    <a:pt x="18625" y="1497"/>
                  </a:cubicBezTo>
                  <a:cubicBezTo>
                    <a:pt x="18694" y="1524"/>
                    <a:pt x="18760" y="1549"/>
                    <a:pt x="18816" y="1569"/>
                  </a:cubicBezTo>
                  <a:cubicBezTo>
                    <a:pt x="18885" y="1559"/>
                    <a:pt x="18945" y="1549"/>
                    <a:pt x="19013" y="1537"/>
                  </a:cubicBezTo>
                  <a:cubicBezTo>
                    <a:pt x="19014" y="1515"/>
                    <a:pt x="19017" y="1493"/>
                    <a:pt x="19019" y="1468"/>
                  </a:cubicBezTo>
                  <a:cubicBezTo>
                    <a:pt x="19056" y="1481"/>
                    <a:pt x="19084" y="1491"/>
                    <a:pt x="19101" y="1498"/>
                  </a:cubicBezTo>
                  <a:cubicBezTo>
                    <a:pt x="19156" y="1468"/>
                    <a:pt x="19201" y="1441"/>
                    <a:pt x="19247" y="1416"/>
                  </a:cubicBezTo>
                  <a:cubicBezTo>
                    <a:pt x="19248" y="1388"/>
                    <a:pt x="19251" y="1359"/>
                    <a:pt x="19254" y="1331"/>
                  </a:cubicBezTo>
                  <a:lnTo>
                    <a:pt x="19254" y="1331"/>
                  </a:lnTo>
                  <a:cubicBezTo>
                    <a:pt x="19315" y="1362"/>
                    <a:pt x="19312" y="1390"/>
                    <a:pt x="19247" y="1416"/>
                  </a:cubicBezTo>
                  <a:cubicBezTo>
                    <a:pt x="19269" y="1429"/>
                    <a:pt x="19292" y="1443"/>
                    <a:pt x="19322" y="1460"/>
                  </a:cubicBezTo>
                  <a:cubicBezTo>
                    <a:pt x="19320" y="1500"/>
                    <a:pt x="19376" y="1541"/>
                    <a:pt x="19326" y="1603"/>
                  </a:cubicBezTo>
                  <a:cubicBezTo>
                    <a:pt x="19407" y="1581"/>
                    <a:pt x="19463" y="1566"/>
                    <a:pt x="19518" y="1551"/>
                  </a:cubicBezTo>
                  <a:cubicBezTo>
                    <a:pt x="19497" y="1515"/>
                    <a:pt x="19484" y="1488"/>
                    <a:pt x="19469" y="1462"/>
                  </a:cubicBezTo>
                  <a:cubicBezTo>
                    <a:pt x="19482" y="1459"/>
                    <a:pt x="19495" y="1456"/>
                    <a:pt x="19510" y="1453"/>
                  </a:cubicBezTo>
                  <a:cubicBezTo>
                    <a:pt x="19534" y="1491"/>
                    <a:pt x="19557" y="1529"/>
                    <a:pt x="19581" y="1566"/>
                  </a:cubicBezTo>
                  <a:cubicBezTo>
                    <a:pt x="19594" y="1560"/>
                    <a:pt x="19610" y="1551"/>
                    <a:pt x="19626" y="1544"/>
                  </a:cubicBezTo>
                  <a:cubicBezTo>
                    <a:pt x="19643" y="1553"/>
                    <a:pt x="19657" y="1562"/>
                    <a:pt x="19676" y="1575"/>
                  </a:cubicBezTo>
                  <a:cubicBezTo>
                    <a:pt x="19710" y="1547"/>
                    <a:pt x="19743" y="1521"/>
                    <a:pt x="19776" y="1493"/>
                  </a:cubicBezTo>
                  <a:cubicBezTo>
                    <a:pt x="19787" y="1513"/>
                    <a:pt x="19794" y="1529"/>
                    <a:pt x="19800" y="1541"/>
                  </a:cubicBezTo>
                  <a:cubicBezTo>
                    <a:pt x="19882" y="1524"/>
                    <a:pt x="19962" y="1507"/>
                    <a:pt x="20047" y="1488"/>
                  </a:cubicBezTo>
                  <a:cubicBezTo>
                    <a:pt x="20081" y="1518"/>
                    <a:pt x="20108" y="1541"/>
                    <a:pt x="20135" y="1566"/>
                  </a:cubicBezTo>
                  <a:cubicBezTo>
                    <a:pt x="20155" y="1563"/>
                    <a:pt x="20175" y="1562"/>
                    <a:pt x="20195" y="1562"/>
                  </a:cubicBezTo>
                  <a:cubicBezTo>
                    <a:pt x="20245" y="1562"/>
                    <a:pt x="20295" y="1569"/>
                    <a:pt x="20343" y="1569"/>
                  </a:cubicBezTo>
                  <a:cubicBezTo>
                    <a:pt x="20386" y="1569"/>
                    <a:pt x="20428" y="1563"/>
                    <a:pt x="20468" y="1543"/>
                  </a:cubicBezTo>
                  <a:cubicBezTo>
                    <a:pt x="20487" y="1559"/>
                    <a:pt x="20508" y="1563"/>
                    <a:pt x="20530" y="1563"/>
                  </a:cubicBezTo>
                  <a:cubicBezTo>
                    <a:pt x="20560" y="1563"/>
                    <a:pt x="20593" y="1555"/>
                    <a:pt x="20626" y="1555"/>
                  </a:cubicBezTo>
                  <a:cubicBezTo>
                    <a:pt x="20642" y="1555"/>
                    <a:pt x="20657" y="1557"/>
                    <a:pt x="20672" y="1562"/>
                  </a:cubicBezTo>
                  <a:cubicBezTo>
                    <a:pt x="20748" y="1586"/>
                    <a:pt x="20840" y="1619"/>
                    <a:pt x="20929" y="1619"/>
                  </a:cubicBezTo>
                  <a:cubicBezTo>
                    <a:pt x="20954" y="1619"/>
                    <a:pt x="20978" y="1616"/>
                    <a:pt x="21002" y="1610"/>
                  </a:cubicBezTo>
                  <a:cubicBezTo>
                    <a:pt x="21051" y="1598"/>
                    <a:pt x="21096" y="1596"/>
                    <a:pt x="21140" y="1596"/>
                  </a:cubicBezTo>
                  <a:cubicBezTo>
                    <a:pt x="21166" y="1596"/>
                    <a:pt x="21192" y="1597"/>
                    <a:pt x="21218" y="1597"/>
                  </a:cubicBezTo>
                  <a:cubicBezTo>
                    <a:pt x="21282" y="1600"/>
                    <a:pt x="21345" y="1615"/>
                    <a:pt x="21415" y="1626"/>
                  </a:cubicBezTo>
                  <a:cubicBezTo>
                    <a:pt x="21458" y="1613"/>
                    <a:pt x="21513" y="1599"/>
                    <a:pt x="21565" y="1582"/>
                  </a:cubicBezTo>
                  <a:cubicBezTo>
                    <a:pt x="21582" y="1594"/>
                    <a:pt x="21592" y="1601"/>
                    <a:pt x="21601" y="1607"/>
                  </a:cubicBezTo>
                  <a:cubicBezTo>
                    <a:pt x="21624" y="1597"/>
                    <a:pt x="21648" y="1588"/>
                    <a:pt x="21667" y="1579"/>
                  </a:cubicBezTo>
                  <a:cubicBezTo>
                    <a:pt x="21723" y="1598"/>
                    <a:pt x="21774" y="1607"/>
                    <a:pt x="21824" y="1607"/>
                  </a:cubicBezTo>
                  <a:cubicBezTo>
                    <a:pt x="21899" y="1607"/>
                    <a:pt x="21972" y="1587"/>
                    <a:pt x="22054" y="1547"/>
                  </a:cubicBezTo>
                  <a:cubicBezTo>
                    <a:pt x="22094" y="1554"/>
                    <a:pt x="22137" y="1570"/>
                    <a:pt x="22163" y="1570"/>
                  </a:cubicBezTo>
                  <a:cubicBezTo>
                    <a:pt x="22169" y="1570"/>
                    <a:pt x="22174" y="1569"/>
                    <a:pt x="22178" y="1568"/>
                  </a:cubicBezTo>
                  <a:cubicBezTo>
                    <a:pt x="22253" y="1541"/>
                    <a:pt x="22333" y="1551"/>
                    <a:pt x="22410" y="1540"/>
                  </a:cubicBezTo>
                  <a:cubicBezTo>
                    <a:pt x="22481" y="1529"/>
                    <a:pt x="22566" y="1543"/>
                    <a:pt x="22625" y="1524"/>
                  </a:cubicBezTo>
                  <a:cubicBezTo>
                    <a:pt x="22638" y="1519"/>
                    <a:pt x="22651" y="1517"/>
                    <a:pt x="22664" y="1517"/>
                  </a:cubicBezTo>
                  <a:cubicBezTo>
                    <a:pt x="22699" y="1517"/>
                    <a:pt x="22735" y="1530"/>
                    <a:pt x="22768" y="1530"/>
                  </a:cubicBezTo>
                  <a:cubicBezTo>
                    <a:pt x="22790" y="1530"/>
                    <a:pt x="22810" y="1524"/>
                    <a:pt x="22829" y="1507"/>
                  </a:cubicBezTo>
                  <a:cubicBezTo>
                    <a:pt x="22831" y="1506"/>
                    <a:pt x="22837" y="1505"/>
                    <a:pt x="22845" y="1505"/>
                  </a:cubicBezTo>
                  <a:cubicBezTo>
                    <a:pt x="22866" y="1505"/>
                    <a:pt x="22901" y="1510"/>
                    <a:pt x="22910" y="1518"/>
                  </a:cubicBezTo>
                  <a:cubicBezTo>
                    <a:pt x="22938" y="1539"/>
                    <a:pt x="22970" y="1542"/>
                    <a:pt x="23003" y="1542"/>
                  </a:cubicBezTo>
                  <a:cubicBezTo>
                    <a:pt x="23021" y="1542"/>
                    <a:pt x="23040" y="1541"/>
                    <a:pt x="23057" y="1541"/>
                  </a:cubicBezTo>
                  <a:cubicBezTo>
                    <a:pt x="23071" y="1541"/>
                    <a:pt x="23085" y="1541"/>
                    <a:pt x="23099" y="1541"/>
                  </a:cubicBezTo>
                  <a:cubicBezTo>
                    <a:pt x="23187" y="1541"/>
                    <a:pt x="23276" y="1538"/>
                    <a:pt x="23378" y="1535"/>
                  </a:cubicBezTo>
                  <a:lnTo>
                    <a:pt x="23378" y="1535"/>
                  </a:lnTo>
                  <a:cubicBezTo>
                    <a:pt x="23377" y="1535"/>
                    <a:pt x="23393" y="1546"/>
                    <a:pt x="23416" y="1560"/>
                  </a:cubicBezTo>
                  <a:cubicBezTo>
                    <a:pt x="23444" y="1551"/>
                    <a:pt x="23475" y="1543"/>
                    <a:pt x="23503" y="1534"/>
                  </a:cubicBezTo>
                  <a:cubicBezTo>
                    <a:pt x="23518" y="1541"/>
                    <a:pt x="23533" y="1550"/>
                    <a:pt x="23577" y="1574"/>
                  </a:cubicBezTo>
                  <a:cubicBezTo>
                    <a:pt x="23600" y="1551"/>
                    <a:pt x="23624" y="1529"/>
                    <a:pt x="23649" y="1506"/>
                  </a:cubicBezTo>
                  <a:cubicBezTo>
                    <a:pt x="23661" y="1531"/>
                    <a:pt x="23668" y="1549"/>
                    <a:pt x="23675" y="1565"/>
                  </a:cubicBezTo>
                  <a:cubicBezTo>
                    <a:pt x="23781" y="1544"/>
                    <a:pt x="23883" y="1524"/>
                    <a:pt x="23977" y="1503"/>
                  </a:cubicBezTo>
                  <a:cubicBezTo>
                    <a:pt x="23987" y="1488"/>
                    <a:pt x="23997" y="1475"/>
                    <a:pt x="24021" y="1441"/>
                  </a:cubicBezTo>
                  <a:cubicBezTo>
                    <a:pt x="24028" y="1493"/>
                    <a:pt x="24033" y="1518"/>
                    <a:pt x="24039" y="1556"/>
                  </a:cubicBezTo>
                  <a:cubicBezTo>
                    <a:pt x="24094" y="1541"/>
                    <a:pt x="24147" y="1525"/>
                    <a:pt x="24199" y="1525"/>
                  </a:cubicBezTo>
                  <a:cubicBezTo>
                    <a:pt x="24235" y="1525"/>
                    <a:pt x="24271" y="1533"/>
                    <a:pt x="24306" y="1554"/>
                  </a:cubicBezTo>
                  <a:cubicBezTo>
                    <a:pt x="24318" y="1561"/>
                    <a:pt x="24347" y="1565"/>
                    <a:pt x="24372" y="1565"/>
                  </a:cubicBezTo>
                  <a:cubicBezTo>
                    <a:pt x="24391" y="1565"/>
                    <a:pt x="24409" y="1562"/>
                    <a:pt x="24414" y="1557"/>
                  </a:cubicBezTo>
                  <a:cubicBezTo>
                    <a:pt x="24429" y="1544"/>
                    <a:pt x="24445" y="1541"/>
                    <a:pt x="24462" y="1541"/>
                  </a:cubicBezTo>
                  <a:cubicBezTo>
                    <a:pt x="24485" y="1541"/>
                    <a:pt x="24510" y="1547"/>
                    <a:pt x="24535" y="1547"/>
                  </a:cubicBezTo>
                  <a:cubicBezTo>
                    <a:pt x="24548" y="1547"/>
                    <a:pt x="24561" y="1546"/>
                    <a:pt x="24574" y="1540"/>
                  </a:cubicBezTo>
                  <a:cubicBezTo>
                    <a:pt x="24617" y="1522"/>
                    <a:pt x="24696" y="1529"/>
                    <a:pt x="24761" y="1521"/>
                  </a:cubicBezTo>
                  <a:cubicBezTo>
                    <a:pt x="24802" y="1514"/>
                    <a:pt x="24851" y="1505"/>
                    <a:pt x="24901" y="1505"/>
                  </a:cubicBezTo>
                  <a:cubicBezTo>
                    <a:pt x="24933" y="1505"/>
                    <a:pt x="24966" y="1509"/>
                    <a:pt x="24999" y="1519"/>
                  </a:cubicBezTo>
                  <a:cubicBezTo>
                    <a:pt x="25019" y="1525"/>
                    <a:pt x="25045" y="1528"/>
                    <a:pt x="25072" y="1528"/>
                  </a:cubicBezTo>
                  <a:cubicBezTo>
                    <a:pt x="25107" y="1528"/>
                    <a:pt x="25144" y="1524"/>
                    <a:pt x="25173" y="1516"/>
                  </a:cubicBezTo>
                  <a:cubicBezTo>
                    <a:pt x="25210" y="1507"/>
                    <a:pt x="25243" y="1501"/>
                    <a:pt x="25275" y="1501"/>
                  </a:cubicBezTo>
                  <a:cubicBezTo>
                    <a:pt x="25310" y="1501"/>
                    <a:pt x="25343" y="1508"/>
                    <a:pt x="25377" y="1526"/>
                  </a:cubicBezTo>
                  <a:cubicBezTo>
                    <a:pt x="25393" y="1534"/>
                    <a:pt x="25418" y="1538"/>
                    <a:pt x="25440" y="1538"/>
                  </a:cubicBezTo>
                  <a:cubicBezTo>
                    <a:pt x="25448" y="1538"/>
                    <a:pt x="25456" y="1538"/>
                    <a:pt x="25463" y="1537"/>
                  </a:cubicBezTo>
                  <a:cubicBezTo>
                    <a:pt x="25525" y="1528"/>
                    <a:pt x="25597" y="1524"/>
                    <a:pt x="25641" y="1498"/>
                  </a:cubicBezTo>
                  <a:cubicBezTo>
                    <a:pt x="25660" y="1488"/>
                    <a:pt x="25677" y="1485"/>
                    <a:pt x="25693" y="1485"/>
                  </a:cubicBezTo>
                  <a:cubicBezTo>
                    <a:pt x="25735" y="1485"/>
                    <a:pt x="25770" y="1509"/>
                    <a:pt x="25811" y="1509"/>
                  </a:cubicBezTo>
                  <a:cubicBezTo>
                    <a:pt x="25819" y="1509"/>
                    <a:pt x="25827" y="1508"/>
                    <a:pt x="25835" y="1506"/>
                  </a:cubicBezTo>
                  <a:cubicBezTo>
                    <a:pt x="25901" y="1491"/>
                    <a:pt x="25989" y="1507"/>
                    <a:pt x="26048" y="1488"/>
                  </a:cubicBezTo>
                  <a:cubicBezTo>
                    <a:pt x="26071" y="1481"/>
                    <a:pt x="26094" y="1479"/>
                    <a:pt x="26118" y="1479"/>
                  </a:cubicBezTo>
                  <a:cubicBezTo>
                    <a:pt x="26152" y="1479"/>
                    <a:pt x="26185" y="1483"/>
                    <a:pt x="26215" y="1483"/>
                  </a:cubicBezTo>
                  <a:cubicBezTo>
                    <a:pt x="26234" y="1483"/>
                    <a:pt x="26251" y="1482"/>
                    <a:pt x="26266" y="1475"/>
                  </a:cubicBezTo>
                  <a:cubicBezTo>
                    <a:pt x="26301" y="1460"/>
                    <a:pt x="26334" y="1457"/>
                    <a:pt x="26367" y="1457"/>
                  </a:cubicBezTo>
                  <a:cubicBezTo>
                    <a:pt x="26395" y="1457"/>
                    <a:pt x="26421" y="1459"/>
                    <a:pt x="26448" y="1459"/>
                  </a:cubicBezTo>
                  <a:cubicBezTo>
                    <a:pt x="26459" y="1459"/>
                    <a:pt x="26471" y="1458"/>
                    <a:pt x="26482" y="1457"/>
                  </a:cubicBezTo>
                  <a:cubicBezTo>
                    <a:pt x="26531" y="1453"/>
                    <a:pt x="26578" y="1443"/>
                    <a:pt x="26627" y="1434"/>
                  </a:cubicBezTo>
                  <a:cubicBezTo>
                    <a:pt x="26656" y="1446"/>
                    <a:pt x="26685" y="1459"/>
                    <a:pt x="26706" y="1468"/>
                  </a:cubicBezTo>
                  <a:cubicBezTo>
                    <a:pt x="26719" y="1466"/>
                    <a:pt x="26916" y="1444"/>
                    <a:pt x="26916" y="1444"/>
                  </a:cubicBezTo>
                  <a:cubicBezTo>
                    <a:pt x="26933" y="1453"/>
                    <a:pt x="26947" y="1463"/>
                    <a:pt x="26962" y="1472"/>
                  </a:cubicBezTo>
                  <a:cubicBezTo>
                    <a:pt x="26991" y="1456"/>
                    <a:pt x="27021" y="1440"/>
                    <a:pt x="27049" y="1425"/>
                  </a:cubicBezTo>
                  <a:cubicBezTo>
                    <a:pt x="27092" y="1442"/>
                    <a:pt x="27133" y="1452"/>
                    <a:pt x="27177" y="1452"/>
                  </a:cubicBezTo>
                  <a:cubicBezTo>
                    <a:pt x="27211" y="1452"/>
                    <a:pt x="27247" y="1446"/>
                    <a:pt x="27287" y="1432"/>
                  </a:cubicBezTo>
                  <a:cubicBezTo>
                    <a:pt x="27328" y="1418"/>
                    <a:pt x="27383" y="1398"/>
                    <a:pt x="27437" y="1398"/>
                  </a:cubicBezTo>
                  <a:cubicBezTo>
                    <a:pt x="27456" y="1398"/>
                    <a:pt x="27476" y="1401"/>
                    <a:pt x="27495" y="1407"/>
                  </a:cubicBezTo>
                  <a:cubicBezTo>
                    <a:pt x="27649" y="1463"/>
                    <a:pt x="27818" y="1432"/>
                    <a:pt x="27958" y="1450"/>
                  </a:cubicBezTo>
                  <a:cubicBezTo>
                    <a:pt x="28014" y="1434"/>
                    <a:pt x="28054" y="1423"/>
                    <a:pt x="28085" y="1415"/>
                  </a:cubicBezTo>
                  <a:cubicBezTo>
                    <a:pt x="28074" y="1393"/>
                    <a:pt x="28062" y="1369"/>
                    <a:pt x="28051" y="1347"/>
                  </a:cubicBezTo>
                  <a:cubicBezTo>
                    <a:pt x="28061" y="1345"/>
                    <a:pt x="28070" y="1343"/>
                    <a:pt x="28080" y="1340"/>
                  </a:cubicBezTo>
                  <a:cubicBezTo>
                    <a:pt x="28110" y="1368"/>
                    <a:pt x="28140" y="1397"/>
                    <a:pt x="28170" y="1423"/>
                  </a:cubicBezTo>
                  <a:cubicBezTo>
                    <a:pt x="28183" y="1417"/>
                    <a:pt x="28192" y="1412"/>
                    <a:pt x="28195" y="1410"/>
                  </a:cubicBezTo>
                  <a:lnTo>
                    <a:pt x="28195" y="1410"/>
                  </a:lnTo>
                  <a:cubicBezTo>
                    <a:pt x="28250" y="1426"/>
                    <a:pt x="28303" y="1432"/>
                    <a:pt x="28355" y="1432"/>
                  </a:cubicBezTo>
                  <a:cubicBezTo>
                    <a:pt x="28483" y="1432"/>
                    <a:pt x="28605" y="1397"/>
                    <a:pt x="28727" y="1396"/>
                  </a:cubicBezTo>
                  <a:cubicBezTo>
                    <a:pt x="28736" y="1413"/>
                    <a:pt x="28744" y="1429"/>
                    <a:pt x="28754" y="1448"/>
                  </a:cubicBezTo>
                  <a:cubicBezTo>
                    <a:pt x="28775" y="1438"/>
                    <a:pt x="28791" y="1431"/>
                    <a:pt x="28807" y="1423"/>
                  </a:cubicBezTo>
                  <a:cubicBezTo>
                    <a:pt x="28827" y="1434"/>
                    <a:pt x="28850" y="1446"/>
                    <a:pt x="28867" y="1456"/>
                  </a:cubicBezTo>
                  <a:cubicBezTo>
                    <a:pt x="28922" y="1441"/>
                    <a:pt x="28967" y="1428"/>
                    <a:pt x="29003" y="1419"/>
                  </a:cubicBezTo>
                  <a:cubicBezTo>
                    <a:pt x="29028" y="1390"/>
                    <a:pt x="29048" y="1368"/>
                    <a:pt x="29066" y="1345"/>
                  </a:cubicBezTo>
                  <a:cubicBezTo>
                    <a:pt x="29051" y="1340"/>
                    <a:pt x="29039" y="1334"/>
                    <a:pt x="29028" y="1326"/>
                  </a:cubicBezTo>
                  <a:cubicBezTo>
                    <a:pt x="29032" y="1323"/>
                    <a:pt x="29038" y="1320"/>
                    <a:pt x="29042" y="1318"/>
                  </a:cubicBezTo>
                  <a:cubicBezTo>
                    <a:pt x="29053" y="1326"/>
                    <a:pt x="29063" y="1334"/>
                    <a:pt x="29073" y="1343"/>
                  </a:cubicBezTo>
                  <a:cubicBezTo>
                    <a:pt x="29072" y="1343"/>
                    <a:pt x="29071" y="1344"/>
                    <a:pt x="29070" y="1344"/>
                  </a:cubicBezTo>
                  <a:lnTo>
                    <a:pt x="29070" y="1344"/>
                  </a:lnTo>
                  <a:cubicBezTo>
                    <a:pt x="29095" y="1336"/>
                    <a:pt x="29119" y="1329"/>
                    <a:pt x="29144" y="1320"/>
                  </a:cubicBezTo>
                  <a:cubicBezTo>
                    <a:pt x="29156" y="1340"/>
                    <a:pt x="29169" y="1359"/>
                    <a:pt x="29179" y="1373"/>
                  </a:cubicBezTo>
                  <a:cubicBezTo>
                    <a:pt x="29297" y="1362"/>
                    <a:pt x="29407" y="1351"/>
                    <a:pt x="29522" y="1341"/>
                  </a:cubicBezTo>
                  <a:cubicBezTo>
                    <a:pt x="29541" y="1354"/>
                    <a:pt x="29566" y="1372"/>
                    <a:pt x="29593" y="1390"/>
                  </a:cubicBezTo>
                  <a:cubicBezTo>
                    <a:pt x="29616" y="1392"/>
                    <a:pt x="29639" y="1393"/>
                    <a:pt x="29662" y="1393"/>
                  </a:cubicBezTo>
                  <a:cubicBezTo>
                    <a:pt x="29777" y="1393"/>
                    <a:pt x="29881" y="1368"/>
                    <a:pt x="29978" y="1318"/>
                  </a:cubicBezTo>
                  <a:cubicBezTo>
                    <a:pt x="29991" y="1343"/>
                    <a:pt x="30007" y="1351"/>
                    <a:pt x="30028" y="1351"/>
                  </a:cubicBezTo>
                  <a:cubicBezTo>
                    <a:pt x="30061" y="1351"/>
                    <a:pt x="30104" y="1330"/>
                    <a:pt x="30163" y="1323"/>
                  </a:cubicBezTo>
                  <a:cubicBezTo>
                    <a:pt x="30169" y="1335"/>
                    <a:pt x="30181" y="1365"/>
                    <a:pt x="30196" y="1403"/>
                  </a:cubicBezTo>
                  <a:cubicBezTo>
                    <a:pt x="30260" y="1370"/>
                    <a:pt x="30300" y="1351"/>
                    <a:pt x="30334" y="1335"/>
                  </a:cubicBezTo>
                  <a:cubicBezTo>
                    <a:pt x="30383" y="1353"/>
                    <a:pt x="30430" y="1370"/>
                    <a:pt x="30484" y="1390"/>
                  </a:cubicBezTo>
                  <a:cubicBezTo>
                    <a:pt x="30491" y="1362"/>
                    <a:pt x="30500" y="1337"/>
                    <a:pt x="30511" y="1306"/>
                  </a:cubicBezTo>
                  <a:cubicBezTo>
                    <a:pt x="30559" y="1310"/>
                    <a:pt x="30599" y="1315"/>
                    <a:pt x="30628" y="1318"/>
                  </a:cubicBezTo>
                  <a:cubicBezTo>
                    <a:pt x="30637" y="1341"/>
                    <a:pt x="30642" y="1354"/>
                    <a:pt x="30646" y="1366"/>
                  </a:cubicBezTo>
                  <a:cubicBezTo>
                    <a:pt x="30703" y="1368"/>
                    <a:pt x="30753" y="1369"/>
                    <a:pt x="30786" y="1370"/>
                  </a:cubicBezTo>
                  <a:cubicBezTo>
                    <a:pt x="30834" y="1352"/>
                    <a:pt x="30869" y="1338"/>
                    <a:pt x="30925" y="1301"/>
                  </a:cubicBezTo>
                  <a:lnTo>
                    <a:pt x="30925" y="1301"/>
                  </a:lnTo>
                  <a:cubicBezTo>
                    <a:pt x="30928" y="1308"/>
                    <a:pt x="30931" y="1315"/>
                    <a:pt x="30934" y="1322"/>
                  </a:cubicBezTo>
                  <a:cubicBezTo>
                    <a:pt x="30938" y="1316"/>
                    <a:pt x="30941" y="1309"/>
                    <a:pt x="30944" y="1304"/>
                  </a:cubicBezTo>
                  <a:lnTo>
                    <a:pt x="30944" y="1304"/>
                  </a:lnTo>
                  <a:cubicBezTo>
                    <a:pt x="30953" y="1369"/>
                    <a:pt x="31025" y="1364"/>
                    <a:pt x="31078" y="1391"/>
                  </a:cubicBezTo>
                  <a:cubicBezTo>
                    <a:pt x="31092" y="1353"/>
                    <a:pt x="31101" y="1328"/>
                    <a:pt x="31109" y="1295"/>
                  </a:cubicBezTo>
                  <a:cubicBezTo>
                    <a:pt x="31143" y="1301"/>
                    <a:pt x="31168" y="1307"/>
                    <a:pt x="31208" y="1315"/>
                  </a:cubicBezTo>
                  <a:cubicBezTo>
                    <a:pt x="31180" y="1340"/>
                    <a:pt x="31162" y="1357"/>
                    <a:pt x="31137" y="1379"/>
                  </a:cubicBezTo>
                  <a:cubicBezTo>
                    <a:pt x="31183" y="1381"/>
                    <a:pt x="31224" y="1382"/>
                    <a:pt x="31270" y="1384"/>
                  </a:cubicBezTo>
                  <a:cubicBezTo>
                    <a:pt x="31298" y="1360"/>
                    <a:pt x="31326" y="1335"/>
                    <a:pt x="31358" y="1309"/>
                  </a:cubicBezTo>
                  <a:lnTo>
                    <a:pt x="31358" y="1309"/>
                  </a:lnTo>
                  <a:cubicBezTo>
                    <a:pt x="31395" y="1340"/>
                    <a:pt x="31327" y="1385"/>
                    <a:pt x="31411" y="1393"/>
                  </a:cubicBezTo>
                  <a:cubicBezTo>
                    <a:pt x="31421" y="1385"/>
                    <a:pt x="31432" y="1378"/>
                    <a:pt x="31443" y="1369"/>
                  </a:cubicBezTo>
                  <a:cubicBezTo>
                    <a:pt x="31448" y="1373"/>
                    <a:pt x="31452" y="1376"/>
                    <a:pt x="31457" y="1379"/>
                  </a:cubicBezTo>
                  <a:cubicBezTo>
                    <a:pt x="31443" y="1385"/>
                    <a:pt x="31430" y="1391"/>
                    <a:pt x="31417" y="1398"/>
                  </a:cubicBezTo>
                  <a:cubicBezTo>
                    <a:pt x="31414" y="1396"/>
                    <a:pt x="31412" y="1394"/>
                    <a:pt x="31411" y="1393"/>
                  </a:cubicBezTo>
                  <a:lnTo>
                    <a:pt x="31411" y="1393"/>
                  </a:lnTo>
                  <a:cubicBezTo>
                    <a:pt x="31432" y="1421"/>
                    <a:pt x="31454" y="1430"/>
                    <a:pt x="31478" y="1430"/>
                  </a:cubicBezTo>
                  <a:cubicBezTo>
                    <a:pt x="31519" y="1430"/>
                    <a:pt x="31563" y="1401"/>
                    <a:pt x="31604" y="1401"/>
                  </a:cubicBezTo>
                  <a:cubicBezTo>
                    <a:pt x="31607" y="1401"/>
                    <a:pt x="31611" y="1401"/>
                    <a:pt x="31614" y="1401"/>
                  </a:cubicBezTo>
                  <a:cubicBezTo>
                    <a:pt x="31659" y="1429"/>
                    <a:pt x="31706" y="1439"/>
                    <a:pt x="31753" y="1439"/>
                  </a:cubicBezTo>
                  <a:cubicBezTo>
                    <a:pt x="31816" y="1439"/>
                    <a:pt x="31879" y="1422"/>
                    <a:pt x="31942" y="1409"/>
                  </a:cubicBezTo>
                  <a:cubicBezTo>
                    <a:pt x="31957" y="1431"/>
                    <a:pt x="31970" y="1450"/>
                    <a:pt x="31979" y="1466"/>
                  </a:cubicBezTo>
                  <a:cubicBezTo>
                    <a:pt x="32033" y="1451"/>
                    <a:pt x="32083" y="1437"/>
                    <a:pt x="32130" y="1423"/>
                  </a:cubicBezTo>
                  <a:cubicBezTo>
                    <a:pt x="32150" y="1434"/>
                    <a:pt x="32166" y="1443"/>
                    <a:pt x="32183" y="1451"/>
                  </a:cubicBezTo>
                  <a:cubicBezTo>
                    <a:pt x="32219" y="1441"/>
                    <a:pt x="32250" y="1432"/>
                    <a:pt x="32278" y="1423"/>
                  </a:cubicBezTo>
                  <a:cubicBezTo>
                    <a:pt x="32329" y="1435"/>
                    <a:pt x="32375" y="1446"/>
                    <a:pt x="32422" y="1457"/>
                  </a:cubicBezTo>
                  <a:cubicBezTo>
                    <a:pt x="32433" y="1448"/>
                    <a:pt x="32444" y="1441"/>
                    <a:pt x="32456" y="1434"/>
                  </a:cubicBezTo>
                  <a:cubicBezTo>
                    <a:pt x="32460" y="1443"/>
                    <a:pt x="32463" y="1450"/>
                    <a:pt x="32467" y="1457"/>
                  </a:cubicBezTo>
                  <a:cubicBezTo>
                    <a:pt x="32502" y="1457"/>
                    <a:pt x="32545" y="1462"/>
                    <a:pt x="32580" y="1462"/>
                  </a:cubicBezTo>
                  <a:cubicBezTo>
                    <a:pt x="32606" y="1462"/>
                    <a:pt x="32628" y="1459"/>
                    <a:pt x="32641" y="1451"/>
                  </a:cubicBezTo>
                  <a:cubicBezTo>
                    <a:pt x="32660" y="1440"/>
                    <a:pt x="32676" y="1436"/>
                    <a:pt x="32690" y="1436"/>
                  </a:cubicBezTo>
                  <a:cubicBezTo>
                    <a:pt x="32724" y="1436"/>
                    <a:pt x="32751" y="1458"/>
                    <a:pt x="32783" y="1458"/>
                  </a:cubicBezTo>
                  <a:cubicBezTo>
                    <a:pt x="32785" y="1458"/>
                    <a:pt x="32787" y="1457"/>
                    <a:pt x="32790" y="1457"/>
                  </a:cubicBezTo>
                  <a:cubicBezTo>
                    <a:pt x="32907" y="1448"/>
                    <a:pt x="32991" y="1391"/>
                    <a:pt x="33110" y="1382"/>
                  </a:cubicBezTo>
                  <a:cubicBezTo>
                    <a:pt x="33149" y="1379"/>
                    <a:pt x="33179" y="1334"/>
                    <a:pt x="33234" y="1293"/>
                  </a:cubicBezTo>
                  <a:cubicBezTo>
                    <a:pt x="33254" y="1375"/>
                    <a:pt x="33331" y="1407"/>
                    <a:pt x="33430" y="1426"/>
                  </a:cubicBezTo>
                  <a:cubicBezTo>
                    <a:pt x="33438" y="1400"/>
                    <a:pt x="33449" y="1375"/>
                    <a:pt x="33462" y="1335"/>
                  </a:cubicBezTo>
                  <a:cubicBezTo>
                    <a:pt x="33502" y="1376"/>
                    <a:pt x="33530" y="1406"/>
                    <a:pt x="33556" y="1434"/>
                  </a:cubicBezTo>
                  <a:cubicBezTo>
                    <a:pt x="33572" y="1426"/>
                    <a:pt x="33588" y="1419"/>
                    <a:pt x="33605" y="1413"/>
                  </a:cubicBezTo>
                  <a:cubicBezTo>
                    <a:pt x="33618" y="1422"/>
                    <a:pt x="33628" y="1429"/>
                    <a:pt x="33643" y="1438"/>
                  </a:cubicBezTo>
                  <a:cubicBezTo>
                    <a:pt x="33691" y="1413"/>
                    <a:pt x="33741" y="1387"/>
                    <a:pt x="33796" y="1359"/>
                  </a:cubicBezTo>
                  <a:cubicBezTo>
                    <a:pt x="33803" y="1376"/>
                    <a:pt x="33812" y="1393"/>
                    <a:pt x="33819" y="1410"/>
                  </a:cubicBezTo>
                  <a:cubicBezTo>
                    <a:pt x="33883" y="1398"/>
                    <a:pt x="33947" y="1392"/>
                    <a:pt x="34009" y="1392"/>
                  </a:cubicBezTo>
                  <a:cubicBezTo>
                    <a:pt x="34102" y="1392"/>
                    <a:pt x="34194" y="1406"/>
                    <a:pt x="34284" y="1434"/>
                  </a:cubicBezTo>
                  <a:cubicBezTo>
                    <a:pt x="34318" y="1412"/>
                    <a:pt x="34351" y="1405"/>
                    <a:pt x="34383" y="1405"/>
                  </a:cubicBezTo>
                  <a:cubicBezTo>
                    <a:pt x="34446" y="1405"/>
                    <a:pt x="34508" y="1433"/>
                    <a:pt x="34579" y="1450"/>
                  </a:cubicBezTo>
                  <a:cubicBezTo>
                    <a:pt x="34606" y="1429"/>
                    <a:pt x="34634" y="1406"/>
                    <a:pt x="34662" y="1384"/>
                  </a:cubicBezTo>
                  <a:cubicBezTo>
                    <a:pt x="34737" y="1393"/>
                    <a:pt x="34802" y="1406"/>
                    <a:pt x="34870" y="1409"/>
                  </a:cubicBezTo>
                  <a:cubicBezTo>
                    <a:pt x="34874" y="1409"/>
                    <a:pt x="34878" y="1409"/>
                    <a:pt x="34882" y="1409"/>
                  </a:cubicBezTo>
                  <a:cubicBezTo>
                    <a:pt x="34933" y="1409"/>
                    <a:pt x="34985" y="1403"/>
                    <a:pt x="35036" y="1403"/>
                  </a:cubicBezTo>
                  <a:cubicBezTo>
                    <a:pt x="35054" y="1403"/>
                    <a:pt x="35073" y="1404"/>
                    <a:pt x="35091" y="1406"/>
                  </a:cubicBezTo>
                  <a:cubicBezTo>
                    <a:pt x="35142" y="1412"/>
                    <a:pt x="35186" y="1413"/>
                    <a:pt x="35236" y="1413"/>
                  </a:cubicBezTo>
                  <a:cubicBezTo>
                    <a:pt x="35283" y="1415"/>
                    <a:pt x="35333" y="1415"/>
                    <a:pt x="35382" y="1416"/>
                  </a:cubicBezTo>
                  <a:cubicBezTo>
                    <a:pt x="35389" y="1416"/>
                    <a:pt x="35395" y="1416"/>
                    <a:pt x="35402" y="1416"/>
                  </a:cubicBezTo>
                  <a:cubicBezTo>
                    <a:pt x="35461" y="1416"/>
                    <a:pt x="35519" y="1410"/>
                    <a:pt x="35579" y="1410"/>
                  </a:cubicBezTo>
                  <a:cubicBezTo>
                    <a:pt x="35615" y="1410"/>
                    <a:pt x="35653" y="1412"/>
                    <a:pt x="35691" y="1421"/>
                  </a:cubicBezTo>
                  <a:cubicBezTo>
                    <a:pt x="35728" y="1429"/>
                    <a:pt x="35765" y="1432"/>
                    <a:pt x="35803" y="1432"/>
                  </a:cubicBezTo>
                  <a:cubicBezTo>
                    <a:pt x="35908" y="1432"/>
                    <a:pt x="36015" y="1408"/>
                    <a:pt x="36122" y="1408"/>
                  </a:cubicBezTo>
                  <a:cubicBezTo>
                    <a:pt x="36141" y="1408"/>
                    <a:pt x="36159" y="1409"/>
                    <a:pt x="36178" y="1410"/>
                  </a:cubicBezTo>
                  <a:cubicBezTo>
                    <a:pt x="36184" y="1410"/>
                    <a:pt x="36190" y="1406"/>
                    <a:pt x="36220" y="1393"/>
                  </a:cubicBezTo>
                  <a:cubicBezTo>
                    <a:pt x="36226" y="1388"/>
                    <a:pt x="36253" y="1372"/>
                    <a:pt x="36285" y="1350"/>
                  </a:cubicBezTo>
                  <a:cubicBezTo>
                    <a:pt x="36368" y="1368"/>
                    <a:pt x="36450" y="1379"/>
                    <a:pt x="36531" y="1379"/>
                  </a:cubicBezTo>
                  <a:cubicBezTo>
                    <a:pt x="36635" y="1379"/>
                    <a:pt x="36736" y="1360"/>
                    <a:pt x="36831" y="1310"/>
                  </a:cubicBezTo>
                  <a:cubicBezTo>
                    <a:pt x="36852" y="1340"/>
                    <a:pt x="36865" y="1359"/>
                    <a:pt x="36880" y="1379"/>
                  </a:cubicBezTo>
                  <a:cubicBezTo>
                    <a:pt x="36992" y="1354"/>
                    <a:pt x="37103" y="1331"/>
                    <a:pt x="37225" y="1331"/>
                  </a:cubicBezTo>
                  <a:cubicBezTo>
                    <a:pt x="37266" y="1331"/>
                    <a:pt x="37308" y="1334"/>
                    <a:pt x="37352" y="1340"/>
                  </a:cubicBezTo>
                  <a:cubicBezTo>
                    <a:pt x="37390" y="1312"/>
                    <a:pt x="37434" y="1281"/>
                    <a:pt x="37486" y="1242"/>
                  </a:cubicBezTo>
                  <a:cubicBezTo>
                    <a:pt x="37502" y="1273"/>
                    <a:pt x="37509" y="1290"/>
                    <a:pt x="37522" y="1318"/>
                  </a:cubicBezTo>
                  <a:cubicBezTo>
                    <a:pt x="37596" y="1312"/>
                    <a:pt x="37674" y="1306"/>
                    <a:pt x="37761" y="1298"/>
                  </a:cubicBezTo>
                  <a:cubicBezTo>
                    <a:pt x="37773" y="1303"/>
                    <a:pt x="37795" y="1315"/>
                    <a:pt x="37817" y="1325"/>
                  </a:cubicBezTo>
                  <a:cubicBezTo>
                    <a:pt x="37863" y="1309"/>
                    <a:pt x="37909" y="1299"/>
                    <a:pt x="37955" y="1299"/>
                  </a:cubicBezTo>
                  <a:cubicBezTo>
                    <a:pt x="38008" y="1299"/>
                    <a:pt x="38061" y="1312"/>
                    <a:pt x="38117" y="1343"/>
                  </a:cubicBezTo>
                  <a:cubicBezTo>
                    <a:pt x="38136" y="1311"/>
                    <a:pt x="38159" y="1301"/>
                    <a:pt x="38184" y="1301"/>
                  </a:cubicBezTo>
                  <a:cubicBezTo>
                    <a:pt x="38224" y="1301"/>
                    <a:pt x="38269" y="1327"/>
                    <a:pt x="38311" y="1327"/>
                  </a:cubicBezTo>
                  <a:cubicBezTo>
                    <a:pt x="38318" y="1327"/>
                    <a:pt x="38325" y="1327"/>
                    <a:pt x="38332" y="1325"/>
                  </a:cubicBezTo>
                  <a:cubicBezTo>
                    <a:pt x="38364" y="1317"/>
                    <a:pt x="38395" y="1314"/>
                    <a:pt x="38425" y="1314"/>
                  </a:cubicBezTo>
                  <a:cubicBezTo>
                    <a:pt x="38484" y="1314"/>
                    <a:pt x="38540" y="1326"/>
                    <a:pt x="38596" y="1341"/>
                  </a:cubicBezTo>
                  <a:cubicBezTo>
                    <a:pt x="38607" y="1325"/>
                    <a:pt x="38619" y="1309"/>
                    <a:pt x="38627" y="1294"/>
                  </a:cubicBezTo>
                  <a:cubicBezTo>
                    <a:pt x="38637" y="1294"/>
                    <a:pt x="38646" y="1293"/>
                    <a:pt x="38656" y="1293"/>
                  </a:cubicBezTo>
                  <a:cubicBezTo>
                    <a:pt x="38794" y="1293"/>
                    <a:pt x="38925" y="1342"/>
                    <a:pt x="39052" y="1342"/>
                  </a:cubicBezTo>
                  <a:cubicBezTo>
                    <a:pt x="39100" y="1342"/>
                    <a:pt x="39148" y="1335"/>
                    <a:pt x="39195" y="1316"/>
                  </a:cubicBezTo>
                  <a:cubicBezTo>
                    <a:pt x="39261" y="1328"/>
                    <a:pt x="39307" y="1343"/>
                    <a:pt x="39356" y="1344"/>
                  </a:cubicBezTo>
                  <a:cubicBezTo>
                    <a:pt x="39363" y="1344"/>
                    <a:pt x="39370" y="1345"/>
                    <a:pt x="39377" y="1345"/>
                  </a:cubicBezTo>
                  <a:cubicBezTo>
                    <a:pt x="39424" y="1345"/>
                    <a:pt x="39471" y="1338"/>
                    <a:pt x="39519" y="1338"/>
                  </a:cubicBezTo>
                  <a:cubicBezTo>
                    <a:pt x="39523" y="1338"/>
                    <a:pt x="39527" y="1338"/>
                    <a:pt x="39531" y="1338"/>
                  </a:cubicBezTo>
                  <a:cubicBezTo>
                    <a:pt x="39582" y="1340"/>
                    <a:pt x="39632" y="1353"/>
                    <a:pt x="39685" y="1356"/>
                  </a:cubicBezTo>
                  <a:cubicBezTo>
                    <a:pt x="39723" y="1359"/>
                    <a:pt x="39760" y="1361"/>
                    <a:pt x="39797" y="1361"/>
                  </a:cubicBezTo>
                  <a:cubicBezTo>
                    <a:pt x="39882" y="1361"/>
                    <a:pt x="39962" y="1349"/>
                    <a:pt x="40024" y="1310"/>
                  </a:cubicBezTo>
                  <a:cubicBezTo>
                    <a:pt x="40110" y="1332"/>
                    <a:pt x="40180" y="1351"/>
                    <a:pt x="40249" y="1370"/>
                  </a:cubicBezTo>
                  <a:cubicBezTo>
                    <a:pt x="40260" y="1354"/>
                    <a:pt x="40271" y="1338"/>
                    <a:pt x="40288" y="1316"/>
                  </a:cubicBezTo>
                  <a:cubicBezTo>
                    <a:pt x="40334" y="1329"/>
                    <a:pt x="40377" y="1344"/>
                    <a:pt x="40418" y="1356"/>
                  </a:cubicBezTo>
                  <a:cubicBezTo>
                    <a:pt x="40441" y="1344"/>
                    <a:pt x="40458" y="1335"/>
                    <a:pt x="40474" y="1328"/>
                  </a:cubicBezTo>
                  <a:cubicBezTo>
                    <a:pt x="40494" y="1340"/>
                    <a:pt x="40516" y="1350"/>
                    <a:pt x="40549" y="1366"/>
                  </a:cubicBezTo>
                  <a:cubicBezTo>
                    <a:pt x="40609" y="1332"/>
                    <a:pt x="40664" y="1303"/>
                    <a:pt x="40686" y="1291"/>
                  </a:cubicBezTo>
                  <a:cubicBezTo>
                    <a:pt x="40814" y="1278"/>
                    <a:pt x="40900" y="1269"/>
                    <a:pt x="40984" y="1262"/>
                  </a:cubicBezTo>
                  <a:cubicBezTo>
                    <a:pt x="41025" y="1282"/>
                    <a:pt x="41070" y="1304"/>
                    <a:pt x="41121" y="1329"/>
                  </a:cubicBezTo>
                  <a:cubicBezTo>
                    <a:pt x="41139" y="1303"/>
                    <a:pt x="41151" y="1287"/>
                    <a:pt x="41162" y="1268"/>
                  </a:cubicBezTo>
                  <a:cubicBezTo>
                    <a:pt x="41190" y="1278"/>
                    <a:pt x="41220" y="1288"/>
                    <a:pt x="41246" y="1297"/>
                  </a:cubicBezTo>
                  <a:cubicBezTo>
                    <a:pt x="41273" y="1287"/>
                    <a:pt x="41295" y="1279"/>
                    <a:pt x="41318" y="1272"/>
                  </a:cubicBezTo>
                  <a:cubicBezTo>
                    <a:pt x="41348" y="1293"/>
                    <a:pt x="41371" y="1312"/>
                    <a:pt x="41396" y="1329"/>
                  </a:cubicBezTo>
                  <a:cubicBezTo>
                    <a:pt x="41426" y="1308"/>
                    <a:pt x="41454" y="1300"/>
                    <a:pt x="41482" y="1300"/>
                  </a:cubicBezTo>
                  <a:cubicBezTo>
                    <a:pt x="41515" y="1300"/>
                    <a:pt x="41547" y="1312"/>
                    <a:pt x="41574" y="1325"/>
                  </a:cubicBezTo>
                  <a:cubicBezTo>
                    <a:pt x="41643" y="1318"/>
                    <a:pt x="41701" y="1282"/>
                    <a:pt x="41763" y="1282"/>
                  </a:cubicBezTo>
                  <a:cubicBezTo>
                    <a:pt x="41794" y="1282"/>
                    <a:pt x="41825" y="1291"/>
                    <a:pt x="41858" y="1315"/>
                  </a:cubicBezTo>
                  <a:cubicBezTo>
                    <a:pt x="41891" y="1297"/>
                    <a:pt x="41924" y="1281"/>
                    <a:pt x="41957" y="1263"/>
                  </a:cubicBezTo>
                  <a:cubicBezTo>
                    <a:pt x="41985" y="1282"/>
                    <a:pt x="42011" y="1300"/>
                    <a:pt x="42038" y="1318"/>
                  </a:cubicBezTo>
                  <a:cubicBezTo>
                    <a:pt x="42076" y="1300"/>
                    <a:pt x="42118" y="1295"/>
                    <a:pt x="42160" y="1295"/>
                  </a:cubicBezTo>
                  <a:cubicBezTo>
                    <a:pt x="42218" y="1295"/>
                    <a:pt x="42278" y="1304"/>
                    <a:pt x="42336" y="1304"/>
                  </a:cubicBezTo>
                  <a:cubicBezTo>
                    <a:pt x="42380" y="1304"/>
                    <a:pt x="42423" y="1299"/>
                    <a:pt x="42463" y="1281"/>
                  </a:cubicBezTo>
                  <a:cubicBezTo>
                    <a:pt x="42476" y="1290"/>
                    <a:pt x="42491" y="1298"/>
                    <a:pt x="42508" y="1309"/>
                  </a:cubicBezTo>
                  <a:cubicBezTo>
                    <a:pt x="42597" y="1295"/>
                    <a:pt x="42686" y="1269"/>
                    <a:pt x="42775" y="1269"/>
                  </a:cubicBezTo>
                  <a:cubicBezTo>
                    <a:pt x="42859" y="1270"/>
                    <a:pt x="42941" y="1301"/>
                    <a:pt x="43012" y="1316"/>
                  </a:cubicBezTo>
                  <a:cubicBezTo>
                    <a:pt x="43102" y="1291"/>
                    <a:pt x="43188" y="1274"/>
                    <a:pt x="43275" y="1274"/>
                  </a:cubicBezTo>
                  <a:cubicBezTo>
                    <a:pt x="43337" y="1274"/>
                    <a:pt x="43399" y="1283"/>
                    <a:pt x="43462" y="1304"/>
                  </a:cubicBezTo>
                  <a:cubicBezTo>
                    <a:pt x="43486" y="1312"/>
                    <a:pt x="43518" y="1315"/>
                    <a:pt x="43548" y="1315"/>
                  </a:cubicBezTo>
                  <a:cubicBezTo>
                    <a:pt x="43556" y="1315"/>
                    <a:pt x="43563" y="1315"/>
                    <a:pt x="43571" y="1315"/>
                  </a:cubicBezTo>
                  <a:cubicBezTo>
                    <a:pt x="43635" y="1309"/>
                    <a:pt x="43692" y="1290"/>
                    <a:pt x="43760" y="1290"/>
                  </a:cubicBezTo>
                  <a:cubicBezTo>
                    <a:pt x="43768" y="1290"/>
                    <a:pt x="43777" y="1290"/>
                    <a:pt x="43786" y="1291"/>
                  </a:cubicBezTo>
                  <a:cubicBezTo>
                    <a:pt x="43796" y="1292"/>
                    <a:pt x="43807" y="1292"/>
                    <a:pt x="43818" y="1292"/>
                  </a:cubicBezTo>
                  <a:cubicBezTo>
                    <a:pt x="43875" y="1292"/>
                    <a:pt x="43933" y="1282"/>
                    <a:pt x="43987" y="1278"/>
                  </a:cubicBezTo>
                  <a:cubicBezTo>
                    <a:pt x="44006" y="1287"/>
                    <a:pt x="44019" y="1294"/>
                    <a:pt x="44036" y="1301"/>
                  </a:cubicBezTo>
                  <a:cubicBezTo>
                    <a:pt x="44050" y="1278"/>
                    <a:pt x="44062" y="1262"/>
                    <a:pt x="44077" y="1238"/>
                  </a:cubicBezTo>
                  <a:cubicBezTo>
                    <a:pt x="44112" y="1253"/>
                    <a:pt x="44142" y="1263"/>
                    <a:pt x="44170" y="1275"/>
                  </a:cubicBezTo>
                  <a:cubicBezTo>
                    <a:pt x="44186" y="1268"/>
                    <a:pt x="44203" y="1259"/>
                    <a:pt x="44218" y="1251"/>
                  </a:cubicBezTo>
                  <a:cubicBezTo>
                    <a:pt x="44281" y="1266"/>
                    <a:pt x="44340" y="1278"/>
                    <a:pt x="44398" y="1291"/>
                  </a:cubicBezTo>
                  <a:cubicBezTo>
                    <a:pt x="44418" y="1263"/>
                    <a:pt x="44433" y="1244"/>
                    <a:pt x="44446" y="1226"/>
                  </a:cubicBezTo>
                  <a:cubicBezTo>
                    <a:pt x="44637" y="1280"/>
                    <a:pt x="44814" y="1353"/>
                    <a:pt x="45006" y="1353"/>
                  </a:cubicBezTo>
                  <a:cubicBezTo>
                    <a:pt x="45086" y="1353"/>
                    <a:pt x="45168" y="1341"/>
                    <a:pt x="45255" y="1309"/>
                  </a:cubicBezTo>
                  <a:cubicBezTo>
                    <a:pt x="45302" y="1343"/>
                    <a:pt x="45361" y="1348"/>
                    <a:pt x="45420" y="1348"/>
                  </a:cubicBezTo>
                  <a:cubicBezTo>
                    <a:pt x="45442" y="1348"/>
                    <a:pt x="45464" y="1347"/>
                    <a:pt x="45485" y="1347"/>
                  </a:cubicBezTo>
                  <a:cubicBezTo>
                    <a:pt x="45539" y="1347"/>
                    <a:pt x="45590" y="1351"/>
                    <a:pt x="45629" y="1379"/>
                  </a:cubicBezTo>
                  <a:cubicBezTo>
                    <a:pt x="45688" y="1363"/>
                    <a:pt x="45747" y="1347"/>
                    <a:pt x="45801" y="1331"/>
                  </a:cubicBezTo>
                  <a:cubicBezTo>
                    <a:pt x="45873" y="1354"/>
                    <a:pt x="45981" y="1369"/>
                    <a:pt x="46051" y="1369"/>
                  </a:cubicBezTo>
                  <a:cubicBezTo>
                    <a:pt x="46073" y="1369"/>
                    <a:pt x="46092" y="1368"/>
                    <a:pt x="46104" y="1365"/>
                  </a:cubicBezTo>
                  <a:cubicBezTo>
                    <a:pt x="46132" y="1350"/>
                    <a:pt x="46160" y="1334"/>
                    <a:pt x="46190" y="1318"/>
                  </a:cubicBezTo>
                  <a:cubicBezTo>
                    <a:pt x="46204" y="1326"/>
                    <a:pt x="46220" y="1337"/>
                    <a:pt x="46237" y="1345"/>
                  </a:cubicBezTo>
                  <a:cubicBezTo>
                    <a:pt x="46356" y="1315"/>
                    <a:pt x="46452" y="1299"/>
                    <a:pt x="46541" y="1299"/>
                  </a:cubicBezTo>
                  <a:cubicBezTo>
                    <a:pt x="46613" y="1299"/>
                    <a:pt x="46680" y="1310"/>
                    <a:pt x="46752" y="1329"/>
                  </a:cubicBezTo>
                  <a:cubicBezTo>
                    <a:pt x="46795" y="1314"/>
                    <a:pt x="46838" y="1287"/>
                    <a:pt x="46881" y="1287"/>
                  </a:cubicBezTo>
                  <a:cubicBezTo>
                    <a:pt x="46882" y="1287"/>
                    <a:pt x="46883" y="1287"/>
                    <a:pt x="46884" y="1287"/>
                  </a:cubicBezTo>
                  <a:cubicBezTo>
                    <a:pt x="46886" y="1287"/>
                    <a:pt x="46888" y="1287"/>
                    <a:pt x="46890" y="1287"/>
                  </a:cubicBezTo>
                  <a:cubicBezTo>
                    <a:pt x="46951" y="1287"/>
                    <a:pt x="46998" y="1267"/>
                    <a:pt x="47052" y="1262"/>
                  </a:cubicBezTo>
                  <a:cubicBezTo>
                    <a:pt x="47066" y="1260"/>
                    <a:pt x="47081" y="1259"/>
                    <a:pt x="47095" y="1259"/>
                  </a:cubicBezTo>
                  <a:cubicBezTo>
                    <a:pt x="47133" y="1259"/>
                    <a:pt x="47173" y="1264"/>
                    <a:pt x="47212" y="1265"/>
                  </a:cubicBezTo>
                  <a:cubicBezTo>
                    <a:pt x="47250" y="1267"/>
                    <a:pt x="47290" y="1272"/>
                    <a:pt x="47328" y="1272"/>
                  </a:cubicBezTo>
                  <a:cubicBezTo>
                    <a:pt x="47343" y="1272"/>
                    <a:pt x="47357" y="1271"/>
                    <a:pt x="47371" y="1269"/>
                  </a:cubicBezTo>
                  <a:cubicBezTo>
                    <a:pt x="47392" y="1265"/>
                    <a:pt x="47414" y="1265"/>
                    <a:pt x="47436" y="1265"/>
                  </a:cubicBezTo>
                  <a:cubicBezTo>
                    <a:pt x="47439" y="1265"/>
                    <a:pt x="47443" y="1265"/>
                    <a:pt x="47446" y="1265"/>
                  </a:cubicBezTo>
                  <a:cubicBezTo>
                    <a:pt x="47471" y="1265"/>
                    <a:pt x="47492" y="1265"/>
                    <a:pt x="47506" y="1259"/>
                  </a:cubicBezTo>
                  <a:cubicBezTo>
                    <a:pt x="47524" y="1250"/>
                    <a:pt x="47538" y="1247"/>
                    <a:pt x="47551" y="1247"/>
                  </a:cubicBezTo>
                  <a:cubicBezTo>
                    <a:pt x="47590" y="1247"/>
                    <a:pt x="47611" y="1277"/>
                    <a:pt x="47656" y="1281"/>
                  </a:cubicBezTo>
                  <a:cubicBezTo>
                    <a:pt x="47671" y="1275"/>
                    <a:pt x="47695" y="1266"/>
                    <a:pt x="47723" y="1254"/>
                  </a:cubicBezTo>
                  <a:cubicBezTo>
                    <a:pt x="47786" y="1256"/>
                    <a:pt x="47855" y="1256"/>
                    <a:pt x="47923" y="1262"/>
                  </a:cubicBezTo>
                  <a:cubicBezTo>
                    <a:pt x="47932" y="1262"/>
                    <a:pt x="47942" y="1263"/>
                    <a:pt x="47952" y="1263"/>
                  </a:cubicBezTo>
                  <a:cubicBezTo>
                    <a:pt x="48008" y="1263"/>
                    <a:pt x="48060" y="1252"/>
                    <a:pt x="48114" y="1240"/>
                  </a:cubicBezTo>
                  <a:cubicBezTo>
                    <a:pt x="48173" y="1226"/>
                    <a:pt x="48240" y="1228"/>
                    <a:pt x="48314" y="1222"/>
                  </a:cubicBezTo>
                  <a:cubicBezTo>
                    <a:pt x="48351" y="1246"/>
                    <a:pt x="48403" y="1257"/>
                    <a:pt x="48454" y="1257"/>
                  </a:cubicBezTo>
                  <a:cubicBezTo>
                    <a:pt x="48488" y="1257"/>
                    <a:pt x="48521" y="1252"/>
                    <a:pt x="48551" y="1244"/>
                  </a:cubicBezTo>
                  <a:cubicBezTo>
                    <a:pt x="48593" y="1232"/>
                    <a:pt x="48631" y="1230"/>
                    <a:pt x="48668" y="1230"/>
                  </a:cubicBezTo>
                  <a:cubicBezTo>
                    <a:pt x="48687" y="1230"/>
                    <a:pt x="48705" y="1230"/>
                    <a:pt x="48724" y="1231"/>
                  </a:cubicBezTo>
                  <a:cubicBezTo>
                    <a:pt x="48741" y="1231"/>
                    <a:pt x="48757" y="1232"/>
                    <a:pt x="48774" y="1232"/>
                  </a:cubicBezTo>
                  <a:cubicBezTo>
                    <a:pt x="48912" y="1232"/>
                    <a:pt x="49050" y="1212"/>
                    <a:pt x="49189" y="1212"/>
                  </a:cubicBezTo>
                  <a:cubicBezTo>
                    <a:pt x="49235" y="1212"/>
                    <a:pt x="49282" y="1215"/>
                    <a:pt x="49329" y="1220"/>
                  </a:cubicBezTo>
                  <a:cubicBezTo>
                    <a:pt x="49330" y="1220"/>
                    <a:pt x="49330" y="1221"/>
                    <a:pt x="49331" y="1221"/>
                  </a:cubicBezTo>
                  <a:cubicBezTo>
                    <a:pt x="49344" y="1221"/>
                    <a:pt x="49364" y="1204"/>
                    <a:pt x="49381" y="1195"/>
                  </a:cubicBezTo>
                  <a:cubicBezTo>
                    <a:pt x="49395" y="1206"/>
                    <a:pt x="49411" y="1216"/>
                    <a:pt x="49432" y="1228"/>
                  </a:cubicBezTo>
                  <a:cubicBezTo>
                    <a:pt x="49503" y="1213"/>
                    <a:pt x="49575" y="1190"/>
                    <a:pt x="49651" y="1182"/>
                  </a:cubicBezTo>
                  <a:cubicBezTo>
                    <a:pt x="49687" y="1179"/>
                    <a:pt x="49724" y="1177"/>
                    <a:pt x="49761" y="1177"/>
                  </a:cubicBezTo>
                  <a:cubicBezTo>
                    <a:pt x="49808" y="1177"/>
                    <a:pt x="49856" y="1180"/>
                    <a:pt x="49900" y="1187"/>
                  </a:cubicBezTo>
                  <a:cubicBezTo>
                    <a:pt x="49908" y="1188"/>
                    <a:pt x="49916" y="1188"/>
                    <a:pt x="49923" y="1188"/>
                  </a:cubicBezTo>
                  <a:cubicBezTo>
                    <a:pt x="49967" y="1188"/>
                    <a:pt x="50011" y="1173"/>
                    <a:pt x="50055" y="1173"/>
                  </a:cubicBezTo>
                  <a:cubicBezTo>
                    <a:pt x="50078" y="1173"/>
                    <a:pt x="50100" y="1177"/>
                    <a:pt x="50122" y="1188"/>
                  </a:cubicBezTo>
                  <a:cubicBezTo>
                    <a:pt x="50152" y="1173"/>
                    <a:pt x="50185" y="1154"/>
                    <a:pt x="50212" y="1141"/>
                  </a:cubicBezTo>
                  <a:cubicBezTo>
                    <a:pt x="50293" y="1154"/>
                    <a:pt x="50369" y="1167"/>
                    <a:pt x="50472" y="1184"/>
                  </a:cubicBezTo>
                  <a:cubicBezTo>
                    <a:pt x="50493" y="1163"/>
                    <a:pt x="50515" y="1140"/>
                    <a:pt x="50531" y="1123"/>
                  </a:cubicBezTo>
                  <a:cubicBezTo>
                    <a:pt x="50628" y="1167"/>
                    <a:pt x="50724" y="1148"/>
                    <a:pt x="50811" y="1157"/>
                  </a:cubicBezTo>
                  <a:cubicBezTo>
                    <a:pt x="50838" y="1138"/>
                    <a:pt x="50864" y="1131"/>
                    <a:pt x="50890" y="1131"/>
                  </a:cubicBezTo>
                  <a:cubicBezTo>
                    <a:pt x="50945" y="1131"/>
                    <a:pt x="51000" y="1160"/>
                    <a:pt x="51067" y="1173"/>
                  </a:cubicBezTo>
                  <a:cubicBezTo>
                    <a:pt x="51087" y="1153"/>
                    <a:pt x="51109" y="1129"/>
                    <a:pt x="51121" y="1117"/>
                  </a:cubicBezTo>
                  <a:cubicBezTo>
                    <a:pt x="51171" y="1129"/>
                    <a:pt x="51196" y="1141"/>
                    <a:pt x="51223" y="1142"/>
                  </a:cubicBezTo>
                  <a:cubicBezTo>
                    <a:pt x="51330" y="1147"/>
                    <a:pt x="51437" y="1150"/>
                    <a:pt x="51545" y="1154"/>
                  </a:cubicBezTo>
                  <a:cubicBezTo>
                    <a:pt x="51552" y="1154"/>
                    <a:pt x="51559" y="1166"/>
                    <a:pt x="51561" y="1166"/>
                  </a:cubicBezTo>
                  <a:cubicBezTo>
                    <a:pt x="51545" y="1188"/>
                    <a:pt x="51530" y="1207"/>
                    <a:pt x="51515" y="1225"/>
                  </a:cubicBezTo>
                  <a:cubicBezTo>
                    <a:pt x="51524" y="1229"/>
                    <a:pt x="51532" y="1234"/>
                    <a:pt x="51539" y="1238"/>
                  </a:cubicBezTo>
                  <a:cubicBezTo>
                    <a:pt x="51589" y="1217"/>
                    <a:pt x="51640" y="1195"/>
                    <a:pt x="51715" y="1163"/>
                  </a:cubicBezTo>
                  <a:cubicBezTo>
                    <a:pt x="51757" y="1159"/>
                    <a:pt x="51835" y="1150"/>
                    <a:pt x="51923" y="1141"/>
                  </a:cubicBezTo>
                  <a:cubicBezTo>
                    <a:pt x="51987" y="1162"/>
                    <a:pt x="52014" y="1170"/>
                    <a:pt x="52052" y="1170"/>
                  </a:cubicBezTo>
                  <a:cubicBezTo>
                    <a:pt x="52081" y="1170"/>
                    <a:pt x="52116" y="1165"/>
                    <a:pt x="52179" y="1157"/>
                  </a:cubicBezTo>
                  <a:cubicBezTo>
                    <a:pt x="52235" y="1151"/>
                    <a:pt x="52292" y="1146"/>
                    <a:pt x="52346" y="1146"/>
                  </a:cubicBezTo>
                  <a:cubicBezTo>
                    <a:pt x="52426" y="1146"/>
                    <a:pt x="52501" y="1156"/>
                    <a:pt x="52564" y="1179"/>
                  </a:cubicBezTo>
                  <a:cubicBezTo>
                    <a:pt x="52672" y="1172"/>
                    <a:pt x="52759" y="1167"/>
                    <a:pt x="52841" y="1162"/>
                  </a:cubicBezTo>
                  <a:cubicBezTo>
                    <a:pt x="52891" y="1147"/>
                    <a:pt x="52941" y="1134"/>
                    <a:pt x="52997" y="1119"/>
                  </a:cubicBezTo>
                  <a:cubicBezTo>
                    <a:pt x="52998" y="1135"/>
                    <a:pt x="53000" y="1148"/>
                    <a:pt x="53001" y="1159"/>
                  </a:cubicBezTo>
                  <a:cubicBezTo>
                    <a:pt x="52969" y="1181"/>
                    <a:pt x="52851" y="1165"/>
                    <a:pt x="52926" y="1228"/>
                  </a:cubicBezTo>
                  <a:cubicBezTo>
                    <a:pt x="53007" y="1213"/>
                    <a:pt x="53053" y="1206"/>
                    <a:pt x="53097" y="1206"/>
                  </a:cubicBezTo>
                  <a:cubicBezTo>
                    <a:pt x="53146" y="1206"/>
                    <a:pt x="53193" y="1215"/>
                    <a:pt x="53285" y="1232"/>
                  </a:cubicBezTo>
                  <a:cubicBezTo>
                    <a:pt x="53335" y="1241"/>
                    <a:pt x="53387" y="1251"/>
                    <a:pt x="53439" y="1251"/>
                  </a:cubicBezTo>
                  <a:cubicBezTo>
                    <a:pt x="53481" y="1251"/>
                    <a:pt x="53523" y="1245"/>
                    <a:pt x="53565" y="1226"/>
                  </a:cubicBezTo>
                  <a:cubicBezTo>
                    <a:pt x="53565" y="1226"/>
                    <a:pt x="53566" y="1226"/>
                    <a:pt x="53566" y="1226"/>
                  </a:cubicBezTo>
                  <a:cubicBezTo>
                    <a:pt x="53571" y="1226"/>
                    <a:pt x="53585" y="1234"/>
                    <a:pt x="53596" y="1238"/>
                  </a:cubicBezTo>
                  <a:cubicBezTo>
                    <a:pt x="53578" y="1268"/>
                    <a:pt x="53559" y="1298"/>
                    <a:pt x="53534" y="1341"/>
                  </a:cubicBezTo>
                  <a:cubicBezTo>
                    <a:pt x="53584" y="1325"/>
                    <a:pt x="53609" y="1316"/>
                    <a:pt x="53634" y="1309"/>
                  </a:cubicBezTo>
                  <a:cubicBezTo>
                    <a:pt x="53650" y="1297"/>
                    <a:pt x="53666" y="1287"/>
                    <a:pt x="53694" y="1266"/>
                  </a:cubicBezTo>
                  <a:cubicBezTo>
                    <a:pt x="53730" y="1300"/>
                    <a:pt x="53753" y="1323"/>
                    <a:pt x="53775" y="1345"/>
                  </a:cubicBezTo>
                  <a:cubicBezTo>
                    <a:pt x="53812" y="1331"/>
                    <a:pt x="53835" y="1322"/>
                    <a:pt x="53859" y="1313"/>
                  </a:cubicBezTo>
                  <a:cubicBezTo>
                    <a:pt x="53894" y="1325"/>
                    <a:pt x="53924" y="1337"/>
                    <a:pt x="53952" y="1347"/>
                  </a:cubicBezTo>
                  <a:cubicBezTo>
                    <a:pt x="53961" y="1338"/>
                    <a:pt x="53971" y="1331"/>
                    <a:pt x="53983" y="1323"/>
                  </a:cubicBezTo>
                  <a:cubicBezTo>
                    <a:pt x="53987" y="1326"/>
                    <a:pt x="53991" y="1329"/>
                    <a:pt x="53997" y="1332"/>
                  </a:cubicBezTo>
                  <a:cubicBezTo>
                    <a:pt x="53984" y="1338"/>
                    <a:pt x="53972" y="1345"/>
                    <a:pt x="53959" y="1351"/>
                  </a:cubicBezTo>
                  <a:lnTo>
                    <a:pt x="53959" y="1351"/>
                  </a:lnTo>
                  <a:cubicBezTo>
                    <a:pt x="53957" y="1350"/>
                    <a:pt x="53955" y="1349"/>
                    <a:pt x="53954" y="1348"/>
                  </a:cubicBezTo>
                  <a:lnTo>
                    <a:pt x="53954" y="1348"/>
                  </a:lnTo>
                  <a:cubicBezTo>
                    <a:pt x="53955" y="1349"/>
                    <a:pt x="53956" y="1350"/>
                    <a:pt x="53958" y="1351"/>
                  </a:cubicBezTo>
                  <a:cubicBezTo>
                    <a:pt x="53958" y="1351"/>
                    <a:pt x="53958" y="1351"/>
                    <a:pt x="53959" y="1351"/>
                  </a:cubicBezTo>
                  <a:lnTo>
                    <a:pt x="53959" y="1351"/>
                  </a:lnTo>
                  <a:cubicBezTo>
                    <a:pt x="53997" y="1370"/>
                    <a:pt x="54110" y="1402"/>
                    <a:pt x="54171" y="1402"/>
                  </a:cubicBezTo>
                  <a:cubicBezTo>
                    <a:pt x="54174" y="1402"/>
                    <a:pt x="54176" y="1401"/>
                    <a:pt x="54178" y="1401"/>
                  </a:cubicBezTo>
                  <a:cubicBezTo>
                    <a:pt x="54208" y="1390"/>
                    <a:pt x="54237" y="1390"/>
                    <a:pt x="54268" y="1388"/>
                  </a:cubicBezTo>
                  <a:cubicBezTo>
                    <a:pt x="54268" y="1394"/>
                    <a:pt x="54268" y="1401"/>
                    <a:pt x="54270" y="1407"/>
                  </a:cubicBezTo>
                  <a:cubicBezTo>
                    <a:pt x="54241" y="1410"/>
                    <a:pt x="54214" y="1411"/>
                    <a:pt x="54186" y="1414"/>
                  </a:cubicBezTo>
                  <a:lnTo>
                    <a:pt x="54186" y="1414"/>
                  </a:lnTo>
                  <a:cubicBezTo>
                    <a:pt x="54219" y="1461"/>
                    <a:pt x="54291" y="1458"/>
                    <a:pt x="54377" y="1497"/>
                  </a:cubicBezTo>
                  <a:cubicBezTo>
                    <a:pt x="54342" y="1453"/>
                    <a:pt x="54331" y="1440"/>
                    <a:pt x="54317" y="1422"/>
                  </a:cubicBezTo>
                  <a:lnTo>
                    <a:pt x="54317" y="1422"/>
                  </a:lnTo>
                  <a:cubicBezTo>
                    <a:pt x="54347" y="1423"/>
                    <a:pt x="54374" y="1423"/>
                    <a:pt x="54398" y="1425"/>
                  </a:cubicBezTo>
                  <a:cubicBezTo>
                    <a:pt x="54408" y="1446"/>
                    <a:pt x="54415" y="1462"/>
                    <a:pt x="54417" y="1468"/>
                  </a:cubicBezTo>
                  <a:cubicBezTo>
                    <a:pt x="54508" y="1485"/>
                    <a:pt x="54581" y="1500"/>
                    <a:pt x="54658" y="1513"/>
                  </a:cubicBezTo>
                  <a:cubicBezTo>
                    <a:pt x="54661" y="1514"/>
                    <a:pt x="54665" y="1514"/>
                    <a:pt x="54669" y="1514"/>
                  </a:cubicBezTo>
                  <a:cubicBezTo>
                    <a:pt x="54685" y="1514"/>
                    <a:pt x="54703" y="1510"/>
                    <a:pt x="54717" y="1509"/>
                  </a:cubicBezTo>
                  <a:cubicBezTo>
                    <a:pt x="54724" y="1491"/>
                    <a:pt x="54730" y="1479"/>
                    <a:pt x="54737" y="1463"/>
                  </a:cubicBezTo>
                  <a:cubicBezTo>
                    <a:pt x="54761" y="1474"/>
                    <a:pt x="54783" y="1477"/>
                    <a:pt x="54805" y="1477"/>
                  </a:cubicBezTo>
                  <a:cubicBezTo>
                    <a:pt x="54849" y="1477"/>
                    <a:pt x="54892" y="1463"/>
                    <a:pt x="54945" y="1463"/>
                  </a:cubicBezTo>
                  <a:cubicBezTo>
                    <a:pt x="54957" y="1463"/>
                    <a:pt x="54971" y="1464"/>
                    <a:pt x="54985" y="1466"/>
                  </a:cubicBezTo>
                  <a:cubicBezTo>
                    <a:pt x="54952" y="1429"/>
                    <a:pt x="54937" y="1410"/>
                    <a:pt x="54909" y="1378"/>
                  </a:cubicBezTo>
                  <a:lnTo>
                    <a:pt x="54909" y="1378"/>
                  </a:lnTo>
                  <a:cubicBezTo>
                    <a:pt x="54977" y="1387"/>
                    <a:pt x="55029" y="1393"/>
                    <a:pt x="55101" y="1403"/>
                  </a:cubicBezTo>
                  <a:cubicBezTo>
                    <a:pt x="55110" y="1401"/>
                    <a:pt x="55146" y="1394"/>
                    <a:pt x="55207" y="1382"/>
                  </a:cubicBezTo>
                  <a:lnTo>
                    <a:pt x="55207" y="1382"/>
                  </a:lnTo>
                  <a:cubicBezTo>
                    <a:pt x="55174" y="1412"/>
                    <a:pt x="55163" y="1423"/>
                    <a:pt x="55126" y="1457"/>
                  </a:cubicBezTo>
                  <a:cubicBezTo>
                    <a:pt x="55199" y="1440"/>
                    <a:pt x="55236" y="1431"/>
                    <a:pt x="55279" y="1422"/>
                  </a:cubicBezTo>
                  <a:cubicBezTo>
                    <a:pt x="55357" y="1443"/>
                    <a:pt x="55441" y="1465"/>
                    <a:pt x="55522" y="1485"/>
                  </a:cubicBezTo>
                  <a:cubicBezTo>
                    <a:pt x="55591" y="1466"/>
                    <a:pt x="55650" y="1433"/>
                    <a:pt x="55726" y="1433"/>
                  </a:cubicBezTo>
                  <a:cubicBezTo>
                    <a:pt x="55731" y="1433"/>
                    <a:pt x="55736" y="1434"/>
                    <a:pt x="55741" y="1434"/>
                  </a:cubicBezTo>
                  <a:cubicBezTo>
                    <a:pt x="55750" y="1425"/>
                    <a:pt x="55761" y="1419"/>
                    <a:pt x="55773" y="1412"/>
                  </a:cubicBezTo>
                  <a:cubicBezTo>
                    <a:pt x="55778" y="1415"/>
                    <a:pt x="55782" y="1418"/>
                    <a:pt x="55786" y="1421"/>
                  </a:cubicBezTo>
                  <a:cubicBezTo>
                    <a:pt x="55773" y="1426"/>
                    <a:pt x="55760" y="1432"/>
                    <a:pt x="55747" y="1440"/>
                  </a:cubicBezTo>
                  <a:cubicBezTo>
                    <a:pt x="55744" y="1437"/>
                    <a:pt x="55741" y="1435"/>
                    <a:pt x="55741" y="1434"/>
                  </a:cubicBezTo>
                  <a:cubicBezTo>
                    <a:pt x="55741" y="1453"/>
                    <a:pt x="55739" y="1471"/>
                    <a:pt x="55738" y="1503"/>
                  </a:cubicBezTo>
                  <a:cubicBezTo>
                    <a:pt x="55797" y="1488"/>
                    <a:pt x="55833" y="1479"/>
                    <a:pt x="55869" y="1471"/>
                  </a:cubicBezTo>
                  <a:cubicBezTo>
                    <a:pt x="55926" y="1484"/>
                    <a:pt x="55985" y="1496"/>
                    <a:pt x="56042" y="1507"/>
                  </a:cubicBezTo>
                  <a:cubicBezTo>
                    <a:pt x="56061" y="1472"/>
                    <a:pt x="56073" y="1448"/>
                    <a:pt x="56092" y="1407"/>
                  </a:cubicBezTo>
                  <a:cubicBezTo>
                    <a:pt x="56110" y="1444"/>
                    <a:pt x="56117" y="1460"/>
                    <a:pt x="56123" y="1475"/>
                  </a:cubicBezTo>
                  <a:cubicBezTo>
                    <a:pt x="56159" y="1465"/>
                    <a:pt x="56189" y="1456"/>
                    <a:pt x="56222" y="1446"/>
                  </a:cubicBezTo>
                  <a:cubicBezTo>
                    <a:pt x="56244" y="1473"/>
                    <a:pt x="56260" y="1494"/>
                    <a:pt x="56290" y="1532"/>
                  </a:cubicBezTo>
                  <a:cubicBezTo>
                    <a:pt x="56326" y="1496"/>
                    <a:pt x="56347" y="1476"/>
                    <a:pt x="56367" y="1456"/>
                  </a:cubicBezTo>
                  <a:cubicBezTo>
                    <a:pt x="56420" y="1469"/>
                    <a:pt x="56473" y="1482"/>
                    <a:pt x="56537" y="1498"/>
                  </a:cubicBezTo>
                  <a:cubicBezTo>
                    <a:pt x="56566" y="1476"/>
                    <a:pt x="56593" y="1456"/>
                    <a:pt x="56616" y="1438"/>
                  </a:cubicBezTo>
                  <a:cubicBezTo>
                    <a:pt x="56601" y="1432"/>
                    <a:pt x="56591" y="1425"/>
                    <a:pt x="56578" y="1419"/>
                  </a:cubicBezTo>
                  <a:cubicBezTo>
                    <a:pt x="56584" y="1416"/>
                    <a:pt x="56588" y="1413"/>
                    <a:pt x="56594" y="1410"/>
                  </a:cubicBezTo>
                  <a:cubicBezTo>
                    <a:pt x="56603" y="1418"/>
                    <a:pt x="56613" y="1426"/>
                    <a:pt x="56623" y="1434"/>
                  </a:cubicBezTo>
                  <a:cubicBezTo>
                    <a:pt x="56621" y="1435"/>
                    <a:pt x="56618" y="1437"/>
                    <a:pt x="56616" y="1438"/>
                  </a:cubicBezTo>
                  <a:cubicBezTo>
                    <a:pt x="56660" y="1428"/>
                    <a:pt x="56703" y="1419"/>
                    <a:pt x="56757" y="1409"/>
                  </a:cubicBezTo>
                  <a:lnTo>
                    <a:pt x="56757" y="1409"/>
                  </a:lnTo>
                  <a:cubicBezTo>
                    <a:pt x="56732" y="1443"/>
                    <a:pt x="56718" y="1465"/>
                    <a:pt x="56688" y="1503"/>
                  </a:cubicBezTo>
                  <a:cubicBezTo>
                    <a:pt x="56772" y="1479"/>
                    <a:pt x="56825" y="1465"/>
                    <a:pt x="56841" y="1460"/>
                  </a:cubicBezTo>
                  <a:cubicBezTo>
                    <a:pt x="56927" y="1468"/>
                    <a:pt x="56977" y="1472"/>
                    <a:pt x="57030" y="1476"/>
                  </a:cubicBezTo>
                  <a:cubicBezTo>
                    <a:pt x="57032" y="1450"/>
                    <a:pt x="57034" y="1435"/>
                    <a:pt x="57032" y="1423"/>
                  </a:cubicBezTo>
                  <a:cubicBezTo>
                    <a:pt x="57019" y="1418"/>
                    <a:pt x="57007" y="1411"/>
                    <a:pt x="56996" y="1405"/>
                  </a:cubicBezTo>
                  <a:lnTo>
                    <a:pt x="56996" y="1405"/>
                  </a:lnTo>
                  <a:cubicBezTo>
                    <a:pt x="57001" y="1403"/>
                    <a:pt x="57006" y="1400"/>
                    <a:pt x="57010" y="1397"/>
                  </a:cubicBezTo>
                  <a:cubicBezTo>
                    <a:pt x="57021" y="1406"/>
                    <a:pt x="57031" y="1413"/>
                    <a:pt x="57041" y="1421"/>
                  </a:cubicBezTo>
                  <a:cubicBezTo>
                    <a:pt x="57037" y="1423"/>
                    <a:pt x="57034" y="1425"/>
                    <a:pt x="57034" y="1425"/>
                  </a:cubicBezTo>
                  <a:cubicBezTo>
                    <a:pt x="57059" y="1434"/>
                    <a:pt x="57083" y="1443"/>
                    <a:pt x="57097" y="1448"/>
                  </a:cubicBezTo>
                  <a:cubicBezTo>
                    <a:pt x="57147" y="1431"/>
                    <a:pt x="57194" y="1413"/>
                    <a:pt x="57256" y="1393"/>
                  </a:cubicBezTo>
                  <a:cubicBezTo>
                    <a:pt x="57262" y="1434"/>
                    <a:pt x="57266" y="1460"/>
                    <a:pt x="57269" y="1484"/>
                  </a:cubicBezTo>
                  <a:cubicBezTo>
                    <a:pt x="57289" y="1489"/>
                    <a:pt x="57308" y="1491"/>
                    <a:pt x="57325" y="1491"/>
                  </a:cubicBezTo>
                  <a:cubicBezTo>
                    <a:pt x="57420" y="1491"/>
                    <a:pt x="57478" y="1424"/>
                    <a:pt x="57586" y="1424"/>
                  </a:cubicBezTo>
                  <a:cubicBezTo>
                    <a:pt x="57593" y="1424"/>
                    <a:pt x="57600" y="1424"/>
                    <a:pt x="57608" y="1425"/>
                  </a:cubicBezTo>
                  <a:cubicBezTo>
                    <a:pt x="57617" y="1437"/>
                    <a:pt x="57631" y="1457"/>
                    <a:pt x="57668" y="1504"/>
                  </a:cubicBezTo>
                  <a:cubicBezTo>
                    <a:pt x="57708" y="1463"/>
                    <a:pt x="57730" y="1441"/>
                    <a:pt x="57749" y="1422"/>
                  </a:cubicBezTo>
                  <a:cubicBezTo>
                    <a:pt x="57775" y="1435"/>
                    <a:pt x="57787" y="1441"/>
                    <a:pt x="57808" y="1450"/>
                  </a:cubicBezTo>
                  <a:cubicBezTo>
                    <a:pt x="57820" y="1415"/>
                    <a:pt x="57828" y="1390"/>
                    <a:pt x="57839" y="1360"/>
                  </a:cubicBezTo>
                  <a:cubicBezTo>
                    <a:pt x="57870" y="1381"/>
                    <a:pt x="57890" y="1396"/>
                    <a:pt x="57911" y="1409"/>
                  </a:cubicBezTo>
                  <a:cubicBezTo>
                    <a:pt x="57895" y="1421"/>
                    <a:pt x="57880" y="1431"/>
                    <a:pt x="57856" y="1448"/>
                  </a:cubicBezTo>
                  <a:cubicBezTo>
                    <a:pt x="57917" y="1450"/>
                    <a:pt x="57952" y="1451"/>
                    <a:pt x="57987" y="1451"/>
                  </a:cubicBezTo>
                  <a:cubicBezTo>
                    <a:pt x="57999" y="1432"/>
                    <a:pt x="58011" y="1418"/>
                    <a:pt x="58023" y="1398"/>
                  </a:cubicBezTo>
                  <a:cubicBezTo>
                    <a:pt x="58046" y="1401"/>
                    <a:pt x="58067" y="1404"/>
                    <a:pt x="58093" y="1407"/>
                  </a:cubicBezTo>
                  <a:cubicBezTo>
                    <a:pt x="58079" y="1423"/>
                    <a:pt x="58067" y="1435"/>
                    <a:pt x="58042" y="1463"/>
                  </a:cubicBezTo>
                  <a:cubicBezTo>
                    <a:pt x="58148" y="1451"/>
                    <a:pt x="58236" y="1440"/>
                    <a:pt x="58315" y="1429"/>
                  </a:cubicBezTo>
                  <a:cubicBezTo>
                    <a:pt x="58329" y="1410"/>
                    <a:pt x="58337" y="1397"/>
                    <a:pt x="58343" y="1388"/>
                  </a:cubicBezTo>
                  <a:cubicBezTo>
                    <a:pt x="58386" y="1400"/>
                    <a:pt x="58417" y="1409"/>
                    <a:pt x="58446" y="1418"/>
                  </a:cubicBezTo>
                  <a:cubicBezTo>
                    <a:pt x="58464" y="1391"/>
                    <a:pt x="58474" y="1376"/>
                    <a:pt x="58488" y="1357"/>
                  </a:cubicBezTo>
                  <a:cubicBezTo>
                    <a:pt x="58521" y="1379"/>
                    <a:pt x="58551" y="1398"/>
                    <a:pt x="58589" y="1422"/>
                  </a:cubicBezTo>
                  <a:cubicBezTo>
                    <a:pt x="58602" y="1391"/>
                    <a:pt x="58614" y="1363"/>
                    <a:pt x="58627" y="1331"/>
                  </a:cubicBezTo>
                  <a:cubicBezTo>
                    <a:pt x="58664" y="1354"/>
                    <a:pt x="58696" y="1372"/>
                    <a:pt x="58727" y="1372"/>
                  </a:cubicBezTo>
                  <a:cubicBezTo>
                    <a:pt x="58749" y="1372"/>
                    <a:pt x="58770" y="1363"/>
                    <a:pt x="58792" y="1341"/>
                  </a:cubicBezTo>
                  <a:cubicBezTo>
                    <a:pt x="58777" y="1335"/>
                    <a:pt x="58766" y="1329"/>
                    <a:pt x="58754" y="1322"/>
                  </a:cubicBezTo>
                  <a:cubicBezTo>
                    <a:pt x="58760" y="1319"/>
                    <a:pt x="58764" y="1316"/>
                    <a:pt x="58770" y="1313"/>
                  </a:cubicBezTo>
                  <a:cubicBezTo>
                    <a:pt x="58779" y="1322"/>
                    <a:pt x="58789" y="1329"/>
                    <a:pt x="58799" y="1338"/>
                  </a:cubicBezTo>
                  <a:cubicBezTo>
                    <a:pt x="58797" y="1339"/>
                    <a:pt x="58795" y="1341"/>
                    <a:pt x="58793" y="1341"/>
                  </a:cubicBezTo>
                  <a:lnTo>
                    <a:pt x="58793" y="1341"/>
                  </a:lnTo>
                  <a:cubicBezTo>
                    <a:pt x="58835" y="1335"/>
                    <a:pt x="58876" y="1329"/>
                    <a:pt x="58922" y="1325"/>
                  </a:cubicBezTo>
                  <a:cubicBezTo>
                    <a:pt x="58944" y="1347"/>
                    <a:pt x="58977" y="1350"/>
                    <a:pt x="59022" y="1350"/>
                  </a:cubicBezTo>
                  <a:cubicBezTo>
                    <a:pt x="59040" y="1350"/>
                    <a:pt x="59059" y="1349"/>
                    <a:pt x="59079" y="1349"/>
                  </a:cubicBezTo>
                  <a:cubicBezTo>
                    <a:pt x="59099" y="1349"/>
                    <a:pt x="59120" y="1350"/>
                    <a:pt x="59142" y="1351"/>
                  </a:cubicBezTo>
                  <a:cubicBezTo>
                    <a:pt x="59148" y="1344"/>
                    <a:pt x="59166" y="1318"/>
                    <a:pt x="59182" y="1294"/>
                  </a:cubicBezTo>
                  <a:cubicBezTo>
                    <a:pt x="59216" y="1332"/>
                    <a:pt x="59241" y="1359"/>
                    <a:pt x="59266" y="1387"/>
                  </a:cubicBezTo>
                  <a:cubicBezTo>
                    <a:pt x="59307" y="1366"/>
                    <a:pt x="59341" y="1348"/>
                    <a:pt x="59384" y="1325"/>
                  </a:cubicBezTo>
                  <a:cubicBezTo>
                    <a:pt x="59426" y="1326"/>
                    <a:pt x="59478" y="1329"/>
                    <a:pt x="59526" y="1331"/>
                  </a:cubicBezTo>
                  <a:cubicBezTo>
                    <a:pt x="59534" y="1312"/>
                    <a:pt x="59539" y="1300"/>
                    <a:pt x="59545" y="1288"/>
                  </a:cubicBezTo>
                  <a:cubicBezTo>
                    <a:pt x="59601" y="1281"/>
                    <a:pt x="59654" y="1273"/>
                    <a:pt x="59759" y="1260"/>
                  </a:cubicBezTo>
                  <a:cubicBezTo>
                    <a:pt x="59760" y="1265"/>
                    <a:pt x="59770" y="1293"/>
                    <a:pt x="59784" y="1331"/>
                  </a:cubicBezTo>
                  <a:cubicBezTo>
                    <a:pt x="59832" y="1285"/>
                    <a:pt x="59860" y="1260"/>
                    <a:pt x="59885" y="1235"/>
                  </a:cubicBezTo>
                  <a:cubicBezTo>
                    <a:pt x="59921" y="1257"/>
                    <a:pt x="59956" y="1279"/>
                    <a:pt x="59996" y="1304"/>
                  </a:cubicBezTo>
                  <a:cubicBezTo>
                    <a:pt x="60047" y="1279"/>
                    <a:pt x="60087" y="1259"/>
                    <a:pt x="60129" y="1238"/>
                  </a:cubicBezTo>
                  <a:cubicBezTo>
                    <a:pt x="60163" y="1251"/>
                    <a:pt x="60193" y="1263"/>
                    <a:pt x="60237" y="1279"/>
                  </a:cubicBezTo>
                  <a:cubicBezTo>
                    <a:pt x="60301" y="1244"/>
                    <a:pt x="60380" y="1225"/>
                    <a:pt x="60474" y="1225"/>
                  </a:cubicBezTo>
                  <a:cubicBezTo>
                    <a:pt x="60504" y="1225"/>
                    <a:pt x="60536" y="1227"/>
                    <a:pt x="60569" y="1231"/>
                  </a:cubicBezTo>
                  <a:cubicBezTo>
                    <a:pt x="60549" y="1192"/>
                    <a:pt x="60537" y="1170"/>
                    <a:pt x="60516" y="1132"/>
                  </a:cubicBezTo>
                  <a:lnTo>
                    <a:pt x="60516" y="1132"/>
                  </a:lnTo>
                  <a:cubicBezTo>
                    <a:pt x="60600" y="1159"/>
                    <a:pt x="60665" y="1179"/>
                    <a:pt x="60728" y="1198"/>
                  </a:cubicBezTo>
                  <a:cubicBezTo>
                    <a:pt x="60746" y="1182"/>
                    <a:pt x="60747" y="1149"/>
                    <a:pt x="60783" y="1149"/>
                  </a:cubicBezTo>
                  <a:cubicBezTo>
                    <a:pt x="60795" y="1149"/>
                    <a:pt x="60810" y="1152"/>
                    <a:pt x="60830" y="1160"/>
                  </a:cubicBezTo>
                  <a:cubicBezTo>
                    <a:pt x="60833" y="1185"/>
                    <a:pt x="60839" y="1210"/>
                    <a:pt x="60843" y="1242"/>
                  </a:cubicBezTo>
                  <a:cubicBezTo>
                    <a:pt x="60877" y="1219"/>
                    <a:pt x="60902" y="1201"/>
                    <a:pt x="60927" y="1184"/>
                  </a:cubicBezTo>
                  <a:cubicBezTo>
                    <a:pt x="60950" y="1173"/>
                    <a:pt x="60974" y="1163"/>
                    <a:pt x="61002" y="1151"/>
                  </a:cubicBezTo>
                  <a:cubicBezTo>
                    <a:pt x="61018" y="1179"/>
                    <a:pt x="61027" y="1195"/>
                    <a:pt x="61052" y="1240"/>
                  </a:cubicBezTo>
                  <a:cubicBezTo>
                    <a:pt x="61067" y="1173"/>
                    <a:pt x="61074" y="1138"/>
                    <a:pt x="61083" y="1097"/>
                  </a:cubicBezTo>
                  <a:cubicBezTo>
                    <a:pt x="61109" y="1113"/>
                    <a:pt x="61125" y="1123"/>
                    <a:pt x="61165" y="1148"/>
                  </a:cubicBezTo>
                  <a:cubicBezTo>
                    <a:pt x="61187" y="1125"/>
                    <a:pt x="61209" y="1100"/>
                    <a:pt x="61246" y="1059"/>
                  </a:cubicBezTo>
                  <a:cubicBezTo>
                    <a:pt x="61253" y="1110"/>
                    <a:pt x="61258" y="1137"/>
                    <a:pt x="61261" y="1159"/>
                  </a:cubicBezTo>
                  <a:cubicBezTo>
                    <a:pt x="61293" y="1140"/>
                    <a:pt x="61326" y="1122"/>
                    <a:pt x="61356" y="1104"/>
                  </a:cubicBezTo>
                  <a:cubicBezTo>
                    <a:pt x="61401" y="1132"/>
                    <a:pt x="61430" y="1151"/>
                    <a:pt x="61461" y="1172"/>
                  </a:cubicBezTo>
                  <a:cubicBezTo>
                    <a:pt x="61480" y="1151"/>
                    <a:pt x="61496" y="1134"/>
                    <a:pt x="61515" y="1112"/>
                  </a:cubicBezTo>
                  <a:cubicBezTo>
                    <a:pt x="61583" y="1138"/>
                    <a:pt x="61649" y="1154"/>
                    <a:pt x="61722" y="1154"/>
                  </a:cubicBezTo>
                  <a:cubicBezTo>
                    <a:pt x="61752" y="1154"/>
                    <a:pt x="61784" y="1151"/>
                    <a:pt x="61817" y="1145"/>
                  </a:cubicBezTo>
                  <a:cubicBezTo>
                    <a:pt x="61798" y="1113"/>
                    <a:pt x="61788" y="1092"/>
                    <a:pt x="61767" y="1056"/>
                  </a:cubicBezTo>
                  <a:lnTo>
                    <a:pt x="61767" y="1056"/>
                  </a:lnTo>
                  <a:cubicBezTo>
                    <a:pt x="61838" y="1079"/>
                    <a:pt x="61880" y="1092"/>
                    <a:pt x="61932" y="1110"/>
                  </a:cubicBezTo>
                  <a:cubicBezTo>
                    <a:pt x="61948" y="1075"/>
                    <a:pt x="61960" y="1045"/>
                    <a:pt x="61971" y="1017"/>
                  </a:cubicBezTo>
                  <a:cubicBezTo>
                    <a:pt x="62043" y="1032"/>
                    <a:pt x="62102" y="1047"/>
                    <a:pt x="62160" y="1060"/>
                  </a:cubicBezTo>
                  <a:cubicBezTo>
                    <a:pt x="62180" y="1034"/>
                    <a:pt x="62192" y="1017"/>
                    <a:pt x="62204" y="1001"/>
                  </a:cubicBezTo>
                  <a:cubicBezTo>
                    <a:pt x="62238" y="1014"/>
                    <a:pt x="62271" y="1033"/>
                    <a:pt x="62308" y="1033"/>
                  </a:cubicBezTo>
                  <a:cubicBezTo>
                    <a:pt x="62326" y="1033"/>
                    <a:pt x="62346" y="1029"/>
                    <a:pt x="62367" y="1016"/>
                  </a:cubicBezTo>
                  <a:cubicBezTo>
                    <a:pt x="62352" y="1004"/>
                    <a:pt x="62342" y="995"/>
                    <a:pt x="62323" y="979"/>
                  </a:cubicBezTo>
                  <a:cubicBezTo>
                    <a:pt x="62331" y="978"/>
                    <a:pt x="62338" y="978"/>
                    <a:pt x="62345" y="978"/>
                  </a:cubicBezTo>
                  <a:cubicBezTo>
                    <a:pt x="62391" y="978"/>
                    <a:pt x="62431" y="991"/>
                    <a:pt x="62473" y="991"/>
                  </a:cubicBezTo>
                  <a:cubicBezTo>
                    <a:pt x="62490" y="991"/>
                    <a:pt x="62507" y="989"/>
                    <a:pt x="62525" y="984"/>
                  </a:cubicBezTo>
                  <a:cubicBezTo>
                    <a:pt x="62555" y="974"/>
                    <a:pt x="62591" y="972"/>
                    <a:pt x="62629" y="972"/>
                  </a:cubicBezTo>
                  <a:cubicBezTo>
                    <a:pt x="62652" y="972"/>
                    <a:pt x="62677" y="972"/>
                    <a:pt x="62701" y="972"/>
                  </a:cubicBezTo>
                  <a:cubicBezTo>
                    <a:pt x="62711" y="972"/>
                    <a:pt x="62722" y="972"/>
                    <a:pt x="62732" y="972"/>
                  </a:cubicBezTo>
                  <a:cubicBezTo>
                    <a:pt x="62722" y="967"/>
                    <a:pt x="62713" y="963"/>
                    <a:pt x="62704" y="960"/>
                  </a:cubicBezTo>
                  <a:cubicBezTo>
                    <a:pt x="62736" y="957"/>
                    <a:pt x="62767" y="954"/>
                    <a:pt x="62781" y="953"/>
                  </a:cubicBezTo>
                  <a:cubicBezTo>
                    <a:pt x="62753" y="903"/>
                    <a:pt x="62729" y="864"/>
                    <a:pt x="62701" y="817"/>
                  </a:cubicBezTo>
                  <a:lnTo>
                    <a:pt x="62701" y="817"/>
                  </a:lnTo>
                  <a:cubicBezTo>
                    <a:pt x="62745" y="819"/>
                    <a:pt x="62766" y="820"/>
                    <a:pt x="62782" y="820"/>
                  </a:cubicBezTo>
                  <a:cubicBezTo>
                    <a:pt x="62803" y="860"/>
                    <a:pt x="62822" y="898"/>
                    <a:pt x="62835" y="928"/>
                  </a:cubicBezTo>
                  <a:cubicBezTo>
                    <a:pt x="62912" y="916"/>
                    <a:pt x="62964" y="909"/>
                    <a:pt x="63017" y="901"/>
                  </a:cubicBezTo>
                  <a:cubicBezTo>
                    <a:pt x="63029" y="885"/>
                    <a:pt x="63040" y="870"/>
                    <a:pt x="63042" y="864"/>
                  </a:cubicBezTo>
                  <a:cubicBezTo>
                    <a:pt x="63137" y="854"/>
                    <a:pt x="63215" y="845"/>
                    <a:pt x="63291" y="833"/>
                  </a:cubicBezTo>
                  <a:cubicBezTo>
                    <a:pt x="63365" y="823"/>
                    <a:pt x="63424" y="806"/>
                    <a:pt x="63476" y="763"/>
                  </a:cubicBezTo>
                  <a:cubicBezTo>
                    <a:pt x="63513" y="733"/>
                    <a:pt x="63618" y="735"/>
                    <a:pt x="63697" y="723"/>
                  </a:cubicBezTo>
                  <a:cubicBezTo>
                    <a:pt x="63705" y="645"/>
                    <a:pt x="63710" y="576"/>
                    <a:pt x="63716" y="507"/>
                  </a:cubicBezTo>
                  <a:cubicBezTo>
                    <a:pt x="63768" y="532"/>
                    <a:pt x="63810" y="554"/>
                    <a:pt x="63855" y="575"/>
                  </a:cubicBezTo>
                  <a:cubicBezTo>
                    <a:pt x="63828" y="477"/>
                    <a:pt x="64068" y="454"/>
                    <a:pt x="63972" y="344"/>
                  </a:cubicBezTo>
                  <a:cubicBezTo>
                    <a:pt x="63962" y="338"/>
                    <a:pt x="63927" y="323"/>
                    <a:pt x="63888" y="304"/>
                  </a:cubicBezTo>
                  <a:cubicBezTo>
                    <a:pt x="63866" y="330"/>
                    <a:pt x="63850" y="349"/>
                    <a:pt x="63821" y="383"/>
                  </a:cubicBezTo>
                  <a:cubicBezTo>
                    <a:pt x="63816" y="330"/>
                    <a:pt x="63812" y="292"/>
                    <a:pt x="63808" y="246"/>
                  </a:cubicBezTo>
                  <a:cubicBezTo>
                    <a:pt x="63775" y="264"/>
                    <a:pt x="63750" y="273"/>
                    <a:pt x="63743" y="285"/>
                  </a:cubicBezTo>
                  <a:cubicBezTo>
                    <a:pt x="63730" y="304"/>
                    <a:pt x="63728" y="327"/>
                    <a:pt x="63718" y="349"/>
                  </a:cubicBezTo>
                  <a:cubicBezTo>
                    <a:pt x="63716" y="354"/>
                    <a:pt x="63697" y="355"/>
                    <a:pt x="63669" y="363"/>
                  </a:cubicBezTo>
                  <a:cubicBezTo>
                    <a:pt x="63672" y="322"/>
                    <a:pt x="63675" y="286"/>
                    <a:pt x="63678" y="254"/>
                  </a:cubicBezTo>
                  <a:cubicBezTo>
                    <a:pt x="63643" y="248"/>
                    <a:pt x="63621" y="244"/>
                    <a:pt x="63596" y="239"/>
                  </a:cubicBezTo>
                  <a:cubicBezTo>
                    <a:pt x="63594" y="204"/>
                    <a:pt x="63593" y="167"/>
                    <a:pt x="63591" y="132"/>
                  </a:cubicBezTo>
                  <a:cubicBezTo>
                    <a:pt x="63584" y="132"/>
                    <a:pt x="63575" y="132"/>
                    <a:pt x="63568" y="130"/>
                  </a:cubicBezTo>
                  <a:cubicBezTo>
                    <a:pt x="63556" y="160"/>
                    <a:pt x="63544" y="188"/>
                    <a:pt x="63521" y="248"/>
                  </a:cubicBezTo>
                  <a:cubicBezTo>
                    <a:pt x="63509" y="189"/>
                    <a:pt x="63503" y="163"/>
                    <a:pt x="63496" y="127"/>
                  </a:cubicBezTo>
                  <a:cubicBezTo>
                    <a:pt x="63437" y="107"/>
                    <a:pt x="63371" y="83"/>
                    <a:pt x="63304" y="61"/>
                  </a:cubicBezTo>
                  <a:cubicBezTo>
                    <a:pt x="63282" y="89"/>
                    <a:pt x="63269" y="107"/>
                    <a:pt x="63257" y="123"/>
                  </a:cubicBezTo>
                  <a:cubicBezTo>
                    <a:pt x="63126" y="108"/>
                    <a:pt x="63165" y="42"/>
                    <a:pt x="63132" y="2"/>
                  </a:cubicBezTo>
                  <a:cubicBezTo>
                    <a:pt x="63110" y="2"/>
                    <a:pt x="63095" y="2"/>
                    <a:pt x="63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3215625" y="1847650"/>
              <a:ext cx="5250" cy="2100"/>
            </a:xfrm>
            <a:custGeom>
              <a:avLst/>
              <a:gdLst/>
              <a:ahLst/>
              <a:cxnLst/>
              <a:rect l="l" t="t" r="r" b="b"/>
              <a:pathLst>
                <a:path w="210" h="84" extrusionOk="0">
                  <a:moveTo>
                    <a:pt x="157" y="1"/>
                  </a:moveTo>
                  <a:cubicBezTo>
                    <a:pt x="121" y="2"/>
                    <a:pt x="74" y="7"/>
                    <a:pt x="1" y="11"/>
                  </a:cubicBezTo>
                  <a:cubicBezTo>
                    <a:pt x="43" y="46"/>
                    <a:pt x="67" y="67"/>
                    <a:pt x="86" y="83"/>
                  </a:cubicBezTo>
                  <a:cubicBezTo>
                    <a:pt x="133" y="70"/>
                    <a:pt x="171" y="60"/>
                    <a:pt x="210" y="49"/>
                  </a:cubicBezTo>
                  <a:cubicBezTo>
                    <a:pt x="193" y="35"/>
                    <a:pt x="179" y="21"/>
                    <a:pt x="1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4459750" y="1813600"/>
              <a:ext cx="3900" cy="2925"/>
            </a:xfrm>
            <a:custGeom>
              <a:avLst/>
              <a:gdLst/>
              <a:ahLst/>
              <a:cxnLst/>
              <a:rect l="l" t="t" r="r" b="b"/>
              <a:pathLst>
                <a:path w="156" h="117" extrusionOk="0">
                  <a:moveTo>
                    <a:pt x="0" y="0"/>
                  </a:moveTo>
                  <a:cubicBezTo>
                    <a:pt x="32" y="48"/>
                    <a:pt x="54" y="80"/>
                    <a:pt x="81" y="117"/>
                  </a:cubicBezTo>
                  <a:cubicBezTo>
                    <a:pt x="127" y="84"/>
                    <a:pt x="77" y="31"/>
                    <a:pt x="156" y="17"/>
                  </a:cubicBezTo>
                  <a:cubicBezTo>
                    <a:pt x="152" y="14"/>
                    <a:pt x="147" y="11"/>
                    <a:pt x="138" y="5"/>
                  </a:cubicBezTo>
                  <a:cubicBezTo>
                    <a:pt x="106" y="3"/>
                    <a:pt x="71" y="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4457875" y="1825525"/>
              <a:ext cx="4175" cy="1525"/>
            </a:xfrm>
            <a:custGeom>
              <a:avLst/>
              <a:gdLst/>
              <a:ahLst/>
              <a:cxnLst/>
              <a:rect l="l" t="t" r="r" b="b"/>
              <a:pathLst>
                <a:path w="167" h="61" extrusionOk="0">
                  <a:moveTo>
                    <a:pt x="0" y="0"/>
                  </a:moveTo>
                  <a:cubicBezTo>
                    <a:pt x="6" y="30"/>
                    <a:pt x="9" y="43"/>
                    <a:pt x="12" y="60"/>
                  </a:cubicBezTo>
                  <a:lnTo>
                    <a:pt x="166" y="60"/>
                  </a:lnTo>
                  <a:cubicBezTo>
                    <a:pt x="102" y="37"/>
                    <a:pt x="62" y="2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4385850" y="1839600"/>
              <a:ext cx="2400" cy="1475"/>
            </a:xfrm>
            <a:custGeom>
              <a:avLst/>
              <a:gdLst/>
              <a:ahLst/>
              <a:cxnLst/>
              <a:rect l="l" t="t" r="r" b="b"/>
              <a:pathLst>
                <a:path w="96" h="59" extrusionOk="0">
                  <a:moveTo>
                    <a:pt x="28" y="1"/>
                  </a:moveTo>
                  <a:lnTo>
                    <a:pt x="28" y="1"/>
                  </a:lnTo>
                  <a:cubicBezTo>
                    <a:pt x="33" y="21"/>
                    <a:pt x="0" y="54"/>
                    <a:pt x="69" y="58"/>
                  </a:cubicBezTo>
                  <a:cubicBezTo>
                    <a:pt x="64" y="37"/>
                    <a:pt x="96" y="5"/>
                    <a:pt x="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2922975" y="1816500"/>
              <a:ext cx="2300" cy="775"/>
            </a:xfrm>
            <a:custGeom>
              <a:avLst/>
              <a:gdLst/>
              <a:ahLst/>
              <a:cxnLst/>
              <a:rect l="l" t="t" r="r" b="b"/>
              <a:pathLst>
                <a:path w="92" h="31" extrusionOk="0">
                  <a:moveTo>
                    <a:pt x="60" y="1"/>
                  </a:moveTo>
                  <a:cubicBezTo>
                    <a:pt x="40" y="10"/>
                    <a:pt x="19" y="18"/>
                    <a:pt x="0" y="27"/>
                  </a:cubicBezTo>
                  <a:cubicBezTo>
                    <a:pt x="31" y="29"/>
                    <a:pt x="60" y="30"/>
                    <a:pt x="91" y="30"/>
                  </a:cubicBezTo>
                  <a:cubicBezTo>
                    <a:pt x="81" y="21"/>
                    <a:pt x="71" y="1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4445000" y="1831575"/>
              <a:ext cx="725" cy="1475"/>
            </a:xfrm>
            <a:custGeom>
              <a:avLst/>
              <a:gdLst/>
              <a:ahLst/>
              <a:cxnLst/>
              <a:rect l="l" t="t" r="r" b="b"/>
              <a:pathLst>
                <a:path w="29" h="59" extrusionOk="0">
                  <a:moveTo>
                    <a:pt x="6" y="1"/>
                  </a:moveTo>
                  <a:cubicBezTo>
                    <a:pt x="5" y="20"/>
                    <a:pt x="2" y="38"/>
                    <a:pt x="0" y="57"/>
                  </a:cubicBezTo>
                  <a:cubicBezTo>
                    <a:pt x="9" y="58"/>
                    <a:pt x="16" y="58"/>
                    <a:pt x="24" y="58"/>
                  </a:cubicBezTo>
                  <a:cubicBezTo>
                    <a:pt x="25" y="39"/>
                    <a:pt x="27" y="20"/>
                    <a:pt x="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2987850" y="1812350"/>
              <a:ext cx="2300" cy="650"/>
            </a:xfrm>
            <a:custGeom>
              <a:avLst/>
              <a:gdLst/>
              <a:ahLst/>
              <a:cxnLst/>
              <a:rect l="l" t="t" r="r" b="b"/>
              <a:pathLst>
                <a:path w="92" h="26" extrusionOk="0">
                  <a:moveTo>
                    <a:pt x="90" y="0"/>
                  </a:moveTo>
                  <a:cubicBezTo>
                    <a:pt x="61" y="0"/>
                    <a:pt x="31" y="0"/>
                    <a:pt x="2" y="2"/>
                  </a:cubicBezTo>
                  <a:cubicBezTo>
                    <a:pt x="0" y="9"/>
                    <a:pt x="0" y="18"/>
                    <a:pt x="2" y="25"/>
                  </a:cubicBezTo>
                  <a:cubicBezTo>
                    <a:pt x="31" y="24"/>
                    <a:pt x="62" y="21"/>
                    <a:pt x="92" y="18"/>
                  </a:cubicBezTo>
                  <a:cubicBezTo>
                    <a:pt x="92" y="12"/>
                    <a:pt x="90" y="6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3344300" y="1847325"/>
              <a:ext cx="1375" cy="1750"/>
            </a:xfrm>
            <a:custGeom>
              <a:avLst/>
              <a:gdLst/>
              <a:ahLst/>
              <a:cxnLst/>
              <a:rect l="l" t="t" r="r" b="b"/>
              <a:pathLst>
                <a:path w="55" h="70" extrusionOk="0">
                  <a:moveTo>
                    <a:pt x="54" y="1"/>
                  </a:moveTo>
                  <a:cubicBezTo>
                    <a:pt x="18" y="20"/>
                    <a:pt x="0" y="24"/>
                    <a:pt x="0" y="29"/>
                  </a:cubicBezTo>
                  <a:cubicBezTo>
                    <a:pt x="3" y="42"/>
                    <a:pt x="10" y="55"/>
                    <a:pt x="16" y="70"/>
                  </a:cubicBezTo>
                  <a:cubicBezTo>
                    <a:pt x="26" y="52"/>
                    <a:pt x="35" y="36"/>
                    <a:pt x="54" y="2"/>
                  </a:cubicBezTo>
                  <a:lnTo>
                    <a:pt x="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3060200" y="1854725"/>
              <a:ext cx="2375" cy="425"/>
            </a:xfrm>
            <a:custGeom>
              <a:avLst/>
              <a:gdLst/>
              <a:ahLst/>
              <a:cxnLst/>
              <a:rect l="l" t="t" r="r" b="b"/>
              <a:pathLst>
                <a:path w="95" h="17" extrusionOk="0">
                  <a:moveTo>
                    <a:pt x="3" y="0"/>
                  </a:moveTo>
                  <a:cubicBezTo>
                    <a:pt x="2" y="5"/>
                    <a:pt x="2" y="9"/>
                    <a:pt x="0" y="14"/>
                  </a:cubicBezTo>
                  <a:cubicBezTo>
                    <a:pt x="31" y="15"/>
                    <a:pt x="62" y="17"/>
                    <a:pt x="93" y="17"/>
                  </a:cubicBezTo>
                  <a:cubicBezTo>
                    <a:pt x="93" y="12"/>
                    <a:pt x="94" y="8"/>
                    <a:pt x="94" y="3"/>
                  </a:cubicBezTo>
                  <a:cubicBezTo>
                    <a:pt x="63" y="2"/>
                    <a:pt x="33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3751050" y="1849050"/>
              <a:ext cx="725" cy="1475"/>
            </a:xfrm>
            <a:custGeom>
              <a:avLst/>
              <a:gdLst/>
              <a:ahLst/>
              <a:cxnLst/>
              <a:rect l="l" t="t" r="r" b="b"/>
              <a:pathLst>
                <a:path w="29" h="59" extrusionOk="0">
                  <a:moveTo>
                    <a:pt x="5" y="1"/>
                  </a:moveTo>
                  <a:cubicBezTo>
                    <a:pt x="3" y="20"/>
                    <a:pt x="2" y="39"/>
                    <a:pt x="0" y="58"/>
                  </a:cubicBezTo>
                  <a:lnTo>
                    <a:pt x="24" y="58"/>
                  </a:lnTo>
                  <a:cubicBezTo>
                    <a:pt x="25" y="39"/>
                    <a:pt x="27" y="20"/>
                    <a:pt x="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3918250" y="1818350"/>
              <a:ext cx="2350" cy="750"/>
            </a:xfrm>
            <a:custGeom>
              <a:avLst/>
              <a:gdLst/>
              <a:ahLst/>
              <a:cxnLst/>
              <a:rect l="l" t="t" r="r" b="b"/>
              <a:pathLst>
                <a:path w="94" h="30" extrusionOk="0">
                  <a:moveTo>
                    <a:pt x="61" y="0"/>
                  </a:moveTo>
                  <a:cubicBezTo>
                    <a:pt x="40" y="9"/>
                    <a:pt x="21" y="18"/>
                    <a:pt x="1" y="27"/>
                  </a:cubicBezTo>
                  <a:cubicBezTo>
                    <a:pt x="31" y="27"/>
                    <a:pt x="62" y="28"/>
                    <a:pt x="93" y="30"/>
                  </a:cubicBezTo>
                  <a:cubicBezTo>
                    <a:pt x="81" y="19"/>
                    <a:pt x="71" y="9"/>
                    <a:pt x="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4216500" y="1846825"/>
              <a:ext cx="2875" cy="850"/>
            </a:xfrm>
            <a:custGeom>
              <a:avLst/>
              <a:gdLst/>
              <a:ahLst/>
              <a:cxnLst/>
              <a:rect l="l" t="t" r="r" b="b"/>
              <a:pathLst>
                <a:path w="115" h="34" extrusionOk="0">
                  <a:moveTo>
                    <a:pt x="67" y="0"/>
                  </a:moveTo>
                  <a:cubicBezTo>
                    <a:pt x="45" y="1"/>
                    <a:pt x="23" y="7"/>
                    <a:pt x="1" y="10"/>
                  </a:cubicBezTo>
                  <a:cubicBezTo>
                    <a:pt x="29" y="16"/>
                    <a:pt x="55" y="22"/>
                    <a:pt x="114" y="34"/>
                  </a:cubicBezTo>
                  <a:cubicBezTo>
                    <a:pt x="82" y="12"/>
                    <a:pt x="74" y="0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2862200" y="1826800"/>
              <a:ext cx="1175" cy="275"/>
            </a:xfrm>
            <a:custGeom>
              <a:avLst/>
              <a:gdLst/>
              <a:ahLst/>
              <a:cxnLst/>
              <a:rect l="l" t="t" r="r" b="b"/>
              <a:pathLst>
                <a:path w="47" h="11" extrusionOk="0">
                  <a:moveTo>
                    <a:pt x="1" y="1"/>
                  </a:moveTo>
                  <a:cubicBezTo>
                    <a:pt x="1" y="4"/>
                    <a:pt x="1" y="7"/>
                    <a:pt x="1" y="9"/>
                  </a:cubicBezTo>
                  <a:cubicBezTo>
                    <a:pt x="15" y="9"/>
                    <a:pt x="30" y="11"/>
                    <a:pt x="46" y="11"/>
                  </a:cubicBezTo>
                  <a:cubicBezTo>
                    <a:pt x="46" y="8"/>
                    <a:pt x="46" y="5"/>
                    <a:pt x="46" y="2"/>
                  </a:cubicBezTo>
                  <a:cubicBezTo>
                    <a:pt x="31" y="1"/>
                    <a:pt x="1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2869400" y="1823450"/>
              <a:ext cx="1175" cy="325"/>
            </a:xfrm>
            <a:custGeom>
              <a:avLst/>
              <a:gdLst/>
              <a:ahLst/>
              <a:cxnLst/>
              <a:rect l="l" t="t" r="r" b="b"/>
              <a:pathLst>
                <a:path w="47" h="13" extrusionOk="0">
                  <a:moveTo>
                    <a:pt x="1" y="1"/>
                  </a:moveTo>
                  <a:cubicBezTo>
                    <a:pt x="1" y="4"/>
                    <a:pt x="1" y="8"/>
                    <a:pt x="1" y="11"/>
                  </a:cubicBezTo>
                  <a:cubicBezTo>
                    <a:pt x="16" y="11"/>
                    <a:pt x="30" y="11"/>
                    <a:pt x="47" y="13"/>
                  </a:cubicBezTo>
                  <a:cubicBezTo>
                    <a:pt x="47" y="10"/>
                    <a:pt x="47" y="5"/>
                    <a:pt x="47" y="2"/>
                  </a:cubicBezTo>
                  <a:cubicBezTo>
                    <a:pt x="32" y="2"/>
                    <a:pt x="17" y="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2887900" y="1836625"/>
              <a:ext cx="1250" cy="725"/>
            </a:xfrm>
            <a:custGeom>
              <a:avLst/>
              <a:gdLst/>
              <a:ahLst/>
              <a:cxnLst/>
              <a:rect l="l" t="t" r="r" b="b"/>
              <a:pathLst>
                <a:path w="50" h="29" extrusionOk="0">
                  <a:moveTo>
                    <a:pt x="41" y="0"/>
                  </a:moveTo>
                  <a:cubicBezTo>
                    <a:pt x="27" y="6"/>
                    <a:pt x="14" y="14"/>
                    <a:pt x="1" y="20"/>
                  </a:cubicBezTo>
                  <a:cubicBezTo>
                    <a:pt x="5" y="23"/>
                    <a:pt x="10" y="25"/>
                    <a:pt x="16" y="28"/>
                  </a:cubicBezTo>
                  <a:cubicBezTo>
                    <a:pt x="26" y="21"/>
                    <a:pt x="38" y="14"/>
                    <a:pt x="50" y="6"/>
                  </a:cubicBezTo>
                  <a:cubicBezTo>
                    <a:pt x="47" y="5"/>
                    <a:pt x="44" y="2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2930425" y="1814600"/>
              <a:ext cx="475" cy="725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2" y="0"/>
                  </a:moveTo>
                  <a:cubicBezTo>
                    <a:pt x="2" y="9"/>
                    <a:pt x="1" y="19"/>
                    <a:pt x="1" y="28"/>
                  </a:cubicBezTo>
                  <a:lnTo>
                    <a:pt x="15" y="28"/>
                  </a:lnTo>
                  <a:cubicBezTo>
                    <a:pt x="17" y="19"/>
                    <a:pt x="17" y="1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2961550" y="1814200"/>
              <a:ext cx="475" cy="750"/>
            </a:xfrm>
            <a:custGeom>
              <a:avLst/>
              <a:gdLst/>
              <a:ahLst/>
              <a:cxnLst/>
              <a:rect l="l" t="t" r="r" b="b"/>
              <a:pathLst>
                <a:path w="19" h="30" extrusionOk="0">
                  <a:moveTo>
                    <a:pt x="3" y="0"/>
                  </a:moveTo>
                  <a:cubicBezTo>
                    <a:pt x="3" y="10"/>
                    <a:pt x="2" y="19"/>
                    <a:pt x="0" y="28"/>
                  </a:cubicBezTo>
                  <a:cubicBezTo>
                    <a:pt x="6" y="29"/>
                    <a:pt x="11" y="29"/>
                    <a:pt x="17" y="29"/>
                  </a:cubicBezTo>
                  <a:cubicBezTo>
                    <a:pt x="17" y="19"/>
                    <a:pt x="18" y="1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2975350" y="1811875"/>
              <a:ext cx="1150" cy="750"/>
            </a:xfrm>
            <a:custGeom>
              <a:avLst/>
              <a:gdLst/>
              <a:ahLst/>
              <a:cxnLst/>
              <a:rect l="l" t="t" r="r" b="b"/>
              <a:pathLst>
                <a:path w="46" h="30" extrusionOk="0">
                  <a:moveTo>
                    <a:pt x="16" y="0"/>
                  </a:moveTo>
                  <a:cubicBezTo>
                    <a:pt x="10" y="3"/>
                    <a:pt x="6" y="6"/>
                    <a:pt x="0" y="9"/>
                  </a:cubicBezTo>
                  <a:cubicBezTo>
                    <a:pt x="13" y="17"/>
                    <a:pt x="25" y="24"/>
                    <a:pt x="37" y="30"/>
                  </a:cubicBezTo>
                  <a:cubicBezTo>
                    <a:pt x="40" y="28"/>
                    <a:pt x="43" y="27"/>
                    <a:pt x="46" y="25"/>
                  </a:cubicBezTo>
                  <a:cubicBezTo>
                    <a:pt x="35" y="17"/>
                    <a:pt x="25" y="9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2987250" y="1845925"/>
              <a:ext cx="1200" cy="275"/>
            </a:xfrm>
            <a:custGeom>
              <a:avLst/>
              <a:gdLst/>
              <a:ahLst/>
              <a:cxnLst/>
              <a:rect l="l" t="t" r="r" b="b"/>
              <a:pathLst>
                <a:path w="48" h="11" extrusionOk="0">
                  <a:moveTo>
                    <a:pt x="2" y="1"/>
                  </a:moveTo>
                  <a:cubicBezTo>
                    <a:pt x="1" y="4"/>
                    <a:pt x="1" y="7"/>
                    <a:pt x="1" y="10"/>
                  </a:cubicBezTo>
                  <a:cubicBezTo>
                    <a:pt x="17" y="11"/>
                    <a:pt x="32" y="11"/>
                    <a:pt x="46" y="11"/>
                  </a:cubicBezTo>
                  <a:cubicBezTo>
                    <a:pt x="46" y="8"/>
                    <a:pt x="46" y="5"/>
                    <a:pt x="48" y="2"/>
                  </a:cubicBezTo>
                  <a:cubicBezTo>
                    <a:pt x="33" y="1"/>
                    <a:pt x="17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3043275" y="1812725"/>
              <a:ext cx="1125" cy="750"/>
            </a:xfrm>
            <a:custGeom>
              <a:avLst/>
              <a:gdLst/>
              <a:ahLst/>
              <a:cxnLst/>
              <a:rect l="l" t="t" r="r" b="b"/>
              <a:pathLst>
                <a:path w="45" h="30" extrusionOk="0">
                  <a:moveTo>
                    <a:pt x="15" y="0"/>
                  </a:moveTo>
                  <a:cubicBezTo>
                    <a:pt x="9" y="3"/>
                    <a:pt x="5" y="6"/>
                    <a:pt x="0" y="9"/>
                  </a:cubicBezTo>
                  <a:cubicBezTo>
                    <a:pt x="12" y="16"/>
                    <a:pt x="24" y="22"/>
                    <a:pt x="36" y="30"/>
                  </a:cubicBezTo>
                  <a:cubicBezTo>
                    <a:pt x="39" y="28"/>
                    <a:pt x="42" y="25"/>
                    <a:pt x="45" y="24"/>
                  </a:cubicBezTo>
                  <a:cubicBezTo>
                    <a:pt x="36" y="16"/>
                    <a:pt x="25" y="8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3082600" y="1848100"/>
              <a:ext cx="1125" cy="750"/>
            </a:xfrm>
            <a:custGeom>
              <a:avLst/>
              <a:gdLst/>
              <a:ahLst/>
              <a:cxnLst/>
              <a:rect l="l" t="t" r="r" b="b"/>
              <a:pathLst>
                <a:path w="45" h="30" extrusionOk="0">
                  <a:moveTo>
                    <a:pt x="9" y="1"/>
                  </a:moveTo>
                  <a:cubicBezTo>
                    <a:pt x="6" y="2"/>
                    <a:pt x="3" y="3"/>
                    <a:pt x="0" y="5"/>
                  </a:cubicBezTo>
                  <a:cubicBezTo>
                    <a:pt x="10" y="12"/>
                    <a:pt x="19" y="21"/>
                    <a:pt x="30" y="30"/>
                  </a:cubicBezTo>
                  <a:cubicBezTo>
                    <a:pt x="35" y="27"/>
                    <a:pt x="40" y="24"/>
                    <a:pt x="44" y="21"/>
                  </a:cubicBezTo>
                  <a:cubicBezTo>
                    <a:pt x="33" y="14"/>
                    <a:pt x="21" y="6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2976225" y="1812450"/>
              <a:ext cx="1150" cy="775"/>
            </a:xfrm>
            <a:custGeom>
              <a:avLst/>
              <a:gdLst/>
              <a:ahLst/>
              <a:cxnLst/>
              <a:rect l="l" t="t" r="r" b="b"/>
              <a:pathLst>
                <a:path w="46" h="31" extrusionOk="0">
                  <a:moveTo>
                    <a:pt x="11" y="1"/>
                  </a:moveTo>
                  <a:cubicBezTo>
                    <a:pt x="8" y="4"/>
                    <a:pt x="3" y="5"/>
                    <a:pt x="0" y="7"/>
                  </a:cubicBezTo>
                  <a:cubicBezTo>
                    <a:pt x="11" y="16"/>
                    <a:pt x="21" y="23"/>
                    <a:pt x="31" y="30"/>
                  </a:cubicBezTo>
                  <a:cubicBezTo>
                    <a:pt x="36" y="29"/>
                    <a:pt x="42" y="26"/>
                    <a:pt x="46" y="23"/>
                  </a:cubicBezTo>
                  <a:cubicBezTo>
                    <a:pt x="34" y="16"/>
                    <a:pt x="22" y="8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3142650" y="1848025"/>
              <a:ext cx="1175" cy="625"/>
            </a:xfrm>
            <a:custGeom>
              <a:avLst/>
              <a:gdLst/>
              <a:ahLst/>
              <a:cxnLst/>
              <a:rect l="l" t="t" r="r" b="b"/>
              <a:pathLst>
                <a:path w="47" h="25" extrusionOk="0">
                  <a:moveTo>
                    <a:pt x="1" y="1"/>
                  </a:moveTo>
                  <a:cubicBezTo>
                    <a:pt x="4" y="8"/>
                    <a:pt x="10" y="15"/>
                    <a:pt x="12" y="24"/>
                  </a:cubicBezTo>
                  <a:cubicBezTo>
                    <a:pt x="24" y="17"/>
                    <a:pt x="35" y="9"/>
                    <a:pt x="46" y="2"/>
                  </a:cubicBezTo>
                  <a:cubicBezTo>
                    <a:pt x="30" y="1"/>
                    <a:pt x="15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3238150" y="1849275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0" y="1"/>
                  </a:moveTo>
                  <a:cubicBezTo>
                    <a:pt x="0" y="5"/>
                    <a:pt x="0" y="8"/>
                    <a:pt x="0" y="11"/>
                  </a:cubicBezTo>
                  <a:lnTo>
                    <a:pt x="46" y="12"/>
                  </a:lnTo>
                  <a:cubicBezTo>
                    <a:pt x="46" y="9"/>
                    <a:pt x="46" y="6"/>
                    <a:pt x="47" y="2"/>
                  </a:cubicBezTo>
                  <a:cubicBezTo>
                    <a:pt x="31" y="2"/>
                    <a:pt x="16" y="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3839250" y="1817100"/>
              <a:ext cx="475" cy="725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3" y="0"/>
                  </a:moveTo>
                  <a:cubicBezTo>
                    <a:pt x="2" y="9"/>
                    <a:pt x="2" y="18"/>
                    <a:pt x="0" y="28"/>
                  </a:cubicBezTo>
                  <a:lnTo>
                    <a:pt x="17" y="28"/>
                  </a:lnTo>
                  <a:cubicBezTo>
                    <a:pt x="17" y="19"/>
                    <a:pt x="18" y="1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3869225" y="1816650"/>
              <a:ext cx="475" cy="775"/>
            </a:xfrm>
            <a:custGeom>
              <a:avLst/>
              <a:gdLst/>
              <a:ahLst/>
              <a:cxnLst/>
              <a:rect l="l" t="t" r="r" b="b"/>
              <a:pathLst>
                <a:path w="19" h="31" extrusionOk="0">
                  <a:moveTo>
                    <a:pt x="3" y="1"/>
                  </a:moveTo>
                  <a:cubicBezTo>
                    <a:pt x="3" y="9"/>
                    <a:pt x="2" y="20"/>
                    <a:pt x="0" y="29"/>
                  </a:cubicBezTo>
                  <a:cubicBezTo>
                    <a:pt x="6" y="29"/>
                    <a:pt x="11" y="30"/>
                    <a:pt x="17" y="30"/>
                  </a:cubicBezTo>
                  <a:cubicBezTo>
                    <a:pt x="17" y="20"/>
                    <a:pt x="18" y="1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3881425" y="1818025"/>
              <a:ext cx="1200" cy="300"/>
            </a:xfrm>
            <a:custGeom>
              <a:avLst/>
              <a:gdLst/>
              <a:ahLst/>
              <a:cxnLst/>
              <a:rect l="l" t="t" r="r" b="b"/>
              <a:pathLst>
                <a:path w="48" h="12" extrusionOk="0">
                  <a:moveTo>
                    <a:pt x="2" y="0"/>
                  </a:moveTo>
                  <a:cubicBezTo>
                    <a:pt x="2" y="3"/>
                    <a:pt x="2" y="6"/>
                    <a:pt x="1" y="9"/>
                  </a:cubicBezTo>
                  <a:cubicBezTo>
                    <a:pt x="17" y="10"/>
                    <a:pt x="32" y="10"/>
                    <a:pt x="48" y="12"/>
                  </a:cubicBezTo>
                  <a:lnTo>
                    <a:pt x="48" y="10"/>
                  </a:lnTo>
                  <a:cubicBezTo>
                    <a:pt x="48" y="7"/>
                    <a:pt x="48" y="4"/>
                    <a:pt x="48" y="2"/>
                  </a:cubicBezTo>
                  <a:cubicBezTo>
                    <a:pt x="33" y="2"/>
                    <a:pt x="19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3885075" y="1817250"/>
              <a:ext cx="1175" cy="800"/>
            </a:xfrm>
            <a:custGeom>
              <a:avLst/>
              <a:gdLst/>
              <a:ahLst/>
              <a:cxnLst/>
              <a:rect l="l" t="t" r="r" b="b"/>
              <a:pathLst>
                <a:path w="47" h="32" extrusionOk="0">
                  <a:moveTo>
                    <a:pt x="17" y="0"/>
                  </a:moveTo>
                  <a:cubicBezTo>
                    <a:pt x="11" y="5"/>
                    <a:pt x="6" y="6"/>
                    <a:pt x="1" y="9"/>
                  </a:cubicBezTo>
                  <a:lnTo>
                    <a:pt x="37" y="31"/>
                  </a:lnTo>
                  <a:cubicBezTo>
                    <a:pt x="40" y="28"/>
                    <a:pt x="43" y="27"/>
                    <a:pt x="46" y="25"/>
                  </a:cubicBezTo>
                  <a:cubicBezTo>
                    <a:pt x="36" y="18"/>
                    <a:pt x="26" y="9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4022050" y="1844050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2" y="1"/>
                  </a:moveTo>
                  <a:cubicBezTo>
                    <a:pt x="0" y="5"/>
                    <a:pt x="0" y="8"/>
                    <a:pt x="0" y="11"/>
                  </a:cubicBezTo>
                  <a:cubicBezTo>
                    <a:pt x="15" y="11"/>
                    <a:pt x="31" y="12"/>
                    <a:pt x="46" y="12"/>
                  </a:cubicBezTo>
                  <a:cubicBezTo>
                    <a:pt x="46" y="9"/>
                    <a:pt x="47" y="7"/>
                    <a:pt x="47" y="2"/>
                  </a:cubicBezTo>
                  <a:cubicBezTo>
                    <a:pt x="31" y="2"/>
                    <a:pt x="17" y="2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4100475" y="1843125"/>
              <a:ext cx="1200" cy="300"/>
            </a:xfrm>
            <a:custGeom>
              <a:avLst/>
              <a:gdLst/>
              <a:ahLst/>
              <a:cxnLst/>
              <a:rect l="l" t="t" r="r" b="b"/>
              <a:pathLst>
                <a:path w="48" h="12" extrusionOk="0">
                  <a:moveTo>
                    <a:pt x="2" y="1"/>
                  </a:moveTo>
                  <a:cubicBezTo>
                    <a:pt x="2" y="4"/>
                    <a:pt x="0" y="7"/>
                    <a:pt x="0" y="10"/>
                  </a:cubicBezTo>
                  <a:cubicBezTo>
                    <a:pt x="16" y="10"/>
                    <a:pt x="30" y="11"/>
                    <a:pt x="46" y="11"/>
                  </a:cubicBezTo>
                  <a:lnTo>
                    <a:pt x="46" y="11"/>
                  </a:lnTo>
                  <a:cubicBezTo>
                    <a:pt x="46" y="8"/>
                    <a:pt x="47" y="5"/>
                    <a:pt x="47" y="2"/>
                  </a:cubicBezTo>
                  <a:cubicBezTo>
                    <a:pt x="32" y="1"/>
                    <a:pt x="16" y="1"/>
                    <a:pt x="2" y="1"/>
                  </a:cubicBezTo>
                  <a:close/>
                  <a:moveTo>
                    <a:pt x="46" y="11"/>
                  </a:moveTo>
                  <a:cubicBezTo>
                    <a:pt x="46" y="11"/>
                    <a:pt x="46" y="11"/>
                    <a:pt x="46" y="11"/>
                  </a:cubicBezTo>
                  <a:lnTo>
                    <a:pt x="47" y="11"/>
                  </a:lnTo>
                  <a:cubicBezTo>
                    <a:pt x="47" y="11"/>
                    <a:pt x="46" y="11"/>
                    <a:pt x="46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4204075" y="1842700"/>
              <a:ext cx="1175" cy="750"/>
            </a:xfrm>
            <a:custGeom>
              <a:avLst/>
              <a:gdLst/>
              <a:ahLst/>
              <a:cxnLst/>
              <a:rect l="l" t="t" r="r" b="b"/>
              <a:pathLst>
                <a:path w="47" h="30" extrusionOk="0">
                  <a:moveTo>
                    <a:pt x="11" y="0"/>
                  </a:moveTo>
                  <a:cubicBezTo>
                    <a:pt x="8" y="3"/>
                    <a:pt x="5" y="5"/>
                    <a:pt x="1" y="6"/>
                  </a:cubicBezTo>
                  <a:cubicBezTo>
                    <a:pt x="11" y="15"/>
                    <a:pt x="21" y="22"/>
                    <a:pt x="31" y="30"/>
                  </a:cubicBezTo>
                  <a:cubicBezTo>
                    <a:pt x="36" y="28"/>
                    <a:pt x="42" y="25"/>
                    <a:pt x="46" y="22"/>
                  </a:cubicBezTo>
                  <a:cubicBezTo>
                    <a:pt x="34" y="15"/>
                    <a:pt x="23" y="8"/>
                    <a:pt x="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4215550" y="1846075"/>
              <a:ext cx="1125" cy="750"/>
            </a:xfrm>
            <a:custGeom>
              <a:avLst/>
              <a:gdLst/>
              <a:ahLst/>
              <a:cxnLst/>
              <a:rect l="l" t="t" r="r" b="b"/>
              <a:pathLst>
                <a:path w="45" h="30" extrusionOk="0">
                  <a:moveTo>
                    <a:pt x="15" y="1"/>
                  </a:moveTo>
                  <a:cubicBezTo>
                    <a:pt x="11" y="4"/>
                    <a:pt x="5" y="6"/>
                    <a:pt x="1" y="9"/>
                  </a:cubicBezTo>
                  <a:cubicBezTo>
                    <a:pt x="12" y="17"/>
                    <a:pt x="24" y="23"/>
                    <a:pt x="36" y="30"/>
                  </a:cubicBezTo>
                  <a:cubicBezTo>
                    <a:pt x="39" y="29"/>
                    <a:pt x="42" y="27"/>
                    <a:pt x="45" y="26"/>
                  </a:cubicBezTo>
                  <a:cubicBezTo>
                    <a:pt x="36" y="17"/>
                    <a:pt x="26" y="9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4245650" y="1847000"/>
              <a:ext cx="500" cy="750"/>
            </a:xfrm>
            <a:custGeom>
              <a:avLst/>
              <a:gdLst/>
              <a:ahLst/>
              <a:cxnLst/>
              <a:rect l="l" t="t" r="r" b="b"/>
              <a:pathLst>
                <a:path w="20" h="30" extrusionOk="0">
                  <a:moveTo>
                    <a:pt x="3" y="0"/>
                  </a:moveTo>
                  <a:cubicBezTo>
                    <a:pt x="1" y="11"/>
                    <a:pt x="1" y="19"/>
                    <a:pt x="0" y="30"/>
                  </a:cubicBezTo>
                  <a:lnTo>
                    <a:pt x="16" y="30"/>
                  </a:lnTo>
                  <a:cubicBezTo>
                    <a:pt x="16" y="21"/>
                    <a:pt x="18" y="11"/>
                    <a:pt x="19" y="2"/>
                  </a:cubicBezTo>
                  <a:cubicBezTo>
                    <a:pt x="13" y="2"/>
                    <a:pt x="9" y="2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4308650" y="1847225"/>
              <a:ext cx="1200" cy="275"/>
            </a:xfrm>
            <a:custGeom>
              <a:avLst/>
              <a:gdLst/>
              <a:ahLst/>
              <a:cxnLst/>
              <a:rect l="l" t="t" r="r" b="b"/>
              <a:pathLst>
                <a:path w="48" h="11" extrusionOk="0">
                  <a:moveTo>
                    <a:pt x="2" y="0"/>
                  </a:moveTo>
                  <a:cubicBezTo>
                    <a:pt x="2" y="3"/>
                    <a:pt x="0" y="6"/>
                    <a:pt x="0" y="9"/>
                  </a:cubicBezTo>
                  <a:cubicBezTo>
                    <a:pt x="16" y="10"/>
                    <a:pt x="31" y="10"/>
                    <a:pt x="47" y="10"/>
                  </a:cubicBezTo>
                  <a:cubicBezTo>
                    <a:pt x="47" y="8"/>
                    <a:pt x="47" y="5"/>
                    <a:pt x="47" y="2"/>
                  </a:cubicBezTo>
                  <a:cubicBezTo>
                    <a:pt x="33" y="0"/>
                    <a:pt x="16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4336900" y="1844350"/>
              <a:ext cx="450" cy="750"/>
            </a:xfrm>
            <a:custGeom>
              <a:avLst/>
              <a:gdLst/>
              <a:ahLst/>
              <a:cxnLst/>
              <a:rect l="l" t="t" r="r" b="b"/>
              <a:pathLst>
                <a:path w="18" h="30" extrusionOk="0">
                  <a:moveTo>
                    <a:pt x="3" y="0"/>
                  </a:moveTo>
                  <a:cubicBezTo>
                    <a:pt x="2" y="11"/>
                    <a:pt x="2" y="20"/>
                    <a:pt x="0" y="28"/>
                  </a:cubicBezTo>
                  <a:cubicBezTo>
                    <a:pt x="6" y="28"/>
                    <a:pt x="10" y="30"/>
                    <a:pt x="16" y="30"/>
                  </a:cubicBezTo>
                  <a:cubicBezTo>
                    <a:pt x="16" y="20"/>
                    <a:pt x="18" y="1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3343100" y="1848950"/>
              <a:ext cx="1200" cy="725"/>
            </a:xfrm>
            <a:custGeom>
              <a:avLst/>
              <a:gdLst/>
              <a:ahLst/>
              <a:cxnLst/>
              <a:rect l="l" t="t" r="r" b="b"/>
              <a:pathLst>
                <a:path w="48" h="29" extrusionOk="0">
                  <a:moveTo>
                    <a:pt x="39" y="0"/>
                  </a:moveTo>
                  <a:cubicBezTo>
                    <a:pt x="27" y="6"/>
                    <a:pt x="14" y="14"/>
                    <a:pt x="1" y="19"/>
                  </a:cubicBezTo>
                  <a:cubicBezTo>
                    <a:pt x="5" y="22"/>
                    <a:pt x="10" y="25"/>
                    <a:pt x="14" y="28"/>
                  </a:cubicBezTo>
                  <a:cubicBezTo>
                    <a:pt x="26" y="21"/>
                    <a:pt x="36" y="14"/>
                    <a:pt x="48" y="6"/>
                  </a:cubicBezTo>
                  <a:cubicBezTo>
                    <a:pt x="45" y="5"/>
                    <a:pt x="42" y="3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4387575" y="1841050"/>
              <a:ext cx="1100" cy="775"/>
            </a:xfrm>
            <a:custGeom>
              <a:avLst/>
              <a:gdLst/>
              <a:ahLst/>
              <a:cxnLst/>
              <a:rect l="l" t="t" r="r" b="b"/>
              <a:pathLst>
                <a:path w="44" h="31" extrusionOk="0">
                  <a:moveTo>
                    <a:pt x="0" y="0"/>
                  </a:moveTo>
                  <a:cubicBezTo>
                    <a:pt x="14" y="10"/>
                    <a:pt x="28" y="21"/>
                    <a:pt x="43" y="31"/>
                  </a:cubicBezTo>
                  <a:cubicBezTo>
                    <a:pt x="30" y="21"/>
                    <a:pt x="15" y="1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4388525" y="1841725"/>
              <a:ext cx="1175" cy="775"/>
            </a:xfrm>
            <a:custGeom>
              <a:avLst/>
              <a:gdLst/>
              <a:ahLst/>
              <a:cxnLst/>
              <a:rect l="l" t="t" r="r" b="b"/>
              <a:pathLst>
                <a:path w="47" h="31" extrusionOk="0">
                  <a:moveTo>
                    <a:pt x="10" y="1"/>
                  </a:moveTo>
                  <a:cubicBezTo>
                    <a:pt x="7" y="2"/>
                    <a:pt x="4" y="4"/>
                    <a:pt x="1" y="5"/>
                  </a:cubicBezTo>
                  <a:cubicBezTo>
                    <a:pt x="11" y="14"/>
                    <a:pt x="20" y="22"/>
                    <a:pt x="30" y="30"/>
                  </a:cubicBezTo>
                  <a:cubicBezTo>
                    <a:pt x="36" y="27"/>
                    <a:pt x="40" y="25"/>
                    <a:pt x="46" y="22"/>
                  </a:cubicBezTo>
                  <a:cubicBezTo>
                    <a:pt x="33" y="14"/>
                    <a:pt x="21" y="8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4395625" y="1840850"/>
              <a:ext cx="1200" cy="275"/>
            </a:xfrm>
            <a:custGeom>
              <a:avLst/>
              <a:gdLst/>
              <a:ahLst/>
              <a:cxnLst/>
              <a:rect l="l" t="t" r="r" b="b"/>
              <a:pathLst>
                <a:path w="48" h="11" extrusionOk="0">
                  <a:moveTo>
                    <a:pt x="1" y="1"/>
                  </a:moveTo>
                  <a:cubicBezTo>
                    <a:pt x="1" y="4"/>
                    <a:pt x="1" y="7"/>
                    <a:pt x="1" y="9"/>
                  </a:cubicBezTo>
                  <a:cubicBezTo>
                    <a:pt x="15" y="11"/>
                    <a:pt x="32" y="11"/>
                    <a:pt x="46" y="11"/>
                  </a:cubicBezTo>
                  <a:cubicBezTo>
                    <a:pt x="46" y="8"/>
                    <a:pt x="46" y="5"/>
                    <a:pt x="48" y="2"/>
                  </a:cubicBezTo>
                  <a:cubicBezTo>
                    <a:pt x="32" y="1"/>
                    <a:pt x="1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4400275" y="1840300"/>
              <a:ext cx="1200" cy="275"/>
            </a:xfrm>
            <a:custGeom>
              <a:avLst/>
              <a:gdLst/>
              <a:ahLst/>
              <a:cxnLst/>
              <a:rect l="l" t="t" r="r" b="b"/>
              <a:pathLst>
                <a:path w="48" h="11" extrusionOk="0">
                  <a:moveTo>
                    <a:pt x="2" y="1"/>
                  </a:moveTo>
                  <a:cubicBezTo>
                    <a:pt x="2" y="4"/>
                    <a:pt x="0" y="6"/>
                    <a:pt x="0" y="9"/>
                  </a:cubicBezTo>
                  <a:cubicBezTo>
                    <a:pt x="16" y="11"/>
                    <a:pt x="31" y="11"/>
                    <a:pt x="47" y="11"/>
                  </a:cubicBezTo>
                  <a:cubicBezTo>
                    <a:pt x="47" y="8"/>
                    <a:pt x="47" y="5"/>
                    <a:pt x="47" y="2"/>
                  </a:cubicBezTo>
                  <a:cubicBezTo>
                    <a:pt x="32" y="1"/>
                    <a:pt x="16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4427550" y="1835275"/>
              <a:ext cx="475" cy="750"/>
            </a:xfrm>
            <a:custGeom>
              <a:avLst/>
              <a:gdLst/>
              <a:ahLst/>
              <a:cxnLst/>
              <a:rect l="l" t="t" r="r" b="b"/>
              <a:pathLst>
                <a:path w="19" h="30" extrusionOk="0">
                  <a:moveTo>
                    <a:pt x="4" y="0"/>
                  </a:moveTo>
                  <a:cubicBezTo>
                    <a:pt x="2" y="10"/>
                    <a:pt x="2" y="19"/>
                    <a:pt x="1" y="28"/>
                  </a:cubicBezTo>
                  <a:cubicBezTo>
                    <a:pt x="7" y="28"/>
                    <a:pt x="11" y="29"/>
                    <a:pt x="17" y="29"/>
                  </a:cubicBezTo>
                  <a:cubicBezTo>
                    <a:pt x="17" y="19"/>
                    <a:pt x="18" y="1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3673925" y="1846475"/>
              <a:ext cx="1150" cy="625"/>
            </a:xfrm>
            <a:custGeom>
              <a:avLst/>
              <a:gdLst/>
              <a:ahLst/>
              <a:cxnLst/>
              <a:rect l="l" t="t" r="r" b="b"/>
              <a:pathLst>
                <a:path w="46" h="25" extrusionOk="0">
                  <a:moveTo>
                    <a:pt x="0" y="1"/>
                  </a:moveTo>
                  <a:cubicBezTo>
                    <a:pt x="5" y="8"/>
                    <a:pt x="9" y="17"/>
                    <a:pt x="13" y="24"/>
                  </a:cubicBezTo>
                  <a:cubicBezTo>
                    <a:pt x="24" y="17"/>
                    <a:pt x="34" y="10"/>
                    <a:pt x="46" y="2"/>
                  </a:cubicBezTo>
                  <a:cubicBezTo>
                    <a:pt x="31" y="2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4452975" y="1830625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0" y="1"/>
                  </a:moveTo>
                  <a:cubicBezTo>
                    <a:pt x="0" y="5"/>
                    <a:pt x="0" y="8"/>
                    <a:pt x="0" y="11"/>
                  </a:cubicBezTo>
                  <a:cubicBezTo>
                    <a:pt x="15" y="11"/>
                    <a:pt x="31" y="12"/>
                    <a:pt x="46" y="12"/>
                  </a:cubicBezTo>
                  <a:cubicBezTo>
                    <a:pt x="46" y="9"/>
                    <a:pt x="47" y="7"/>
                    <a:pt x="47" y="2"/>
                  </a:cubicBezTo>
                  <a:cubicBezTo>
                    <a:pt x="31" y="2"/>
                    <a:pt x="17" y="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4456600" y="1815100"/>
              <a:ext cx="1225" cy="300"/>
            </a:xfrm>
            <a:custGeom>
              <a:avLst/>
              <a:gdLst/>
              <a:ahLst/>
              <a:cxnLst/>
              <a:rect l="l" t="t" r="r" b="b"/>
              <a:pathLst>
                <a:path w="49" h="12" extrusionOk="0">
                  <a:moveTo>
                    <a:pt x="2" y="1"/>
                  </a:moveTo>
                  <a:cubicBezTo>
                    <a:pt x="2" y="4"/>
                    <a:pt x="2" y="7"/>
                    <a:pt x="1" y="10"/>
                  </a:cubicBezTo>
                  <a:cubicBezTo>
                    <a:pt x="17" y="10"/>
                    <a:pt x="32" y="11"/>
                    <a:pt x="48" y="11"/>
                  </a:cubicBezTo>
                  <a:cubicBezTo>
                    <a:pt x="48" y="8"/>
                    <a:pt x="48" y="5"/>
                    <a:pt x="48" y="2"/>
                  </a:cubicBezTo>
                  <a:cubicBezTo>
                    <a:pt x="33" y="1"/>
                    <a:pt x="17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4462750" y="1827875"/>
              <a:ext cx="500" cy="750"/>
            </a:xfrm>
            <a:custGeom>
              <a:avLst/>
              <a:gdLst/>
              <a:ahLst/>
              <a:cxnLst/>
              <a:rect l="l" t="t" r="r" b="b"/>
              <a:pathLst>
                <a:path w="20" h="30" extrusionOk="0">
                  <a:moveTo>
                    <a:pt x="4" y="0"/>
                  </a:moveTo>
                  <a:cubicBezTo>
                    <a:pt x="2" y="11"/>
                    <a:pt x="2" y="19"/>
                    <a:pt x="1" y="30"/>
                  </a:cubicBezTo>
                  <a:lnTo>
                    <a:pt x="17" y="30"/>
                  </a:lnTo>
                  <a:cubicBezTo>
                    <a:pt x="17" y="21"/>
                    <a:pt x="18" y="11"/>
                    <a:pt x="20" y="2"/>
                  </a:cubicBezTo>
                  <a:cubicBezTo>
                    <a:pt x="14" y="2"/>
                    <a:pt x="10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4465300" y="1825100"/>
              <a:ext cx="500" cy="775"/>
            </a:xfrm>
            <a:custGeom>
              <a:avLst/>
              <a:gdLst/>
              <a:ahLst/>
              <a:cxnLst/>
              <a:rect l="l" t="t" r="r" b="b"/>
              <a:pathLst>
                <a:path w="20" h="31" extrusionOk="0">
                  <a:moveTo>
                    <a:pt x="3" y="1"/>
                  </a:moveTo>
                  <a:cubicBezTo>
                    <a:pt x="3" y="11"/>
                    <a:pt x="2" y="20"/>
                    <a:pt x="0" y="30"/>
                  </a:cubicBezTo>
                  <a:lnTo>
                    <a:pt x="16" y="30"/>
                  </a:lnTo>
                  <a:cubicBezTo>
                    <a:pt x="18" y="22"/>
                    <a:pt x="18" y="11"/>
                    <a:pt x="19" y="2"/>
                  </a:cubicBezTo>
                  <a:cubicBezTo>
                    <a:pt x="13" y="1"/>
                    <a:pt x="9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28"/>
          <p:cNvSpPr/>
          <p:nvPr/>
        </p:nvSpPr>
        <p:spPr>
          <a:xfrm rot="5400000">
            <a:off x="-584538" y="720282"/>
            <a:ext cx="2303194" cy="1134130"/>
          </a:xfrm>
          <a:custGeom>
            <a:avLst/>
            <a:gdLst/>
            <a:ahLst/>
            <a:cxnLst/>
            <a:rect l="l" t="t" r="r" b="b"/>
            <a:pathLst>
              <a:path w="111158" h="54736" extrusionOk="0">
                <a:moveTo>
                  <a:pt x="45928" y="1"/>
                </a:moveTo>
                <a:lnTo>
                  <a:pt x="46074" y="28622"/>
                </a:lnTo>
                <a:lnTo>
                  <a:pt x="27789" y="6601"/>
                </a:lnTo>
                <a:lnTo>
                  <a:pt x="37717" y="33448"/>
                </a:lnTo>
                <a:lnTo>
                  <a:pt x="37717" y="33448"/>
                </a:lnTo>
                <a:lnTo>
                  <a:pt x="13004" y="19010"/>
                </a:lnTo>
                <a:lnTo>
                  <a:pt x="31512" y="40840"/>
                </a:lnTo>
                <a:lnTo>
                  <a:pt x="31512" y="40840"/>
                </a:lnTo>
                <a:lnTo>
                  <a:pt x="3352" y="35726"/>
                </a:lnTo>
                <a:lnTo>
                  <a:pt x="28212" y="49910"/>
                </a:lnTo>
                <a:lnTo>
                  <a:pt x="0" y="54735"/>
                </a:lnTo>
                <a:lnTo>
                  <a:pt x="111158" y="54735"/>
                </a:lnTo>
                <a:lnTo>
                  <a:pt x="82947" y="49910"/>
                </a:lnTo>
                <a:lnTo>
                  <a:pt x="107807" y="35726"/>
                </a:lnTo>
                <a:lnTo>
                  <a:pt x="79645" y="40840"/>
                </a:lnTo>
                <a:lnTo>
                  <a:pt x="98154" y="19010"/>
                </a:lnTo>
                <a:lnTo>
                  <a:pt x="98154" y="19010"/>
                </a:lnTo>
                <a:lnTo>
                  <a:pt x="73442" y="33448"/>
                </a:lnTo>
                <a:lnTo>
                  <a:pt x="73442" y="33448"/>
                </a:lnTo>
                <a:lnTo>
                  <a:pt x="83369" y="6601"/>
                </a:lnTo>
                <a:lnTo>
                  <a:pt x="83369" y="6601"/>
                </a:lnTo>
                <a:lnTo>
                  <a:pt x="65084" y="28622"/>
                </a:lnTo>
                <a:lnTo>
                  <a:pt x="65229" y="1"/>
                </a:lnTo>
                <a:lnTo>
                  <a:pt x="55579" y="26946"/>
                </a:lnTo>
                <a:lnTo>
                  <a:pt x="4592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8"/>
          <p:cNvSpPr txBox="1">
            <a:spLocks noGrp="1"/>
          </p:cNvSpPr>
          <p:nvPr>
            <p:ph type="title" idx="9"/>
          </p:nvPr>
        </p:nvSpPr>
        <p:spPr>
          <a:xfrm>
            <a:off x="2301051" y="1305975"/>
            <a:ext cx="136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7" name="Google Shape;297;p28"/>
          <p:cNvSpPr txBox="1">
            <a:spLocks noGrp="1"/>
          </p:cNvSpPr>
          <p:nvPr>
            <p:ph type="title" idx="13"/>
          </p:nvPr>
        </p:nvSpPr>
        <p:spPr>
          <a:xfrm>
            <a:off x="2301051" y="3139925"/>
            <a:ext cx="136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8" name="Google Shape;298;p28"/>
          <p:cNvSpPr txBox="1">
            <a:spLocks noGrp="1"/>
          </p:cNvSpPr>
          <p:nvPr>
            <p:ph type="title" idx="14"/>
          </p:nvPr>
        </p:nvSpPr>
        <p:spPr>
          <a:xfrm>
            <a:off x="5452299" y="1305975"/>
            <a:ext cx="136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9" name="Google Shape;299;p28"/>
          <p:cNvSpPr txBox="1">
            <a:spLocks noGrp="1"/>
          </p:cNvSpPr>
          <p:nvPr>
            <p:ph type="title" idx="15"/>
          </p:nvPr>
        </p:nvSpPr>
        <p:spPr>
          <a:xfrm>
            <a:off x="5452299" y="3139925"/>
            <a:ext cx="136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0" name="Google Shape;300;p28"/>
          <p:cNvSpPr/>
          <p:nvPr/>
        </p:nvSpPr>
        <p:spPr>
          <a:xfrm>
            <a:off x="8106151" y="4156049"/>
            <a:ext cx="649262" cy="649273"/>
          </a:xfrm>
          <a:custGeom>
            <a:avLst/>
            <a:gdLst/>
            <a:ahLst/>
            <a:cxnLst/>
            <a:rect l="l" t="t" r="r" b="b"/>
            <a:pathLst>
              <a:path w="59620" h="59621" extrusionOk="0">
                <a:moveTo>
                  <a:pt x="29810" y="1"/>
                </a:moveTo>
                <a:cubicBezTo>
                  <a:pt x="29810" y="16464"/>
                  <a:pt x="16463" y="29811"/>
                  <a:pt x="1" y="29811"/>
                </a:cubicBezTo>
                <a:cubicBezTo>
                  <a:pt x="16463" y="29811"/>
                  <a:pt x="29810" y="43158"/>
                  <a:pt x="29810" y="59621"/>
                </a:cubicBezTo>
                <a:cubicBezTo>
                  <a:pt x="29810" y="43158"/>
                  <a:pt x="43157" y="29811"/>
                  <a:pt x="59619" y="29811"/>
                </a:cubicBezTo>
                <a:cubicBezTo>
                  <a:pt x="43155" y="29811"/>
                  <a:pt x="29810" y="16464"/>
                  <a:pt x="298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8">
            <a:hlinkClick r:id="" action="ppaction://hlinkshowjump?jump=nextslide"/>
          </p:cNvPr>
          <p:cNvSpPr/>
          <p:nvPr/>
        </p:nvSpPr>
        <p:spPr>
          <a:xfrm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"/>
          <p:cNvSpPr txBox="1">
            <a:spLocks noGrp="1"/>
          </p:cNvSpPr>
          <p:nvPr>
            <p:ph type="subTitle" idx="1"/>
          </p:nvPr>
        </p:nvSpPr>
        <p:spPr>
          <a:xfrm>
            <a:off x="872464" y="1580125"/>
            <a:ext cx="35970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a body text</a:t>
            </a:r>
            <a:endParaRPr dirty="0"/>
          </a:p>
        </p:txBody>
      </p:sp>
      <p:sp>
        <p:nvSpPr>
          <p:cNvPr id="307" name="Google Shape;307;p29"/>
          <p:cNvSpPr txBox="1">
            <a:spLocks noGrp="1"/>
          </p:cNvSpPr>
          <p:nvPr>
            <p:ph type="title"/>
          </p:nvPr>
        </p:nvSpPr>
        <p:spPr>
          <a:xfrm>
            <a:off x="731520" y="448056"/>
            <a:ext cx="42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</a:t>
            </a:r>
            <a:endParaRPr dirty="0"/>
          </a:p>
        </p:txBody>
      </p:sp>
      <p:sp>
        <p:nvSpPr>
          <p:cNvPr id="308" name="Google Shape;308;p29"/>
          <p:cNvSpPr txBox="1">
            <a:spLocks noGrp="1"/>
          </p:cNvSpPr>
          <p:nvPr>
            <p:ph type="subTitle" idx="2"/>
          </p:nvPr>
        </p:nvSpPr>
        <p:spPr>
          <a:xfrm>
            <a:off x="4674525" y="1580125"/>
            <a:ext cx="34653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a body text</a:t>
            </a:r>
          </a:p>
        </p:txBody>
      </p:sp>
      <p:sp>
        <p:nvSpPr>
          <p:cNvPr id="309" name="Google Shape;309;p29"/>
          <p:cNvSpPr/>
          <p:nvPr/>
        </p:nvSpPr>
        <p:spPr>
          <a:xfrm>
            <a:off x="880400" y="1020750"/>
            <a:ext cx="1050900" cy="105750"/>
          </a:xfrm>
          <a:custGeom>
            <a:avLst/>
            <a:gdLst/>
            <a:ahLst/>
            <a:cxnLst/>
            <a:rect l="l" t="t" r="r" b="b"/>
            <a:pathLst>
              <a:path w="42036" h="4230" extrusionOk="0">
                <a:moveTo>
                  <a:pt x="28203" y="205"/>
                </a:moveTo>
                <a:cubicBezTo>
                  <a:pt x="28204" y="224"/>
                  <a:pt x="28206" y="242"/>
                  <a:pt x="28207" y="261"/>
                </a:cubicBezTo>
                <a:lnTo>
                  <a:pt x="28197" y="261"/>
                </a:lnTo>
                <a:cubicBezTo>
                  <a:pt x="28195" y="244"/>
                  <a:pt x="28194" y="224"/>
                  <a:pt x="28193" y="205"/>
                </a:cubicBezTo>
                <a:close/>
                <a:moveTo>
                  <a:pt x="21963" y="351"/>
                </a:moveTo>
                <a:cubicBezTo>
                  <a:pt x="21971" y="382"/>
                  <a:pt x="21977" y="413"/>
                  <a:pt x="21984" y="444"/>
                </a:cubicBezTo>
                <a:cubicBezTo>
                  <a:pt x="21975" y="445"/>
                  <a:pt x="21966" y="447"/>
                  <a:pt x="21957" y="449"/>
                </a:cubicBezTo>
                <a:cubicBezTo>
                  <a:pt x="21954" y="419"/>
                  <a:pt x="21952" y="388"/>
                  <a:pt x="21950" y="355"/>
                </a:cubicBezTo>
                <a:cubicBezTo>
                  <a:pt x="21954" y="354"/>
                  <a:pt x="21959" y="352"/>
                  <a:pt x="21963" y="351"/>
                </a:cubicBezTo>
                <a:close/>
                <a:moveTo>
                  <a:pt x="37332" y="374"/>
                </a:moveTo>
                <a:cubicBezTo>
                  <a:pt x="37339" y="405"/>
                  <a:pt x="37345" y="436"/>
                  <a:pt x="37352" y="467"/>
                </a:cubicBezTo>
                <a:cubicBezTo>
                  <a:pt x="37344" y="469"/>
                  <a:pt x="37335" y="472"/>
                  <a:pt x="37326" y="473"/>
                </a:cubicBezTo>
                <a:cubicBezTo>
                  <a:pt x="37323" y="442"/>
                  <a:pt x="37320" y="411"/>
                  <a:pt x="37319" y="380"/>
                </a:cubicBezTo>
                <a:cubicBezTo>
                  <a:pt x="37323" y="379"/>
                  <a:pt x="37327" y="377"/>
                  <a:pt x="37332" y="374"/>
                </a:cubicBezTo>
                <a:close/>
                <a:moveTo>
                  <a:pt x="20302" y="510"/>
                </a:moveTo>
                <a:cubicBezTo>
                  <a:pt x="20304" y="529"/>
                  <a:pt x="20305" y="548"/>
                  <a:pt x="20307" y="567"/>
                </a:cubicBezTo>
                <a:lnTo>
                  <a:pt x="20296" y="567"/>
                </a:lnTo>
                <a:cubicBezTo>
                  <a:pt x="20295" y="548"/>
                  <a:pt x="20293" y="530"/>
                  <a:pt x="20292" y="511"/>
                </a:cubicBezTo>
                <a:cubicBezTo>
                  <a:pt x="20295" y="511"/>
                  <a:pt x="20299" y="511"/>
                  <a:pt x="20302" y="510"/>
                </a:cubicBezTo>
                <a:close/>
                <a:moveTo>
                  <a:pt x="19072" y="657"/>
                </a:moveTo>
                <a:cubicBezTo>
                  <a:pt x="19073" y="659"/>
                  <a:pt x="19074" y="661"/>
                  <a:pt x="19076" y="663"/>
                </a:cubicBezTo>
                <a:lnTo>
                  <a:pt x="19076" y="663"/>
                </a:lnTo>
                <a:cubicBezTo>
                  <a:pt x="19076" y="663"/>
                  <a:pt x="19075" y="663"/>
                  <a:pt x="19075" y="663"/>
                </a:cubicBezTo>
                <a:cubicBezTo>
                  <a:pt x="19072" y="683"/>
                  <a:pt x="19068" y="698"/>
                  <a:pt x="19062" y="714"/>
                </a:cubicBezTo>
                <a:cubicBezTo>
                  <a:pt x="19058" y="708"/>
                  <a:pt x="19053" y="703"/>
                  <a:pt x="19050" y="697"/>
                </a:cubicBezTo>
                <a:cubicBezTo>
                  <a:pt x="19058" y="683"/>
                  <a:pt x="19065" y="670"/>
                  <a:pt x="19072" y="657"/>
                </a:cubicBezTo>
                <a:close/>
                <a:moveTo>
                  <a:pt x="19091" y="616"/>
                </a:moveTo>
                <a:cubicBezTo>
                  <a:pt x="19096" y="630"/>
                  <a:pt x="19100" y="647"/>
                  <a:pt x="19106" y="661"/>
                </a:cubicBezTo>
                <a:cubicBezTo>
                  <a:pt x="19124" y="661"/>
                  <a:pt x="19143" y="664"/>
                  <a:pt x="19162" y="666"/>
                </a:cubicBezTo>
                <a:cubicBezTo>
                  <a:pt x="19167" y="700"/>
                  <a:pt x="19171" y="725"/>
                  <a:pt x="19175" y="761"/>
                </a:cubicBezTo>
                <a:cubicBezTo>
                  <a:pt x="19158" y="766"/>
                  <a:pt x="19140" y="770"/>
                  <a:pt x="19119" y="775"/>
                </a:cubicBezTo>
                <a:cubicBezTo>
                  <a:pt x="19114" y="729"/>
                  <a:pt x="19109" y="695"/>
                  <a:pt x="19105" y="658"/>
                </a:cubicBezTo>
                <a:cubicBezTo>
                  <a:pt x="19097" y="661"/>
                  <a:pt x="19088" y="661"/>
                  <a:pt x="19079" y="662"/>
                </a:cubicBezTo>
                <a:lnTo>
                  <a:pt x="19079" y="662"/>
                </a:lnTo>
                <a:cubicBezTo>
                  <a:pt x="19082" y="644"/>
                  <a:pt x="19086" y="629"/>
                  <a:pt x="19091" y="616"/>
                </a:cubicBezTo>
                <a:close/>
                <a:moveTo>
                  <a:pt x="35939" y="810"/>
                </a:moveTo>
                <a:cubicBezTo>
                  <a:pt x="35940" y="828"/>
                  <a:pt x="35941" y="847"/>
                  <a:pt x="35943" y="866"/>
                </a:cubicBezTo>
                <a:lnTo>
                  <a:pt x="35933" y="866"/>
                </a:lnTo>
                <a:cubicBezTo>
                  <a:pt x="35931" y="847"/>
                  <a:pt x="35930" y="829"/>
                  <a:pt x="35928" y="810"/>
                </a:cubicBezTo>
                <a:close/>
                <a:moveTo>
                  <a:pt x="16735" y="850"/>
                </a:moveTo>
                <a:cubicBezTo>
                  <a:pt x="16738" y="888"/>
                  <a:pt x="16742" y="925"/>
                  <a:pt x="16745" y="963"/>
                </a:cubicBezTo>
                <a:lnTo>
                  <a:pt x="16729" y="963"/>
                </a:lnTo>
                <a:cubicBezTo>
                  <a:pt x="16726" y="925"/>
                  <a:pt x="16723" y="888"/>
                  <a:pt x="16720" y="850"/>
                </a:cubicBezTo>
                <a:close/>
                <a:moveTo>
                  <a:pt x="34614" y="1022"/>
                </a:moveTo>
                <a:cubicBezTo>
                  <a:pt x="34616" y="1039"/>
                  <a:pt x="34617" y="1059"/>
                  <a:pt x="34619" y="1078"/>
                </a:cubicBezTo>
                <a:lnTo>
                  <a:pt x="34609" y="1078"/>
                </a:lnTo>
                <a:cubicBezTo>
                  <a:pt x="34607" y="1059"/>
                  <a:pt x="34606" y="1039"/>
                  <a:pt x="34604" y="1022"/>
                </a:cubicBezTo>
                <a:close/>
                <a:moveTo>
                  <a:pt x="16267" y="1091"/>
                </a:moveTo>
                <a:cubicBezTo>
                  <a:pt x="16268" y="1110"/>
                  <a:pt x="16270" y="1128"/>
                  <a:pt x="16271" y="1147"/>
                </a:cubicBezTo>
                <a:lnTo>
                  <a:pt x="16261" y="1147"/>
                </a:lnTo>
                <a:cubicBezTo>
                  <a:pt x="16259" y="1128"/>
                  <a:pt x="16258" y="1110"/>
                  <a:pt x="16256" y="1091"/>
                </a:cubicBezTo>
                <a:close/>
                <a:moveTo>
                  <a:pt x="35353" y="1110"/>
                </a:moveTo>
                <a:cubicBezTo>
                  <a:pt x="35356" y="1129"/>
                  <a:pt x="35357" y="1148"/>
                  <a:pt x="35359" y="1167"/>
                </a:cubicBezTo>
                <a:lnTo>
                  <a:pt x="35349" y="1167"/>
                </a:lnTo>
                <a:cubicBezTo>
                  <a:pt x="35347" y="1148"/>
                  <a:pt x="35346" y="1129"/>
                  <a:pt x="35344" y="1112"/>
                </a:cubicBezTo>
                <a:cubicBezTo>
                  <a:pt x="35347" y="1112"/>
                  <a:pt x="35350" y="1110"/>
                  <a:pt x="35353" y="1110"/>
                </a:cubicBezTo>
                <a:close/>
                <a:moveTo>
                  <a:pt x="10916" y="1166"/>
                </a:moveTo>
                <a:cubicBezTo>
                  <a:pt x="10917" y="1172"/>
                  <a:pt x="10917" y="1178"/>
                  <a:pt x="10919" y="1184"/>
                </a:cubicBezTo>
                <a:cubicBezTo>
                  <a:pt x="10908" y="1185"/>
                  <a:pt x="10898" y="1185"/>
                  <a:pt x="10888" y="1185"/>
                </a:cubicBezTo>
                <a:cubicBezTo>
                  <a:pt x="10888" y="1179"/>
                  <a:pt x="10886" y="1172"/>
                  <a:pt x="10886" y="1166"/>
                </a:cubicBezTo>
                <a:close/>
                <a:moveTo>
                  <a:pt x="20292" y="1138"/>
                </a:moveTo>
                <a:cubicBezTo>
                  <a:pt x="20296" y="1144"/>
                  <a:pt x="20299" y="1150"/>
                  <a:pt x="20304" y="1156"/>
                </a:cubicBezTo>
                <a:cubicBezTo>
                  <a:pt x="20296" y="1169"/>
                  <a:pt x="20289" y="1182"/>
                  <a:pt x="20282" y="1195"/>
                </a:cubicBezTo>
                <a:cubicBezTo>
                  <a:pt x="20280" y="1169"/>
                  <a:pt x="20286" y="1154"/>
                  <a:pt x="20292" y="1138"/>
                </a:cubicBezTo>
                <a:close/>
                <a:moveTo>
                  <a:pt x="10419" y="1116"/>
                </a:moveTo>
                <a:cubicBezTo>
                  <a:pt x="10422" y="1148"/>
                  <a:pt x="10424" y="1179"/>
                  <a:pt x="10427" y="1210"/>
                </a:cubicBezTo>
                <a:cubicBezTo>
                  <a:pt x="10422" y="1212"/>
                  <a:pt x="10417" y="1213"/>
                  <a:pt x="10413" y="1215"/>
                </a:cubicBezTo>
                <a:cubicBezTo>
                  <a:pt x="10405" y="1184"/>
                  <a:pt x="10399" y="1151"/>
                  <a:pt x="10394" y="1120"/>
                </a:cubicBezTo>
                <a:cubicBezTo>
                  <a:pt x="10401" y="1119"/>
                  <a:pt x="10410" y="1117"/>
                  <a:pt x="10419" y="1116"/>
                </a:cubicBezTo>
                <a:close/>
                <a:moveTo>
                  <a:pt x="20276" y="1184"/>
                </a:moveTo>
                <a:cubicBezTo>
                  <a:pt x="20277" y="1188"/>
                  <a:pt x="20280" y="1191"/>
                  <a:pt x="20282" y="1195"/>
                </a:cubicBezTo>
                <a:cubicBezTo>
                  <a:pt x="20280" y="1192"/>
                  <a:pt x="20277" y="1188"/>
                  <a:pt x="20276" y="1185"/>
                </a:cubicBezTo>
                <a:lnTo>
                  <a:pt x="20276" y="1185"/>
                </a:lnTo>
                <a:cubicBezTo>
                  <a:pt x="20277" y="1210"/>
                  <a:pt x="20271" y="1226"/>
                  <a:pt x="20266" y="1242"/>
                </a:cubicBezTo>
                <a:cubicBezTo>
                  <a:pt x="20261" y="1237"/>
                  <a:pt x="20258" y="1231"/>
                  <a:pt x="20254" y="1225"/>
                </a:cubicBezTo>
                <a:cubicBezTo>
                  <a:pt x="20261" y="1212"/>
                  <a:pt x="20268" y="1198"/>
                  <a:pt x="20276" y="1184"/>
                </a:cubicBezTo>
                <a:close/>
                <a:moveTo>
                  <a:pt x="30374" y="1229"/>
                </a:moveTo>
                <a:cubicBezTo>
                  <a:pt x="30374" y="1237"/>
                  <a:pt x="30374" y="1242"/>
                  <a:pt x="30376" y="1248"/>
                </a:cubicBezTo>
                <a:lnTo>
                  <a:pt x="30345" y="1250"/>
                </a:lnTo>
                <a:cubicBezTo>
                  <a:pt x="30345" y="1244"/>
                  <a:pt x="30343" y="1237"/>
                  <a:pt x="30343" y="1231"/>
                </a:cubicBezTo>
                <a:cubicBezTo>
                  <a:pt x="30354" y="1231"/>
                  <a:pt x="30364" y="1231"/>
                  <a:pt x="30374" y="1229"/>
                </a:cubicBezTo>
                <a:close/>
                <a:moveTo>
                  <a:pt x="10586" y="1232"/>
                </a:moveTo>
                <a:cubicBezTo>
                  <a:pt x="10588" y="1238"/>
                  <a:pt x="10588" y="1244"/>
                  <a:pt x="10588" y="1251"/>
                </a:cubicBezTo>
                <a:lnTo>
                  <a:pt x="10558" y="1251"/>
                </a:lnTo>
                <a:cubicBezTo>
                  <a:pt x="10557" y="1245"/>
                  <a:pt x="10557" y="1240"/>
                  <a:pt x="10557" y="1234"/>
                </a:cubicBezTo>
                <a:cubicBezTo>
                  <a:pt x="10567" y="1232"/>
                  <a:pt x="10576" y="1232"/>
                  <a:pt x="10586" y="1232"/>
                </a:cubicBezTo>
                <a:close/>
                <a:moveTo>
                  <a:pt x="28245" y="1297"/>
                </a:moveTo>
                <a:cubicBezTo>
                  <a:pt x="28245" y="1304"/>
                  <a:pt x="28247" y="1310"/>
                  <a:pt x="28247" y="1316"/>
                </a:cubicBezTo>
                <a:cubicBezTo>
                  <a:pt x="28237" y="1316"/>
                  <a:pt x="28226" y="1318"/>
                  <a:pt x="28216" y="1318"/>
                </a:cubicBezTo>
                <a:cubicBezTo>
                  <a:pt x="28216" y="1310"/>
                  <a:pt x="28216" y="1304"/>
                  <a:pt x="28215" y="1298"/>
                </a:cubicBezTo>
                <a:cubicBezTo>
                  <a:pt x="28225" y="1298"/>
                  <a:pt x="28235" y="1297"/>
                  <a:pt x="28245" y="1297"/>
                </a:cubicBezTo>
                <a:close/>
                <a:moveTo>
                  <a:pt x="9158" y="1315"/>
                </a:moveTo>
                <a:cubicBezTo>
                  <a:pt x="9159" y="1317"/>
                  <a:pt x="9160" y="1319"/>
                  <a:pt x="9161" y="1320"/>
                </a:cubicBezTo>
                <a:cubicBezTo>
                  <a:pt x="9161" y="1320"/>
                  <a:pt x="9160" y="1318"/>
                  <a:pt x="9158" y="1315"/>
                </a:cubicBezTo>
                <a:close/>
                <a:moveTo>
                  <a:pt x="28599" y="1267"/>
                </a:moveTo>
                <a:cubicBezTo>
                  <a:pt x="28600" y="1287"/>
                  <a:pt x="28602" y="1304"/>
                  <a:pt x="28603" y="1323"/>
                </a:cubicBezTo>
                <a:lnTo>
                  <a:pt x="28593" y="1323"/>
                </a:lnTo>
                <a:cubicBezTo>
                  <a:pt x="28591" y="1306"/>
                  <a:pt x="28590" y="1287"/>
                  <a:pt x="28588" y="1267"/>
                </a:cubicBezTo>
                <a:close/>
                <a:moveTo>
                  <a:pt x="32163" y="1207"/>
                </a:moveTo>
                <a:cubicBezTo>
                  <a:pt x="32171" y="1244"/>
                  <a:pt x="32175" y="1269"/>
                  <a:pt x="32180" y="1294"/>
                </a:cubicBezTo>
                <a:cubicBezTo>
                  <a:pt x="32175" y="1307"/>
                  <a:pt x="32169" y="1320"/>
                  <a:pt x="32163" y="1332"/>
                </a:cubicBezTo>
                <a:cubicBezTo>
                  <a:pt x="32144" y="1307"/>
                  <a:pt x="32125" y="1284"/>
                  <a:pt x="32090" y="1237"/>
                </a:cubicBezTo>
                <a:cubicBezTo>
                  <a:pt x="32127" y="1222"/>
                  <a:pt x="32143" y="1216"/>
                  <a:pt x="32163" y="1207"/>
                </a:cubicBezTo>
                <a:close/>
                <a:moveTo>
                  <a:pt x="13696" y="1128"/>
                </a:moveTo>
                <a:cubicBezTo>
                  <a:pt x="13702" y="1132"/>
                  <a:pt x="13714" y="1132"/>
                  <a:pt x="13717" y="1141"/>
                </a:cubicBezTo>
                <a:cubicBezTo>
                  <a:pt x="13742" y="1198"/>
                  <a:pt x="13766" y="1259"/>
                  <a:pt x="13797" y="1337"/>
                </a:cubicBezTo>
                <a:cubicBezTo>
                  <a:pt x="13766" y="1337"/>
                  <a:pt x="13745" y="1338"/>
                  <a:pt x="13721" y="1338"/>
                </a:cubicBezTo>
                <a:cubicBezTo>
                  <a:pt x="13705" y="1293"/>
                  <a:pt x="13686" y="1242"/>
                  <a:pt x="13669" y="1191"/>
                </a:cubicBezTo>
                <a:cubicBezTo>
                  <a:pt x="13677" y="1172"/>
                  <a:pt x="13686" y="1151"/>
                  <a:pt x="13696" y="1128"/>
                </a:cubicBezTo>
                <a:close/>
                <a:moveTo>
                  <a:pt x="12681" y="1253"/>
                </a:moveTo>
                <a:cubicBezTo>
                  <a:pt x="12667" y="1284"/>
                  <a:pt x="12655" y="1311"/>
                  <a:pt x="12644" y="1336"/>
                </a:cubicBezTo>
                <a:lnTo>
                  <a:pt x="12644" y="1336"/>
                </a:lnTo>
                <a:cubicBezTo>
                  <a:pt x="12629" y="1343"/>
                  <a:pt x="12617" y="1345"/>
                  <a:pt x="12609" y="1345"/>
                </a:cubicBezTo>
                <a:cubicBezTo>
                  <a:pt x="12579" y="1345"/>
                  <a:pt x="12577" y="1316"/>
                  <a:pt x="12574" y="1276"/>
                </a:cubicBezTo>
                <a:cubicBezTo>
                  <a:pt x="12597" y="1270"/>
                  <a:pt x="12624" y="1266"/>
                  <a:pt x="12681" y="1253"/>
                </a:cubicBezTo>
                <a:close/>
                <a:moveTo>
                  <a:pt x="30676" y="1315"/>
                </a:moveTo>
                <a:cubicBezTo>
                  <a:pt x="30677" y="1334"/>
                  <a:pt x="30679" y="1353"/>
                  <a:pt x="30680" y="1370"/>
                </a:cubicBezTo>
                <a:cubicBezTo>
                  <a:pt x="30677" y="1372"/>
                  <a:pt x="30674" y="1372"/>
                  <a:pt x="30670" y="1372"/>
                </a:cubicBezTo>
                <a:cubicBezTo>
                  <a:pt x="30669" y="1353"/>
                  <a:pt x="30667" y="1334"/>
                  <a:pt x="30666" y="1315"/>
                </a:cubicBezTo>
                <a:close/>
                <a:moveTo>
                  <a:pt x="26926" y="1320"/>
                </a:moveTo>
                <a:cubicBezTo>
                  <a:pt x="26927" y="1338"/>
                  <a:pt x="26929" y="1357"/>
                  <a:pt x="26930" y="1376"/>
                </a:cubicBezTo>
                <a:lnTo>
                  <a:pt x="26921" y="1376"/>
                </a:lnTo>
                <a:cubicBezTo>
                  <a:pt x="26918" y="1357"/>
                  <a:pt x="26917" y="1340"/>
                  <a:pt x="26915" y="1320"/>
                </a:cubicBezTo>
                <a:close/>
                <a:moveTo>
                  <a:pt x="30788" y="1141"/>
                </a:moveTo>
                <a:cubicBezTo>
                  <a:pt x="30792" y="1175"/>
                  <a:pt x="30797" y="1206"/>
                  <a:pt x="30802" y="1247"/>
                </a:cubicBezTo>
                <a:cubicBezTo>
                  <a:pt x="30777" y="1251"/>
                  <a:pt x="30760" y="1254"/>
                  <a:pt x="30741" y="1259"/>
                </a:cubicBezTo>
                <a:cubicBezTo>
                  <a:pt x="30738" y="1268"/>
                  <a:pt x="30736" y="1275"/>
                  <a:pt x="30734" y="1281"/>
                </a:cubicBezTo>
                <a:lnTo>
                  <a:pt x="30734" y="1281"/>
                </a:lnTo>
                <a:cubicBezTo>
                  <a:pt x="30734" y="1278"/>
                  <a:pt x="30733" y="1275"/>
                  <a:pt x="30732" y="1272"/>
                </a:cubicBezTo>
                <a:lnTo>
                  <a:pt x="30732" y="1272"/>
                </a:lnTo>
                <a:cubicBezTo>
                  <a:pt x="30731" y="1279"/>
                  <a:pt x="30731" y="1286"/>
                  <a:pt x="30730" y="1294"/>
                </a:cubicBezTo>
                <a:lnTo>
                  <a:pt x="30730" y="1294"/>
                </a:lnTo>
                <a:cubicBezTo>
                  <a:pt x="30731" y="1292"/>
                  <a:pt x="30732" y="1287"/>
                  <a:pt x="30734" y="1281"/>
                </a:cubicBezTo>
                <a:lnTo>
                  <a:pt x="30734" y="1281"/>
                </a:lnTo>
                <a:cubicBezTo>
                  <a:pt x="30740" y="1299"/>
                  <a:pt x="30745" y="1317"/>
                  <a:pt x="30748" y="1335"/>
                </a:cubicBezTo>
                <a:cubicBezTo>
                  <a:pt x="30750" y="1344"/>
                  <a:pt x="30738" y="1354"/>
                  <a:pt x="30719" y="1394"/>
                </a:cubicBezTo>
                <a:cubicBezTo>
                  <a:pt x="30723" y="1354"/>
                  <a:pt x="30727" y="1321"/>
                  <a:pt x="30730" y="1294"/>
                </a:cubicBezTo>
                <a:lnTo>
                  <a:pt x="30730" y="1294"/>
                </a:lnTo>
                <a:cubicBezTo>
                  <a:pt x="30729" y="1296"/>
                  <a:pt x="30728" y="1297"/>
                  <a:pt x="30728" y="1297"/>
                </a:cubicBezTo>
                <a:cubicBezTo>
                  <a:pt x="30725" y="1297"/>
                  <a:pt x="30727" y="1277"/>
                  <a:pt x="30727" y="1257"/>
                </a:cubicBezTo>
                <a:lnTo>
                  <a:pt x="30727" y="1257"/>
                </a:lnTo>
                <a:cubicBezTo>
                  <a:pt x="30729" y="1262"/>
                  <a:pt x="30730" y="1267"/>
                  <a:pt x="30732" y="1272"/>
                </a:cubicBezTo>
                <a:lnTo>
                  <a:pt x="30732" y="1272"/>
                </a:lnTo>
                <a:cubicBezTo>
                  <a:pt x="30738" y="1201"/>
                  <a:pt x="30737" y="1177"/>
                  <a:pt x="30736" y="1151"/>
                </a:cubicBezTo>
                <a:cubicBezTo>
                  <a:pt x="30754" y="1148"/>
                  <a:pt x="30767" y="1145"/>
                  <a:pt x="30788" y="1141"/>
                </a:cubicBezTo>
                <a:close/>
                <a:moveTo>
                  <a:pt x="13190" y="1376"/>
                </a:moveTo>
                <a:lnTo>
                  <a:pt x="13192" y="1395"/>
                </a:lnTo>
                <a:lnTo>
                  <a:pt x="13162" y="1395"/>
                </a:lnTo>
                <a:cubicBezTo>
                  <a:pt x="13161" y="1390"/>
                  <a:pt x="13161" y="1384"/>
                  <a:pt x="13161" y="1378"/>
                </a:cubicBezTo>
                <a:cubicBezTo>
                  <a:pt x="13170" y="1376"/>
                  <a:pt x="13180" y="1376"/>
                  <a:pt x="13190" y="1376"/>
                </a:cubicBezTo>
                <a:close/>
                <a:moveTo>
                  <a:pt x="10098" y="1341"/>
                </a:moveTo>
                <a:cubicBezTo>
                  <a:pt x="10099" y="1360"/>
                  <a:pt x="10101" y="1379"/>
                  <a:pt x="10102" y="1398"/>
                </a:cubicBezTo>
                <a:lnTo>
                  <a:pt x="10093" y="1398"/>
                </a:lnTo>
                <a:cubicBezTo>
                  <a:pt x="10090" y="1379"/>
                  <a:pt x="10089" y="1362"/>
                  <a:pt x="10088" y="1343"/>
                </a:cubicBezTo>
                <a:cubicBezTo>
                  <a:pt x="10092" y="1343"/>
                  <a:pt x="10095" y="1343"/>
                  <a:pt x="10098" y="1341"/>
                </a:cubicBezTo>
                <a:close/>
                <a:moveTo>
                  <a:pt x="13068" y="1375"/>
                </a:moveTo>
                <a:cubicBezTo>
                  <a:pt x="13068" y="1385"/>
                  <a:pt x="13070" y="1394"/>
                  <a:pt x="13070" y="1403"/>
                </a:cubicBezTo>
                <a:cubicBezTo>
                  <a:pt x="13051" y="1404"/>
                  <a:pt x="13030" y="1404"/>
                  <a:pt x="13009" y="1406"/>
                </a:cubicBezTo>
                <a:cubicBezTo>
                  <a:pt x="13009" y="1395"/>
                  <a:pt x="13008" y="1387"/>
                  <a:pt x="13008" y="1378"/>
                </a:cubicBezTo>
                <a:cubicBezTo>
                  <a:pt x="13027" y="1376"/>
                  <a:pt x="13048" y="1376"/>
                  <a:pt x="13068" y="1375"/>
                </a:cubicBezTo>
                <a:close/>
                <a:moveTo>
                  <a:pt x="12755" y="1322"/>
                </a:moveTo>
                <a:cubicBezTo>
                  <a:pt x="12759" y="1354"/>
                  <a:pt x="12762" y="1379"/>
                  <a:pt x="12768" y="1416"/>
                </a:cubicBezTo>
                <a:cubicBezTo>
                  <a:pt x="12739" y="1416"/>
                  <a:pt x="12712" y="1418"/>
                  <a:pt x="12680" y="1419"/>
                </a:cubicBezTo>
                <a:cubicBezTo>
                  <a:pt x="12677" y="1400"/>
                  <a:pt x="12675" y="1382"/>
                  <a:pt x="12673" y="1364"/>
                </a:cubicBezTo>
                <a:lnTo>
                  <a:pt x="12673" y="1364"/>
                </a:lnTo>
                <a:cubicBezTo>
                  <a:pt x="12715" y="1324"/>
                  <a:pt x="12734" y="1323"/>
                  <a:pt x="12755" y="1322"/>
                </a:cubicBezTo>
                <a:close/>
                <a:moveTo>
                  <a:pt x="30560" y="1373"/>
                </a:moveTo>
                <a:cubicBezTo>
                  <a:pt x="30563" y="1390"/>
                  <a:pt x="30566" y="1406"/>
                  <a:pt x="30567" y="1422"/>
                </a:cubicBezTo>
                <a:cubicBezTo>
                  <a:pt x="30551" y="1422"/>
                  <a:pt x="30533" y="1422"/>
                  <a:pt x="30517" y="1423"/>
                </a:cubicBezTo>
                <a:cubicBezTo>
                  <a:pt x="30516" y="1415"/>
                  <a:pt x="30514" y="1406"/>
                  <a:pt x="30513" y="1397"/>
                </a:cubicBezTo>
                <a:cubicBezTo>
                  <a:pt x="30529" y="1388"/>
                  <a:pt x="30545" y="1381"/>
                  <a:pt x="30560" y="1373"/>
                </a:cubicBezTo>
                <a:close/>
                <a:moveTo>
                  <a:pt x="23589" y="1419"/>
                </a:moveTo>
                <a:cubicBezTo>
                  <a:pt x="23590" y="1423"/>
                  <a:pt x="23593" y="1426"/>
                  <a:pt x="23595" y="1431"/>
                </a:cubicBezTo>
                <a:cubicBezTo>
                  <a:pt x="23592" y="1428"/>
                  <a:pt x="23591" y="1424"/>
                  <a:pt x="23588" y="1421"/>
                </a:cubicBezTo>
                <a:lnTo>
                  <a:pt x="23588" y="1421"/>
                </a:lnTo>
                <a:cubicBezTo>
                  <a:pt x="23588" y="1420"/>
                  <a:pt x="23589" y="1420"/>
                  <a:pt x="23589" y="1419"/>
                </a:cubicBezTo>
                <a:close/>
                <a:moveTo>
                  <a:pt x="23605" y="1373"/>
                </a:moveTo>
                <a:cubicBezTo>
                  <a:pt x="23610" y="1379"/>
                  <a:pt x="23613" y="1385"/>
                  <a:pt x="23617" y="1391"/>
                </a:cubicBezTo>
                <a:cubicBezTo>
                  <a:pt x="23610" y="1404"/>
                  <a:pt x="23602" y="1418"/>
                  <a:pt x="23595" y="1431"/>
                </a:cubicBezTo>
                <a:cubicBezTo>
                  <a:pt x="23593" y="1404"/>
                  <a:pt x="23599" y="1390"/>
                  <a:pt x="23605" y="1373"/>
                </a:cubicBezTo>
                <a:close/>
                <a:moveTo>
                  <a:pt x="25163" y="1375"/>
                </a:moveTo>
                <a:cubicBezTo>
                  <a:pt x="25165" y="1394"/>
                  <a:pt x="25166" y="1413"/>
                  <a:pt x="25168" y="1432"/>
                </a:cubicBezTo>
                <a:lnTo>
                  <a:pt x="25157" y="1432"/>
                </a:lnTo>
                <a:cubicBezTo>
                  <a:pt x="25156" y="1413"/>
                  <a:pt x="25154" y="1394"/>
                  <a:pt x="25153" y="1376"/>
                </a:cubicBezTo>
                <a:cubicBezTo>
                  <a:pt x="25156" y="1376"/>
                  <a:pt x="25159" y="1376"/>
                  <a:pt x="25163" y="1375"/>
                </a:cubicBezTo>
                <a:close/>
                <a:moveTo>
                  <a:pt x="9059" y="1433"/>
                </a:moveTo>
                <a:lnTo>
                  <a:pt x="9059" y="1433"/>
                </a:lnTo>
                <a:cubicBezTo>
                  <a:pt x="9057" y="1433"/>
                  <a:pt x="9051" y="1434"/>
                  <a:pt x="9044" y="1435"/>
                </a:cubicBezTo>
                <a:cubicBezTo>
                  <a:pt x="9045" y="1437"/>
                  <a:pt x="9045" y="1438"/>
                  <a:pt x="9045" y="1439"/>
                </a:cubicBezTo>
                <a:lnTo>
                  <a:pt x="9045" y="1439"/>
                </a:lnTo>
                <a:cubicBezTo>
                  <a:pt x="9050" y="1438"/>
                  <a:pt x="9054" y="1436"/>
                  <a:pt x="9059" y="1434"/>
                </a:cubicBezTo>
                <a:cubicBezTo>
                  <a:pt x="9059" y="1434"/>
                  <a:pt x="9059" y="1433"/>
                  <a:pt x="9059" y="1433"/>
                </a:cubicBezTo>
                <a:close/>
                <a:moveTo>
                  <a:pt x="14097" y="1385"/>
                </a:moveTo>
                <a:cubicBezTo>
                  <a:pt x="14098" y="1404"/>
                  <a:pt x="14100" y="1423"/>
                  <a:pt x="14101" y="1441"/>
                </a:cubicBezTo>
                <a:cubicBezTo>
                  <a:pt x="14098" y="1443"/>
                  <a:pt x="14094" y="1443"/>
                  <a:pt x="14091" y="1443"/>
                </a:cubicBezTo>
                <a:cubicBezTo>
                  <a:pt x="14089" y="1423"/>
                  <a:pt x="14088" y="1404"/>
                  <a:pt x="14086" y="1385"/>
                </a:cubicBezTo>
                <a:close/>
                <a:moveTo>
                  <a:pt x="22789" y="1393"/>
                </a:moveTo>
                <a:cubicBezTo>
                  <a:pt x="22790" y="1409"/>
                  <a:pt x="22792" y="1425"/>
                  <a:pt x="22793" y="1441"/>
                </a:cubicBezTo>
                <a:cubicBezTo>
                  <a:pt x="22777" y="1441"/>
                  <a:pt x="22761" y="1443"/>
                  <a:pt x="22743" y="1443"/>
                </a:cubicBezTo>
                <a:lnTo>
                  <a:pt x="22739" y="1415"/>
                </a:lnTo>
                <a:lnTo>
                  <a:pt x="22789" y="1393"/>
                </a:lnTo>
                <a:close/>
                <a:moveTo>
                  <a:pt x="11238" y="1073"/>
                </a:moveTo>
                <a:cubicBezTo>
                  <a:pt x="11242" y="1087"/>
                  <a:pt x="11247" y="1101"/>
                  <a:pt x="11251" y="1114"/>
                </a:cubicBezTo>
                <a:cubicBezTo>
                  <a:pt x="11235" y="1131"/>
                  <a:pt x="11219" y="1145"/>
                  <a:pt x="11204" y="1162"/>
                </a:cubicBezTo>
                <a:cubicBezTo>
                  <a:pt x="11207" y="1170"/>
                  <a:pt x="11212" y="1179"/>
                  <a:pt x="11216" y="1190"/>
                </a:cubicBezTo>
                <a:cubicBezTo>
                  <a:pt x="11172" y="1191"/>
                  <a:pt x="11128" y="1192"/>
                  <a:pt x="11085" y="1194"/>
                </a:cubicBezTo>
                <a:cubicBezTo>
                  <a:pt x="11073" y="1273"/>
                  <a:pt x="11061" y="1344"/>
                  <a:pt x="11045" y="1447"/>
                </a:cubicBezTo>
                <a:cubicBezTo>
                  <a:pt x="11032" y="1375"/>
                  <a:pt x="11023" y="1331"/>
                  <a:pt x="11013" y="1275"/>
                </a:cubicBezTo>
                <a:cubicBezTo>
                  <a:pt x="11000" y="1267"/>
                  <a:pt x="10981" y="1257"/>
                  <a:pt x="10961" y="1245"/>
                </a:cubicBezTo>
                <a:cubicBezTo>
                  <a:pt x="10961" y="1232"/>
                  <a:pt x="10961" y="1217"/>
                  <a:pt x="10964" y="1207"/>
                </a:cubicBezTo>
                <a:cubicBezTo>
                  <a:pt x="10969" y="1191"/>
                  <a:pt x="10973" y="1170"/>
                  <a:pt x="10982" y="1167"/>
                </a:cubicBezTo>
                <a:cubicBezTo>
                  <a:pt x="11066" y="1134"/>
                  <a:pt x="11151" y="1104"/>
                  <a:pt x="11238" y="1073"/>
                </a:cubicBezTo>
                <a:close/>
                <a:moveTo>
                  <a:pt x="10984" y="1376"/>
                </a:moveTo>
                <a:cubicBezTo>
                  <a:pt x="10991" y="1407"/>
                  <a:pt x="10997" y="1438"/>
                  <a:pt x="11004" y="1469"/>
                </a:cubicBezTo>
                <a:cubicBezTo>
                  <a:pt x="10995" y="1471"/>
                  <a:pt x="10986" y="1473"/>
                  <a:pt x="10978" y="1475"/>
                </a:cubicBezTo>
                <a:cubicBezTo>
                  <a:pt x="10975" y="1444"/>
                  <a:pt x="10973" y="1413"/>
                  <a:pt x="10970" y="1382"/>
                </a:cubicBezTo>
                <a:cubicBezTo>
                  <a:pt x="10975" y="1381"/>
                  <a:pt x="10979" y="1378"/>
                  <a:pt x="10984" y="1376"/>
                </a:cubicBezTo>
                <a:close/>
                <a:moveTo>
                  <a:pt x="23588" y="1422"/>
                </a:moveTo>
                <a:cubicBezTo>
                  <a:pt x="23589" y="1446"/>
                  <a:pt x="23583" y="1462"/>
                  <a:pt x="23579" y="1476"/>
                </a:cubicBezTo>
                <a:lnTo>
                  <a:pt x="23577" y="1476"/>
                </a:lnTo>
                <a:lnTo>
                  <a:pt x="23567" y="1459"/>
                </a:lnTo>
                <a:cubicBezTo>
                  <a:pt x="23574" y="1446"/>
                  <a:pt x="23581" y="1434"/>
                  <a:pt x="23588" y="1422"/>
                </a:cubicBezTo>
                <a:close/>
                <a:moveTo>
                  <a:pt x="10839" y="1375"/>
                </a:moveTo>
                <a:cubicBezTo>
                  <a:pt x="10845" y="1417"/>
                  <a:pt x="10849" y="1449"/>
                  <a:pt x="10853" y="1483"/>
                </a:cubicBezTo>
                <a:lnTo>
                  <a:pt x="10853" y="1483"/>
                </a:lnTo>
                <a:cubicBezTo>
                  <a:pt x="10844" y="1485"/>
                  <a:pt x="10834" y="1486"/>
                  <a:pt x="10825" y="1486"/>
                </a:cubicBezTo>
                <a:cubicBezTo>
                  <a:pt x="10815" y="1486"/>
                  <a:pt x="10805" y="1485"/>
                  <a:pt x="10795" y="1484"/>
                </a:cubicBezTo>
                <a:cubicBezTo>
                  <a:pt x="10791" y="1450"/>
                  <a:pt x="10788" y="1426"/>
                  <a:pt x="10783" y="1388"/>
                </a:cubicBezTo>
                <a:cubicBezTo>
                  <a:pt x="10801" y="1384"/>
                  <a:pt x="10817" y="1379"/>
                  <a:pt x="10839" y="1375"/>
                </a:cubicBezTo>
                <a:close/>
                <a:moveTo>
                  <a:pt x="19862" y="1429"/>
                </a:moveTo>
                <a:cubicBezTo>
                  <a:pt x="19864" y="1448"/>
                  <a:pt x="19865" y="1468"/>
                  <a:pt x="19867" y="1485"/>
                </a:cubicBezTo>
                <a:cubicBezTo>
                  <a:pt x="19865" y="1486"/>
                  <a:pt x="19864" y="1486"/>
                  <a:pt x="19862" y="1486"/>
                </a:cubicBezTo>
                <a:cubicBezTo>
                  <a:pt x="19861" y="1486"/>
                  <a:pt x="19859" y="1486"/>
                  <a:pt x="19857" y="1487"/>
                </a:cubicBezTo>
                <a:cubicBezTo>
                  <a:pt x="19855" y="1468"/>
                  <a:pt x="19854" y="1448"/>
                  <a:pt x="19852" y="1429"/>
                </a:cubicBezTo>
                <a:close/>
                <a:moveTo>
                  <a:pt x="10467" y="1393"/>
                </a:moveTo>
                <a:cubicBezTo>
                  <a:pt x="10474" y="1423"/>
                  <a:pt x="10480" y="1454"/>
                  <a:pt x="10488" y="1485"/>
                </a:cubicBezTo>
                <a:cubicBezTo>
                  <a:pt x="10479" y="1487"/>
                  <a:pt x="10470" y="1490"/>
                  <a:pt x="10461" y="1491"/>
                </a:cubicBezTo>
                <a:cubicBezTo>
                  <a:pt x="10458" y="1460"/>
                  <a:pt x="10455" y="1429"/>
                  <a:pt x="10454" y="1398"/>
                </a:cubicBezTo>
                <a:cubicBezTo>
                  <a:pt x="10458" y="1397"/>
                  <a:pt x="10463" y="1395"/>
                  <a:pt x="10467" y="1393"/>
                </a:cubicBezTo>
                <a:close/>
                <a:moveTo>
                  <a:pt x="22700" y="1453"/>
                </a:moveTo>
                <a:cubicBezTo>
                  <a:pt x="22702" y="1472"/>
                  <a:pt x="22703" y="1491"/>
                  <a:pt x="22705" y="1510"/>
                </a:cubicBezTo>
                <a:lnTo>
                  <a:pt x="22695" y="1510"/>
                </a:lnTo>
                <a:cubicBezTo>
                  <a:pt x="22693" y="1491"/>
                  <a:pt x="22692" y="1472"/>
                  <a:pt x="22690" y="1454"/>
                </a:cubicBezTo>
                <a:cubicBezTo>
                  <a:pt x="22693" y="1454"/>
                  <a:pt x="22696" y="1454"/>
                  <a:pt x="22700" y="1453"/>
                </a:cubicBezTo>
                <a:close/>
                <a:moveTo>
                  <a:pt x="10853" y="1485"/>
                </a:moveTo>
                <a:lnTo>
                  <a:pt x="10853" y="1485"/>
                </a:lnTo>
                <a:cubicBezTo>
                  <a:pt x="10854" y="1487"/>
                  <a:pt x="10854" y="1489"/>
                  <a:pt x="10854" y="1491"/>
                </a:cubicBezTo>
                <a:cubicBezTo>
                  <a:pt x="10864" y="1496"/>
                  <a:pt x="10873" y="1509"/>
                  <a:pt x="10883" y="1521"/>
                </a:cubicBezTo>
                <a:cubicBezTo>
                  <a:pt x="10881" y="1526"/>
                  <a:pt x="10878" y="1532"/>
                  <a:pt x="10875" y="1540"/>
                </a:cubicBezTo>
                <a:cubicBezTo>
                  <a:pt x="10867" y="1523"/>
                  <a:pt x="10858" y="1509"/>
                  <a:pt x="10850" y="1494"/>
                </a:cubicBezTo>
                <a:cubicBezTo>
                  <a:pt x="10851" y="1491"/>
                  <a:pt x="10852" y="1488"/>
                  <a:pt x="10853" y="1485"/>
                </a:cubicBezTo>
                <a:close/>
                <a:moveTo>
                  <a:pt x="10380" y="1338"/>
                </a:moveTo>
                <a:cubicBezTo>
                  <a:pt x="10370" y="1397"/>
                  <a:pt x="10361" y="1448"/>
                  <a:pt x="10345" y="1549"/>
                </a:cubicBezTo>
                <a:cubicBezTo>
                  <a:pt x="10336" y="1444"/>
                  <a:pt x="10332" y="1394"/>
                  <a:pt x="10327" y="1340"/>
                </a:cubicBezTo>
                <a:cubicBezTo>
                  <a:pt x="10345" y="1340"/>
                  <a:pt x="10358" y="1338"/>
                  <a:pt x="10380" y="1338"/>
                </a:cubicBezTo>
                <a:close/>
                <a:moveTo>
                  <a:pt x="6223" y="1540"/>
                </a:moveTo>
                <a:lnTo>
                  <a:pt x="6224" y="1559"/>
                </a:lnTo>
                <a:cubicBezTo>
                  <a:pt x="6214" y="1559"/>
                  <a:pt x="6203" y="1559"/>
                  <a:pt x="6193" y="1560"/>
                </a:cubicBezTo>
                <a:lnTo>
                  <a:pt x="6192" y="1541"/>
                </a:lnTo>
                <a:cubicBezTo>
                  <a:pt x="6202" y="1541"/>
                  <a:pt x="6212" y="1540"/>
                  <a:pt x="6223" y="1540"/>
                </a:cubicBezTo>
                <a:close/>
                <a:moveTo>
                  <a:pt x="20998" y="1509"/>
                </a:moveTo>
                <a:cubicBezTo>
                  <a:pt x="21003" y="1535"/>
                  <a:pt x="21009" y="1561"/>
                  <a:pt x="21013" y="1587"/>
                </a:cubicBezTo>
                <a:lnTo>
                  <a:pt x="21013" y="1587"/>
                </a:lnTo>
                <a:cubicBezTo>
                  <a:pt x="20987" y="1575"/>
                  <a:pt x="20983" y="1545"/>
                  <a:pt x="20979" y="1515"/>
                </a:cubicBezTo>
                <a:cubicBezTo>
                  <a:pt x="20985" y="1513"/>
                  <a:pt x="20992" y="1510"/>
                  <a:pt x="20998" y="1509"/>
                </a:cubicBezTo>
                <a:close/>
                <a:moveTo>
                  <a:pt x="10291" y="1460"/>
                </a:moveTo>
                <a:cubicBezTo>
                  <a:pt x="10305" y="1541"/>
                  <a:pt x="10310" y="1565"/>
                  <a:pt x="10317" y="1604"/>
                </a:cubicBezTo>
                <a:cubicBezTo>
                  <a:pt x="10294" y="1604"/>
                  <a:pt x="10273" y="1606"/>
                  <a:pt x="10267" y="1606"/>
                </a:cubicBezTo>
                <a:cubicBezTo>
                  <a:pt x="10271" y="1575"/>
                  <a:pt x="10279" y="1537"/>
                  <a:pt x="10291" y="1460"/>
                </a:cubicBezTo>
                <a:close/>
                <a:moveTo>
                  <a:pt x="13574" y="1591"/>
                </a:moveTo>
                <a:cubicBezTo>
                  <a:pt x="13576" y="1597"/>
                  <a:pt x="13576" y="1603"/>
                  <a:pt x="13577" y="1609"/>
                </a:cubicBezTo>
                <a:cubicBezTo>
                  <a:pt x="13567" y="1610"/>
                  <a:pt x="13557" y="1610"/>
                  <a:pt x="13546" y="1610"/>
                </a:cubicBezTo>
                <a:cubicBezTo>
                  <a:pt x="13545" y="1604"/>
                  <a:pt x="13545" y="1599"/>
                  <a:pt x="13545" y="1591"/>
                </a:cubicBezTo>
                <a:close/>
                <a:moveTo>
                  <a:pt x="21018" y="1615"/>
                </a:moveTo>
                <a:lnTo>
                  <a:pt x="21018" y="1615"/>
                </a:lnTo>
                <a:cubicBezTo>
                  <a:pt x="21018" y="1616"/>
                  <a:pt x="21019" y="1618"/>
                  <a:pt x="21019" y="1619"/>
                </a:cubicBezTo>
                <a:cubicBezTo>
                  <a:pt x="21018" y="1619"/>
                  <a:pt x="21017" y="1619"/>
                  <a:pt x="21016" y="1619"/>
                </a:cubicBezTo>
                <a:lnTo>
                  <a:pt x="21016" y="1619"/>
                </a:lnTo>
                <a:cubicBezTo>
                  <a:pt x="21016" y="1619"/>
                  <a:pt x="21016" y="1619"/>
                  <a:pt x="21016" y="1619"/>
                </a:cubicBezTo>
                <a:cubicBezTo>
                  <a:pt x="21017" y="1618"/>
                  <a:pt x="21017" y="1616"/>
                  <a:pt x="21018" y="1615"/>
                </a:cubicBezTo>
                <a:close/>
                <a:moveTo>
                  <a:pt x="7266" y="1621"/>
                </a:moveTo>
                <a:cubicBezTo>
                  <a:pt x="7266" y="1626"/>
                  <a:pt x="7267" y="1632"/>
                  <a:pt x="7267" y="1638"/>
                </a:cubicBezTo>
                <a:cubicBezTo>
                  <a:pt x="7257" y="1640"/>
                  <a:pt x="7248" y="1640"/>
                  <a:pt x="7238" y="1640"/>
                </a:cubicBezTo>
                <a:lnTo>
                  <a:pt x="7238" y="1640"/>
                </a:lnTo>
                <a:cubicBezTo>
                  <a:pt x="7236" y="1634"/>
                  <a:pt x="7236" y="1626"/>
                  <a:pt x="7235" y="1621"/>
                </a:cubicBezTo>
                <a:close/>
                <a:moveTo>
                  <a:pt x="21596" y="1621"/>
                </a:moveTo>
                <a:cubicBezTo>
                  <a:pt x="21597" y="1626"/>
                  <a:pt x="21597" y="1632"/>
                  <a:pt x="21597" y="1638"/>
                </a:cubicBezTo>
                <a:cubicBezTo>
                  <a:pt x="21588" y="1640"/>
                  <a:pt x="21578" y="1640"/>
                  <a:pt x="21568" y="1640"/>
                </a:cubicBezTo>
                <a:cubicBezTo>
                  <a:pt x="21566" y="1634"/>
                  <a:pt x="21566" y="1626"/>
                  <a:pt x="21566" y="1621"/>
                </a:cubicBezTo>
                <a:close/>
                <a:moveTo>
                  <a:pt x="21322" y="1660"/>
                </a:moveTo>
                <a:cubicBezTo>
                  <a:pt x="21322" y="1660"/>
                  <a:pt x="21322" y="1660"/>
                  <a:pt x="21322" y="1660"/>
                </a:cubicBezTo>
                <a:lnTo>
                  <a:pt x="21322" y="1660"/>
                </a:lnTo>
                <a:cubicBezTo>
                  <a:pt x="21322" y="1660"/>
                  <a:pt x="21322" y="1660"/>
                  <a:pt x="21322" y="1660"/>
                </a:cubicBezTo>
                <a:close/>
                <a:moveTo>
                  <a:pt x="6567" y="1643"/>
                </a:moveTo>
                <a:cubicBezTo>
                  <a:pt x="6567" y="1649"/>
                  <a:pt x="6568" y="1654"/>
                  <a:pt x="6568" y="1660"/>
                </a:cubicBezTo>
                <a:cubicBezTo>
                  <a:pt x="6558" y="1662"/>
                  <a:pt x="6548" y="1662"/>
                  <a:pt x="6537" y="1662"/>
                </a:cubicBezTo>
                <a:lnTo>
                  <a:pt x="6536" y="1643"/>
                </a:lnTo>
                <a:close/>
                <a:moveTo>
                  <a:pt x="20897" y="1643"/>
                </a:moveTo>
                <a:lnTo>
                  <a:pt x="20898" y="1660"/>
                </a:lnTo>
                <a:cubicBezTo>
                  <a:pt x="20888" y="1662"/>
                  <a:pt x="20879" y="1662"/>
                  <a:pt x="20869" y="1662"/>
                </a:cubicBezTo>
                <a:cubicBezTo>
                  <a:pt x="20867" y="1656"/>
                  <a:pt x="20867" y="1649"/>
                  <a:pt x="20866" y="1643"/>
                </a:cubicBezTo>
                <a:close/>
                <a:moveTo>
                  <a:pt x="21340" y="1615"/>
                </a:moveTo>
                <a:cubicBezTo>
                  <a:pt x="21342" y="1621"/>
                  <a:pt x="21347" y="1626"/>
                  <a:pt x="21351" y="1632"/>
                </a:cubicBezTo>
                <a:cubicBezTo>
                  <a:pt x="21344" y="1646"/>
                  <a:pt x="21337" y="1659"/>
                  <a:pt x="21329" y="1672"/>
                </a:cubicBezTo>
                <a:cubicBezTo>
                  <a:pt x="21326" y="1668"/>
                  <a:pt x="21325" y="1665"/>
                  <a:pt x="21322" y="1660"/>
                </a:cubicBezTo>
                <a:lnTo>
                  <a:pt x="21322" y="1660"/>
                </a:lnTo>
                <a:cubicBezTo>
                  <a:pt x="21325" y="1663"/>
                  <a:pt x="21328" y="1668"/>
                  <a:pt x="21329" y="1671"/>
                </a:cubicBezTo>
                <a:cubicBezTo>
                  <a:pt x="21328" y="1646"/>
                  <a:pt x="21334" y="1629"/>
                  <a:pt x="21340" y="1615"/>
                </a:cubicBezTo>
                <a:close/>
                <a:moveTo>
                  <a:pt x="14790" y="1476"/>
                </a:moveTo>
                <a:cubicBezTo>
                  <a:pt x="14819" y="1569"/>
                  <a:pt x="14825" y="1610"/>
                  <a:pt x="14840" y="1634"/>
                </a:cubicBezTo>
                <a:cubicBezTo>
                  <a:pt x="14853" y="1654"/>
                  <a:pt x="14875" y="1656"/>
                  <a:pt x="14928" y="1685"/>
                </a:cubicBezTo>
                <a:cubicBezTo>
                  <a:pt x="14865" y="1687"/>
                  <a:pt x="14834" y="1688"/>
                  <a:pt x="14807" y="1688"/>
                </a:cubicBezTo>
                <a:cubicBezTo>
                  <a:pt x="14803" y="1631"/>
                  <a:pt x="14800" y="1588"/>
                  <a:pt x="14790" y="1476"/>
                </a:cubicBezTo>
                <a:close/>
                <a:moveTo>
                  <a:pt x="20611" y="1632"/>
                </a:moveTo>
                <a:cubicBezTo>
                  <a:pt x="20613" y="1651"/>
                  <a:pt x="20614" y="1669"/>
                  <a:pt x="20616" y="1688"/>
                </a:cubicBezTo>
                <a:cubicBezTo>
                  <a:pt x="20613" y="1688"/>
                  <a:pt x="20610" y="1690"/>
                  <a:pt x="20605" y="1690"/>
                </a:cubicBezTo>
                <a:cubicBezTo>
                  <a:pt x="20604" y="1671"/>
                  <a:pt x="20602" y="1651"/>
                  <a:pt x="20601" y="1632"/>
                </a:cubicBezTo>
                <a:close/>
                <a:moveTo>
                  <a:pt x="6008" y="1641"/>
                </a:moveTo>
                <a:cubicBezTo>
                  <a:pt x="6009" y="1660"/>
                  <a:pt x="6011" y="1678"/>
                  <a:pt x="6012" y="1697"/>
                </a:cubicBezTo>
                <a:lnTo>
                  <a:pt x="6002" y="1697"/>
                </a:lnTo>
                <a:cubicBezTo>
                  <a:pt x="6000" y="1679"/>
                  <a:pt x="5999" y="1660"/>
                  <a:pt x="5998" y="1641"/>
                </a:cubicBezTo>
                <a:close/>
                <a:moveTo>
                  <a:pt x="21832" y="1650"/>
                </a:moveTo>
                <a:cubicBezTo>
                  <a:pt x="21834" y="1669"/>
                  <a:pt x="21835" y="1688"/>
                  <a:pt x="21837" y="1707"/>
                </a:cubicBezTo>
                <a:lnTo>
                  <a:pt x="21828" y="1707"/>
                </a:lnTo>
                <a:cubicBezTo>
                  <a:pt x="21825" y="1688"/>
                  <a:pt x="21824" y="1669"/>
                  <a:pt x="21822" y="1650"/>
                </a:cubicBezTo>
                <a:close/>
                <a:moveTo>
                  <a:pt x="21322" y="1660"/>
                </a:moveTo>
                <a:cubicBezTo>
                  <a:pt x="21323" y="1687"/>
                  <a:pt x="21319" y="1703"/>
                  <a:pt x="21313" y="1718"/>
                </a:cubicBezTo>
                <a:lnTo>
                  <a:pt x="21312" y="1718"/>
                </a:lnTo>
                <a:cubicBezTo>
                  <a:pt x="21309" y="1712"/>
                  <a:pt x="21304" y="1706"/>
                  <a:pt x="21301" y="1700"/>
                </a:cubicBezTo>
                <a:cubicBezTo>
                  <a:pt x="21309" y="1687"/>
                  <a:pt x="21316" y="1674"/>
                  <a:pt x="21322" y="1660"/>
                </a:cubicBezTo>
                <a:close/>
                <a:moveTo>
                  <a:pt x="21017" y="1629"/>
                </a:moveTo>
                <a:lnTo>
                  <a:pt x="21017" y="1629"/>
                </a:lnTo>
                <a:cubicBezTo>
                  <a:pt x="21053" y="1644"/>
                  <a:pt x="21068" y="1679"/>
                  <a:pt x="21086" y="1722"/>
                </a:cubicBezTo>
                <a:cubicBezTo>
                  <a:pt x="21067" y="1725"/>
                  <a:pt x="21051" y="1728"/>
                  <a:pt x="21029" y="1731"/>
                </a:cubicBezTo>
                <a:cubicBezTo>
                  <a:pt x="21025" y="1691"/>
                  <a:pt x="21021" y="1659"/>
                  <a:pt x="21017" y="1629"/>
                </a:cubicBezTo>
                <a:close/>
                <a:moveTo>
                  <a:pt x="7548" y="1719"/>
                </a:moveTo>
                <a:cubicBezTo>
                  <a:pt x="7550" y="1729"/>
                  <a:pt x="7550" y="1738"/>
                  <a:pt x="7551" y="1747"/>
                </a:cubicBezTo>
                <a:cubicBezTo>
                  <a:pt x="7531" y="1749"/>
                  <a:pt x="7510" y="1749"/>
                  <a:pt x="7491" y="1750"/>
                </a:cubicBezTo>
                <a:cubicBezTo>
                  <a:pt x="7489" y="1740"/>
                  <a:pt x="7488" y="1731"/>
                  <a:pt x="7488" y="1722"/>
                </a:cubicBezTo>
                <a:cubicBezTo>
                  <a:pt x="7508" y="1721"/>
                  <a:pt x="7528" y="1721"/>
                  <a:pt x="7548" y="1719"/>
                </a:cubicBezTo>
                <a:close/>
                <a:moveTo>
                  <a:pt x="7063" y="1740"/>
                </a:moveTo>
                <a:cubicBezTo>
                  <a:pt x="7063" y="1746"/>
                  <a:pt x="7064" y="1752"/>
                  <a:pt x="7064" y="1759"/>
                </a:cubicBezTo>
                <a:lnTo>
                  <a:pt x="7033" y="1759"/>
                </a:lnTo>
                <a:cubicBezTo>
                  <a:pt x="7033" y="1753"/>
                  <a:pt x="7033" y="1747"/>
                  <a:pt x="7032" y="1740"/>
                </a:cubicBezTo>
                <a:close/>
                <a:moveTo>
                  <a:pt x="5556" y="1712"/>
                </a:moveTo>
                <a:cubicBezTo>
                  <a:pt x="5558" y="1731"/>
                  <a:pt x="5559" y="1750"/>
                  <a:pt x="5561" y="1768"/>
                </a:cubicBezTo>
                <a:cubicBezTo>
                  <a:pt x="5558" y="1768"/>
                  <a:pt x="5555" y="1769"/>
                  <a:pt x="5550" y="1769"/>
                </a:cubicBezTo>
                <a:cubicBezTo>
                  <a:pt x="5549" y="1750"/>
                  <a:pt x="5547" y="1731"/>
                  <a:pt x="5546" y="1712"/>
                </a:cubicBezTo>
                <a:close/>
                <a:moveTo>
                  <a:pt x="7979" y="1766"/>
                </a:moveTo>
                <a:cubicBezTo>
                  <a:pt x="7981" y="1774"/>
                  <a:pt x="7981" y="1779"/>
                  <a:pt x="7982" y="1785"/>
                </a:cubicBezTo>
                <a:cubicBezTo>
                  <a:pt x="7972" y="1785"/>
                  <a:pt x="7962" y="1787"/>
                  <a:pt x="7951" y="1787"/>
                </a:cubicBezTo>
                <a:cubicBezTo>
                  <a:pt x="7950" y="1781"/>
                  <a:pt x="7950" y="1774"/>
                  <a:pt x="7950" y="1768"/>
                </a:cubicBezTo>
                <a:cubicBezTo>
                  <a:pt x="7960" y="1768"/>
                  <a:pt x="7970" y="1766"/>
                  <a:pt x="7979" y="1766"/>
                </a:cubicBezTo>
                <a:close/>
                <a:moveTo>
                  <a:pt x="8943" y="1718"/>
                </a:moveTo>
                <a:cubicBezTo>
                  <a:pt x="8947" y="1756"/>
                  <a:pt x="8950" y="1793"/>
                  <a:pt x="8953" y="1831"/>
                </a:cubicBezTo>
                <a:lnTo>
                  <a:pt x="8939" y="1831"/>
                </a:lnTo>
                <a:cubicBezTo>
                  <a:pt x="8934" y="1794"/>
                  <a:pt x="8931" y="1756"/>
                  <a:pt x="8928" y="1719"/>
                </a:cubicBezTo>
                <a:cubicBezTo>
                  <a:pt x="8933" y="1718"/>
                  <a:pt x="8939" y="1718"/>
                  <a:pt x="8943" y="1718"/>
                </a:cubicBezTo>
                <a:close/>
                <a:moveTo>
                  <a:pt x="6704" y="1840"/>
                </a:moveTo>
                <a:cubicBezTo>
                  <a:pt x="6705" y="1843"/>
                  <a:pt x="6708" y="1846"/>
                  <a:pt x="6710" y="1850"/>
                </a:cubicBezTo>
                <a:cubicBezTo>
                  <a:pt x="6707" y="1847"/>
                  <a:pt x="6705" y="1845"/>
                  <a:pt x="6703" y="1841"/>
                </a:cubicBezTo>
                <a:lnTo>
                  <a:pt x="6703" y="1841"/>
                </a:lnTo>
                <a:cubicBezTo>
                  <a:pt x="6703" y="1841"/>
                  <a:pt x="6703" y="1840"/>
                  <a:pt x="6704" y="1840"/>
                </a:cubicBezTo>
                <a:close/>
                <a:moveTo>
                  <a:pt x="6720" y="1793"/>
                </a:moveTo>
                <a:cubicBezTo>
                  <a:pt x="6724" y="1799"/>
                  <a:pt x="6727" y="1804"/>
                  <a:pt x="6732" y="1810"/>
                </a:cubicBezTo>
                <a:lnTo>
                  <a:pt x="6710" y="1850"/>
                </a:lnTo>
                <a:cubicBezTo>
                  <a:pt x="6708" y="1824"/>
                  <a:pt x="6714" y="1809"/>
                  <a:pt x="6720" y="1793"/>
                </a:cubicBezTo>
                <a:close/>
                <a:moveTo>
                  <a:pt x="5790" y="1835"/>
                </a:moveTo>
                <a:lnTo>
                  <a:pt x="5792" y="1855"/>
                </a:lnTo>
                <a:cubicBezTo>
                  <a:pt x="5781" y="1856"/>
                  <a:pt x="5772" y="1856"/>
                  <a:pt x="5762" y="1856"/>
                </a:cubicBezTo>
                <a:cubicBezTo>
                  <a:pt x="5761" y="1850"/>
                  <a:pt x="5761" y="1844"/>
                  <a:pt x="5761" y="1837"/>
                </a:cubicBezTo>
                <a:cubicBezTo>
                  <a:pt x="5769" y="1837"/>
                  <a:pt x="5780" y="1837"/>
                  <a:pt x="5790" y="1835"/>
                </a:cubicBezTo>
                <a:close/>
                <a:moveTo>
                  <a:pt x="6264" y="1807"/>
                </a:moveTo>
                <a:cubicBezTo>
                  <a:pt x="6268" y="1813"/>
                  <a:pt x="6271" y="1819"/>
                  <a:pt x="6276" y="1825"/>
                </a:cubicBezTo>
                <a:cubicBezTo>
                  <a:pt x="6268" y="1838"/>
                  <a:pt x="6261" y="1852"/>
                  <a:pt x="6254" y="1865"/>
                </a:cubicBezTo>
                <a:cubicBezTo>
                  <a:pt x="6252" y="1864"/>
                  <a:pt x="6251" y="1862"/>
                  <a:pt x="6250" y="1861"/>
                </a:cubicBezTo>
                <a:lnTo>
                  <a:pt x="6250" y="1861"/>
                </a:lnTo>
                <a:cubicBezTo>
                  <a:pt x="6257" y="1825"/>
                  <a:pt x="6260" y="1817"/>
                  <a:pt x="6264" y="1807"/>
                </a:cubicBezTo>
                <a:close/>
                <a:moveTo>
                  <a:pt x="6818" y="1796"/>
                </a:moveTo>
                <a:cubicBezTo>
                  <a:pt x="6821" y="1804"/>
                  <a:pt x="6826" y="1813"/>
                  <a:pt x="6830" y="1822"/>
                </a:cubicBezTo>
                <a:cubicBezTo>
                  <a:pt x="6811" y="1840"/>
                  <a:pt x="6792" y="1859"/>
                  <a:pt x="6773" y="1878"/>
                </a:cubicBezTo>
                <a:cubicBezTo>
                  <a:pt x="6770" y="1856"/>
                  <a:pt x="6768" y="1831"/>
                  <a:pt x="6765" y="1797"/>
                </a:cubicBezTo>
                <a:cubicBezTo>
                  <a:pt x="6785" y="1796"/>
                  <a:pt x="6801" y="1796"/>
                  <a:pt x="6818" y="1796"/>
                </a:cubicBezTo>
                <a:close/>
                <a:moveTo>
                  <a:pt x="19361" y="1860"/>
                </a:moveTo>
                <a:cubicBezTo>
                  <a:pt x="19361" y="1866"/>
                  <a:pt x="19362" y="1872"/>
                  <a:pt x="19362" y="1880"/>
                </a:cubicBezTo>
                <a:lnTo>
                  <a:pt x="19331" y="1880"/>
                </a:lnTo>
                <a:lnTo>
                  <a:pt x="19330" y="1862"/>
                </a:lnTo>
                <a:cubicBezTo>
                  <a:pt x="19340" y="1860"/>
                  <a:pt x="19350" y="1860"/>
                  <a:pt x="19361" y="1860"/>
                </a:cubicBezTo>
                <a:close/>
                <a:moveTo>
                  <a:pt x="19471" y="1838"/>
                </a:moveTo>
                <a:cubicBezTo>
                  <a:pt x="19473" y="1857"/>
                  <a:pt x="19474" y="1875"/>
                  <a:pt x="19475" y="1894"/>
                </a:cubicBezTo>
                <a:lnTo>
                  <a:pt x="19465" y="1894"/>
                </a:lnTo>
                <a:cubicBezTo>
                  <a:pt x="19464" y="1875"/>
                  <a:pt x="19462" y="1857"/>
                  <a:pt x="19461" y="1838"/>
                </a:cubicBezTo>
                <a:close/>
                <a:moveTo>
                  <a:pt x="6702" y="1842"/>
                </a:moveTo>
                <a:cubicBezTo>
                  <a:pt x="6703" y="1866"/>
                  <a:pt x="6698" y="1882"/>
                  <a:pt x="6693" y="1897"/>
                </a:cubicBezTo>
                <a:cubicBezTo>
                  <a:pt x="6689" y="1891"/>
                  <a:pt x="6686" y="1885"/>
                  <a:pt x="6682" y="1880"/>
                </a:cubicBezTo>
                <a:cubicBezTo>
                  <a:pt x="6689" y="1867"/>
                  <a:pt x="6695" y="1855"/>
                  <a:pt x="6702" y="1842"/>
                </a:cubicBezTo>
                <a:close/>
                <a:moveTo>
                  <a:pt x="6236" y="1860"/>
                </a:moveTo>
                <a:cubicBezTo>
                  <a:pt x="6238" y="1866"/>
                  <a:pt x="6239" y="1872"/>
                  <a:pt x="6241" y="1878"/>
                </a:cubicBezTo>
                <a:lnTo>
                  <a:pt x="6241" y="1878"/>
                </a:lnTo>
                <a:cubicBezTo>
                  <a:pt x="6238" y="1893"/>
                  <a:pt x="6236" y="1898"/>
                  <a:pt x="6235" y="1898"/>
                </a:cubicBezTo>
                <a:cubicBezTo>
                  <a:pt x="6233" y="1898"/>
                  <a:pt x="6234" y="1879"/>
                  <a:pt x="6236" y="1860"/>
                </a:cubicBezTo>
                <a:close/>
                <a:moveTo>
                  <a:pt x="6543" y="1799"/>
                </a:moveTo>
                <a:cubicBezTo>
                  <a:pt x="6549" y="1827"/>
                  <a:pt x="6554" y="1853"/>
                  <a:pt x="6560" y="1881"/>
                </a:cubicBezTo>
                <a:cubicBezTo>
                  <a:pt x="6546" y="1898"/>
                  <a:pt x="6534" y="1909"/>
                  <a:pt x="6523" y="1909"/>
                </a:cubicBezTo>
                <a:cubicBezTo>
                  <a:pt x="6506" y="1909"/>
                  <a:pt x="6494" y="1879"/>
                  <a:pt x="6489" y="1800"/>
                </a:cubicBezTo>
                <a:cubicBezTo>
                  <a:pt x="6512" y="1800"/>
                  <a:pt x="6527" y="1800"/>
                  <a:pt x="6543" y="1799"/>
                </a:cubicBezTo>
                <a:close/>
                <a:moveTo>
                  <a:pt x="5491" y="1902"/>
                </a:moveTo>
                <a:cubicBezTo>
                  <a:pt x="5491" y="1909"/>
                  <a:pt x="5493" y="1915"/>
                  <a:pt x="5493" y="1921"/>
                </a:cubicBezTo>
                <a:cubicBezTo>
                  <a:pt x="5483" y="1921"/>
                  <a:pt x="5472" y="1922"/>
                  <a:pt x="5462" y="1922"/>
                </a:cubicBezTo>
                <a:cubicBezTo>
                  <a:pt x="5462" y="1915"/>
                  <a:pt x="5462" y="1909"/>
                  <a:pt x="5461" y="1903"/>
                </a:cubicBezTo>
                <a:cubicBezTo>
                  <a:pt x="5471" y="1903"/>
                  <a:pt x="5481" y="1903"/>
                  <a:pt x="5491" y="1902"/>
                </a:cubicBezTo>
                <a:close/>
                <a:moveTo>
                  <a:pt x="5035" y="1918"/>
                </a:moveTo>
                <a:cubicBezTo>
                  <a:pt x="5037" y="1924"/>
                  <a:pt x="5037" y="1930"/>
                  <a:pt x="5037" y="1935"/>
                </a:cubicBezTo>
                <a:cubicBezTo>
                  <a:pt x="5028" y="1935"/>
                  <a:pt x="5018" y="1937"/>
                  <a:pt x="5007" y="1937"/>
                </a:cubicBezTo>
                <a:cubicBezTo>
                  <a:pt x="5006" y="1931"/>
                  <a:pt x="5006" y="1924"/>
                  <a:pt x="5006" y="1918"/>
                </a:cubicBezTo>
                <a:close/>
                <a:moveTo>
                  <a:pt x="15999" y="1891"/>
                </a:moveTo>
                <a:cubicBezTo>
                  <a:pt x="16000" y="1909"/>
                  <a:pt x="16002" y="1928"/>
                  <a:pt x="16003" y="1947"/>
                </a:cubicBezTo>
                <a:lnTo>
                  <a:pt x="15995" y="1947"/>
                </a:lnTo>
                <a:cubicBezTo>
                  <a:pt x="15992" y="1928"/>
                  <a:pt x="15990" y="1910"/>
                  <a:pt x="15989" y="1891"/>
                </a:cubicBezTo>
                <a:close/>
                <a:moveTo>
                  <a:pt x="8637" y="1756"/>
                </a:moveTo>
                <a:cubicBezTo>
                  <a:pt x="8652" y="1840"/>
                  <a:pt x="8659" y="1890"/>
                  <a:pt x="8669" y="1946"/>
                </a:cubicBezTo>
                <a:cubicBezTo>
                  <a:pt x="8644" y="1949"/>
                  <a:pt x="8631" y="1950"/>
                  <a:pt x="8612" y="1953"/>
                </a:cubicBezTo>
                <a:cubicBezTo>
                  <a:pt x="8619" y="1896"/>
                  <a:pt x="8625" y="1846"/>
                  <a:pt x="8637" y="1756"/>
                </a:cubicBezTo>
                <a:close/>
                <a:moveTo>
                  <a:pt x="13664" y="1922"/>
                </a:moveTo>
                <a:cubicBezTo>
                  <a:pt x="13664" y="1932"/>
                  <a:pt x="13666" y="1941"/>
                  <a:pt x="13666" y="1950"/>
                </a:cubicBezTo>
                <a:cubicBezTo>
                  <a:pt x="13646" y="1952"/>
                  <a:pt x="13626" y="1952"/>
                  <a:pt x="13605" y="1953"/>
                </a:cubicBezTo>
                <a:cubicBezTo>
                  <a:pt x="13604" y="1943"/>
                  <a:pt x="13604" y="1934"/>
                  <a:pt x="13602" y="1924"/>
                </a:cubicBezTo>
                <a:cubicBezTo>
                  <a:pt x="13623" y="1924"/>
                  <a:pt x="13644" y="1924"/>
                  <a:pt x="13664" y="1922"/>
                </a:cubicBezTo>
                <a:close/>
                <a:moveTo>
                  <a:pt x="6329" y="1816"/>
                </a:moveTo>
                <a:lnTo>
                  <a:pt x="6329" y="1816"/>
                </a:lnTo>
                <a:cubicBezTo>
                  <a:pt x="6373" y="1884"/>
                  <a:pt x="6392" y="1912"/>
                  <a:pt x="6418" y="1953"/>
                </a:cubicBezTo>
                <a:cubicBezTo>
                  <a:pt x="6393" y="1962"/>
                  <a:pt x="6380" y="1968"/>
                  <a:pt x="6361" y="1975"/>
                </a:cubicBezTo>
                <a:cubicBezTo>
                  <a:pt x="6354" y="1941"/>
                  <a:pt x="6348" y="1910"/>
                  <a:pt x="6329" y="1816"/>
                </a:cubicBezTo>
                <a:close/>
                <a:moveTo>
                  <a:pt x="7800" y="1924"/>
                </a:moveTo>
                <a:cubicBezTo>
                  <a:pt x="7801" y="1943"/>
                  <a:pt x="7803" y="1960"/>
                  <a:pt x="7804" y="1980"/>
                </a:cubicBezTo>
                <a:lnTo>
                  <a:pt x="7795" y="1980"/>
                </a:lnTo>
                <a:cubicBezTo>
                  <a:pt x="7792" y="1962"/>
                  <a:pt x="7791" y="1943"/>
                  <a:pt x="7789" y="1924"/>
                </a:cubicBezTo>
                <a:close/>
                <a:moveTo>
                  <a:pt x="6245" y="1890"/>
                </a:moveTo>
                <a:lnTo>
                  <a:pt x="6245" y="1890"/>
                </a:lnTo>
                <a:cubicBezTo>
                  <a:pt x="6249" y="1906"/>
                  <a:pt x="6254" y="1922"/>
                  <a:pt x="6256" y="1938"/>
                </a:cubicBezTo>
                <a:cubicBezTo>
                  <a:pt x="6258" y="1947"/>
                  <a:pt x="6248" y="1959"/>
                  <a:pt x="6227" y="2000"/>
                </a:cubicBezTo>
                <a:cubicBezTo>
                  <a:pt x="6235" y="1952"/>
                  <a:pt x="6240" y="1917"/>
                  <a:pt x="6245" y="1890"/>
                </a:cubicBezTo>
                <a:close/>
                <a:moveTo>
                  <a:pt x="7107" y="1956"/>
                </a:moveTo>
                <a:cubicBezTo>
                  <a:pt x="7108" y="1965"/>
                  <a:pt x="7110" y="1974"/>
                  <a:pt x="7111" y="1983"/>
                </a:cubicBezTo>
                <a:cubicBezTo>
                  <a:pt x="7095" y="1990"/>
                  <a:pt x="7079" y="1997"/>
                  <a:pt x="7063" y="2006"/>
                </a:cubicBezTo>
                <a:cubicBezTo>
                  <a:pt x="7061" y="1990"/>
                  <a:pt x="7058" y="1974"/>
                  <a:pt x="7055" y="1958"/>
                </a:cubicBezTo>
                <a:cubicBezTo>
                  <a:pt x="7073" y="1956"/>
                  <a:pt x="7089" y="1956"/>
                  <a:pt x="7107" y="1956"/>
                </a:cubicBezTo>
                <a:close/>
                <a:moveTo>
                  <a:pt x="5653" y="2010"/>
                </a:moveTo>
                <a:cubicBezTo>
                  <a:pt x="5653" y="2016"/>
                  <a:pt x="5655" y="2022"/>
                  <a:pt x="5655" y="2030"/>
                </a:cubicBezTo>
                <a:lnTo>
                  <a:pt x="5624" y="2030"/>
                </a:lnTo>
                <a:cubicBezTo>
                  <a:pt x="5624" y="2024"/>
                  <a:pt x="5624" y="2018"/>
                  <a:pt x="5622" y="2010"/>
                </a:cubicBezTo>
                <a:close/>
                <a:moveTo>
                  <a:pt x="7504" y="1953"/>
                </a:moveTo>
                <a:lnTo>
                  <a:pt x="7504" y="1953"/>
                </a:lnTo>
                <a:cubicBezTo>
                  <a:pt x="7510" y="1993"/>
                  <a:pt x="7524" y="2042"/>
                  <a:pt x="7495" y="2042"/>
                </a:cubicBezTo>
                <a:cubicBezTo>
                  <a:pt x="7484" y="2042"/>
                  <a:pt x="7466" y="2035"/>
                  <a:pt x="7441" y="2018"/>
                </a:cubicBezTo>
                <a:cubicBezTo>
                  <a:pt x="7466" y="1991"/>
                  <a:pt x="7485" y="1972"/>
                  <a:pt x="7504" y="1953"/>
                </a:cubicBezTo>
                <a:close/>
                <a:moveTo>
                  <a:pt x="6888" y="1958"/>
                </a:moveTo>
                <a:cubicBezTo>
                  <a:pt x="6895" y="1990"/>
                  <a:pt x="6901" y="2021"/>
                  <a:pt x="6907" y="2052"/>
                </a:cubicBezTo>
                <a:cubicBezTo>
                  <a:pt x="6899" y="2053"/>
                  <a:pt x="6891" y="2055"/>
                  <a:pt x="6882" y="2056"/>
                </a:cubicBezTo>
                <a:cubicBezTo>
                  <a:pt x="6879" y="2025"/>
                  <a:pt x="6876" y="1993"/>
                  <a:pt x="6874" y="1962"/>
                </a:cubicBezTo>
                <a:lnTo>
                  <a:pt x="6873" y="1962"/>
                </a:lnTo>
                <a:cubicBezTo>
                  <a:pt x="6879" y="1960"/>
                  <a:pt x="6883" y="1959"/>
                  <a:pt x="6888" y="1958"/>
                </a:cubicBezTo>
                <a:close/>
                <a:moveTo>
                  <a:pt x="9031" y="2008"/>
                </a:moveTo>
                <a:cubicBezTo>
                  <a:pt x="9033" y="2016"/>
                  <a:pt x="9034" y="2025"/>
                  <a:pt x="9036" y="2034"/>
                </a:cubicBezTo>
                <a:cubicBezTo>
                  <a:pt x="9019" y="2043"/>
                  <a:pt x="9005" y="2050"/>
                  <a:pt x="8989" y="2059"/>
                </a:cubicBezTo>
                <a:cubicBezTo>
                  <a:pt x="8986" y="2041"/>
                  <a:pt x="8983" y="2027"/>
                  <a:pt x="8981" y="2009"/>
                </a:cubicBezTo>
                <a:cubicBezTo>
                  <a:pt x="8997" y="2009"/>
                  <a:pt x="9015" y="2009"/>
                  <a:pt x="9031" y="2008"/>
                </a:cubicBezTo>
                <a:close/>
                <a:moveTo>
                  <a:pt x="5680" y="1715"/>
                </a:moveTo>
                <a:cubicBezTo>
                  <a:pt x="5691" y="1766"/>
                  <a:pt x="5697" y="1822"/>
                  <a:pt x="5715" y="1866"/>
                </a:cubicBezTo>
                <a:cubicBezTo>
                  <a:pt x="5731" y="1912"/>
                  <a:pt x="5759" y="1946"/>
                  <a:pt x="5784" y="1990"/>
                </a:cubicBezTo>
                <a:cubicBezTo>
                  <a:pt x="5769" y="2019"/>
                  <a:pt x="5761" y="2035"/>
                  <a:pt x="5742" y="2074"/>
                </a:cubicBezTo>
                <a:cubicBezTo>
                  <a:pt x="5702" y="1947"/>
                  <a:pt x="5668" y="1835"/>
                  <a:pt x="5631" y="1715"/>
                </a:cubicBezTo>
                <a:close/>
                <a:moveTo>
                  <a:pt x="4628" y="1952"/>
                </a:moveTo>
                <a:lnTo>
                  <a:pt x="4628" y="1952"/>
                </a:lnTo>
                <a:cubicBezTo>
                  <a:pt x="4647" y="1994"/>
                  <a:pt x="4662" y="2028"/>
                  <a:pt x="4678" y="2069"/>
                </a:cubicBezTo>
                <a:cubicBezTo>
                  <a:pt x="4666" y="2074"/>
                  <a:pt x="4655" y="2079"/>
                  <a:pt x="4646" y="2079"/>
                </a:cubicBezTo>
                <a:cubicBezTo>
                  <a:pt x="4625" y="2079"/>
                  <a:pt x="4613" y="2055"/>
                  <a:pt x="4628" y="1952"/>
                </a:cubicBezTo>
                <a:close/>
                <a:moveTo>
                  <a:pt x="11590" y="2030"/>
                </a:moveTo>
                <a:cubicBezTo>
                  <a:pt x="11591" y="2049"/>
                  <a:pt x="11593" y="2068"/>
                  <a:pt x="11596" y="2087"/>
                </a:cubicBezTo>
                <a:lnTo>
                  <a:pt x="11585" y="2087"/>
                </a:lnTo>
                <a:cubicBezTo>
                  <a:pt x="11584" y="2068"/>
                  <a:pt x="11582" y="2049"/>
                  <a:pt x="11579" y="2031"/>
                </a:cubicBezTo>
                <a:cubicBezTo>
                  <a:pt x="11584" y="2031"/>
                  <a:pt x="11587" y="2030"/>
                  <a:pt x="11590" y="2030"/>
                </a:cubicBezTo>
                <a:close/>
                <a:moveTo>
                  <a:pt x="6162" y="2033"/>
                </a:moveTo>
                <a:cubicBezTo>
                  <a:pt x="6165" y="2050"/>
                  <a:pt x="6167" y="2069"/>
                  <a:pt x="6168" y="2088"/>
                </a:cubicBezTo>
                <a:lnTo>
                  <a:pt x="6158" y="2088"/>
                </a:lnTo>
                <a:cubicBezTo>
                  <a:pt x="6156" y="2069"/>
                  <a:pt x="6155" y="2052"/>
                  <a:pt x="6153" y="2033"/>
                </a:cubicBezTo>
                <a:close/>
                <a:moveTo>
                  <a:pt x="9517" y="2038"/>
                </a:moveTo>
                <a:cubicBezTo>
                  <a:pt x="9520" y="2058"/>
                  <a:pt x="9521" y="2077"/>
                  <a:pt x="9523" y="2096"/>
                </a:cubicBezTo>
                <a:lnTo>
                  <a:pt x="9512" y="2096"/>
                </a:lnTo>
                <a:lnTo>
                  <a:pt x="9508" y="2040"/>
                </a:lnTo>
                <a:cubicBezTo>
                  <a:pt x="9511" y="2040"/>
                  <a:pt x="9514" y="2040"/>
                  <a:pt x="9517" y="2038"/>
                </a:cubicBezTo>
                <a:close/>
                <a:moveTo>
                  <a:pt x="4959" y="2084"/>
                </a:moveTo>
                <a:cubicBezTo>
                  <a:pt x="4959" y="2094"/>
                  <a:pt x="4960" y="2103"/>
                  <a:pt x="4960" y="2112"/>
                </a:cubicBezTo>
                <a:cubicBezTo>
                  <a:pt x="4931" y="2113"/>
                  <a:pt x="4900" y="2115"/>
                  <a:pt x="4869" y="2115"/>
                </a:cubicBezTo>
                <a:cubicBezTo>
                  <a:pt x="4869" y="2106"/>
                  <a:pt x="4868" y="2096"/>
                  <a:pt x="4868" y="2087"/>
                </a:cubicBezTo>
                <a:cubicBezTo>
                  <a:pt x="4897" y="2086"/>
                  <a:pt x="4928" y="2086"/>
                  <a:pt x="4959" y="2084"/>
                </a:cubicBezTo>
                <a:close/>
                <a:moveTo>
                  <a:pt x="5034" y="2016"/>
                </a:moveTo>
                <a:cubicBezTo>
                  <a:pt x="5040" y="2047"/>
                  <a:pt x="5046" y="2080"/>
                  <a:pt x="5053" y="2111"/>
                </a:cubicBezTo>
                <a:cubicBezTo>
                  <a:pt x="5044" y="2112"/>
                  <a:pt x="5035" y="2113"/>
                  <a:pt x="5026" y="2115"/>
                </a:cubicBezTo>
                <a:cubicBezTo>
                  <a:pt x="5025" y="2083"/>
                  <a:pt x="5022" y="2052"/>
                  <a:pt x="5019" y="2021"/>
                </a:cubicBezTo>
                <a:cubicBezTo>
                  <a:pt x="5024" y="2019"/>
                  <a:pt x="5028" y="2018"/>
                  <a:pt x="5034" y="2016"/>
                </a:cubicBezTo>
                <a:close/>
                <a:moveTo>
                  <a:pt x="17660" y="2018"/>
                </a:moveTo>
                <a:cubicBezTo>
                  <a:pt x="17663" y="2049"/>
                  <a:pt x="17666" y="2081"/>
                  <a:pt x="17669" y="2112"/>
                </a:cubicBezTo>
                <a:cubicBezTo>
                  <a:pt x="17663" y="2113"/>
                  <a:pt x="17658" y="2115"/>
                  <a:pt x="17654" y="2116"/>
                </a:cubicBezTo>
                <a:cubicBezTo>
                  <a:pt x="17648" y="2086"/>
                  <a:pt x="17641" y="2053"/>
                  <a:pt x="17635" y="2022"/>
                </a:cubicBezTo>
                <a:cubicBezTo>
                  <a:pt x="17644" y="2021"/>
                  <a:pt x="17653" y="2019"/>
                  <a:pt x="17660" y="2018"/>
                </a:cubicBezTo>
                <a:close/>
                <a:moveTo>
                  <a:pt x="7019" y="2062"/>
                </a:moveTo>
                <a:cubicBezTo>
                  <a:pt x="7021" y="2080"/>
                  <a:pt x="7023" y="2099"/>
                  <a:pt x="7024" y="2118"/>
                </a:cubicBezTo>
                <a:lnTo>
                  <a:pt x="7014" y="2118"/>
                </a:lnTo>
                <a:cubicBezTo>
                  <a:pt x="7013" y="2099"/>
                  <a:pt x="7011" y="2081"/>
                  <a:pt x="7010" y="2062"/>
                </a:cubicBezTo>
                <a:close/>
                <a:moveTo>
                  <a:pt x="8641" y="2077"/>
                </a:moveTo>
                <a:cubicBezTo>
                  <a:pt x="8643" y="2086"/>
                  <a:pt x="8644" y="2094"/>
                  <a:pt x="8646" y="2105"/>
                </a:cubicBezTo>
                <a:cubicBezTo>
                  <a:pt x="8630" y="2112"/>
                  <a:pt x="8613" y="2119"/>
                  <a:pt x="8597" y="2127"/>
                </a:cubicBezTo>
                <a:cubicBezTo>
                  <a:pt x="8596" y="2111"/>
                  <a:pt x="8593" y="2094"/>
                  <a:pt x="8591" y="2078"/>
                </a:cubicBezTo>
                <a:cubicBezTo>
                  <a:pt x="8607" y="2078"/>
                  <a:pt x="8625" y="2077"/>
                  <a:pt x="8641" y="2077"/>
                </a:cubicBezTo>
                <a:close/>
                <a:moveTo>
                  <a:pt x="17174" y="2080"/>
                </a:moveTo>
                <a:cubicBezTo>
                  <a:pt x="17176" y="2099"/>
                  <a:pt x="17177" y="2118"/>
                  <a:pt x="17179" y="2137"/>
                </a:cubicBezTo>
                <a:lnTo>
                  <a:pt x="17169" y="2137"/>
                </a:lnTo>
                <a:cubicBezTo>
                  <a:pt x="17167" y="2118"/>
                  <a:pt x="17166" y="2100"/>
                  <a:pt x="17164" y="2081"/>
                </a:cubicBezTo>
                <a:cubicBezTo>
                  <a:pt x="17167" y="2081"/>
                  <a:pt x="17170" y="2080"/>
                  <a:pt x="17174" y="2080"/>
                </a:cubicBezTo>
                <a:close/>
                <a:moveTo>
                  <a:pt x="18134" y="2125"/>
                </a:moveTo>
                <a:cubicBezTo>
                  <a:pt x="18134" y="2131"/>
                  <a:pt x="18134" y="2138"/>
                  <a:pt x="18135" y="2144"/>
                </a:cubicBezTo>
                <a:lnTo>
                  <a:pt x="18104" y="2144"/>
                </a:lnTo>
                <a:cubicBezTo>
                  <a:pt x="18104" y="2138"/>
                  <a:pt x="18103" y="2133"/>
                  <a:pt x="18103" y="2127"/>
                </a:cubicBezTo>
                <a:cubicBezTo>
                  <a:pt x="18113" y="2127"/>
                  <a:pt x="18123" y="2125"/>
                  <a:pt x="18134" y="2125"/>
                </a:cubicBezTo>
                <a:close/>
                <a:moveTo>
                  <a:pt x="9290" y="2118"/>
                </a:moveTo>
                <a:cubicBezTo>
                  <a:pt x="9290" y="2127"/>
                  <a:pt x="9292" y="2136"/>
                  <a:pt x="9293" y="2146"/>
                </a:cubicBezTo>
                <a:cubicBezTo>
                  <a:pt x="9272" y="2146"/>
                  <a:pt x="9252" y="2147"/>
                  <a:pt x="9231" y="2147"/>
                </a:cubicBezTo>
                <a:cubicBezTo>
                  <a:pt x="9231" y="2138"/>
                  <a:pt x="9230" y="2128"/>
                  <a:pt x="9230" y="2119"/>
                </a:cubicBezTo>
                <a:cubicBezTo>
                  <a:pt x="9249" y="2118"/>
                  <a:pt x="9270" y="2118"/>
                  <a:pt x="9290" y="2118"/>
                </a:cubicBezTo>
                <a:close/>
                <a:moveTo>
                  <a:pt x="7814" y="2093"/>
                </a:moveTo>
                <a:cubicBezTo>
                  <a:pt x="7816" y="2112"/>
                  <a:pt x="7817" y="2131"/>
                  <a:pt x="7819" y="2149"/>
                </a:cubicBezTo>
                <a:cubicBezTo>
                  <a:pt x="7816" y="2149"/>
                  <a:pt x="7813" y="2149"/>
                  <a:pt x="7809" y="2150"/>
                </a:cubicBezTo>
                <a:cubicBezTo>
                  <a:pt x="7807" y="2131"/>
                  <a:pt x="7806" y="2112"/>
                  <a:pt x="7804" y="2093"/>
                </a:cubicBezTo>
                <a:close/>
                <a:moveTo>
                  <a:pt x="11291" y="2096"/>
                </a:moveTo>
                <a:cubicBezTo>
                  <a:pt x="11292" y="2115"/>
                  <a:pt x="11294" y="2134"/>
                  <a:pt x="11295" y="2153"/>
                </a:cubicBezTo>
                <a:lnTo>
                  <a:pt x="11285" y="2153"/>
                </a:lnTo>
                <a:cubicBezTo>
                  <a:pt x="11284" y="2134"/>
                  <a:pt x="11282" y="2115"/>
                  <a:pt x="11281" y="2096"/>
                </a:cubicBezTo>
                <a:close/>
                <a:moveTo>
                  <a:pt x="5496" y="2053"/>
                </a:moveTo>
                <a:cubicBezTo>
                  <a:pt x="5500" y="2091"/>
                  <a:pt x="5503" y="2128"/>
                  <a:pt x="5506" y="2166"/>
                </a:cubicBezTo>
                <a:lnTo>
                  <a:pt x="5491" y="2166"/>
                </a:lnTo>
                <a:cubicBezTo>
                  <a:pt x="5487" y="2130"/>
                  <a:pt x="5484" y="2091"/>
                  <a:pt x="5481" y="2053"/>
                </a:cubicBezTo>
                <a:close/>
                <a:moveTo>
                  <a:pt x="4478" y="2161"/>
                </a:moveTo>
                <a:cubicBezTo>
                  <a:pt x="4478" y="2166"/>
                  <a:pt x="4478" y="2174"/>
                  <a:pt x="4479" y="2180"/>
                </a:cubicBezTo>
                <a:lnTo>
                  <a:pt x="4448" y="2180"/>
                </a:lnTo>
                <a:cubicBezTo>
                  <a:pt x="4448" y="2174"/>
                  <a:pt x="4447" y="2168"/>
                  <a:pt x="4447" y="2162"/>
                </a:cubicBezTo>
                <a:cubicBezTo>
                  <a:pt x="4457" y="2161"/>
                  <a:pt x="4467" y="2161"/>
                  <a:pt x="4478" y="2161"/>
                </a:cubicBezTo>
                <a:close/>
                <a:moveTo>
                  <a:pt x="4587" y="2138"/>
                </a:moveTo>
                <a:cubicBezTo>
                  <a:pt x="4588" y="2158"/>
                  <a:pt x="4590" y="2175"/>
                  <a:pt x="4592" y="2194"/>
                </a:cubicBezTo>
                <a:lnTo>
                  <a:pt x="4582" y="2194"/>
                </a:lnTo>
                <a:cubicBezTo>
                  <a:pt x="4581" y="2177"/>
                  <a:pt x="4579" y="2158"/>
                  <a:pt x="4576" y="2138"/>
                </a:cubicBezTo>
                <a:close/>
                <a:moveTo>
                  <a:pt x="5363" y="2188"/>
                </a:moveTo>
                <a:cubicBezTo>
                  <a:pt x="5363" y="2196"/>
                  <a:pt x="5365" y="2202"/>
                  <a:pt x="5365" y="2208"/>
                </a:cubicBezTo>
                <a:cubicBezTo>
                  <a:pt x="5355" y="2208"/>
                  <a:pt x="5344" y="2209"/>
                  <a:pt x="5334" y="2209"/>
                </a:cubicBezTo>
                <a:lnTo>
                  <a:pt x="5333" y="2190"/>
                </a:lnTo>
                <a:cubicBezTo>
                  <a:pt x="5343" y="2190"/>
                  <a:pt x="5353" y="2190"/>
                  <a:pt x="5363" y="2188"/>
                </a:cubicBezTo>
                <a:close/>
                <a:moveTo>
                  <a:pt x="7667" y="2155"/>
                </a:moveTo>
                <a:cubicBezTo>
                  <a:pt x="7669" y="2172"/>
                  <a:pt x="7670" y="2191"/>
                  <a:pt x="7672" y="2211"/>
                </a:cubicBezTo>
                <a:lnTo>
                  <a:pt x="7661" y="2211"/>
                </a:lnTo>
                <a:cubicBezTo>
                  <a:pt x="7660" y="2191"/>
                  <a:pt x="7659" y="2174"/>
                  <a:pt x="7657" y="2155"/>
                </a:cubicBezTo>
                <a:close/>
                <a:moveTo>
                  <a:pt x="4866" y="2184"/>
                </a:moveTo>
                <a:cubicBezTo>
                  <a:pt x="4869" y="2200"/>
                  <a:pt x="4872" y="2216"/>
                  <a:pt x="4873" y="2233"/>
                </a:cubicBezTo>
                <a:cubicBezTo>
                  <a:pt x="4857" y="2233"/>
                  <a:pt x="4840" y="2234"/>
                  <a:pt x="4823" y="2234"/>
                </a:cubicBezTo>
                <a:cubicBezTo>
                  <a:pt x="4822" y="2225"/>
                  <a:pt x="4821" y="2216"/>
                  <a:pt x="4819" y="2208"/>
                </a:cubicBezTo>
                <a:cubicBezTo>
                  <a:pt x="4835" y="2199"/>
                  <a:pt x="4850" y="2191"/>
                  <a:pt x="4866" y="2184"/>
                </a:cubicBezTo>
                <a:close/>
                <a:moveTo>
                  <a:pt x="5903" y="2209"/>
                </a:moveTo>
                <a:cubicBezTo>
                  <a:pt x="5905" y="2228"/>
                  <a:pt x="5906" y="2247"/>
                  <a:pt x="5909" y="2266"/>
                </a:cubicBezTo>
                <a:lnTo>
                  <a:pt x="5899" y="2266"/>
                </a:lnTo>
                <a:cubicBezTo>
                  <a:pt x="5897" y="2247"/>
                  <a:pt x="5895" y="2230"/>
                  <a:pt x="5893" y="2211"/>
                </a:cubicBezTo>
                <a:cubicBezTo>
                  <a:pt x="5897" y="2211"/>
                  <a:pt x="5900" y="2211"/>
                  <a:pt x="5903" y="2209"/>
                </a:cubicBezTo>
                <a:close/>
                <a:moveTo>
                  <a:pt x="6486" y="2247"/>
                </a:moveTo>
                <a:cubicBezTo>
                  <a:pt x="6487" y="2266"/>
                  <a:pt x="6489" y="2286"/>
                  <a:pt x="6492" y="2305"/>
                </a:cubicBezTo>
                <a:lnTo>
                  <a:pt x="6482" y="2305"/>
                </a:lnTo>
                <a:cubicBezTo>
                  <a:pt x="6480" y="2286"/>
                  <a:pt x="6479" y="2267"/>
                  <a:pt x="6476" y="2249"/>
                </a:cubicBezTo>
                <a:lnTo>
                  <a:pt x="6476" y="2249"/>
                </a:lnTo>
                <a:cubicBezTo>
                  <a:pt x="6480" y="2249"/>
                  <a:pt x="6483" y="2247"/>
                  <a:pt x="6486" y="2247"/>
                </a:cubicBezTo>
                <a:close/>
                <a:moveTo>
                  <a:pt x="7920" y="2259"/>
                </a:moveTo>
                <a:cubicBezTo>
                  <a:pt x="7922" y="2278"/>
                  <a:pt x="7923" y="2297"/>
                  <a:pt x="7925" y="2315"/>
                </a:cubicBezTo>
                <a:cubicBezTo>
                  <a:pt x="7922" y="2315"/>
                  <a:pt x="7919" y="2315"/>
                  <a:pt x="7915" y="2316"/>
                </a:cubicBezTo>
                <a:cubicBezTo>
                  <a:pt x="7913" y="2297"/>
                  <a:pt x="7912" y="2278"/>
                  <a:pt x="7910" y="2259"/>
                </a:cubicBezTo>
                <a:close/>
                <a:moveTo>
                  <a:pt x="9324" y="2271"/>
                </a:moveTo>
                <a:cubicBezTo>
                  <a:pt x="9325" y="2290"/>
                  <a:pt x="9327" y="2309"/>
                  <a:pt x="9328" y="2328"/>
                </a:cubicBezTo>
                <a:lnTo>
                  <a:pt x="9318" y="2328"/>
                </a:lnTo>
                <a:cubicBezTo>
                  <a:pt x="9317" y="2309"/>
                  <a:pt x="9315" y="2290"/>
                  <a:pt x="9314" y="2271"/>
                </a:cubicBezTo>
                <a:close/>
                <a:moveTo>
                  <a:pt x="5040" y="2314"/>
                </a:moveTo>
                <a:lnTo>
                  <a:pt x="5041" y="2331"/>
                </a:lnTo>
                <a:cubicBezTo>
                  <a:pt x="5031" y="2331"/>
                  <a:pt x="5021" y="2333"/>
                  <a:pt x="5010" y="2333"/>
                </a:cubicBezTo>
                <a:cubicBezTo>
                  <a:pt x="5010" y="2327"/>
                  <a:pt x="5009" y="2319"/>
                  <a:pt x="5009" y="2314"/>
                </a:cubicBezTo>
                <a:close/>
                <a:moveTo>
                  <a:pt x="5550" y="2287"/>
                </a:moveTo>
                <a:cubicBezTo>
                  <a:pt x="5552" y="2297"/>
                  <a:pt x="5553" y="2306"/>
                  <a:pt x="5555" y="2315"/>
                </a:cubicBezTo>
                <a:cubicBezTo>
                  <a:pt x="5537" y="2322"/>
                  <a:pt x="5521" y="2330"/>
                  <a:pt x="5505" y="2337"/>
                </a:cubicBezTo>
                <a:cubicBezTo>
                  <a:pt x="5503" y="2321"/>
                  <a:pt x="5502" y="2305"/>
                  <a:pt x="5499" y="2290"/>
                </a:cubicBezTo>
                <a:cubicBezTo>
                  <a:pt x="5516" y="2289"/>
                  <a:pt x="5533" y="2289"/>
                  <a:pt x="5550" y="2287"/>
                </a:cubicBezTo>
                <a:close/>
                <a:moveTo>
                  <a:pt x="3594" y="2283"/>
                </a:moveTo>
                <a:cubicBezTo>
                  <a:pt x="3595" y="2302"/>
                  <a:pt x="3596" y="2321"/>
                  <a:pt x="3598" y="2339"/>
                </a:cubicBezTo>
                <a:cubicBezTo>
                  <a:pt x="3595" y="2339"/>
                  <a:pt x="3592" y="2340"/>
                  <a:pt x="3588" y="2340"/>
                </a:cubicBezTo>
                <a:cubicBezTo>
                  <a:pt x="3586" y="2321"/>
                  <a:pt x="3585" y="2302"/>
                  <a:pt x="3583" y="2283"/>
                </a:cubicBezTo>
                <a:close/>
                <a:moveTo>
                  <a:pt x="8863" y="2213"/>
                </a:moveTo>
                <a:cubicBezTo>
                  <a:pt x="8833" y="2286"/>
                  <a:pt x="8821" y="2315"/>
                  <a:pt x="8802" y="2359"/>
                </a:cubicBezTo>
                <a:cubicBezTo>
                  <a:pt x="8793" y="2313"/>
                  <a:pt x="8787" y="2288"/>
                  <a:pt x="8781" y="2250"/>
                </a:cubicBezTo>
                <a:lnTo>
                  <a:pt x="8781" y="2250"/>
                </a:lnTo>
                <a:cubicBezTo>
                  <a:pt x="8799" y="2241"/>
                  <a:pt x="8815" y="2235"/>
                  <a:pt x="8863" y="2213"/>
                </a:cubicBezTo>
                <a:close/>
                <a:moveTo>
                  <a:pt x="4054" y="2325"/>
                </a:moveTo>
                <a:cubicBezTo>
                  <a:pt x="4055" y="2343"/>
                  <a:pt x="4057" y="2362"/>
                  <a:pt x="4058" y="2381"/>
                </a:cubicBezTo>
                <a:lnTo>
                  <a:pt x="4050" y="2381"/>
                </a:lnTo>
                <a:cubicBezTo>
                  <a:pt x="4047" y="2362"/>
                  <a:pt x="4045" y="2344"/>
                  <a:pt x="4044" y="2325"/>
                </a:cubicBezTo>
                <a:close/>
                <a:moveTo>
                  <a:pt x="3214" y="2369"/>
                </a:moveTo>
                <a:lnTo>
                  <a:pt x="3214" y="2371"/>
                </a:lnTo>
                <a:cubicBezTo>
                  <a:pt x="3215" y="2377"/>
                  <a:pt x="3215" y="2383"/>
                  <a:pt x="3217" y="2389"/>
                </a:cubicBezTo>
                <a:cubicBezTo>
                  <a:pt x="3207" y="2389"/>
                  <a:pt x="3196" y="2390"/>
                  <a:pt x="3186" y="2390"/>
                </a:cubicBezTo>
                <a:lnTo>
                  <a:pt x="3185" y="2371"/>
                </a:lnTo>
                <a:cubicBezTo>
                  <a:pt x="3195" y="2371"/>
                  <a:pt x="3205" y="2371"/>
                  <a:pt x="3214" y="2369"/>
                </a:cubicBezTo>
                <a:close/>
                <a:moveTo>
                  <a:pt x="13613" y="2381"/>
                </a:moveTo>
                <a:lnTo>
                  <a:pt x="13614" y="2400"/>
                </a:lnTo>
                <a:lnTo>
                  <a:pt x="13583" y="2400"/>
                </a:lnTo>
                <a:lnTo>
                  <a:pt x="13582" y="2383"/>
                </a:lnTo>
                <a:cubicBezTo>
                  <a:pt x="13592" y="2383"/>
                  <a:pt x="13602" y="2381"/>
                  <a:pt x="13613" y="2381"/>
                </a:cubicBezTo>
                <a:close/>
                <a:moveTo>
                  <a:pt x="6124" y="2377"/>
                </a:moveTo>
                <a:cubicBezTo>
                  <a:pt x="6133" y="2393"/>
                  <a:pt x="6142" y="2408"/>
                  <a:pt x="6149" y="2422"/>
                </a:cubicBezTo>
                <a:cubicBezTo>
                  <a:pt x="6136" y="2421"/>
                  <a:pt x="6126" y="2409"/>
                  <a:pt x="6117" y="2396"/>
                </a:cubicBezTo>
                <a:cubicBezTo>
                  <a:pt x="6120" y="2390"/>
                  <a:pt x="6121" y="2384"/>
                  <a:pt x="6124" y="2377"/>
                </a:cubicBezTo>
                <a:close/>
                <a:moveTo>
                  <a:pt x="6149" y="2422"/>
                </a:moveTo>
                <a:lnTo>
                  <a:pt x="6145" y="2433"/>
                </a:lnTo>
                <a:lnTo>
                  <a:pt x="6145" y="2433"/>
                </a:lnTo>
                <a:cubicBezTo>
                  <a:pt x="6145" y="2433"/>
                  <a:pt x="6145" y="2433"/>
                  <a:pt x="6145" y="2433"/>
                </a:cubicBezTo>
                <a:cubicBezTo>
                  <a:pt x="6146" y="2430"/>
                  <a:pt x="6148" y="2425"/>
                  <a:pt x="6149" y="2422"/>
                </a:cubicBezTo>
                <a:close/>
                <a:moveTo>
                  <a:pt x="5918" y="2378"/>
                </a:moveTo>
                <a:cubicBezTo>
                  <a:pt x="5920" y="2397"/>
                  <a:pt x="5921" y="2417"/>
                  <a:pt x="5922" y="2436"/>
                </a:cubicBezTo>
                <a:lnTo>
                  <a:pt x="5912" y="2436"/>
                </a:lnTo>
                <a:cubicBezTo>
                  <a:pt x="5911" y="2417"/>
                  <a:pt x="5909" y="2397"/>
                  <a:pt x="5908" y="2380"/>
                </a:cubicBezTo>
                <a:cubicBezTo>
                  <a:pt x="5911" y="2380"/>
                  <a:pt x="5915" y="2378"/>
                  <a:pt x="5918" y="2378"/>
                </a:cubicBezTo>
                <a:close/>
                <a:moveTo>
                  <a:pt x="10981" y="2389"/>
                </a:moveTo>
                <a:cubicBezTo>
                  <a:pt x="10982" y="2408"/>
                  <a:pt x="10984" y="2427"/>
                  <a:pt x="10985" y="2444"/>
                </a:cubicBezTo>
                <a:cubicBezTo>
                  <a:pt x="10982" y="2446"/>
                  <a:pt x="10979" y="2446"/>
                  <a:pt x="10975" y="2446"/>
                </a:cubicBezTo>
                <a:cubicBezTo>
                  <a:pt x="10973" y="2427"/>
                  <a:pt x="10972" y="2408"/>
                  <a:pt x="10970" y="2389"/>
                </a:cubicBezTo>
                <a:close/>
                <a:moveTo>
                  <a:pt x="9624" y="2450"/>
                </a:moveTo>
                <a:cubicBezTo>
                  <a:pt x="9624" y="2456"/>
                  <a:pt x="9626" y="2464"/>
                  <a:pt x="9626" y="2469"/>
                </a:cubicBezTo>
                <a:lnTo>
                  <a:pt x="9595" y="2469"/>
                </a:lnTo>
                <a:cubicBezTo>
                  <a:pt x="9595" y="2464"/>
                  <a:pt x="9593" y="2458"/>
                  <a:pt x="9593" y="2452"/>
                </a:cubicBezTo>
                <a:cubicBezTo>
                  <a:pt x="9603" y="2450"/>
                  <a:pt x="9614" y="2450"/>
                  <a:pt x="9624" y="2450"/>
                </a:cubicBezTo>
                <a:close/>
                <a:moveTo>
                  <a:pt x="6145" y="2434"/>
                </a:moveTo>
                <a:cubicBezTo>
                  <a:pt x="6158" y="2436"/>
                  <a:pt x="6168" y="2448"/>
                  <a:pt x="6177" y="2461"/>
                </a:cubicBezTo>
                <a:cubicBezTo>
                  <a:pt x="6174" y="2467"/>
                  <a:pt x="6171" y="2472"/>
                  <a:pt x="6170" y="2478"/>
                </a:cubicBezTo>
                <a:cubicBezTo>
                  <a:pt x="6161" y="2464"/>
                  <a:pt x="6153" y="2450"/>
                  <a:pt x="6145" y="2434"/>
                </a:cubicBezTo>
                <a:close/>
                <a:moveTo>
                  <a:pt x="4276" y="2384"/>
                </a:moveTo>
                <a:cubicBezTo>
                  <a:pt x="4279" y="2415"/>
                  <a:pt x="4282" y="2446"/>
                  <a:pt x="4285" y="2477"/>
                </a:cubicBezTo>
                <a:cubicBezTo>
                  <a:pt x="4281" y="2478"/>
                  <a:pt x="4276" y="2480"/>
                  <a:pt x="4270" y="2481"/>
                </a:cubicBezTo>
                <a:cubicBezTo>
                  <a:pt x="4264" y="2452"/>
                  <a:pt x="4257" y="2421"/>
                  <a:pt x="4251" y="2390"/>
                </a:cubicBezTo>
                <a:cubicBezTo>
                  <a:pt x="4260" y="2387"/>
                  <a:pt x="4269" y="2386"/>
                  <a:pt x="4276" y="2384"/>
                </a:cubicBezTo>
                <a:close/>
                <a:moveTo>
                  <a:pt x="3467" y="2471"/>
                </a:moveTo>
                <a:cubicBezTo>
                  <a:pt x="3468" y="2480"/>
                  <a:pt x="3468" y="2490"/>
                  <a:pt x="3470" y="2499"/>
                </a:cubicBezTo>
                <a:cubicBezTo>
                  <a:pt x="3449" y="2500"/>
                  <a:pt x="3429" y="2500"/>
                  <a:pt x="3408" y="2502"/>
                </a:cubicBezTo>
                <a:lnTo>
                  <a:pt x="3408" y="2500"/>
                </a:lnTo>
                <a:cubicBezTo>
                  <a:pt x="3408" y="2492"/>
                  <a:pt x="3407" y="2483"/>
                  <a:pt x="3407" y="2472"/>
                </a:cubicBezTo>
                <a:cubicBezTo>
                  <a:pt x="3426" y="2472"/>
                  <a:pt x="3446" y="2471"/>
                  <a:pt x="3467" y="2471"/>
                </a:cubicBezTo>
                <a:close/>
                <a:moveTo>
                  <a:pt x="3817" y="2389"/>
                </a:moveTo>
                <a:cubicBezTo>
                  <a:pt x="3820" y="2427"/>
                  <a:pt x="3825" y="2464"/>
                  <a:pt x="3827" y="2502"/>
                </a:cubicBezTo>
                <a:lnTo>
                  <a:pt x="3813" y="2502"/>
                </a:lnTo>
                <a:cubicBezTo>
                  <a:pt x="3808" y="2465"/>
                  <a:pt x="3805" y="2427"/>
                  <a:pt x="3802" y="2389"/>
                </a:cubicBezTo>
                <a:close/>
                <a:moveTo>
                  <a:pt x="5024" y="2483"/>
                </a:moveTo>
                <a:cubicBezTo>
                  <a:pt x="5024" y="2490"/>
                  <a:pt x="5024" y="2496"/>
                  <a:pt x="5025" y="2502"/>
                </a:cubicBezTo>
                <a:cubicBezTo>
                  <a:pt x="5015" y="2502"/>
                  <a:pt x="5004" y="2502"/>
                  <a:pt x="4994" y="2503"/>
                </a:cubicBezTo>
                <a:cubicBezTo>
                  <a:pt x="4994" y="2496"/>
                  <a:pt x="4993" y="2490"/>
                  <a:pt x="4993" y="2484"/>
                </a:cubicBezTo>
                <a:cubicBezTo>
                  <a:pt x="5003" y="2483"/>
                  <a:pt x="5013" y="2483"/>
                  <a:pt x="5024" y="2483"/>
                </a:cubicBezTo>
                <a:close/>
                <a:moveTo>
                  <a:pt x="8943" y="2453"/>
                </a:moveTo>
                <a:cubicBezTo>
                  <a:pt x="8944" y="2472"/>
                  <a:pt x="8946" y="2490"/>
                  <a:pt x="8947" y="2509"/>
                </a:cubicBezTo>
                <a:lnTo>
                  <a:pt x="8939" y="2509"/>
                </a:lnTo>
                <a:cubicBezTo>
                  <a:pt x="8936" y="2490"/>
                  <a:pt x="8934" y="2472"/>
                  <a:pt x="8933" y="2453"/>
                </a:cubicBezTo>
                <a:close/>
                <a:moveTo>
                  <a:pt x="5715" y="2499"/>
                </a:moveTo>
                <a:cubicBezTo>
                  <a:pt x="5717" y="2518"/>
                  <a:pt x="5718" y="2536"/>
                  <a:pt x="5719" y="2555"/>
                </a:cubicBezTo>
                <a:lnTo>
                  <a:pt x="5709" y="2555"/>
                </a:lnTo>
                <a:cubicBezTo>
                  <a:pt x="5708" y="2537"/>
                  <a:pt x="5706" y="2518"/>
                  <a:pt x="5705" y="2499"/>
                </a:cubicBezTo>
                <a:close/>
                <a:moveTo>
                  <a:pt x="9069" y="2505"/>
                </a:moveTo>
                <a:cubicBezTo>
                  <a:pt x="9071" y="2524"/>
                  <a:pt x="9072" y="2543"/>
                  <a:pt x="9074" y="2562"/>
                </a:cubicBezTo>
                <a:lnTo>
                  <a:pt x="9064" y="2562"/>
                </a:lnTo>
                <a:cubicBezTo>
                  <a:pt x="9062" y="2543"/>
                  <a:pt x="9061" y="2525"/>
                  <a:pt x="9059" y="2506"/>
                </a:cubicBezTo>
                <a:cubicBezTo>
                  <a:pt x="9062" y="2506"/>
                  <a:pt x="9066" y="2506"/>
                  <a:pt x="9069" y="2505"/>
                </a:cubicBezTo>
                <a:close/>
                <a:moveTo>
                  <a:pt x="8474" y="2543"/>
                </a:moveTo>
                <a:lnTo>
                  <a:pt x="8475" y="2562"/>
                </a:lnTo>
                <a:lnTo>
                  <a:pt x="8444" y="2562"/>
                </a:lnTo>
                <a:lnTo>
                  <a:pt x="8444" y="2564"/>
                </a:lnTo>
                <a:cubicBezTo>
                  <a:pt x="8444" y="2556"/>
                  <a:pt x="8443" y="2550"/>
                  <a:pt x="8443" y="2545"/>
                </a:cubicBezTo>
                <a:cubicBezTo>
                  <a:pt x="8453" y="2545"/>
                  <a:pt x="8463" y="2543"/>
                  <a:pt x="8474" y="2543"/>
                </a:cubicBezTo>
                <a:close/>
                <a:moveTo>
                  <a:pt x="10413" y="2520"/>
                </a:moveTo>
                <a:cubicBezTo>
                  <a:pt x="10414" y="2538"/>
                  <a:pt x="10416" y="2557"/>
                  <a:pt x="10417" y="2575"/>
                </a:cubicBezTo>
                <a:lnTo>
                  <a:pt x="10417" y="2575"/>
                </a:lnTo>
                <a:cubicBezTo>
                  <a:pt x="10414" y="2575"/>
                  <a:pt x="10410" y="2577"/>
                  <a:pt x="10407" y="2577"/>
                </a:cubicBezTo>
                <a:cubicBezTo>
                  <a:pt x="10405" y="2558"/>
                  <a:pt x="10404" y="2539"/>
                  <a:pt x="10402" y="2520"/>
                </a:cubicBezTo>
                <a:close/>
                <a:moveTo>
                  <a:pt x="6782" y="2465"/>
                </a:moveTo>
                <a:cubicBezTo>
                  <a:pt x="6785" y="2502"/>
                  <a:pt x="6789" y="2540"/>
                  <a:pt x="6792" y="2578"/>
                </a:cubicBezTo>
                <a:lnTo>
                  <a:pt x="6776" y="2578"/>
                </a:lnTo>
                <a:cubicBezTo>
                  <a:pt x="6773" y="2540"/>
                  <a:pt x="6770" y="2503"/>
                  <a:pt x="6767" y="2465"/>
                </a:cubicBezTo>
                <a:close/>
                <a:moveTo>
                  <a:pt x="5658" y="2500"/>
                </a:moveTo>
                <a:cubicBezTo>
                  <a:pt x="5661" y="2539"/>
                  <a:pt x="5664" y="2575"/>
                  <a:pt x="5666" y="2614"/>
                </a:cubicBezTo>
                <a:lnTo>
                  <a:pt x="5652" y="2614"/>
                </a:lnTo>
                <a:cubicBezTo>
                  <a:pt x="5649" y="2577"/>
                  <a:pt x="5644" y="2539"/>
                  <a:pt x="5641" y="2502"/>
                </a:cubicBezTo>
                <a:cubicBezTo>
                  <a:pt x="5647" y="2502"/>
                  <a:pt x="5652" y="2500"/>
                  <a:pt x="5658" y="2500"/>
                </a:cubicBezTo>
                <a:close/>
                <a:moveTo>
                  <a:pt x="8223" y="2589"/>
                </a:moveTo>
                <a:cubicBezTo>
                  <a:pt x="8225" y="2608"/>
                  <a:pt x="8226" y="2627"/>
                  <a:pt x="8228" y="2645"/>
                </a:cubicBezTo>
                <a:cubicBezTo>
                  <a:pt x="8225" y="2645"/>
                  <a:pt x="8222" y="2646"/>
                  <a:pt x="8218" y="2646"/>
                </a:cubicBezTo>
                <a:cubicBezTo>
                  <a:pt x="8216" y="2627"/>
                  <a:pt x="8215" y="2608"/>
                  <a:pt x="8213" y="2589"/>
                </a:cubicBezTo>
                <a:close/>
                <a:moveTo>
                  <a:pt x="5755" y="2611"/>
                </a:moveTo>
                <a:cubicBezTo>
                  <a:pt x="5756" y="2628"/>
                  <a:pt x="5758" y="2648"/>
                  <a:pt x="5759" y="2667"/>
                </a:cubicBezTo>
                <a:lnTo>
                  <a:pt x="5750" y="2667"/>
                </a:lnTo>
                <a:cubicBezTo>
                  <a:pt x="5747" y="2648"/>
                  <a:pt x="5746" y="2630"/>
                  <a:pt x="5744" y="2611"/>
                </a:cubicBezTo>
                <a:close/>
                <a:moveTo>
                  <a:pt x="8605" y="2652"/>
                </a:moveTo>
                <a:cubicBezTo>
                  <a:pt x="8605" y="2658"/>
                  <a:pt x="8606" y="2665"/>
                  <a:pt x="8606" y="2671"/>
                </a:cubicBezTo>
                <a:cubicBezTo>
                  <a:pt x="8596" y="2671"/>
                  <a:pt x="8585" y="2673"/>
                  <a:pt x="8577" y="2673"/>
                </a:cubicBezTo>
                <a:lnTo>
                  <a:pt x="8574" y="2653"/>
                </a:lnTo>
                <a:cubicBezTo>
                  <a:pt x="8584" y="2653"/>
                  <a:pt x="8594" y="2652"/>
                  <a:pt x="8605" y="2652"/>
                </a:cubicBezTo>
                <a:close/>
                <a:moveTo>
                  <a:pt x="8026" y="2671"/>
                </a:moveTo>
                <a:cubicBezTo>
                  <a:pt x="8028" y="2677"/>
                  <a:pt x="8028" y="2683"/>
                  <a:pt x="8028" y="2689"/>
                </a:cubicBezTo>
                <a:cubicBezTo>
                  <a:pt x="8018" y="2690"/>
                  <a:pt x="8009" y="2690"/>
                  <a:pt x="7998" y="2690"/>
                </a:cubicBezTo>
                <a:cubicBezTo>
                  <a:pt x="7997" y="2684"/>
                  <a:pt x="7997" y="2677"/>
                  <a:pt x="7997" y="2671"/>
                </a:cubicBezTo>
                <a:close/>
                <a:moveTo>
                  <a:pt x="11632" y="2543"/>
                </a:moveTo>
                <a:cubicBezTo>
                  <a:pt x="11635" y="2549"/>
                  <a:pt x="11640" y="2555"/>
                  <a:pt x="11643" y="2561"/>
                </a:cubicBezTo>
                <a:cubicBezTo>
                  <a:pt x="11635" y="2574"/>
                  <a:pt x="11628" y="2587"/>
                  <a:pt x="11622" y="2600"/>
                </a:cubicBezTo>
                <a:cubicBezTo>
                  <a:pt x="11619" y="2597"/>
                  <a:pt x="11616" y="2593"/>
                  <a:pt x="11615" y="2590"/>
                </a:cubicBezTo>
                <a:lnTo>
                  <a:pt x="11615" y="2590"/>
                </a:lnTo>
                <a:cubicBezTo>
                  <a:pt x="11621" y="2623"/>
                  <a:pt x="11624" y="2649"/>
                  <a:pt x="11625" y="2675"/>
                </a:cubicBezTo>
                <a:cubicBezTo>
                  <a:pt x="11625" y="2683"/>
                  <a:pt x="11621" y="2689"/>
                  <a:pt x="11618" y="2699"/>
                </a:cubicBezTo>
                <a:cubicBezTo>
                  <a:pt x="11590" y="2677"/>
                  <a:pt x="11560" y="2653"/>
                  <a:pt x="11515" y="2617"/>
                </a:cubicBezTo>
                <a:cubicBezTo>
                  <a:pt x="11559" y="2605"/>
                  <a:pt x="11588" y="2597"/>
                  <a:pt x="11618" y="2589"/>
                </a:cubicBezTo>
                <a:cubicBezTo>
                  <a:pt x="11621" y="2574"/>
                  <a:pt x="11626" y="2559"/>
                  <a:pt x="11632" y="2543"/>
                </a:cubicBezTo>
                <a:close/>
                <a:moveTo>
                  <a:pt x="7692" y="2681"/>
                </a:moveTo>
                <a:cubicBezTo>
                  <a:pt x="7692" y="2687"/>
                  <a:pt x="7694" y="2693"/>
                  <a:pt x="7694" y="2700"/>
                </a:cubicBezTo>
                <a:lnTo>
                  <a:pt x="7663" y="2700"/>
                </a:lnTo>
                <a:cubicBezTo>
                  <a:pt x="7663" y="2695"/>
                  <a:pt x="7663" y="2689"/>
                  <a:pt x="7661" y="2681"/>
                </a:cubicBezTo>
                <a:close/>
                <a:moveTo>
                  <a:pt x="8288" y="2643"/>
                </a:moveTo>
                <a:cubicBezTo>
                  <a:pt x="8291" y="2662"/>
                  <a:pt x="8293" y="2681"/>
                  <a:pt x="8294" y="2700"/>
                </a:cubicBezTo>
                <a:lnTo>
                  <a:pt x="8284" y="2700"/>
                </a:lnTo>
                <a:cubicBezTo>
                  <a:pt x="8282" y="2681"/>
                  <a:pt x="8281" y="2662"/>
                  <a:pt x="8279" y="2643"/>
                </a:cubicBezTo>
                <a:close/>
                <a:moveTo>
                  <a:pt x="3882" y="2689"/>
                </a:moveTo>
                <a:lnTo>
                  <a:pt x="3883" y="2708"/>
                </a:lnTo>
                <a:lnTo>
                  <a:pt x="3854" y="2708"/>
                </a:lnTo>
                <a:cubicBezTo>
                  <a:pt x="3852" y="2702"/>
                  <a:pt x="3852" y="2696"/>
                  <a:pt x="3852" y="2689"/>
                </a:cubicBezTo>
                <a:close/>
                <a:moveTo>
                  <a:pt x="4960" y="2565"/>
                </a:moveTo>
                <a:cubicBezTo>
                  <a:pt x="4971" y="2612"/>
                  <a:pt x="4975" y="2637"/>
                  <a:pt x="4981" y="2674"/>
                </a:cubicBezTo>
                <a:cubicBezTo>
                  <a:pt x="4963" y="2681"/>
                  <a:pt x="4947" y="2689"/>
                  <a:pt x="4898" y="2711"/>
                </a:cubicBezTo>
                <a:cubicBezTo>
                  <a:pt x="4929" y="2639"/>
                  <a:pt x="4941" y="2609"/>
                  <a:pt x="4960" y="2565"/>
                </a:cubicBezTo>
                <a:close/>
                <a:moveTo>
                  <a:pt x="7842" y="2630"/>
                </a:moveTo>
                <a:lnTo>
                  <a:pt x="7842" y="2630"/>
                </a:lnTo>
                <a:cubicBezTo>
                  <a:pt x="7860" y="2649"/>
                  <a:pt x="7881" y="2671"/>
                  <a:pt x="7909" y="2700"/>
                </a:cubicBezTo>
                <a:cubicBezTo>
                  <a:pt x="7890" y="2708"/>
                  <a:pt x="7876" y="2712"/>
                  <a:pt x="7851" y="2723"/>
                </a:cubicBezTo>
                <a:cubicBezTo>
                  <a:pt x="7847" y="2670"/>
                  <a:pt x="7844" y="2646"/>
                  <a:pt x="7842" y="2630"/>
                </a:cubicBezTo>
                <a:close/>
                <a:moveTo>
                  <a:pt x="3748" y="2674"/>
                </a:moveTo>
                <a:cubicBezTo>
                  <a:pt x="3751" y="2693"/>
                  <a:pt x="3752" y="2711"/>
                  <a:pt x="3754" y="2730"/>
                </a:cubicBezTo>
                <a:lnTo>
                  <a:pt x="3744" y="2730"/>
                </a:lnTo>
                <a:cubicBezTo>
                  <a:pt x="3742" y="2712"/>
                  <a:pt x="3741" y="2693"/>
                  <a:pt x="3739" y="2674"/>
                </a:cubicBezTo>
                <a:close/>
                <a:moveTo>
                  <a:pt x="5277" y="2680"/>
                </a:moveTo>
                <a:cubicBezTo>
                  <a:pt x="5278" y="2696"/>
                  <a:pt x="5280" y="2712"/>
                  <a:pt x="5281" y="2728"/>
                </a:cubicBezTo>
                <a:cubicBezTo>
                  <a:pt x="5265" y="2730"/>
                  <a:pt x="5247" y="2730"/>
                  <a:pt x="5231" y="2730"/>
                </a:cubicBezTo>
                <a:cubicBezTo>
                  <a:pt x="5230" y="2721"/>
                  <a:pt x="5228" y="2712"/>
                  <a:pt x="5227" y="2703"/>
                </a:cubicBezTo>
                <a:cubicBezTo>
                  <a:pt x="5243" y="2695"/>
                  <a:pt x="5260" y="2687"/>
                  <a:pt x="5277" y="2680"/>
                </a:cubicBezTo>
                <a:close/>
                <a:moveTo>
                  <a:pt x="12266" y="2702"/>
                </a:moveTo>
                <a:cubicBezTo>
                  <a:pt x="12268" y="2711"/>
                  <a:pt x="12268" y="2721"/>
                  <a:pt x="12269" y="2730"/>
                </a:cubicBezTo>
                <a:cubicBezTo>
                  <a:pt x="12249" y="2730"/>
                  <a:pt x="12228" y="2731"/>
                  <a:pt x="12209" y="2731"/>
                </a:cubicBezTo>
                <a:cubicBezTo>
                  <a:pt x="12208" y="2723"/>
                  <a:pt x="12208" y="2714"/>
                  <a:pt x="12206" y="2703"/>
                </a:cubicBezTo>
                <a:cubicBezTo>
                  <a:pt x="12227" y="2703"/>
                  <a:pt x="12247" y="2702"/>
                  <a:pt x="12266" y="2702"/>
                </a:cubicBezTo>
                <a:close/>
                <a:moveTo>
                  <a:pt x="12105" y="2693"/>
                </a:moveTo>
                <a:cubicBezTo>
                  <a:pt x="12106" y="2712"/>
                  <a:pt x="12108" y="2730"/>
                  <a:pt x="12109" y="2749"/>
                </a:cubicBezTo>
                <a:lnTo>
                  <a:pt x="12099" y="2749"/>
                </a:lnTo>
                <a:cubicBezTo>
                  <a:pt x="12097" y="2730"/>
                  <a:pt x="12096" y="2712"/>
                  <a:pt x="12094" y="2693"/>
                </a:cubicBezTo>
                <a:close/>
                <a:moveTo>
                  <a:pt x="11678" y="2706"/>
                </a:moveTo>
                <a:cubicBezTo>
                  <a:pt x="11681" y="2725"/>
                  <a:pt x="11682" y="2743"/>
                  <a:pt x="11684" y="2762"/>
                </a:cubicBezTo>
                <a:lnTo>
                  <a:pt x="11674" y="2762"/>
                </a:lnTo>
                <a:cubicBezTo>
                  <a:pt x="11672" y="2745"/>
                  <a:pt x="11671" y="2725"/>
                  <a:pt x="11669" y="2706"/>
                </a:cubicBezTo>
                <a:close/>
                <a:moveTo>
                  <a:pt x="3430" y="2759"/>
                </a:moveTo>
                <a:cubicBezTo>
                  <a:pt x="3432" y="2765"/>
                  <a:pt x="3432" y="2773"/>
                  <a:pt x="3432" y="2778"/>
                </a:cubicBezTo>
                <a:lnTo>
                  <a:pt x="3402" y="2778"/>
                </a:lnTo>
                <a:lnTo>
                  <a:pt x="3401" y="2761"/>
                </a:lnTo>
                <a:cubicBezTo>
                  <a:pt x="3411" y="2759"/>
                  <a:pt x="3420" y="2759"/>
                  <a:pt x="3430" y="2759"/>
                </a:cubicBezTo>
                <a:close/>
                <a:moveTo>
                  <a:pt x="3026" y="2750"/>
                </a:moveTo>
                <a:cubicBezTo>
                  <a:pt x="3029" y="2767"/>
                  <a:pt x="3030" y="2783"/>
                  <a:pt x="3033" y="2801"/>
                </a:cubicBezTo>
                <a:cubicBezTo>
                  <a:pt x="3006" y="2801"/>
                  <a:pt x="2979" y="2802"/>
                  <a:pt x="2952" y="2802"/>
                </a:cubicBezTo>
                <a:cubicBezTo>
                  <a:pt x="2951" y="2793"/>
                  <a:pt x="2949" y="2784"/>
                  <a:pt x="2948" y="2774"/>
                </a:cubicBezTo>
                <a:cubicBezTo>
                  <a:pt x="2974" y="2765"/>
                  <a:pt x="3001" y="2758"/>
                  <a:pt x="3026" y="2750"/>
                </a:cubicBezTo>
                <a:close/>
                <a:moveTo>
                  <a:pt x="8279" y="2771"/>
                </a:moveTo>
                <a:cubicBezTo>
                  <a:pt x="8279" y="2780"/>
                  <a:pt x="8281" y="2790"/>
                  <a:pt x="8282" y="2799"/>
                </a:cubicBezTo>
                <a:cubicBezTo>
                  <a:pt x="8262" y="2801"/>
                  <a:pt x="8241" y="2801"/>
                  <a:pt x="8221" y="2802"/>
                </a:cubicBezTo>
                <a:cubicBezTo>
                  <a:pt x="8221" y="2792"/>
                  <a:pt x="8219" y="2783"/>
                  <a:pt x="8219" y="2773"/>
                </a:cubicBezTo>
                <a:cubicBezTo>
                  <a:pt x="8238" y="2773"/>
                  <a:pt x="8259" y="2773"/>
                  <a:pt x="8279" y="2771"/>
                </a:cubicBezTo>
                <a:close/>
                <a:moveTo>
                  <a:pt x="6621" y="2706"/>
                </a:moveTo>
                <a:cubicBezTo>
                  <a:pt x="6624" y="2737"/>
                  <a:pt x="6627" y="2768"/>
                  <a:pt x="6630" y="2801"/>
                </a:cubicBezTo>
                <a:cubicBezTo>
                  <a:pt x="6624" y="2802"/>
                  <a:pt x="6620" y="2803"/>
                  <a:pt x="6615" y="2803"/>
                </a:cubicBezTo>
                <a:cubicBezTo>
                  <a:pt x="6608" y="2773"/>
                  <a:pt x="6602" y="2742"/>
                  <a:pt x="6596" y="2711"/>
                </a:cubicBezTo>
                <a:cubicBezTo>
                  <a:pt x="6605" y="2709"/>
                  <a:pt x="6612" y="2708"/>
                  <a:pt x="6621" y="2706"/>
                </a:cubicBezTo>
                <a:close/>
                <a:moveTo>
                  <a:pt x="1307" y="2699"/>
                </a:moveTo>
                <a:cubicBezTo>
                  <a:pt x="1298" y="2730"/>
                  <a:pt x="1290" y="2764"/>
                  <a:pt x="1278" y="2809"/>
                </a:cubicBezTo>
                <a:cubicBezTo>
                  <a:pt x="1270" y="2774"/>
                  <a:pt x="1266" y="2750"/>
                  <a:pt x="1257" y="2700"/>
                </a:cubicBezTo>
                <a:cubicBezTo>
                  <a:pt x="1285" y="2700"/>
                  <a:pt x="1298" y="2699"/>
                  <a:pt x="1307" y="2699"/>
                </a:cubicBezTo>
                <a:close/>
                <a:moveTo>
                  <a:pt x="9096" y="2787"/>
                </a:moveTo>
                <a:cubicBezTo>
                  <a:pt x="9097" y="2803"/>
                  <a:pt x="9100" y="2818"/>
                  <a:pt x="9102" y="2834"/>
                </a:cubicBezTo>
                <a:cubicBezTo>
                  <a:pt x="9086" y="2836"/>
                  <a:pt x="9068" y="2836"/>
                  <a:pt x="9052" y="2836"/>
                </a:cubicBezTo>
                <a:cubicBezTo>
                  <a:pt x="9050" y="2827"/>
                  <a:pt x="9049" y="2818"/>
                  <a:pt x="9047" y="2809"/>
                </a:cubicBezTo>
                <a:lnTo>
                  <a:pt x="9096" y="2787"/>
                </a:lnTo>
                <a:close/>
                <a:moveTo>
                  <a:pt x="1885" y="2671"/>
                </a:moveTo>
                <a:cubicBezTo>
                  <a:pt x="1890" y="2734"/>
                  <a:pt x="1894" y="2781"/>
                  <a:pt x="1900" y="2846"/>
                </a:cubicBezTo>
                <a:cubicBezTo>
                  <a:pt x="1869" y="2830"/>
                  <a:pt x="1834" y="2803"/>
                  <a:pt x="1799" y="2795"/>
                </a:cubicBezTo>
                <a:cubicBezTo>
                  <a:pt x="1765" y="2786"/>
                  <a:pt x="1731" y="2795"/>
                  <a:pt x="1694" y="2750"/>
                </a:cubicBezTo>
                <a:cubicBezTo>
                  <a:pt x="1731" y="2746"/>
                  <a:pt x="1769" y="2748"/>
                  <a:pt x="1804" y="2733"/>
                </a:cubicBezTo>
                <a:cubicBezTo>
                  <a:pt x="1832" y="2721"/>
                  <a:pt x="1859" y="2692"/>
                  <a:pt x="1885" y="2671"/>
                </a:cubicBezTo>
                <a:close/>
                <a:moveTo>
                  <a:pt x="8986" y="2846"/>
                </a:moveTo>
                <a:cubicBezTo>
                  <a:pt x="8986" y="2846"/>
                  <a:pt x="8986" y="2847"/>
                  <a:pt x="8986" y="2847"/>
                </a:cubicBezTo>
                <a:lnTo>
                  <a:pt x="8986" y="2847"/>
                </a:lnTo>
                <a:cubicBezTo>
                  <a:pt x="8986" y="2847"/>
                  <a:pt x="8986" y="2846"/>
                  <a:pt x="8986" y="2846"/>
                </a:cubicBezTo>
                <a:close/>
                <a:moveTo>
                  <a:pt x="2618" y="2698"/>
                </a:moveTo>
                <a:cubicBezTo>
                  <a:pt x="2649" y="2759"/>
                  <a:pt x="2665" y="2795"/>
                  <a:pt x="2698" y="2859"/>
                </a:cubicBezTo>
                <a:cubicBezTo>
                  <a:pt x="2640" y="2870"/>
                  <a:pt x="2602" y="2876"/>
                  <a:pt x="2567" y="2883"/>
                </a:cubicBezTo>
                <a:cubicBezTo>
                  <a:pt x="2520" y="2728"/>
                  <a:pt x="2618" y="2787"/>
                  <a:pt x="2618" y="2698"/>
                </a:cubicBezTo>
                <a:close/>
                <a:moveTo>
                  <a:pt x="2386" y="2714"/>
                </a:moveTo>
                <a:cubicBezTo>
                  <a:pt x="2393" y="2759"/>
                  <a:pt x="2397" y="2795"/>
                  <a:pt x="2400" y="2817"/>
                </a:cubicBezTo>
                <a:cubicBezTo>
                  <a:pt x="2412" y="2837"/>
                  <a:pt x="2421" y="2849"/>
                  <a:pt x="2431" y="2862"/>
                </a:cubicBezTo>
                <a:cubicBezTo>
                  <a:pt x="2428" y="2868"/>
                  <a:pt x="2425" y="2874"/>
                  <a:pt x="2422" y="2880"/>
                </a:cubicBezTo>
                <a:cubicBezTo>
                  <a:pt x="2415" y="2865"/>
                  <a:pt x="2406" y="2851"/>
                  <a:pt x="2397" y="2834"/>
                </a:cubicBezTo>
                <a:cubicBezTo>
                  <a:pt x="2399" y="2831"/>
                  <a:pt x="2400" y="2827"/>
                  <a:pt x="2403" y="2824"/>
                </a:cubicBezTo>
                <a:lnTo>
                  <a:pt x="2403" y="2824"/>
                </a:lnTo>
                <a:cubicBezTo>
                  <a:pt x="2384" y="2843"/>
                  <a:pt x="2371" y="2864"/>
                  <a:pt x="2356" y="2889"/>
                </a:cubicBezTo>
                <a:cubicBezTo>
                  <a:pt x="2346" y="2853"/>
                  <a:pt x="2339" y="2821"/>
                  <a:pt x="2328" y="2790"/>
                </a:cubicBezTo>
                <a:cubicBezTo>
                  <a:pt x="2322" y="2774"/>
                  <a:pt x="2312" y="2764"/>
                  <a:pt x="2293" y="2734"/>
                </a:cubicBezTo>
                <a:cubicBezTo>
                  <a:pt x="2327" y="2727"/>
                  <a:pt x="2353" y="2721"/>
                  <a:pt x="2386" y="2714"/>
                </a:cubicBezTo>
                <a:close/>
                <a:moveTo>
                  <a:pt x="7513" y="2837"/>
                </a:moveTo>
                <a:cubicBezTo>
                  <a:pt x="7514" y="2856"/>
                  <a:pt x="7516" y="2876"/>
                  <a:pt x="7517" y="2895"/>
                </a:cubicBezTo>
                <a:lnTo>
                  <a:pt x="7507" y="2895"/>
                </a:lnTo>
                <a:cubicBezTo>
                  <a:pt x="7506" y="2876"/>
                  <a:pt x="7504" y="2856"/>
                  <a:pt x="7503" y="2837"/>
                </a:cubicBezTo>
                <a:close/>
                <a:moveTo>
                  <a:pt x="5531" y="2843"/>
                </a:moveTo>
                <a:cubicBezTo>
                  <a:pt x="5533" y="2862"/>
                  <a:pt x="5534" y="2881"/>
                  <a:pt x="5536" y="2901"/>
                </a:cubicBezTo>
                <a:lnTo>
                  <a:pt x="5525" y="2901"/>
                </a:lnTo>
                <a:cubicBezTo>
                  <a:pt x="5524" y="2881"/>
                  <a:pt x="5522" y="2862"/>
                  <a:pt x="5521" y="2845"/>
                </a:cubicBezTo>
                <a:cubicBezTo>
                  <a:pt x="5524" y="2845"/>
                  <a:pt x="5528" y="2843"/>
                  <a:pt x="5531" y="2843"/>
                </a:cubicBezTo>
                <a:close/>
                <a:moveTo>
                  <a:pt x="1022" y="2873"/>
                </a:moveTo>
                <a:cubicBezTo>
                  <a:pt x="1023" y="2892"/>
                  <a:pt x="1025" y="2911"/>
                  <a:pt x="1026" y="2929"/>
                </a:cubicBezTo>
                <a:lnTo>
                  <a:pt x="1026" y="2930"/>
                </a:lnTo>
                <a:lnTo>
                  <a:pt x="1016" y="2930"/>
                </a:lnTo>
                <a:cubicBezTo>
                  <a:pt x="1014" y="2911"/>
                  <a:pt x="1013" y="2892"/>
                  <a:pt x="1012" y="2873"/>
                </a:cubicBezTo>
                <a:close/>
                <a:moveTo>
                  <a:pt x="2486" y="2883"/>
                </a:moveTo>
                <a:cubicBezTo>
                  <a:pt x="2487" y="2902"/>
                  <a:pt x="2489" y="2921"/>
                  <a:pt x="2492" y="2940"/>
                </a:cubicBezTo>
                <a:lnTo>
                  <a:pt x="2481" y="2940"/>
                </a:lnTo>
                <a:cubicBezTo>
                  <a:pt x="2480" y="2921"/>
                  <a:pt x="2477" y="2902"/>
                  <a:pt x="2475" y="2883"/>
                </a:cubicBezTo>
                <a:close/>
                <a:moveTo>
                  <a:pt x="2243" y="2890"/>
                </a:moveTo>
                <a:cubicBezTo>
                  <a:pt x="2244" y="2909"/>
                  <a:pt x="2246" y="2929"/>
                  <a:pt x="2247" y="2948"/>
                </a:cubicBezTo>
                <a:lnTo>
                  <a:pt x="2237" y="2948"/>
                </a:lnTo>
                <a:cubicBezTo>
                  <a:pt x="2236" y="2929"/>
                  <a:pt x="2234" y="2911"/>
                  <a:pt x="2233" y="2892"/>
                </a:cubicBezTo>
                <a:cubicBezTo>
                  <a:pt x="2234" y="2891"/>
                  <a:pt x="2236" y="2891"/>
                  <a:pt x="2238" y="2891"/>
                </a:cubicBezTo>
                <a:cubicBezTo>
                  <a:pt x="2240" y="2891"/>
                  <a:pt x="2241" y="2891"/>
                  <a:pt x="2243" y="2890"/>
                </a:cubicBezTo>
                <a:close/>
                <a:moveTo>
                  <a:pt x="3798" y="2899"/>
                </a:moveTo>
                <a:cubicBezTo>
                  <a:pt x="3799" y="2917"/>
                  <a:pt x="3801" y="2936"/>
                  <a:pt x="3804" y="2955"/>
                </a:cubicBezTo>
                <a:lnTo>
                  <a:pt x="3794" y="2955"/>
                </a:lnTo>
                <a:cubicBezTo>
                  <a:pt x="3792" y="2936"/>
                  <a:pt x="3789" y="2918"/>
                  <a:pt x="3788" y="2899"/>
                </a:cubicBezTo>
                <a:close/>
                <a:moveTo>
                  <a:pt x="3735" y="2845"/>
                </a:moveTo>
                <a:cubicBezTo>
                  <a:pt x="3738" y="2881"/>
                  <a:pt x="3742" y="2920"/>
                  <a:pt x="3745" y="2956"/>
                </a:cubicBezTo>
                <a:cubicBezTo>
                  <a:pt x="3739" y="2958"/>
                  <a:pt x="3735" y="2958"/>
                  <a:pt x="3729" y="2958"/>
                </a:cubicBezTo>
                <a:cubicBezTo>
                  <a:pt x="3726" y="2920"/>
                  <a:pt x="3723" y="2883"/>
                  <a:pt x="3720" y="2845"/>
                </a:cubicBezTo>
                <a:close/>
                <a:moveTo>
                  <a:pt x="1787" y="2905"/>
                </a:moveTo>
                <a:cubicBezTo>
                  <a:pt x="1788" y="2924"/>
                  <a:pt x="1790" y="2943"/>
                  <a:pt x="1791" y="2961"/>
                </a:cubicBezTo>
                <a:cubicBezTo>
                  <a:pt x="1788" y="2962"/>
                  <a:pt x="1785" y="2962"/>
                  <a:pt x="1781" y="2962"/>
                </a:cubicBezTo>
                <a:cubicBezTo>
                  <a:pt x="1779" y="2943"/>
                  <a:pt x="1778" y="2924"/>
                  <a:pt x="1777" y="2905"/>
                </a:cubicBezTo>
                <a:close/>
                <a:moveTo>
                  <a:pt x="795" y="2955"/>
                </a:moveTo>
                <a:lnTo>
                  <a:pt x="797" y="2974"/>
                </a:lnTo>
                <a:cubicBezTo>
                  <a:pt x="786" y="2974"/>
                  <a:pt x="776" y="2976"/>
                  <a:pt x="766" y="2976"/>
                </a:cubicBezTo>
                <a:cubicBezTo>
                  <a:pt x="766" y="2968"/>
                  <a:pt x="766" y="2962"/>
                  <a:pt x="764" y="2956"/>
                </a:cubicBezTo>
                <a:cubicBezTo>
                  <a:pt x="775" y="2956"/>
                  <a:pt x="785" y="2955"/>
                  <a:pt x="795" y="2955"/>
                </a:cubicBezTo>
                <a:close/>
                <a:moveTo>
                  <a:pt x="5491" y="2977"/>
                </a:moveTo>
                <a:cubicBezTo>
                  <a:pt x="5493" y="2983"/>
                  <a:pt x="5493" y="2989"/>
                  <a:pt x="5493" y="2996"/>
                </a:cubicBezTo>
                <a:lnTo>
                  <a:pt x="5463" y="2996"/>
                </a:lnTo>
                <a:cubicBezTo>
                  <a:pt x="5462" y="2990"/>
                  <a:pt x="5462" y="2984"/>
                  <a:pt x="5462" y="2979"/>
                </a:cubicBezTo>
                <a:cubicBezTo>
                  <a:pt x="5471" y="2977"/>
                  <a:pt x="5481" y="2977"/>
                  <a:pt x="5491" y="2977"/>
                </a:cubicBezTo>
                <a:close/>
                <a:moveTo>
                  <a:pt x="4207" y="2770"/>
                </a:moveTo>
                <a:lnTo>
                  <a:pt x="4207" y="2770"/>
                </a:lnTo>
                <a:cubicBezTo>
                  <a:pt x="4226" y="2798"/>
                  <a:pt x="4242" y="2823"/>
                  <a:pt x="4263" y="2856"/>
                </a:cubicBezTo>
                <a:cubicBezTo>
                  <a:pt x="4264" y="2899"/>
                  <a:pt x="4267" y="2948"/>
                  <a:pt x="4269" y="2998"/>
                </a:cubicBezTo>
                <a:cubicBezTo>
                  <a:pt x="4259" y="2914"/>
                  <a:pt x="4173" y="2876"/>
                  <a:pt x="4207" y="2770"/>
                </a:cubicBezTo>
                <a:close/>
                <a:moveTo>
                  <a:pt x="2344" y="2954"/>
                </a:moveTo>
                <a:cubicBezTo>
                  <a:pt x="2346" y="2962"/>
                  <a:pt x="2347" y="2973"/>
                  <a:pt x="2349" y="2981"/>
                </a:cubicBezTo>
                <a:cubicBezTo>
                  <a:pt x="2333" y="2989"/>
                  <a:pt x="2316" y="2996"/>
                  <a:pt x="2302" y="3005"/>
                </a:cubicBezTo>
                <a:cubicBezTo>
                  <a:pt x="2299" y="2989"/>
                  <a:pt x="2296" y="2973"/>
                  <a:pt x="2294" y="2956"/>
                </a:cubicBezTo>
                <a:cubicBezTo>
                  <a:pt x="2311" y="2955"/>
                  <a:pt x="2327" y="2955"/>
                  <a:pt x="2344" y="2955"/>
                </a:cubicBezTo>
                <a:lnTo>
                  <a:pt x="2344" y="2954"/>
                </a:lnTo>
                <a:close/>
                <a:moveTo>
                  <a:pt x="3467" y="2909"/>
                </a:moveTo>
                <a:cubicBezTo>
                  <a:pt x="3470" y="2948"/>
                  <a:pt x="3473" y="2984"/>
                  <a:pt x="3476" y="3023"/>
                </a:cubicBezTo>
                <a:lnTo>
                  <a:pt x="3461" y="3023"/>
                </a:lnTo>
                <a:cubicBezTo>
                  <a:pt x="3458" y="2984"/>
                  <a:pt x="3454" y="2948"/>
                  <a:pt x="3451" y="2909"/>
                </a:cubicBezTo>
                <a:close/>
                <a:moveTo>
                  <a:pt x="4906" y="2974"/>
                </a:moveTo>
                <a:cubicBezTo>
                  <a:pt x="4907" y="2990"/>
                  <a:pt x="4909" y="3006"/>
                  <a:pt x="4910" y="3024"/>
                </a:cubicBezTo>
                <a:cubicBezTo>
                  <a:pt x="4884" y="3024"/>
                  <a:pt x="4857" y="3026"/>
                  <a:pt x="4831" y="3026"/>
                </a:cubicBezTo>
                <a:cubicBezTo>
                  <a:pt x="4829" y="3017"/>
                  <a:pt x="4828" y="3006"/>
                  <a:pt x="4826" y="2996"/>
                </a:cubicBezTo>
                <a:cubicBezTo>
                  <a:pt x="4853" y="2989"/>
                  <a:pt x="4879" y="2981"/>
                  <a:pt x="4906" y="2974"/>
                </a:cubicBezTo>
                <a:close/>
                <a:moveTo>
                  <a:pt x="2918" y="2929"/>
                </a:moveTo>
                <a:cubicBezTo>
                  <a:pt x="2926" y="2965"/>
                  <a:pt x="2931" y="3001"/>
                  <a:pt x="2939" y="3037"/>
                </a:cubicBezTo>
                <a:lnTo>
                  <a:pt x="2935" y="3038"/>
                </a:lnTo>
                <a:lnTo>
                  <a:pt x="2935" y="3038"/>
                </a:lnTo>
                <a:cubicBezTo>
                  <a:pt x="2908" y="3004"/>
                  <a:pt x="2903" y="2969"/>
                  <a:pt x="2899" y="2933"/>
                </a:cubicBezTo>
                <a:cubicBezTo>
                  <a:pt x="2905" y="2931"/>
                  <a:pt x="2912" y="2930"/>
                  <a:pt x="2918" y="2929"/>
                </a:cubicBezTo>
                <a:close/>
                <a:moveTo>
                  <a:pt x="2174" y="3026"/>
                </a:moveTo>
                <a:cubicBezTo>
                  <a:pt x="2174" y="3032"/>
                  <a:pt x="2174" y="3037"/>
                  <a:pt x="2175" y="3043"/>
                </a:cubicBezTo>
                <a:cubicBezTo>
                  <a:pt x="2165" y="3045"/>
                  <a:pt x="2155" y="3045"/>
                  <a:pt x="2144" y="3045"/>
                </a:cubicBezTo>
                <a:lnTo>
                  <a:pt x="2143" y="3026"/>
                </a:lnTo>
                <a:close/>
                <a:moveTo>
                  <a:pt x="8135" y="2987"/>
                </a:moveTo>
                <a:cubicBezTo>
                  <a:pt x="8137" y="3006"/>
                  <a:pt x="8138" y="3026"/>
                  <a:pt x="8140" y="3043"/>
                </a:cubicBezTo>
                <a:cubicBezTo>
                  <a:pt x="8138" y="3044"/>
                  <a:pt x="8137" y="3044"/>
                  <a:pt x="8135" y="3044"/>
                </a:cubicBezTo>
                <a:cubicBezTo>
                  <a:pt x="8133" y="3044"/>
                  <a:pt x="8132" y="3044"/>
                  <a:pt x="8129" y="3045"/>
                </a:cubicBezTo>
                <a:cubicBezTo>
                  <a:pt x="8128" y="3026"/>
                  <a:pt x="8126" y="3006"/>
                  <a:pt x="8125" y="2987"/>
                </a:cubicBezTo>
                <a:close/>
                <a:moveTo>
                  <a:pt x="454" y="3004"/>
                </a:moveTo>
                <a:cubicBezTo>
                  <a:pt x="455" y="3023"/>
                  <a:pt x="457" y="3042"/>
                  <a:pt x="458" y="3061"/>
                </a:cubicBezTo>
                <a:lnTo>
                  <a:pt x="448" y="3061"/>
                </a:lnTo>
                <a:cubicBezTo>
                  <a:pt x="447" y="3042"/>
                  <a:pt x="445" y="3023"/>
                  <a:pt x="444" y="3004"/>
                </a:cubicBezTo>
                <a:close/>
                <a:moveTo>
                  <a:pt x="5817" y="2948"/>
                </a:moveTo>
                <a:cubicBezTo>
                  <a:pt x="5819" y="2986"/>
                  <a:pt x="5822" y="3023"/>
                  <a:pt x="5827" y="3061"/>
                </a:cubicBezTo>
                <a:lnTo>
                  <a:pt x="5811" y="3061"/>
                </a:lnTo>
                <a:cubicBezTo>
                  <a:pt x="5808" y="3024"/>
                  <a:pt x="5805" y="2986"/>
                  <a:pt x="5802" y="2949"/>
                </a:cubicBezTo>
                <a:cubicBezTo>
                  <a:pt x="5806" y="2949"/>
                  <a:pt x="5812" y="2948"/>
                  <a:pt x="5817" y="2948"/>
                </a:cubicBezTo>
                <a:close/>
                <a:moveTo>
                  <a:pt x="1219" y="3036"/>
                </a:moveTo>
                <a:cubicBezTo>
                  <a:pt x="1220" y="3055"/>
                  <a:pt x="1222" y="3074"/>
                  <a:pt x="1223" y="3092"/>
                </a:cubicBezTo>
                <a:cubicBezTo>
                  <a:pt x="1220" y="3093"/>
                  <a:pt x="1216" y="3093"/>
                  <a:pt x="1213" y="3093"/>
                </a:cubicBezTo>
                <a:cubicBezTo>
                  <a:pt x="1212" y="3074"/>
                  <a:pt x="1210" y="3055"/>
                  <a:pt x="1209" y="3036"/>
                </a:cubicBezTo>
                <a:close/>
                <a:moveTo>
                  <a:pt x="2361" y="3076"/>
                </a:moveTo>
                <a:cubicBezTo>
                  <a:pt x="2361" y="3082"/>
                  <a:pt x="2361" y="3089"/>
                  <a:pt x="2362" y="3095"/>
                </a:cubicBezTo>
                <a:lnTo>
                  <a:pt x="2331" y="3095"/>
                </a:lnTo>
                <a:cubicBezTo>
                  <a:pt x="2331" y="3089"/>
                  <a:pt x="2330" y="3083"/>
                  <a:pt x="2330" y="3077"/>
                </a:cubicBezTo>
                <a:cubicBezTo>
                  <a:pt x="2340" y="3077"/>
                  <a:pt x="2350" y="3076"/>
                  <a:pt x="2361" y="3076"/>
                </a:cubicBezTo>
                <a:close/>
                <a:moveTo>
                  <a:pt x="5775" y="3082"/>
                </a:moveTo>
                <a:lnTo>
                  <a:pt x="5777" y="3099"/>
                </a:lnTo>
                <a:cubicBezTo>
                  <a:pt x="5767" y="3101"/>
                  <a:pt x="5756" y="3101"/>
                  <a:pt x="5746" y="3101"/>
                </a:cubicBezTo>
                <a:cubicBezTo>
                  <a:pt x="5746" y="3095"/>
                  <a:pt x="5746" y="3087"/>
                  <a:pt x="5744" y="3082"/>
                </a:cubicBezTo>
                <a:close/>
                <a:moveTo>
                  <a:pt x="3642" y="3092"/>
                </a:moveTo>
                <a:lnTo>
                  <a:pt x="3644" y="3111"/>
                </a:lnTo>
                <a:lnTo>
                  <a:pt x="3614" y="3111"/>
                </a:lnTo>
                <a:lnTo>
                  <a:pt x="3611" y="3093"/>
                </a:lnTo>
                <a:cubicBezTo>
                  <a:pt x="3621" y="3092"/>
                  <a:pt x="3632" y="3092"/>
                  <a:pt x="3642" y="3092"/>
                </a:cubicBezTo>
                <a:close/>
                <a:moveTo>
                  <a:pt x="7532" y="3064"/>
                </a:moveTo>
                <a:cubicBezTo>
                  <a:pt x="7533" y="3082"/>
                  <a:pt x="7535" y="3101"/>
                  <a:pt x="7536" y="3120"/>
                </a:cubicBezTo>
                <a:lnTo>
                  <a:pt x="7528" y="3120"/>
                </a:lnTo>
                <a:cubicBezTo>
                  <a:pt x="7525" y="3101"/>
                  <a:pt x="7523" y="3083"/>
                  <a:pt x="7522" y="3064"/>
                </a:cubicBezTo>
                <a:close/>
                <a:moveTo>
                  <a:pt x="6449" y="3117"/>
                </a:moveTo>
                <a:cubicBezTo>
                  <a:pt x="6449" y="3123"/>
                  <a:pt x="6449" y="3129"/>
                  <a:pt x="6451" y="3134"/>
                </a:cubicBezTo>
                <a:cubicBezTo>
                  <a:pt x="6440" y="3136"/>
                  <a:pt x="6430" y="3136"/>
                  <a:pt x="6420" y="3136"/>
                </a:cubicBezTo>
                <a:cubicBezTo>
                  <a:pt x="6420" y="3130"/>
                  <a:pt x="6418" y="3124"/>
                  <a:pt x="6418" y="3117"/>
                </a:cubicBezTo>
                <a:close/>
                <a:moveTo>
                  <a:pt x="1403" y="3030"/>
                </a:moveTo>
                <a:cubicBezTo>
                  <a:pt x="1406" y="3068"/>
                  <a:pt x="1409" y="3107"/>
                  <a:pt x="1413" y="3143"/>
                </a:cubicBezTo>
                <a:cubicBezTo>
                  <a:pt x="1407" y="3143"/>
                  <a:pt x="1403" y="3143"/>
                  <a:pt x="1397" y="3145"/>
                </a:cubicBezTo>
                <a:cubicBezTo>
                  <a:pt x="1394" y="3107"/>
                  <a:pt x="1391" y="3068"/>
                  <a:pt x="1388" y="3032"/>
                </a:cubicBezTo>
                <a:cubicBezTo>
                  <a:pt x="1393" y="3032"/>
                  <a:pt x="1398" y="3032"/>
                  <a:pt x="1403" y="3030"/>
                </a:cubicBezTo>
                <a:close/>
                <a:moveTo>
                  <a:pt x="1315" y="3090"/>
                </a:moveTo>
                <a:cubicBezTo>
                  <a:pt x="1316" y="3108"/>
                  <a:pt x="1318" y="3127"/>
                  <a:pt x="1319" y="3146"/>
                </a:cubicBezTo>
                <a:lnTo>
                  <a:pt x="1309" y="3146"/>
                </a:lnTo>
                <a:cubicBezTo>
                  <a:pt x="1307" y="3127"/>
                  <a:pt x="1306" y="3109"/>
                  <a:pt x="1304" y="3090"/>
                </a:cubicBezTo>
                <a:close/>
                <a:moveTo>
                  <a:pt x="900" y="3117"/>
                </a:moveTo>
                <a:cubicBezTo>
                  <a:pt x="901" y="3127"/>
                  <a:pt x="903" y="3136"/>
                  <a:pt x="903" y="3146"/>
                </a:cubicBezTo>
                <a:cubicBezTo>
                  <a:pt x="882" y="3146"/>
                  <a:pt x="861" y="3146"/>
                  <a:pt x="842" y="3148"/>
                </a:cubicBezTo>
                <a:cubicBezTo>
                  <a:pt x="841" y="3137"/>
                  <a:pt x="841" y="3129"/>
                  <a:pt x="839" y="3120"/>
                </a:cubicBezTo>
                <a:cubicBezTo>
                  <a:pt x="860" y="3118"/>
                  <a:pt x="881" y="3118"/>
                  <a:pt x="900" y="3117"/>
                </a:cubicBezTo>
                <a:close/>
                <a:moveTo>
                  <a:pt x="4851" y="3092"/>
                </a:moveTo>
                <a:cubicBezTo>
                  <a:pt x="4853" y="3111"/>
                  <a:pt x="4854" y="3129"/>
                  <a:pt x="4856" y="3148"/>
                </a:cubicBezTo>
                <a:cubicBezTo>
                  <a:pt x="4854" y="3148"/>
                  <a:pt x="4852" y="3148"/>
                  <a:pt x="4850" y="3148"/>
                </a:cubicBezTo>
                <a:cubicBezTo>
                  <a:pt x="4848" y="3148"/>
                  <a:pt x="4847" y="3148"/>
                  <a:pt x="4846" y="3148"/>
                </a:cubicBezTo>
                <a:cubicBezTo>
                  <a:pt x="4844" y="3130"/>
                  <a:pt x="4843" y="3111"/>
                  <a:pt x="4841" y="3092"/>
                </a:cubicBezTo>
                <a:close/>
                <a:moveTo>
                  <a:pt x="7853" y="3129"/>
                </a:moveTo>
                <a:cubicBezTo>
                  <a:pt x="7853" y="3134"/>
                  <a:pt x="7853" y="3142"/>
                  <a:pt x="7854" y="3148"/>
                </a:cubicBezTo>
                <a:cubicBezTo>
                  <a:pt x="7844" y="3148"/>
                  <a:pt x="7834" y="3148"/>
                  <a:pt x="7823" y="3149"/>
                </a:cubicBezTo>
                <a:lnTo>
                  <a:pt x="7823" y="3148"/>
                </a:lnTo>
                <a:cubicBezTo>
                  <a:pt x="7823" y="3142"/>
                  <a:pt x="7822" y="3136"/>
                  <a:pt x="7822" y="3130"/>
                </a:cubicBezTo>
                <a:cubicBezTo>
                  <a:pt x="7832" y="3130"/>
                  <a:pt x="7842" y="3129"/>
                  <a:pt x="7853" y="3129"/>
                </a:cubicBezTo>
                <a:close/>
                <a:moveTo>
                  <a:pt x="5658" y="3142"/>
                </a:moveTo>
                <a:cubicBezTo>
                  <a:pt x="5659" y="3148"/>
                  <a:pt x="5659" y="3154"/>
                  <a:pt x="5659" y="3161"/>
                </a:cubicBezTo>
                <a:lnTo>
                  <a:pt x="5630" y="3161"/>
                </a:lnTo>
                <a:cubicBezTo>
                  <a:pt x="5630" y="3155"/>
                  <a:pt x="5628" y="3149"/>
                  <a:pt x="5628" y="3142"/>
                </a:cubicBezTo>
                <a:close/>
                <a:moveTo>
                  <a:pt x="2683" y="2986"/>
                </a:moveTo>
                <a:cubicBezTo>
                  <a:pt x="2689" y="3049"/>
                  <a:pt x="2693" y="3099"/>
                  <a:pt x="2700" y="3186"/>
                </a:cubicBezTo>
                <a:cubicBezTo>
                  <a:pt x="2670" y="3109"/>
                  <a:pt x="2650" y="3062"/>
                  <a:pt x="2628" y="3006"/>
                </a:cubicBezTo>
                <a:cubicBezTo>
                  <a:pt x="2645" y="3001"/>
                  <a:pt x="2661" y="2995"/>
                  <a:pt x="2683" y="2986"/>
                </a:cubicBezTo>
                <a:close/>
                <a:moveTo>
                  <a:pt x="5100" y="3140"/>
                </a:moveTo>
                <a:cubicBezTo>
                  <a:pt x="5102" y="3160"/>
                  <a:pt x="5103" y="3179"/>
                  <a:pt x="5104" y="3196"/>
                </a:cubicBezTo>
                <a:cubicBezTo>
                  <a:pt x="5102" y="3196"/>
                  <a:pt x="5097" y="3196"/>
                  <a:pt x="5094" y="3198"/>
                </a:cubicBezTo>
                <a:cubicBezTo>
                  <a:pt x="5093" y="3179"/>
                  <a:pt x="5091" y="3160"/>
                  <a:pt x="5090" y="3140"/>
                </a:cubicBezTo>
                <a:close/>
                <a:moveTo>
                  <a:pt x="4442" y="3180"/>
                </a:moveTo>
                <a:cubicBezTo>
                  <a:pt x="4444" y="3186"/>
                  <a:pt x="4444" y="3192"/>
                  <a:pt x="4444" y="3198"/>
                </a:cubicBezTo>
                <a:cubicBezTo>
                  <a:pt x="4434" y="3199"/>
                  <a:pt x="4425" y="3199"/>
                  <a:pt x="4414" y="3199"/>
                </a:cubicBezTo>
                <a:cubicBezTo>
                  <a:pt x="4413" y="3193"/>
                  <a:pt x="4413" y="3187"/>
                  <a:pt x="4412" y="3180"/>
                </a:cubicBezTo>
                <a:close/>
                <a:moveTo>
                  <a:pt x="2055" y="3132"/>
                </a:moveTo>
                <a:lnTo>
                  <a:pt x="2055" y="3132"/>
                </a:lnTo>
                <a:cubicBezTo>
                  <a:pt x="2064" y="3183"/>
                  <a:pt x="2075" y="3232"/>
                  <a:pt x="2047" y="3232"/>
                </a:cubicBezTo>
                <a:cubicBezTo>
                  <a:pt x="2037" y="3232"/>
                  <a:pt x="2021" y="3225"/>
                  <a:pt x="1997" y="3208"/>
                </a:cubicBezTo>
                <a:cubicBezTo>
                  <a:pt x="2018" y="3180"/>
                  <a:pt x="2035" y="3158"/>
                  <a:pt x="2055" y="3132"/>
                </a:cubicBezTo>
                <a:close/>
                <a:moveTo>
                  <a:pt x="3482" y="3112"/>
                </a:moveTo>
                <a:cubicBezTo>
                  <a:pt x="3493" y="3167"/>
                  <a:pt x="3498" y="3192"/>
                  <a:pt x="3505" y="3232"/>
                </a:cubicBezTo>
                <a:cubicBezTo>
                  <a:pt x="3482" y="3233"/>
                  <a:pt x="3461" y="3233"/>
                  <a:pt x="3414" y="3235"/>
                </a:cubicBezTo>
                <a:cubicBezTo>
                  <a:pt x="3445" y="3179"/>
                  <a:pt x="3460" y="3152"/>
                  <a:pt x="3482" y="3112"/>
                </a:cubicBezTo>
                <a:close/>
                <a:moveTo>
                  <a:pt x="1123" y="3227"/>
                </a:moveTo>
                <a:cubicBezTo>
                  <a:pt x="1123" y="3235"/>
                  <a:pt x="1125" y="3240"/>
                  <a:pt x="1125" y="3246"/>
                </a:cubicBezTo>
                <a:cubicBezTo>
                  <a:pt x="1114" y="3246"/>
                  <a:pt x="1104" y="3248"/>
                  <a:pt x="1094" y="3248"/>
                </a:cubicBezTo>
                <a:cubicBezTo>
                  <a:pt x="1094" y="3240"/>
                  <a:pt x="1094" y="3235"/>
                  <a:pt x="1092" y="3229"/>
                </a:cubicBezTo>
                <a:cubicBezTo>
                  <a:pt x="1103" y="3229"/>
                  <a:pt x="1113" y="3229"/>
                  <a:pt x="1123" y="3227"/>
                </a:cubicBezTo>
                <a:close/>
                <a:moveTo>
                  <a:pt x="2934" y="3063"/>
                </a:moveTo>
                <a:cubicBezTo>
                  <a:pt x="2959" y="3096"/>
                  <a:pt x="2973" y="3144"/>
                  <a:pt x="2976" y="3208"/>
                </a:cubicBezTo>
                <a:cubicBezTo>
                  <a:pt x="2958" y="3208"/>
                  <a:pt x="2939" y="3208"/>
                  <a:pt x="2921" y="3210"/>
                </a:cubicBezTo>
                <a:cubicBezTo>
                  <a:pt x="2922" y="3225"/>
                  <a:pt x="2924" y="3239"/>
                  <a:pt x="2925" y="3254"/>
                </a:cubicBezTo>
                <a:lnTo>
                  <a:pt x="2925" y="3254"/>
                </a:lnTo>
                <a:cubicBezTo>
                  <a:pt x="2910" y="3246"/>
                  <a:pt x="2904" y="3237"/>
                  <a:pt x="2898" y="3229"/>
                </a:cubicBezTo>
                <a:cubicBezTo>
                  <a:pt x="2905" y="3223"/>
                  <a:pt x="2912" y="3215"/>
                  <a:pt x="2921" y="3210"/>
                </a:cubicBezTo>
                <a:cubicBezTo>
                  <a:pt x="2925" y="3160"/>
                  <a:pt x="2930" y="3112"/>
                  <a:pt x="2934" y="3063"/>
                </a:cubicBezTo>
                <a:close/>
                <a:moveTo>
                  <a:pt x="2667" y="3217"/>
                </a:moveTo>
                <a:cubicBezTo>
                  <a:pt x="2668" y="3236"/>
                  <a:pt x="2670" y="3255"/>
                  <a:pt x="2673" y="3273"/>
                </a:cubicBezTo>
                <a:cubicBezTo>
                  <a:pt x="2668" y="3273"/>
                  <a:pt x="2665" y="3273"/>
                  <a:pt x="2662" y="3274"/>
                </a:cubicBezTo>
                <a:cubicBezTo>
                  <a:pt x="2661" y="3255"/>
                  <a:pt x="2659" y="3236"/>
                  <a:pt x="2656" y="3217"/>
                </a:cubicBezTo>
                <a:close/>
                <a:moveTo>
                  <a:pt x="241" y="3255"/>
                </a:moveTo>
                <a:cubicBezTo>
                  <a:pt x="242" y="3261"/>
                  <a:pt x="242" y="3268"/>
                  <a:pt x="244" y="3274"/>
                </a:cubicBezTo>
                <a:cubicBezTo>
                  <a:pt x="233" y="3274"/>
                  <a:pt x="223" y="3276"/>
                  <a:pt x="213" y="3276"/>
                </a:cubicBezTo>
                <a:cubicBezTo>
                  <a:pt x="213" y="3270"/>
                  <a:pt x="211" y="3262"/>
                  <a:pt x="211" y="3257"/>
                </a:cubicBezTo>
                <a:lnTo>
                  <a:pt x="241" y="3255"/>
                </a:lnTo>
                <a:close/>
                <a:moveTo>
                  <a:pt x="5839" y="3230"/>
                </a:moveTo>
                <a:cubicBezTo>
                  <a:pt x="5840" y="3249"/>
                  <a:pt x="5842" y="3267"/>
                  <a:pt x="5843" y="3286"/>
                </a:cubicBezTo>
                <a:cubicBezTo>
                  <a:pt x="5840" y="3286"/>
                  <a:pt x="5837" y="3287"/>
                  <a:pt x="5833" y="3287"/>
                </a:cubicBezTo>
                <a:cubicBezTo>
                  <a:pt x="5831" y="3268"/>
                  <a:pt x="5830" y="3249"/>
                  <a:pt x="5828" y="3230"/>
                </a:cubicBezTo>
                <a:close/>
                <a:moveTo>
                  <a:pt x="1960" y="3245"/>
                </a:moveTo>
                <a:cubicBezTo>
                  <a:pt x="1969" y="3259"/>
                  <a:pt x="1976" y="3273"/>
                  <a:pt x="1985" y="3289"/>
                </a:cubicBezTo>
                <a:lnTo>
                  <a:pt x="1985" y="3289"/>
                </a:lnTo>
                <a:cubicBezTo>
                  <a:pt x="1970" y="3287"/>
                  <a:pt x="1962" y="3275"/>
                  <a:pt x="1952" y="3262"/>
                </a:cubicBezTo>
                <a:cubicBezTo>
                  <a:pt x="1955" y="3257"/>
                  <a:pt x="1958" y="3251"/>
                  <a:pt x="1960" y="3245"/>
                </a:cubicBezTo>
                <a:close/>
                <a:moveTo>
                  <a:pt x="5060" y="3274"/>
                </a:moveTo>
                <a:cubicBezTo>
                  <a:pt x="5060" y="3280"/>
                  <a:pt x="5062" y="3286"/>
                  <a:pt x="5062" y="3292"/>
                </a:cubicBezTo>
                <a:cubicBezTo>
                  <a:pt x="5052" y="3293"/>
                  <a:pt x="5041" y="3293"/>
                  <a:pt x="5031" y="3293"/>
                </a:cubicBezTo>
                <a:cubicBezTo>
                  <a:pt x="5031" y="3287"/>
                  <a:pt x="5031" y="3282"/>
                  <a:pt x="5029" y="3274"/>
                </a:cubicBezTo>
                <a:close/>
                <a:moveTo>
                  <a:pt x="527" y="3211"/>
                </a:moveTo>
                <a:lnTo>
                  <a:pt x="527" y="3211"/>
                </a:lnTo>
                <a:cubicBezTo>
                  <a:pt x="547" y="3255"/>
                  <a:pt x="561" y="3289"/>
                  <a:pt x="576" y="3326"/>
                </a:cubicBezTo>
                <a:cubicBezTo>
                  <a:pt x="564" y="3334"/>
                  <a:pt x="553" y="3340"/>
                  <a:pt x="543" y="3340"/>
                </a:cubicBezTo>
                <a:cubicBezTo>
                  <a:pt x="524" y="3340"/>
                  <a:pt x="514" y="3312"/>
                  <a:pt x="527" y="3211"/>
                </a:cubicBezTo>
                <a:close/>
                <a:moveTo>
                  <a:pt x="1985" y="3290"/>
                </a:moveTo>
                <a:cubicBezTo>
                  <a:pt x="1985" y="3290"/>
                  <a:pt x="1985" y="3290"/>
                  <a:pt x="1985" y="3290"/>
                </a:cubicBezTo>
                <a:cubicBezTo>
                  <a:pt x="1984" y="3293"/>
                  <a:pt x="1983" y="3298"/>
                  <a:pt x="1981" y="3301"/>
                </a:cubicBezTo>
                <a:cubicBezTo>
                  <a:pt x="1994" y="3302"/>
                  <a:pt x="2003" y="3315"/>
                  <a:pt x="2013" y="3327"/>
                </a:cubicBezTo>
                <a:cubicBezTo>
                  <a:pt x="2010" y="3333"/>
                  <a:pt x="2008" y="3339"/>
                  <a:pt x="2005" y="3346"/>
                </a:cubicBezTo>
                <a:cubicBezTo>
                  <a:pt x="1997" y="3330"/>
                  <a:pt x="1988" y="3315"/>
                  <a:pt x="1980" y="3301"/>
                </a:cubicBezTo>
                <a:cubicBezTo>
                  <a:pt x="1981" y="3297"/>
                  <a:pt x="1982" y="3294"/>
                  <a:pt x="1985" y="3290"/>
                </a:cubicBezTo>
                <a:close/>
                <a:moveTo>
                  <a:pt x="3733" y="3183"/>
                </a:moveTo>
                <a:cubicBezTo>
                  <a:pt x="3739" y="3240"/>
                  <a:pt x="3744" y="3296"/>
                  <a:pt x="3748" y="3352"/>
                </a:cubicBezTo>
                <a:cubicBezTo>
                  <a:pt x="3744" y="3352"/>
                  <a:pt x="3738" y="3354"/>
                  <a:pt x="3733" y="3354"/>
                </a:cubicBezTo>
                <a:cubicBezTo>
                  <a:pt x="3729" y="3298"/>
                  <a:pt x="3723" y="3240"/>
                  <a:pt x="3719" y="3185"/>
                </a:cubicBezTo>
                <a:cubicBezTo>
                  <a:pt x="3723" y="3185"/>
                  <a:pt x="3729" y="3185"/>
                  <a:pt x="3733" y="3183"/>
                </a:cubicBezTo>
                <a:close/>
                <a:moveTo>
                  <a:pt x="4821" y="3333"/>
                </a:moveTo>
                <a:cubicBezTo>
                  <a:pt x="4821" y="3342"/>
                  <a:pt x="4822" y="3352"/>
                  <a:pt x="4823" y="3361"/>
                </a:cubicBezTo>
                <a:cubicBezTo>
                  <a:pt x="4803" y="3361"/>
                  <a:pt x="4782" y="3363"/>
                  <a:pt x="4762" y="3363"/>
                </a:cubicBezTo>
                <a:cubicBezTo>
                  <a:pt x="4762" y="3354"/>
                  <a:pt x="4760" y="3343"/>
                  <a:pt x="4760" y="3335"/>
                </a:cubicBezTo>
                <a:cubicBezTo>
                  <a:pt x="4779" y="3335"/>
                  <a:pt x="4800" y="3333"/>
                  <a:pt x="4821" y="3333"/>
                </a:cubicBezTo>
                <a:close/>
                <a:moveTo>
                  <a:pt x="5128" y="3364"/>
                </a:moveTo>
                <a:cubicBezTo>
                  <a:pt x="5128" y="3364"/>
                  <a:pt x="5128" y="3365"/>
                  <a:pt x="5129" y="3366"/>
                </a:cubicBezTo>
                <a:lnTo>
                  <a:pt x="5129" y="3366"/>
                </a:lnTo>
                <a:cubicBezTo>
                  <a:pt x="5128" y="3365"/>
                  <a:pt x="5128" y="3365"/>
                  <a:pt x="5128" y="3364"/>
                </a:cubicBezTo>
                <a:close/>
                <a:moveTo>
                  <a:pt x="4366" y="3352"/>
                </a:moveTo>
                <a:cubicBezTo>
                  <a:pt x="4366" y="3358"/>
                  <a:pt x="4367" y="3364"/>
                  <a:pt x="4367" y="3370"/>
                </a:cubicBezTo>
                <a:cubicBezTo>
                  <a:pt x="4357" y="3371"/>
                  <a:pt x="4347" y="3371"/>
                  <a:pt x="4336" y="3371"/>
                </a:cubicBezTo>
                <a:cubicBezTo>
                  <a:pt x="4336" y="3365"/>
                  <a:pt x="4336" y="3360"/>
                  <a:pt x="4335" y="3352"/>
                </a:cubicBezTo>
                <a:close/>
                <a:moveTo>
                  <a:pt x="630" y="3111"/>
                </a:moveTo>
                <a:lnTo>
                  <a:pt x="630" y="3111"/>
                </a:lnTo>
                <a:cubicBezTo>
                  <a:pt x="661" y="3143"/>
                  <a:pt x="685" y="3170"/>
                  <a:pt x="708" y="3195"/>
                </a:cubicBezTo>
                <a:lnTo>
                  <a:pt x="697" y="3224"/>
                </a:lnTo>
                <a:cubicBezTo>
                  <a:pt x="714" y="3211"/>
                  <a:pt x="726" y="3187"/>
                  <a:pt x="739" y="3165"/>
                </a:cubicBezTo>
                <a:cubicBezTo>
                  <a:pt x="804" y="3182"/>
                  <a:pt x="856" y="3242"/>
                  <a:pt x="888" y="3376"/>
                </a:cubicBezTo>
                <a:cubicBezTo>
                  <a:pt x="866" y="3380"/>
                  <a:pt x="839" y="3386"/>
                  <a:pt x="810" y="3392"/>
                </a:cubicBezTo>
                <a:cubicBezTo>
                  <a:pt x="803" y="3358"/>
                  <a:pt x="798" y="3333"/>
                  <a:pt x="791" y="3298"/>
                </a:cubicBezTo>
                <a:cubicBezTo>
                  <a:pt x="761" y="3283"/>
                  <a:pt x="728" y="3265"/>
                  <a:pt x="694" y="3248"/>
                </a:cubicBezTo>
                <a:cubicBezTo>
                  <a:pt x="678" y="3223"/>
                  <a:pt x="660" y="3221"/>
                  <a:pt x="635" y="3218"/>
                </a:cubicBezTo>
                <a:cubicBezTo>
                  <a:pt x="633" y="3179"/>
                  <a:pt x="632" y="3149"/>
                  <a:pt x="630" y="3111"/>
                </a:cubicBezTo>
                <a:close/>
                <a:moveTo>
                  <a:pt x="1179" y="3382"/>
                </a:moveTo>
                <a:cubicBezTo>
                  <a:pt x="1188" y="3398"/>
                  <a:pt x="1195" y="3413"/>
                  <a:pt x="1204" y="3427"/>
                </a:cubicBezTo>
                <a:cubicBezTo>
                  <a:pt x="1190" y="3426"/>
                  <a:pt x="1181" y="3413"/>
                  <a:pt x="1172" y="3401"/>
                </a:cubicBezTo>
                <a:cubicBezTo>
                  <a:pt x="1173" y="3395"/>
                  <a:pt x="1176" y="3389"/>
                  <a:pt x="1179" y="3382"/>
                </a:cubicBezTo>
                <a:close/>
                <a:moveTo>
                  <a:pt x="377" y="3417"/>
                </a:moveTo>
                <a:cubicBezTo>
                  <a:pt x="377" y="3426"/>
                  <a:pt x="379" y="3436"/>
                  <a:pt x="379" y="3445"/>
                </a:cubicBezTo>
                <a:cubicBezTo>
                  <a:pt x="360" y="3446"/>
                  <a:pt x="339" y="3446"/>
                  <a:pt x="319" y="3446"/>
                </a:cubicBezTo>
                <a:cubicBezTo>
                  <a:pt x="319" y="3438"/>
                  <a:pt x="317" y="3429"/>
                  <a:pt x="317" y="3418"/>
                </a:cubicBezTo>
                <a:cubicBezTo>
                  <a:pt x="336" y="3418"/>
                  <a:pt x="357" y="3417"/>
                  <a:pt x="377" y="3417"/>
                </a:cubicBezTo>
                <a:close/>
                <a:moveTo>
                  <a:pt x="991" y="3267"/>
                </a:moveTo>
                <a:lnTo>
                  <a:pt x="991" y="3267"/>
                </a:lnTo>
                <a:cubicBezTo>
                  <a:pt x="1039" y="3302"/>
                  <a:pt x="1069" y="3321"/>
                  <a:pt x="1106" y="3346"/>
                </a:cubicBezTo>
                <a:cubicBezTo>
                  <a:pt x="1088" y="3386"/>
                  <a:pt x="1076" y="3411"/>
                  <a:pt x="1062" y="3446"/>
                </a:cubicBezTo>
                <a:cubicBezTo>
                  <a:pt x="1041" y="3395"/>
                  <a:pt x="1022" y="3348"/>
                  <a:pt x="991" y="3267"/>
                </a:cubicBezTo>
                <a:close/>
                <a:moveTo>
                  <a:pt x="1204" y="3427"/>
                </a:moveTo>
                <a:lnTo>
                  <a:pt x="1204" y="3427"/>
                </a:lnTo>
                <a:cubicBezTo>
                  <a:pt x="1203" y="3432"/>
                  <a:pt x="1201" y="3435"/>
                  <a:pt x="1200" y="3439"/>
                </a:cubicBezTo>
                <a:cubicBezTo>
                  <a:pt x="1213" y="3441"/>
                  <a:pt x="1223" y="3452"/>
                  <a:pt x="1232" y="3466"/>
                </a:cubicBezTo>
                <a:cubicBezTo>
                  <a:pt x="1229" y="3471"/>
                  <a:pt x="1226" y="3477"/>
                  <a:pt x="1225" y="3483"/>
                </a:cubicBezTo>
                <a:cubicBezTo>
                  <a:pt x="1216" y="3468"/>
                  <a:pt x="1207" y="3454"/>
                  <a:pt x="1198" y="3438"/>
                </a:cubicBezTo>
                <a:cubicBezTo>
                  <a:pt x="1201" y="3435"/>
                  <a:pt x="1203" y="3430"/>
                  <a:pt x="1204" y="3427"/>
                </a:cubicBezTo>
                <a:close/>
                <a:moveTo>
                  <a:pt x="1585" y="3392"/>
                </a:moveTo>
                <a:lnTo>
                  <a:pt x="1585" y="3392"/>
                </a:lnTo>
                <a:cubicBezTo>
                  <a:pt x="1576" y="3471"/>
                  <a:pt x="1549" y="3514"/>
                  <a:pt x="1504" y="3520"/>
                </a:cubicBezTo>
                <a:cubicBezTo>
                  <a:pt x="1534" y="3473"/>
                  <a:pt x="1554" y="3441"/>
                  <a:pt x="1585" y="3392"/>
                </a:cubicBezTo>
                <a:close/>
                <a:moveTo>
                  <a:pt x="2940" y="3313"/>
                </a:moveTo>
                <a:lnTo>
                  <a:pt x="2940" y="3313"/>
                </a:lnTo>
                <a:cubicBezTo>
                  <a:pt x="2959" y="3389"/>
                  <a:pt x="2965" y="3465"/>
                  <a:pt x="2971" y="3542"/>
                </a:cubicBezTo>
                <a:cubicBezTo>
                  <a:pt x="2942" y="3466"/>
                  <a:pt x="2931" y="3391"/>
                  <a:pt x="2940" y="3313"/>
                </a:cubicBezTo>
                <a:close/>
                <a:moveTo>
                  <a:pt x="2144" y="3516"/>
                </a:moveTo>
                <a:cubicBezTo>
                  <a:pt x="2146" y="3535"/>
                  <a:pt x="2147" y="3554"/>
                  <a:pt x="2149" y="3573"/>
                </a:cubicBezTo>
                <a:lnTo>
                  <a:pt x="2138" y="3573"/>
                </a:lnTo>
                <a:cubicBezTo>
                  <a:pt x="2137" y="3554"/>
                  <a:pt x="2136" y="3535"/>
                  <a:pt x="2134" y="3517"/>
                </a:cubicBezTo>
                <a:cubicBezTo>
                  <a:pt x="2137" y="3517"/>
                  <a:pt x="2140" y="3516"/>
                  <a:pt x="2144" y="3516"/>
                </a:cubicBezTo>
                <a:close/>
                <a:moveTo>
                  <a:pt x="1060" y="3569"/>
                </a:moveTo>
                <a:cubicBezTo>
                  <a:pt x="1062" y="3576"/>
                  <a:pt x="1062" y="3582"/>
                  <a:pt x="1063" y="3588"/>
                </a:cubicBezTo>
                <a:cubicBezTo>
                  <a:pt x="1053" y="3588"/>
                  <a:pt x="1042" y="3589"/>
                  <a:pt x="1032" y="3589"/>
                </a:cubicBezTo>
                <a:lnTo>
                  <a:pt x="1031" y="3570"/>
                </a:lnTo>
                <a:cubicBezTo>
                  <a:pt x="1041" y="3570"/>
                  <a:pt x="1051" y="3570"/>
                  <a:pt x="1060" y="3569"/>
                </a:cubicBezTo>
                <a:close/>
                <a:moveTo>
                  <a:pt x="4288" y="3520"/>
                </a:moveTo>
                <a:cubicBezTo>
                  <a:pt x="4291" y="3552"/>
                  <a:pt x="4292" y="3570"/>
                  <a:pt x="4295" y="3602"/>
                </a:cubicBezTo>
                <a:cubicBezTo>
                  <a:pt x="4281" y="3608"/>
                  <a:pt x="4264" y="3616"/>
                  <a:pt x="4244" y="3624"/>
                </a:cubicBezTo>
                <a:cubicBezTo>
                  <a:pt x="4236" y="3588"/>
                  <a:pt x="4232" y="3563"/>
                  <a:pt x="4225" y="3521"/>
                </a:cubicBezTo>
                <a:cubicBezTo>
                  <a:pt x="4248" y="3521"/>
                  <a:pt x="4269" y="3520"/>
                  <a:pt x="4288" y="3520"/>
                </a:cubicBezTo>
                <a:close/>
                <a:moveTo>
                  <a:pt x="1503" y="3598"/>
                </a:moveTo>
                <a:cubicBezTo>
                  <a:pt x="1512" y="3614"/>
                  <a:pt x="1519" y="3629"/>
                  <a:pt x="1528" y="3644"/>
                </a:cubicBezTo>
                <a:cubicBezTo>
                  <a:pt x="1527" y="3645"/>
                  <a:pt x="1527" y="3647"/>
                  <a:pt x="1526" y="3649"/>
                </a:cubicBezTo>
                <a:lnTo>
                  <a:pt x="1526" y="3649"/>
                </a:lnTo>
                <a:cubicBezTo>
                  <a:pt x="1506" y="3631"/>
                  <a:pt x="1501" y="3624"/>
                  <a:pt x="1496" y="3617"/>
                </a:cubicBezTo>
                <a:cubicBezTo>
                  <a:pt x="1497" y="3611"/>
                  <a:pt x="1500" y="3604"/>
                  <a:pt x="1503" y="3598"/>
                </a:cubicBezTo>
                <a:close/>
                <a:moveTo>
                  <a:pt x="3630" y="3658"/>
                </a:moveTo>
                <a:cubicBezTo>
                  <a:pt x="3630" y="3664"/>
                  <a:pt x="3630" y="3670"/>
                  <a:pt x="3632" y="3677"/>
                </a:cubicBezTo>
                <a:lnTo>
                  <a:pt x="3601" y="3677"/>
                </a:lnTo>
                <a:cubicBezTo>
                  <a:pt x="3601" y="3671"/>
                  <a:pt x="3599" y="3666"/>
                  <a:pt x="3599" y="3658"/>
                </a:cubicBezTo>
                <a:close/>
                <a:moveTo>
                  <a:pt x="1537" y="3668"/>
                </a:moveTo>
                <a:cubicBezTo>
                  <a:pt x="1549" y="3679"/>
                  <a:pt x="1551" y="3683"/>
                  <a:pt x="1548" y="3683"/>
                </a:cubicBezTo>
                <a:cubicBezTo>
                  <a:pt x="1545" y="3683"/>
                  <a:pt x="1536" y="3679"/>
                  <a:pt x="1528" y="3674"/>
                </a:cubicBezTo>
                <a:cubicBezTo>
                  <a:pt x="1531" y="3672"/>
                  <a:pt x="1534" y="3670"/>
                  <a:pt x="1537" y="3668"/>
                </a:cubicBezTo>
                <a:close/>
                <a:moveTo>
                  <a:pt x="1568" y="3649"/>
                </a:moveTo>
                <a:cubicBezTo>
                  <a:pt x="1573" y="3649"/>
                  <a:pt x="1580" y="3670"/>
                  <a:pt x="1604" y="3711"/>
                </a:cubicBezTo>
                <a:cubicBezTo>
                  <a:pt x="1578" y="3691"/>
                  <a:pt x="1558" y="3675"/>
                  <a:pt x="1543" y="3663"/>
                </a:cubicBezTo>
                <a:lnTo>
                  <a:pt x="1543" y="3663"/>
                </a:lnTo>
                <a:cubicBezTo>
                  <a:pt x="1551" y="3658"/>
                  <a:pt x="1560" y="3652"/>
                  <a:pt x="1568" y="3649"/>
                </a:cubicBezTo>
                <a:cubicBezTo>
                  <a:pt x="1568" y="3649"/>
                  <a:pt x="1568" y="3649"/>
                  <a:pt x="1568" y="3649"/>
                </a:cubicBezTo>
                <a:close/>
                <a:moveTo>
                  <a:pt x="2224" y="3694"/>
                </a:moveTo>
                <a:cubicBezTo>
                  <a:pt x="2225" y="3702"/>
                  <a:pt x="2227" y="3711"/>
                  <a:pt x="2228" y="3720"/>
                </a:cubicBezTo>
                <a:cubicBezTo>
                  <a:pt x="2212" y="3727"/>
                  <a:pt x="2197" y="3736"/>
                  <a:pt x="2181" y="3744"/>
                </a:cubicBezTo>
                <a:cubicBezTo>
                  <a:pt x="2178" y="3727"/>
                  <a:pt x="2175" y="3711"/>
                  <a:pt x="2174" y="3695"/>
                </a:cubicBezTo>
                <a:cubicBezTo>
                  <a:pt x="2190" y="3695"/>
                  <a:pt x="2208" y="3694"/>
                  <a:pt x="2224" y="3694"/>
                </a:cubicBezTo>
                <a:close/>
                <a:moveTo>
                  <a:pt x="1459" y="3660"/>
                </a:moveTo>
                <a:cubicBezTo>
                  <a:pt x="1462" y="3692"/>
                  <a:pt x="1465" y="3723"/>
                  <a:pt x="1468" y="3754"/>
                </a:cubicBezTo>
                <a:cubicBezTo>
                  <a:pt x="1463" y="3755"/>
                  <a:pt x="1457" y="3757"/>
                  <a:pt x="1453" y="3758"/>
                </a:cubicBezTo>
                <a:cubicBezTo>
                  <a:pt x="1447" y="3727"/>
                  <a:pt x="1440" y="3698"/>
                  <a:pt x="1434" y="3667"/>
                </a:cubicBezTo>
                <a:cubicBezTo>
                  <a:pt x="1443" y="3666"/>
                  <a:pt x="1450" y="3663"/>
                  <a:pt x="1459" y="3660"/>
                </a:cubicBezTo>
                <a:close/>
                <a:moveTo>
                  <a:pt x="1125" y="3719"/>
                </a:moveTo>
                <a:cubicBezTo>
                  <a:pt x="1126" y="3736"/>
                  <a:pt x="1128" y="3755"/>
                  <a:pt x="1129" y="3774"/>
                </a:cubicBezTo>
                <a:lnTo>
                  <a:pt x="1119" y="3774"/>
                </a:lnTo>
                <a:cubicBezTo>
                  <a:pt x="1117" y="3755"/>
                  <a:pt x="1116" y="3738"/>
                  <a:pt x="1114" y="3719"/>
                </a:cubicBezTo>
                <a:close/>
                <a:moveTo>
                  <a:pt x="1272" y="3651"/>
                </a:moveTo>
                <a:cubicBezTo>
                  <a:pt x="1279" y="3685"/>
                  <a:pt x="1285" y="3717"/>
                  <a:pt x="1304" y="3811"/>
                </a:cubicBezTo>
                <a:cubicBezTo>
                  <a:pt x="1260" y="3744"/>
                  <a:pt x="1241" y="3716"/>
                  <a:pt x="1215" y="3674"/>
                </a:cubicBezTo>
                <a:cubicBezTo>
                  <a:pt x="1240" y="3664"/>
                  <a:pt x="1253" y="3660"/>
                  <a:pt x="1272" y="3651"/>
                </a:cubicBezTo>
                <a:close/>
                <a:moveTo>
                  <a:pt x="1034" y="3727"/>
                </a:moveTo>
                <a:cubicBezTo>
                  <a:pt x="1039" y="3758"/>
                  <a:pt x="1047" y="3789"/>
                  <a:pt x="1053" y="3819"/>
                </a:cubicBezTo>
                <a:cubicBezTo>
                  <a:pt x="1044" y="3822"/>
                  <a:pt x="1035" y="3823"/>
                  <a:pt x="1028" y="3826"/>
                </a:cubicBezTo>
                <a:cubicBezTo>
                  <a:pt x="1025" y="3795"/>
                  <a:pt x="1022" y="3764"/>
                  <a:pt x="1019" y="3732"/>
                </a:cubicBezTo>
                <a:cubicBezTo>
                  <a:pt x="1023" y="3730"/>
                  <a:pt x="1028" y="3729"/>
                  <a:pt x="1034" y="3727"/>
                </a:cubicBezTo>
                <a:close/>
                <a:moveTo>
                  <a:pt x="1787" y="3705"/>
                </a:moveTo>
                <a:cubicBezTo>
                  <a:pt x="1816" y="3730"/>
                  <a:pt x="1843" y="3754"/>
                  <a:pt x="1877" y="3782"/>
                </a:cubicBezTo>
                <a:cubicBezTo>
                  <a:pt x="1843" y="3830"/>
                  <a:pt x="1810" y="3875"/>
                  <a:pt x="1774" y="3926"/>
                </a:cubicBezTo>
                <a:cubicBezTo>
                  <a:pt x="1734" y="3814"/>
                  <a:pt x="1757" y="3755"/>
                  <a:pt x="1787" y="3705"/>
                </a:cubicBezTo>
                <a:close/>
                <a:moveTo>
                  <a:pt x="1089" y="3908"/>
                </a:moveTo>
                <a:cubicBezTo>
                  <a:pt x="1091" y="3914"/>
                  <a:pt x="1091" y="3920"/>
                  <a:pt x="1091" y="3926"/>
                </a:cubicBezTo>
                <a:cubicBezTo>
                  <a:pt x="1081" y="3926"/>
                  <a:pt x="1072" y="3927"/>
                  <a:pt x="1062" y="3927"/>
                </a:cubicBezTo>
                <a:lnTo>
                  <a:pt x="1060" y="3908"/>
                </a:lnTo>
                <a:close/>
                <a:moveTo>
                  <a:pt x="2543" y="3900"/>
                </a:moveTo>
                <a:cubicBezTo>
                  <a:pt x="2545" y="3919"/>
                  <a:pt x="2546" y="3938"/>
                  <a:pt x="2547" y="3955"/>
                </a:cubicBezTo>
                <a:cubicBezTo>
                  <a:pt x="2545" y="3955"/>
                  <a:pt x="2540" y="3955"/>
                  <a:pt x="2537" y="3957"/>
                </a:cubicBezTo>
                <a:cubicBezTo>
                  <a:pt x="2536" y="3938"/>
                  <a:pt x="2534" y="3919"/>
                  <a:pt x="2533" y="3900"/>
                </a:cubicBezTo>
                <a:close/>
                <a:moveTo>
                  <a:pt x="1022" y="3948"/>
                </a:moveTo>
                <a:cubicBezTo>
                  <a:pt x="1023" y="3966"/>
                  <a:pt x="1025" y="3985"/>
                  <a:pt x="1026" y="4004"/>
                </a:cubicBezTo>
                <a:lnTo>
                  <a:pt x="1017" y="4004"/>
                </a:lnTo>
                <a:cubicBezTo>
                  <a:pt x="1014" y="3985"/>
                  <a:pt x="1013" y="3967"/>
                  <a:pt x="1012" y="3948"/>
                </a:cubicBezTo>
                <a:close/>
                <a:moveTo>
                  <a:pt x="33239" y="1"/>
                </a:moveTo>
                <a:cubicBezTo>
                  <a:pt x="33220" y="46"/>
                  <a:pt x="33193" y="57"/>
                  <a:pt x="33164" y="57"/>
                </a:cubicBezTo>
                <a:cubicBezTo>
                  <a:pt x="33137" y="57"/>
                  <a:pt x="33109" y="48"/>
                  <a:pt x="33082" y="48"/>
                </a:cubicBezTo>
                <a:cubicBezTo>
                  <a:pt x="33053" y="48"/>
                  <a:pt x="33026" y="58"/>
                  <a:pt x="33008" y="102"/>
                </a:cubicBezTo>
                <a:cubicBezTo>
                  <a:pt x="32983" y="87"/>
                  <a:pt x="32959" y="61"/>
                  <a:pt x="32939" y="61"/>
                </a:cubicBezTo>
                <a:cubicBezTo>
                  <a:pt x="32938" y="61"/>
                  <a:pt x="32937" y="61"/>
                  <a:pt x="32936" y="61"/>
                </a:cubicBezTo>
                <a:cubicBezTo>
                  <a:pt x="32931" y="62"/>
                  <a:pt x="32926" y="62"/>
                  <a:pt x="32920" y="62"/>
                </a:cubicBezTo>
                <a:cubicBezTo>
                  <a:pt x="32896" y="62"/>
                  <a:pt x="32871" y="56"/>
                  <a:pt x="32846" y="56"/>
                </a:cubicBezTo>
                <a:cubicBezTo>
                  <a:pt x="32813" y="56"/>
                  <a:pt x="32782" y="66"/>
                  <a:pt x="32756" y="113"/>
                </a:cubicBezTo>
                <a:cubicBezTo>
                  <a:pt x="32729" y="64"/>
                  <a:pt x="32699" y="48"/>
                  <a:pt x="32671" y="48"/>
                </a:cubicBezTo>
                <a:cubicBezTo>
                  <a:pt x="32643" y="48"/>
                  <a:pt x="32618" y="63"/>
                  <a:pt x="32599" y="79"/>
                </a:cubicBezTo>
                <a:cubicBezTo>
                  <a:pt x="32586" y="89"/>
                  <a:pt x="32573" y="93"/>
                  <a:pt x="32560" y="93"/>
                </a:cubicBezTo>
                <a:cubicBezTo>
                  <a:pt x="32527" y="93"/>
                  <a:pt x="32494" y="66"/>
                  <a:pt x="32462" y="66"/>
                </a:cubicBezTo>
                <a:cubicBezTo>
                  <a:pt x="32454" y="66"/>
                  <a:pt x="32446" y="67"/>
                  <a:pt x="32438" y="71"/>
                </a:cubicBezTo>
                <a:cubicBezTo>
                  <a:pt x="32427" y="78"/>
                  <a:pt x="32415" y="79"/>
                  <a:pt x="32403" y="79"/>
                </a:cubicBezTo>
                <a:cubicBezTo>
                  <a:pt x="32394" y="79"/>
                  <a:pt x="32384" y="78"/>
                  <a:pt x="32374" y="78"/>
                </a:cubicBezTo>
                <a:cubicBezTo>
                  <a:pt x="32349" y="78"/>
                  <a:pt x="32323" y="85"/>
                  <a:pt x="32302" y="129"/>
                </a:cubicBezTo>
                <a:cubicBezTo>
                  <a:pt x="32299" y="134"/>
                  <a:pt x="32296" y="136"/>
                  <a:pt x="32291" y="136"/>
                </a:cubicBezTo>
                <a:cubicBezTo>
                  <a:pt x="32276" y="136"/>
                  <a:pt x="32249" y="109"/>
                  <a:pt x="32225" y="109"/>
                </a:cubicBezTo>
                <a:cubicBezTo>
                  <a:pt x="32213" y="109"/>
                  <a:pt x="32202" y="116"/>
                  <a:pt x="32193" y="136"/>
                </a:cubicBezTo>
                <a:cubicBezTo>
                  <a:pt x="32191" y="141"/>
                  <a:pt x="32184" y="144"/>
                  <a:pt x="32178" y="144"/>
                </a:cubicBezTo>
                <a:cubicBezTo>
                  <a:pt x="32172" y="144"/>
                  <a:pt x="32166" y="142"/>
                  <a:pt x="32163" y="138"/>
                </a:cubicBezTo>
                <a:cubicBezTo>
                  <a:pt x="32143" y="103"/>
                  <a:pt x="32123" y="88"/>
                  <a:pt x="32105" y="88"/>
                </a:cubicBezTo>
                <a:cubicBezTo>
                  <a:pt x="32087" y="88"/>
                  <a:pt x="32070" y="103"/>
                  <a:pt x="32053" y="129"/>
                </a:cubicBezTo>
                <a:cubicBezTo>
                  <a:pt x="32032" y="91"/>
                  <a:pt x="32010" y="80"/>
                  <a:pt x="31989" y="80"/>
                </a:cubicBezTo>
                <a:cubicBezTo>
                  <a:pt x="31964" y="80"/>
                  <a:pt x="31939" y="94"/>
                  <a:pt x="31915" y="94"/>
                </a:cubicBezTo>
                <a:cubicBezTo>
                  <a:pt x="31912" y="94"/>
                  <a:pt x="31910" y="94"/>
                  <a:pt x="31907" y="93"/>
                </a:cubicBezTo>
                <a:cubicBezTo>
                  <a:pt x="31906" y="93"/>
                  <a:pt x="31906" y="93"/>
                  <a:pt x="31905" y="93"/>
                </a:cubicBezTo>
                <a:cubicBezTo>
                  <a:pt x="31885" y="93"/>
                  <a:pt x="31865" y="122"/>
                  <a:pt x="31849" y="136"/>
                </a:cubicBezTo>
                <a:cubicBezTo>
                  <a:pt x="31826" y="123"/>
                  <a:pt x="31803" y="96"/>
                  <a:pt x="31781" y="96"/>
                </a:cubicBezTo>
                <a:cubicBezTo>
                  <a:pt x="31773" y="96"/>
                  <a:pt x="31766" y="96"/>
                  <a:pt x="31758" y="96"/>
                </a:cubicBezTo>
                <a:cubicBezTo>
                  <a:pt x="31662" y="96"/>
                  <a:pt x="31565" y="104"/>
                  <a:pt x="31469" y="104"/>
                </a:cubicBezTo>
                <a:cubicBezTo>
                  <a:pt x="31462" y="104"/>
                  <a:pt x="31454" y="104"/>
                  <a:pt x="31447" y="104"/>
                </a:cubicBezTo>
                <a:cubicBezTo>
                  <a:pt x="31385" y="102"/>
                  <a:pt x="31322" y="83"/>
                  <a:pt x="31254" y="71"/>
                </a:cubicBezTo>
                <a:cubicBezTo>
                  <a:pt x="31250" y="80"/>
                  <a:pt x="31239" y="98"/>
                  <a:pt x="31239" y="98"/>
                </a:cubicBezTo>
                <a:cubicBezTo>
                  <a:pt x="31179" y="83"/>
                  <a:pt x="31132" y="63"/>
                  <a:pt x="31083" y="61"/>
                </a:cubicBezTo>
                <a:cubicBezTo>
                  <a:pt x="31060" y="61"/>
                  <a:pt x="31035" y="58"/>
                  <a:pt x="31011" y="58"/>
                </a:cubicBezTo>
                <a:cubicBezTo>
                  <a:pt x="30969" y="58"/>
                  <a:pt x="30927" y="66"/>
                  <a:pt x="30891" y="105"/>
                </a:cubicBezTo>
                <a:cubicBezTo>
                  <a:pt x="30866" y="78"/>
                  <a:pt x="30840" y="70"/>
                  <a:pt x="30815" y="70"/>
                </a:cubicBezTo>
                <a:cubicBezTo>
                  <a:pt x="30779" y="70"/>
                  <a:pt x="30744" y="86"/>
                  <a:pt x="30710" y="86"/>
                </a:cubicBezTo>
                <a:cubicBezTo>
                  <a:pt x="30691" y="86"/>
                  <a:pt x="30673" y="81"/>
                  <a:pt x="30655" y="66"/>
                </a:cubicBezTo>
                <a:cubicBezTo>
                  <a:pt x="30618" y="32"/>
                  <a:pt x="30584" y="23"/>
                  <a:pt x="30551" y="23"/>
                </a:cubicBezTo>
                <a:cubicBezTo>
                  <a:pt x="30519" y="23"/>
                  <a:pt x="30489" y="31"/>
                  <a:pt x="30460" y="31"/>
                </a:cubicBezTo>
                <a:cubicBezTo>
                  <a:pt x="30443" y="31"/>
                  <a:pt x="30426" y="29"/>
                  <a:pt x="30410" y="21"/>
                </a:cubicBezTo>
                <a:cubicBezTo>
                  <a:pt x="30383" y="71"/>
                  <a:pt x="30361" y="113"/>
                  <a:pt x="30355" y="124"/>
                </a:cubicBezTo>
                <a:cubicBezTo>
                  <a:pt x="30266" y="110"/>
                  <a:pt x="30198" y="92"/>
                  <a:pt x="30134" y="92"/>
                </a:cubicBezTo>
                <a:cubicBezTo>
                  <a:pt x="30132" y="92"/>
                  <a:pt x="30130" y="92"/>
                  <a:pt x="30127" y="92"/>
                </a:cubicBezTo>
                <a:cubicBezTo>
                  <a:pt x="30127" y="92"/>
                  <a:pt x="30126" y="92"/>
                  <a:pt x="30125" y="92"/>
                </a:cubicBezTo>
                <a:cubicBezTo>
                  <a:pt x="30081" y="92"/>
                  <a:pt x="30031" y="27"/>
                  <a:pt x="29986" y="27"/>
                </a:cubicBezTo>
                <a:cubicBezTo>
                  <a:pt x="29964" y="27"/>
                  <a:pt x="29942" y="44"/>
                  <a:pt x="29924" y="95"/>
                </a:cubicBezTo>
                <a:cubicBezTo>
                  <a:pt x="29911" y="77"/>
                  <a:pt x="29899" y="58"/>
                  <a:pt x="29884" y="36"/>
                </a:cubicBezTo>
                <a:cubicBezTo>
                  <a:pt x="29856" y="92"/>
                  <a:pt x="29809" y="55"/>
                  <a:pt x="29774" y="91"/>
                </a:cubicBezTo>
                <a:cubicBezTo>
                  <a:pt x="29769" y="96"/>
                  <a:pt x="29763" y="99"/>
                  <a:pt x="29757" y="99"/>
                </a:cubicBezTo>
                <a:cubicBezTo>
                  <a:pt x="29729" y="99"/>
                  <a:pt x="29697" y="45"/>
                  <a:pt x="29665" y="45"/>
                </a:cubicBezTo>
                <a:cubicBezTo>
                  <a:pt x="29652" y="45"/>
                  <a:pt x="29639" y="54"/>
                  <a:pt x="29625" y="80"/>
                </a:cubicBezTo>
                <a:cubicBezTo>
                  <a:pt x="29612" y="106"/>
                  <a:pt x="29593" y="120"/>
                  <a:pt x="29572" y="120"/>
                </a:cubicBezTo>
                <a:cubicBezTo>
                  <a:pt x="29546" y="120"/>
                  <a:pt x="29517" y="99"/>
                  <a:pt x="29492" y="57"/>
                </a:cubicBezTo>
                <a:cubicBezTo>
                  <a:pt x="29484" y="80"/>
                  <a:pt x="29475" y="88"/>
                  <a:pt x="29464" y="88"/>
                </a:cubicBezTo>
                <a:cubicBezTo>
                  <a:pt x="29442" y="88"/>
                  <a:pt x="29415" y="56"/>
                  <a:pt x="29392" y="56"/>
                </a:cubicBezTo>
                <a:cubicBezTo>
                  <a:pt x="29377" y="56"/>
                  <a:pt x="29364" y="68"/>
                  <a:pt x="29355" y="110"/>
                </a:cubicBezTo>
                <a:cubicBezTo>
                  <a:pt x="29356" y="132"/>
                  <a:pt x="29361" y="176"/>
                  <a:pt x="29365" y="221"/>
                </a:cubicBezTo>
                <a:cubicBezTo>
                  <a:pt x="29312" y="166"/>
                  <a:pt x="29265" y="116"/>
                  <a:pt x="29218" y="66"/>
                </a:cubicBezTo>
                <a:cubicBezTo>
                  <a:pt x="29207" y="87"/>
                  <a:pt x="29195" y="94"/>
                  <a:pt x="29182" y="94"/>
                </a:cubicBezTo>
                <a:cubicBezTo>
                  <a:pt x="29157" y="94"/>
                  <a:pt x="29128" y="67"/>
                  <a:pt x="29099" y="67"/>
                </a:cubicBezTo>
                <a:cubicBezTo>
                  <a:pt x="29083" y="67"/>
                  <a:pt x="29066" y="76"/>
                  <a:pt x="29050" y="104"/>
                </a:cubicBezTo>
                <a:cubicBezTo>
                  <a:pt x="29047" y="111"/>
                  <a:pt x="29033" y="145"/>
                  <a:pt x="29016" y="180"/>
                </a:cubicBezTo>
                <a:cubicBezTo>
                  <a:pt x="28993" y="143"/>
                  <a:pt x="28968" y="107"/>
                  <a:pt x="28946" y="71"/>
                </a:cubicBezTo>
                <a:cubicBezTo>
                  <a:pt x="28913" y="73"/>
                  <a:pt x="28883" y="74"/>
                  <a:pt x="28840" y="76"/>
                </a:cubicBezTo>
                <a:cubicBezTo>
                  <a:pt x="28830" y="108"/>
                  <a:pt x="28816" y="154"/>
                  <a:pt x="28806" y="191"/>
                </a:cubicBezTo>
                <a:cubicBezTo>
                  <a:pt x="28706" y="148"/>
                  <a:pt x="28610" y="78"/>
                  <a:pt x="28520" y="78"/>
                </a:cubicBezTo>
                <a:cubicBezTo>
                  <a:pt x="28475" y="78"/>
                  <a:pt x="28432" y="95"/>
                  <a:pt x="28391" y="141"/>
                </a:cubicBezTo>
                <a:cubicBezTo>
                  <a:pt x="28354" y="123"/>
                  <a:pt x="28322" y="99"/>
                  <a:pt x="28290" y="92"/>
                </a:cubicBezTo>
                <a:cubicBezTo>
                  <a:pt x="28284" y="91"/>
                  <a:pt x="28279" y="91"/>
                  <a:pt x="28274" y="91"/>
                </a:cubicBezTo>
                <a:cubicBezTo>
                  <a:pt x="28220" y="91"/>
                  <a:pt x="28171" y="138"/>
                  <a:pt x="28117" y="138"/>
                </a:cubicBezTo>
                <a:cubicBezTo>
                  <a:pt x="28097" y="138"/>
                  <a:pt x="28077" y="132"/>
                  <a:pt x="28056" y="116"/>
                </a:cubicBezTo>
                <a:cubicBezTo>
                  <a:pt x="28040" y="149"/>
                  <a:pt x="28022" y="160"/>
                  <a:pt x="28004" y="160"/>
                </a:cubicBezTo>
                <a:cubicBezTo>
                  <a:pt x="27965" y="160"/>
                  <a:pt x="27922" y="108"/>
                  <a:pt x="27883" y="108"/>
                </a:cubicBezTo>
                <a:cubicBezTo>
                  <a:pt x="27882" y="108"/>
                  <a:pt x="27881" y="108"/>
                  <a:pt x="27879" y="108"/>
                </a:cubicBezTo>
                <a:cubicBezTo>
                  <a:pt x="27817" y="113"/>
                  <a:pt x="27758" y="146"/>
                  <a:pt x="27698" y="166"/>
                </a:cubicBezTo>
                <a:cubicBezTo>
                  <a:pt x="27696" y="167"/>
                  <a:pt x="27693" y="168"/>
                  <a:pt x="27690" y="168"/>
                </a:cubicBezTo>
                <a:cubicBezTo>
                  <a:pt x="27688" y="168"/>
                  <a:pt x="27685" y="168"/>
                  <a:pt x="27683" y="166"/>
                </a:cubicBezTo>
                <a:cubicBezTo>
                  <a:pt x="27657" y="144"/>
                  <a:pt x="27631" y="108"/>
                  <a:pt x="27604" y="108"/>
                </a:cubicBezTo>
                <a:cubicBezTo>
                  <a:pt x="27591" y="108"/>
                  <a:pt x="27577" y="117"/>
                  <a:pt x="27563" y="141"/>
                </a:cubicBezTo>
                <a:cubicBezTo>
                  <a:pt x="27559" y="147"/>
                  <a:pt x="27555" y="149"/>
                  <a:pt x="27550" y="149"/>
                </a:cubicBezTo>
                <a:cubicBezTo>
                  <a:pt x="27533" y="149"/>
                  <a:pt x="27509" y="120"/>
                  <a:pt x="27489" y="120"/>
                </a:cubicBezTo>
                <a:cubicBezTo>
                  <a:pt x="27476" y="120"/>
                  <a:pt x="27465" y="132"/>
                  <a:pt x="27457" y="171"/>
                </a:cubicBezTo>
                <a:cubicBezTo>
                  <a:pt x="27455" y="181"/>
                  <a:pt x="27445" y="184"/>
                  <a:pt x="27431" y="184"/>
                </a:cubicBezTo>
                <a:cubicBezTo>
                  <a:pt x="27416" y="184"/>
                  <a:pt x="27398" y="180"/>
                  <a:pt x="27385" y="174"/>
                </a:cubicBezTo>
                <a:cubicBezTo>
                  <a:pt x="27356" y="162"/>
                  <a:pt x="27322" y="111"/>
                  <a:pt x="27297" y="111"/>
                </a:cubicBezTo>
                <a:cubicBezTo>
                  <a:pt x="27289" y="111"/>
                  <a:pt x="27281" y="117"/>
                  <a:pt x="27276" y="132"/>
                </a:cubicBezTo>
                <a:cubicBezTo>
                  <a:pt x="27266" y="156"/>
                  <a:pt x="27257" y="165"/>
                  <a:pt x="27248" y="165"/>
                </a:cubicBezTo>
                <a:cubicBezTo>
                  <a:pt x="27226" y="165"/>
                  <a:pt x="27206" y="117"/>
                  <a:pt x="27184" y="117"/>
                </a:cubicBezTo>
                <a:cubicBezTo>
                  <a:pt x="27180" y="117"/>
                  <a:pt x="27177" y="118"/>
                  <a:pt x="27173" y="121"/>
                </a:cubicBezTo>
                <a:cubicBezTo>
                  <a:pt x="27161" y="131"/>
                  <a:pt x="27148" y="134"/>
                  <a:pt x="27133" y="134"/>
                </a:cubicBezTo>
                <a:cubicBezTo>
                  <a:pt x="27114" y="134"/>
                  <a:pt x="27094" y="129"/>
                  <a:pt x="27075" y="129"/>
                </a:cubicBezTo>
                <a:cubicBezTo>
                  <a:pt x="27068" y="129"/>
                  <a:pt x="27061" y="130"/>
                  <a:pt x="27054" y="132"/>
                </a:cubicBezTo>
                <a:cubicBezTo>
                  <a:pt x="27017" y="142"/>
                  <a:pt x="26983" y="167"/>
                  <a:pt x="26977" y="170"/>
                </a:cubicBezTo>
                <a:cubicBezTo>
                  <a:pt x="26927" y="159"/>
                  <a:pt x="26886" y="133"/>
                  <a:pt x="26859" y="133"/>
                </a:cubicBezTo>
                <a:cubicBezTo>
                  <a:pt x="26850" y="133"/>
                  <a:pt x="26843" y="136"/>
                  <a:pt x="26838" y="142"/>
                </a:cubicBezTo>
                <a:cubicBezTo>
                  <a:pt x="26766" y="223"/>
                  <a:pt x="26684" y="188"/>
                  <a:pt x="26596" y="259"/>
                </a:cubicBezTo>
                <a:lnTo>
                  <a:pt x="26596" y="259"/>
                </a:lnTo>
                <a:cubicBezTo>
                  <a:pt x="26594" y="249"/>
                  <a:pt x="26591" y="239"/>
                  <a:pt x="26588" y="229"/>
                </a:cubicBezTo>
                <a:lnTo>
                  <a:pt x="26588" y="229"/>
                </a:lnTo>
                <a:cubicBezTo>
                  <a:pt x="26587" y="241"/>
                  <a:pt x="26585" y="254"/>
                  <a:pt x="26583" y="270"/>
                </a:cubicBezTo>
                <a:cubicBezTo>
                  <a:pt x="26587" y="266"/>
                  <a:pt x="26592" y="262"/>
                  <a:pt x="26596" y="259"/>
                </a:cubicBezTo>
                <a:lnTo>
                  <a:pt x="26596" y="259"/>
                </a:lnTo>
                <a:cubicBezTo>
                  <a:pt x="26598" y="266"/>
                  <a:pt x="26599" y="273"/>
                  <a:pt x="26601" y="280"/>
                </a:cubicBezTo>
                <a:cubicBezTo>
                  <a:pt x="26601" y="285"/>
                  <a:pt x="26599" y="289"/>
                  <a:pt x="26595" y="289"/>
                </a:cubicBezTo>
                <a:cubicBezTo>
                  <a:pt x="26591" y="289"/>
                  <a:pt x="26587" y="285"/>
                  <a:pt x="26583" y="270"/>
                </a:cubicBezTo>
                <a:cubicBezTo>
                  <a:pt x="26576" y="270"/>
                  <a:pt x="26579" y="236"/>
                  <a:pt x="26580" y="202"/>
                </a:cubicBezTo>
                <a:lnTo>
                  <a:pt x="26580" y="202"/>
                </a:lnTo>
                <a:cubicBezTo>
                  <a:pt x="26583" y="211"/>
                  <a:pt x="26585" y="220"/>
                  <a:pt x="26588" y="229"/>
                </a:cubicBezTo>
                <a:lnTo>
                  <a:pt x="26588" y="229"/>
                </a:lnTo>
                <a:cubicBezTo>
                  <a:pt x="26593" y="186"/>
                  <a:pt x="26593" y="174"/>
                  <a:pt x="26592" y="174"/>
                </a:cubicBezTo>
                <a:cubicBezTo>
                  <a:pt x="26562" y="164"/>
                  <a:pt x="26533" y="164"/>
                  <a:pt x="26505" y="145"/>
                </a:cubicBezTo>
                <a:cubicBezTo>
                  <a:pt x="26502" y="143"/>
                  <a:pt x="26500" y="142"/>
                  <a:pt x="26497" y="142"/>
                </a:cubicBezTo>
                <a:cubicBezTo>
                  <a:pt x="26480" y="142"/>
                  <a:pt x="26475" y="194"/>
                  <a:pt x="26457" y="194"/>
                </a:cubicBezTo>
                <a:cubicBezTo>
                  <a:pt x="26451" y="194"/>
                  <a:pt x="26444" y="189"/>
                  <a:pt x="26434" y="176"/>
                </a:cubicBezTo>
                <a:cubicBezTo>
                  <a:pt x="26426" y="163"/>
                  <a:pt x="26411" y="157"/>
                  <a:pt x="26397" y="157"/>
                </a:cubicBezTo>
                <a:cubicBezTo>
                  <a:pt x="26381" y="157"/>
                  <a:pt x="26365" y="164"/>
                  <a:pt x="26355" y="174"/>
                </a:cubicBezTo>
                <a:cubicBezTo>
                  <a:pt x="26328" y="202"/>
                  <a:pt x="26300" y="215"/>
                  <a:pt x="26272" y="215"/>
                </a:cubicBezTo>
                <a:cubicBezTo>
                  <a:pt x="26236" y="215"/>
                  <a:pt x="26198" y="193"/>
                  <a:pt x="26158" y="157"/>
                </a:cubicBezTo>
                <a:cubicBezTo>
                  <a:pt x="26139" y="204"/>
                  <a:pt x="26117" y="220"/>
                  <a:pt x="26095" y="220"/>
                </a:cubicBezTo>
                <a:cubicBezTo>
                  <a:pt x="26070" y="220"/>
                  <a:pt x="26046" y="198"/>
                  <a:pt x="26030" y="179"/>
                </a:cubicBezTo>
                <a:cubicBezTo>
                  <a:pt x="25969" y="199"/>
                  <a:pt x="25936" y="220"/>
                  <a:pt x="25899" y="220"/>
                </a:cubicBezTo>
                <a:cubicBezTo>
                  <a:pt x="25866" y="220"/>
                  <a:pt x="25827" y="187"/>
                  <a:pt x="25798" y="187"/>
                </a:cubicBezTo>
                <a:cubicBezTo>
                  <a:pt x="25791" y="187"/>
                  <a:pt x="25784" y="190"/>
                  <a:pt x="25778" y="195"/>
                </a:cubicBezTo>
                <a:cubicBezTo>
                  <a:pt x="25770" y="203"/>
                  <a:pt x="25763" y="206"/>
                  <a:pt x="25756" y="206"/>
                </a:cubicBezTo>
                <a:cubicBezTo>
                  <a:pt x="25730" y="206"/>
                  <a:pt x="25710" y="165"/>
                  <a:pt x="25684" y="165"/>
                </a:cubicBezTo>
                <a:cubicBezTo>
                  <a:pt x="25680" y="165"/>
                  <a:pt x="25676" y="166"/>
                  <a:pt x="25672" y="168"/>
                </a:cubicBezTo>
                <a:cubicBezTo>
                  <a:pt x="25655" y="178"/>
                  <a:pt x="25635" y="181"/>
                  <a:pt x="25617" y="181"/>
                </a:cubicBezTo>
                <a:cubicBezTo>
                  <a:pt x="25595" y="181"/>
                  <a:pt x="25574" y="177"/>
                  <a:pt x="25558" y="177"/>
                </a:cubicBezTo>
                <a:cubicBezTo>
                  <a:pt x="25556" y="177"/>
                  <a:pt x="25555" y="177"/>
                  <a:pt x="25553" y="177"/>
                </a:cubicBezTo>
                <a:cubicBezTo>
                  <a:pt x="25506" y="227"/>
                  <a:pt x="25472" y="264"/>
                  <a:pt x="25443" y="295"/>
                </a:cubicBezTo>
                <a:cubicBezTo>
                  <a:pt x="25393" y="241"/>
                  <a:pt x="25349" y="193"/>
                  <a:pt x="25304" y="148"/>
                </a:cubicBezTo>
                <a:cubicBezTo>
                  <a:pt x="25303" y="146"/>
                  <a:pt x="25301" y="146"/>
                  <a:pt x="25299" y="146"/>
                </a:cubicBezTo>
                <a:cubicBezTo>
                  <a:pt x="25294" y="146"/>
                  <a:pt x="25288" y="150"/>
                  <a:pt x="25282" y="151"/>
                </a:cubicBezTo>
                <a:cubicBezTo>
                  <a:pt x="25284" y="195"/>
                  <a:pt x="25284" y="239"/>
                  <a:pt x="25285" y="307"/>
                </a:cubicBezTo>
                <a:cubicBezTo>
                  <a:pt x="25238" y="295"/>
                  <a:pt x="25193" y="283"/>
                  <a:pt x="25146" y="271"/>
                </a:cubicBezTo>
                <a:cubicBezTo>
                  <a:pt x="25126" y="279"/>
                  <a:pt x="25104" y="288"/>
                  <a:pt x="25074" y="299"/>
                </a:cubicBezTo>
                <a:cubicBezTo>
                  <a:pt x="25087" y="252"/>
                  <a:pt x="25094" y="230"/>
                  <a:pt x="25104" y="195"/>
                </a:cubicBezTo>
                <a:cubicBezTo>
                  <a:pt x="25100" y="194"/>
                  <a:pt x="25097" y="194"/>
                  <a:pt x="25093" y="194"/>
                </a:cubicBezTo>
                <a:cubicBezTo>
                  <a:pt x="25001" y="194"/>
                  <a:pt x="25035" y="385"/>
                  <a:pt x="24966" y="420"/>
                </a:cubicBezTo>
                <a:cubicBezTo>
                  <a:pt x="24962" y="347"/>
                  <a:pt x="24963" y="260"/>
                  <a:pt x="24918" y="224"/>
                </a:cubicBezTo>
                <a:cubicBezTo>
                  <a:pt x="24876" y="193"/>
                  <a:pt x="24834" y="174"/>
                  <a:pt x="24794" y="152"/>
                </a:cubicBezTo>
                <a:cubicBezTo>
                  <a:pt x="24759" y="170"/>
                  <a:pt x="24722" y="183"/>
                  <a:pt x="24688" y="205"/>
                </a:cubicBezTo>
                <a:cubicBezTo>
                  <a:pt x="24670" y="217"/>
                  <a:pt x="24651" y="222"/>
                  <a:pt x="24632" y="222"/>
                </a:cubicBezTo>
                <a:cubicBezTo>
                  <a:pt x="24560" y="222"/>
                  <a:pt x="24484" y="156"/>
                  <a:pt x="24412" y="156"/>
                </a:cubicBezTo>
                <a:cubicBezTo>
                  <a:pt x="24380" y="156"/>
                  <a:pt x="24349" y="169"/>
                  <a:pt x="24320" y="208"/>
                </a:cubicBezTo>
                <a:cubicBezTo>
                  <a:pt x="24293" y="174"/>
                  <a:pt x="24268" y="156"/>
                  <a:pt x="24244" y="156"/>
                </a:cubicBezTo>
                <a:cubicBezTo>
                  <a:pt x="24219" y="156"/>
                  <a:pt x="24196" y="176"/>
                  <a:pt x="24175" y="216"/>
                </a:cubicBezTo>
                <a:cubicBezTo>
                  <a:pt x="24146" y="173"/>
                  <a:pt x="24117" y="163"/>
                  <a:pt x="24088" y="163"/>
                </a:cubicBezTo>
                <a:cubicBezTo>
                  <a:pt x="24059" y="163"/>
                  <a:pt x="24031" y="173"/>
                  <a:pt x="24002" y="173"/>
                </a:cubicBezTo>
                <a:cubicBezTo>
                  <a:pt x="23972" y="174"/>
                  <a:pt x="23942" y="207"/>
                  <a:pt x="23916" y="223"/>
                </a:cubicBezTo>
                <a:cubicBezTo>
                  <a:pt x="23880" y="207"/>
                  <a:pt x="23848" y="183"/>
                  <a:pt x="23814" y="177"/>
                </a:cubicBezTo>
                <a:cubicBezTo>
                  <a:pt x="23798" y="175"/>
                  <a:pt x="23783" y="174"/>
                  <a:pt x="23767" y="174"/>
                </a:cubicBezTo>
                <a:cubicBezTo>
                  <a:pt x="23711" y="174"/>
                  <a:pt x="23656" y="187"/>
                  <a:pt x="23600" y="187"/>
                </a:cubicBezTo>
                <a:cubicBezTo>
                  <a:pt x="23548" y="187"/>
                  <a:pt x="23496" y="176"/>
                  <a:pt x="23442" y="133"/>
                </a:cubicBezTo>
                <a:cubicBezTo>
                  <a:pt x="23437" y="129"/>
                  <a:pt x="23431" y="127"/>
                  <a:pt x="23424" y="127"/>
                </a:cubicBezTo>
                <a:cubicBezTo>
                  <a:pt x="23414" y="127"/>
                  <a:pt x="23404" y="132"/>
                  <a:pt x="23401" y="141"/>
                </a:cubicBezTo>
                <a:cubicBezTo>
                  <a:pt x="23383" y="186"/>
                  <a:pt x="23358" y="197"/>
                  <a:pt x="23332" y="197"/>
                </a:cubicBezTo>
                <a:cubicBezTo>
                  <a:pt x="23312" y="197"/>
                  <a:pt x="23290" y="190"/>
                  <a:pt x="23270" y="190"/>
                </a:cubicBezTo>
                <a:cubicBezTo>
                  <a:pt x="23268" y="190"/>
                  <a:pt x="23265" y="190"/>
                  <a:pt x="23262" y="191"/>
                </a:cubicBezTo>
                <a:cubicBezTo>
                  <a:pt x="23262" y="191"/>
                  <a:pt x="23262" y="191"/>
                  <a:pt x="23261" y="191"/>
                </a:cubicBezTo>
                <a:cubicBezTo>
                  <a:pt x="23232" y="191"/>
                  <a:pt x="23194" y="153"/>
                  <a:pt x="23170" y="153"/>
                </a:cubicBezTo>
                <a:cubicBezTo>
                  <a:pt x="23165" y="153"/>
                  <a:pt x="23160" y="155"/>
                  <a:pt x="23156" y="160"/>
                </a:cubicBezTo>
                <a:cubicBezTo>
                  <a:pt x="23135" y="185"/>
                  <a:pt x="23111" y="191"/>
                  <a:pt x="23086" y="191"/>
                </a:cubicBezTo>
                <a:cubicBezTo>
                  <a:pt x="23065" y="191"/>
                  <a:pt x="23044" y="187"/>
                  <a:pt x="23024" y="187"/>
                </a:cubicBezTo>
                <a:cubicBezTo>
                  <a:pt x="23004" y="187"/>
                  <a:pt x="22987" y="191"/>
                  <a:pt x="22973" y="210"/>
                </a:cubicBezTo>
                <a:cubicBezTo>
                  <a:pt x="22949" y="241"/>
                  <a:pt x="22926" y="251"/>
                  <a:pt x="22903" y="251"/>
                </a:cubicBezTo>
                <a:cubicBezTo>
                  <a:pt x="22868" y="251"/>
                  <a:pt x="22834" y="225"/>
                  <a:pt x="22796" y="213"/>
                </a:cubicBezTo>
                <a:cubicBezTo>
                  <a:pt x="22794" y="212"/>
                  <a:pt x="22791" y="211"/>
                  <a:pt x="22789" y="211"/>
                </a:cubicBezTo>
                <a:cubicBezTo>
                  <a:pt x="22766" y="211"/>
                  <a:pt x="22743" y="247"/>
                  <a:pt x="22718" y="251"/>
                </a:cubicBezTo>
                <a:cubicBezTo>
                  <a:pt x="22715" y="251"/>
                  <a:pt x="22712" y="252"/>
                  <a:pt x="22709" y="252"/>
                </a:cubicBezTo>
                <a:cubicBezTo>
                  <a:pt x="22688" y="252"/>
                  <a:pt x="22664" y="240"/>
                  <a:pt x="22639" y="233"/>
                </a:cubicBezTo>
                <a:cubicBezTo>
                  <a:pt x="22628" y="257"/>
                  <a:pt x="22612" y="291"/>
                  <a:pt x="22597" y="326"/>
                </a:cubicBezTo>
                <a:cubicBezTo>
                  <a:pt x="22572" y="291"/>
                  <a:pt x="22549" y="254"/>
                  <a:pt x="22525" y="219"/>
                </a:cubicBezTo>
                <a:cubicBezTo>
                  <a:pt x="22509" y="254"/>
                  <a:pt x="22494" y="288"/>
                  <a:pt x="22477" y="327"/>
                </a:cubicBezTo>
                <a:cubicBezTo>
                  <a:pt x="22465" y="313"/>
                  <a:pt x="22455" y="298"/>
                  <a:pt x="22436" y="274"/>
                </a:cubicBezTo>
                <a:cubicBezTo>
                  <a:pt x="22424" y="316"/>
                  <a:pt x="22411" y="360"/>
                  <a:pt x="22393" y="420"/>
                </a:cubicBezTo>
                <a:cubicBezTo>
                  <a:pt x="22377" y="360"/>
                  <a:pt x="22368" y="327"/>
                  <a:pt x="22353" y="279"/>
                </a:cubicBezTo>
                <a:cubicBezTo>
                  <a:pt x="22339" y="279"/>
                  <a:pt x="22324" y="283"/>
                  <a:pt x="22309" y="283"/>
                </a:cubicBezTo>
                <a:cubicBezTo>
                  <a:pt x="22301" y="283"/>
                  <a:pt x="22292" y="282"/>
                  <a:pt x="22284" y="279"/>
                </a:cubicBezTo>
                <a:cubicBezTo>
                  <a:pt x="22256" y="269"/>
                  <a:pt x="22230" y="245"/>
                  <a:pt x="22216" y="236"/>
                </a:cubicBezTo>
                <a:cubicBezTo>
                  <a:pt x="22180" y="253"/>
                  <a:pt x="22151" y="285"/>
                  <a:pt x="22127" y="285"/>
                </a:cubicBezTo>
                <a:cubicBezTo>
                  <a:pt x="22122" y="285"/>
                  <a:pt x="22118" y="284"/>
                  <a:pt x="22113" y="280"/>
                </a:cubicBezTo>
                <a:cubicBezTo>
                  <a:pt x="22095" y="267"/>
                  <a:pt x="22078" y="262"/>
                  <a:pt x="22061" y="262"/>
                </a:cubicBezTo>
                <a:cubicBezTo>
                  <a:pt x="22018" y="262"/>
                  <a:pt x="21981" y="297"/>
                  <a:pt x="21940" y="297"/>
                </a:cubicBezTo>
                <a:cubicBezTo>
                  <a:pt x="21932" y="297"/>
                  <a:pt x="21923" y="295"/>
                  <a:pt x="21915" y="292"/>
                </a:cubicBezTo>
                <a:cubicBezTo>
                  <a:pt x="21913" y="361"/>
                  <a:pt x="21913" y="413"/>
                  <a:pt x="21912" y="472"/>
                </a:cubicBezTo>
                <a:cubicBezTo>
                  <a:pt x="21902" y="455"/>
                  <a:pt x="21896" y="451"/>
                  <a:pt x="21894" y="442"/>
                </a:cubicBezTo>
                <a:cubicBezTo>
                  <a:pt x="21887" y="398"/>
                  <a:pt x="21881" y="354"/>
                  <a:pt x="21874" y="307"/>
                </a:cubicBezTo>
                <a:cubicBezTo>
                  <a:pt x="21842" y="297"/>
                  <a:pt x="21811" y="294"/>
                  <a:pt x="21780" y="294"/>
                </a:cubicBezTo>
                <a:cubicBezTo>
                  <a:pt x="21724" y="294"/>
                  <a:pt x="21669" y="304"/>
                  <a:pt x="21611" y="304"/>
                </a:cubicBezTo>
                <a:cubicBezTo>
                  <a:pt x="21554" y="304"/>
                  <a:pt x="21495" y="295"/>
                  <a:pt x="21432" y="257"/>
                </a:cubicBezTo>
                <a:cubicBezTo>
                  <a:pt x="21428" y="292"/>
                  <a:pt x="21422" y="333"/>
                  <a:pt x="21413" y="392"/>
                </a:cubicBezTo>
                <a:cubicBezTo>
                  <a:pt x="21392" y="320"/>
                  <a:pt x="21384" y="288"/>
                  <a:pt x="21375" y="254"/>
                </a:cubicBezTo>
                <a:cubicBezTo>
                  <a:pt x="21362" y="254"/>
                  <a:pt x="21350" y="252"/>
                  <a:pt x="21338" y="252"/>
                </a:cubicBezTo>
                <a:cubicBezTo>
                  <a:pt x="21329" y="252"/>
                  <a:pt x="21321" y="253"/>
                  <a:pt x="21313" y="257"/>
                </a:cubicBezTo>
                <a:cubicBezTo>
                  <a:pt x="21300" y="264"/>
                  <a:pt x="21292" y="292"/>
                  <a:pt x="21291" y="298"/>
                </a:cubicBezTo>
                <a:cubicBezTo>
                  <a:pt x="21259" y="284"/>
                  <a:pt x="21231" y="261"/>
                  <a:pt x="21206" y="261"/>
                </a:cubicBezTo>
                <a:cubicBezTo>
                  <a:pt x="21204" y="261"/>
                  <a:pt x="21203" y="261"/>
                  <a:pt x="21201" y="261"/>
                </a:cubicBezTo>
                <a:cubicBezTo>
                  <a:pt x="21187" y="263"/>
                  <a:pt x="21173" y="263"/>
                  <a:pt x="21159" y="263"/>
                </a:cubicBezTo>
                <a:cubicBezTo>
                  <a:pt x="21122" y="263"/>
                  <a:pt x="21083" y="259"/>
                  <a:pt x="21045" y="259"/>
                </a:cubicBezTo>
                <a:cubicBezTo>
                  <a:pt x="20989" y="259"/>
                  <a:pt x="20933" y="267"/>
                  <a:pt x="20880" y="305"/>
                </a:cubicBezTo>
                <a:cubicBezTo>
                  <a:pt x="20864" y="294"/>
                  <a:pt x="20842" y="279"/>
                  <a:pt x="20814" y="258"/>
                </a:cubicBezTo>
                <a:lnTo>
                  <a:pt x="20814" y="258"/>
                </a:lnTo>
                <a:cubicBezTo>
                  <a:pt x="20814" y="330"/>
                  <a:pt x="20816" y="382"/>
                  <a:pt x="20816" y="438"/>
                </a:cubicBezTo>
                <a:cubicBezTo>
                  <a:pt x="20797" y="436"/>
                  <a:pt x="20783" y="436"/>
                  <a:pt x="20767" y="435"/>
                </a:cubicBezTo>
                <a:cubicBezTo>
                  <a:pt x="20758" y="379"/>
                  <a:pt x="20750" y="327"/>
                  <a:pt x="20741" y="277"/>
                </a:cubicBezTo>
                <a:cubicBezTo>
                  <a:pt x="20704" y="316"/>
                  <a:pt x="20673" y="348"/>
                  <a:pt x="20639" y="383"/>
                </a:cubicBezTo>
                <a:cubicBezTo>
                  <a:pt x="20630" y="342"/>
                  <a:pt x="20626" y="316"/>
                  <a:pt x="20620" y="291"/>
                </a:cubicBezTo>
                <a:cubicBezTo>
                  <a:pt x="20602" y="280"/>
                  <a:pt x="20583" y="276"/>
                  <a:pt x="20566" y="276"/>
                </a:cubicBezTo>
                <a:cubicBezTo>
                  <a:pt x="20508" y="276"/>
                  <a:pt x="20454" y="319"/>
                  <a:pt x="20396" y="319"/>
                </a:cubicBezTo>
                <a:cubicBezTo>
                  <a:pt x="20377" y="319"/>
                  <a:pt x="20358" y="314"/>
                  <a:pt x="20338" y="301"/>
                </a:cubicBezTo>
                <a:cubicBezTo>
                  <a:pt x="20302" y="335"/>
                  <a:pt x="20264" y="373"/>
                  <a:pt x="20230" y="407"/>
                </a:cubicBezTo>
                <a:cubicBezTo>
                  <a:pt x="20210" y="380"/>
                  <a:pt x="20198" y="366"/>
                  <a:pt x="20190" y="355"/>
                </a:cubicBezTo>
                <a:cubicBezTo>
                  <a:pt x="20179" y="395"/>
                  <a:pt x="20167" y="435"/>
                  <a:pt x="20152" y="482"/>
                </a:cubicBezTo>
                <a:cubicBezTo>
                  <a:pt x="20118" y="404"/>
                  <a:pt x="20092" y="348"/>
                  <a:pt x="20073" y="304"/>
                </a:cubicBezTo>
                <a:cubicBezTo>
                  <a:pt x="20040" y="347"/>
                  <a:pt x="20002" y="354"/>
                  <a:pt x="19964" y="354"/>
                </a:cubicBezTo>
                <a:cubicBezTo>
                  <a:pt x="19947" y="354"/>
                  <a:pt x="19931" y="353"/>
                  <a:pt x="19915" y="353"/>
                </a:cubicBezTo>
                <a:cubicBezTo>
                  <a:pt x="19891" y="353"/>
                  <a:pt x="19868" y="356"/>
                  <a:pt x="19848" y="370"/>
                </a:cubicBezTo>
                <a:cubicBezTo>
                  <a:pt x="19843" y="413"/>
                  <a:pt x="19840" y="444"/>
                  <a:pt x="19836" y="488"/>
                </a:cubicBezTo>
                <a:cubicBezTo>
                  <a:pt x="19779" y="439"/>
                  <a:pt x="19729" y="397"/>
                  <a:pt x="19705" y="376"/>
                </a:cubicBezTo>
                <a:cubicBezTo>
                  <a:pt x="19589" y="427"/>
                  <a:pt x="19495" y="467"/>
                  <a:pt x="19386" y="514"/>
                </a:cubicBezTo>
                <a:cubicBezTo>
                  <a:pt x="19381" y="530"/>
                  <a:pt x="19371" y="567"/>
                  <a:pt x="19359" y="604"/>
                </a:cubicBezTo>
                <a:cubicBezTo>
                  <a:pt x="19333" y="561"/>
                  <a:pt x="19312" y="529"/>
                  <a:pt x="19292" y="497"/>
                </a:cubicBezTo>
                <a:cubicBezTo>
                  <a:pt x="19267" y="534"/>
                  <a:pt x="19241" y="555"/>
                  <a:pt x="19214" y="555"/>
                </a:cubicBezTo>
                <a:cubicBezTo>
                  <a:pt x="19189" y="555"/>
                  <a:pt x="19163" y="537"/>
                  <a:pt x="19136" y="498"/>
                </a:cubicBezTo>
                <a:cubicBezTo>
                  <a:pt x="19122" y="519"/>
                  <a:pt x="19111" y="539"/>
                  <a:pt x="19097" y="560"/>
                </a:cubicBezTo>
                <a:cubicBezTo>
                  <a:pt x="19069" y="533"/>
                  <a:pt x="19047" y="514"/>
                  <a:pt x="19034" y="501"/>
                </a:cubicBezTo>
                <a:cubicBezTo>
                  <a:pt x="19000" y="523"/>
                  <a:pt x="18977" y="551"/>
                  <a:pt x="18950" y="554"/>
                </a:cubicBezTo>
                <a:cubicBezTo>
                  <a:pt x="18747" y="577"/>
                  <a:pt x="18538" y="530"/>
                  <a:pt x="18344" y="630"/>
                </a:cubicBezTo>
                <a:cubicBezTo>
                  <a:pt x="18300" y="654"/>
                  <a:pt x="18251" y="626"/>
                  <a:pt x="18204" y="678"/>
                </a:cubicBezTo>
                <a:cubicBezTo>
                  <a:pt x="18197" y="686"/>
                  <a:pt x="18188" y="689"/>
                  <a:pt x="18178" y="689"/>
                </a:cubicBezTo>
                <a:cubicBezTo>
                  <a:pt x="18143" y="689"/>
                  <a:pt x="18092" y="648"/>
                  <a:pt x="18051" y="644"/>
                </a:cubicBezTo>
                <a:cubicBezTo>
                  <a:pt x="18049" y="643"/>
                  <a:pt x="18047" y="643"/>
                  <a:pt x="18045" y="643"/>
                </a:cubicBezTo>
                <a:cubicBezTo>
                  <a:pt x="18019" y="643"/>
                  <a:pt x="17992" y="659"/>
                  <a:pt x="17972" y="683"/>
                </a:cubicBezTo>
                <a:cubicBezTo>
                  <a:pt x="17959" y="700"/>
                  <a:pt x="17946" y="706"/>
                  <a:pt x="17932" y="706"/>
                </a:cubicBezTo>
                <a:cubicBezTo>
                  <a:pt x="17900" y="706"/>
                  <a:pt x="17865" y="676"/>
                  <a:pt x="17833" y="676"/>
                </a:cubicBezTo>
                <a:cubicBezTo>
                  <a:pt x="17818" y="676"/>
                  <a:pt x="17803" y="683"/>
                  <a:pt x="17789" y="704"/>
                </a:cubicBezTo>
                <a:cubicBezTo>
                  <a:pt x="17789" y="704"/>
                  <a:pt x="17789" y="705"/>
                  <a:pt x="17788" y="705"/>
                </a:cubicBezTo>
                <a:cubicBezTo>
                  <a:pt x="17784" y="705"/>
                  <a:pt x="17771" y="687"/>
                  <a:pt x="17763" y="679"/>
                </a:cubicBezTo>
                <a:cubicBezTo>
                  <a:pt x="17756" y="672"/>
                  <a:pt x="17748" y="667"/>
                  <a:pt x="17741" y="661"/>
                </a:cubicBezTo>
                <a:cubicBezTo>
                  <a:pt x="17701" y="747"/>
                  <a:pt x="17672" y="851"/>
                  <a:pt x="17594" y="857"/>
                </a:cubicBezTo>
                <a:cubicBezTo>
                  <a:pt x="17600" y="794"/>
                  <a:pt x="17606" y="732"/>
                  <a:pt x="17614" y="645"/>
                </a:cubicBezTo>
                <a:lnTo>
                  <a:pt x="17614" y="645"/>
                </a:lnTo>
                <a:cubicBezTo>
                  <a:pt x="17581" y="683"/>
                  <a:pt x="17563" y="704"/>
                  <a:pt x="17547" y="723"/>
                </a:cubicBezTo>
                <a:cubicBezTo>
                  <a:pt x="17528" y="697"/>
                  <a:pt x="17516" y="679"/>
                  <a:pt x="17503" y="661"/>
                </a:cubicBezTo>
                <a:cubicBezTo>
                  <a:pt x="17485" y="698"/>
                  <a:pt x="17467" y="736"/>
                  <a:pt x="17444" y="786"/>
                </a:cubicBezTo>
                <a:cubicBezTo>
                  <a:pt x="17414" y="786"/>
                  <a:pt x="17380" y="788"/>
                  <a:pt x="17332" y="789"/>
                </a:cubicBezTo>
                <a:cubicBezTo>
                  <a:pt x="17327" y="819"/>
                  <a:pt x="17322" y="860"/>
                  <a:pt x="17308" y="936"/>
                </a:cubicBezTo>
                <a:cubicBezTo>
                  <a:pt x="17291" y="829"/>
                  <a:pt x="17282" y="778"/>
                  <a:pt x="17266" y="682"/>
                </a:cubicBezTo>
                <a:cubicBezTo>
                  <a:pt x="17238" y="789"/>
                  <a:pt x="17219" y="863"/>
                  <a:pt x="17198" y="935"/>
                </a:cubicBezTo>
                <a:cubicBezTo>
                  <a:pt x="17195" y="947"/>
                  <a:pt x="17182" y="947"/>
                  <a:pt x="17167" y="956"/>
                </a:cubicBezTo>
                <a:cubicBezTo>
                  <a:pt x="17142" y="917"/>
                  <a:pt x="17113" y="878"/>
                  <a:pt x="17086" y="839"/>
                </a:cubicBezTo>
                <a:cubicBezTo>
                  <a:pt x="17024" y="862"/>
                  <a:pt x="16971" y="955"/>
                  <a:pt x="16905" y="955"/>
                </a:cubicBezTo>
                <a:cubicBezTo>
                  <a:pt x="16873" y="955"/>
                  <a:pt x="16838" y="933"/>
                  <a:pt x="16796" y="872"/>
                </a:cubicBezTo>
                <a:cubicBezTo>
                  <a:pt x="16857" y="822"/>
                  <a:pt x="16861" y="730"/>
                  <a:pt x="16843" y="623"/>
                </a:cubicBezTo>
                <a:lnTo>
                  <a:pt x="16843" y="623"/>
                </a:lnTo>
                <a:cubicBezTo>
                  <a:pt x="16789" y="694"/>
                  <a:pt x="16736" y="764"/>
                  <a:pt x="16680" y="836"/>
                </a:cubicBezTo>
                <a:cubicBezTo>
                  <a:pt x="16680" y="854"/>
                  <a:pt x="16679" y="881"/>
                  <a:pt x="16677" y="917"/>
                </a:cubicBezTo>
                <a:cubicBezTo>
                  <a:pt x="16618" y="847"/>
                  <a:pt x="16585" y="694"/>
                  <a:pt x="16506" y="694"/>
                </a:cubicBezTo>
                <a:cubicBezTo>
                  <a:pt x="16499" y="694"/>
                  <a:pt x="16491" y="695"/>
                  <a:pt x="16483" y="698"/>
                </a:cubicBezTo>
                <a:cubicBezTo>
                  <a:pt x="16499" y="738"/>
                  <a:pt x="16509" y="761"/>
                  <a:pt x="16532" y="813"/>
                </a:cubicBezTo>
                <a:cubicBezTo>
                  <a:pt x="16483" y="799"/>
                  <a:pt x="16438" y="746"/>
                  <a:pt x="16402" y="746"/>
                </a:cubicBezTo>
                <a:cubicBezTo>
                  <a:pt x="16383" y="746"/>
                  <a:pt x="16367" y="759"/>
                  <a:pt x="16354" y="800"/>
                </a:cubicBezTo>
                <a:cubicBezTo>
                  <a:pt x="16337" y="779"/>
                  <a:pt x="16327" y="767"/>
                  <a:pt x="16314" y="753"/>
                </a:cubicBezTo>
                <a:cubicBezTo>
                  <a:pt x="16309" y="803"/>
                  <a:pt x="16306" y="835"/>
                  <a:pt x="16303" y="878"/>
                </a:cubicBezTo>
                <a:cubicBezTo>
                  <a:pt x="16286" y="828"/>
                  <a:pt x="16273" y="789"/>
                  <a:pt x="16255" y="742"/>
                </a:cubicBezTo>
                <a:cubicBezTo>
                  <a:pt x="16214" y="797"/>
                  <a:pt x="16170" y="825"/>
                  <a:pt x="16129" y="825"/>
                </a:cubicBezTo>
                <a:cubicBezTo>
                  <a:pt x="16102" y="825"/>
                  <a:pt x="16076" y="812"/>
                  <a:pt x="16053" y="785"/>
                </a:cubicBezTo>
                <a:cubicBezTo>
                  <a:pt x="16009" y="792"/>
                  <a:pt x="15976" y="811"/>
                  <a:pt x="15950" y="811"/>
                </a:cubicBezTo>
                <a:cubicBezTo>
                  <a:pt x="15940" y="811"/>
                  <a:pt x="15932" y="808"/>
                  <a:pt x="15924" y="801"/>
                </a:cubicBezTo>
                <a:cubicBezTo>
                  <a:pt x="15897" y="776"/>
                  <a:pt x="15873" y="762"/>
                  <a:pt x="15851" y="762"/>
                </a:cubicBezTo>
                <a:cubicBezTo>
                  <a:pt x="15829" y="762"/>
                  <a:pt x="15808" y="776"/>
                  <a:pt x="15787" y="807"/>
                </a:cubicBezTo>
                <a:cubicBezTo>
                  <a:pt x="15775" y="825"/>
                  <a:pt x="15763" y="832"/>
                  <a:pt x="15751" y="832"/>
                </a:cubicBezTo>
                <a:cubicBezTo>
                  <a:pt x="15722" y="832"/>
                  <a:pt x="15693" y="792"/>
                  <a:pt x="15661" y="769"/>
                </a:cubicBezTo>
                <a:cubicBezTo>
                  <a:pt x="15652" y="785"/>
                  <a:pt x="15644" y="807"/>
                  <a:pt x="15633" y="817"/>
                </a:cubicBezTo>
                <a:cubicBezTo>
                  <a:pt x="15613" y="832"/>
                  <a:pt x="15591" y="836"/>
                  <a:pt x="15569" y="836"/>
                </a:cubicBezTo>
                <a:cubicBezTo>
                  <a:pt x="15548" y="836"/>
                  <a:pt x="15526" y="832"/>
                  <a:pt x="15504" y="832"/>
                </a:cubicBezTo>
                <a:cubicBezTo>
                  <a:pt x="15471" y="832"/>
                  <a:pt x="15439" y="841"/>
                  <a:pt x="15412" y="884"/>
                </a:cubicBezTo>
                <a:cubicBezTo>
                  <a:pt x="15412" y="884"/>
                  <a:pt x="15412" y="884"/>
                  <a:pt x="15412" y="884"/>
                </a:cubicBezTo>
                <a:cubicBezTo>
                  <a:pt x="15410" y="884"/>
                  <a:pt x="15397" y="857"/>
                  <a:pt x="15388" y="845"/>
                </a:cubicBezTo>
                <a:cubicBezTo>
                  <a:pt x="15384" y="840"/>
                  <a:pt x="15379" y="837"/>
                  <a:pt x="15375" y="837"/>
                </a:cubicBezTo>
                <a:cubicBezTo>
                  <a:pt x="15356" y="837"/>
                  <a:pt x="15340" y="882"/>
                  <a:pt x="15322" y="882"/>
                </a:cubicBezTo>
                <a:cubicBezTo>
                  <a:pt x="15313" y="882"/>
                  <a:pt x="15303" y="872"/>
                  <a:pt x="15293" y="842"/>
                </a:cubicBezTo>
                <a:cubicBezTo>
                  <a:pt x="15253" y="861"/>
                  <a:pt x="15213" y="881"/>
                  <a:pt x="15175" y="900"/>
                </a:cubicBezTo>
                <a:cubicBezTo>
                  <a:pt x="15162" y="882"/>
                  <a:pt x="15150" y="866"/>
                  <a:pt x="15143" y="854"/>
                </a:cubicBezTo>
                <a:cubicBezTo>
                  <a:pt x="15125" y="876"/>
                  <a:pt x="15112" y="895"/>
                  <a:pt x="15099" y="911"/>
                </a:cubicBezTo>
                <a:cubicBezTo>
                  <a:pt x="15075" y="886"/>
                  <a:pt x="15057" y="867"/>
                  <a:pt x="15031" y="838"/>
                </a:cubicBezTo>
                <a:cubicBezTo>
                  <a:pt x="15010" y="895"/>
                  <a:pt x="14982" y="914"/>
                  <a:pt x="14952" y="914"/>
                </a:cubicBezTo>
                <a:cubicBezTo>
                  <a:pt x="14923" y="914"/>
                  <a:pt x="14892" y="897"/>
                  <a:pt x="14862" y="876"/>
                </a:cubicBezTo>
                <a:cubicBezTo>
                  <a:pt x="14857" y="928"/>
                  <a:pt x="14853" y="981"/>
                  <a:pt x="14845" y="1064"/>
                </a:cubicBezTo>
                <a:cubicBezTo>
                  <a:pt x="14801" y="972"/>
                  <a:pt x="14772" y="911"/>
                  <a:pt x="14740" y="842"/>
                </a:cubicBezTo>
                <a:cubicBezTo>
                  <a:pt x="14703" y="898"/>
                  <a:pt x="14665" y="923"/>
                  <a:pt x="14625" y="923"/>
                </a:cubicBezTo>
                <a:cubicBezTo>
                  <a:pt x="14588" y="923"/>
                  <a:pt x="14550" y="901"/>
                  <a:pt x="14512" y="860"/>
                </a:cubicBezTo>
                <a:cubicBezTo>
                  <a:pt x="14489" y="889"/>
                  <a:pt x="14470" y="913"/>
                  <a:pt x="14456" y="935"/>
                </a:cubicBezTo>
                <a:cubicBezTo>
                  <a:pt x="14431" y="903"/>
                  <a:pt x="14414" y="881"/>
                  <a:pt x="14395" y="856"/>
                </a:cubicBezTo>
                <a:cubicBezTo>
                  <a:pt x="14350" y="919"/>
                  <a:pt x="14308" y="976"/>
                  <a:pt x="14270" y="1028"/>
                </a:cubicBezTo>
                <a:cubicBezTo>
                  <a:pt x="14248" y="976"/>
                  <a:pt x="14226" y="925"/>
                  <a:pt x="14201" y="869"/>
                </a:cubicBezTo>
                <a:cubicBezTo>
                  <a:pt x="14190" y="875"/>
                  <a:pt x="14177" y="877"/>
                  <a:pt x="14165" y="877"/>
                </a:cubicBezTo>
                <a:cubicBezTo>
                  <a:pt x="14158" y="877"/>
                  <a:pt x="14151" y="876"/>
                  <a:pt x="14144" y="876"/>
                </a:cubicBezTo>
                <a:cubicBezTo>
                  <a:pt x="14118" y="876"/>
                  <a:pt x="14094" y="882"/>
                  <a:pt x="14080" y="936"/>
                </a:cubicBezTo>
                <a:cubicBezTo>
                  <a:pt x="14057" y="889"/>
                  <a:pt x="14032" y="878"/>
                  <a:pt x="14008" y="878"/>
                </a:cubicBezTo>
                <a:cubicBezTo>
                  <a:pt x="13987" y="878"/>
                  <a:pt x="13967" y="887"/>
                  <a:pt x="13947" y="887"/>
                </a:cubicBezTo>
                <a:cubicBezTo>
                  <a:pt x="13940" y="887"/>
                  <a:pt x="13934" y="886"/>
                  <a:pt x="13927" y="884"/>
                </a:cubicBezTo>
                <a:cubicBezTo>
                  <a:pt x="13902" y="932"/>
                  <a:pt x="13880" y="973"/>
                  <a:pt x="13857" y="1019"/>
                </a:cubicBezTo>
                <a:cubicBezTo>
                  <a:pt x="13810" y="956"/>
                  <a:pt x="13771" y="906"/>
                  <a:pt x="13738" y="860"/>
                </a:cubicBezTo>
                <a:cubicBezTo>
                  <a:pt x="13733" y="963"/>
                  <a:pt x="13654" y="966"/>
                  <a:pt x="13636" y="1066"/>
                </a:cubicBezTo>
                <a:cubicBezTo>
                  <a:pt x="13591" y="1067"/>
                  <a:pt x="13551" y="1069"/>
                  <a:pt x="13508" y="1070"/>
                </a:cubicBezTo>
                <a:cubicBezTo>
                  <a:pt x="13498" y="1106"/>
                  <a:pt x="13488" y="1144"/>
                  <a:pt x="13479" y="1178"/>
                </a:cubicBezTo>
                <a:cubicBezTo>
                  <a:pt x="13489" y="1188"/>
                  <a:pt x="13498" y="1201"/>
                  <a:pt x="13508" y="1215"/>
                </a:cubicBezTo>
                <a:cubicBezTo>
                  <a:pt x="13505" y="1220"/>
                  <a:pt x="13502" y="1226"/>
                  <a:pt x="13499" y="1232"/>
                </a:cubicBezTo>
                <a:cubicBezTo>
                  <a:pt x="13490" y="1217"/>
                  <a:pt x="13483" y="1201"/>
                  <a:pt x="13474" y="1187"/>
                </a:cubicBezTo>
                <a:cubicBezTo>
                  <a:pt x="13476" y="1184"/>
                  <a:pt x="13477" y="1179"/>
                  <a:pt x="13479" y="1179"/>
                </a:cubicBezTo>
                <a:cubicBezTo>
                  <a:pt x="13395" y="1145"/>
                  <a:pt x="13470" y="1076"/>
                  <a:pt x="13446" y="1048"/>
                </a:cubicBezTo>
                <a:cubicBezTo>
                  <a:pt x="13436" y="1014"/>
                  <a:pt x="13426" y="982"/>
                  <a:pt x="13415" y="950"/>
                </a:cubicBezTo>
                <a:cubicBezTo>
                  <a:pt x="13404" y="941"/>
                  <a:pt x="13390" y="932"/>
                  <a:pt x="13379" y="923"/>
                </a:cubicBezTo>
                <a:cubicBezTo>
                  <a:pt x="13373" y="981"/>
                  <a:pt x="13368" y="1038"/>
                  <a:pt x="13364" y="1081"/>
                </a:cubicBezTo>
                <a:cubicBezTo>
                  <a:pt x="13312" y="1050"/>
                  <a:pt x="13274" y="1026"/>
                  <a:pt x="13215" y="991"/>
                </a:cubicBezTo>
                <a:lnTo>
                  <a:pt x="13215" y="991"/>
                </a:lnTo>
                <a:cubicBezTo>
                  <a:pt x="13258" y="1160"/>
                  <a:pt x="13177" y="1123"/>
                  <a:pt x="13155" y="1181"/>
                </a:cubicBezTo>
                <a:cubicBezTo>
                  <a:pt x="13137" y="1162"/>
                  <a:pt x="13120" y="1144"/>
                  <a:pt x="13099" y="1123"/>
                </a:cubicBezTo>
                <a:cubicBezTo>
                  <a:pt x="13071" y="1182"/>
                  <a:pt x="13049" y="1237"/>
                  <a:pt x="13024" y="1288"/>
                </a:cubicBezTo>
                <a:cubicBezTo>
                  <a:pt x="13020" y="1295"/>
                  <a:pt x="13011" y="1293"/>
                  <a:pt x="13004" y="1294"/>
                </a:cubicBezTo>
                <a:cubicBezTo>
                  <a:pt x="12995" y="1240"/>
                  <a:pt x="12986" y="1188"/>
                  <a:pt x="12974" y="1120"/>
                </a:cubicBezTo>
                <a:cubicBezTo>
                  <a:pt x="12933" y="1163"/>
                  <a:pt x="12902" y="1194"/>
                  <a:pt x="12889" y="1207"/>
                </a:cubicBezTo>
                <a:cubicBezTo>
                  <a:pt x="12867" y="1281"/>
                  <a:pt x="12853" y="1326"/>
                  <a:pt x="12834" y="1385"/>
                </a:cubicBezTo>
                <a:cubicBezTo>
                  <a:pt x="12805" y="1310"/>
                  <a:pt x="12784" y="1257"/>
                  <a:pt x="12762" y="1204"/>
                </a:cubicBezTo>
                <a:cubicBezTo>
                  <a:pt x="12753" y="1223"/>
                  <a:pt x="12745" y="1241"/>
                  <a:pt x="12733" y="1265"/>
                </a:cubicBezTo>
                <a:cubicBezTo>
                  <a:pt x="12706" y="1209"/>
                  <a:pt x="12683" y="1154"/>
                  <a:pt x="12658" y="1101"/>
                </a:cubicBezTo>
                <a:cubicBezTo>
                  <a:pt x="12642" y="1138"/>
                  <a:pt x="12627" y="1172"/>
                  <a:pt x="12611" y="1207"/>
                </a:cubicBezTo>
                <a:cubicBezTo>
                  <a:pt x="12587" y="1172"/>
                  <a:pt x="12564" y="1135"/>
                  <a:pt x="12546" y="1109"/>
                </a:cubicBezTo>
                <a:cubicBezTo>
                  <a:pt x="12528" y="1148"/>
                  <a:pt x="12512" y="1187"/>
                  <a:pt x="12486" y="1250"/>
                </a:cubicBezTo>
                <a:cubicBezTo>
                  <a:pt x="12471" y="1156"/>
                  <a:pt x="12462" y="1104"/>
                  <a:pt x="12452" y="1041"/>
                </a:cubicBezTo>
                <a:cubicBezTo>
                  <a:pt x="12431" y="1048"/>
                  <a:pt x="12415" y="1056"/>
                  <a:pt x="12396" y="1063"/>
                </a:cubicBezTo>
                <a:cubicBezTo>
                  <a:pt x="12414" y="1094"/>
                  <a:pt x="12424" y="1113"/>
                  <a:pt x="12442" y="1144"/>
                </a:cubicBezTo>
                <a:cubicBezTo>
                  <a:pt x="12408" y="1154"/>
                  <a:pt x="12381" y="1163"/>
                  <a:pt x="12355" y="1172"/>
                </a:cubicBezTo>
                <a:cubicBezTo>
                  <a:pt x="12352" y="1210"/>
                  <a:pt x="12349" y="1242"/>
                  <a:pt x="12346" y="1273"/>
                </a:cubicBezTo>
                <a:cubicBezTo>
                  <a:pt x="12316" y="1275"/>
                  <a:pt x="12291" y="1275"/>
                  <a:pt x="12265" y="1276"/>
                </a:cubicBezTo>
                <a:cubicBezTo>
                  <a:pt x="12255" y="1315"/>
                  <a:pt x="12243" y="1351"/>
                  <a:pt x="12230" y="1394"/>
                </a:cubicBezTo>
                <a:cubicBezTo>
                  <a:pt x="12206" y="1354"/>
                  <a:pt x="12191" y="1329"/>
                  <a:pt x="12178" y="1307"/>
                </a:cubicBezTo>
                <a:cubicBezTo>
                  <a:pt x="12187" y="1284"/>
                  <a:pt x="12193" y="1265"/>
                  <a:pt x="12200" y="1244"/>
                </a:cubicBezTo>
                <a:cubicBezTo>
                  <a:pt x="12178" y="1229"/>
                  <a:pt x="12160" y="1217"/>
                  <a:pt x="12143" y="1204"/>
                </a:cubicBezTo>
                <a:cubicBezTo>
                  <a:pt x="12121" y="1160"/>
                  <a:pt x="12148" y="1051"/>
                  <a:pt x="12100" y="1051"/>
                </a:cubicBezTo>
                <a:cubicBezTo>
                  <a:pt x="12097" y="1051"/>
                  <a:pt x="12093" y="1052"/>
                  <a:pt x="12090" y="1053"/>
                </a:cubicBezTo>
                <a:cubicBezTo>
                  <a:pt x="12038" y="1088"/>
                  <a:pt x="12110" y="1213"/>
                  <a:pt x="12047" y="1226"/>
                </a:cubicBezTo>
                <a:cubicBezTo>
                  <a:pt x="12059" y="1329"/>
                  <a:pt x="12043" y="1393"/>
                  <a:pt x="11969" y="1401"/>
                </a:cubicBezTo>
                <a:cubicBezTo>
                  <a:pt x="11988" y="1332"/>
                  <a:pt x="12003" y="1279"/>
                  <a:pt x="12018" y="1228"/>
                </a:cubicBezTo>
                <a:cubicBezTo>
                  <a:pt x="11960" y="1173"/>
                  <a:pt x="11903" y="1117"/>
                  <a:pt x="11846" y="1063"/>
                </a:cubicBezTo>
                <a:cubicBezTo>
                  <a:pt x="11828" y="1085"/>
                  <a:pt x="11809" y="1109"/>
                  <a:pt x="11790" y="1132"/>
                </a:cubicBezTo>
                <a:cubicBezTo>
                  <a:pt x="11760" y="1089"/>
                  <a:pt x="11732" y="1051"/>
                  <a:pt x="11696" y="1000"/>
                </a:cubicBezTo>
                <a:cubicBezTo>
                  <a:pt x="11685" y="1092"/>
                  <a:pt x="11676" y="1165"/>
                  <a:pt x="11668" y="1238"/>
                </a:cubicBezTo>
                <a:cubicBezTo>
                  <a:pt x="11648" y="1191"/>
                  <a:pt x="11625" y="1183"/>
                  <a:pt x="11602" y="1183"/>
                </a:cubicBezTo>
                <a:cubicBezTo>
                  <a:pt x="11589" y="1183"/>
                  <a:pt x="11575" y="1185"/>
                  <a:pt x="11562" y="1185"/>
                </a:cubicBezTo>
                <a:cubicBezTo>
                  <a:pt x="11560" y="1185"/>
                  <a:pt x="11558" y="1185"/>
                  <a:pt x="11556" y="1185"/>
                </a:cubicBezTo>
                <a:cubicBezTo>
                  <a:pt x="11548" y="1265"/>
                  <a:pt x="11541" y="1344"/>
                  <a:pt x="11529" y="1453"/>
                </a:cubicBezTo>
                <a:cubicBezTo>
                  <a:pt x="11488" y="1393"/>
                  <a:pt x="11466" y="1347"/>
                  <a:pt x="11440" y="1323"/>
                </a:cubicBezTo>
                <a:cubicBezTo>
                  <a:pt x="11415" y="1300"/>
                  <a:pt x="11384" y="1298"/>
                  <a:pt x="11356" y="1288"/>
                </a:cubicBezTo>
                <a:cubicBezTo>
                  <a:pt x="11349" y="1242"/>
                  <a:pt x="11342" y="1200"/>
                  <a:pt x="11342" y="1200"/>
                </a:cubicBezTo>
                <a:lnTo>
                  <a:pt x="11342" y="1200"/>
                </a:lnTo>
                <a:cubicBezTo>
                  <a:pt x="11342" y="1200"/>
                  <a:pt x="11342" y="1200"/>
                  <a:pt x="11342" y="1200"/>
                </a:cubicBezTo>
                <a:cubicBezTo>
                  <a:pt x="11342" y="1200"/>
                  <a:pt x="11342" y="1200"/>
                  <a:pt x="11342" y="1200"/>
                </a:cubicBezTo>
                <a:lnTo>
                  <a:pt x="11342" y="1200"/>
                </a:lnTo>
                <a:cubicBezTo>
                  <a:pt x="11342" y="1200"/>
                  <a:pt x="11342" y="1200"/>
                  <a:pt x="11342" y="1200"/>
                </a:cubicBezTo>
                <a:lnTo>
                  <a:pt x="11342" y="1200"/>
                </a:lnTo>
                <a:cubicBezTo>
                  <a:pt x="11291" y="1104"/>
                  <a:pt x="11257" y="1041"/>
                  <a:pt x="11226" y="982"/>
                </a:cubicBezTo>
                <a:cubicBezTo>
                  <a:pt x="11167" y="970"/>
                  <a:pt x="11112" y="959"/>
                  <a:pt x="11053" y="945"/>
                </a:cubicBezTo>
                <a:lnTo>
                  <a:pt x="11053" y="1110"/>
                </a:lnTo>
                <a:cubicBezTo>
                  <a:pt x="10988" y="1042"/>
                  <a:pt x="10932" y="985"/>
                  <a:pt x="10876" y="928"/>
                </a:cubicBezTo>
                <a:cubicBezTo>
                  <a:pt x="10867" y="950"/>
                  <a:pt x="10854" y="967"/>
                  <a:pt x="10850" y="991"/>
                </a:cubicBezTo>
                <a:cubicBezTo>
                  <a:pt x="10838" y="1054"/>
                  <a:pt x="10832" y="1120"/>
                  <a:pt x="10822" y="1184"/>
                </a:cubicBezTo>
                <a:cubicBezTo>
                  <a:pt x="10820" y="1192"/>
                  <a:pt x="10810" y="1192"/>
                  <a:pt x="10803" y="1197"/>
                </a:cubicBezTo>
                <a:cubicBezTo>
                  <a:pt x="10792" y="1162"/>
                  <a:pt x="10783" y="1128"/>
                  <a:pt x="10775" y="1094"/>
                </a:cubicBezTo>
                <a:cubicBezTo>
                  <a:pt x="10726" y="1100"/>
                  <a:pt x="10711" y="1153"/>
                  <a:pt x="10704" y="1231"/>
                </a:cubicBezTo>
                <a:cubicBezTo>
                  <a:pt x="10703" y="1251"/>
                  <a:pt x="10673" y="1257"/>
                  <a:pt x="10657" y="1269"/>
                </a:cubicBezTo>
                <a:cubicBezTo>
                  <a:pt x="10660" y="1200"/>
                  <a:pt x="10663" y="1150"/>
                  <a:pt x="10666" y="1100"/>
                </a:cubicBezTo>
                <a:cubicBezTo>
                  <a:pt x="10638" y="1088"/>
                  <a:pt x="10610" y="1076"/>
                  <a:pt x="10598" y="1072"/>
                </a:cubicBezTo>
                <a:cubicBezTo>
                  <a:pt x="10565" y="1081"/>
                  <a:pt x="10538" y="1100"/>
                  <a:pt x="10514" y="1100"/>
                </a:cubicBezTo>
                <a:cubicBezTo>
                  <a:pt x="10507" y="1100"/>
                  <a:pt x="10501" y="1098"/>
                  <a:pt x="10495" y="1095"/>
                </a:cubicBezTo>
                <a:cubicBezTo>
                  <a:pt x="10458" y="1079"/>
                  <a:pt x="10424" y="1029"/>
                  <a:pt x="10389" y="997"/>
                </a:cubicBezTo>
                <a:cubicBezTo>
                  <a:pt x="10388" y="996"/>
                  <a:pt x="10386" y="995"/>
                  <a:pt x="10385" y="995"/>
                </a:cubicBezTo>
                <a:cubicBezTo>
                  <a:pt x="10378" y="995"/>
                  <a:pt x="10370" y="1005"/>
                  <a:pt x="10361" y="1007"/>
                </a:cubicBezTo>
                <a:cubicBezTo>
                  <a:pt x="10358" y="1041"/>
                  <a:pt x="10355" y="1073"/>
                  <a:pt x="10351" y="1107"/>
                </a:cubicBezTo>
                <a:cubicBezTo>
                  <a:pt x="10333" y="1089"/>
                  <a:pt x="10314" y="1058"/>
                  <a:pt x="10300" y="1058"/>
                </a:cubicBezTo>
                <a:cubicBezTo>
                  <a:pt x="10300" y="1058"/>
                  <a:pt x="10299" y="1058"/>
                  <a:pt x="10298" y="1059"/>
                </a:cubicBezTo>
                <a:cubicBezTo>
                  <a:pt x="10221" y="1087"/>
                  <a:pt x="10148" y="1123"/>
                  <a:pt x="10074" y="1156"/>
                </a:cubicBezTo>
                <a:cubicBezTo>
                  <a:pt x="10045" y="1142"/>
                  <a:pt x="10013" y="1126"/>
                  <a:pt x="9955" y="1100"/>
                </a:cubicBezTo>
                <a:cubicBezTo>
                  <a:pt x="9949" y="1142"/>
                  <a:pt x="9942" y="1194"/>
                  <a:pt x="9936" y="1240"/>
                </a:cubicBezTo>
                <a:cubicBezTo>
                  <a:pt x="9911" y="1209"/>
                  <a:pt x="9899" y="1192"/>
                  <a:pt x="9885" y="1176"/>
                </a:cubicBezTo>
                <a:cubicBezTo>
                  <a:pt x="9861" y="1203"/>
                  <a:pt x="9837" y="1226"/>
                  <a:pt x="9817" y="1247"/>
                </a:cubicBezTo>
                <a:cubicBezTo>
                  <a:pt x="9795" y="1219"/>
                  <a:pt x="9777" y="1198"/>
                  <a:pt x="9752" y="1167"/>
                </a:cubicBezTo>
                <a:cubicBezTo>
                  <a:pt x="9739" y="1195"/>
                  <a:pt x="9729" y="1223"/>
                  <a:pt x="9715" y="1244"/>
                </a:cubicBezTo>
                <a:cubicBezTo>
                  <a:pt x="9701" y="1269"/>
                  <a:pt x="9681" y="1290"/>
                  <a:pt x="9661" y="1316"/>
                </a:cubicBezTo>
                <a:cubicBezTo>
                  <a:pt x="9646" y="1266"/>
                  <a:pt x="9637" y="1234"/>
                  <a:pt x="9629" y="1203"/>
                </a:cubicBezTo>
                <a:cubicBezTo>
                  <a:pt x="9571" y="1204"/>
                  <a:pt x="9514" y="1206"/>
                  <a:pt x="9459" y="1207"/>
                </a:cubicBezTo>
                <a:cubicBezTo>
                  <a:pt x="9458" y="1247"/>
                  <a:pt x="9458" y="1273"/>
                  <a:pt x="9456" y="1295"/>
                </a:cubicBezTo>
                <a:cubicBezTo>
                  <a:pt x="9390" y="1257"/>
                  <a:pt x="9325" y="1222"/>
                  <a:pt x="9265" y="1188"/>
                </a:cubicBezTo>
                <a:cubicBezTo>
                  <a:pt x="9232" y="1240"/>
                  <a:pt x="9220" y="1324"/>
                  <a:pt x="9176" y="1324"/>
                </a:cubicBezTo>
                <a:cubicBezTo>
                  <a:pt x="9172" y="1324"/>
                  <a:pt x="9166" y="1323"/>
                  <a:pt x="9161" y="1320"/>
                </a:cubicBezTo>
                <a:cubicBezTo>
                  <a:pt x="9158" y="1338"/>
                  <a:pt x="9152" y="1354"/>
                  <a:pt x="9146" y="1369"/>
                </a:cubicBezTo>
                <a:cubicBezTo>
                  <a:pt x="9142" y="1363"/>
                  <a:pt x="9139" y="1357"/>
                  <a:pt x="9134" y="1351"/>
                </a:cubicBezTo>
                <a:cubicBezTo>
                  <a:pt x="9142" y="1338"/>
                  <a:pt x="9149" y="1325"/>
                  <a:pt x="9156" y="1312"/>
                </a:cubicBezTo>
                <a:cubicBezTo>
                  <a:pt x="9157" y="1313"/>
                  <a:pt x="9158" y="1314"/>
                  <a:pt x="9158" y="1315"/>
                </a:cubicBezTo>
                <a:lnTo>
                  <a:pt x="9158" y="1315"/>
                </a:lnTo>
                <a:cubicBezTo>
                  <a:pt x="9142" y="1279"/>
                  <a:pt x="9126" y="1244"/>
                  <a:pt x="9112" y="1212"/>
                </a:cubicBezTo>
                <a:cubicBezTo>
                  <a:pt x="9084" y="1241"/>
                  <a:pt x="9061" y="1269"/>
                  <a:pt x="9036" y="1295"/>
                </a:cubicBezTo>
                <a:cubicBezTo>
                  <a:pt x="9040" y="1342"/>
                  <a:pt x="9043" y="1388"/>
                  <a:pt x="9059" y="1433"/>
                </a:cubicBezTo>
                <a:lnTo>
                  <a:pt x="9059" y="1433"/>
                </a:lnTo>
                <a:cubicBezTo>
                  <a:pt x="9059" y="1433"/>
                  <a:pt x="9059" y="1433"/>
                  <a:pt x="9059" y="1433"/>
                </a:cubicBezTo>
                <a:cubicBezTo>
                  <a:pt x="9060" y="1433"/>
                  <a:pt x="9060" y="1433"/>
                  <a:pt x="9059" y="1434"/>
                </a:cubicBezTo>
                <a:cubicBezTo>
                  <a:pt x="9075" y="1468"/>
                  <a:pt x="9080" y="1504"/>
                  <a:pt x="9086" y="1540"/>
                </a:cubicBezTo>
                <a:cubicBezTo>
                  <a:pt x="9078" y="1541"/>
                  <a:pt x="9072" y="1543"/>
                  <a:pt x="9066" y="1546"/>
                </a:cubicBezTo>
                <a:cubicBezTo>
                  <a:pt x="9059" y="1510"/>
                  <a:pt x="9052" y="1475"/>
                  <a:pt x="9045" y="1439"/>
                </a:cubicBezTo>
                <a:lnTo>
                  <a:pt x="9045" y="1439"/>
                </a:lnTo>
                <a:cubicBezTo>
                  <a:pt x="9042" y="1440"/>
                  <a:pt x="9038" y="1441"/>
                  <a:pt x="9035" y="1441"/>
                </a:cubicBezTo>
                <a:cubicBezTo>
                  <a:pt x="8987" y="1441"/>
                  <a:pt x="8964" y="1356"/>
                  <a:pt x="8928" y="1331"/>
                </a:cubicBezTo>
                <a:cubicBezTo>
                  <a:pt x="8922" y="1369"/>
                  <a:pt x="8916" y="1407"/>
                  <a:pt x="8905" y="1478"/>
                </a:cubicBezTo>
                <a:cubicBezTo>
                  <a:pt x="8877" y="1415"/>
                  <a:pt x="8859" y="1376"/>
                  <a:pt x="8843" y="1338"/>
                </a:cubicBezTo>
                <a:cubicBezTo>
                  <a:pt x="8816" y="1387"/>
                  <a:pt x="8759" y="1393"/>
                  <a:pt x="8765" y="1529"/>
                </a:cubicBezTo>
                <a:cubicBezTo>
                  <a:pt x="8737" y="1471"/>
                  <a:pt x="8716" y="1426"/>
                  <a:pt x="8690" y="1373"/>
                </a:cubicBezTo>
                <a:cubicBezTo>
                  <a:pt x="8684" y="1426"/>
                  <a:pt x="8681" y="1459"/>
                  <a:pt x="8678" y="1482"/>
                </a:cubicBezTo>
                <a:cubicBezTo>
                  <a:pt x="8650" y="1473"/>
                  <a:pt x="8624" y="1465"/>
                  <a:pt x="8582" y="1453"/>
                </a:cubicBezTo>
                <a:lnTo>
                  <a:pt x="8582" y="1453"/>
                </a:lnTo>
                <a:cubicBezTo>
                  <a:pt x="8607" y="1498"/>
                  <a:pt x="8618" y="1518"/>
                  <a:pt x="8630" y="1540"/>
                </a:cubicBezTo>
                <a:cubicBezTo>
                  <a:pt x="8610" y="1554"/>
                  <a:pt x="8593" y="1568"/>
                  <a:pt x="8577" y="1581"/>
                </a:cubicBezTo>
                <a:cubicBezTo>
                  <a:pt x="8577" y="1632"/>
                  <a:pt x="8577" y="1684"/>
                  <a:pt x="8577" y="1740"/>
                </a:cubicBezTo>
                <a:cubicBezTo>
                  <a:pt x="8553" y="1731"/>
                  <a:pt x="8540" y="1725"/>
                  <a:pt x="8515" y="1715"/>
                </a:cubicBezTo>
                <a:cubicBezTo>
                  <a:pt x="8524" y="1666"/>
                  <a:pt x="8529" y="1628"/>
                  <a:pt x="8537" y="1588"/>
                </a:cubicBezTo>
                <a:cubicBezTo>
                  <a:pt x="8495" y="1533"/>
                  <a:pt x="8466" y="1506"/>
                  <a:pt x="8447" y="1506"/>
                </a:cubicBezTo>
                <a:cubicBezTo>
                  <a:pt x="8434" y="1506"/>
                  <a:pt x="8425" y="1518"/>
                  <a:pt x="8419" y="1541"/>
                </a:cubicBezTo>
                <a:cubicBezTo>
                  <a:pt x="8429" y="1560"/>
                  <a:pt x="8440" y="1579"/>
                  <a:pt x="8447" y="1594"/>
                </a:cubicBezTo>
                <a:cubicBezTo>
                  <a:pt x="8435" y="1625"/>
                  <a:pt x="8425" y="1654"/>
                  <a:pt x="8418" y="1674"/>
                </a:cubicBezTo>
                <a:cubicBezTo>
                  <a:pt x="8381" y="1632"/>
                  <a:pt x="8347" y="1596"/>
                  <a:pt x="8316" y="1562"/>
                </a:cubicBezTo>
                <a:cubicBezTo>
                  <a:pt x="8306" y="1587"/>
                  <a:pt x="8300" y="1593"/>
                  <a:pt x="8300" y="1600"/>
                </a:cubicBezTo>
                <a:cubicBezTo>
                  <a:pt x="8301" y="1624"/>
                  <a:pt x="8304" y="1649"/>
                  <a:pt x="8331" y="1693"/>
                </a:cubicBezTo>
                <a:lnTo>
                  <a:pt x="8331" y="1693"/>
                </a:lnTo>
                <a:cubicBezTo>
                  <a:pt x="8337" y="1689"/>
                  <a:pt x="8343" y="1686"/>
                  <a:pt x="8349" y="1684"/>
                </a:cubicBezTo>
                <a:cubicBezTo>
                  <a:pt x="8349" y="1684"/>
                  <a:pt x="8349" y="1684"/>
                  <a:pt x="8349" y="1684"/>
                </a:cubicBezTo>
                <a:lnTo>
                  <a:pt x="8349" y="1684"/>
                </a:lnTo>
                <a:cubicBezTo>
                  <a:pt x="8353" y="1684"/>
                  <a:pt x="8361" y="1705"/>
                  <a:pt x="8346" y="1715"/>
                </a:cubicBezTo>
                <a:cubicBezTo>
                  <a:pt x="8346" y="1720"/>
                  <a:pt x="8344" y="1722"/>
                  <a:pt x="8340" y="1722"/>
                </a:cubicBezTo>
                <a:cubicBezTo>
                  <a:pt x="8333" y="1722"/>
                  <a:pt x="8321" y="1716"/>
                  <a:pt x="8309" y="1710"/>
                </a:cubicBezTo>
                <a:cubicBezTo>
                  <a:pt x="8314" y="1707"/>
                  <a:pt x="8318" y="1703"/>
                  <a:pt x="8323" y="1699"/>
                </a:cubicBezTo>
                <a:lnTo>
                  <a:pt x="8323" y="1699"/>
                </a:lnTo>
                <a:cubicBezTo>
                  <a:pt x="8330" y="1705"/>
                  <a:pt x="8338" y="1710"/>
                  <a:pt x="8346" y="1715"/>
                </a:cubicBezTo>
                <a:cubicBezTo>
                  <a:pt x="8340" y="1707"/>
                  <a:pt x="8335" y="1700"/>
                  <a:pt x="8331" y="1693"/>
                </a:cubicBezTo>
                <a:lnTo>
                  <a:pt x="8331" y="1693"/>
                </a:lnTo>
                <a:cubicBezTo>
                  <a:pt x="8328" y="1695"/>
                  <a:pt x="8326" y="1697"/>
                  <a:pt x="8323" y="1699"/>
                </a:cubicBezTo>
                <a:lnTo>
                  <a:pt x="8323" y="1699"/>
                </a:lnTo>
                <a:cubicBezTo>
                  <a:pt x="8265" y="1652"/>
                  <a:pt x="8228" y="1565"/>
                  <a:pt x="8190" y="1565"/>
                </a:cubicBezTo>
                <a:cubicBezTo>
                  <a:pt x="8177" y="1565"/>
                  <a:pt x="8164" y="1575"/>
                  <a:pt x="8150" y="1599"/>
                </a:cubicBezTo>
                <a:cubicBezTo>
                  <a:pt x="8148" y="1628"/>
                  <a:pt x="8148" y="1654"/>
                  <a:pt x="8147" y="1725"/>
                </a:cubicBezTo>
                <a:cubicBezTo>
                  <a:pt x="8118" y="1651"/>
                  <a:pt x="8098" y="1606"/>
                  <a:pt x="8081" y="1562"/>
                </a:cubicBezTo>
                <a:cubicBezTo>
                  <a:pt x="8013" y="1584"/>
                  <a:pt x="7959" y="1601"/>
                  <a:pt x="7887" y="1624"/>
                </a:cubicBezTo>
                <a:cubicBezTo>
                  <a:pt x="7869" y="1609"/>
                  <a:pt x="7852" y="1602"/>
                  <a:pt x="7837" y="1602"/>
                </a:cubicBezTo>
                <a:cubicBezTo>
                  <a:pt x="7805" y="1602"/>
                  <a:pt x="7779" y="1634"/>
                  <a:pt x="7760" y="1699"/>
                </a:cubicBezTo>
                <a:cubicBezTo>
                  <a:pt x="7757" y="1706"/>
                  <a:pt x="7767" y="1729"/>
                  <a:pt x="7772" y="1747"/>
                </a:cubicBezTo>
                <a:cubicBezTo>
                  <a:pt x="7785" y="1734"/>
                  <a:pt x="7798" y="1721"/>
                  <a:pt x="7819" y="1700"/>
                </a:cubicBezTo>
                <a:cubicBezTo>
                  <a:pt x="7822" y="1744"/>
                  <a:pt x="7823" y="1777"/>
                  <a:pt x="7823" y="1804"/>
                </a:cubicBezTo>
                <a:cubicBezTo>
                  <a:pt x="7782" y="1806"/>
                  <a:pt x="7748" y="1806"/>
                  <a:pt x="7716" y="1807"/>
                </a:cubicBezTo>
                <a:cubicBezTo>
                  <a:pt x="7704" y="1768"/>
                  <a:pt x="7695" y="1735"/>
                  <a:pt x="7686" y="1700"/>
                </a:cubicBezTo>
                <a:cubicBezTo>
                  <a:pt x="7675" y="1722"/>
                  <a:pt x="7666" y="1741"/>
                  <a:pt x="7656" y="1759"/>
                </a:cubicBezTo>
                <a:cubicBezTo>
                  <a:pt x="7600" y="1576"/>
                  <a:pt x="7501" y="1606"/>
                  <a:pt x="7403" y="1515"/>
                </a:cubicBezTo>
                <a:lnTo>
                  <a:pt x="7403" y="1515"/>
                </a:lnTo>
                <a:cubicBezTo>
                  <a:pt x="7422" y="1626"/>
                  <a:pt x="7435" y="1696"/>
                  <a:pt x="7448" y="1775"/>
                </a:cubicBezTo>
                <a:cubicBezTo>
                  <a:pt x="7392" y="1777"/>
                  <a:pt x="7338" y="1778"/>
                  <a:pt x="7286" y="1781"/>
                </a:cubicBezTo>
                <a:cubicBezTo>
                  <a:pt x="7280" y="1822"/>
                  <a:pt x="7276" y="1853"/>
                  <a:pt x="7272" y="1885"/>
                </a:cubicBezTo>
                <a:cubicBezTo>
                  <a:pt x="7267" y="1878"/>
                  <a:pt x="7263" y="1872"/>
                  <a:pt x="7258" y="1865"/>
                </a:cubicBezTo>
                <a:cubicBezTo>
                  <a:pt x="7254" y="1821"/>
                  <a:pt x="7251" y="1777"/>
                  <a:pt x="7247" y="1734"/>
                </a:cubicBezTo>
                <a:cubicBezTo>
                  <a:pt x="7313" y="1704"/>
                  <a:pt x="7344" y="1644"/>
                  <a:pt x="7339" y="1556"/>
                </a:cubicBezTo>
                <a:cubicBezTo>
                  <a:pt x="7302" y="1548"/>
                  <a:pt x="7266" y="1545"/>
                  <a:pt x="7229" y="1545"/>
                </a:cubicBezTo>
                <a:cubicBezTo>
                  <a:pt x="7142" y="1545"/>
                  <a:pt x="7056" y="1561"/>
                  <a:pt x="6968" y="1561"/>
                </a:cubicBezTo>
                <a:cubicBezTo>
                  <a:pt x="6898" y="1561"/>
                  <a:pt x="6827" y="1551"/>
                  <a:pt x="6755" y="1512"/>
                </a:cubicBezTo>
                <a:cubicBezTo>
                  <a:pt x="6726" y="1546"/>
                  <a:pt x="6695" y="1581"/>
                  <a:pt x="6661" y="1619"/>
                </a:cubicBezTo>
                <a:cubicBezTo>
                  <a:pt x="6652" y="1578"/>
                  <a:pt x="6646" y="1553"/>
                  <a:pt x="6636" y="1507"/>
                </a:cubicBezTo>
                <a:cubicBezTo>
                  <a:pt x="6593" y="1521"/>
                  <a:pt x="6551" y="1532"/>
                  <a:pt x="6507" y="1544"/>
                </a:cubicBezTo>
                <a:cubicBezTo>
                  <a:pt x="6493" y="1519"/>
                  <a:pt x="6480" y="1494"/>
                  <a:pt x="6467" y="1469"/>
                </a:cubicBezTo>
                <a:cubicBezTo>
                  <a:pt x="6465" y="1525"/>
                  <a:pt x="6464" y="1581"/>
                  <a:pt x="6459" y="1671"/>
                </a:cubicBezTo>
                <a:cubicBezTo>
                  <a:pt x="6440" y="1588"/>
                  <a:pt x="6436" y="1563"/>
                  <a:pt x="6424" y="1516"/>
                </a:cubicBezTo>
                <a:cubicBezTo>
                  <a:pt x="6407" y="1517"/>
                  <a:pt x="6389" y="1521"/>
                  <a:pt x="6370" y="1521"/>
                </a:cubicBezTo>
                <a:cubicBezTo>
                  <a:pt x="6361" y="1521"/>
                  <a:pt x="6351" y="1520"/>
                  <a:pt x="6342" y="1518"/>
                </a:cubicBezTo>
                <a:cubicBezTo>
                  <a:pt x="6308" y="1507"/>
                  <a:pt x="6276" y="1476"/>
                  <a:pt x="6243" y="1468"/>
                </a:cubicBezTo>
                <a:cubicBezTo>
                  <a:pt x="6234" y="1465"/>
                  <a:pt x="6225" y="1464"/>
                  <a:pt x="6217" y="1464"/>
                </a:cubicBezTo>
                <a:cubicBezTo>
                  <a:pt x="6148" y="1464"/>
                  <a:pt x="6100" y="1549"/>
                  <a:pt x="6117" y="1700"/>
                </a:cubicBezTo>
                <a:lnTo>
                  <a:pt x="6117" y="1700"/>
                </a:lnTo>
                <a:cubicBezTo>
                  <a:pt x="6119" y="1699"/>
                  <a:pt x="6122" y="1698"/>
                  <a:pt x="6124" y="1697"/>
                </a:cubicBezTo>
                <a:lnTo>
                  <a:pt x="6124" y="1697"/>
                </a:lnTo>
                <a:cubicBezTo>
                  <a:pt x="6128" y="1697"/>
                  <a:pt x="6136" y="1718"/>
                  <a:pt x="6121" y="1728"/>
                </a:cubicBezTo>
                <a:cubicBezTo>
                  <a:pt x="6122" y="1733"/>
                  <a:pt x="6119" y="1735"/>
                  <a:pt x="6115" y="1735"/>
                </a:cubicBezTo>
                <a:cubicBezTo>
                  <a:pt x="6109" y="1735"/>
                  <a:pt x="6096" y="1729"/>
                  <a:pt x="6084" y="1724"/>
                </a:cubicBezTo>
                <a:cubicBezTo>
                  <a:pt x="6088" y="1721"/>
                  <a:pt x="6092" y="1718"/>
                  <a:pt x="6096" y="1715"/>
                </a:cubicBezTo>
                <a:lnTo>
                  <a:pt x="6096" y="1715"/>
                </a:lnTo>
                <a:cubicBezTo>
                  <a:pt x="6103" y="1720"/>
                  <a:pt x="6111" y="1724"/>
                  <a:pt x="6121" y="1728"/>
                </a:cubicBezTo>
                <a:cubicBezTo>
                  <a:pt x="6120" y="1718"/>
                  <a:pt x="6118" y="1709"/>
                  <a:pt x="6117" y="1700"/>
                </a:cubicBezTo>
                <a:lnTo>
                  <a:pt x="6117" y="1700"/>
                </a:lnTo>
                <a:cubicBezTo>
                  <a:pt x="6110" y="1704"/>
                  <a:pt x="6103" y="1709"/>
                  <a:pt x="6096" y="1715"/>
                </a:cubicBezTo>
                <a:lnTo>
                  <a:pt x="6096" y="1715"/>
                </a:lnTo>
                <a:cubicBezTo>
                  <a:pt x="6025" y="1666"/>
                  <a:pt x="6062" y="1553"/>
                  <a:pt x="6018" y="1529"/>
                </a:cubicBezTo>
                <a:cubicBezTo>
                  <a:pt x="6013" y="1529"/>
                  <a:pt x="6008" y="1528"/>
                  <a:pt x="6004" y="1528"/>
                </a:cubicBezTo>
                <a:cubicBezTo>
                  <a:pt x="5928" y="1528"/>
                  <a:pt x="5910" y="1641"/>
                  <a:pt x="5890" y="1760"/>
                </a:cubicBezTo>
                <a:cubicBezTo>
                  <a:pt x="5850" y="1699"/>
                  <a:pt x="5811" y="1638"/>
                  <a:pt x="5771" y="1579"/>
                </a:cubicBezTo>
                <a:cubicBezTo>
                  <a:pt x="5751" y="1606"/>
                  <a:pt x="5733" y="1642"/>
                  <a:pt x="5726" y="1642"/>
                </a:cubicBezTo>
                <a:cubicBezTo>
                  <a:pt x="5725" y="1642"/>
                  <a:pt x="5724" y="1642"/>
                  <a:pt x="5724" y="1641"/>
                </a:cubicBezTo>
                <a:cubicBezTo>
                  <a:pt x="5692" y="1603"/>
                  <a:pt x="5663" y="1589"/>
                  <a:pt x="5637" y="1589"/>
                </a:cubicBezTo>
                <a:cubicBezTo>
                  <a:pt x="5586" y="1589"/>
                  <a:pt x="5543" y="1645"/>
                  <a:pt x="5499" y="1694"/>
                </a:cubicBezTo>
                <a:cubicBezTo>
                  <a:pt x="5461" y="1737"/>
                  <a:pt x="5425" y="1787"/>
                  <a:pt x="5384" y="1838"/>
                </a:cubicBezTo>
                <a:cubicBezTo>
                  <a:pt x="5359" y="1803"/>
                  <a:pt x="5331" y="1763"/>
                  <a:pt x="5305" y="1725"/>
                </a:cubicBezTo>
                <a:cubicBezTo>
                  <a:pt x="5294" y="1747"/>
                  <a:pt x="5288" y="1760"/>
                  <a:pt x="5281" y="1777"/>
                </a:cubicBezTo>
                <a:lnTo>
                  <a:pt x="5209" y="1669"/>
                </a:lnTo>
                <a:cubicBezTo>
                  <a:pt x="5200" y="1790"/>
                  <a:pt x="5129" y="1802"/>
                  <a:pt x="5100" y="1944"/>
                </a:cubicBezTo>
                <a:cubicBezTo>
                  <a:pt x="5071" y="1862"/>
                  <a:pt x="5053" y="1812"/>
                  <a:pt x="5025" y="1732"/>
                </a:cubicBezTo>
                <a:cubicBezTo>
                  <a:pt x="4994" y="1834"/>
                  <a:pt x="4975" y="1893"/>
                  <a:pt x="4959" y="1943"/>
                </a:cubicBezTo>
                <a:cubicBezTo>
                  <a:pt x="4926" y="1909"/>
                  <a:pt x="4893" y="1874"/>
                  <a:pt x="4851" y="1831"/>
                </a:cubicBezTo>
                <a:cubicBezTo>
                  <a:pt x="4851" y="1913"/>
                  <a:pt x="4851" y="1965"/>
                  <a:pt x="4851" y="2021"/>
                </a:cubicBezTo>
                <a:cubicBezTo>
                  <a:pt x="4831" y="2016"/>
                  <a:pt x="4818" y="2015"/>
                  <a:pt x="4800" y="2010"/>
                </a:cubicBezTo>
                <a:cubicBezTo>
                  <a:pt x="4806" y="1977"/>
                  <a:pt x="4810" y="1952"/>
                  <a:pt x="4815" y="1925"/>
                </a:cubicBezTo>
                <a:cubicBezTo>
                  <a:pt x="4798" y="1900"/>
                  <a:pt x="4784" y="1878"/>
                  <a:pt x="4769" y="1856"/>
                </a:cubicBezTo>
                <a:cubicBezTo>
                  <a:pt x="4757" y="1875"/>
                  <a:pt x="4748" y="1890"/>
                  <a:pt x="4735" y="1915"/>
                </a:cubicBezTo>
                <a:cubicBezTo>
                  <a:pt x="4725" y="1850"/>
                  <a:pt x="4716" y="1799"/>
                  <a:pt x="4707" y="1743"/>
                </a:cubicBezTo>
                <a:cubicBezTo>
                  <a:pt x="4688" y="1746"/>
                  <a:pt x="4675" y="1747"/>
                  <a:pt x="4659" y="1750"/>
                </a:cubicBezTo>
                <a:lnTo>
                  <a:pt x="4659" y="1921"/>
                </a:lnTo>
                <a:cubicBezTo>
                  <a:pt x="4641" y="1893"/>
                  <a:pt x="4628" y="1875"/>
                  <a:pt x="4617" y="1860"/>
                </a:cubicBezTo>
                <a:cubicBezTo>
                  <a:pt x="4604" y="1881"/>
                  <a:pt x="4591" y="1903"/>
                  <a:pt x="4575" y="1931"/>
                </a:cubicBezTo>
                <a:cubicBezTo>
                  <a:pt x="4542" y="1885"/>
                  <a:pt x="4516" y="1846"/>
                  <a:pt x="4488" y="1807"/>
                </a:cubicBezTo>
                <a:cubicBezTo>
                  <a:pt x="4470" y="1849"/>
                  <a:pt x="4456" y="1882"/>
                  <a:pt x="4438" y="1919"/>
                </a:cubicBezTo>
                <a:cubicBezTo>
                  <a:pt x="4425" y="1881"/>
                  <a:pt x="4413" y="1844"/>
                  <a:pt x="4403" y="1818"/>
                </a:cubicBezTo>
                <a:cubicBezTo>
                  <a:pt x="4366" y="1818"/>
                  <a:pt x="4331" y="1819"/>
                  <a:pt x="4295" y="1821"/>
                </a:cubicBezTo>
                <a:cubicBezTo>
                  <a:pt x="4351" y="2055"/>
                  <a:pt x="4353" y="2065"/>
                  <a:pt x="4339" y="2287"/>
                </a:cubicBezTo>
                <a:cubicBezTo>
                  <a:pt x="4273" y="2205"/>
                  <a:pt x="4213" y="2128"/>
                  <a:pt x="4160" y="2062"/>
                </a:cubicBezTo>
                <a:cubicBezTo>
                  <a:pt x="4154" y="1953"/>
                  <a:pt x="4234" y="1940"/>
                  <a:pt x="4195" y="1828"/>
                </a:cubicBezTo>
                <a:lnTo>
                  <a:pt x="4195" y="1828"/>
                </a:lnTo>
                <a:cubicBezTo>
                  <a:pt x="4172" y="1844"/>
                  <a:pt x="4148" y="1860"/>
                  <a:pt x="4125" y="1872"/>
                </a:cubicBezTo>
                <a:cubicBezTo>
                  <a:pt x="4083" y="1891"/>
                  <a:pt x="4058" y="1931"/>
                  <a:pt x="4064" y="2018"/>
                </a:cubicBezTo>
                <a:cubicBezTo>
                  <a:pt x="4064" y="2024"/>
                  <a:pt x="4051" y="2028"/>
                  <a:pt x="4045" y="2034"/>
                </a:cubicBezTo>
                <a:cubicBezTo>
                  <a:pt x="4033" y="1996"/>
                  <a:pt x="4022" y="1959"/>
                  <a:pt x="4008" y="1918"/>
                </a:cubicBezTo>
                <a:cubicBezTo>
                  <a:pt x="3936" y="1990"/>
                  <a:pt x="3916" y="2102"/>
                  <a:pt x="3901" y="2218"/>
                </a:cubicBezTo>
                <a:cubicBezTo>
                  <a:pt x="3893" y="2279"/>
                  <a:pt x="3883" y="2330"/>
                  <a:pt x="3846" y="2330"/>
                </a:cubicBezTo>
                <a:cubicBezTo>
                  <a:pt x="3838" y="2330"/>
                  <a:pt x="3828" y="2328"/>
                  <a:pt x="3817" y="2322"/>
                </a:cubicBezTo>
                <a:cubicBezTo>
                  <a:pt x="3810" y="2212"/>
                  <a:pt x="3870" y="2106"/>
                  <a:pt x="3804" y="1997"/>
                </a:cubicBezTo>
                <a:cubicBezTo>
                  <a:pt x="3783" y="1997"/>
                  <a:pt x="3764" y="1997"/>
                  <a:pt x="3744" y="1999"/>
                </a:cubicBezTo>
                <a:cubicBezTo>
                  <a:pt x="3724" y="2094"/>
                  <a:pt x="3694" y="2162"/>
                  <a:pt x="3616" y="2178"/>
                </a:cubicBezTo>
                <a:cubicBezTo>
                  <a:pt x="3624" y="2102"/>
                  <a:pt x="3635" y="2050"/>
                  <a:pt x="3635" y="1996"/>
                </a:cubicBezTo>
                <a:cubicBezTo>
                  <a:pt x="3635" y="1978"/>
                  <a:pt x="3611" y="1955"/>
                  <a:pt x="3592" y="1924"/>
                </a:cubicBezTo>
                <a:cubicBezTo>
                  <a:pt x="3582" y="1983"/>
                  <a:pt x="3574" y="2021"/>
                  <a:pt x="3570" y="2052"/>
                </a:cubicBezTo>
                <a:cubicBezTo>
                  <a:pt x="3541" y="2063"/>
                  <a:pt x="3516" y="2072"/>
                  <a:pt x="3461" y="2094"/>
                </a:cubicBezTo>
                <a:cubicBezTo>
                  <a:pt x="3513" y="2150"/>
                  <a:pt x="3535" y="2175"/>
                  <a:pt x="3558" y="2200"/>
                </a:cubicBezTo>
                <a:cubicBezTo>
                  <a:pt x="3549" y="2243"/>
                  <a:pt x="3538" y="2291"/>
                  <a:pt x="3526" y="2347"/>
                </a:cubicBezTo>
                <a:cubicBezTo>
                  <a:pt x="3496" y="2243"/>
                  <a:pt x="3468" y="2149"/>
                  <a:pt x="3441" y="2052"/>
                </a:cubicBezTo>
                <a:cubicBezTo>
                  <a:pt x="3386" y="2124"/>
                  <a:pt x="3340" y="2187"/>
                  <a:pt x="3296" y="2246"/>
                </a:cubicBezTo>
                <a:cubicBezTo>
                  <a:pt x="3265" y="2218"/>
                  <a:pt x="3243" y="2197"/>
                  <a:pt x="3217" y="2174"/>
                </a:cubicBezTo>
                <a:cubicBezTo>
                  <a:pt x="3193" y="2231"/>
                  <a:pt x="3170" y="2283"/>
                  <a:pt x="3149" y="2331"/>
                </a:cubicBezTo>
                <a:cubicBezTo>
                  <a:pt x="3154" y="2400"/>
                  <a:pt x="3158" y="2464"/>
                  <a:pt x="3160" y="2496"/>
                </a:cubicBezTo>
                <a:cubicBezTo>
                  <a:pt x="3136" y="2478"/>
                  <a:pt x="3111" y="2461"/>
                  <a:pt x="3092" y="2446"/>
                </a:cubicBezTo>
                <a:cubicBezTo>
                  <a:pt x="3105" y="2330"/>
                  <a:pt x="3115" y="2236"/>
                  <a:pt x="3127" y="2133"/>
                </a:cubicBezTo>
                <a:lnTo>
                  <a:pt x="3127" y="2133"/>
                </a:lnTo>
                <a:cubicBezTo>
                  <a:pt x="3105" y="2136"/>
                  <a:pt x="3092" y="2137"/>
                  <a:pt x="3077" y="2140"/>
                </a:cubicBezTo>
                <a:lnTo>
                  <a:pt x="3077" y="2275"/>
                </a:lnTo>
                <a:cubicBezTo>
                  <a:pt x="3054" y="2308"/>
                  <a:pt x="3037" y="2321"/>
                  <a:pt x="3027" y="2344"/>
                </a:cubicBezTo>
                <a:cubicBezTo>
                  <a:pt x="3021" y="2359"/>
                  <a:pt x="3021" y="2386"/>
                  <a:pt x="3020" y="2406"/>
                </a:cubicBezTo>
                <a:cubicBezTo>
                  <a:pt x="2996" y="2386"/>
                  <a:pt x="2986" y="2377"/>
                  <a:pt x="2951" y="2347"/>
                </a:cubicBezTo>
                <a:lnTo>
                  <a:pt x="2951" y="2347"/>
                </a:lnTo>
                <a:cubicBezTo>
                  <a:pt x="2996" y="2483"/>
                  <a:pt x="3029" y="2574"/>
                  <a:pt x="3062" y="2673"/>
                </a:cubicBezTo>
                <a:cubicBezTo>
                  <a:pt x="3043" y="2686"/>
                  <a:pt x="3030" y="2695"/>
                  <a:pt x="3009" y="2709"/>
                </a:cubicBezTo>
                <a:cubicBezTo>
                  <a:pt x="2981" y="2611"/>
                  <a:pt x="2954" y="2515"/>
                  <a:pt x="2927" y="2419"/>
                </a:cubicBezTo>
                <a:cubicBezTo>
                  <a:pt x="2911" y="2419"/>
                  <a:pt x="2896" y="2421"/>
                  <a:pt x="2881" y="2421"/>
                </a:cubicBezTo>
                <a:cubicBezTo>
                  <a:pt x="2884" y="2455"/>
                  <a:pt x="2887" y="2488"/>
                  <a:pt x="2890" y="2525"/>
                </a:cubicBezTo>
                <a:lnTo>
                  <a:pt x="2890" y="2525"/>
                </a:lnTo>
                <a:cubicBezTo>
                  <a:pt x="2867" y="2526"/>
                  <a:pt x="2854" y="2527"/>
                  <a:pt x="2839" y="2527"/>
                </a:cubicBezTo>
                <a:cubicBezTo>
                  <a:pt x="2828" y="2471"/>
                  <a:pt x="2820" y="2418"/>
                  <a:pt x="2811" y="2367"/>
                </a:cubicBezTo>
                <a:cubicBezTo>
                  <a:pt x="2762" y="2409"/>
                  <a:pt x="2720" y="2447"/>
                  <a:pt x="2674" y="2487"/>
                </a:cubicBezTo>
                <a:cubicBezTo>
                  <a:pt x="2708" y="2556"/>
                  <a:pt x="2734" y="2611"/>
                  <a:pt x="2762" y="2671"/>
                </a:cubicBezTo>
                <a:cubicBezTo>
                  <a:pt x="2746" y="2695"/>
                  <a:pt x="2730" y="2703"/>
                  <a:pt x="2715" y="2703"/>
                </a:cubicBezTo>
                <a:cubicBezTo>
                  <a:pt x="2675" y="2703"/>
                  <a:pt x="2638" y="2647"/>
                  <a:pt x="2604" y="2647"/>
                </a:cubicBezTo>
                <a:cubicBezTo>
                  <a:pt x="2596" y="2647"/>
                  <a:pt x="2588" y="2650"/>
                  <a:pt x="2580" y="2658"/>
                </a:cubicBezTo>
                <a:cubicBezTo>
                  <a:pt x="2549" y="2531"/>
                  <a:pt x="2524" y="2424"/>
                  <a:pt x="2497" y="2316"/>
                </a:cubicBezTo>
                <a:cubicBezTo>
                  <a:pt x="2493" y="2318"/>
                  <a:pt x="2487" y="2318"/>
                  <a:pt x="2481" y="2319"/>
                </a:cubicBezTo>
                <a:cubicBezTo>
                  <a:pt x="2489" y="2408"/>
                  <a:pt x="2497" y="2497"/>
                  <a:pt x="2505" y="2586"/>
                </a:cubicBezTo>
                <a:cubicBezTo>
                  <a:pt x="2496" y="2577"/>
                  <a:pt x="2487" y="2570"/>
                  <a:pt x="2478" y="2561"/>
                </a:cubicBezTo>
                <a:cubicBezTo>
                  <a:pt x="2461" y="2608"/>
                  <a:pt x="2444" y="2656"/>
                  <a:pt x="2434" y="2686"/>
                </a:cubicBezTo>
                <a:cubicBezTo>
                  <a:pt x="2399" y="2623"/>
                  <a:pt x="2364" y="2556"/>
                  <a:pt x="2315" y="2465"/>
                </a:cubicBezTo>
                <a:cubicBezTo>
                  <a:pt x="2302" y="2522"/>
                  <a:pt x="2290" y="2570"/>
                  <a:pt x="2283" y="2605"/>
                </a:cubicBezTo>
                <a:cubicBezTo>
                  <a:pt x="2240" y="2555"/>
                  <a:pt x="2211" y="2520"/>
                  <a:pt x="2181" y="2484"/>
                </a:cubicBezTo>
                <a:cubicBezTo>
                  <a:pt x="2163" y="2536"/>
                  <a:pt x="2150" y="2574"/>
                  <a:pt x="2137" y="2612"/>
                </a:cubicBezTo>
                <a:cubicBezTo>
                  <a:pt x="2127" y="2631"/>
                  <a:pt x="2115" y="2650"/>
                  <a:pt x="2105" y="2670"/>
                </a:cubicBezTo>
                <a:cubicBezTo>
                  <a:pt x="2096" y="2650"/>
                  <a:pt x="2086" y="2631"/>
                  <a:pt x="2077" y="2614"/>
                </a:cubicBezTo>
                <a:cubicBezTo>
                  <a:pt x="2058" y="2652"/>
                  <a:pt x="2037" y="2692"/>
                  <a:pt x="2018" y="2728"/>
                </a:cubicBezTo>
                <a:cubicBezTo>
                  <a:pt x="2040" y="2774"/>
                  <a:pt x="2050" y="2798"/>
                  <a:pt x="2068" y="2834"/>
                </a:cubicBezTo>
                <a:cubicBezTo>
                  <a:pt x="2033" y="2836"/>
                  <a:pt x="2008" y="2836"/>
                  <a:pt x="1981" y="2837"/>
                </a:cubicBezTo>
                <a:cubicBezTo>
                  <a:pt x="1947" y="2658"/>
                  <a:pt x="1856" y="2575"/>
                  <a:pt x="1791" y="2427"/>
                </a:cubicBezTo>
                <a:cubicBezTo>
                  <a:pt x="1757" y="2490"/>
                  <a:pt x="1734" y="2536"/>
                  <a:pt x="1710" y="2578"/>
                </a:cubicBezTo>
                <a:cubicBezTo>
                  <a:pt x="1685" y="2553"/>
                  <a:pt x="1669" y="2537"/>
                  <a:pt x="1629" y="2497"/>
                </a:cubicBezTo>
                <a:lnTo>
                  <a:pt x="1629" y="2497"/>
                </a:lnTo>
                <a:cubicBezTo>
                  <a:pt x="1653" y="2577"/>
                  <a:pt x="1665" y="2620"/>
                  <a:pt x="1677" y="2658"/>
                </a:cubicBezTo>
                <a:cubicBezTo>
                  <a:pt x="1668" y="2705"/>
                  <a:pt x="1659" y="2750"/>
                  <a:pt x="1653" y="2786"/>
                </a:cubicBezTo>
                <a:cubicBezTo>
                  <a:pt x="1615" y="2803"/>
                  <a:pt x="1582" y="2820"/>
                  <a:pt x="1521" y="2849"/>
                </a:cubicBezTo>
                <a:cubicBezTo>
                  <a:pt x="1556" y="2778"/>
                  <a:pt x="1574" y="2743"/>
                  <a:pt x="1588" y="2717"/>
                </a:cubicBezTo>
                <a:cubicBezTo>
                  <a:pt x="1572" y="2655"/>
                  <a:pt x="1556" y="2590"/>
                  <a:pt x="1540" y="2525"/>
                </a:cubicBezTo>
                <a:cubicBezTo>
                  <a:pt x="1516" y="2546"/>
                  <a:pt x="1492" y="2556"/>
                  <a:pt x="1465" y="2556"/>
                </a:cubicBezTo>
                <a:cubicBezTo>
                  <a:pt x="1443" y="2556"/>
                  <a:pt x="1420" y="2549"/>
                  <a:pt x="1395" y="2534"/>
                </a:cubicBezTo>
                <a:lnTo>
                  <a:pt x="1395" y="2534"/>
                </a:lnTo>
                <a:cubicBezTo>
                  <a:pt x="1410" y="2589"/>
                  <a:pt x="1423" y="2631"/>
                  <a:pt x="1435" y="2678"/>
                </a:cubicBezTo>
                <a:cubicBezTo>
                  <a:pt x="1407" y="2678"/>
                  <a:pt x="1381" y="2680"/>
                  <a:pt x="1356" y="2681"/>
                </a:cubicBezTo>
                <a:cubicBezTo>
                  <a:pt x="1347" y="2643"/>
                  <a:pt x="1343" y="2617"/>
                  <a:pt x="1335" y="2578"/>
                </a:cubicBezTo>
                <a:cubicBezTo>
                  <a:pt x="1279" y="2590"/>
                  <a:pt x="1225" y="2600"/>
                  <a:pt x="1185" y="2609"/>
                </a:cubicBezTo>
                <a:cubicBezTo>
                  <a:pt x="1159" y="2665"/>
                  <a:pt x="1135" y="2711"/>
                  <a:pt x="1116" y="2759"/>
                </a:cubicBezTo>
                <a:cubicBezTo>
                  <a:pt x="1112" y="2778"/>
                  <a:pt x="1106" y="2793"/>
                  <a:pt x="1100" y="2809"/>
                </a:cubicBezTo>
                <a:cubicBezTo>
                  <a:pt x="1097" y="2803"/>
                  <a:pt x="1092" y="2798"/>
                  <a:pt x="1088" y="2792"/>
                </a:cubicBezTo>
                <a:cubicBezTo>
                  <a:pt x="1095" y="2778"/>
                  <a:pt x="1103" y="2765"/>
                  <a:pt x="1110" y="2750"/>
                </a:cubicBezTo>
                <a:cubicBezTo>
                  <a:pt x="1113" y="2755"/>
                  <a:pt x="1114" y="2758"/>
                  <a:pt x="1116" y="2759"/>
                </a:cubicBezTo>
                <a:cubicBezTo>
                  <a:pt x="1097" y="2679"/>
                  <a:pt x="1067" y="2646"/>
                  <a:pt x="1029" y="2646"/>
                </a:cubicBezTo>
                <a:cubicBezTo>
                  <a:pt x="1024" y="2646"/>
                  <a:pt x="1019" y="2646"/>
                  <a:pt x="1013" y="2648"/>
                </a:cubicBezTo>
                <a:cubicBezTo>
                  <a:pt x="1025" y="2675"/>
                  <a:pt x="1037" y="2706"/>
                  <a:pt x="1053" y="2745"/>
                </a:cubicBezTo>
                <a:cubicBezTo>
                  <a:pt x="1023" y="2755"/>
                  <a:pt x="997" y="2764"/>
                  <a:pt x="970" y="2773"/>
                </a:cubicBezTo>
                <a:cubicBezTo>
                  <a:pt x="966" y="2809"/>
                  <a:pt x="963" y="2842"/>
                  <a:pt x="959" y="2884"/>
                </a:cubicBezTo>
                <a:cubicBezTo>
                  <a:pt x="939" y="2849"/>
                  <a:pt x="925" y="2823"/>
                  <a:pt x="909" y="2793"/>
                </a:cubicBezTo>
                <a:cubicBezTo>
                  <a:pt x="914" y="2771"/>
                  <a:pt x="922" y="2742"/>
                  <a:pt x="929" y="2712"/>
                </a:cubicBezTo>
                <a:cubicBezTo>
                  <a:pt x="909" y="2653"/>
                  <a:pt x="888" y="2597"/>
                  <a:pt x="864" y="2536"/>
                </a:cubicBezTo>
                <a:cubicBezTo>
                  <a:pt x="838" y="2602"/>
                  <a:pt x="817" y="2656"/>
                  <a:pt x="797" y="2712"/>
                </a:cubicBezTo>
                <a:cubicBezTo>
                  <a:pt x="816" y="2746"/>
                  <a:pt x="826" y="2767"/>
                  <a:pt x="838" y="2786"/>
                </a:cubicBezTo>
                <a:cubicBezTo>
                  <a:pt x="851" y="2808"/>
                  <a:pt x="864" y="2828"/>
                  <a:pt x="888" y="2865"/>
                </a:cubicBezTo>
                <a:cubicBezTo>
                  <a:pt x="810" y="2864"/>
                  <a:pt x="756" y="2793"/>
                  <a:pt x="726" y="2653"/>
                </a:cubicBezTo>
                <a:cubicBezTo>
                  <a:pt x="713" y="2718"/>
                  <a:pt x="703" y="2778"/>
                  <a:pt x="691" y="2834"/>
                </a:cubicBezTo>
                <a:cubicBezTo>
                  <a:pt x="710" y="2876"/>
                  <a:pt x="725" y="2911"/>
                  <a:pt x="748" y="2967"/>
                </a:cubicBezTo>
                <a:cubicBezTo>
                  <a:pt x="717" y="2980"/>
                  <a:pt x="711" y="3056"/>
                  <a:pt x="684" y="3056"/>
                </a:cubicBezTo>
                <a:cubicBezTo>
                  <a:pt x="676" y="3056"/>
                  <a:pt x="666" y="3049"/>
                  <a:pt x="653" y="3032"/>
                </a:cubicBezTo>
                <a:cubicBezTo>
                  <a:pt x="660" y="2993"/>
                  <a:pt x="669" y="2955"/>
                  <a:pt x="679" y="2904"/>
                </a:cubicBezTo>
                <a:cubicBezTo>
                  <a:pt x="638" y="2889"/>
                  <a:pt x="607" y="2878"/>
                  <a:pt x="563" y="2865"/>
                </a:cubicBezTo>
                <a:cubicBezTo>
                  <a:pt x="592" y="2836"/>
                  <a:pt x="610" y="2818"/>
                  <a:pt x="647" y="2781"/>
                </a:cubicBezTo>
                <a:lnTo>
                  <a:pt x="647" y="2781"/>
                </a:lnTo>
                <a:cubicBezTo>
                  <a:pt x="586" y="2783"/>
                  <a:pt x="548" y="2784"/>
                  <a:pt x="526" y="2786"/>
                </a:cubicBezTo>
                <a:cubicBezTo>
                  <a:pt x="504" y="2837"/>
                  <a:pt x="491" y="2870"/>
                  <a:pt x="475" y="2909"/>
                </a:cubicBezTo>
                <a:cubicBezTo>
                  <a:pt x="454" y="2853"/>
                  <a:pt x="442" y="2817"/>
                  <a:pt x="424" y="2767"/>
                </a:cubicBezTo>
                <a:cubicBezTo>
                  <a:pt x="418" y="2821"/>
                  <a:pt x="408" y="2838"/>
                  <a:pt x="396" y="2838"/>
                </a:cubicBezTo>
                <a:cubicBezTo>
                  <a:pt x="377" y="2838"/>
                  <a:pt x="354" y="2796"/>
                  <a:pt x="339" y="2795"/>
                </a:cubicBezTo>
                <a:cubicBezTo>
                  <a:pt x="320" y="2864"/>
                  <a:pt x="302" y="2927"/>
                  <a:pt x="285" y="2992"/>
                </a:cubicBezTo>
                <a:cubicBezTo>
                  <a:pt x="304" y="3004"/>
                  <a:pt x="323" y="3014"/>
                  <a:pt x="347" y="3027"/>
                </a:cubicBezTo>
                <a:cubicBezTo>
                  <a:pt x="347" y="3079"/>
                  <a:pt x="348" y="3126"/>
                  <a:pt x="349" y="3236"/>
                </a:cubicBezTo>
                <a:cubicBezTo>
                  <a:pt x="310" y="3145"/>
                  <a:pt x="289" y="3098"/>
                  <a:pt x="273" y="3061"/>
                </a:cubicBezTo>
                <a:lnTo>
                  <a:pt x="146" y="3145"/>
                </a:lnTo>
                <a:cubicBezTo>
                  <a:pt x="146" y="3193"/>
                  <a:pt x="145" y="3245"/>
                  <a:pt x="145" y="3304"/>
                </a:cubicBezTo>
                <a:cubicBezTo>
                  <a:pt x="104" y="3280"/>
                  <a:pt x="70" y="3261"/>
                  <a:pt x="1" y="3223"/>
                </a:cubicBezTo>
                <a:lnTo>
                  <a:pt x="1" y="3223"/>
                </a:lnTo>
                <a:cubicBezTo>
                  <a:pt x="52" y="3339"/>
                  <a:pt x="80" y="3404"/>
                  <a:pt x="107" y="3467"/>
                </a:cubicBezTo>
                <a:cubicBezTo>
                  <a:pt x="114" y="3467"/>
                  <a:pt x="122" y="3466"/>
                  <a:pt x="129" y="3466"/>
                </a:cubicBezTo>
                <a:cubicBezTo>
                  <a:pt x="227" y="3466"/>
                  <a:pt x="319" y="3505"/>
                  <a:pt x="395" y="3657"/>
                </a:cubicBezTo>
                <a:cubicBezTo>
                  <a:pt x="386" y="3682"/>
                  <a:pt x="380" y="3701"/>
                  <a:pt x="367" y="3742"/>
                </a:cubicBezTo>
                <a:cubicBezTo>
                  <a:pt x="398" y="3741"/>
                  <a:pt x="417" y="3741"/>
                  <a:pt x="435" y="3739"/>
                </a:cubicBezTo>
                <a:cubicBezTo>
                  <a:pt x="451" y="3700"/>
                  <a:pt x="471" y="3681"/>
                  <a:pt x="492" y="3681"/>
                </a:cubicBezTo>
                <a:cubicBezTo>
                  <a:pt x="513" y="3681"/>
                  <a:pt x="535" y="3699"/>
                  <a:pt x="557" y="3736"/>
                </a:cubicBezTo>
                <a:cubicBezTo>
                  <a:pt x="572" y="3735"/>
                  <a:pt x="588" y="3735"/>
                  <a:pt x="604" y="3735"/>
                </a:cubicBezTo>
                <a:cubicBezTo>
                  <a:pt x="616" y="3770"/>
                  <a:pt x="629" y="3808"/>
                  <a:pt x="639" y="3838"/>
                </a:cubicBezTo>
                <a:cubicBezTo>
                  <a:pt x="660" y="3817"/>
                  <a:pt x="678" y="3798"/>
                  <a:pt x="692" y="3783"/>
                </a:cubicBezTo>
                <a:cubicBezTo>
                  <a:pt x="723" y="3848"/>
                  <a:pt x="747" y="3901"/>
                  <a:pt x="772" y="3954"/>
                </a:cubicBezTo>
                <a:cubicBezTo>
                  <a:pt x="786" y="3969"/>
                  <a:pt x="800" y="3983"/>
                  <a:pt x="814" y="3997"/>
                </a:cubicBezTo>
                <a:cubicBezTo>
                  <a:pt x="817" y="3942"/>
                  <a:pt x="819" y="3888"/>
                  <a:pt x="823" y="3792"/>
                </a:cubicBezTo>
                <a:cubicBezTo>
                  <a:pt x="845" y="3908"/>
                  <a:pt x="854" y="3960"/>
                  <a:pt x="866" y="4017"/>
                </a:cubicBezTo>
                <a:cubicBezTo>
                  <a:pt x="904" y="4017"/>
                  <a:pt x="938" y="4016"/>
                  <a:pt x="970" y="4014"/>
                </a:cubicBezTo>
                <a:cubicBezTo>
                  <a:pt x="978" y="4050"/>
                  <a:pt x="984" y="4075"/>
                  <a:pt x="992" y="4111"/>
                </a:cubicBezTo>
                <a:cubicBezTo>
                  <a:pt x="995" y="4111"/>
                  <a:pt x="997" y="4111"/>
                  <a:pt x="1000" y="4111"/>
                </a:cubicBezTo>
                <a:cubicBezTo>
                  <a:pt x="1083" y="4111"/>
                  <a:pt x="1165" y="4225"/>
                  <a:pt x="1247" y="4225"/>
                </a:cubicBezTo>
                <a:cubicBezTo>
                  <a:pt x="1262" y="4225"/>
                  <a:pt x="1276" y="4222"/>
                  <a:pt x="1291" y="4213"/>
                </a:cubicBezTo>
                <a:cubicBezTo>
                  <a:pt x="1278" y="4157"/>
                  <a:pt x="1268" y="4112"/>
                  <a:pt x="1228" y="4044"/>
                </a:cubicBezTo>
                <a:lnTo>
                  <a:pt x="1228" y="4044"/>
                </a:lnTo>
                <a:cubicBezTo>
                  <a:pt x="1223" y="4048"/>
                  <a:pt x="1217" y="4051"/>
                  <a:pt x="1212" y="4053"/>
                </a:cubicBezTo>
                <a:cubicBezTo>
                  <a:pt x="1211" y="4053"/>
                  <a:pt x="1211" y="4053"/>
                  <a:pt x="1211" y="4053"/>
                </a:cubicBezTo>
                <a:cubicBezTo>
                  <a:pt x="1207" y="4053"/>
                  <a:pt x="1200" y="4033"/>
                  <a:pt x="1215" y="4022"/>
                </a:cubicBezTo>
                <a:cubicBezTo>
                  <a:pt x="1215" y="4017"/>
                  <a:pt x="1217" y="4015"/>
                  <a:pt x="1221" y="4015"/>
                </a:cubicBezTo>
                <a:cubicBezTo>
                  <a:pt x="1229" y="4015"/>
                  <a:pt x="1241" y="4020"/>
                  <a:pt x="1253" y="4026"/>
                </a:cubicBezTo>
                <a:cubicBezTo>
                  <a:pt x="1249" y="4029"/>
                  <a:pt x="1245" y="4032"/>
                  <a:pt x="1241" y="4035"/>
                </a:cubicBezTo>
                <a:lnTo>
                  <a:pt x="1241" y="4035"/>
                </a:lnTo>
                <a:cubicBezTo>
                  <a:pt x="1234" y="4031"/>
                  <a:pt x="1225" y="4027"/>
                  <a:pt x="1215" y="4022"/>
                </a:cubicBezTo>
                <a:lnTo>
                  <a:pt x="1215" y="4022"/>
                </a:lnTo>
                <a:cubicBezTo>
                  <a:pt x="1220" y="4030"/>
                  <a:pt x="1224" y="4037"/>
                  <a:pt x="1228" y="4044"/>
                </a:cubicBezTo>
                <a:lnTo>
                  <a:pt x="1228" y="4044"/>
                </a:lnTo>
                <a:cubicBezTo>
                  <a:pt x="1233" y="4042"/>
                  <a:pt x="1237" y="4038"/>
                  <a:pt x="1241" y="4035"/>
                </a:cubicBezTo>
                <a:lnTo>
                  <a:pt x="1241" y="4035"/>
                </a:lnTo>
                <a:cubicBezTo>
                  <a:pt x="1272" y="4049"/>
                  <a:pt x="1287" y="4052"/>
                  <a:pt x="1299" y="4052"/>
                </a:cubicBezTo>
                <a:cubicBezTo>
                  <a:pt x="1302" y="4052"/>
                  <a:pt x="1305" y="4051"/>
                  <a:pt x="1307" y="4051"/>
                </a:cubicBezTo>
                <a:cubicBezTo>
                  <a:pt x="1320" y="4103"/>
                  <a:pt x="1329" y="4133"/>
                  <a:pt x="1340" y="4175"/>
                </a:cubicBezTo>
                <a:cubicBezTo>
                  <a:pt x="1348" y="4125"/>
                  <a:pt x="1356" y="4089"/>
                  <a:pt x="1366" y="4028"/>
                </a:cubicBezTo>
                <a:cubicBezTo>
                  <a:pt x="1379" y="4107"/>
                  <a:pt x="1388" y="4158"/>
                  <a:pt x="1400" y="4229"/>
                </a:cubicBezTo>
                <a:cubicBezTo>
                  <a:pt x="1525" y="4181"/>
                  <a:pt x="1649" y="4135"/>
                  <a:pt x="1768" y="4091"/>
                </a:cubicBezTo>
                <a:cubicBezTo>
                  <a:pt x="1772" y="4044"/>
                  <a:pt x="1775" y="4011"/>
                  <a:pt x="1781" y="3958"/>
                </a:cubicBezTo>
                <a:cubicBezTo>
                  <a:pt x="1819" y="4004"/>
                  <a:pt x="1853" y="4044"/>
                  <a:pt x="1885" y="4082"/>
                </a:cubicBezTo>
                <a:cubicBezTo>
                  <a:pt x="1891" y="4048"/>
                  <a:pt x="1897" y="4014"/>
                  <a:pt x="1905" y="3967"/>
                </a:cubicBezTo>
                <a:cubicBezTo>
                  <a:pt x="1919" y="4019"/>
                  <a:pt x="1928" y="4050"/>
                  <a:pt x="1946" y="4111"/>
                </a:cubicBezTo>
                <a:cubicBezTo>
                  <a:pt x="1971" y="3995"/>
                  <a:pt x="1993" y="3900"/>
                  <a:pt x="2010" y="3814"/>
                </a:cubicBezTo>
                <a:cubicBezTo>
                  <a:pt x="2024" y="3802"/>
                  <a:pt x="2036" y="3797"/>
                  <a:pt x="2047" y="3797"/>
                </a:cubicBezTo>
                <a:cubicBezTo>
                  <a:pt x="2103" y="3797"/>
                  <a:pt x="2124" y="3936"/>
                  <a:pt x="2174" y="3994"/>
                </a:cubicBezTo>
                <a:cubicBezTo>
                  <a:pt x="2183" y="3936"/>
                  <a:pt x="2188" y="3898"/>
                  <a:pt x="2196" y="3852"/>
                </a:cubicBezTo>
                <a:cubicBezTo>
                  <a:pt x="2211" y="3892"/>
                  <a:pt x="2222" y="3927"/>
                  <a:pt x="2222" y="3927"/>
                </a:cubicBezTo>
                <a:cubicBezTo>
                  <a:pt x="2284" y="3980"/>
                  <a:pt x="2330" y="4019"/>
                  <a:pt x="2375" y="4058"/>
                </a:cubicBezTo>
                <a:cubicBezTo>
                  <a:pt x="2377" y="4041"/>
                  <a:pt x="2381" y="4007"/>
                  <a:pt x="2386" y="3967"/>
                </a:cubicBezTo>
                <a:cubicBezTo>
                  <a:pt x="2408" y="3967"/>
                  <a:pt x="2431" y="3966"/>
                  <a:pt x="2489" y="3964"/>
                </a:cubicBezTo>
                <a:cubicBezTo>
                  <a:pt x="2490" y="3973"/>
                  <a:pt x="2505" y="4026"/>
                  <a:pt x="2509" y="4047"/>
                </a:cubicBezTo>
                <a:cubicBezTo>
                  <a:pt x="2633" y="3980"/>
                  <a:pt x="2742" y="3922"/>
                  <a:pt x="2852" y="3863"/>
                </a:cubicBezTo>
                <a:cubicBezTo>
                  <a:pt x="2851" y="3822"/>
                  <a:pt x="2849" y="3777"/>
                  <a:pt x="2848" y="3733"/>
                </a:cubicBezTo>
                <a:cubicBezTo>
                  <a:pt x="2878" y="3722"/>
                  <a:pt x="2905" y="3713"/>
                  <a:pt x="2924" y="3705"/>
                </a:cubicBezTo>
                <a:cubicBezTo>
                  <a:pt x="2930" y="3658"/>
                  <a:pt x="2934" y="3629"/>
                  <a:pt x="2942" y="3574"/>
                </a:cubicBezTo>
                <a:cubicBezTo>
                  <a:pt x="2976" y="3620"/>
                  <a:pt x="2999" y="3652"/>
                  <a:pt x="3024" y="3688"/>
                </a:cubicBezTo>
                <a:cubicBezTo>
                  <a:pt x="2983" y="3730"/>
                  <a:pt x="2945" y="3769"/>
                  <a:pt x="2905" y="3808"/>
                </a:cubicBezTo>
                <a:cubicBezTo>
                  <a:pt x="2917" y="3845"/>
                  <a:pt x="2924" y="3867"/>
                  <a:pt x="2929" y="3880"/>
                </a:cubicBezTo>
                <a:cubicBezTo>
                  <a:pt x="2964" y="3867"/>
                  <a:pt x="3007" y="3831"/>
                  <a:pt x="3033" y="3831"/>
                </a:cubicBezTo>
                <a:cubicBezTo>
                  <a:pt x="3040" y="3831"/>
                  <a:pt x="3046" y="3834"/>
                  <a:pt x="3051" y="3841"/>
                </a:cubicBezTo>
                <a:cubicBezTo>
                  <a:pt x="3061" y="3857"/>
                  <a:pt x="3069" y="3863"/>
                  <a:pt x="3077" y="3863"/>
                </a:cubicBezTo>
                <a:cubicBezTo>
                  <a:pt x="3098" y="3863"/>
                  <a:pt x="3115" y="3822"/>
                  <a:pt x="3135" y="3822"/>
                </a:cubicBezTo>
                <a:cubicBezTo>
                  <a:pt x="3143" y="3822"/>
                  <a:pt x="3153" y="3830"/>
                  <a:pt x="3164" y="3852"/>
                </a:cubicBezTo>
                <a:cubicBezTo>
                  <a:pt x="3166" y="3857"/>
                  <a:pt x="3169" y="3859"/>
                  <a:pt x="3173" y="3859"/>
                </a:cubicBezTo>
                <a:cubicBezTo>
                  <a:pt x="3187" y="3859"/>
                  <a:pt x="3209" y="3822"/>
                  <a:pt x="3231" y="3822"/>
                </a:cubicBezTo>
                <a:cubicBezTo>
                  <a:pt x="3242" y="3822"/>
                  <a:pt x="3254" y="3833"/>
                  <a:pt x="3264" y="3866"/>
                </a:cubicBezTo>
                <a:cubicBezTo>
                  <a:pt x="3305" y="3826"/>
                  <a:pt x="3343" y="3786"/>
                  <a:pt x="3382" y="3748"/>
                </a:cubicBezTo>
                <a:cubicBezTo>
                  <a:pt x="3429" y="3789"/>
                  <a:pt x="3470" y="3823"/>
                  <a:pt x="3513" y="3860"/>
                </a:cubicBezTo>
                <a:cubicBezTo>
                  <a:pt x="3521" y="3845"/>
                  <a:pt x="3535" y="3824"/>
                  <a:pt x="3548" y="3802"/>
                </a:cubicBezTo>
                <a:cubicBezTo>
                  <a:pt x="3574" y="3827"/>
                  <a:pt x="3596" y="3850"/>
                  <a:pt x="3620" y="3872"/>
                </a:cubicBezTo>
                <a:cubicBezTo>
                  <a:pt x="3635" y="3851"/>
                  <a:pt x="3648" y="3833"/>
                  <a:pt x="3663" y="3814"/>
                </a:cubicBezTo>
                <a:cubicBezTo>
                  <a:pt x="3674" y="3851"/>
                  <a:pt x="3686" y="3889"/>
                  <a:pt x="3701" y="3932"/>
                </a:cubicBezTo>
                <a:cubicBezTo>
                  <a:pt x="3724" y="3907"/>
                  <a:pt x="3742" y="3888"/>
                  <a:pt x="3758" y="3873"/>
                </a:cubicBezTo>
                <a:cubicBezTo>
                  <a:pt x="3774" y="3892"/>
                  <a:pt x="3788" y="3907"/>
                  <a:pt x="3805" y="3929"/>
                </a:cubicBezTo>
                <a:cubicBezTo>
                  <a:pt x="3850" y="3870"/>
                  <a:pt x="3891" y="3813"/>
                  <a:pt x="3933" y="3755"/>
                </a:cubicBezTo>
                <a:cubicBezTo>
                  <a:pt x="3942" y="3766"/>
                  <a:pt x="3952" y="3780"/>
                  <a:pt x="3964" y="3794"/>
                </a:cubicBezTo>
                <a:cubicBezTo>
                  <a:pt x="3973" y="3774"/>
                  <a:pt x="3979" y="3761"/>
                  <a:pt x="3985" y="3748"/>
                </a:cubicBezTo>
                <a:cubicBezTo>
                  <a:pt x="4001" y="3766"/>
                  <a:pt x="4017" y="3783"/>
                  <a:pt x="4035" y="3802"/>
                </a:cubicBezTo>
                <a:cubicBezTo>
                  <a:pt x="4075" y="3758"/>
                  <a:pt x="4113" y="3717"/>
                  <a:pt x="4154" y="3673"/>
                </a:cubicBezTo>
                <a:cubicBezTo>
                  <a:pt x="4172" y="3694"/>
                  <a:pt x="4188" y="3714"/>
                  <a:pt x="4214" y="3744"/>
                </a:cubicBezTo>
                <a:cubicBezTo>
                  <a:pt x="4248" y="3681"/>
                  <a:pt x="4291" y="3668"/>
                  <a:pt x="4336" y="3668"/>
                </a:cubicBezTo>
                <a:cubicBezTo>
                  <a:pt x="4368" y="3668"/>
                  <a:pt x="4401" y="3674"/>
                  <a:pt x="4434" y="3674"/>
                </a:cubicBezTo>
                <a:cubicBezTo>
                  <a:pt x="4458" y="3674"/>
                  <a:pt x="4482" y="3671"/>
                  <a:pt x="4504" y="3658"/>
                </a:cubicBezTo>
                <a:cubicBezTo>
                  <a:pt x="4519" y="3624"/>
                  <a:pt x="4534" y="3591"/>
                  <a:pt x="4542" y="3570"/>
                </a:cubicBezTo>
                <a:cubicBezTo>
                  <a:pt x="4581" y="3588"/>
                  <a:pt x="4613" y="3604"/>
                  <a:pt x="4643" y="3619"/>
                </a:cubicBezTo>
                <a:cubicBezTo>
                  <a:pt x="4690" y="3502"/>
                  <a:pt x="4747" y="3455"/>
                  <a:pt x="4821" y="3421"/>
                </a:cubicBezTo>
                <a:cubicBezTo>
                  <a:pt x="4828" y="3418"/>
                  <a:pt x="4835" y="3417"/>
                  <a:pt x="4843" y="3417"/>
                </a:cubicBezTo>
                <a:cubicBezTo>
                  <a:pt x="4874" y="3417"/>
                  <a:pt x="4907" y="3440"/>
                  <a:pt x="4932" y="3440"/>
                </a:cubicBezTo>
                <a:cubicBezTo>
                  <a:pt x="4944" y="3440"/>
                  <a:pt x="4954" y="3436"/>
                  <a:pt x="4962" y="3421"/>
                </a:cubicBezTo>
                <a:cubicBezTo>
                  <a:pt x="4986" y="3377"/>
                  <a:pt x="5015" y="3369"/>
                  <a:pt x="5044" y="3369"/>
                </a:cubicBezTo>
                <a:cubicBezTo>
                  <a:pt x="5060" y="3369"/>
                  <a:pt x="5076" y="3371"/>
                  <a:pt x="5091" y="3371"/>
                </a:cubicBezTo>
                <a:cubicBezTo>
                  <a:pt x="5104" y="3371"/>
                  <a:pt x="5116" y="3370"/>
                  <a:pt x="5128" y="3364"/>
                </a:cubicBezTo>
                <a:cubicBezTo>
                  <a:pt x="5131" y="3345"/>
                  <a:pt x="5137" y="3330"/>
                  <a:pt x="5143" y="3314"/>
                </a:cubicBezTo>
                <a:cubicBezTo>
                  <a:pt x="5147" y="3320"/>
                  <a:pt x="5150" y="3326"/>
                  <a:pt x="5154" y="3332"/>
                </a:cubicBezTo>
                <a:cubicBezTo>
                  <a:pt x="5147" y="3345"/>
                  <a:pt x="5140" y="3358"/>
                  <a:pt x="5132" y="3371"/>
                </a:cubicBezTo>
                <a:cubicBezTo>
                  <a:pt x="5131" y="3370"/>
                  <a:pt x="5129" y="3367"/>
                  <a:pt x="5129" y="3366"/>
                </a:cubicBezTo>
                <a:lnTo>
                  <a:pt x="5129" y="3366"/>
                </a:lnTo>
                <a:cubicBezTo>
                  <a:pt x="5137" y="3387"/>
                  <a:pt x="5146" y="3407"/>
                  <a:pt x="5153" y="3427"/>
                </a:cubicBezTo>
                <a:cubicBezTo>
                  <a:pt x="5185" y="3398"/>
                  <a:pt x="5213" y="3373"/>
                  <a:pt x="5241" y="3348"/>
                </a:cubicBezTo>
                <a:cubicBezTo>
                  <a:pt x="5252" y="3276"/>
                  <a:pt x="5263" y="3205"/>
                  <a:pt x="5278" y="3108"/>
                </a:cubicBezTo>
                <a:cubicBezTo>
                  <a:pt x="5294" y="3190"/>
                  <a:pt x="5306" y="3248"/>
                  <a:pt x="5318" y="3311"/>
                </a:cubicBezTo>
                <a:cubicBezTo>
                  <a:pt x="5337" y="3301"/>
                  <a:pt x="5350" y="3295"/>
                  <a:pt x="5362" y="3289"/>
                </a:cubicBezTo>
                <a:cubicBezTo>
                  <a:pt x="5362" y="3230"/>
                  <a:pt x="5360" y="3183"/>
                  <a:pt x="5360" y="3124"/>
                </a:cubicBezTo>
                <a:lnTo>
                  <a:pt x="5360" y="3124"/>
                </a:lnTo>
                <a:cubicBezTo>
                  <a:pt x="5383" y="3154"/>
                  <a:pt x="5394" y="3168"/>
                  <a:pt x="5409" y="3189"/>
                </a:cubicBezTo>
                <a:cubicBezTo>
                  <a:pt x="5410" y="3127"/>
                  <a:pt x="5413" y="3076"/>
                  <a:pt x="5415" y="3023"/>
                </a:cubicBezTo>
                <a:cubicBezTo>
                  <a:pt x="5468" y="3143"/>
                  <a:pt x="5515" y="3252"/>
                  <a:pt x="5559" y="3352"/>
                </a:cubicBezTo>
                <a:cubicBezTo>
                  <a:pt x="5600" y="3310"/>
                  <a:pt x="5631" y="3277"/>
                  <a:pt x="5664" y="3243"/>
                </a:cubicBezTo>
                <a:cubicBezTo>
                  <a:pt x="5672" y="3290"/>
                  <a:pt x="5677" y="3315"/>
                  <a:pt x="5683" y="3343"/>
                </a:cubicBezTo>
                <a:cubicBezTo>
                  <a:pt x="5699" y="3326"/>
                  <a:pt x="5711" y="3311"/>
                  <a:pt x="5722" y="3299"/>
                </a:cubicBezTo>
                <a:cubicBezTo>
                  <a:pt x="5746" y="3336"/>
                  <a:pt x="5767" y="3370"/>
                  <a:pt x="5787" y="3401"/>
                </a:cubicBezTo>
                <a:cubicBezTo>
                  <a:pt x="5796" y="3383"/>
                  <a:pt x="5805" y="3364"/>
                  <a:pt x="5814" y="3348"/>
                </a:cubicBezTo>
                <a:cubicBezTo>
                  <a:pt x="5827" y="3364"/>
                  <a:pt x="5839" y="3380"/>
                  <a:pt x="5849" y="3395"/>
                </a:cubicBezTo>
                <a:cubicBezTo>
                  <a:pt x="5861" y="3374"/>
                  <a:pt x="5870" y="3357"/>
                  <a:pt x="5881" y="3336"/>
                </a:cubicBezTo>
                <a:cubicBezTo>
                  <a:pt x="5909" y="3358"/>
                  <a:pt x="5936" y="3380"/>
                  <a:pt x="5964" y="3404"/>
                </a:cubicBezTo>
                <a:cubicBezTo>
                  <a:pt x="5967" y="3366"/>
                  <a:pt x="5974" y="3355"/>
                  <a:pt x="5984" y="3355"/>
                </a:cubicBezTo>
                <a:cubicBezTo>
                  <a:pt x="5998" y="3355"/>
                  <a:pt x="6016" y="3376"/>
                  <a:pt x="6031" y="3376"/>
                </a:cubicBezTo>
                <a:cubicBezTo>
                  <a:pt x="6038" y="3376"/>
                  <a:pt x="6044" y="3372"/>
                  <a:pt x="6049" y="3358"/>
                </a:cubicBezTo>
                <a:cubicBezTo>
                  <a:pt x="6056" y="3337"/>
                  <a:pt x="6063" y="3329"/>
                  <a:pt x="6071" y="3329"/>
                </a:cubicBezTo>
                <a:cubicBezTo>
                  <a:pt x="6093" y="3329"/>
                  <a:pt x="6116" y="3399"/>
                  <a:pt x="6142" y="3399"/>
                </a:cubicBezTo>
                <a:cubicBezTo>
                  <a:pt x="6147" y="3399"/>
                  <a:pt x="6152" y="3397"/>
                  <a:pt x="6156" y="3392"/>
                </a:cubicBezTo>
                <a:cubicBezTo>
                  <a:pt x="6183" y="3363"/>
                  <a:pt x="6218" y="3352"/>
                  <a:pt x="6267" y="3321"/>
                </a:cubicBezTo>
                <a:lnTo>
                  <a:pt x="6267" y="3321"/>
                </a:lnTo>
                <a:cubicBezTo>
                  <a:pt x="6248" y="3380"/>
                  <a:pt x="6240" y="3402"/>
                  <a:pt x="6226" y="3451"/>
                </a:cubicBezTo>
                <a:cubicBezTo>
                  <a:pt x="6271" y="3441"/>
                  <a:pt x="6298" y="3435"/>
                  <a:pt x="6329" y="3427"/>
                </a:cubicBezTo>
                <a:cubicBezTo>
                  <a:pt x="6309" y="3392"/>
                  <a:pt x="6299" y="3373"/>
                  <a:pt x="6267" y="3317"/>
                </a:cubicBezTo>
                <a:lnTo>
                  <a:pt x="6267" y="3317"/>
                </a:lnTo>
                <a:cubicBezTo>
                  <a:pt x="6340" y="3343"/>
                  <a:pt x="6392" y="3363"/>
                  <a:pt x="6439" y="3379"/>
                </a:cubicBezTo>
                <a:cubicBezTo>
                  <a:pt x="6443" y="3361"/>
                  <a:pt x="6449" y="3345"/>
                  <a:pt x="6455" y="3330"/>
                </a:cubicBezTo>
                <a:cubicBezTo>
                  <a:pt x="6458" y="3335"/>
                  <a:pt x="6462" y="3340"/>
                  <a:pt x="6465" y="3346"/>
                </a:cubicBezTo>
                <a:cubicBezTo>
                  <a:pt x="6459" y="3361"/>
                  <a:pt x="6452" y="3374"/>
                  <a:pt x="6445" y="3388"/>
                </a:cubicBezTo>
                <a:cubicBezTo>
                  <a:pt x="6442" y="3383"/>
                  <a:pt x="6440" y="3380"/>
                  <a:pt x="6439" y="3379"/>
                </a:cubicBezTo>
                <a:lnTo>
                  <a:pt x="6439" y="3379"/>
                </a:lnTo>
                <a:cubicBezTo>
                  <a:pt x="6443" y="3410"/>
                  <a:pt x="6446" y="3438"/>
                  <a:pt x="6448" y="3466"/>
                </a:cubicBezTo>
                <a:cubicBezTo>
                  <a:pt x="6508" y="3494"/>
                  <a:pt x="6557" y="3509"/>
                  <a:pt x="6592" y="3509"/>
                </a:cubicBezTo>
                <a:cubicBezTo>
                  <a:pt x="6617" y="3509"/>
                  <a:pt x="6635" y="3502"/>
                  <a:pt x="6648" y="3489"/>
                </a:cubicBezTo>
                <a:cubicBezTo>
                  <a:pt x="6687" y="3549"/>
                  <a:pt x="6730" y="3571"/>
                  <a:pt x="6776" y="3571"/>
                </a:cubicBezTo>
                <a:cubicBezTo>
                  <a:pt x="6782" y="3571"/>
                  <a:pt x="6788" y="3571"/>
                  <a:pt x="6793" y="3570"/>
                </a:cubicBezTo>
                <a:cubicBezTo>
                  <a:pt x="6795" y="3570"/>
                  <a:pt x="6796" y="3570"/>
                  <a:pt x="6797" y="3570"/>
                </a:cubicBezTo>
                <a:cubicBezTo>
                  <a:pt x="6819" y="3570"/>
                  <a:pt x="6846" y="3593"/>
                  <a:pt x="6868" y="3593"/>
                </a:cubicBezTo>
                <a:cubicBezTo>
                  <a:pt x="6872" y="3593"/>
                  <a:pt x="6875" y="3592"/>
                  <a:pt x="6879" y="3591"/>
                </a:cubicBezTo>
                <a:cubicBezTo>
                  <a:pt x="6932" y="3564"/>
                  <a:pt x="6979" y="3517"/>
                  <a:pt x="7030" y="3479"/>
                </a:cubicBezTo>
                <a:cubicBezTo>
                  <a:pt x="7062" y="3508"/>
                  <a:pt x="7095" y="3539"/>
                  <a:pt x="7126" y="3539"/>
                </a:cubicBezTo>
                <a:cubicBezTo>
                  <a:pt x="7148" y="3539"/>
                  <a:pt x="7169" y="3524"/>
                  <a:pt x="7189" y="3486"/>
                </a:cubicBezTo>
                <a:cubicBezTo>
                  <a:pt x="7194" y="3478"/>
                  <a:pt x="7203" y="3470"/>
                  <a:pt x="7210" y="3470"/>
                </a:cubicBezTo>
                <a:cubicBezTo>
                  <a:pt x="7211" y="3470"/>
                  <a:pt x="7213" y="3471"/>
                  <a:pt x="7214" y="3471"/>
                </a:cubicBezTo>
                <a:cubicBezTo>
                  <a:pt x="7234" y="3485"/>
                  <a:pt x="7252" y="3490"/>
                  <a:pt x="7270" y="3490"/>
                </a:cubicBezTo>
                <a:cubicBezTo>
                  <a:pt x="7318" y="3490"/>
                  <a:pt x="7358" y="3448"/>
                  <a:pt x="7403" y="3418"/>
                </a:cubicBezTo>
                <a:cubicBezTo>
                  <a:pt x="7408" y="3415"/>
                  <a:pt x="7415" y="3413"/>
                  <a:pt x="7422" y="3413"/>
                </a:cubicBezTo>
                <a:cubicBezTo>
                  <a:pt x="7450" y="3413"/>
                  <a:pt x="7488" y="3440"/>
                  <a:pt x="7535" y="3455"/>
                </a:cubicBezTo>
                <a:cubicBezTo>
                  <a:pt x="7554" y="3444"/>
                  <a:pt x="7570" y="3373"/>
                  <a:pt x="7616" y="3373"/>
                </a:cubicBezTo>
                <a:cubicBezTo>
                  <a:pt x="7624" y="3373"/>
                  <a:pt x="7632" y="3375"/>
                  <a:pt x="7641" y="3379"/>
                </a:cubicBezTo>
                <a:cubicBezTo>
                  <a:pt x="7645" y="3381"/>
                  <a:pt x="7650" y="3382"/>
                  <a:pt x="7654" y="3382"/>
                </a:cubicBezTo>
                <a:cubicBezTo>
                  <a:pt x="7689" y="3382"/>
                  <a:pt x="7729" y="3322"/>
                  <a:pt x="7766" y="3295"/>
                </a:cubicBezTo>
                <a:cubicBezTo>
                  <a:pt x="7776" y="3311"/>
                  <a:pt x="7785" y="3324"/>
                  <a:pt x="7789" y="3330"/>
                </a:cubicBezTo>
                <a:cubicBezTo>
                  <a:pt x="7832" y="3285"/>
                  <a:pt x="7875" y="3240"/>
                  <a:pt x="7919" y="3196"/>
                </a:cubicBezTo>
                <a:cubicBezTo>
                  <a:pt x="7907" y="3176"/>
                  <a:pt x="7895" y="3157"/>
                  <a:pt x="7882" y="3133"/>
                </a:cubicBezTo>
                <a:cubicBezTo>
                  <a:pt x="7901" y="3102"/>
                  <a:pt x="7922" y="3070"/>
                  <a:pt x="7945" y="3033"/>
                </a:cubicBezTo>
                <a:cubicBezTo>
                  <a:pt x="7965" y="3086"/>
                  <a:pt x="7978" y="3124"/>
                  <a:pt x="7997" y="3180"/>
                </a:cubicBezTo>
                <a:cubicBezTo>
                  <a:pt x="8021" y="3130"/>
                  <a:pt x="8048" y="3109"/>
                  <a:pt x="8078" y="3109"/>
                </a:cubicBezTo>
                <a:cubicBezTo>
                  <a:pt x="8109" y="3109"/>
                  <a:pt x="8143" y="3133"/>
                  <a:pt x="8178" y="3173"/>
                </a:cubicBezTo>
                <a:cubicBezTo>
                  <a:pt x="8184" y="3120"/>
                  <a:pt x="8187" y="3087"/>
                  <a:pt x="8191" y="3055"/>
                </a:cubicBezTo>
                <a:cubicBezTo>
                  <a:pt x="8196" y="3044"/>
                  <a:pt x="8204" y="3041"/>
                  <a:pt x="8212" y="3041"/>
                </a:cubicBezTo>
                <a:cubicBezTo>
                  <a:pt x="8220" y="3041"/>
                  <a:pt x="8229" y="3044"/>
                  <a:pt x="8236" y="3044"/>
                </a:cubicBezTo>
                <a:cubicBezTo>
                  <a:pt x="8251" y="3044"/>
                  <a:pt x="8261" y="3034"/>
                  <a:pt x="8253" y="2977"/>
                </a:cubicBezTo>
                <a:cubicBezTo>
                  <a:pt x="8237" y="2948"/>
                  <a:pt x="8234" y="2931"/>
                  <a:pt x="8228" y="2902"/>
                </a:cubicBezTo>
                <a:cubicBezTo>
                  <a:pt x="8263" y="2878"/>
                  <a:pt x="8299" y="2853"/>
                  <a:pt x="8337" y="2827"/>
                </a:cubicBezTo>
                <a:cubicBezTo>
                  <a:pt x="8347" y="2843"/>
                  <a:pt x="8363" y="2870"/>
                  <a:pt x="8384" y="2901"/>
                </a:cubicBezTo>
                <a:cubicBezTo>
                  <a:pt x="8337" y="2923"/>
                  <a:pt x="8293" y="2945"/>
                  <a:pt x="8253" y="2977"/>
                </a:cubicBezTo>
                <a:cubicBezTo>
                  <a:pt x="8259" y="2976"/>
                  <a:pt x="8264" y="2975"/>
                  <a:pt x="8269" y="2975"/>
                </a:cubicBezTo>
                <a:cubicBezTo>
                  <a:pt x="8342" y="2975"/>
                  <a:pt x="8368" y="3109"/>
                  <a:pt x="8399" y="3127"/>
                </a:cubicBezTo>
                <a:cubicBezTo>
                  <a:pt x="8615" y="3065"/>
                  <a:pt x="8793" y="2921"/>
                  <a:pt x="8986" y="2846"/>
                </a:cubicBezTo>
                <a:cubicBezTo>
                  <a:pt x="8989" y="2828"/>
                  <a:pt x="8994" y="2812"/>
                  <a:pt x="9000" y="2798"/>
                </a:cubicBezTo>
                <a:cubicBezTo>
                  <a:pt x="9005" y="2803"/>
                  <a:pt x="9008" y="2809"/>
                  <a:pt x="9012" y="2814"/>
                </a:cubicBezTo>
                <a:cubicBezTo>
                  <a:pt x="9005" y="2828"/>
                  <a:pt x="8997" y="2842"/>
                  <a:pt x="8990" y="2855"/>
                </a:cubicBezTo>
                <a:cubicBezTo>
                  <a:pt x="8987" y="2851"/>
                  <a:pt x="8986" y="2848"/>
                  <a:pt x="8986" y="2847"/>
                </a:cubicBezTo>
                <a:lnTo>
                  <a:pt x="8986" y="2847"/>
                </a:lnTo>
                <a:cubicBezTo>
                  <a:pt x="8990" y="2883"/>
                  <a:pt x="8993" y="2919"/>
                  <a:pt x="8997" y="2964"/>
                </a:cubicBezTo>
                <a:cubicBezTo>
                  <a:pt x="9018" y="2939"/>
                  <a:pt x="9031" y="2923"/>
                  <a:pt x="9032" y="2923"/>
                </a:cubicBezTo>
                <a:lnTo>
                  <a:pt x="9032" y="2923"/>
                </a:lnTo>
                <a:cubicBezTo>
                  <a:pt x="9032" y="2923"/>
                  <a:pt x="9032" y="2924"/>
                  <a:pt x="9031" y="2924"/>
                </a:cubicBezTo>
                <a:cubicBezTo>
                  <a:pt x="9121" y="2942"/>
                  <a:pt x="9193" y="2955"/>
                  <a:pt x="9271" y="2971"/>
                </a:cubicBezTo>
                <a:cubicBezTo>
                  <a:pt x="9287" y="2999"/>
                  <a:pt x="9306" y="3033"/>
                  <a:pt x="9334" y="3084"/>
                </a:cubicBezTo>
                <a:cubicBezTo>
                  <a:pt x="9362" y="3057"/>
                  <a:pt x="9387" y="3023"/>
                  <a:pt x="9417" y="3006"/>
                </a:cubicBezTo>
                <a:cubicBezTo>
                  <a:pt x="9453" y="2987"/>
                  <a:pt x="9485" y="2935"/>
                  <a:pt x="9523" y="2935"/>
                </a:cubicBezTo>
                <a:cubicBezTo>
                  <a:pt x="9543" y="2935"/>
                  <a:pt x="9565" y="2949"/>
                  <a:pt x="9590" y="2989"/>
                </a:cubicBezTo>
                <a:cubicBezTo>
                  <a:pt x="9595" y="2997"/>
                  <a:pt x="9604" y="2999"/>
                  <a:pt x="9613" y="2999"/>
                </a:cubicBezTo>
                <a:cubicBezTo>
                  <a:pt x="9622" y="2999"/>
                  <a:pt x="9632" y="2997"/>
                  <a:pt x="9641" y="2997"/>
                </a:cubicBezTo>
                <a:cubicBezTo>
                  <a:pt x="9643" y="2997"/>
                  <a:pt x="9646" y="2997"/>
                  <a:pt x="9648" y="2998"/>
                </a:cubicBezTo>
                <a:cubicBezTo>
                  <a:pt x="9659" y="3000"/>
                  <a:pt x="9669" y="3001"/>
                  <a:pt x="9680" y="3001"/>
                </a:cubicBezTo>
                <a:cubicBezTo>
                  <a:pt x="9767" y="3001"/>
                  <a:pt x="9840" y="2934"/>
                  <a:pt x="9912" y="2871"/>
                </a:cubicBezTo>
                <a:cubicBezTo>
                  <a:pt x="9929" y="2893"/>
                  <a:pt x="9942" y="2912"/>
                  <a:pt x="9945" y="2917"/>
                </a:cubicBezTo>
                <a:cubicBezTo>
                  <a:pt x="9983" y="2893"/>
                  <a:pt x="10017" y="2871"/>
                  <a:pt x="10051" y="2851"/>
                </a:cubicBezTo>
                <a:cubicBezTo>
                  <a:pt x="10052" y="2818"/>
                  <a:pt x="10054" y="2786"/>
                  <a:pt x="10055" y="2776"/>
                </a:cubicBezTo>
                <a:cubicBezTo>
                  <a:pt x="10130" y="2750"/>
                  <a:pt x="10192" y="2730"/>
                  <a:pt x="10261" y="2706"/>
                </a:cubicBezTo>
                <a:lnTo>
                  <a:pt x="10261" y="2706"/>
                </a:lnTo>
                <a:cubicBezTo>
                  <a:pt x="10248" y="2743"/>
                  <a:pt x="10239" y="2762"/>
                  <a:pt x="10227" y="2796"/>
                </a:cubicBezTo>
                <a:cubicBezTo>
                  <a:pt x="10249" y="2801"/>
                  <a:pt x="10267" y="2805"/>
                  <a:pt x="10285" y="2808"/>
                </a:cubicBezTo>
                <a:cubicBezTo>
                  <a:pt x="10288" y="2746"/>
                  <a:pt x="10291" y="2698"/>
                  <a:pt x="10295" y="2599"/>
                </a:cubicBezTo>
                <a:cubicBezTo>
                  <a:pt x="10314" y="2705"/>
                  <a:pt x="10324" y="2756"/>
                  <a:pt x="10333" y="2811"/>
                </a:cubicBezTo>
                <a:cubicBezTo>
                  <a:pt x="10352" y="2803"/>
                  <a:pt x="10366" y="2799"/>
                  <a:pt x="10382" y="2793"/>
                </a:cubicBezTo>
                <a:cubicBezTo>
                  <a:pt x="10370" y="2761"/>
                  <a:pt x="10360" y="2736"/>
                  <a:pt x="10349" y="2705"/>
                </a:cubicBezTo>
                <a:cubicBezTo>
                  <a:pt x="10380" y="2703"/>
                  <a:pt x="10408" y="2703"/>
                  <a:pt x="10435" y="2702"/>
                </a:cubicBezTo>
                <a:cubicBezTo>
                  <a:pt x="10442" y="2758"/>
                  <a:pt x="10448" y="2803"/>
                  <a:pt x="10458" y="2890"/>
                </a:cubicBezTo>
                <a:cubicBezTo>
                  <a:pt x="10494" y="2787"/>
                  <a:pt x="10519" y="2715"/>
                  <a:pt x="10544" y="2642"/>
                </a:cubicBezTo>
                <a:cubicBezTo>
                  <a:pt x="10561" y="2668"/>
                  <a:pt x="10586" y="2705"/>
                  <a:pt x="10602" y="2730"/>
                </a:cubicBezTo>
                <a:cubicBezTo>
                  <a:pt x="10664" y="2728"/>
                  <a:pt x="10717" y="2727"/>
                  <a:pt x="10769" y="2725"/>
                </a:cubicBezTo>
                <a:cubicBezTo>
                  <a:pt x="10772" y="2683"/>
                  <a:pt x="10773" y="2650"/>
                  <a:pt x="10778" y="2595"/>
                </a:cubicBezTo>
                <a:cubicBezTo>
                  <a:pt x="10828" y="2653"/>
                  <a:pt x="10864" y="2699"/>
                  <a:pt x="10898" y="2740"/>
                </a:cubicBezTo>
                <a:cubicBezTo>
                  <a:pt x="10919" y="2714"/>
                  <a:pt x="10931" y="2696"/>
                  <a:pt x="10942" y="2681"/>
                </a:cubicBezTo>
                <a:cubicBezTo>
                  <a:pt x="10956" y="2700"/>
                  <a:pt x="10963" y="2714"/>
                  <a:pt x="10963" y="2714"/>
                </a:cubicBezTo>
                <a:cubicBezTo>
                  <a:pt x="10994" y="2698"/>
                  <a:pt x="11019" y="2684"/>
                  <a:pt x="11042" y="2668"/>
                </a:cubicBezTo>
                <a:cubicBezTo>
                  <a:pt x="11047" y="2650"/>
                  <a:pt x="11053" y="2634"/>
                  <a:pt x="11059" y="2620"/>
                </a:cubicBezTo>
                <a:cubicBezTo>
                  <a:pt x="11061" y="2625"/>
                  <a:pt x="11066" y="2631"/>
                  <a:pt x="11069" y="2637"/>
                </a:cubicBezTo>
                <a:cubicBezTo>
                  <a:pt x="11063" y="2650"/>
                  <a:pt x="11056" y="2664"/>
                  <a:pt x="11048" y="2677"/>
                </a:cubicBezTo>
                <a:cubicBezTo>
                  <a:pt x="11045" y="2673"/>
                  <a:pt x="11044" y="2670"/>
                  <a:pt x="11042" y="2668"/>
                </a:cubicBezTo>
                <a:lnTo>
                  <a:pt x="11042" y="2668"/>
                </a:lnTo>
                <a:cubicBezTo>
                  <a:pt x="11061" y="2708"/>
                  <a:pt x="11078" y="2745"/>
                  <a:pt x="11092" y="2776"/>
                </a:cubicBezTo>
                <a:cubicBezTo>
                  <a:pt x="11151" y="2774"/>
                  <a:pt x="11206" y="2771"/>
                  <a:pt x="11257" y="2770"/>
                </a:cubicBezTo>
                <a:cubicBezTo>
                  <a:pt x="11263" y="2730"/>
                  <a:pt x="11267" y="2698"/>
                  <a:pt x="11272" y="2665"/>
                </a:cubicBezTo>
                <a:cubicBezTo>
                  <a:pt x="11276" y="2671"/>
                  <a:pt x="11279" y="2677"/>
                  <a:pt x="11287" y="2684"/>
                </a:cubicBezTo>
                <a:cubicBezTo>
                  <a:pt x="11292" y="2725"/>
                  <a:pt x="11298" y="2770"/>
                  <a:pt x="11306" y="2826"/>
                </a:cubicBezTo>
                <a:cubicBezTo>
                  <a:pt x="11321" y="2831"/>
                  <a:pt x="11335" y="2832"/>
                  <a:pt x="11350" y="2832"/>
                </a:cubicBezTo>
                <a:cubicBezTo>
                  <a:pt x="11381" y="2832"/>
                  <a:pt x="11411" y="2825"/>
                  <a:pt x="11442" y="2825"/>
                </a:cubicBezTo>
                <a:cubicBezTo>
                  <a:pt x="11479" y="2825"/>
                  <a:pt x="11516" y="2836"/>
                  <a:pt x="11551" y="2883"/>
                </a:cubicBezTo>
                <a:cubicBezTo>
                  <a:pt x="11573" y="2861"/>
                  <a:pt x="11590" y="2827"/>
                  <a:pt x="11612" y="2827"/>
                </a:cubicBezTo>
                <a:cubicBezTo>
                  <a:pt x="11612" y="2827"/>
                  <a:pt x="11613" y="2827"/>
                  <a:pt x="11613" y="2827"/>
                </a:cubicBezTo>
                <a:cubicBezTo>
                  <a:pt x="11644" y="2830"/>
                  <a:pt x="11679" y="2873"/>
                  <a:pt x="11710" y="2873"/>
                </a:cubicBezTo>
                <a:cubicBezTo>
                  <a:pt x="11741" y="2871"/>
                  <a:pt x="11771" y="2836"/>
                  <a:pt x="11800" y="2817"/>
                </a:cubicBezTo>
                <a:cubicBezTo>
                  <a:pt x="11821" y="2839"/>
                  <a:pt x="11843" y="2862"/>
                  <a:pt x="11865" y="2884"/>
                </a:cubicBezTo>
                <a:cubicBezTo>
                  <a:pt x="11882" y="2812"/>
                  <a:pt x="11897" y="2755"/>
                  <a:pt x="11913" y="2695"/>
                </a:cubicBezTo>
                <a:cubicBezTo>
                  <a:pt x="11935" y="2730"/>
                  <a:pt x="11952" y="2756"/>
                  <a:pt x="11971" y="2784"/>
                </a:cubicBezTo>
                <a:cubicBezTo>
                  <a:pt x="11950" y="2803"/>
                  <a:pt x="11932" y="2821"/>
                  <a:pt x="11890" y="2862"/>
                </a:cubicBezTo>
                <a:cubicBezTo>
                  <a:pt x="11938" y="2864"/>
                  <a:pt x="11980" y="2872"/>
                  <a:pt x="12017" y="2872"/>
                </a:cubicBezTo>
                <a:cubicBezTo>
                  <a:pt x="12060" y="2872"/>
                  <a:pt x="12094" y="2861"/>
                  <a:pt x="12119" y="2815"/>
                </a:cubicBezTo>
                <a:cubicBezTo>
                  <a:pt x="12155" y="2831"/>
                  <a:pt x="12189" y="2861"/>
                  <a:pt x="12207" y="2861"/>
                </a:cubicBezTo>
                <a:cubicBezTo>
                  <a:pt x="12212" y="2861"/>
                  <a:pt x="12215" y="2859"/>
                  <a:pt x="12218" y="2855"/>
                </a:cubicBezTo>
                <a:cubicBezTo>
                  <a:pt x="12251" y="2809"/>
                  <a:pt x="12289" y="2801"/>
                  <a:pt x="12323" y="2801"/>
                </a:cubicBezTo>
                <a:cubicBezTo>
                  <a:pt x="12339" y="2801"/>
                  <a:pt x="12355" y="2803"/>
                  <a:pt x="12369" y="2803"/>
                </a:cubicBezTo>
                <a:cubicBezTo>
                  <a:pt x="12377" y="2803"/>
                  <a:pt x="12385" y="2802"/>
                  <a:pt x="12391" y="2801"/>
                </a:cubicBezTo>
                <a:cubicBezTo>
                  <a:pt x="12473" y="2733"/>
                  <a:pt x="12535" y="2634"/>
                  <a:pt x="12614" y="2634"/>
                </a:cubicBezTo>
                <a:cubicBezTo>
                  <a:pt x="12642" y="2634"/>
                  <a:pt x="12671" y="2647"/>
                  <a:pt x="12705" y="2677"/>
                </a:cubicBezTo>
                <a:cubicBezTo>
                  <a:pt x="12723" y="2637"/>
                  <a:pt x="12742" y="2599"/>
                  <a:pt x="12753" y="2572"/>
                </a:cubicBezTo>
                <a:cubicBezTo>
                  <a:pt x="12786" y="2571"/>
                  <a:pt x="12809" y="2570"/>
                  <a:pt x="12828" y="2570"/>
                </a:cubicBezTo>
                <a:cubicBezTo>
                  <a:pt x="12840" y="2614"/>
                  <a:pt x="12849" y="2643"/>
                  <a:pt x="12855" y="2665"/>
                </a:cubicBezTo>
                <a:cubicBezTo>
                  <a:pt x="12911" y="2639"/>
                  <a:pt x="12959" y="2614"/>
                  <a:pt x="13015" y="2587"/>
                </a:cubicBezTo>
                <a:cubicBezTo>
                  <a:pt x="13026" y="2565"/>
                  <a:pt x="13040" y="2531"/>
                  <a:pt x="13061" y="2484"/>
                </a:cubicBezTo>
                <a:cubicBezTo>
                  <a:pt x="13093" y="2497"/>
                  <a:pt x="13133" y="2512"/>
                  <a:pt x="13171" y="2525"/>
                </a:cubicBezTo>
                <a:cubicBezTo>
                  <a:pt x="13189" y="2532"/>
                  <a:pt x="13213" y="2548"/>
                  <a:pt x="13229" y="2548"/>
                </a:cubicBezTo>
                <a:cubicBezTo>
                  <a:pt x="13234" y="2548"/>
                  <a:pt x="13239" y="2546"/>
                  <a:pt x="13242" y="2542"/>
                </a:cubicBezTo>
                <a:cubicBezTo>
                  <a:pt x="13273" y="2490"/>
                  <a:pt x="13309" y="2478"/>
                  <a:pt x="13347" y="2478"/>
                </a:cubicBezTo>
                <a:cubicBezTo>
                  <a:pt x="13379" y="2478"/>
                  <a:pt x="13412" y="2487"/>
                  <a:pt x="13444" y="2487"/>
                </a:cubicBezTo>
                <a:cubicBezTo>
                  <a:pt x="13453" y="2487"/>
                  <a:pt x="13461" y="2486"/>
                  <a:pt x="13470" y="2484"/>
                </a:cubicBezTo>
                <a:cubicBezTo>
                  <a:pt x="13471" y="2484"/>
                  <a:pt x="13472" y="2484"/>
                  <a:pt x="13474" y="2484"/>
                </a:cubicBezTo>
                <a:cubicBezTo>
                  <a:pt x="13490" y="2484"/>
                  <a:pt x="13506" y="2501"/>
                  <a:pt x="13525" y="2501"/>
                </a:cubicBezTo>
                <a:cubicBezTo>
                  <a:pt x="13534" y="2501"/>
                  <a:pt x="13543" y="2497"/>
                  <a:pt x="13554" y="2486"/>
                </a:cubicBezTo>
                <a:cubicBezTo>
                  <a:pt x="13558" y="2481"/>
                  <a:pt x="13563" y="2479"/>
                  <a:pt x="13569" y="2479"/>
                </a:cubicBezTo>
                <a:cubicBezTo>
                  <a:pt x="13595" y="2479"/>
                  <a:pt x="13635" y="2515"/>
                  <a:pt x="13674" y="2531"/>
                </a:cubicBezTo>
                <a:cubicBezTo>
                  <a:pt x="13688" y="2481"/>
                  <a:pt x="13702" y="2422"/>
                  <a:pt x="13717" y="2365"/>
                </a:cubicBezTo>
                <a:cubicBezTo>
                  <a:pt x="13741" y="2418"/>
                  <a:pt x="13764" y="2474"/>
                  <a:pt x="13789" y="2530"/>
                </a:cubicBezTo>
                <a:cubicBezTo>
                  <a:pt x="13802" y="2505"/>
                  <a:pt x="13811" y="2490"/>
                  <a:pt x="13819" y="2475"/>
                </a:cubicBezTo>
                <a:cubicBezTo>
                  <a:pt x="13835" y="2496"/>
                  <a:pt x="13848" y="2512"/>
                  <a:pt x="13867" y="2539"/>
                </a:cubicBezTo>
                <a:cubicBezTo>
                  <a:pt x="13885" y="2480"/>
                  <a:pt x="13906" y="2461"/>
                  <a:pt x="13929" y="2461"/>
                </a:cubicBezTo>
                <a:cubicBezTo>
                  <a:pt x="13971" y="2461"/>
                  <a:pt x="14020" y="2523"/>
                  <a:pt x="14065" y="2523"/>
                </a:cubicBezTo>
                <a:cubicBezTo>
                  <a:pt x="14077" y="2523"/>
                  <a:pt x="14088" y="2519"/>
                  <a:pt x="14100" y="2508"/>
                </a:cubicBezTo>
                <a:cubicBezTo>
                  <a:pt x="14113" y="2480"/>
                  <a:pt x="14130" y="2443"/>
                  <a:pt x="14151" y="2400"/>
                </a:cubicBezTo>
                <a:cubicBezTo>
                  <a:pt x="14169" y="2442"/>
                  <a:pt x="14186" y="2478"/>
                  <a:pt x="14203" y="2514"/>
                </a:cubicBezTo>
                <a:cubicBezTo>
                  <a:pt x="14231" y="2525"/>
                  <a:pt x="14258" y="2537"/>
                  <a:pt x="14289" y="2550"/>
                </a:cubicBezTo>
                <a:cubicBezTo>
                  <a:pt x="14297" y="2540"/>
                  <a:pt x="14310" y="2521"/>
                  <a:pt x="14322" y="2503"/>
                </a:cubicBezTo>
                <a:cubicBezTo>
                  <a:pt x="14345" y="2525"/>
                  <a:pt x="14361" y="2542"/>
                  <a:pt x="14378" y="2558"/>
                </a:cubicBezTo>
                <a:cubicBezTo>
                  <a:pt x="14394" y="2521"/>
                  <a:pt x="14409" y="2487"/>
                  <a:pt x="14425" y="2452"/>
                </a:cubicBezTo>
                <a:cubicBezTo>
                  <a:pt x="14450" y="2489"/>
                  <a:pt x="14473" y="2525"/>
                  <a:pt x="14504" y="2571"/>
                </a:cubicBezTo>
                <a:cubicBezTo>
                  <a:pt x="14531" y="2555"/>
                  <a:pt x="14560" y="2539"/>
                  <a:pt x="14590" y="2521"/>
                </a:cubicBezTo>
                <a:cubicBezTo>
                  <a:pt x="14619" y="2546"/>
                  <a:pt x="14654" y="2575"/>
                  <a:pt x="14684" y="2602"/>
                </a:cubicBezTo>
                <a:cubicBezTo>
                  <a:pt x="14703" y="2568"/>
                  <a:pt x="14722" y="2551"/>
                  <a:pt x="14741" y="2551"/>
                </a:cubicBezTo>
                <a:cubicBezTo>
                  <a:pt x="14763" y="2551"/>
                  <a:pt x="14785" y="2572"/>
                  <a:pt x="14809" y="2614"/>
                </a:cubicBezTo>
                <a:cubicBezTo>
                  <a:pt x="14816" y="2560"/>
                  <a:pt x="14835" y="2553"/>
                  <a:pt x="14856" y="2553"/>
                </a:cubicBezTo>
                <a:cubicBezTo>
                  <a:pt x="14865" y="2553"/>
                  <a:pt x="14874" y="2554"/>
                  <a:pt x="14882" y="2554"/>
                </a:cubicBezTo>
                <a:cubicBezTo>
                  <a:pt x="14892" y="2554"/>
                  <a:pt x="14901" y="2552"/>
                  <a:pt x="14909" y="2546"/>
                </a:cubicBezTo>
                <a:cubicBezTo>
                  <a:pt x="14913" y="2542"/>
                  <a:pt x="14916" y="2541"/>
                  <a:pt x="14920" y="2541"/>
                </a:cubicBezTo>
                <a:cubicBezTo>
                  <a:pt x="14942" y="2541"/>
                  <a:pt x="14964" y="2586"/>
                  <a:pt x="14984" y="2586"/>
                </a:cubicBezTo>
                <a:cubicBezTo>
                  <a:pt x="14993" y="2586"/>
                  <a:pt x="15001" y="2578"/>
                  <a:pt x="15009" y="2555"/>
                </a:cubicBezTo>
                <a:cubicBezTo>
                  <a:pt x="15014" y="2541"/>
                  <a:pt x="15019" y="2535"/>
                  <a:pt x="15024" y="2535"/>
                </a:cubicBezTo>
                <a:cubicBezTo>
                  <a:pt x="15040" y="2535"/>
                  <a:pt x="15058" y="2585"/>
                  <a:pt x="15079" y="2585"/>
                </a:cubicBezTo>
                <a:cubicBezTo>
                  <a:pt x="15084" y="2585"/>
                  <a:pt x="15091" y="2581"/>
                  <a:pt x="15097" y="2571"/>
                </a:cubicBezTo>
                <a:cubicBezTo>
                  <a:pt x="15121" y="2533"/>
                  <a:pt x="15172" y="2553"/>
                  <a:pt x="15209" y="2539"/>
                </a:cubicBezTo>
                <a:cubicBezTo>
                  <a:pt x="15257" y="2517"/>
                  <a:pt x="15305" y="2487"/>
                  <a:pt x="15352" y="2461"/>
                </a:cubicBezTo>
                <a:cubicBezTo>
                  <a:pt x="15350" y="2403"/>
                  <a:pt x="15353" y="2362"/>
                  <a:pt x="15373" y="2362"/>
                </a:cubicBezTo>
                <a:cubicBezTo>
                  <a:pt x="15381" y="2362"/>
                  <a:pt x="15393" y="2369"/>
                  <a:pt x="15408" y="2386"/>
                </a:cubicBezTo>
                <a:cubicBezTo>
                  <a:pt x="15399" y="2424"/>
                  <a:pt x="15391" y="2461"/>
                  <a:pt x="15382" y="2499"/>
                </a:cubicBezTo>
                <a:cubicBezTo>
                  <a:pt x="15450" y="2545"/>
                  <a:pt x="15510" y="2583"/>
                  <a:pt x="15575" y="2625"/>
                </a:cubicBezTo>
                <a:cubicBezTo>
                  <a:pt x="15577" y="2621"/>
                  <a:pt x="15587" y="2603"/>
                  <a:pt x="15596" y="2586"/>
                </a:cubicBezTo>
                <a:cubicBezTo>
                  <a:pt x="15608" y="2603"/>
                  <a:pt x="15619" y="2620"/>
                  <a:pt x="15631" y="2637"/>
                </a:cubicBezTo>
                <a:cubicBezTo>
                  <a:pt x="15638" y="2621"/>
                  <a:pt x="15644" y="2608"/>
                  <a:pt x="15650" y="2595"/>
                </a:cubicBezTo>
                <a:cubicBezTo>
                  <a:pt x="15674" y="2609"/>
                  <a:pt x="15699" y="2627"/>
                  <a:pt x="15724" y="2643"/>
                </a:cubicBezTo>
                <a:cubicBezTo>
                  <a:pt x="15730" y="2592"/>
                  <a:pt x="15734" y="2559"/>
                  <a:pt x="15737" y="2525"/>
                </a:cubicBezTo>
                <a:cubicBezTo>
                  <a:pt x="15761" y="2549"/>
                  <a:pt x="15783" y="2570"/>
                  <a:pt x="15802" y="2587"/>
                </a:cubicBezTo>
                <a:cubicBezTo>
                  <a:pt x="15815" y="2559"/>
                  <a:pt x="15825" y="2540"/>
                  <a:pt x="15834" y="2522"/>
                </a:cubicBezTo>
                <a:cubicBezTo>
                  <a:pt x="15846" y="2539"/>
                  <a:pt x="15858" y="2556"/>
                  <a:pt x="15865" y="2567"/>
                </a:cubicBezTo>
                <a:cubicBezTo>
                  <a:pt x="15903" y="2525"/>
                  <a:pt x="15937" y="2489"/>
                  <a:pt x="15970" y="2453"/>
                </a:cubicBezTo>
                <a:cubicBezTo>
                  <a:pt x="15996" y="2481"/>
                  <a:pt x="16018" y="2503"/>
                  <a:pt x="16037" y="2524"/>
                </a:cubicBezTo>
                <a:cubicBezTo>
                  <a:pt x="16062" y="2477"/>
                  <a:pt x="16083" y="2439"/>
                  <a:pt x="16105" y="2394"/>
                </a:cubicBezTo>
                <a:cubicBezTo>
                  <a:pt x="16117" y="2446"/>
                  <a:pt x="16123" y="2471"/>
                  <a:pt x="16130" y="2508"/>
                </a:cubicBezTo>
                <a:cubicBezTo>
                  <a:pt x="16145" y="2487"/>
                  <a:pt x="16156" y="2469"/>
                  <a:pt x="16159" y="2467"/>
                </a:cubicBezTo>
                <a:cubicBezTo>
                  <a:pt x="16203" y="2478"/>
                  <a:pt x="16250" y="2508"/>
                  <a:pt x="16283" y="2508"/>
                </a:cubicBezTo>
                <a:cubicBezTo>
                  <a:pt x="16294" y="2508"/>
                  <a:pt x="16303" y="2505"/>
                  <a:pt x="16311" y="2496"/>
                </a:cubicBezTo>
                <a:cubicBezTo>
                  <a:pt x="16359" y="2439"/>
                  <a:pt x="16424" y="2484"/>
                  <a:pt x="16461" y="2436"/>
                </a:cubicBezTo>
                <a:cubicBezTo>
                  <a:pt x="16491" y="2394"/>
                  <a:pt x="16525" y="2379"/>
                  <a:pt x="16558" y="2379"/>
                </a:cubicBezTo>
                <a:cubicBezTo>
                  <a:pt x="16577" y="2379"/>
                  <a:pt x="16595" y="2383"/>
                  <a:pt x="16612" y="2390"/>
                </a:cubicBezTo>
                <a:cubicBezTo>
                  <a:pt x="16614" y="2391"/>
                  <a:pt x="16616" y="2391"/>
                  <a:pt x="16618" y="2391"/>
                </a:cubicBezTo>
                <a:cubicBezTo>
                  <a:pt x="16642" y="2391"/>
                  <a:pt x="16651" y="2331"/>
                  <a:pt x="16671" y="2331"/>
                </a:cubicBezTo>
                <a:cubicBezTo>
                  <a:pt x="16678" y="2331"/>
                  <a:pt x="16687" y="2339"/>
                  <a:pt x="16699" y="2361"/>
                </a:cubicBezTo>
                <a:cubicBezTo>
                  <a:pt x="16700" y="2362"/>
                  <a:pt x="16701" y="2362"/>
                  <a:pt x="16702" y="2362"/>
                </a:cubicBezTo>
                <a:cubicBezTo>
                  <a:pt x="16715" y="2362"/>
                  <a:pt x="16752" y="2317"/>
                  <a:pt x="16776" y="2296"/>
                </a:cubicBezTo>
                <a:cubicBezTo>
                  <a:pt x="16763" y="2274"/>
                  <a:pt x="16751" y="2255"/>
                  <a:pt x="16739" y="2234"/>
                </a:cubicBezTo>
                <a:cubicBezTo>
                  <a:pt x="16774" y="2211"/>
                  <a:pt x="16808" y="2187"/>
                  <a:pt x="16846" y="2162"/>
                </a:cubicBezTo>
                <a:cubicBezTo>
                  <a:pt x="16851" y="2168"/>
                  <a:pt x="16863" y="2186"/>
                  <a:pt x="16876" y="2205"/>
                </a:cubicBezTo>
                <a:cubicBezTo>
                  <a:pt x="16907" y="2180"/>
                  <a:pt x="16958" y="2196"/>
                  <a:pt x="16974" y="2166"/>
                </a:cubicBezTo>
                <a:cubicBezTo>
                  <a:pt x="16985" y="2146"/>
                  <a:pt x="16995" y="2139"/>
                  <a:pt x="17005" y="2139"/>
                </a:cubicBezTo>
                <a:cubicBezTo>
                  <a:pt x="17032" y="2139"/>
                  <a:pt x="17054" y="2205"/>
                  <a:pt x="17082" y="2205"/>
                </a:cubicBezTo>
                <a:cubicBezTo>
                  <a:pt x="17082" y="2205"/>
                  <a:pt x="17083" y="2205"/>
                  <a:pt x="17083" y="2205"/>
                </a:cubicBezTo>
                <a:cubicBezTo>
                  <a:pt x="17084" y="2205"/>
                  <a:pt x="17085" y="2205"/>
                  <a:pt x="17086" y="2205"/>
                </a:cubicBezTo>
                <a:cubicBezTo>
                  <a:pt x="17120" y="2205"/>
                  <a:pt x="17159" y="2261"/>
                  <a:pt x="17197" y="2293"/>
                </a:cubicBezTo>
                <a:cubicBezTo>
                  <a:pt x="17198" y="2259"/>
                  <a:pt x="17199" y="2233"/>
                  <a:pt x="17199" y="2209"/>
                </a:cubicBezTo>
                <a:cubicBezTo>
                  <a:pt x="17214" y="2212"/>
                  <a:pt x="17231" y="2222"/>
                  <a:pt x="17243" y="2222"/>
                </a:cubicBezTo>
                <a:cubicBezTo>
                  <a:pt x="17248" y="2222"/>
                  <a:pt x="17252" y="2221"/>
                  <a:pt x="17255" y="2216"/>
                </a:cubicBezTo>
                <a:cubicBezTo>
                  <a:pt x="17265" y="2201"/>
                  <a:pt x="17274" y="2195"/>
                  <a:pt x="17283" y="2195"/>
                </a:cubicBezTo>
                <a:cubicBezTo>
                  <a:pt x="17294" y="2195"/>
                  <a:pt x="17306" y="2204"/>
                  <a:pt x="17320" y="2219"/>
                </a:cubicBezTo>
                <a:cubicBezTo>
                  <a:pt x="17336" y="2236"/>
                  <a:pt x="17356" y="2243"/>
                  <a:pt x="17376" y="2243"/>
                </a:cubicBezTo>
                <a:cubicBezTo>
                  <a:pt x="17381" y="2243"/>
                  <a:pt x="17387" y="2242"/>
                  <a:pt x="17392" y="2241"/>
                </a:cubicBezTo>
                <a:cubicBezTo>
                  <a:pt x="17414" y="2239"/>
                  <a:pt x="17433" y="2213"/>
                  <a:pt x="17454" y="2197"/>
                </a:cubicBezTo>
                <a:cubicBezTo>
                  <a:pt x="17467" y="2209"/>
                  <a:pt x="17486" y="2225"/>
                  <a:pt x="17504" y="2241"/>
                </a:cubicBezTo>
                <a:cubicBezTo>
                  <a:pt x="17518" y="2254"/>
                  <a:pt x="17532" y="2268"/>
                  <a:pt x="17533" y="2268"/>
                </a:cubicBezTo>
                <a:cubicBezTo>
                  <a:pt x="17533" y="2268"/>
                  <a:pt x="17533" y="2268"/>
                  <a:pt x="17532" y="2266"/>
                </a:cubicBezTo>
                <a:cubicBezTo>
                  <a:pt x="17569" y="2260"/>
                  <a:pt x="17603" y="2241"/>
                  <a:pt x="17624" y="2241"/>
                </a:cubicBezTo>
                <a:cubicBezTo>
                  <a:pt x="17632" y="2241"/>
                  <a:pt x="17638" y="2244"/>
                  <a:pt x="17642" y="2250"/>
                </a:cubicBezTo>
                <a:cubicBezTo>
                  <a:pt x="17654" y="2272"/>
                  <a:pt x="17662" y="2279"/>
                  <a:pt x="17669" y="2279"/>
                </a:cubicBezTo>
                <a:cubicBezTo>
                  <a:pt x="17686" y="2279"/>
                  <a:pt x="17693" y="2233"/>
                  <a:pt x="17708" y="2233"/>
                </a:cubicBezTo>
                <a:cubicBezTo>
                  <a:pt x="17709" y="2233"/>
                  <a:pt x="17710" y="2234"/>
                  <a:pt x="17711" y="2234"/>
                </a:cubicBezTo>
                <a:cubicBezTo>
                  <a:pt x="17744" y="2249"/>
                  <a:pt x="17778" y="2266"/>
                  <a:pt x="17791" y="2272"/>
                </a:cubicBezTo>
                <a:cubicBezTo>
                  <a:pt x="17862" y="2249"/>
                  <a:pt x="17917" y="2231"/>
                  <a:pt x="17991" y="2208"/>
                </a:cubicBezTo>
                <a:cubicBezTo>
                  <a:pt x="18007" y="2250"/>
                  <a:pt x="18026" y="2300"/>
                  <a:pt x="18044" y="2346"/>
                </a:cubicBezTo>
                <a:cubicBezTo>
                  <a:pt x="18097" y="2321"/>
                  <a:pt x="18141" y="2294"/>
                  <a:pt x="18185" y="2277"/>
                </a:cubicBezTo>
                <a:cubicBezTo>
                  <a:pt x="18235" y="2256"/>
                  <a:pt x="18287" y="2243"/>
                  <a:pt x="18343" y="2225"/>
                </a:cubicBezTo>
                <a:cubicBezTo>
                  <a:pt x="18371" y="2261"/>
                  <a:pt x="18400" y="2276"/>
                  <a:pt x="18428" y="2276"/>
                </a:cubicBezTo>
                <a:cubicBezTo>
                  <a:pt x="18466" y="2276"/>
                  <a:pt x="18503" y="2248"/>
                  <a:pt x="18538" y="2208"/>
                </a:cubicBezTo>
                <a:cubicBezTo>
                  <a:pt x="18559" y="2226"/>
                  <a:pt x="18583" y="2259"/>
                  <a:pt x="18604" y="2259"/>
                </a:cubicBezTo>
                <a:cubicBezTo>
                  <a:pt x="18604" y="2259"/>
                  <a:pt x="18605" y="2259"/>
                  <a:pt x="18606" y="2259"/>
                </a:cubicBezTo>
                <a:cubicBezTo>
                  <a:pt x="18635" y="2257"/>
                  <a:pt x="18670" y="2214"/>
                  <a:pt x="18693" y="2214"/>
                </a:cubicBezTo>
                <a:cubicBezTo>
                  <a:pt x="18698" y="2214"/>
                  <a:pt x="18702" y="2216"/>
                  <a:pt x="18706" y="2221"/>
                </a:cubicBezTo>
                <a:cubicBezTo>
                  <a:pt x="18730" y="2250"/>
                  <a:pt x="18751" y="2256"/>
                  <a:pt x="18772" y="2256"/>
                </a:cubicBezTo>
                <a:cubicBezTo>
                  <a:pt x="18785" y="2256"/>
                  <a:pt x="18798" y="2254"/>
                  <a:pt x="18811" y="2254"/>
                </a:cubicBezTo>
                <a:cubicBezTo>
                  <a:pt x="18815" y="2254"/>
                  <a:pt x="18819" y="2254"/>
                  <a:pt x="18824" y="2255"/>
                </a:cubicBezTo>
                <a:cubicBezTo>
                  <a:pt x="18827" y="2255"/>
                  <a:pt x="18830" y="2256"/>
                  <a:pt x="18834" y="2256"/>
                </a:cubicBezTo>
                <a:cubicBezTo>
                  <a:pt x="18846" y="2256"/>
                  <a:pt x="18858" y="2251"/>
                  <a:pt x="18865" y="2240"/>
                </a:cubicBezTo>
                <a:cubicBezTo>
                  <a:pt x="18952" y="2099"/>
                  <a:pt x="19087" y="2177"/>
                  <a:pt x="19181" y="2075"/>
                </a:cubicBezTo>
                <a:cubicBezTo>
                  <a:pt x="19191" y="2083"/>
                  <a:pt x="19200" y="2086"/>
                  <a:pt x="19208" y="2086"/>
                </a:cubicBezTo>
                <a:cubicBezTo>
                  <a:pt x="19241" y="2086"/>
                  <a:pt x="19268" y="2042"/>
                  <a:pt x="19301" y="2042"/>
                </a:cubicBezTo>
                <a:cubicBezTo>
                  <a:pt x="19312" y="2042"/>
                  <a:pt x="19323" y="2047"/>
                  <a:pt x="19336" y="2060"/>
                </a:cubicBezTo>
                <a:cubicBezTo>
                  <a:pt x="19379" y="1964"/>
                  <a:pt x="19406" y="1916"/>
                  <a:pt x="19417" y="1916"/>
                </a:cubicBezTo>
                <a:cubicBezTo>
                  <a:pt x="19419" y="1916"/>
                  <a:pt x="19420" y="1916"/>
                  <a:pt x="19421" y="1918"/>
                </a:cubicBezTo>
                <a:cubicBezTo>
                  <a:pt x="19427" y="1943"/>
                  <a:pt x="19433" y="1969"/>
                  <a:pt x="19439" y="1994"/>
                </a:cubicBezTo>
                <a:cubicBezTo>
                  <a:pt x="19496" y="1952"/>
                  <a:pt x="19559" y="1947"/>
                  <a:pt x="19622" y="1947"/>
                </a:cubicBezTo>
                <a:cubicBezTo>
                  <a:pt x="19642" y="1947"/>
                  <a:pt x="19663" y="1948"/>
                  <a:pt x="19683" y="1948"/>
                </a:cubicBezTo>
                <a:cubicBezTo>
                  <a:pt x="19769" y="1948"/>
                  <a:pt x="19853" y="1938"/>
                  <a:pt x="19920" y="1837"/>
                </a:cubicBezTo>
                <a:cubicBezTo>
                  <a:pt x="19959" y="1872"/>
                  <a:pt x="19990" y="1900"/>
                  <a:pt x="20015" y="1922"/>
                </a:cubicBezTo>
                <a:cubicBezTo>
                  <a:pt x="20060" y="1865"/>
                  <a:pt x="20102" y="1807"/>
                  <a:pt x="20143" y="1752"/>
                </a:cubicBezTo>
                <a:cubicBezTo>
                  <a:pt x="20168" y="1781"/>
                  <a:pt x="20186" y="1800"/>
                  <a:pt x="20204" y="1821"/>
                </a:cubicBezTo>
                <a:cubicBezTo>
                  <a:pt x="20229" y="1796"/>
                  <a:pt x="20251" y="1771"/>
                  <a:pt x="20273" y="1749"/>
                </a:cubicBezTo>
                <a:cubicBezTo>
                  <a:pt x="20291" y="1775"/>
                  <a:pt x="20304" y="1794"/>
                  <a:pt x="20316" y="1812"/>
                </a:cubicBezTo>
                <a:cubicBezTo>
                  <a:pt x="20324" y="1793"/>
                  <a:pt x="20333" y="1775"/>
                  <a:pt x="20342" y="1759"/>
                </a:cubicBezTo>
                <a:cubicBezTo>
                  <a:pt x="20353" y="1775"/>
                  <a:pt x="20364" y="1790"/>
                  <a:pt x="20365" y="1790"/>
                </a:cubicBezTo>
                <a:cubicBezTo>
                  <a:pt x="20365" y="1790"/>
                  <a:pt x="20365" y="1789"/>
                  <a:pt x="20364" y="1788"/>
                </a:cubicBezTo>
                <a:cubicBezTo>
                  <a:pt x="20441" y="1775"/>
                  <a:pt x="20507" y="1751"/>
                  <a:pt x="20572" y="1751"/>
                </a:cubicBezTo>
                <a:cubicBezTo>
                  <a:pt x="20579" y="1751"/>
                  <a:pt x="20585" y="1751"/>
                  <a:pt x="20592" y="1752"/>
                </a:cubicBezTo>
                <a:cubicBezTo>
                  <a:pt x="20664" y="1756"/>
                  <a:pt x="20738" y="1794"/>
                  <a:pt x="20813" y="1818"/>
                </a:cubicBezTo>
                <a:cubicBezTo>
                  <a:pt x="20819" y="1843"/>
                  <a:pt x="20829" y="1877"/>
                  <a:pt x="20839" y="1916"/>
                </a:cubicBezTo>
                <a:cubicBezTo>
                  <a:pt x="20857" y="1906"/>
                  <a:pt x="20870" y="1897"/>
                  <a:pt x="20886" y="1887"/>
                </a:cubicBezTo>
                <a:cubicBezTo>
                  <a:pt x="20870" y="1855"/>
                  <a:pt x="20860" y="1835"/>
                  <a:pt x="20841" y="1796"/>
                </a:cubicBezTo>
                <a:cubicBezTo>
                  <a:pt x="20873" y="1795"/>
                  <a:pt x="20899" y="1792"/>
                  <a:pt x="20923" y="1792"/>
                </a:cubicBezTo>
                <a:cubicBezTo>
                  <a:pt x="20934" y="1792"/>
                  <a:pt x="20946" y="1792"/>
                  <a:pt x="20957" y="1794"/>
                </a:cubicBezTo>
                <a:cubicBezTo>
                  <a:pt x="20975" y="1797"/>
                  <a:pt x="20992" y="1822"/>
                  <a:pt x="21011" y="1834"/>
                </a:cubicBezTo>
                <a:cubicBezTo>
                  <a:pt x="21026" y="1843"/>
                  <a:pt x="21081" y="1846"/>
                  <a:pt x="21129" y="1846"/>
                </a:cubicBezTo>
                <a:cubicBezTo>
                  <a:pt x="21159" y="1846"/>
                  <a:pt x="21185" y="1845"/>
                  <a:pt x="21197" y="1843"/>
                </a:cubicBezTo>
                <a:cubicBezTo>
                  <a:pt x="21231" y="1835"/>
                  <a:pt x="21263" y="1841"/>
                  <a:pt x="21291" y="1791"/>
                </a:cubicBezTo>
                <a:cubicBezTo>
                  <a:pt x="21294" y="1784"/>
                  <a:pt x="21300" y="1782"/>
                  <a:pt x="21307" y="1782"/>
                </a:cubicBezTo>
                <a:cubicBezTo>
                  <a:pt x="21327" y="1782"/>
                  <a:pt x="21356" y="1802"/>
                  <a:pt x="21366" y="1804"/>
                </a:cubicBezTo>
                <a:cubicBezTo>
                  <a:pt x="21439" y="1783"/>
                  <a:pt x="21509" y="1771"/>
                  <a:pt x="21578" y="1771"/>
                </a:cubicBezTo>
                <a:cubicBezTo>
                  <a:pt x="21703" y="1771"/>
                  <a:pt x="21825" y="1812"/>
                  <a:pt x="21949" y="1921"/>
                </a:cubicBezTo>
                <a:cubicBezTo>
                  <a:pt x="21950" y="1891"/>
                  <a:pt x="21952" y="1866"/>
                  <a:pt x="21953" y="1818"/>
                </a:cubicBezTo>
                <a:cubicBezTo>
                  <a:pt x="21962" y="1818"/>
                  <a:pt x="21975" y="1823"/>
                  <a:pt x="21987" y="1823"/>
                </a:cubicBezTo>
                <a:cubicBezTo>
                  <a:pt x="21994" y="1823"/>
                  <a:pt x="22001" y="1820"/>
                  <a:pt x="22005" y="1813"/>
                </a:cubicBezTo>
                <a:cubicBezTo>
                  <a:pt x="22026" y="1770"/>
                  <a:pt x="22050" y="1754"/>
                  <a:pt x="22074" y="1754"/>
                </a:cubicBezTo>
                <a:cubicBezTo>
                  <a:pt x="22108" y="1754"/>
                  <a:pt x="22144" y="1786"/>
                  <a:pt x="22177" y="1819"/>
                </a:cubicBezTo>
                <a:cubicBezTo>
                  <a:pt x="22205" y="1848"/>
                  <a:pt x="22229" y="1861"/>
                  <a:pt x="22251" y="1861"/>
                </a:cubicBezTo>
                <a:cubicBezTo>
                  <a:pt x="22276" y="1861"/>
                  <a:pt x="22299" y="1846"/>
                  <a:pt x="22325" y="1822"/>
                </a:cubicBezTo>
                <a:cubicBezTo>
                  <a:pt x="22333" y="1815"/>
                  <a:pt x="22341" y="1812"/>
                  <a:pt x="22351" y="1812"/>
                </a:cubicBezTo>
                <a:cubicBezTo>
                  <a:pt x="22378" y="1812"/>
                  <a:pt x="22409" y="1836"/>
                  <a:pt x="22419" y="1838"/>
                </a:cubicBezTo>
                <a:cubicBezTo>
                  <a:pt x="22502" y="1813"/>
                  <a:pt x="22559" y="1796"/>
                  <a:pt x="22646" y="1768"/>
                </a:cubicBezTo>
                <a:cubicBezTo>
                  <a:pt x="22594" y="1710"/>
                  <a:pt x="22572" y="1685"/>
                  <a:pt x="22547" y="1659"/>
                </a:cubicBezTo>
                <a:cubicBezTo>
                  <a:pt x="22569" y="1634"/>
                  <a:pt x="22593" y="1606"/>
                  <a:pt x="22614" y="1582"/>
                </a:cubicBezTo>
                <a:cubicBezTo>
                  <a:pt x="22636" y="1634"/>
                  <a:pt x="22658" y="1685"/>
                  <a:pt x="22677" y="1732"/>
                </a:cubicBezTo>
                <a:cubicBezTo>
                  <a:pt x="22693" y="1736"/>
                  <a:pt x="22708" y="1737"/>
                  <a:pt x="22724" y="1737"/>
                </a:cubicBezTo>
                <a:cubicBezTo>
                  <a:pt x="22758" y="1737"/>
                  <a:pt x="22792" y="1731"/>
                  <a:pt x="22825" y="1731"/>
                </a:cubicBezTo>
                <a:cubicBezTo>
                  <a:pt x="22871" y="1731"/>
                  <a:pt x="22916" y="1742"/>
                  <a:pt x="22961" y="1793"/>
                </a:cubicBezTo>
                <a:cubicBezTo>
                  <a:pt x="22973" y="1768"/>
                  <a:pt x="22983" y="1749"/>
                  <a:pt x="22989" y="1735"/>
                </a:cubicBezTo>
                <a:cubicBezTo>
                  <a:pt x="23031" y="1772"/>
                  <a:pt x="23071" y="1807"/>
                  <a:pt x="23111" y="1843"/>
                </a:cubicBezTo>
                <a:cubicBezTo>
                  <a:pt x="23127" y="1819"/>
                  <a:pt x="23142" y="1800"/>
                  <a:pt x="23156" y="1779"/>
                </a:cubicBezTo>
                <a:cubicBezTo>
                  <a:pt x="23187" y="1800"/>
                  <a:pt x="23217" y="1819"/>
                  <a:pt x="23249" y="1840"/>
                </a:cubicBezTo>
                <a:cubicBezTo>
                  <a:pt x="23254" y="1785"/>
                  <a:pt x="23258" y="1753"/>
                  <a:pt x="23261" y="1718"/>
                </a:cubicBezTo>
                <a:cubicBezTo>
                  <a:pt x="23276" y="1739"/>
                  <a:pt x="23291" y="1772"/>
                  <a:pt x="23300" y="1772"/>
                </a:cubicBezTo>
                <a:cubicBezTo>
                  <a:pt x="23300" y="1772"/>
                  <a:pt x="23300" y="1772"/>
                  <a:pt x="23301" y="1772"/>
                </a:cubicBezTo>
                <a:cubicBezTo>
                  <a:pt x="23319" y="1766"/>
                  <a:pt x="23340" y="1725"/>
                  <a:pt x="23354" y="1725"/>
                </a:cubicBezTo>
                <a:cubicBezTo>
                  <a:pt x="23355" y="1725"/>
                  <a:pt x="23357" y="1725"/>
                  <a:pt x="23358" y="1727"/>
                </a:cubicBezTo>
                <a:cubicBezTo>
                  <a:pt x="23377" y="1744"/>
                  <a:pt x="23391" y="1764"/>
                  <a:pt x="23409" y="1764"/>
                </a:cubicBezTo>
                <a:cubicBezTo>
                  <a:pt x="23417" y="1764"/>
                  <a:pt x="23426" y="1760"/>
                  <a:pt x="23436" y="1750"/>
                </a:cubicBezTo>
                <a:cubicBezTo>
                  <a:pt x="23456" y="1732"/>
                  <a:pt x="23493" y="1710"/>
                  <a:pt x="23517" y="1710"/>
                </a:cubicBezTo>
                <a:cubicBezTo>
                  <a:pt x="23524" y="1710"/>
                  <a:pt x="23531" y="1712"/>
                  <a:pt x="23535" y="1718"/>
                </a:cubicBezTo>
                <a:cubicBezTo>
                  <a:pt x="23564" y="1758"/>
                  <a:pt x="23591" y="1768"/>
                  <a:pt x="23617" y="1768"/>
                </a:cubicBezTo>
                <a:cubicBezTo>
                  <a:pt x="23643" y="1768"/>
                  <a:pt x="23667" y="1759"/>
                  <a:pt x="23691" y="1759"/>
                </a:cubicBezTo>
                <a:cubicBezTo>
                  <a:pt x="23702" y="1759"/>
                  <a:pt x="23712" y="1761"/>
                  <a:pt x="23723" y="1766"/>
                </a:cubicBezTo>
                <a:cubicBezTo>
                  <a:pt x="23739" y="1703"/>
                  <a:pt x="23754" y="1647"/>
                  <a:pt x="23776" y="1563"/>
                </a:cubicBezTo>
                <a:cubicBezTo>
                  <a:pt x="23791" y="1649"/>
                  <a:pt x="23798" y="1702"/>
                  <a:pt x="23811" y="1777"/>
                </a:cubicBezTo>
                <a:cubicBezTo>
                  <a:pt x="23830" y="1678"/>
                  <a:pt x="23846" y="1599"/>
                  <a:pt x="23869" y="1490"/>
                </a:cubicBezTo>
                <a:cubicBezTo>
                  <a:pt x="23897" y="1560"/>
                  <a:pt x="23913" y="1600"/>
                  <a:pt x="23930" y="1643"/>
                </a:cubicBezTo>
                <a:cubicBezTo>
                  <a:pt x="23938" y="1604"/>
                  <a:pt x="23944" y="1568"/>
                  <a:pt x="23949" y="1529"/>
                </a:cubicBezTo>
                <a:cubicBezTo>
                  <a:pt x="23961" y="1547"/>
                  <a:pt x="23970" y="1560"/>
                  <a:pt x="23979" y="1575"/>
                </a:cubicBezTo>
                <a:cubicBezTo>
                  <a:pt x="23991" y="1562"/>
                  <a:pt x="24004" y="1549"/>
                  <a:pt x="24020" y="1534"/>
                </a:cubicBezTo>
                <a:cubicBezTo>
                  <a:pt x="24029" y="1590"/>
                  <a:pt x="24038" y="1641"/>
                  <a:pt x="24047" y="1688"/>
                </a:cubicBezTo>
                <a:cubicBezTo>
                  <a:pt x="24061" y="1694"/>
                  <a:pt x="24076" y="1696"/>
                  <a:pt x="24090" y="1696"/>
                </a:cubicBezTo>
                <a:cubicBezTo>
                  <a:pt x="24120" y="1696"/>
                  <a:pt x="24149" y="1688"/>
                  <a:pt x="24177" y="1688"/>
                </a:cubicBezTo>
                <a:cubicBezTo>
                  <a:pt x="24209" y="1688"/>
                  <a:pt x="24240" y="1697"/>
                  <a:pt x="24272" y="1738"/>
                </a:cubicBezTo>
                <a:cubicBezTo>
                  <a:pt x="24300" y="1704"/>
                  <a:pt x="24329" y="1669"/>
                  <a:pt x="24358" y="1635"/>
                </a:cubicBezTo>
                <a:cubicBezTo>
                  <a:pt x="24385" y="1695"/>
                  <a:pt x="24392" y="1795"/>
                  <a:pt x="24451" y="1795"/>
                </a:cubicBezTo>
                <a:cubicBezTo>
                  <a:pt x="24453" y="1795"/>
                  <a:pt x="24456" y="1795"/>
                  <a:pt x="24459" y="1794"/>
                </a:cubicBezTo>
                <a:cubicBezTo>
                  <a:pt x="24466" y="1760"/>
                  <a:pt x="24472" y="1724"/>
                  <a:pt x="24479" y="1682"/>
                </a:cubicBezTo>
                <a:cubicBezTo>
                  <a:pt x="24492" y="1702"/>
                  <a:pt x="24504" y="1718"/>
                  <a:pt x="24517" y="1737"/>
                </a:cubicBezTo>
                <a:cubicBezTo>
                  <a:pt x="24528" y="1710"/>
                  <a:pt x="24539" y="1682"/>
                  <a:pt x="24551" y="1654"/>
                </a:cubicBezTo>
                <a:cubicBezTo>
                  <a:pt x="24538" y="1621"/>
                  <a:pt x="24523" y="1585"/>
                  <a:pt x="24509" y="1549"/>
                </a:cubicBezTo>
                <a:cubicBezTo>
                  <a:pt x="24526" y="1515"/>
                  <a:pt x="24539" y="1490"/>
                  <a:pt x="24553" y="1463"/>
                </a:cubicBezTo>
                <a:cubicBezTo>
                  <a:pt x="24566" y="1478"/>
                  <a:pt x="24582" y="1494"/>
                  <a:pt x="24601" y="1513"/>
                </a:cubicBezTo>
                <a:cubicBezTo>
                  <a:pt x="24620" y="1490"/>
                  <a:pt x="24638" y="1468"/>
                  <a:pt x="24656" y="1447"/>
                </a:cubicBezTo>
                <a:cubicBezTo>
                  <a:pt x="24667" y="1456"/>
                  <a:pt x="24678" y="1460"/>
                  <a:pt x="24687" y="1468"/>
                </a:cubicBezTo>
                <a:cubicBezTo>
                  <a:pt x="24695" y="1476"/>
                  <a:pt x="24701" y="1489"/>
                  <a:pt x="24701" y="1489"/>
                </a:cubicBezTo>
                <a:cubicBezTo>
                  <a:pt x="24701" y="1489"/>
                  <a:pt x="24701" y="1488"/>
                  <a:pt x="24701" y="1488"/>
                </a:cubicBezTo>
                <a:cubicBezTo>
                  <a:pt x="24745" y="1455"/>
                  <a:pt x="24788" y="1443"/>
                  <a:pt x="24832" y="1443"/>
                </a:cubicBezTo>
                <a:cubicBezTo>
                  <a:pt x="24923" y="1443"/>
                  <a:pt x="25014" y="1500"/>
                  <a:pt x="25104" y="1549"/>
                </a:cubicBezTo>
                <a:cubicBezTo>
                  <a:pt x="25127" y="1525"/>
                  <a:pt x="25149" y="1514"/>
                  <a:pt x="25170" y="1514"/>
                </a:cubicBezTo>
                <a:cubicBezTo>
                  <a:pt x="25187" y="1514"/>
                  <a:pt x="25203" y="1520"/>
                  <a:pt x="25219" y="1534"/>
                </a:cubicBezTo>
                <a:cubicBezTo>
                  <a:pt x="25259" y="1497"/>
                  <a:pt x="25298" y="1483"/>
                  <a:pt x="25336" y="1483"/>
                </a:cubicBezTo>
                <a:cubicBezTo>
                  <a:pt x="25410" y="1483"/>
                  <a:pt x="25480" y="1537"/>
                  <a:pt x="25538" y="1575"/>
                </a:cubicBezTo>
                <a:cubicBezTo>
                  <a:pt x="25613" y="1550"/>
                  <a:pt x="25668" y="1532"/>
                  <a:pt x="25725" y="1513"/>
                </a:cubicBezTo>
                <a:cubicBezTo>
                  <a:pt x="25738" y="1482"/>
                  <a:pt x="25753" y="1448"/>
                  <a:pt x="25765" y="1425"/>
                </a:cubicBezTo>
                <a:cubicBezTo>
                  <a:pt x="25802" y="1496"/>
                  <a:pt x="25840" y="1568"/>
                  <a:pt x="25872" y="1631"/>
                </a:cubicBezTo>
                <a:cubicBezTo>
                  <a:pt x="25909" y="1591"/>
                  <a:pt x="25936" y="1562"/>
                  <a:pt x="25964" y="1529"/>
                </a:cubicBezTo>
                <a:cubicBezTo>
                  <a:pt x="25995" y="1566"/>
                  <a:pt x="26025" y="1581"/>
                  <a:pt x="26054" y="1581"/>
                </a:cubicBezTo>
                <a:cubicBezTo>
                  <a:pt x="26091" y="1581"/>
                  <a:pt x="26127" y="1555"/>
                  <a:pt x="26162" y="1513"/>
                </a:cubicBezTo>
                <a:cubicBezTo>
                  <a:pt x="26184" y="1534"/>
                  <a:pt x="26206" y="1554"/>
                  <a:pt x="26224" y="1571"/>
                </a:cubicBezTo>
                <a:cubicBezTo>
                  <a:pt x="26264" y="1562"/>
                  <a:pt x="26266" y="1455"/>
                  <a:pt x="26306" y="1455"/>
                </a:cubicBezTo>
                <a:cubicBezTo>
                  <a:pt x="26313" y="1455"/>
                  <a:pt x="26321" y="1458"/>
                  <a:pt x="26331" y="1466"/>
                </a:cubicBezTo>
                <a:cubicBezTo>
                  <a:pt x="26340" y="1518"/>
                  <a:pt x="26349" y="1569"/>
                  <a:pt x="26358" y="1616"/>
                </a:cubicBezTo>
                <a:cubicBezTo>
                  <a:pt x="26394" y="1575"/>
                  <a:pt x="26431" y="1554"/>
                  <a:pt x="26470" y="1554"/>
                </a:cubicBezTo>
                <a:cubicBezTo>
                  <a:pt x="26501" y="1554"/>
                  <a:pt x="26534" y="1568"/>
                  <a:pt x="26568" y="1597"/>
                </a:cubicBezTo>
                <a:cubicBezTo>
                  <a:pt x="26597" y="1621"/>
                  <a:pt x="26641" y="1660"/>
                  <a:pt x="26663" y="1660"/>
                </a:cubicBezTo>
                <a:cubicBezTo>
                  <a:pt x="26668" y="1660"/>
                  <a:pt x="26672" y="1659"/>
                  <a:pt x="26674" y="1654"/>
                </a:cubicBezTo>
                <a:cubicBezTo>
                  <a:pt x="26697" y="1616"/>
                  <a:pt x="26724" y="1608"/>
                  <a:pt x="26751" y="1608"/>
                </a:cubicBezTo>
                <a:cubicBezTo>
                  <a:pt x="26770" y="1608"/>
                  <a:pt x="26788" y="1612"/>
                  <a:pt x="26807" y="1612"/>
                </a:cubicBezTo>
                <a:cubicBezTo>
                  <a:pt x="26824" y="1612"/>
                  <a:pt x="26841" y="1608"/>
                  <a:pt x="26857" y="1596"/>
                </a:cubicBezTo>
                <a:cubicBezTo>
                  <a:pt x="26868" y="1613"/>
                  <a:pt x="26880" y="1631"/>
                  <a:pt x="26892" y="1649"/>
                </a:cubicBezTo>
                <a:cubicBezTo>
                  <a:pt x="26895" y="1594"/>
                  <a:pt x="26898" y="1540"/>
                  <a:pt x="26902" y="1444"/>
                </a:cubicBezTo>
                <a:cubicBezTo>
                  <a:pt x="26924" y="1559"/>
                  <a:pt x="26933" y="1610"/>
                  <a:pt x="26940" y="1650"/>
                </a:cubicBezTo>
                <a:cubicBezTo>
                  <a:pt x="26982" y="1649"/>
                  <a:pt x="27016" y="1647"/>
                  <a:pt x="27048" y="1647"/>
                </a:cubicBezTo>
                <a:cubicBezTo>
                  <a:pt x="27051" y="1606"/>
                  <a:pt x="27054" y="1575"/>
                  <a:pt x="27057" y="1541"/>
                </a:cubicBezTo>
                <a:cubicBezTo>
                  <a:pt x="27074" y="1563"/>
                  <a:pt x="27086" y="1579"/>
                  <a:pt x="27098" y="1597"/>
                </a:cubicBezTo>
                <a:cubicBezTo>
                  <a:pt x="27104" y="1557"/>
                  <a:pt x="27110" y="1523"/>
                  <a:pt x="27117" y="1473"/>
                </a:cubicBezTo>
                <a:cubicBezTo>
                  <a:pt x="27132" y="1528"/>
                  <a:pt x="27141" y="1560"/>
                  <a:pt x="27154" y="1606"/>
                </a:cubicBezTo>
                <a:cubicBezTo>
                  <a:pt x="27179" y="1584"/>
                  <a:pt x="27199" y="1566"/>
                  <a:pt x="27220" y="1550"/>
                </a:cubicBezTo>
                <a:cubicBezTo>
                  <a:pt x="27232" y="1568"/>
                  <a:pt x="27239" y="1581"/>
                  <a:pt x="27244" y="1588"/>
                </a:cubicBezTo>
                <a:cubicBezTo>
                  <a:pt x="27264" y="1566"/>
                  <a:pt x="27282" y="1546"/>
                  <a:pt x="27292" y="1535"/>
                </a:cubicBezTo>
                <a:cubicBezTo>
                  <a:pt x="27323" y="1585"/>
                  <a:pt x="27345" y="1622"/>
                  <a:pt x="27383" y="1682"/>
                </a:cubicBezTo>
                <a:cubicBezTo>
                  <a:pt x="27382" y="1590"/>
                  <a:pt x="27382" y="1537"/>
                  <a:pt x="27382" y="1459"/>
                </a:cubicBezTo>
                <a:lnTo>
                  <a:pt x="27382" y="1459"/>
                </a:lnTo>
                <a:cubicBezTo>
                  <a:pt x="27435" y="1557"/>
                  <a:pt x="27479" y="1640"/>
                  <a:pt x="27508" y="1697"/>
                </a:cubicBezTo>
                <a:cubicBezTo>
                  <a:pt x="27573" y="1694"/>
                  <a:pt x="27614" y="1693"/>
                  <a:pt x="27653" y="1693"/>
                </a:cubicBezTo>
                <a:cubicBezTo>
                  <a:pt x="27669" y="1656"/>
                  <a:pt x="27683" y="1622"/>
                  <a:pt x="27704" y="1578"/>
                </a:cubicBezTo>
                <a:cubicBezTo>
                  <a:pt x="27732" y="1578"/>
                  <a:pt x="27766" y="1576"/>
                  <a:pt x="27803" y="1575"/>
                </a:cubicBezTo>
                <a:cubicBezTo>
                  <a:pt x="27816" y="1516"/>
                  <a:pt x="27828" y="1462"/>
                  <a:pt x="27835" y="1429"/>
                </a:cubicBezTo>
                <a:cubicBezTo>
                  <a:pt x="27878" y="1397"/>
                  <a:pt x="27910" y="1372"/>
                  <a:pt x="27947" y="1345"/>
                </a:cubicBezTo>
                <a:cubicBezTo>
                  <a:pt x="27966" y="1362"/>
                  <a:pt x="27988" y="1390"/>
                  <a:pt x="28012" y="1397"/>
                </a:cubicBezTo>
                <a:cubicBezTo>
                  <a:pt x="28022" y="1400"/>
                  <a:pt x="28032" y="1401"/>
                  <a:pt x="28042" y="1401"/>
                </a:cubicBezTo>
                <a:cubicBezTo>
                  <a:pt x="28060" y="1401"/>
                  <a:pt x="28076" y="1398"/>
                  <a:pt x="28090" y="1397"/>
                </a:cubicBezTo>
                <a:cubicBezTo>
                  <a:pt x="28104" y="1451"/>
                  <a:pt x="28113" y="1479"/>
                  <a:pt x="28120" y="1507"/>
                </a:cubicBezTo>
                <a:cubicBezTo>
                  <a:pt x="28126" y="1503"/>
                  <a:pt x="28134" y="1500"/>
                  <a:pt x="28140" y="1496"/>
                </a:cubicBezTo>
                <a:cubicBezTo>
                  <a:pt x="28123" y="1410"/>
                  <a:pt x="28106" y="1323"/>
                  <a:pt x="28088" y="1235"/>
                </a:cubicBezTo>
                <a:cubicBezTo>
                  <a:pt x="28094" y="1231"/>
                  <a:pt x="28100" y="1228"/>
                  <a:pt x="28106" y="1223"/>
                </a:cubicBezTo>
                <a:cubicBezTo>
                  <a:pt x="28142" y="1316"/>
                  <a:pt x="28181" y="1409"/>
                  <a:pt x="28218" y="1501"/>
                </a:cubicBezTo>
                <a:cubicBezTo>
                  <a:pt x="28220" y="1487"/>
                  <a:pt x="28223" y="1471"/>
                  <a:pt x="28226" y="1454"/>
                </a:cubicBezTo>
                <a:cubicBezTo>
                  <a:pt x="28231" y="1432"/>
                  <a:pt x="28234" y="1410"/>
                  <a:pt x="28237" y="1388"/>
                </a:cubicBezTo>
                <a:cubicBezTo>
                  <a:pt x="28283" y="1420"/>
                  <a:pt x="28303" y="1433"/>
                  <a:pt x="28329" y="1433"/>
                </a:cubicBezTo>
                <a:cubicBezTo>
                  <a:pt x="28347" y="1433"/>
                  <a:pt x="28369" y="1426"/>
                  <a:pt x="28407" y="1413"/>
                </a:cubicBezTo>
                <a:cubicBezTo>
                  <a:pt x="28409" y="1413"/>
                  <a:pt x="28410" y="1413"/>
                  <a:pt x="28411" y="1413"/>
                </a:cubicBezTo>
                <a:cubicBezTo>
                  <a:pt x="28421" y="1413"/>
                  <a:pt x="28431" y="1421"/>
                  <a:pt x="28440" y="1421"/>
                </a:cubicBezTo>
                <a:cubicBezTo>
                  <a:pt x="28515" y="1423"/>
                  <a:pt x="28591" y="1432"/>
                  <a:pt x="28665" y="1432"/>
                </a:cubicBezTo>
                <a:cubicBezTo>
                  <a:pt x="28706" y="1432"/>
                  <a:pt x="28746" y="1429"/>
                  <a:pt x="28785" y="1422"/>
                </a:cubicBezTo>
                <a:cubicBezTo>
                  <a:pt x="28810" y="1419"/>
                  <a:pt x="28831" y="1377"/>
                  <a:pt x="28858" y="1377"/>
                </a:cubicBezTo>
                <a:cubicBezTo>
                  <a:pt x="28867" y="1377"/>
                  <a:pt x="28877" y="1382"/>
                  <a:pt x="28888" y="1394"/>
                </a:cubicBezTo>
                <a:cubicBezTo>
                  <a:pt x="28895" y="1402"/>
                  <a:pt x="28902" y="1405"/>
                  <a:pt x="28908" y="1405"/>
                </a:cubicBezTo>
                <a:cubicBezTo>
                  <a:pt x="28932" y="1405"/>
                  <a:pt x="28951" y="1358"/>
                  <a:pt x="28969" y="1358"/>
                </a:cubicBezTo>
                <a:cubicBezTo>
                  <a:pt x="28975" y="1358"/>
                  <a:pt x="28980" y="1362"/>
                  <a:pt x="28986" y="1372"/>
                </a:cubicBezTo>
                <a:cubicBezTo>
                  <a:pt x="29006" y="1408"/>
                  <a:pt x="29025" y="1419"/>
                  <a:pt x="29044" y="1419"/>
                </a:cubicBezTo>
                <a:cubicBezTo>
                  <a:pt x="29072" y="1419"/>
                  <a:pt x="29099" y="1396"/>
                  <a:pt x="29126" y="1396"/>
                </a:cubicBezTo>
                <a:cubicBezTo>
                  <a:pt x="29140" y="1396"/>
                  <a:pt x="29153" y="1401"/>
                  <a:pt x="29166" y="1419"/>
                </a:cubicBezTo>
                <a:cubicBezTo>
                  <a:pt x="29181" y="1370"/>
                  <a:pt x="29200" y="1356"/>
                  <a:pt x="29223" y="1356"/>
                </a:cubicBezTo>
                <a:cubicBezTo>
                  <a:pt x="29252" y="1356"/>
                  <a:pt x="29287" y="1382"/>
                  <a:pt x="29319" y="1382"/>
                </a:cubicBezTo>
                <a:cubicBezTo>
                  <a:pt x="29331" y="1382"/>
                  <a:pt x="29343" y="1378"/>
                  <a:pt x="29355" y="1366"/>
                </a:cubicBezTo>
                <a:cubicBezTo>
                  <a:pt x="29364" y="1356"/>
                  <a:pt x="29376" y="1353"/>
                  <a:pt x="29389" y="1353"/>
                </a:cubicBezTo>
                <a:cubicBezTo>
                  <a:pt x="29425" y="1353"/>
                  <a:pt x="29469" y="1382"/>
                  <a:pt x="29499" y="1388"/>
                </a:cubicBezTo>
                <a:cubicBezTo>
                  <a:pt x="29552" y="1370"/>
                  <a:pt x="29596" y="1356"/>
                  <a:pt x="29637" y="1341"/>
                </a:cubicBezTo>
                <a:cubicBezTo>
                  <a:pt x="29653" y="1395"/>
                  <a:pt x="29662" y="1428"/>
                  <a:pt x="29671" y="1463"/>
                </a:cubicBezTo>
                <a:cubicBezTo>
                  <a:pt x="29692" y="1422"/>
                  <a:pt x="29709" y="1385"/>
                  <a:pt x="29730" y="1343"/>
                </a:cubicBezTo>
                <a:cubicBezTo>
                  <a:pt x="29748" y="1384"/>
                  <a:pt x="29765" y="1421"/>
                  <a:pt x="29781" y="1457"/>
                </a:cubicBezTo>
                <a:cubicBezTo>
                  <a:pt x="29830" y="1388"/>
                  <a:pt x="29911" y="1407"/>
                  <a:pt x="29930" y="1295"/>
                </a:cubicBezTo>
                <a:cubicBezTo>
                  <a:pt x="29974" y="1294"/>
                  <a:pt x="30007" y="1293"/>
                  <a:pt x="30046" y="1291"/>
                </a:cubicBezTo>
                <a:lnTo>
                  <a:pt x="30046" y="1291"/>
                </a:lnTo>
                <a:cubicBezTo>
                  <a:pt x="30039" y="1366"/>
                  <a:pt x="30032" y="1428"/>
                  <a:pt x="30020" y="1547"/>
                </a:cubicBezTo>
                <a:cubicBezTo>
                  <a:pt x="30070" y="1485"/>
                  <a:pt x="30092" y="1456"/>
                  <a:pt x="30108" y="1437"/>
                </a:cubicBezTo>
                <a:cubicBezTo>
                  <a:pt x="30093" y="1375"/>
                  <a:pt x="30083" y="1331"/>
                  <a:pt x="30071" y="1282"/>
                </a:cubicBezTo>
                <a:cubicBezTo>
                  <a:pt x="30095" y="1279"/>
                  <a:pt x="30104" y="1278"/>
                  <a:pt x="30114" y="1276"/>
                </a:cubicBezTo>
                <a:cubicBezTo>
                  <a:pt x="30130" y="1318"/>
                  <a:pt x="30146" y="1357"/>
                  <a:pt x="30174" y="1428"/>
                </a:cubicBezTo>
                <a:cubicBezTo>
                  <a:pt x="30190" y="1356"/>
                  <a:pt x="30199" y="1315"/>
                  <a:pt x="30208" y="1273"/>
                </a:cubicBezTo>
                <a:cubicBezTo>
                  <a:pt x="30223" y="1273"/>
                  <a:pt x="30238" y="1273"/>
                  <a:pt x="30251" y="1269"/>
                </a:cubicBezTo>
                <a:cubicBezTo>
                  <a:pt x="30255" y="1251"/>
                  <a:pt x="30261" y="1237"/>
                  <a:pt x="30267" y="1220"/>
                </a:cubicBezTo>
                <a:cubicBezTo>
                  <a:pt x="30270" y="1226"/>
                  <a:pt x="30274" y="1232"/>
                  <a:pt x="30279" y="1238"/>
                </a:cubicBezTo>
                <a:cubicBezTo>
                  <a:pt x="30271" y="1251"/>
                  <a:pt x="30264" y="1265"/>
                  <a:pt x="30257" y="1278"/>
                </a:cubicBezTo>
                <a:cubicBezTo>
                  <a:pt x="30254" y="1275"/>
                  <a:pt x="30252" y="1270"/>
                  <a:pt x="30251" y="1269"/>
                </a:cubicBezTo>
                <a:lnTo>
                  <a:pt x="30251" y="1269"/>
                </a:lnTo>
                <a:cubicBezTo>
                  <a:pt x="30258" y="1326"/>
                  <a:pt x="30263" y="1379"/>
                  <a:pt x="30271" y="1484"/>
                </a:cubicBezTo>
                <a:cubicBezTo>
                  <a:pt x="30290" y="1397"/>
                  <a:pt x="30298" y="1359"/>
                  <a:pt x="30307" y="1318"/>
                </a:cubicBezTo>
                <a:cubicBezTo>
                  <a:pt x="30342" y="1347"/>
                  <a:pt x="30368" y="1369"/>
                  <a:pt x="30398" y="1393"/>
                </a:cubicBezTo>
                <a:cubicBezTo>
                  <a:pt x="30407" y="1344"/>
                  <a:pt x="30413" y="1304"/>
                  <a:pt x="30421" y="1250"/>
                </a:cubicBezTo>
                <a:cubicBezTo>
                  <a:pt x="30452" y="1357"/>
                  <a:pt x="30479" y="1450"/>
                  <a:pt x="30508" y="1554"/>
                </a:cubicBezTo>
                <a:cubicBezTo>
                  <a:pt x="30519" y="1501"/>
                  <a:pt x="30534" y="1485"/>
                  <a:pt x="30551" y="1485"/>
                </a:cubicBezTo>
                <a:cubicBezTo>
                  <a:pt x="30576" y="1485"/>
                  <a:pt x="30605" y="1518"/>
                  <a:pt x="30630" y="1518"/>
                </a:cubicBezTo>
                <a:cubicBezTo>
                  <a:pt x="30634" y="1518"/>
                  <a:pt x="30638" y="1517"/>
                  <a:pt x="30642" y="1515"/>
                </a:cubicBezTo>
                <a:cubicBezTo>
                  <a:pt x="30695" y="1484"/>
                  <a:pt x="30755" y="1481"/>
                  <a:pt x="30813" y="1468"/>
                </a:cubicBezTo>
                <a:cubicBezTo>
                  <a:pt x="30813" y="1415"/>
                  <a:pt x="30813" y="1363"/>
                  <a:pt x="30814" y="1304"/>
                </a:cubicBezTo>
                <a:cubicBezTo>
                  <a:pt x="30836" y="1334"/>
                  <a:pt x="30853" y="1356"/>
                  <a:pt x="30861" y="1368"/>
                </a:cubicBezTo>
                <a:cubicBezTo>
                  <a:pt x="30908" y="1334"/>
                  <a:pt x="30947" y="1307"/>
                  <a:pt x="30980" y="1284"/>
                </a:cubicBezTo>
                <a:cubicBezTo>
                  <a:pt x="30983" y="1251"/>
                  <a:pt x="30986" y="1223"/>
                  <a:pt x="30992" y="1173"/>
                </a:cubicBezTo>
                <a:cubicBezTo>
                  <a:pt x="31008" y="1231"/>
                  <a:pt x="31017" y="1263"/>
                  <a:pt x="31031" y="1306"/>
                </a:cubicBezTo>
                <a:cubicBezTo>
                  <a:pt x="31066" y="1300"/>
                  <a:pt x="31103" y="1295"/>
                  <a:pt x="31129" y="1293"/>
                </a:cubicBezTo>
                <a:cubicBezTo>
                  <a:pt x="31135" y="1241"/>
                  <a:pt x="31139" y="1217"/>
                  <a:pt x="31148" y="1156"/>
                </a:cubicBezTo>
                <a:cubicBezTo>
                  <a:pt x="31164" y="1251"/>
                  <a:pt x="31173" y="1303"/>
                  <a:pt x="31182" y="1351"/>
                </a:cubicBezTo>
                <a:cubicBezTo>
                  <a:pt x="31198" y="1353"/>
                  <a:pt x="31207" y="1354"/>
                  <a:pt x="31219" y="1356"/>
                </a:cubicBezTo>
                <a:cubicBezTo>
                  <a:pt x="31228" y="1313"/>
                  <a:pt x="31236" y="1272"/>
                  <a:pt x="31256" y="1185"/>
                </a:cubicBezTo>
                <a:cubicBezTo>
                  <a:pt x="31288" y="1248"/>
                  <a:pt x="31307" y="1285"/>
                  <a:pt x="31329" y="1329"/>
                </a:cubicBezTo>
                <a:cubicBezTo>
                  <a:pt x="31303" y="1350"/>
                  <a:pt x="31285" y="1362"/>
                  <a:pt x="31263" y="1378"/>
                </a:cubicBezTo>
                <a:cubicBezTo>
                  <a:pt x="31292" y="1416"/>
                  <a:pt x="31316" y="1447"/>
                  <a:pt x="31338" y="1475"/>
                </a:cubicBezTo>
                <a:cubicBezTo>
                  <a:pt x="31363" y="1441"/>
                  <a:pt x="31381" y="1418"/>
                  <a:pt x="31385" y="1412"/>
                </a:cubicBezTo>
                <a:cubicBezTo>
                  <a:pt x="31419" y="1443"/>
                  <a:pt x="31441" y="1463"/>
                  <a:pt x="31454" y="1475"/>
                </a:cubicBezTo>
                <a:cubicBezTo>
                  <a:pt x="31448" y="1519"/>
                  <a:pt x="31445" y="1543"/>
                  <a:pt x="31442" y="1565"/>
                </a:cubicBezTo>
                <a:cubicBezTo>
                  <a:pt x="31529" y="1432"/>
                  <a:pt x="31645" y="1429"/>
                  <a:pt x="31731" y="1331"/>
                </a:cubicBezTo>
                <a:cubicBezTo>
                  <a:pt x="31758" y="1378"/>
                  <a:pt x="31781" y="1396"/>
                  <a:pt x="31802" y="1396"/>
                </a:cubicBezTo>
                <a:cubicBezTo>
                  <a:pt x="31828" y="1396"/>
                  <a:pt x="31851" y="1367"/>
                  <a:pt x="31872" y="1329"/>
                </a:cubicBezTo>
                <a:cubicBezTo>
                  <a:pt x="31903" y="1356"/>
                  <a:pt x="31932" y="1391"/>
                  <a:pt x="31960" y="1391"/>
                </a:cubicBezTo>
                <a:cubicBezTo>
                  <a:pt x="31976" y="1391"/>
                  <a:pt x="31992" y="1378"/>
                  <a:pt x="32007" y="1344"/>
                </a:cubicBezTo>
                <a:cubicBezTo>
                  <a:pt x="32013" y="1331"/>
                  <a:pt x="32022" y="1324"/>
                  <a:pt x="32030" y="1324"/>
                </a:cubicBezTo>
                <a:cubicBezTo>
                  <a:pt x="32043" y="1324"/>
                  <a:pt x="32057" y="1342"/>
                  <a:pt x="32062" y="1385"/>
                </a:cubicBezTo>
                <a:cubicBezTo>
                  <a:pt x="32096" y="1393"/>
                  <a:pt x="32127" y="1376"/>
                  <a:pt x="32163" y="1415"/>
                </a:cubicBezTo>
                <a:cubicBezTo>
                  <a:pt x="32167" y="1418"/>
                  <a:pt x="32172" y="1420"/>
                  <a:pt x="32176" y="1420"/>
                </a:cubicBezTo>
                <a:cubicBezTo>
                  <a:pt x="32200" y="1420"/>
                  <a:pt x="32233" y="1386"/>
                  <a:pt x="32251" y="1386"/>
                </a:cubicBezTo>
                <a:cubicBezTo>
                  <a:pt x="32255" y="1386"/>
                  <a:pt x="32258" y="1387"/>
                  <a:pt x="32260" y="1391"/>
                </a:cubicBezTo>
                <a:cubicBezTo>
                  <a:pt x="32272" y="1412"/>
                  <a:pt x="32281" y="1419"/>
                  <a:pt x="32289" y="1419"/>
                </a:cubicBezTo>
                <a:cubicBezTo>
                  <a:pt x="32306" y="1419"/>
                  <a:pt x="32313" y="1379"/>
                  <a:pt x="32328" y="1379"/>
                </a:cubicBezTo>
                <a:cubicBezTo>
                  <a:pt x="32329" y="1379"/>
                  <a:pt x="32329" y="1379"/>
                  <a:pt x="32330" y="1379"/>
                </a:cubicBezTo>
                <a:cubicBezTo>
                  <a:pt x="32355" y="1383"/>
                  <a:pt x="32388" y="1415"/>
                  <a:pt x="32410" y="1415"/>
                </a:cubicBezTo>
                <a:cubicBezTo>
                  <a:pt x="32415" y="1415"/>
                  <a:pt x="32419" y="1413"/>
                  <a:pt x="32422" y="1410"/>
                </a:cubicBezTo>
                <a:cubicBezTo>
                  <a:pt x="32460" y="1375"/>
                  <a:pt x="32500" y="1366"/>
                  <a:pt x="32541" y="1366"/>
                </a:cubicBezTo>
                <a:cubicBezTo>
                  <a:pt x="32577" y="1366"/>
                  <a:pt x="32614" y="1373"/>
                  <a:pt x="32650" y="1373"/>
                </a:cubicBezTo>
                <a:cubicBezTo>
                  <a:pt x="32667" y="1373"/>
                  <a:pt x="32683" y="1371"/>
                  <a:pt x="32699" y="1368"/>
                </a:cubicBezTo>
                <a:cubicBezTo>
                  <a:pt x="32700" y="1367"/>
                  <a:pt x="32700" y="1367"/>
                  <a:pt x="32701" y="1367"/>
                </a:cubicBezTo>
                <a:cubicBezTo>
                  <a:pt x="32717" y="1367"/>
                  <a:pt x="32735" y="1399"/>
                  <a:pt x="32753" y="1415"/>
                </a:cubicBezTo>
                <a:cubicBezTo>
                  <a:pt x="32767" y="1384"/>
                  <a:pt x="32781" y="1350"/>
                  <a:pt x="32796" y="1318"/>
                </a:cubicBezTo>
                <a:cubicBezTo>
                  <a:pt x="32826" y="1355"/>
                  <a:pt x="32857" y="1365"/>
                  <a:pt x="32887" y="1365"/>
                </a:cubicBezTo>
                <a:cubicBezTo>
                  <a:pt x="32919" y="1365"/>
                  <a:pt x="32951" y="1354"/>
                  <a:pt x="32983" y="1353"/>
                </a:cubicBezTo>
                <a:cubicBezTo>
                  <a:pt x="33033" y="1353"/>
                  <a:pt x="33083" y="1353"/>
                  <a:pt x="33134" y="1388"/>
                </a:cubicBezTo>
                <a:cubicBezTo>
                  <a:pt x="33136" y="1389"/>
                  <a:pt x="33138" y="1390"/>
                  <a:pt x="33140" y="1390"/>
                </a:cubicBezTo>
                <a:cubicBezTo>
                  <a:pt x="33145" y="1390"/>
                  <a:pt x="33151" y="1387"/>
                  <a:pt x="33156" y="1387"/>
                </a:cubicBezTo>
                <a:cubicBezTo>
                  <a:pt x="33155" y="1341"/>
                  <a:pt x="33154" y="1297"/>
                  <a:pt x="33154" y="1256"/>
                </a:cubicBezTo>
                <a:cubicBezTo>
                  <a:pt x="33183" y="1228"/>
                  <a:pt x="33211" y="1203"/>
                  <a:pt x="33242" y="1175"/>
                </a:cubicBezTo>
                <a:cubicBezTo>
                  <a:pt x="33264" y="1222"/>
                  <a:pt x="33283" y="1238"/>
                  <a:pt x="33302" y="1238"/>
                </a:cubicBezTo>
                <a:cubicBezTo>
                  <a:pt x="33340" y="1238"/>
                  <a:pt x="33375" y="1174"/>
                  <a:pt x="33419" y="1174"/>
                </a:cubicBezTo>
                <a:cubicBezTo>
                  <a:pt x="33425" y="1174"/>
                  <a:pt x="33431" y="1175"/>
                  <a:pt x="33437" y="1178"/>
                </a:cubicBezTo>
                <a:cubicBezTo>
                  <a:pt x="33452" y="1207"/>
                  <a:pt x="33474" y="1250"/>
                  <a:pt x="33507" y="1312"/>
                </a:cubicBezTo>
                <a:cubicBezTo>
                  <a:pt x="33523" y="1253"/>
                  <a:pt x="33536" y="1207"/>
                  <a:pt x="33537" y="1200"/>
                </a:cubicBezTo>
                <a:cubicBezTo>
                  <a:pt x="33576" y="1204"/>
                  <a:pt x="33605" y="1211"/>
                  <a:pt x="33630" y="1211"/>
                </a:cubicBezTo>
                <a:cubicBezTo>
                  <a:pt x="33637" y="1211"/>
                  <a:pt x="33645" y="1210"/>
                  <a:pt x="33652" y="1209"/>
                </a:cubicBezTo>
                <a:cubicBezTo>
                  <a:pt x="33662" y="1205"/>
                  <a:pt x="33665" y="1183"/>
                  <a:pt x="33679" y="1183"/>
                </a:cubicBezTo>
                <a:cubicBezTo>
                  <a:pt x="33683" y="1183"/>
                  <a:pt x="33689" y="1185"/>
                  <a:pt x="33696" y="1192"/>
                </a:cubicBezTo>
                <a:cubicBezTo>
                  <a:pt x="33700" y="1197"/>
                  <a:pt x="33705" y="1198"/>
                  <a:pt x="33710" y="1198"/>
                </a:cubicBezTo>
                <a:cubicBezTo>
                  <a:pt x="33726" y="1198"/>
                  <a:pt x="33748" y="1180"/>
                  <a:pt x="33763" y="1180"/>
                </a:cubicBezTo>
                <a:cubicBezTo>
                  <a:pt x="33768" y="1180"/>
                  <a:pt x="33772" y="1182"/>
                  <a:pt x="33776" y="1187"/>
                </a:cubicBezTo>
                <a:cubicBezTo>
                  <a:pt x="33797" y="1213"/>
                  <a:pt x="33816" y="1220"/>
                  <a:pt x="33834" y="1220"/>
                </a:cubicBezTo>
                <a:cubicBezTo>
                  <a:pt x="33854" y="1220"/>
                  <a:pt x="33872" y="1212"/>
                  <a:pt x="33891" y="1212"/>
                </a:cubicBezTo>
                <a:cubicBezTo>
                  <a:pt x="33892" y="1212"/>
                  <a:pt x="33893" y="1212"/>
                  <a:pt x="33894" y="1212"/>
                </a:cubicBezTo>
                <a:cubicBezTo>
                  <a:pt x="33913" y="1212"/>
                  <a:pt x="33932" y="1213"/>
                  <a:pt x="33951" y="1213"/>
                </a:cubicBezTo>
                <a:cubicBezTo>
                  <a:pt x="34028" y="1213"/>
                  <a:pt x="34105" y="1207"/>
                  <a:pt x="34182" y="1206"/>
                </a:cubicBezTo>
                <a:cubicBezTo>
                  <a:pt x="34191" y="1206"/>
                  <a:pt x="34201" y="1220"/>
                  <a:pt x="34210" y="1226"/>
                </a:cubicBezTo>
                <a:cubicBezTo>
                  <a:pt x="34216" y="1253"/>
                  <a:pt x="34220" y="1278"/>
                  <a:pt x="34228" y="1310"/>
                </a:cubicBezTo>
                <a:cubicBezTo>
                  <a:pt x="34247" y="1291"/>
                  <a:pt x="34264" y="1272"/>
                  <a:pt x="34283" y="1251"/>
                </a:cubicBezTo>
                <a:cubicBezTo>
                  <a:pt x="34314" y="1294"/>
                  <a:pt x="34342" y="1335"/>
                  <a:pt x="34382" y="1391"/>
                </a:cubicBezTo>
                <a:cubicBezTo>
                  <a:pt x="34410" y="1357"/>
                  <a:pt x="34436" y="1323"/>
                  <a:pt x="34463" y="1290"/>
                </a:cubicBezTo>
                <a:cubicBezTo>
                  <a:pt x="34445" y="1254"/>
                  <a:pt x="34436" y="1237"/>
                  <a:pt x="34413" y="1188"/>
                </a:cubicBezTo>
                <a:lnTo>
                  <a:pt x="34413" y="1188"/>
                </a:lnTo>
                <a:cubicBezTo>
                  <a:pt x="34488" y="1201"/>
                  <a:pt x="34544" y="1210"/>
                  <a:pt x="34609" y="1220"/>
                </a:cubicBezTo>
                <a:cubicBezTo>
                  <a:pt x="34623" y="1187"/>
                  <a:pt x="34648" y="1132"/>
                  <a:pt x="34670" y="1081"/>
                </a:cubicBezTo>
                <a:cubicBezTo>
                  <a:pt x="34781" y="1259"/>
                  <a:pt x="34910" y="1228"/>
                  <a:pt x="35029" y="1300"/>
                </a:cubicBezTo>
                <a:cubicBezTo>
                  <a:pt x="35035" y="1248"/>
                  <a:pt x="35038" y="1216"/>
                  <a:pt x="35043" y="1176"/>
                </a:cubicBezTo>
                <a:cubicBezTo>
                  <a:pt x="35093" y="1232"/>
                  <a:pt x="35141" y="1284"/>
                  <a:pt x="35185" y="1332"/>
                </a:cubicBezTo>
                <a:cubicBezTo>
                  <a:pt x="35271" y="1329"/>
                  <a:pt x="35354" y="1326"/>
                  <a:pt x="35446" y="1323"/>
                </a:cubicBezTo>
                <a:cubicBezTo>
                  <a:pt x="35428" y="1291"/>
                  <a:pt x="35416" y="1272"/>
                  <a:pt x="35397" y="1238"/>
                </a:cubicBezTo>
                <a:cubicBezTo>
                  <a:pt x="35462" y="1178"/>
                  <a:pt x="35527" y="1120"/>
                  <a:pt x="35591" y="1060"/>
                </a:cubicBezTo>
                <a:cubicBezTo>
                  <a:pt x="35602" y="1072"/>
                  <a:pt x="35618" y="1092"/>
                  <a:pt x="35631" y="1109"/>
                </a:cubicBezTo>
                <a:cubicBezTo>
                  <a:pt x="35660" y="1081"/>
                  <a:pt x="35683" y="1059"/>
                  <a:pt x="35708" y="1034"/>
                </a:cubicBezTo>
                <a:cubicBezTo>
                  <a:pt x="35722" y="1082"/>
                  <a:pt x="35731" y="1114"/>
                  <a:pt x="35744" y="1159"/>
                </a:cubicBezTo>
                <a:cubicBezTo>
                  <a:pt x="35759" y="1153"/>
                  <a:pt x="35775" y="1145"/>
                  <a:pt x="35799" y="1137"/>
                </a:cubicBezTo>
                <a:cubicBezTo>
                  <a:pt x="35781" y="1079"/>
                  <a:pt x="35768" y="1037"/>
                  <a:pt x="35744" y="961"/>
                </a:cubicBezTo>
                <a:lnTo>
                  <a:pt x="35744" y="961"/>
                </a:lnTo>
                <a:cubicBezTo>
                  <a:pt x="35812" y="1016"/>
                  <a:pt x="35862" y="1056"/>
                  <a:pt x="35915" y="1098"/>
                </a:cubicBezTo>
                <a:cubicBezTo>
                  <a:pt x="35927" y="1081"/>
                  <a:pt x="35940" y="1062"/>
                  <a:pt x="35950" y="1048"/>
                </a:cubicBezTo>
                <a:cubicBezTo>
                  <a:pt x="35978" y="1073"/>
                  <a:pt x="36006" y="1097"/>
                  <a:pt x="36033" y="1119"/>
                </a:cubicBezTo>
                <a:cubicBezTo>
                  <a:pt x="36024" y="1140"/>
                  <a:pt x="36017" y="1159"/>
                  <a:pt x="36006" y="1185"/>
                </a:cubicBezTo>
                <a:cubicBezTo>
                  <a:pt x="36019" y="1196"/>
                  <a:pt x="36029" y="1200"/>
                  <a:pt x="36038" y="1200"/>
                </a:cubicBezTo>
                <a:cubicBezTo>
                  <a:pt x="36076" y="1200"/>
                  <a:pt x="36084" y="1113"/>
                  <a:pt x="36120" y="1079"/>
                </a:cubicBezTo>
                <a:cubicBezTo>
                  <a:pt x="36156" y="1094"/>
                  <a:pt x="36205" y="1112"/>
                  <a:pt x="36259" y="1132"/>
                </a:cubicBezTo>
                <a:cubicBezTo>
                  <a:pt x="36282" y="1107"/>
                  <a:pt x="36307" y="1073"/>
                  <a:pt x="36335" y="1073"/>
                </a:cubicBezTo>
                <a:cubicBezTo>
                  <a:pt x="36355" y="1073"/>
                  <a:pt x="36376" y="1089"/>
                  <a:pt x="36401" y="1135"/>
                </a:cubicBezTo>
                <a:cubicBezTo>
                  <a:pt x="36432" y="1154"/>
                  <a:pt x="36465" y="1185"/>
                  <a:pt x="36496" y="1185"/>
                </a:cubicBezTo>
                <a:cubicBezTo>
                  <a:pt x="36496" y="1185"/>
                  <a:pt x="36497" y="1185"/>
                  <a:pt x="36498" y="1185"/>
                </a:cubicBezTo>
                <a:cubicBezTo>
                  <a:pt x="36534" y="1184"/>
                  <a:pt x="36567" y="1150"/>
                  <a:pt x="36599" y="1131"/>
                </a:cubicBezTo>
                <a:cubicBezTo>
                  <a:pt x="36621" y="1167"/>
                  <a:pt x="36642" y="1200"/>
                  <a:pt x="36655" y="1220"/>
                </a:cubicBezTo>
                <a:cubicBezTo>
                  <a:pt x="36693" y="1204"/>
                  <a:pt x="36727" y="1190"/>
                  <a:pt x="36751" y="1181"/>
                </a:cubicBezTo>
                <a:cubicBezTo>
                  <a:pt x="36782" y="1251"/>
                  <a:pt x="36804" y="1303"/>
                  <a:pt x="36824" y="1348"/>
                </a:cubicBezTo>
                <a:cubicBezTo>
                  <a:pt x="36839" y="1348"/>
                  <a:pt x="36853" y="1348"/>
                  <a:pt x="36867" y="1348"/>
                </a:cubicBezTo>
                <a:cubicBezTo>
                  <a:pt x="36896" y="1348"/>
                  <a:pt x="36925" y="1348"/>
                  <a:pt x="36953" y="1348"/>
                </a:cubicBezTo>
                <a:cubicBezTo>
                  <a:pt x="37003" y="1348"/>
                  <a:pt x="37053" y="1346"/>
                  <a:pt x="37101" y="1335"/>
                </a:cubicBezTo>
                <a:cubicBezTo>
                  <a:pt x="37148" y="1324"/>
                  <a:pt x="37189" y="1274"/>
                  <a:pt x="37242" y="1274"/>
                </a:cubicBezTo>
                <a:cubicBezTo>
                  <a:pt x="37245" y="1274"/>
                  <a:pt x="37248" y="1275"/>
                  <a:pt x="37251" y="1275"/>
                </a:cubicBezTo>
                <a:cubicBezTo>
                  <a:pt x="37251" y="1275"/>
                  <a:pt x="37251" y="1275"/>
                  <a:pt x="37252" y="1275"/>
                </a:cubicBezTo>
                <a:cubicBezTo>
                  <a:pt x="37269" y="1275"/>
                  <a:pt x="37285" y="1232"/>
                  <a:pt x="37304" y="1207"/>
                </a:cubicBezTo>
                <a:cubicBezTo>
                  <a:pt x="37322" y="1257"/>
                  <a:pt x="37335" y="1294"/>
                  <a:pt x="37351" y="1341"/>
                </a:cubicBezTo>
                <a:cubicBezTo>
                  <a:pt x="37355" y="1295"/>
                  <a:pt x="37360" y="1263"/>
                  <a:pt x="37363" y="1229"/>
                </a:cubicBezTo>
                <a:cubicBezTo>
                  <a:pt x="37426" y="1278"/>
                  <a:pt x="37487" y="1302"/>
                  <a:pt x="37547" y="1302"/>
                </a:cubicBezTo>
                <a:cubicBezTo>
                  <a:pt x="37612" y="1302"/>
                  <a:pt x="37676" y="1273"/>
                  <a:pt x="37738" y="1213"/>
                </a:cubicBezTo>
                <a:cubicBezTo>
                  <a:pt x="37774" y="1243"/>
                  <a:pt x="37827" y="1258"/>
                  <a:pt x="37895" y="1258"/>
                </a:cubicBezTo>
                <a:cubicBezTo>
                  <a:pt x="37902" y="1258"/>
                  <a:pt x="37908" y="1257"/>
                  <a:pt x="37914" y="1257"/>
                </a:cubicBezTo>
                <a:cubicBezTo>
                  <a:pt x="37935" y="1192"/>
                  <a:pt x="37954" y="1131"/>
                  <a:pt x="37984" y="1038"/>
                </a:cubicBezTo>
                <a:cubicBezTo>
                  <a:pt x="38007" y="1113"/>
                  <a:pt x="38019" y="1150"/>
                  <a:pt x="38031" y="1187"/>
                </a:cubicBezTo>
                <a:cubicBezTo>
                  <a:pt x="38046" y="1187"/>
                  <a:pt x="38065" y="1203"/>
                  <a:pt x="38081" y="1203"/>
                </a:cubicBezTo>
                <a:cubicBezTo>
                  <a:pt x="38095" y="1203"/>
                  <a:pt x="38106" y="1190"/>
                  <a:pt x="38107" y="1141"/>
                </a:cubicBezTo>
                <a:cubicBezTo>
                  <a:pt x="38095" y="1132"/>
                  <a:pt x="38087" y="1119"/>
                  <a:pt x="38078" y="1106"/>
                </a:cubicBezTo>
                <a:cubicBezTo>
                  <a:pt x="38079" y="1100"/>
                  <a:pt x="38082" y="1094"/>
                  <a:pt x="38085" y="1088"/>
                </a:cubicBezTo>
                <a:cubicBezTo>
                  <a:pt x="38094" y="1103"/>
                  <a:pt x="38103" y="1117"/>
                  <a:pt x="38110" y="1132"/>
                </a:cubicBezTo>
                <a:cubicBezTo>
                  <a:pt x="38109" y="1137"/>
                  <a:pt x="38107" y="1141"/>
                  <a:pt x="38107" y="1141"/>
                </a:cubicBezTo>
                <a:cubicBezTo>
                  <a:pt x="38134" y="1121"/>
                  <a:pt x="38156" y="1074"/>
                  <a:pt x="38184" y="1074"/>
                </a:cubicBezTo>
                <a:cubicBezTo>
                  <a:pt x="38195" y="1074"/>
                  <a:pt x="38207" y="1080"/>
                  <a:pt x="38220" y="1098"/>
                </a:cubicBezTo>
                <a:cubicBezTo>
                  <a:pt x="38229" y="1131"/>
                  <a:pt x="38238" y="1160"/>
                  <a:pt x="38242" y="1179"/>
                </a:cubicBezTo>
                <a:cubicBezTo>
                  <a:pt x="38288" y="1142"/>
                  <a:pt x="38332" y="1123"/>
                  <a:pt x="38376" y="1123"/>
                </a:cubicBezTo>
                <a:cubicBezTo>
                  <a:pt x="38430" y="1123"/>
                  <a:pt x="38483" y="1151"/>
                  <a:pt x="38537" y="1206"/>
                </a:cubicBezTo>
                <a:cubicBezTo>
                  <a:pt x="38544" y="1240"/>
                  <a:pt x="38550" y="1265"/>
                  <a:pt x="38556" y="1291"/>
                </a:cubicBezTo>
                <a:cubicBezTo>
                  <a:pt x="38593" y="1257"/>
                  <a:pt x="38603" y="1170"/>
                  <a:pt x="38655" y="1170"/>
                </a:cubicBezTo>
                <a:cubicBezTo>
                  <a:pt x="38656" y="1170"/>
                  <a:pt x="38658" y="1170"/>
                  <a:pt x="38659" y="1170"/>
                </a:cubicBezTo>
                <a:cubicBezTo>
                  <a:pt x="38685" y="1172"/>
                  <a:pt x="38714" y="1219"/>
                  <a:pt x="38739" y="1219"/>
                </a:cubicBezTo>
                <a:cubicBezTo>
                  <a:pt x="38750" y="1219"/>
                  <a:pt x="38760" y="1211"/>
                  <a:pt x="38768" y="1188"/>
                </a:cubicBezTo>
                <a:cubicBezTo>
                  <a:pt x="38791" y="1237"/>
                  <a:pt x="38815" y="1288"/>
                  <a:pt x="38844" y="1351"/>
                </a:cubicBezTo>
                <a:cubicBezTo>
                  <a:pt x="38850" y="1297"/>
                  <a:pt x="38855" y="1263"/>
                  <a:pt x="38859" y="1225"/>
                </a:cubicBezTo>
                <a:cubicBezTo>
                  <a:pt x="38885" y="1266"/>
                  <a:pt x="38910" y="1303"/>
                  <a:pt x="38934" y="1338"/>
                </a:cubicBezTo>
                <a:cubicBezTo>
                  <a:pt x="38967" y="1337"/>
                  <a:pt x="39000" y="1331"/>
                  <a:pt x="39033" y="1331"/>
                </a:cubicBezTo>
                <a:cubicBezTo>
                  <a:pt x="39050" y="1331"/>
                  <a:pt x="39068" y="1332"/>
                  <a:pt x="39086" y="1338"/>
                </a:cubicBezTo>
                <a:cubicBezTo>
                  <a:pt x="39131" y="1351"/>
                  <a:pt x="39185" y="1422"/>
                  <a:pt x="39222" y="1422"/>
                </a:cubicBezTo>
                <a:cubicBezTo>
                  <a:pt x="39227" y="1422"/>
                  <a:pt x="39231" y="1421"/>
                  <a:pt x="39236" y="1418"/>
                </a:cubicBezTo>
                <a:cubicBezTo>
                  <a:pt x="39250" y="1408"/>
                  <a:pt x="39263" y="1404"/>
                  <a:pt x="39275" y="1404"/>
                </a:cubicBezTo>
                <a:cubicBezTo>
                  <a:pt x="39306" y="1404"/>
                  <a:pt x="39333" y="1427"/>
                  <a:pt x="39361" y="1441"/>
                </a:cubicBezTo>
                <a:cubicBezTo>
                  <a:pt x="39375" y="1421"/>
                  <a:pt x="39387" y="1403"/>
                  <a:pt x="39399" y="1388"/>
                </a:cubicBezTo>
                <a:cubicBezTo>
                  <a:pt x="39412" y="1409"/>
                  <a:pt x="39421" y="1422"/>
                  <a:pt x="39440" y="1454"/>
                </a:cubicBezTo>
                <a:cubicBezTo>
                  <a:pt x="39464" y="1393"/>
                  <a:pt x="39487" y="1332"/>
                  <a:pt x="39520" y="1250"/>
                </a:cubicBezTo>
                <a:cubicBezTo>
                  <a:pt x="39525" y="1307"/>
                  <a:pt x="39528" y="1341"/>
                  <a:pt x="39531" y="1376"/>
                </a:cubicBezTo>
                <a:cubicBezTo>
                  <a:pt x="39549" y="1376"/>
                  <a:pt x="39568" y="1375"/>
                  <a:pt x="39586" y="1375"/>
                </a:cubicBezTo>
                <a:cubicBezTo>
                  <a:pt x="39586" y="1304"/>
                  <a:pt x="39584" y="1256"/>
                  <a:pt x="39584" y="1145"/>
                </a:cubicBezTo>
                <a:lnTo>
                  <a:pt x="39584" y="1145"/>
                </a:lnTo>
                <a:cubicBezTo>
                  <a:pt x="39642" y="1235"/>
                  <a:pt x="39675" y="1290"/>
                  <a:pt x="39706" y="1338"/>
                </a:cubicBezTo>
                <a:cubicBezTo>
                  <a:pt x="39708" y="1325"/>
                  <a:pt x="39711" y="1291"/>
                  <a:pt x="39712" y="1279"/>
                </a:cubicBezTo>
                <a:cubicBezTo>
                  <a:pt x="39770" y="1248"/>
                  <a:pt x="39818" y="1223"/>
                  <a:pt x="39868" y="1197"/>
                </a:cubicBezTo>
                <a:cubicBezTo>
                  <a:pt x="39880" y="1232"/>
                  <a:pt x="39892" y="1270"/>
                  <a:pt x="39906" y="1312"/>
                </a:cubicBezTo>
                <a:cubicBezTo>
                  <a:pt x="39915" y="1267"/>
                  <a:pt x="39921" y="1229"/>
                  <a:pt x="39930" y="1184"/>
                </a:cubicBezTo>
                <a:cubicBezTo>
                  <a:pt x="39955" y="1204"/>
                  <a:pt x="39976" y="1222"/>
                  <a:pt x="39996" y="1238"/>
                </a:cubicBezTo>
                <a:cubicBezTo>
                  <a:pt x="40005" y="1223"/>
                  <a:pt x="40014" y="1209"/>
                  <a:pt x="40023" y="1192"/>
                </a:cubicBezTo>
                <a:cubicBezTo>
                  <a:pt x="40036" y="1238"/>
                  <a:pt x="40045" y="1270"/>
                  <a:pt x="40048" y="1284"/>
                </a:cubicBezTo>
                <a:cubicBezTo>
                  <a:pt x="40099" y="1312"/>
                  <a:pt x="40142" y="1334"/>
                  <a:pt x="40187" y="1359"/>
                </a:cubicBezTo>
                <a:cubicBezTo>
                  <a:pt x="40192" y="1325"/>
                  <a:pt x="40195" y="1291"/>
                  <a:pt x="40198" y="1263"/>
                </a:cubicBezTo>
                <a:cubicBezTo>
                  <a:pt x="40310" y="1219"/>
                  <a:pt x="40420" y="1175"/>
                  <a:pt x="40536" y="1129"/>
                </a:cubicBezTo>
                <a:cubicBezTo>
                  <a:pt x="40541" y="1137"/>
                  <a:pt x="40554" y="1156"/>
                  <a:pt x="40573" y="1185"/>
                </a:cubicBezTo>
                <a:cubicBezTo>
                  <a:pt x="40598" y="1149"/>
                  <a:pt x="40625" y="1110"/>
                  <a:pt x="40656" y="1110"/>
                </a:cubicBezTo>
                <a:cubicBezTo>
                  <a:pt x="40675" y="1110"/>
                  <a:pt x="40695" y="1124"/>
                  <a:pt x="40717" y="1162"/>
                </a:cubicBezTo>
                <a:cubicBezTo>
                  <a:pt x="40730" y="1144"/>
                  <a:pt x="40739" y="1120"/>
                  <a:pt x="40751" y="1114"/>
                </a:cubicBezTo>
                <a:cubicBezTo>
                  <a:pt x="40760" y="1110"/>
                  <a:pt x="40769" y="1109"/>
                  <a:pt x="40779" y="1109"/>
                </a:cubicBezTo>
                <a:cubicBezTo>
                  <a:pt x="40788" y="1109"/>
                  <a:pt x="40797" y="1110"/>
                  <a:pt x="40804" y="1110"/>
                </a:cubicBezTo>
                <a:cubicBezTo>
                  <a:pt x="40830" y="1153"/>
                  <a:pt x="40851" y="1187"/>
                  <a:pt x="40872" y="1217"/>
                </a:cubicBezTo>
                <a:cubicBezTo>
                  <a:pt x="40914" y="1154"/>
                  <a:pt x="40957" y="1103"/>
                  <a:pt x="41019" y="1101"/>
                </a:cubicBezTo>
                <a:cubicBezTo>
                  <a:pt x="41091" y="1100"/>
                  <a:pt x="41152" y="1032"/>
                  <a:pt x="41228" y="1032"/>
                </a:cubicBezTo>
                <a:cubicBezTo>
                  <a:pt x="41234" y="1032"/>
                  <a:pt x="41239" y="1033"/>
                  <a:pt x="41245" y="1034"/>
                </a:cubicBezTo>
                <a:cubicBezTo>
                  <a:pt x="41248" y="1034"/>
                  <a:pt x="41252" y="1034"/>
                  <a:pt x="41255" y="1034"/>
                </a:cubicBezTo>
                <a:cubicBezTo>
                  <a:pt x="41300" y="1034"/>
                  <a:pt x="41353" y="997"/>
                  <a:pt x="41384" y="944"/>
                </a:cubicBezTo>
                <a:cubicBezTo>
                  <a:pt x="41459" y="807"/>
                  <a:pt x="41562" y="767"/>
                  <a:pt x="41645" y="685"/>
                </a:cubicBezTo>
                <a:cubicBezTo>
                  <a:pt x="41668" y="710"/>
                  <a:pt x="41678" y="725"/>
                  <a:pt x="41694" y="744"/>
                </a:cubicBezTo>
                <a:cubicBezTo>
                  <a:pt x="41728" y="663"/>
                  <a:pt x="41759" y="586"/>
                  <a:pt x="41771" y="555"/>
                </a:cubicBezTo>
                <a:cubicBezTo>
                  <a:pt x="41838" y="497"/>
                  <a:pt x="41891" y="480"/>
                  <a:pt x="41915" y="420"/>
                </a:cubicBezTo>
                <a:cubicBezTo>
                  <a:pt x="41946" y="344"/>
                  <a:pt x="41997" y="354"/>
                  <a:pt x="42035" y="310"/>
                </a:cubicBezTo>
                <a:cubicBezTo>
                  <a:pt x="42025" y="273"/>
                  <a:pt x="42019" y="249"/>
                  <a:pt x="42009" y="211"/>
                </a:cubicBezTo>
                <a:cubicBezTo>
                  <a:pt x="41979" y="241"/>
                  <a:pt x="41951" y="267"/>
                  <a:pt x="41928" y="289"/>
                </a:cubicBezTo>
                <a:cubicBezTo>
                  <a:pt x="41909" y="264"/>
                  <a:pt x="41897" y="246"/>
                  <a:pt x="41891" y="238"/>
                </a:cubicBezTo>
                <a:cubicBezTo>
                  <a:pt x="41869" y="258"/>
                  <a:pt x="41850" y="276"/>
                  <a:pt x="41831" y="294"/>
                </a:cubicBezTo>
                <a:cubicBezTo>
                  <a:pt x="41813" y="242"/>
                  <a:pt x="41801" y="204"/>
                  <a:pt x="41793" y="174"/>
                </a:cubicBezTo>
                <a:cubicBezTo>
                  <a:pt x="41748" y="198"/>
                  <a:pt x="41715" y="229"/>
                  <a:pt x="41678" y="232"/>
                </a:cubicBezTo>
                <a:cubicBezTo>
                  <a:pt x="41364" y="264"/>
                  <a:pt x="41051" y="291"/>
                  <a:pt x="40739" y="323"/>
                </a:cubicBezTo>
                <a:cubicBezTo>
                  <a:pt x="40702" y="326"/>
                  <a:pt x="40667" y="354"/>
                  <a:pt x="40627" y="373"/>
                </a:cubicBezTo>
                <a:cubicBezTo>
                  <a:pt x="40590" y="334"/>
                  <a:pt x="40553" y="320"/>
                  <a:pt x="40515" y="320"/>
                </a:cubicBezTo>
                <a:cubicBezTo>
                  <a:pt x="40474" y="320"/>
                  <a:pt x="40432" y="337"/>
                  <a:pt x="40390" y="355"/>
                </a:cubicBezTo>
                <a:cubicBezTo>
                  <a:pt x="40372" y="363"/>
                  <a:pt x="40344" y="389"/>
                  <a:pt x="40332" y="389"/>
                </a:cubicBezTo>
                <a:cubicBezTo>
                  <a:pt x="40330" y="389"/>
                  <a:pt x="40328" y="388"/>
                  <a:pt x="40327" y="386"/>
                </a:cubicBezTo>
                <a:cubicBezTo>
                  <a:pt x="40312" y="353"/>
                  <a:pt x="40297" y="343"/>
                  <a:pt x="40283" y="343"/>
                </a:cubicBezTo>
                <a:cubicBezTo>
                  <a:pt x="40261" y="343"/>
                  <a:pt x="40239" y="368"/>
                  <a:pt x="40217" y="368"/>
                </a:cubicBezTo>
                <a:cubicBezTo>
                  <a:pt x="40212" y="368"/>
                  <a:pt x="40207" y="367"/>
                  <a:pt x="40202" y="364"/>
                </a:cubicBezTo>
                <a:cubicBezTo>
                  <a:pt x="40200" y="363"/>
                  <a:pt x="40198" y="363"/>
                  <a:pt x="40196" y="363"/>
                </a:cubicBezTo>
                <a:cubicBezTo>
                  <a:pt x="40178" y="363"/>
                  <a:pt x="40152" y="395"/>
                  <a:pt x="40140" y="395"/>
                </a:cubicBezTo>
                <a:cubicBezTo>
                  <a:pt x="40138" y="395"/>
                  <a:pt x="40136" y="394"/>
                  <a:pt x="40135" y="392"/>
                </a:cubicBezTo>
                <a:cubicBezTo>
                  <a:pt x="40105" y="344"/>
                  <a:pt x="40074" y="329"/>
                  <a:pt x="40045" y="329"/>
                </a:cubicBezTo>
                <a:cubicBezTo>
                  <a:pt x="40020" y="329"/>
                  <a:pt x="39996" y="341"/>
                  <a:pt x="39976" y="352"/>
                </a:cubicBezTo>
                <a:cubicBezTo>
                  <a:pt x="39961" y="361"/>
                  <a:pt x="39946" y="364"/>
                  <a:pt x="39931" y="364"/>
                </a:cubicBezTo>
                <a:cubicBezTo>
                  <a:pt x="39894" y="364"/>
                  <a:pt x="39857" y="344"/>
                  <a:pt x="39821" y="344"/>
                </a:cubicBezTo>
                <a:cubicBezTo>
                  <a:pt x="39814" y="344"/>
                  <a:pt x="39807" y="345"/>
                  <a:pt x="39801" y="347"/>
                </a:cubicBezTo>
                <a:cubicBezTo>
                  <a:pt x="39800" y="347"/>
                  <a:pt x="39799" y="347"/>
                  <a:pt x="39799" y="347"/>
                </a:cubicBezTo>
                <a:cubicBezTo>
                  <a:pt x="39781" y="347"/>
                  <a:pt x="39759" y="292"/>
                  <a:pt x="39740" y="292"/>
                </a:cubicBezTo>
                <a:cubicBezTo>
                  <a:pt x="39734" y="292"/>
                  <a:pt x="39729" y="298"/>
                  <a:pt x="39724" y="313"/>
                </a:cubicBezTo>
                <a:cubicBezTo>
                  <a:pt x="39716" y="334"/>
                  <a:pt x="39709" y="342"/>
                  <a:pt x="39702" y="342"/>
                </a:cubicBezTo>
                <a:cubicBezTo>
                  <a:pt x="39683" y="342"/>
                  <a:pt x="39666" y="287"/>
                  <a:pt x="39648" y="287"/>
                </a:cubicBezTo>
                <a:cubicBezTo>
                  <a:pt x="39644" y="287"/>
                  <a:pt x="39640" y="290"/>
                  <a:pt x="39636" y="296"/>
                </a:cubicBezTo>
                <a:cubicBezTo>
                  <a:pt x="39617" y="327"/>
                  <a:pt x="39587" y="338"/>
                  <a:pt x="39572" y="349"/>
                </a:cubicBezTo>
                <a:cubicBezTo>
                  <a:pt x="39498" y="326"/>
                  <a:pt x="39426" y="255"/>
                  <a:pt x="39362" y="255"/>
                </a:cubicBezTo>
                <a:cubicBezTo>
                  <a:pt x="39335" y="255"/>
                  <a:pt x="39310" y="267"/>
                  <a:pt x="39286" y="299"/>
                </a:cubicBezTo>
                <a:cubicBezTo>
                  <a:pt x="39249" y="283"/>
                  <a:pt x="39221" y="270"/>
                  <a:pt x="39193" y="257"/>
                </a:cubicBezTo>
                <a:cubicBezTo>
                  <a:pt x="39161" y="241"/>
                  <a:pt x="39127" y="224"/>
                  <a:pt x="39106" y="214"/>
                </a:cubicBezTo>
                <a:cubicBezTo>
                  <a:pt x="39056" y="233"/>
                  <a:pt x="39016" y="252"/>
                  <a:pt x="38975" y="263"/>
                </a:cubicBezTo>
                <a:cubicBezTo>
                  <a:pt x="38953" y="268"/>
                  <a:pt x="38930" y="270"/>
                  <a:pt x="38907" y="270"/>
                </a:cubicBezTo>
                <a:cubicBezTo>
                  <a:pt x="38811" y="270"/>
                  <a:pt x="38714" y="231"/>
                  <a:pt x="38618" y="221"/>
                </a:cubicBezTo>
                <a:cubicBezTo>
                  <a:pt x="38585" y="218"/>
                  <a:pt x="38552" y="217"/>
                  <a:pt x="38520" y="217"/>
                </a:cubicBezTo>
                <a:cubicBezTo>
                  <a:pt x="38426" y="217"/>
                  <a:pt x="38332" y="227"/>
                  <a:pt x="38238" y="230"/>
                </a:cubicBezTo>
                <a:cubicBezTo>
                  <a:pt x="38195" y="231"/>
                  <a:pt x="38152" y="236"/>
                  <a:pt x="38109" y="236"/>
                </a:cubicBezTo>
                <a:cubicBezTo>
                  <a:pt x="38091" y="236"/>
                  <a:pt x="38073" y="235"/>
                  <a:pt x="38056" y="233"/>
                </a:cubicBezTo>
                <a:cubicBezTo>
                  <a:pt x="38023" y="230"/>
                  <a:pt x="37991" y="201"/>
                  <a:pt x="37969" y="189"/>
                </a:cubicBezTo>
                <a:cubicBezTo>
                  <a:pt x="37940" y="206"/>
                  <a:pt x="37914" y="240"/>
                  <a:pt x="37895" y="240"/>
                </a:cubicBezTo>
                <a:cubicBezTo>
                  <a:pt x="37891" y="240"/>
                  <a:pt x="37888" y="239"/>
                  <a:pt x="37885" y="236"/>
                </a:cubicBezTo>
                <a:cubicBezTo>
                  <a:pt x="37839" y="197"/>
                  <a:pt x="37796" y="187"/>
                  <a:pt x="37753" y="187"/>
                </a:cubicBezTo>
                <a:cubicBezTo>
                  <a:pt x="37714" y="187"/>
                  <a:pt x="37677" y="195"/>
                  <a:pt x="37639" y="195"/>
                </a:cubicBezTo>
                <a:cubicBezTo>
                  <a:pt x="37627" y="195"/>
                  <a:pt x="37615" y="194"/>
                  <a:pt x="37603" y="192"/>
                </a:cubicBezTo>
                <a:cubicBezTo>
                  <a:pt x="37545" y="183"/>
                  <a:pt x="37486" y="168"/>
                  <a:pt x="37423" y="154"/>
                </a:cubicBezTo>
                <a:cubicBezTo>
                  <a:pt x="37416" y="167"/>
                  <a:pt x="37402" y="188"/>
                  <a:pt x="37392" y="205"/>
                </a:cubicBezTo>
                <a:cubicBezTo>
                  <a:pt x="37358" y="182"/>
                  <a:pt x="37330" y="146"/>
                  <a:pt x="37301" y="146"/>
                </a:cubicBezTo>
                <a:cubicBezTo>
                  <a:pt x="37289" y="146"/>
                  <a:pt x="37276" y="152"/>
                  <a:pt x="37263" y="168"/>
                </a:cubicBezTo>
                <a:cubicBezTo>
                  <a:pt x="37244" y="191"/>
                  <a:pt x="37218" y="202"/>
                  <a:pt x="37192" y="202"/>
                </a:cubicBezTo>
                <a:cubicBezTo>
                  <a:pt x="37179" y="202"/>
                  <a:pt x="37166" y="199"/>
                  <a:pt x="37154" y="193"/>
                </a:cubicBezTo>
                <a:cubicBezTo>
                  <a:pt x="37053" y="145"/>
                  <a:pt x="36953" y="103"/>
                  <a:pt x="36852" y="103"/>
                </a:cubicBezTo>
                <a:cubicBezTo>
                  <a:pt x="36846" y="103"/>
                  <a:pt x="36840" y="103"/>
                  <a:pt x="36833" y="104"/>
                </a:cubicBezTo>
                <a:cubicBezTo>
                  <a:pt x="36753" y="108"/>
                  <a:pt x="36673" y="115"/>
                  <a:pt x="36593" y="115"/>
                </a:cubicBezTo>
                <a:cubicBezTo>
                  <a:pt x="36567" y="115"/>
                  <a:pt x="36540" y="114"/>
                  <a:pt x="36514" y="113"/>
                </a:cubicBezTo>
                <a:cubicBezTo>
                  <a:pt x="36503" y="112"/>
                  <a:pt x="36492" y="111"/>
                  <a:pt x="36481" y="111"/>
                </a:cubicBezTo>
                <a:cubicBezTo>
                  <a:pt x="36434" y="111"/>
                  <a:pt x="36387" y="118"/>
                  <a:pt x="36340" y="118"/>
                </a:cubicBezTo>
                <a:cubicBezTo>
                  <a:pt x="36299" y="118"/>
                  <a:pt x="36258" y="113"/>
                  <a:pt x="36215" y="96"/>
                </a:cubicBezTo>
                <a:cubicBezTo>
                  <a:pt x="36169" y="79"/>
                  <a:pt x="36122" y="75"/>
                  <a:pt x="36075" y="75"/>
                </a:cubicBezTo>
                <a:cubicBezTo>
                  <a:pt x="36037" y="75"/>
                  <a:pt x="35998" y="77"/>
                  <a:pt x="35960" y="77"/>
                </a:cubicBezTo>
                <a:cubicBezTo>
                  <a:pt x="35940" y="77"/>
                  <a:pt x="35919" y="77"/>
                  <a:pt x="35899" y="74"/>
                </a:cubicBezTo>
                <a:cubicBezTo>
                  <a:pt x="35868" y="71"/>
                  <a:pt x="35834" y="39"/>
                  <a:pt x="35808" y="23"/>
                </a:cubicBezTo>
                <a:cubicBezTo>
                  <a:pt x="35788" y="51"/>
                  <a:pt x="35775" y="71"/>
                  <a:pt x="35765" y="88"/>
                </a:cubicBezTo>
                <a:cubicBezTo>
                  <a:pt x="35732" y="63"/>
                  <a:pt x="35704" y="26"/>
                  <a:pt x="35676" y="26"/>
                </a:cubicBezTo>
                <a:cubicBezTo>
                  <a:pt x="35663" y="26"/>
                  <a:pt x="35649" y="34"/>
                  <a:pt x="35635" y="55"/>
                </a:cubicBezTo>
                <a:cubicBezTo>
                  <a:pt x="35616" y="84"/>
                  <a:pt x="35593" y="96"/>
                  <a:pt x="35568" y="96"/>
                </a:cubicBezTo>
                <a:cubicBezTo>
                  <a:pt x="35541" y="96"/>
                  <a:pt x="35512" y="82"/>
                  <a:pt x="35482" y="63"/>
                </a:cubicBezTo>
                <a:cubicBezTo>
                  <a:pt x="35454" y="43"/>
                  <a:pt x="35425" y="27"/>
                  <a:pt x="35397" y="27"/>
                </a:cubicBezTo>
                <a:cubicBezTo>
                  <a:pt x="35369" y="27"/>
                  <a:pt x="35343" y="44"/>
                  <a:pt x="35322" y="91"/>
                </a:cubicBezTo>
                <a:cubicBezTo>
                  <a:pt x="35304" y="74"/>
                  <a:pt x="35285" y="45"/>
                  <a:pt x="35269" y="43"/>
                </a:cubicBezTo>
                <a:cubicBezTo>
                  <a:pt x="35266" y="43"/>
                  <a:pt x="35264" y="43"/>
                  <a:pt x="35261" y="43"/>
                </a:cubicBezTo>
                <a:cubicBezTo>
                  <a:pt x="35230" y="43"/>
                  <a:pt x="35196" y="56"/>
                  <a:pt x="35166" y="56"/>
                </a:cubicBezTo>
                <a:cubicBezTo>
                  <a:pt x="35149" y="56"/>
                  <a:pt x="35133" y="52"/>
                  <a:pt x="35119" y="38"/>
                </a:cubicBezTo>
                <a:cubicBezTo>
                  <a:pt x="35103" y="22"/>
                  <a:pt x="35090" y="16"/>
                  <a:pt x="35078" y="16"/>
                </a:cubicBezTo>
                <a:cubicBezTo>
                  <a:pt x="35047" y="16"/>
                  <a:pt x="35025" y="54"/>
                  <a:pt x="34996" y="54"/>
                </a:cubicBezTo>
                <a:cubicBezTo>
                  <a:pt x="34994" y="54"/>
                  <a:pt x="34992" y="54"/>
                  <a:pt x="34990" y="54"/>
                </a:cubicBezTo>
                <a:cubicBezTo>
                  <a:pt x="34974" y="50"/>
                  <a:pt x="34959" y="49"/>
                  <a:pt x="34943" y="49"/>
                </a:cubicBezTo>
                <a:cubicBezTo>
                  <a:pt x="34908" y="49"/>
                  <a:pt x="34873" y="55"/>
                  <a:pt x="34837" y="55"/>
                </a:cubicBezTo>
                <a:cubicBezTo>
                  <a:pt x="34827" y="55"/>
                  <a:pt x="34817" y="55"/>
                  <a:pt x="34807" y="54"/>
                </a:cubicBezTo>
                <a:cubicBezTo>
                  <a:pt x="34803" y="53"/>
                  <a:pt x="34798" y="53"/>
                  <a:pt x="34794" y="53"/>
                </a:cubicBezTo>
                <a:cubicBezTo>
                  <a:pt x="34763" y="53"/>
                  <a:pt x="34732" y="66"/>
                  <a:pt x="34701" y="66"/>
                </a:cubicBezTo>
                <a:cubicBezTo>
                  <a:pt x="34673" y="66"/>
                  <a:pt x="34644" y="55"/>
                  <a:pt x="34616" y="14"/>
                </a:cubicBezTo>
                <a:cubicBezTo>
                  <a:pt x="34601" y="50"/>
                  <a:pt x="34584" y="62"/>
                  <a:pt x="34567" y="62"/>
                </a:cubicBezTo>
                <a:cubicBezTo>
                  <a:pt x="34533" y="62"/>
                  <a:pt x="34495" y="15"/>
                  <a:pt x="34460" y="13"/>
                </a:cubicBezTo>
                <a:cubicBezTo>
                  <a:pt x="34443" y="11"/>
                  <a:pt x="34425" y="6"/>
                  <a:pt x="34407" y="6"/>
                </a:cubicBezTo>
                <a:cubicBezTo>
                  <a:pt x="34381" y="6"/>
                  <a:pt x="34357" y="17"/>
                  <a:pt x="34341" y="68"/>
                </a:cubicBezTo>
                <a:cubicBezTo>
                  <a:pt x="34338" y="63"/>
                  <a:pt x="34333" y="55"/>
                  <a:pt x="34329" y="49"/>
                </a:cubicBezTo>
                <a:cubicBezTo>
                  <a:pt x="34320" y="38"/>
                  <a:pt x="34312" y="17"/>
                  <a:pt x="34305" y="17"/>
                </a:cubicBezTo>
                <a:cubicBezTo>
                  <a:pt x="34304" y="17"/>
                  <a:pt x="34304" y="17"/>
                  <a:pt x="34304" y="17"/>
                </a:cubicBezTo>
                <a:cubicBezTo>
                  <a:pt x="34151" y="18"/>
                  <a:pt x="33999" y="24"/>
                  <a:pt x="33848" y="30"/>
                </a:cubicBezTo>
                <a:cubicBezTo>
                  <a:pt x="33846" y="30"/>
                  <a:pt x="33844" y="30"/>
                  <a:pt x="33842" y="30"/>
                </a:cubicBezTo>
                <a:cubicBezTo>
                  <a:pt x="33831" y="30"/>
                  <a:pt x="33819" y="29"/>
                  <a:pt x="33808" y="29"/>
                </a:cubicBezTo>
                <a:cubicBezTo>
                  <a:pt x="33777" y="29"/>
                  <a:pt x="33747" y="36"/>
                  <a:pt x="33727" y="89"/>
                </a:cubicBezTo>
                <a:cubicBezTo>
                  <a:pt x="33727" y="91"/>
                  <a:pt x="33725" y="91"/>
                  <a:pt x="33723" y="91"/>
                </a:cubicBezTo>
                <a:cubicBezTo>
                  <a:pt x="33720" y="91"/>
                  <a:pt x="33716" y="91"/>
                  <a:pt x="33713" y="91"/>
                </a:cubicBezTo>
                <a:cubicBezTo>
                  <a:pt x="33679" y="61"/>
                  <a:pt x="33646" y="39"/>
                  <a:pt x="33614" y="38"/>
                </a:cubicBezTo>
                <a:cubicBezTo>
                  <a:pt x="33605" y="37"/>
                  <a:pt x="33596" y="37"/>
                  <a:pt x="33586" y="37"/>
                </a:cubicBezTo>
                <a:cubicBezTo>
                  <a:pt x="33528" y="37"/>
                  <a:pt x="33469" y="43"/>
                  <a:pt x="33410" y="43"/>
                </a:cubicBezTo>
                <a:cubicBezTo>
                  <a:pt x="33397" y="43"/>
                  <a:pt x="33384" y="43"/>
                  <a:pt x="33371" y="42"/>
                </a:cubicBezTo>
                <a:cubicBezTo>
                  <a:pt x="33329" y="39"/>
                  <a:pt x="33286" y="15"/>
                  <a:pt x="332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0" name="Google Shape;310;p29"/>
          <p:cNvGrpSpPr/>
          <p:nvPr/>
        </p:nvGrpSpPr>
        <p:grpSpPr>
          <a:xfrm>
            <a:off x="7829325" y="4243938"/>
            <a:ext cx="706675" cy="589825"/>
            <a:chOff x="770025" y="3995925"/>
            <a:chExt cx="706675" cy="589825"/>
          </a:xfrm>
        </p:grpSpPr>
        <p:sp>
          <p:nvSpPr>
            <p:cNvPr id="311" name="Google Shape;311;p29"/>
            <p:cNvSpPr/>
            <p:nvPr/>
          </p:nvSpPr>
          <p:spPr>
            <a:xfrm>
              <a:off x="771775" y="3995925"/>
              <a:ext cx="702450" cy="589825"/>
            </a:xfrm>
            <a:custGeom>
              <a:avLst/>
              <a:gdLst/>
              <a:ahLst/>
              <a:cxnLst/>
              <a:rect l="l" t="t" r="r" b="b"/>
              <a:pathLst>
                <a:path w="28098" h="23593" extrusionOk="0">
                  <a:moveTo>
                    <a:pt x="8978" y="1162"/>
                  </a:moveTo>
                  <a:lnTo>
                    <a:pt x="8978" y="1162"/>
                  </a:lnTo>
                  <a:cubicBezTo>
                    <a:pt x="8970" y="1183"/>
                    <a:pt x="8964" y="1198"/>
                    <a:pt x="8954" y="1227"/>
                  </a:cubicBezTo>
                  <a:cubicBezTo>
                    <a:pt x="8917" y="1208"/>
                    <a:pt x="8901" y="1199"/>
                    <a:pt x="8889" y="1193"/>
                  </a:cubicBezTo>
                  <a:cubicBezTo>
                    <a:pt x="8913" y="1184"/>
                    <a:pt x="8942" y="1176"/>
                    <a:pt x="8978" y="1162"/>
                  </a:cubicBezTo>
                  <a:close/>
                  <a:moveTo>
                    <a:pt x="8223" y="1230"/>
                  </a:moveTo>
                  <a:lnTo>
                    <a:pt x="8233" y="1265"/>
                  </a:lnTo>
                  <a:lnTo>
                    <a:pt x="8218" y="1271"/>
                  </a:lnTo>
                  <a:lnTo>
                    <a:pt x="8208" y="1237"/>
                  </a:lnTo>
                  <a:lnTo>
                    <a:pt x="8223" y="1230"/>
                  </a:lnTo>
                  <a:close/>
                  <a:moveTo>
                    <a:pt x="8894" y="1401"/>
                  </a:moveTo>
                  <a:lnTo>
                    <a:pt x="8904" y="1410"/>
                  </a:lnTo>
                  <a:lnTo>
                    <a:pt x="8882" y="1437"/>
                  </a:lnTo>
                  <a:lnTo>
                    <a:pt x="8873" y="1429"/>
                  </a:lnTo>
                  <a:lnTo>
                    <a:pt x="8894" y="1401"/>
                  </a:lnTo>
                  <a:close/>
                  <a:moveTo>
                    <a:pt x="6619" y="1358"/>
                  </a:moveTo>
                  <a:cubicBezTo>
                    <a:pt x="6640" y="1368"/>
                    <a:pt x="6659" y="1376"/>
                    <a:pt x="6715" y="1402"/>
                  </a:cubicBezTo>
                  <a:cubicBezTo>
                    <a:pt x="6628" y="1437"/>
                    <a:pt x="6591" y="1452"/>
                    <a:pt x="6538" y="1473"/>
                  </a:cubicBezTo>
                  <a:cubicBezTo>
                    <a:pt x="6574" y="1424"/>
                    <a:pt x="6593" y="1398"/>
                    <a:pt x="6619" y="1358"/>
                  </a:cubicBezTo>
                  <a:close/>
                  <a:moveTo>
                    <a:pt x="8014" y="1437"/>
                  </a:moveTo>
                  <a:lnTo>
                    <a:pt x="8032" y="1464"/>
                  </a:lnTo>
                  <a:lnTo>
                    <a:pt x="7923" y="1536"/>
                  </a:lnTo>
                  <a:lnTo>
                    <a:pt x="7911" y="1521"/>
                  </a:lnTo>
                  <a:lnTo>
                    <a:pt x="8014" y="1437"/>
                  </a:lnTo>
                  <a:close/>
                  <a:moveTo>
                    <a:pt x="7683" y="1573"/>
                  </a:moveTo>
                  <a:cubicBezTo>
                    <a:pt x="7750" y="1573"/>
                    <a:pt x="7820" y="1585"/>
                    <a:pt x="7892" y="1596"/>
                  </a:cubicBezTo>
                  <a:cubicBezTo>
                    <a:pt x="7855" y="1621"/>
                    <a:pt x="7823" y="1638"/>
                    <a:pt x="7781" y="1670"/>
                  </a:cubicBezTo>
                  <a:cubicBezTo>
                    <a:pt x="7770" y="1665"/>
                    <a:pt x="7751" y="1655"/>
                    <a:pt x="7731" y="1645"/>
                  </a:cubicBezTo>
                  <a:cubicBezTo>
                    <a:pt x="7705" y="1658"/>
                    <a:pt x="7676" y="1673"/>
                    <a:pt x="7648" y="1685"/>
                  </a:cubicBezTo>
                  <a:cubicBezTo>
                    <a:pt x="7648" y="1649"/>
                    <a:pt x="7646" y="1613"/>
                    <a:pt x="7646" y="1574"/>
                  </a:cubicBezTo>
                  <a:cubicBezTo>
                    <a:pt x="7658" y="1573"/>
                    <a:pt x="7671" y="1573"/>
                    <a:pt x="7683" y="1573"/>
                  </a:cubicBezTo>
                  <a:close/>
                  <a:moveTo>
                    <a:pt x="7709" y="1704"/>
                  </a:moveTo>
                  <a:lnTo>
                    <a:pt x="7721" y="1716"/>
                  </a:lnTo>
                  <a:lnTo>
                    <a:pt x="7662" y="1785"/>
                  </a:lnTo>
                  <a:lnTo>
                    <a:pt x="7640" y="1763"/>
                  </a:lnTo>
                  <a:lnTo>
                    <a:pt x="7709" y="1704"/>
                  </a:lnTo>
                  <a:close/>
                  <a:moveTo>
                    <a:pt x="7578" y="1808"/>
                  </a:moveTo>
                  <a:lnTo>
                    <a:pt x="7599" y="1829"/>
                  </a:lnTo>
                  <a:lnTo>
                    <a:pt x="7531" y="1888"/>
                  </a:lnTo>
                  <a:lnTo>
                    <a:pt x="7517" y="1876"/>
                  </a:lnTo>
                  <a:lnTo>
                    <a:pt x="7578" y="1808"/>
                  </a:lnTo>
                  <a:close/>
                  <a:moveTo>
                    <a:pt x="7137" y="1870"/>
                  </a:moveTo>
                  <a:lnTo>
                    <a:pt x="7144" y="1879"/>
                  </a:lnTo>
                  <a:lnTo>
                    <a:pt x="7108" y="1921"/>
                  </a:lnTo>
                  <a:cubicBezTo>
                    <a:pt x="7106" y="1919"/>
                    <a:pt x="7102" y="1916"/>
                    <a:pt x="7100" y="1913"/>
                  </a:cubicBezTo>
                  <a:lnTo>
                    <a:pt x="7137" y="1870"/>
                  </a:lnTo>
                  <a:close/>
                  <a:moveTo>
                    <a:pt x="7411" y="2023"/>
                  </a:moveTo>
                  <a:lnTo>
                    <a:pt x="7436" y="2048"/>
                  </a:lnTo>
                  <a:lnTo>
                    <a:pt x="7425" y="2061"/>
                  </a:lnTo>
                  <a:lnTo>
                    <a:pt x="7400" y="2035"/>
                  </a:lnTo>
                  <a:lnTo>
                    <a:pt x="7411" y="2023"/>
                  </a:lnTo>
                  <a:close/>
                  <a:moveTo>
                    <a:pt x="7305" y="2110"/>
                  </a:moveTo>
                  <a:lnTo>
                    <a:pt x="7314" y="2117"/>
                  </a:lnTo>
                  <a:lnTo>
                    <a:pt x="7280" y="2155"/>
                  </a:lnTo>
                  <a:lnTo>
                    <a:pt x="7271" y="2148"/>
                  </a:lnTo>
                  <a:lnTo>
                    <a:pt x="7305" y="2110"/>
                  </a:lnTo>
                  <a:close/>
                  <a:moveTo>
                    <a:pt x="7063" y="2276"/>
                  </a:moveTo>
                  <a:lnTo>
                    <a:pt x="7093" y="2298"/>
                  </a:lnTo>
                  <a:lnTo>
                    <a:pt x="7083" y="2313"/>
                  </a:lnTo>
                  <a:lnTo>
                    <a:pt x="7055" y="2292"/>
                  </a:lnTo>
                  <a:lnTo>
                    <a:pt x="7063" y="2276"/>
                  </a:lnTo>
                  <a:close/>
                  <a:moveTo>
                    <a:pt x="6908" y="2275"/>
                  </a:moveTo>
                  <a:lnTo>
                    <a:pt x="6922" y="2286"/>
                  </a:lnTo>
                  <a:lnTo>
                    <a:pt x="6860" y="2383"/>
                  </a:lnTo>
                  <a:lnTo>
                    <a:pt x="6846" y="2373"/>
                  </a:lnTo>
                  <a:lnTo>
                    <a:pt x="6908" y="2275"/>
                  </a:lnTo>
                  <a:close/>
                  <a:moveTo>
                    <a:pt x="6994" y="2348"/>
                  </a:moveTo>
                  <a:lnTo>
                    <a:pt x="6989" y="2394"/>
                  </a:lnTo>
                  <a:lnTo>
                    <a:pt x="6989" y="2394"/>
                  </a:lnTo>
                  <a:cubicBezTo>
                    <a:pt x="6977" y="2381"/>
                    <a:pt x="6976" y="2369"/>
                    <a:pt x="6975" y="2356"/>
                  </a:cubicBezTo>
                  <a:lnTo>
                    <a:pt x="6994" y="2348"/>
                  </a:lnTo>
                  <a:close/>
                  <a:moveTo>
                    <a:pt x="16921" y="2426"/>
                  </a:moveTo>
                  <a:lnTo>
                    <a:pt x="17008" y="2429"/>
                  </a:lnTo>
                  <a:lnTo>
                    <a:pt x="17005" y="2441"/>
                  </a:lnTo>
                  <a:lnTo>
                    <a:pt x="16918" y="2438"/>
                  </a:lnTo>
                  <a:cubicBezTo>
                    <a:pt x="16919" y="2433"/>
                    <a:pt x="16921" y="2429"/>
                    <a:pt x="16921" y="2426"/>
                  </a:cubicBezTo>
                  <a:close/>
                  <a:moveTo>
                    <a:pt x="6983" y="2420"/>
                  </a:moveTo>
                  <a:cubicBezTo>
                    <a:pt x="6990" y="2451"/>
                    <a:pt x="6979" y="2476"/>
                    <a:pt x="6963" y="2511"/>
                  </a:cubicBezTo>
                  <a:cubicBezTo>
                    <a:pt x="6938" y="2501"/>
                    <a:pt x="6921" y="2492"/>
                    <a:pt x="6877" y="2473"/>
                  </a:cubicBezTo>
                  <a:cubicBezTo>
                    <a:pt x="6924" y="2449"/>
                    <a:pt x="6953" y="2435"/>
                    <a:pt x="6983" y="2420"/>
                  </a:cubicBezTo>
                  <a:close/>
                  <a:moveTo>
                    <a:pt x="15931" y="2447"/>
                  </a:moveTo>
                  <a:lnTo>
                    <a:pt x="15953" y="2516"/>
                  </a:lnTo>
                  <a:lnTo>
                    <a:pt x="15917" y="2532"/>
                  </a:lnTo>
                  <a:lnTo>
                    <a:pt x="15894" y="2464"/>
                  </a:lnTo>
                  <a:lnTo>
                    <a:pt x="15931" y="2447"/>
                  </a:lnTo>
                  <a:close/>
                  <a:moveTo>
                    <a:pt x="6735" y="2532"/>
                  </a:moveTo>
                  <a:lnTo>
                    <a:pt x="6765" y="2553"/>
                  </a:lnTo>
                  <a:lnTo>
                    <a:pt x="6756" y="2569"/>
                  </a:lnTo>
                  <a:lnTo>
                    <a:pt x="6725" y="2550"/>
                  </a:lnTo>
                  <a:lnTo>
                    <a:pt x="6735" y="2532"/>
                  </a:lnTo>
                  <a:close/>
                  <a:moveTo>
                    <a:pt x="15776" y="2722"/>
                  </a:moveTo>
                  <a:lnTo>
                    <a:pt x="15791" y="2754"/>
                  </a:lnTo>
                  <a:lnTo>
                    <a:pt x="15770" y="2767"/>
                  </a:lnTo>
                  <a:lnTo>
                    <a:pt x="15754" y="2735"/>
                  </a:lnTo>
                  <a:lnTo>
                    <a:pt x="15776" y="2722"/>
                  </a:lnTo>
                  <a:close/>
                  <a:moveTo>
                    <a:pt x="18148" y="2694"/>
                  </a:moveTo>
                  <a:cubicBezTo>
                    <a:pt x="18198" y="2785"/>
                    <a:pt x="18233" y="2867"/>
                    <a:pt x="18274" y="3013"/>
                  </a:cubicBezTo>
                  <a:cubicBezTo>
                    <a:pt x="18208" y="2884"/>
                    <a:pt x="18158" y="2813"/>
                    <a:pt x="18092" y="2734"/>
                  </a:cubicBezTo>
                  <a:lnTo>
                    <a:pt x="18090" y="2734"/>
                  </a:lnTo>
                  <a:cubicBezTo>
                    <a:pt x="18112" y="2717"/>
                    <a:pt x="18129" y="2707"/>
                    <a:pt x="18148" y="2694"/>
                  </a:cubicBezTo>
                  <a:close/>
                  <a:moveTo>
                    <a:pt x="6738" y="3006"/>
                  </a:moveTo>
                  <a:lnTo>
                    <a:pt x="6771" y="3022"/>
                  </a:lnTo>
                  <a:lnTo>
                    <a:pt x="6762" y="3040"/>
                  </a:lnTo>
                  <a:lnTo>
                    <a:pt x="6731" y="3023"/>
                  </a:lnTo>
                  <a:lnTo>
                    <a:pt x="6738" y="3006"/>
                  </a:lnTo>
                  <a:close/>
                  <a:moveTo>
                    <a:pt x="6588" y="3103"/>
                  </a:moveTo>
                  <a:lnTo>
                    <a:pt x="6600" y="3109"/>
                  </a:lnTo>
                  <a:lnTo>
                    <a:pt x="6575" y="3162"/>
                  </a:lnTo>
                  <a:lnTo>
                    <a:pt x="6565" y="3156"/>
                  </a:lnTo>
                  <a:lnTo>
                    <a:pt x="6588" y="3103"/>
                  </a:lnTo>
                  <a:close/>
                  <a:moveTo>
                    <a:pt x="10072" y="3178"/>
                  </a:moveTo>
                  <a:lnTo>
                    <a:pt x="10084" y="3206"/>
                  </a:lnTo>
                  <a:lnTo>
                    <a:pt x="10034" y="3243"/>
                  </a:lnTo>
                  <a:lnTo>
                    <a:pt x="10015" y="3196"/>
                  </a:lnTo>
                  <a:lnTo>
                    <a:pt x="10072" y="3178"/>
                  </a:lnTo>
                  <a:close/>
                  <a:moveTo>
                    <a:pt x="14882" y="3188"/>
                  </a:moveTo>
                  <a:lnTo>
                    <a:pt x="14889" y="3197"/>
                  </a:lnTo>
                  <a:cubicBezTo>
                    <a:pt x="14870" y="3213"/>
                    <a:pt x="14852" y="3229"/>
                    <a:pt x="14836" y="3247"/>
                  </a:cubicBezTo>
                  <a:lnTo>
                    <a:pt x="14829" y="3238"/>
                  </a:lnTo>
                  <a:cubicBezTo>
                    <a:pt x="14845" y="3221"/>
                    <a:pt x="14862" y="3204"/>
                    <a:pt x="14882" y="3188"/>
                  </a:cubicBezTo>
                  <a:close/>
                  <a:moveTo>
                    <a:pt x="6401" y="3154"/>
                  </a:moveTo>
                  <a:lnTo>
                    <a:pt x="6401" y="3156"/>
                  </a:lnTo>
                  <a:lnTo>
                    <a:pt x="6419" y="3159"/>
                  </a:lnTo>
                  <a:cubicBezTo>
                    <a:pt x="6410" y="3193"/>
                    <a:pt x="6404" y="3226"/>
                    <a:pt x="6397" y="3260"/>
                  </a:cubicBezTo>
                  <a:lnTo>
                    <a:pt x="6368" y="3251"/>
                  </a:lnTo>
                  <a:lnTo>
                    <a:pt x="6401" y="3154"/>
                  </a:lnTo>
                  <a:close/>
                  <a:moveTo>
                    <a:pt x="15728" y="3215"/>
                  </a:moveTo>
                  <a:cubicBezTo>
                    <a:pt x="15739" y="3234"/>
                    <a:pt x="15750" y="3251"/>
                    <a:pt x="15782" y="3304"/>
                  </a:cubicBezTo>
                  <a:cubicBezTo>
                    <a:pt x="15710" y="3290"/>
                    <a:pt x="15680" y="3284"/>
                    <a:pt x="15645" y="3276"/>
                  </a:cubicBezTo>
                  <a:cubicBezTo>
                    <a:pt x="15673" y="3256"/>
                    <a:pt x="15697" y="3238"/>
                    <a:pt x="15728" y="3215"/>
                  </a:cubicBezTo>
                  <a:close/>
                  <a:moveTo>
                    <a:pt x="17739" y="3325"/>
                  </a:moveTo>
                  <a:lnTo>
                    <a:pt x="17764" y="3384"/>
                  </a:lnTo>
                  <a:lnTo>
                    <a:pt x="17753" y="3390"/>
                  </a:lnTo>
                  <a:lnTo>
                    <a:pt x="17728" y="3331"/>
                  </a:lnTo>
                  <a:lnTo>
                    <a:pt x="17739" y="3325"/>
                  </a:lnTo>
                  <a:close/>
                  <a:moveTo>
                    <a:pt x="16912" y="3540"/>
                  </a:moveTo>
                  <a:lnTo>
                    <a:pt x="16921" y="3541"/>
                  </a:lnTo>
                  <a:lnTo>
                    <a:pt x="16908" y="3577"/>
                  </a:lnTo>
                  <a:lnTo>
                    <a:pt x="16900" y="3575"/>
                  </a:lnTo>
                  <a:lnTo>
                    <a:pt x="16912" y="3540"/>
                  </a:lnTo>
                  <a:close/>
                  <a:moveTo>
                    <a:pt x="15285" y="3618"/>
                  </a:moveTo>
                  <a:lnTo>
                    <a:pt x="15308" y="3646"/>
                  </a:lnTo>
                  <a:cubicBezTo>
                    <a:pt x="15302" y="3650"/>
                    <a:pt x="15297" y="3655"/>
                    <a:pt x="15292" y="3660"/>
                  </a:cubicBezTo>
                  <a:lnTo>
                    <a:pt x="15269" y="3634"/>
                  </a:lnTo>
                  <a:lnTo>
                    <a:pt x="15285" y="3618"/>
                  </a:lnTo>
                  <a:close/>
                  <a:moveTo>
                    <a:pt x="18048" y="3961"/>
                  </a:moveTo>
                  <a:lnTo>
                    <a:pt x="18051" y="3983"/>
                  </a:lnTo>
                  <a:lnTo>
                    <a:pt x="18015" y="3984"/>
                  </a:lnTo>
                  <a:lnTo>
                    <a:pt x="18014" y="3984"/>
                  </a:lnTo>
                  <a:lnTo>
                    <a:pt x="18012" y="3964"/>
                  </a:lnTo>
                  <a:lnTo>
                    <a:pt x="18048" y="3961"/>
                  </a:lnTo>
                  <a:close/>
                  <a:moveTo>
                    <a:pt x="10496" y="4068"/>
                  </a:moveTo>
                  <a:lnTo>
                    <a:pt x="10512" y="4128"/>
                  </a:lnTo>
                  <a:lnTo>
                    <a:pt x="10500" y="4130"/>
                  </a:lnTo>
                  <a:lnTo>
                    <a:pt x="10484" y="4071"/>
                  </a:lnTo>
                  <a:lnTo>
                    <a:pt x="10496" y="4068"/>
                  </a:lnTo>
                  <a:close/>
                  <a:moveTo>
                    <a:pt x="6469" y="4220"/>
                  </a:moveTo>
                  <a:lnTo>
                    <a:pt x="6503" y="4230"/>
                  </a:lnTo>
                  <a:lnTo>
                    <a:pt x="6499" y="4249"/>
                  </a:lnTo>
                  <a:lnTo>
                    <a:pt x="6465" y="4239"/>
                  </a:lnTo>
                  <a:lnTo>
                    <a:pt x="6469" y="4220"/>
                  </a:lnTo>
                  <a:close/>
                  <a:moveTo>
                    <a:pt x="18180" y="4495"/>
                  </a:moveTo>
                  <a:lnTo>
                    <a:pt x="18215" y="4498"/>
                  </a:lnTo>
                  <a:lnTo>
                    <a:pt x="18215" y="4520"/>
                  </a:lnTo>
                  <a:lnTo>
                    <a:pt x="18180" y="4517"/>
                  </a:lnTo>
                  <a:lnTo>
                    <a:pt x="18180" y="4495"/>
                  </a:lnTo>
                  <a:close/>
                  <a:moveTo>
                    <a:pt x="6144" y="4498"/>
                  </a:moveTo>
                  <a:lnTo>
                    <a:pt x="6178" y="4508"/>
                  </a:lnTo>
                  <a:cubicBezTo>
                    <a:pt x="6176" y="4515"/>
                    <a:pt x="6175" y="4521"/>
                    <a:pt x="6173" y="4527"/>
                  </a:cubicBezTo>
                  <a:lnTo>
                    <a:pt x="6140" y="4518"/>
                  </a:lnTo>
                  <a:cubicBezTo>
                    <a:pt x="6141" y="4511"/>
                    <a:pt x="6142" y="4505"/>
                    <a:pt x="6144" y="4498"/>
                  </a:cubicBezTo>
                  <a:close/>
                  <a:moveTo>
                    <a:pt x="18652" y="4580"/>
                  </a:moveTo>
                  <a:lnTo>
                    <a:pt x="18664" y="4581"/>
                  </a:lnTo>
                  <a:lnTo>
                    <a:pt x="18661" y="4652"/>
                  </a:lnTo>
                  <a:lnTo>
                    <a:pt x="18649" y="4651"/>
                  </a:lnTo>
                  <a:lnTo>
                    <a:pt x="18652" y="4580"/>
                  </a:lnTo>
                  <a:close/>
                  <a:moveTo>
                    <a:pt x="10908" y="4774"/>
                  </a:moveTo>
                  <a:lnTo>
                    <a:pt x="10912" y="4795"/>
                  </a:lnTo>
                  <a:lnTo>
                    <a:pt x="10877" y="4801"/>
                  </a:lnTo>
                  <a:lnTo>
                    <a:pt x="10873" y="4780"/>
                  </a:lnTo>
                  <a:lnTo>
                    <a:pt x="10908" y="4774"/>
                  </a:lnTo>
                  <a:close/>
                  <a:moveTo>
                    <a:pt x="10722" y="4926"/>
                  </a:moveTo>
                  <a:lnTo>
                    <a:pt x="10730" y="4957"/>
                  </a:lnTo>
                  <a:lnTo>
                    <a:pt x="10659" y="4967"/>
                  </a:lnTo>
                  <a:lnTo>
                    <a:pt x="10652" y="4938"/>
                  </a:lnTo>
                  <a:lnTo>
                    <a:pt x="10722" y="4926"/>
                  </a:lnTo>
                  <a:close/>
                  <a:moveTo>
                    <a:pt x="18599" y="4995"/>
                  </a:moveTo>
                  <a:lnTo>
                    <a:pt x="18611" y="4996"/>
                  </a:lnTo>
                  <a:cubicBezTo>
                    <a:pt x="18610" y="5020"/>
                    <a:pt x="18608" y="5043"/>
                    <a:pt x="18607" y="5066"/>
                  </a:cubicBezTo>
                  <a:lnTo>
                    <a:pt x="18595" y="5064"/>
                  </a:lnTo>
                  <a:lnTo>
                    <a:pt x="18599" y="4995"/>
                  </a:lnTo>
                  <a:close/>
                  <a:moveTo>
                    <a:pt x="5407" y="5071"/>
                  </a:moveTo>
                  <a:lnTo>
                    <a:pt x="5419" y="5074"/>
                  </a:lnTo>
                  <a:lnTo>
                    <a:pt x="5408" y="5138"/>
                  </a:lnTo>
                  <a:lnTo>
                    <a:pt x="5397" y="5136"/>
                  </a:lnTo>
                  <a:lnTo>
                    <a:pt x="5407" y="5071"/>
                  </a:lnTo>
                  <a:close/>
                  <a:moveTo>
                    <a:pt x="5972" y="5279"/>
                  </a:moveTo>
                  <a:lnTo>
                    <a:pt x="6006" y="5286"/>
                  </a:lnTo>
                  <a:lnTo>
                    <a:pt x="6003" y="5305"/>
                  </a:lnTo>
                  <a:lnTo>
                    <a:pt x="5967" y="5299"/>
                  </a:lnTo>
                  <a:lnTo>
                    <a:pt x="5972" y="5279"/>
                  </a:lnTo>
                  <a:close/>
                  <a:moveTo>
                    <a:pt x="6125" y="5289"/>
                  </a:moveTo>
                  <a:lnTo>
                    <a:pt x="6137" y="5291"/>
                  </a:lnTo>
                  <a:lnTo>
                    <a:pt x="6126" y="5351"/>
                  </a:lnTo>
                  <a:lnTo>
                    <a:pt x="6115" y="5349"/>
                  </a:lnTo>
                  <a:lnTo>
                    <a:pt x="6125" y="5289"/>
                  </a:lnTo>
                  <a:close/>
                  <a:moveTo>
                    <a:pt x="13431" y="5358"/>
                  </a:moveTo>
                  <a:lnTo>
                    <a:pt x="13440" y="5364"/>
                  </a:lnTo>
                  <a:lnTo>
                    <a:pt x="13406" y="5422"/>
                  </a:lnTo>
                  <a:lnTo>
                    <a:pt x="13396" y="5414"/>
                  </a:lnTo>
                  <a:lnTo>
                    <a:pt x="13431" y="5358"/>
                  </a:lnTo>
                  <a:close/>
                  <a:moveTo>
                    <a:pt x="12008" y="5525"/>
                  </a:moveTo>
                  <a:lnTo>
                    <a:pt x="12013" y="5547"/>
                  </a:lnTo>
                  <a:lnTo>
                    <a:pt x="11977" y="5550"/>
                  </a:lnTo>
                  <a:lnTo>
                    <a:pt x="11973" y="5529"/>
                  </a:lnTo>
                  <a:lnTo>
                    <a:pt x="12008" y="5525"/>
                  </a:lnTo>
                  <a:close/>
                  <a:moveTo>
                    <a:pt x="18569" y="5566"/>
                  </a:moveTo>
                  <a:lnTo>
                    <a:pt x="18604" y="5573"/>
                  </a:lnTo>
                  <a:lnTo>
                    <a:pt x="18601" y="5595"/>
                  </a:lnTo>
                  <a:lnTo>
                    <a:pt x="18566" y="5589"/>
                  </a:lnTo>
                  <a:lnTo>
                    <a:pt x="18569" y="5566"/>
                  </a:lnTo>
                  <a:close/>
                  <a:moveTo>
                    <a:pt x="5798" y="5667"/>
                  </a:moveTo>
                  <a:lnTo>
                    <a:pt x="5809" y="5670"/>
                  </a:lnTo>
                  <a:lnTo>
                    <a:pt x="5803" y="5732"/>
                  </a:lnTo>
                  <a:lnTo>
                    <a:pt x="5791" y="5731"/>
                  </a:lnTo>
                  <a:lnTo>
                    <a:pt x="5798" y="5667"/>
                  </a:lnTo>
                  <a:close/>
                  <a:moveTo>
                    <a:pt x="12052" y="5700"/>
                  </a:moveTo>
                  <a:lnTo>
                    <a:pt x="12088" y="5750"/>
                  </a:lnTo>
                  <a:cubicBezTo>
                    <a:pt x="12087" y="5753"/>
                    <a:pt x="12085" y="5757"/>
                    <a:pt x="12084" y="5759"/>
                  </a:cubicBezTo>
                  <a:lnTo>
                    <a:pt x="12084" y="5759"/>
                  </a:lnTo>
                  <a:cubicBezTo>
                    <a:pt x="12070" y="5748"/>
                    <a:pt x="12058" y="5735"/>
                    <a:pt x="12045" y="5722"/>
                  </a:cubicBezTo>
                  <a:cubicBezTo>
                    <a:pt x="12048" y="5714"/>
                    <a:pt x="12051" y="5707"/>
                    <a:pt x="12052" y="5700"/>
                  </a:cubicBezTo>
                  <a:close/>
                  <a:moveTo>
                    <a:pt x="6100" y="5739"/>
                  </a:moveTo>
                  <a:lnTo>
                    <a:pt x="6134" y="5745"/>
                  </a:lnTo>
                  <a:lnTo>
                    <a:pt x="6132" y="5766"/>
                  </a:lnTo>
                  <a:lnTo>
                    <a:pt x="6097" y="5760"/>
                  </a:lnTo>
                  <a:lnTo>
                    <a:pt x="6100" y="5739"/>
                  </a:lnTo>
                  <a:close/>
                  <a:moveTo>
                    <a:pt x="11323" y="5779"/>
                  </a:moveTo>
                  <a:lnTo>
                    <a:pt x="11333" y="5842"/>
                  </a:lnTo>
                  <a:lnTo>
                    <a:pt x="11321" y="5844"/>
                  </a:lnTo>
                  <a:lnTo>
                    <a:pt x="11309" y="5781"/>
                  </a:lnTo>
                  <a:lnTo>
                    <a:pt x="11323" y="5779"/>
                  </a:lnTo>
                  <a:close/>
                  <a:moveTo>
                    <a:pt x="12073" y="6154"/>
                  </a:moveTo>
                  <a:cubicBezTo>
                    <a:pt x="12066" y="6157"/>
                    <a:pt x="12059" y="6160"/>
                    <a:pt x="12053" y="6163"/>
                  </a:cubicBezTo>
                  <a:lnTo>
                    <a:pt x="12053" y="6163"/>
                  </a:lnTo>
                  <a:cubicBezTo>
                    <a:pt x="12047" y="6168"/>
                    <a:pt x="12041" y="6174"/>
                    <a:pt x="12035" y="6179"/>
                  </a:cubicBezTo>
                  <a:cubicBezTo>
                    <a:pt x="12041" y="6180"/>
                    <a:pt x="12046" y="6181"/>
                    <a:pt x="12052" y="6181"/>
                  </a:cubicBezTo>
                  <a:lnTo>
                    <a:pt x="12052" y="6181"/>
                  </a:lnTo>
                  <a:cubicBezTo>
                    <a:pt x="12059" y="6172"/>
                    <a:pt x="12066" y="6163"/>
                    <a:pt x="12073" y="6154"/>
                  </a:cubicBezTo>
                  <a:close/>
                  <a:moveTo>
                    <a:pt x="11936" y="6156"/>
                  </a:moveTo>
                  <a:lnTo>
                    <a:pt x="11938" y="6169"/>
                  </a:lnTo>
                  <a:lnTo>
                    <a:pt x="11905" y="6190"/>
                  </a:lnTo>
                  <a:lnTo>
                    <a:pt x="11905" y="6188"/>
                  </a:lnTo>
                  <a:lnTo>
                    <a:pt x="11904" y="6175"/>
                  </a:lnTo>
                  <a:lnTo>
                    <a:pt x="11936" y="6156"/>
                  </a:lnTo>
                  <a:close/>
                  <a:moveTo>
                    <a:pt x="12931" y="6257"/>
                  </a:moveTo>
                  <a:cubicBezTo>
                    <a:pt x="12947" y="6287"/>
                    <a:pt x="12960" y="6312"/>
                    <a:pt x="12994" y="6370"/>
                  </a:cubicBezTo>
                  <a:cubicBezTo>
                    <a:pt x="12951" y="6356"/>
                    <a:pt x="12935" y="6345"/>
                    <a:pt x="12909" y="6329"/>
                  </a:cubicBezTo>
                  <a:cubicBezTo>
                    <a:pt x="12918" y="6297"/>
                    <a:pt x="12923" y="6282"/>
                    <a:pt x="12931" y="6257"/>
                  </a:cubicBezTo>
                  <a:close/>
                  <a:moveTo>
                    <a:pt x="12891" y="6341"/>
                  </a:moveTo>
                  <a:lnTo>
                    <a:pt x="12909" y="6384"/>
                  </a:lnTo>
                  <a:lnTo>
                    <a:pt x="12904" y="6393"/>
                  </a:lnTo>
                  <a:lnTo>
                    <a:pt x="12887" y="6350"/>
                  </a:lnTo>
                  <a:lnTo>
                    <a:pt x="12891" y="6341"/>
                  </a:lnTo>
                  <a:close/>
                  <a:moveTo>
                    <a:pt x="18235" y="6451"/>
                  </a:moveTo>
                  <a:lnTo>
                    <a:pt x="18235" y="6451"/>
                  </a:lnTo>
                  <a:cubicBezTo>
                    <a:pt x="18240" y="6462"/>
                    <a:pt x="18245" y="6471"/>
                    <a:pt x="18249" y="6480"/>
                  </a:cubicBezTo>
                  <a:lnTo>
                    <a:pt x="18249" y="6480"/>
                  </a:lnTo>
                  <a:cubicBezTo>
                    <a:pt x="18252" y="6479"/>
                    <a:pt x="18255" y="6478"/>
                    <a:pt x="18258" y="6477"/>
                  </a:cubicBezTo>
                  <a:lnTo>
                    <a:pt x="18258" y="6477"/>
                  </a:lnTo>
                  <a:cubicBezTo>
                    <a:pt x="18252" y="6470"/>
                    <a:pt x="18244" y="6461"/>
                    <a:pt x="18235" y="6451"/>
                  </a:cubicBezTo>
                  <a:close/>
                  <a:moveTo>
                    <a:pt x="12725" y="6643"/>
                  </a:moveTo>
                  <a:cubicBezTo>
                    <a:pt x="12753" y="6740"/>
                    <a:pt x="12769" y="6778"/>
                    <a:pt x="12784" y="6818"/>
                  </a:cubicBezTo>
                  <a:lnTo>
                    <a:pt x="12779" y="6871"/>
                  </a:lnTo>
                  <a:cubicBezTo>
                    <a:pt x="12769" y="6856"/>
                    <a:pt x="12756" y="6849"/>
                    <a:pt x="12748" y="6819"/>
                  </a:cubicBezTo>
                  <a:cubicBezTo>
                    <a:pt x="12741" y="6797"/>
                    <a:pt x="12738" y="6750"/>
                    <a:pt x="12725" y="6643"/>
                  </a:cubicBezTo>
                  <a:close/>
                  <a:moveTo>
                    <a:pt x="13106" y="6866"/>
                  </a:moveTo>
                  <a:lnTo>
                    <a:pt x="13123" y="6912"/>
                  </a:lnTo>
                  <a:lnTo>
                    <a:pt x="13115" y="6928"/>
                  </a:lnTo>
                  <a:lnTo>
                    <a:pt x="13097" y="6881"/>
                  </a:lnTo>
                  <a:lnTo>
                    <a:pt x="13106" y="6866"/>
                  </a:lnTo>
                  <a:close/>
                  <a:moveTo>
                    <a:pt x="17249" y="6881"/>
                  </a:moveTo>
                  <a:lnTo>
                    <a:pt x="17305" y="6899"/>
                  </a:lnTo>
                  <a:cubicBezTo>
                    <a:pt x="17303" y="6909"/>
                    <a:pt x="17302" y="6918"/>
                    <a:pt x="17300" y="6928"/>
                  </a:cubicBezTo>
                  <a:lnTo>
                    <a:pt x="17240" y="6935"/>
                  </a:lnTo>
                  <a:lnTo>
                    <a:pt x="17249" y="6881"/>
                  </a:lnTo>
                  <a:close/>
                  <a:moveTo>
                    <a:pt x="6087" y="6959"/>
                  </a:moveTo>
                  <a:lnTo>
                    <a:pt x="6097" y="7061"/>
                  </a:lnTo>
                  <a:lnTo>
                    <a:pt x="6066" y="7063"/>
                  </a:lnTo>
                  <a:lnTo>
                    <a:pt x="6066" y="7063"/>
                  </a:lnTo>
                  <a:lnTo>
                    <a:pt x="6070" y="6962"/>
                  </a:lnTo>
                  <a:lnTo>
                    <a:pt x="6087" y="6959"/>
                  </a:lnTo>
                  <a:close/>
                  <a:moveTo>
                    <a:pt x="12684" y="6893"/>
                  </a:moveTo>
                  <a:cubicBezTo>
                    <a:pt x="12688" y="6937"/>
                    <a:pt x="12691" y="6968"/>
                    <a:pt x="12695" y="6999"/>
                  </a:cubicBezTo>
                  <a:lnTo>
                    <a:pt x="12688" y="7068"/>
                  </a:lnTo>
                  <a:cubicBezTo>
                    <a:pt x="12678" y="7050"/>
                    <a:pt x="12669" y="7033"/>
                    <a:pt x="12653" y="6994"/>
                  </a:cubicBezTo>
                  <a:cubicBezTo>
                    <a:pt x="12669" y="6944"/>
                    <a:pt x="12675" y="6921"/>
                    <a:pt x="12684" y="6893"/>
                  </a:cubicBezTo>
                  <a:close/>
                  <a:moveTo>
                    <a:pt x="6240" y="6906"/>
                  </a:moveTo>
                  <a:cubicBezTo>
                    <a:pt x="6237" y="6959"/>
                    <a:pt x="6235" y="7015"/>
                    <a:pt x="6232" y="7083"/>
                  </a:cubicBezTo>
                  <a:cubicBezTo>
                    <a:pt x="6203" y="6980"/>
                    <a:pt x="6203" y="6980"/>
                    <a:pt x="6240" y="6906"/>
                  </a:cubicBezTo>
                  <a:close/>
                  <a:moveTo>
                    <a:pt x="12529" y="7078"/>
                  </a:moveTo>
                  <a:lnTo>
                    <a:pt x="12528" y="7111"/>
                  </a:lnTo>
                  <a:lnTo>
                    <a:pt x="12517" y="7133"/>
                  </a:lnTo>
                  <a:lnTo>
                    <a:pt x="12520" y="7099"/>
                  </a:lnTo>
                  <a:lnTo>
                    <a:pt x="12529" y="7078"/>
                  </a:lnTo>
                  <a:close/>
                  <a:moveTo>
                    <a:pt x="12757" y="7165"/>
                  </a:moveTo>
                  <a:lnTo>
                    <a:pt x="12763" y="7236"/>
                  </a:lnTo>
                  <a:lnTo>
                    <a:pt x="12757" y="7247"/>
                  </a:lnTo>
                  <a:lnTo>
                    <a:pt x="12751" y="7178"/>
                  </a:lnTo>
                  <a:lnTo>
                    <a:pt x="12757" y="7165"/>
                  </a:lnTo>
                  <a:close/>
                  <a:moveTo>
                    <a:pt x="11917" y="7334"/>
                  </a:moveTo>
                  <a:lnTo>
                    <a:pt x="11924" y="7392"/>
                  </a:lnTo>
                  <a:lnTo>
                    <a:pt x="11916" y="7412"/>
                  </a:lnTo>
                  <a:lnTo>
                    <a:pt x="11910" y="7353"/>
                  </a:lnTo>
                  <a:lnTo>
                    <a:pt x="11908" y="7353"/>
                  </a:lnTo>
                  <a:lnTo>
                    <a:pt x="11917" y="7334"/>
                  </a:lnTo>
                  <a:close/>
                  <a:moveTo>
                    <a:pt x="12557" y="7258"/>
                  </a:moveTo>
                  <a:lnTo>
                    <a:pt x="12557" y="7399"/>
                  </a:lnTo>
                  <a:lnTo>
                    <a:pt x="12545" y="7434"/>
                  </a:lnTo>
                  <a:lnTo>
                    <a:pt x="12551" y="7277"/>
                  </a:lnTo>
                  <a:lnTo>
                    <a:pt x="12557" y="7258"/>
                  </a:lnTo>
                  <a:close/>
                  <a:moveTo>
                    <a:pt x="12301" y="7431"/>
                  </a:moveTo>
                  <a:lnTo>
                    <a:pt x="12301" y="7431"/>
                  </a:lnTo>
                  <a:cubicBezTo>
                    <a:pt x="12298" y="7468"/>
                    <a:pt x="12295" y="7500"/>
                    <a:pt x="12292" y="7533"/>
                  </a:cubicBezTo>
                  <a:lnTo>
                    <a:pt x="12285" y="7555"/>
                  </a:lnTo>
                  <a:lnTo>
                    <a:pt x="12285" y="7555"/>
                  </a:lnTo>
                  <a:lnTo>
                    <a:pt x="12298" y="7440"/>
                  </a:lnTo>
                  <a:cubicBezTo>
                    <a:pt x="12300" y="7437"/>
                    <a:pt x="12301" y="7431"/>
                    <a:pt x="12301" y="7431"/>
                  </a:cubicBezTo>
                  <a:close/>
                  <a:moveTo>
                    <a:pt x="6253" y="7593"/>
                  </a:moveTo>
                  <a:lnTo>
                    <a:pt x="6253" y="7614"/>
                  </a:lnTo>
                  <a:lnTo>
                    <a:pt x="6218" y="7612"/>
                  </a:lnTo>
                  <a:lnTo>
                    <a:pt x="6218" y="7593"/>
                  </a:lnTo>
                  <a:close/>
                  <a:moveTo>
                    <a:pt x="18179" y="7575"/>
                  </a:moveTo>
                  <a:lnTo>
                    <a:pt x="18190" y="7578"/>
                  </a:lnTo>
                  <a:lnTo>
                    <a:pt x="18173" y="7642"/>
                  </a:lnTo>
                  <a:lnTo>
                    <a:pt x="18162" y="7639"/>
                  </a:lnTo>
                  <a:lnTo>
                    <a:pt x="18179" y="7575"/>
                  </a:lnTo>
                  <a:close/>
                  <a:moveTo>
                    <a:pt x="6209" y="7693"/>
                  </a:moveTo>
                  <a:lnTo>
                    <a:pt x="6210" y="7755"/>
                  </a:lnTo>
                  <a:lnTo>
                    <a:pt x="6198" y="7755"/>
                  </a:lnTo>
                  <a:lnTo>
                    <a:pt x="6197" y="7693"/>
                  </a:lnTo>
                  <a:close/>
                  <a:moveTo>
                    <a:pt x="17758" y="7774"/>
                  </a:moveTo>
                  <a:lnTo>
                    <a:pt x="17768" y="7777"/>
                  </a:lnTo>
                  <a:lnTo>
                    <a:pt x="17751" y="7840"/>
                  </a:lnTo>
                  <a:lnTo>
                    <a:pt x="17751" y="7840"/>
                  </a:lnTo>
                  <a:lnTo>
                    <a:pt x="17740" y="7836"/>
                  </a:lnTo>
                  <a:lnTo>
                    <a:pt x="17758" y="7774"/>
                  </a:lnTo>
                  <a:close/>
                  <a:moveTo>
                    <a:pt x="6038" y="7764"/>
                  </a:moveTo>
                  <a:lnTo>
                    <a:pt x="6041" y="7867"/>
                  </a:lnTo>
                  <a:lnTo>
                    <a:pt x="6023" y="7870"/>
                  </a:lnTo>
                  <a:lnTo>
                    <a:pt x="6007" y="7765"/>
                  </a:lnTo>
                  <a:lnTo>
                    <a:pt x="6038" y="7764"/>
                  </a:lnTo>
                  <a:close/>
                  <a:moveTo>
                    <a:pt x="17505" y="7842"/>
                  </a:moveTo>
                  <a:lnTo>
                    <a:pt x="17539" y="7853"/>
                  </a:lnTo>
                  <a:lnTo>
                    <a:pt x="17533" y="7874"/>
                  </a:lnTo>
                  <a:lnTo>
                    <a:pt x="17499" y="7862"/>
                  </a:lnTo>
                  <a:lnTo>
                    <a:pt x="17505" y="7842"/>
                  </a:lnTo>
                  <a:close/>
                  <a:moveTo>
                    <a:pt x="11061" y="7952"/>
                  </a:moveTo>
                  <a:lnTo>
                    <a:pt x="11076" y="7976"/>
                  </a:lnTo>
                  <a:lnTo>
                    <a:pt x="11061" y="8086"/>
                  </a:lnTo>
                  <a:cubicBezTo>
                    <a:pt x="11058" y="8082"/>
                    <a:pt x="11055" y="8077"/>
                    <a:pt x="11052" y="8070"/>
                  </a:cubicBezTo>
                  <a:lnTo>
                    <a:pt x="11052" y="8070"/>
                  </a:lnTo>
                  <a:cubicBezTo>
                    <a:pt x="11058" y="8126"/>
                    <a:pt x="11055" y="8167"/>
                    <a:pt x="11052" y="8210"/>
                  </a:cubicBezTo>
                  <a:lnTo>
                    <a:pt x="11039" y="8183"/>
                  </a:lnTo>
                  <a:lnTo>
                    <a:pt x="11052" y="8068"/>
                  </a:lnTo>
                  <a:lnTo>
                    <a:pt x="11061" y="8084"/>
                  </a:lnTo>
                  <a:cubicBezTo>
                    <a:pt x="11055" y="8029"/>
                    <a:pt x="11058" y="7990"/>
                    <a:pt x="11061" y="7952"/>
                  </a:cubicBezTo>
                  <a:close/>
                  <a:moveTo>
                    <a:pt x="6069" y="8207"/>
                  </a:moveTo>
                  <a:lnTo>
                    <a:pt x="6070" y="8227"/>
                  </a:lnTo>
                  <a:lnTo>
                    <a:pt x="6035" y="8227"/>
                  </a:lnTo>
                  <a:lnTo>
                    <a:pt x="6032" y="8207"/>
                  </a:lnTo>
                  <a:close/>
                  <a:moveTo>
                    <a:pt x="12278" y="8170"/>
                  </a:moveTo>
                  <a:lnTo>
                    <a:pt x="12279" y="8183"/>
                  </a:lnTo>
                  <a:cubicBezTo>
                    <a:pt x="12273" y="8226"/>
                    <a:pt x="12267" y="8267"/>
                    <a:pt x="12261" y="8308"/>
                  </a:cubicBezTo>
                  <a:lnTo>
                    <a:pt x="12260" y="8292"/>
                  </a:lnTo>
                  <a:lnTo>
                    <a:pt x="12278" y="8170"/>
                  </a:lnTo>
                  <a:close/>
                  <a:moveTo>
                    <a:pt x="11192" y="8335"/>
                  </a:moveTo>
                  <a:lnTo>
                    <a:pt x="11196" y="8371"/>
                  </a:lnTo>
                  <a:lnTo>
                    <a:pt x="11168" y="8418"/>
                  </a:lnTo>
                  <a:lnTo>
                    <a:pt x="11164" y="8380"/>
                  </a:lnTo>
                  <a:lnTo>
                    <a:pt x="11192" y="8335"/>
                  </a:lnTo>
                  <a:close/>
                  <a:moveTo>
                    <a:pt x="6285" y="8368"/>
                  </a:moveTo>
                  <a:lnTo>
                    <a:pt x="6291" y="8429"/>
                  </a:lnTo>
                  <a:lnTo>
                    <a:pt x="6279" y="8429"/>
                  </a:lnTo>
                  <a:lnTo>
                    <a:pt x="6273" y="8368"/>
                  </a:lnTo>
                  <a:close/>
                  <a:moveTo>
                    <a:pt x="17611" y="8489"/>
                  </a:moveTo>
                  <a:lnTo>
                    <a:pt x="17627" y="8491"/>
                  </a:lnTo>
                  <a:cubicBezTo>
                    <a:pt x="17621" y="8527"/>
                    <a:pt x="17614" y="8563"/>
                    <a:pt x="17606" y="8598"/>
                  </a:cubicBezTo>
                  <a:lnTo>
                    <a:pt x="17577" y="8591"/>
                  </a:lnTo>
                  <a:lnTo>
                    <a:pt x="17611" y="8489"/>
                  </a:lnTo>
                  <a:close/>
                  <a:moveTo>
                    <a:pt x="5906" y="8772"/>
                  </a:moveTo>
                  <a:lnTo>
                    <a:pt x="5907" y="8794"/>
                  </a:lnTo>
                  <a:lnTo>
                    <a:pt x="5872" y="8794"/>
                  </a:lnTo>
                  <a:lnTo>
                    <a:pt x="5870" y="8773"/>
                  </a:lnTo>
                  <a:lnTo>
                    <a:pt x="5906" y="8772"/>
                  </a:lnTo>
                  <a:close/>
                  <a:moveTo>
                    <a:pt x="17934" y="9083"/>
                  </a:moveTo>
                  <a:cubicBezTo>
                    <a:pt x="17931" y="9086"/>
                    <a:pt x="17927" y="9088"/>
                    <a:pt x="17924" y="9091"/>
                  </a:cubicBezTo>
                  <a:lnTo>
                    <a:pt x="17924" y="9091"/>
                  </a:lnTo>
                  <a:cubicBezTo>
                    <a:pt x="17928" y="9089"/>
                    <a:pt x="17932" y="9087"/>
                    <a:pt x="17934" y="9083"/>
                  </a:cubicBezTo>
                  <a:close/>
                  <a:moveTo>
                    <a:pt x="12205" y="8797"/>
                  </a:moveTo>
                  <a:lnTo>
                    <a:pt x="12205" y="8797"/>
                  </a:lnTo>
                  <a:cubicBezTo>
                    <a:pt x="12189" y="8932"/>
                    <a:pt x="12180" y="9007"/>
                    <a:pt x="12169" y="9108"/>
                  </a:cubicBezTo>
                  <a:cubicBezTo>
                    <a:pt x="12164" y="9041"/>
                    <a:pt x="12160" y="8988"/>
                    <a:pt x="12154" y="8894"/>
                  </a:cubicBezTo>
                  <a:cubicBezTo>
                    <a:pt x="12176" y="8860"/>
                    <a:pt x="12188" y="8835"/>
                    <a:pt x="12205" y="8797"/>
                  </a:cubicBezTo>
                  <a:close/>
                  <a:moveTo>
                    <a:pt x="5357" y="9094"/>
                  </a:moveTo>
                  <a:cubicBezTo>
                    <a:pt x="5358" y="9113"/>
                    <a:pt x="5364" y="9132"/>
                    <a:pt x="5367" y="9151"/>
                  </a:cubicBezTo>
                  <a:lnTo>
                    <a:pt x="5273" y="9156"/>
                  </a:lnTo>
                  <a:lnTo>
                    <a:pt x="5266" y="9123"/>
                  </a:lnTo>
                  <a:lnTo>
                    <a:pt x="5357" y="9094"/>
                  </a:lnTo>
                  <a:close/>
                  <a:moveTo>
                    <a:pt x="12510" y="9095"/>
                  </a:moveTo>
                  <a:lnTo>
                    <a:pt x="12506" y="9217"/>
                  </a:lnTo>
                  <a:lnTo>
                    <a:pt x="12497" y="9241"/>
                  </a:lnTo>
                  <a:cubicBezTo>
                    <a:pt x="12498" y="9200"/>
                    <a:pt x="12500" y="9160"/>
                    <a:pt x="12501" y="9119"/>
                  </a:cubicBezTo>
                  <a:lnTo>
                    <a:pt x="12510" y="9095"/>
                  </a:lnTo>
                  <a:close/>
                  <a:moveTo>
                    <a:pt x="17508" y="9223"/>
                  </a:moveTo>
                  <a:lnTo>
                    <a:pt x="17572" y="9251"/>
                  </a:lnTo>
                  <a:lnTo>
                    <a:pt x="17562" y="9282"/>
                  </a:lnTo>
                  <a:lnTo>
                    <a:pt x="17496" y="9254"/>
                  </a:lnTo>
                  <a:lnTo>
                    <a:pt x="17508" y="9223"/>
                  </a:lnTo>
                  <a:close/>
                  <a:moveTo>
                    <a:pt x="6279" y="9685"/>
                  </a:moveTo>
                  <a:lnTo>
                    <a:pt x="6284" y="9706"/>
                  </a:lnTo>
                  <a:lnTo>
                    <a:pt x="6248" y="9710"/>
                  </a:lnTo>
                  <a:lnTo>
                    <a:pt x="6245" y="9690"/>
                  </a:lnTo>
                  <a:lnTo>
                    <a:pt x="6279" y="9685"/>
                  </a:lnTo>
                  <a:close/>
                  <a:moveTo>
                    <a:pt x="12988" y="9545"/>
                  </a:moveTo>
                  <a:lnTo>
                    <a:pt x="12994" y="9578"/>
                  </a:lnTo>
                  <a:lnTo>
                    <a:pt x="12923" y="9809"/>
                  </a:lnTo>
                  <a:lnTo>
                    <a:pt x="12918" y="9740"/>
                  </a:lnTo>
                  <a:lnTo>
                    <a:pt x="12988" y="9545"/>
                  </a:lnTo>
                  <a:close/>
                  <a:moveTo>
                    <a:pt x="17202" y="9784"/>
                  </a:moveTo>
                  <a:lnTo>
                    <a:pt x="17206" y="9844"/>
                  </a:lnTo>
                  <a:lnTo>
                    <a:pt x="17206" y="9844"/>
                  </a:lnTo>
                  <a:cubicBezTo>
                    <a:pt x="17191" y="9835"/>
                    <a:pt x="17188" y="9818"/>
                    <a:pt x="17184" y="9798"/>
                  </a:cubicBezTo>
                  <a:lnTo>
                    <a:pt x="17202" y="9784"/>
                  </a:lnTo>
                  <a:close/>
                  <a:moveTo>
                    <a:pt x="17206" y="9844"/>
                  </a:moveTo>
                  <a:lnTo>
                    <a:pt x="17206" y="9846"/>
                  </a:lnTo>
                  <a:lnTo>
                    <a:pt x="17194" y="9854"/>
                  </a:lnTo>
                  <a:lnTo>
                    <a:pt x="17194" y="9853"/>
                  </a:lnTo>
                  <a:lnTo>
                    <a:pt x="17206" y="9844"/>
                  </a:lnTo>
                  <a:close/>
                  <a:moveTo>
                    <a:pt x="17195" y="9854"/>
                  </a:moveTo>
                  <a:cubicBezTo>
                    <a:pt x="17209" y="9862"/>
                    <a:pt x="17212" y="9881"/>
                    <a:pt x="17215" y="9899"/>
                  </a:cubicBezTo>
                  <a:lnTo>
                    <a:pt x="17199" y="9912"/>
                  </a:lnTo>
                  <a:lnTo>
                    <a:pt x="17195" y="9854"/>
                  </a:lnTo>
                  <a:close/>
                  <a:moveTo>
                    <a:pt x="17333" y="10004"/>
                  </a:moveTo>
                  <a:lnTo>
                    <a:pt x="17364" y="10019"/>
                  </a:lnTo>
                  <a:lnTo>
                    <a:pt x="17356" y="10040"/>
                  </a:lnTo>
                  <a:lnTo>
                    <a:pt x="17324" y="10025"/>
                  </a:lnTo>
                  <a:lnTo>
                    <a:pt x="17333" y="10004"/>
                  </a:lnTo>
                  <a:close/>
                  <a:moveTo>
                    <a:pt x="16120" y="10104"/>
                  </a:moveTo>
                  <a:lnTo>
                    <a:pt x="16131" y="10109"/>
                  </a:lnTo>
                  <a:lnTo>
                    <a:pt x="16107" y="10166"/>
                  </a:lnTo>
                  <a:lnTo>
                    <a:pt x="16097" y="10162"/>
                  </a:lnTo>
                  <a:lnTo>
                    <a:pt x="16120" y="10104"/>
                  </a:lnTo>
                  <a:close/>
                  <a:moveTo>
                    <a:pt x="17455" y="10281"/>
                  </a:moveTo>
                  <a:lnTo>
                    <a:pt x="17517" y="10284"/>
                  </a:lnTo>
                  <a:lnTo>
                    <a:pt x="17497" y="10338"/>
                  </a:lnTo>
                  <a:lnTo>
                    <a:pt x="17445" y="10312"/>
                  </a:lnTo>
                  <a:lnTo>
                    <a:pt x="17455" y="10281"/>
                  </a:lnTo>
                  <a:close/>
                  <a:moveTo>
                    <a:pt x="11904" y="10525"/>
                  </a:moveTo>
                  <a:cubicBezTo>
                    <a:pt x="11907" y="10556"/>
                    <a:pt x="11908" y="10586"/>
                    <a:pt x="11911" y="10616"/>
                  </a:cubicBezTo>
                  <a:cubicBezTo>
                    <a:pt x="11908" y="10634"/>
                    <a:pt x="11907" y="10650"/>
                    <a:pt x="11904" y="10668"/>
                  </a:cubicBezTo>
                  <a:lnTo>
                    <a:pt x="11896" y="10574"/>
                  </a:lnTo>
                  <a:cubicBezTo>
                    <a:pt x="11899" y="10558"/>
                    <a:pt x="11902" y="10540"/>
                    <a:pt x="11904" y="10525"/>
                  </a:cubicBezTo>
                  <a:close/>
                  <a:moveTo>
                    <a:pt x="16753" y="10705"/>
                  </a:moveTo>
                  <a:lnTo>
                    <a:pt x="16763" y="10709"/>
                  </a:lnTo>
                  <a:lnTo>
                    <a:pt x="16738" y="10768"/>
                  </a:lnTo>
                  <a:lnTo>
                    <a:pt x="16727" y="10762"/>
                  </a:lnTo>
                  <a:lnTo>
                    <a:pt x="16753" y="10705"/>
                  </a:lnTo>
                  <a:close/>
                  <a:moveTo>
                    <a:pt x="16928" y="11014"/>
                  </a:moveTo>
                  <a:lnTo>
                    <a:pt x="16938" y="11018"/>
                  </a:lnTo>
                  <a:lnTo>
                    <a:pt x="16913" y="11078"/>
                  </a:lnTo>
                  <a:cubicBezTo>
                    <a:pt x="16909" y="11077"/>
                    <a:pt x="16906" y="11075"/>
                    <a:pt x="16903" y="11073"/>
                  </a:cubicBezTo>
                  <a:lnTo>
                    <a:pt x="16928" y="11014"/>
                  </a:lnTo>
                  <a:close/>
                  <a:moveTo>
                    <a:pt x="17044" y="11246"/>
                  </a:moveTo>
                  <a:lnTo>
                    <a:pt x="17075" y="11264"/>
                  </a:lnTo>
                  <a:lnTo>
                    <a:pt x="17066" y="11283"/>
                  </a:lnTo>
                  <a:lnTo>
                    <a:pt x="17035" y="11267"/>
                  </a:lnTo>
                  <a:lnTo>
                    <a:pt x="17044" y="11246"/>
                  </a:lnTo>
                  <a:close/>
                  <a:moveTo>
                    <a:pt x="16903" y="11387"/>
                  </a:moveTo>
                  <a:lnTo>
                    <a:pt x="16965" y="11421"/>
                  </a:lnTo>
                  <a:lnTo>
                    <a:pt x="16952" y="11451"/>
                  </a:lnTo>
                  <a:lnTo>
                    <a:pt x="16888" y="11417"/>
                  </a:lnTo>
                  <a:lnTo>
                    <a:pt x="16903" y="11387"/>
                  </a:lnTo>
                  <a:close/>
                  <a:moveTo>
                    <a:pt x="16741" y="11476"/>
                  </a:moveTo>
                  <a:cubicBezTo>
                    <a:pt x="16775" y="11551"/>
                    <a:pt x="16799" y="11601"/>
                    <a:pt x="16824" y="11658"/>
                  </a:cubicBezTo>
                  <a:cubicBezTo>
                    <a:pt x="16780" y="11683"/>
                    <a:pt x="16741" y="11704"/>
                    <a:pt x="16691" y="11732"/>
                  </a:cubicBezTo>
                  <a:cubicBezTo>
                    <a:pt x="16707" y="11645"/>
                    <a:pt x="16721" y="11580"/>
                    <a:pt x="16741" y="11476"/>
                  </a:cubicBezTo>
                  <a:close/>
                  <a:moveTo>
                    <a:pt x="5831" y="11660"/>
                  </a:moveTo>
                  <a:cubicBezTo>
                    <a:pt x="5853" y="11705"/>
                    <a:pt x="5875" y="11751"/>
                    <a:pt x="5889" y="11783"/>
                  </a:cubicBezTo>
                  <a:cubicBezTo>
                    <a:pt x="5889" y="11783"/>
                    <a:pt x="5873" y="11786"/>
                    <a:pt x="5853" y="11791"/>
                  </a:cubicBezTo>
                  <a:cubicBezTo>
                    <a:pt x="5841" y="11752"/>
                    <a:pt x="5831" y="11717"/>
                    <a:pt x="5822" y="11682"/>
                  </a:cubicBezTo>
                  <a:lnTo>
                    <a:pt x="5831" y="11660"/>
                  </a:lnTo>
                  <a:close/>
                  <a:moveTo>
                    <a:pt x="15179" y="12185"/>
                  </a:moveTo>
                  <a:lnTo>
                    <a:pt x="15179" y="12185"/>
                  </a:lnTo>
                  <a:cubicBezTo>
                    <a:pt x="15147" y="12216"/>
                    <a:pt x="15122" y="12240"/>
                    <a:pt x="15100" y="12259"/>
                  </a:cubicBezTo>
                  <a:lnTo>
                    <a:pt x="15100" y="12259"/>
                  </a:lnTo>
                  <a:cubicBezTo>
                    <a:pt x="15104" y="12246"/>
                    <a:pt x="15109" y="12234"/>
                    <a:pt x="15114" y="12222"/>
                  </a:cubicBezTo>
                  <a:cubicBezTo>
                    <a:pt x="15118" y="12213"/>
                    <a:pt x="15135" y="12208"/>
                    <a:pt x="15179" y="12185"/>
                  </a:cubicBezTo>
                  <a:close/>
                  <a:moveTo>
                    <a:pt x="15108" y="12277"/>
                  </a:moveTo>
                  <a:cubicBezTo>
                    <a:pt x="15109" y="12277"/>
                    <a:pt x="15098" y="12292"/>
                    <a:pt x="15086" y="12307"/>
                  </a:cubicBezTo>
                  <a:lnTo>
                    <a:pt x="15086" y="12305"/>
                  </a:lnTo>
                  <a:cubicBezTo>
                    <a:pt x="15087" y="12303"/>
                    <a:pt x="15088" y="12300"/>
                    <a:pt x="15089" y="12297"/>
                  </a:cubicBezTo>
                  <a:lnTo>
                    <a:pt x="15089" y="12297"/>
                  </a:lnTo>
                  <a:cubicBezTo>
                    <a:pt x="15102" y="12283"/>
                    <a:pt x="15107" y="12277"/>
                    <a:pt x="15108" y="12277"/>
                  </a:cubicBezTo>
                  <a:close/>
                  <a:moveTo>
                    <a:pt x="15005" y="12277"/>
                  </a:moveTo>
                  <a:lnTo>
                    <a:pt x="15063" y="12290"/>
                  </a:lnTo>
                  <a:lnTo>
                    <a:pt x="15063" y="12290"/>
                  </a:lnTo>
                  <a:cubicBezTo>
                    <a:pt x="15033" y="12312"/>
                    <a:pt x="15016" y="12318"/>
                    <a:pt x="15005" y="12318"/>
                  </a:cubicBezTo>
                  <a:cubicBezTo>
                    <a:pt x="14998" y="12318"/>
                    <a:pt x="14993" y="12316"/>
                    <a:pt x="14988" y="12314"/>
                  </a:cubicBezTo>
                  <a:lnTo>
                    <a:pt x="15005" y="12277"/>
                  </a:lnTo>
                  <a:close/>
                  <a:moveTo>
                    <a:pt x="14899" y="12403"/>
                  </a:moveTo>
                  <a:cubicBezTo>
                    <a:pt x="14899" y="12403"/>
                    <a:pt x="14893" y="12407"/>
                    <a:pt x="14890" y="12408"/>
                  </a:cubicBezTo>
                  <a:lnTo>
                    <a:pt x="14890" y="12409"/>
                  </a:lnTo>
                  <a:lnTo>
                    <a:pt x="14890" y="12409"/>
                  </a:lnTo>
                  <a:cubicBezTo>
                    <a:pt x="14893" y="12407"/>
                    <a:pt x="14896" y="12405"/>
                    <a:pt x="14899" y="12403"/>
                  </a:cubicBezTo>
                  <a:close/>
                  <a:moveTo>
                    <a:pt x="16515" y="12447"/>
                  </a:moveTo>
                  <a:lnTo>
                    <a:pt x="16585" y="12460"/>
                  </a:lnTo>
                  <a:cubicBezTo>
                    <a:pt x="16580" y="12473"/>
                    <a:pt x="16573" y="12485"/>
                    <a:pt x="16572" y="12488"/>
                  </a:cubicBezTo>
                  <a:lnTo>
                    <a:pt x="16572" y="12488"/>
                  </a:lnTo>
                  <a:cubicBezTo>
                    <a:pt x="16559" y="12494"/>
                    <a:pt x="16549" y="12496"/>
                    <a:pt x="16539" y="12496"/>
                  </a:cubicBezTo>
                  <a:cubicBezTo>
                    <a:pt x="16524" y="12496"/>
                    <a:pt x="16511" y="12490"/>
                    <a:pt x="16498" y="12485"/>
                  </a:cubicBezTo>
                  <a:cubicBezTo>
                    <a:pt x="16503" y="12473"/>
                    <a:pt x="16509" y="12460"/>
                    <a:pt x="16515" y="12447"/>
                  </a:cubicBezTo>
                  <a:close/>
                  <a:moveTo>
                    <a:pt x="16010" y="12891"/>
                  </a:moveTo>
                  <a:lnTo>
                    <a:pt x="16060" y="12923"/>
                  </a:lnTo>
                  <a:lnTo>
                    <a:pt x="16048" y="12951"/>
                  </a:lnTo>
                  <a:lnTo>
                    <a:pt x="15987" y="12941"/>
                  </a:lnTo>
                  <a:lnTo>
                    <a:pt x="16010" y="12891"/>
                  </a:lnTo>
                  <a:close/>
                  <a:moveTo>
                    <a:pt x="15928" y="13131"/>
                  </a:moveTo>
                  <a:lnTo>
                    <a:pt x="15938" y="13138"/>
                  </a:lnTo>
                  <a:lnTo>
                    <a:pt x="15906" y="13196"/>
                  </a:lnTo>
                  <a:lnTo>
                    <a:pt x="15895" y="13188"/>
                  </a:lnTo>
                  <a:lnTo>
                    <a:pt x="15928" y="13131"/>
                  </a:lnTo>
                  <a:close/>
                  <a:moveTo>
                    <a:pt x="16009" y="13246"/>
                  </a:moveTo>
                  <a:lnTo>
                    <a:pt x="16009" y="13246"/>
                  </a:lnTo>
                  <a:cubicBezTo>
                    <a:pt x="15967" y="13321"/>
                    <a:pt x="15942" y="13365"/>
                    <a:pt x="15917" y="13409"/>
                  </a:cubicBezTo>
                  <a:cubicBezTo>
                    <a:pt x="15881" y="13360"/>
                    <a:pt x="15844" y="13312"/>
                    <a:pt x="15797" y="13250"/>
                  </a:cubicBezTo>
                  <a:cubicBezTo>
                    <a:pt x="15870" y="13249"/>
                    <a:pt x="15929" y="13247"/>
                    <a:pt x="16009" y="13246"/>
                  </a:cubicBezTo>
                  <a:close/>
                  <a:moveTo>
                    <a:pt x="15828" y="13531"/>
                  </a:moveTo>
                  <a:lnTo>
                    <a:pt x="15838" y="13538"/>
                  </a:lnTo>
                  <a:lnTo>
                    <a:pt x="15806" y="13594"/>
                  </a:lnTo>
                  <a:lnTo>
                    <a:pt x="15795" y="13588"/>
                  </a:lnTo>
                  <a:lnTo>
                    <a:pt x="15828" y="13531"/>
                  </a:lnTo>
                  <a:close/>
                  <a:moveTo>
                    <a:pt x="7784" y="13544"/>
                  </a:moveTo>
                  <a:lnTo>
                    <a:pt x="7809" y="13602"/>
                  </a:lnTo>
                  <a:lnTo>
                    <a:pt x="7798" y="13606"/>
                  </a:lnTo>
                  <a:lnTo>
                    <a:pt x="7774" y="13550"/>
                  </a:lnTo>
                  <a:lnTo>
                    <a:pt x="7784" y="13544"/>
                  </a:lnTo>
                  <a:close/>
                  <a:moveTo>
                    <a:pt x="15828" y="13793"/>
                  </a:moveTo>
                  <a:lnTo>
                    <a:pt x="15857" y="13812"/>
                  </a:lnTo>
                  <a:lnTo>
                    <a:pt x="15847" y="13831"/>
                  </a:lnTo>
                  <a:lnTo>
                    <a:pt x="15816" y="13812"/>
                  </a:lnTo>
                  <a:cubicBezTo>
                    <a:pt x="15820" y="13805"/>
                    <a:pt x="15825" y="13799"/>
                    <a:pt x="15828" y="13793"/>
                  </a:cubicBezTo>
                  <a:close/>
                  <a:moveTo>
                    <a:pt x="7829" y="13880"/>
                  </a:moveTo>
                  <a:lnTo>
                    <a:pt x="7839" y="13897"/>
                  </a:lnTo>
                  <a:lnTo>
                    <a:pt x="7805" y="13911"/>
                  </a:lnTo>
                  <a:lnTo>
                    <a:pt x="7796" y="13891"/>
                  </a:lnTo>
                  <a:lnTo>
                    <a:pt x="7829" y="13880"/>
                  </a:lnTo>
                  <a:close/>
                  <a:moveTo>
                    <a:pt x="7993" y="13994"/>
                  </a:moveTo>
                  <a:lnTo>
                    <a:pt x="8052" y="14081"/>
                  </a:lnTo>
                  <a:lnTo>
                    <a:pt x="8026" y="14096"/>
                  </a:lnTo>
                  <a:lnTo>
                    <a:pt x="7979" y="14005"/>
                  </a:lnTo>
                  <a:lnTo>
                    <a:pt x="7993" y="13994"/>
                  </a:lnTo>
                  <a:close/>
                  <a:moveTo>
                    <a:pt x="15183" y="14270"/>
                  </a:moveTo>
                  <a:lnTo>
                    <a:pt x="15196" y="14280"/>
                  </a:lnTo>
                  <a:lnTo>
                    <a:pt x="15130" y="14390"/>
                  </a:lnTo>
                  <a:cubicBezTo>
                    <a:pt x="15124" y="14387"/>
                    <a:pt x="15120" y="14383"/>
                    <a:pt x="15116" y="14380"/>
                  </a:cubicBezTo>
                  <a:lnTo>
                    <a:pt x="15183" y="14270"/>
                  </a:lnTo>
                  <a:close/>
                  <a:moveTo>
                    <a:pt x="15522" y="14377"/>
                  </a:moveTo>
                  <a:lnTo>
                    <a:pt x="15551" y="14398"/>
                  </a:lnTo>
                  <a:lnTo>
                    <a:pt x="15539" y="14415"/>
                  </a:lnTo>
                  <a:lnTo>
                    <a:pt x="15510" y="14396"/>
                  </a:lnTo>
                  <a:lnTo>
                    <a:pt x="15522" y="14377"/>
                  </a:lnTo>
                  <a:close/>
                  <a:moveTo>
                    <a:pt x="15249" y="14417"/>
                  </a:moveTo>
                  <a:lnTo>
                    <a:pt x="15307" y="14458"/>
                  </a:lnTo>
                  <a:lnTo>
                    <a:pt x="15289" y="14486"/>
                  </a:lnTo>
                  <a:lnTo>
                    <a:pt x="15232" y="14443"/>
                  </a:lnTo>
                  <a:lnTo>
                    <a:pt x="15249" y="14417"/>
                  </a:lnTo>
                  <a:close/>
                  <a:moveTo>
                    <a:pt x="13869" y="14481"/>
                  </a:moveTo>
                  <a:lnTo>
                    <a:pt x="13883" y="14492"/>
                  </a:lnTo>
                  <a:cubicBezTo>
                    <a:pt x="13849" y="14545"/>
                    <a:pt x="13813" y="14595"/>
                    <a:pt x="13780" y="14646"/>
                  </a:cubicBezTo>
                  <a:cubicBezTo>
                    <a:pt x="13774" y="14643"/>
                    <a:pt x="13769" y="14640"/>
                    <a:pt x="13765" y="14636"/>
                  </a:cubicBezTo>
                  <a:lnTo>
                    <a:pt x="13869" y="14481"/>
                  </a:lnTo>
                  <a:close/>
                  <a:moveTo>
                    <a:pt x="15352" y="14652"/>
                  </a:moveTo>
                  <a:lnTo>
                    <a:pt x="15410" y="14693"/>
                  </a:lnTo>
                  <a:lnTo>
                    <a:pt x="15392" y="14721"/>
                  </a:lnTo>
                  <a:lnTo>
                    <a:pt x="15335" y="14680"/>
                  </a:lnTo>
                  <a:lnTo>
                    <a:pt x="15352" y="14652"/>
                  </a:lnTo>
                  <a:close/>
                  <a:moveTo>
                    <a:pt x="15323" y="14539"/>
                  </a:moveTo>
                  <a:lnTo>
                    <a:pt x="15314" y="14645"/>
                  </a:lnTo>
                  <a:cubicBezTo>
                    <a:pt x="15241" y="14684"/>
                    <a:pt x="15166" y="14724"/>
                    <a:pt x="15058" y="14782"/>
                  </a:cubicBezTo>
                  <a:cubicBezTo>
                    <a:pt x="15110" y="14718"/>
                    <a:pt x="15135" y="14679"/>
                    <a:pt x="15163" y="14655"/>
                  </a:cubicBezTo>
                  <a:cubicBezTo>
                    <a:pt x="15216" y="14612"/>
                    <a:pt x="15270" y="14577"/>
                    <a:pt x="15323" y="14539"/>
                  </a:cubicBezTo>
                  <a:close/>
                  <a:moveTo>
                    <a:pt x="14642" y="14776"/>
                  </a:moveTo>
                  <a:lnTo>
                    <a:pt x="14671" y="14798"/>
                  </a:lnTo>
                  <a:cubicBezTo>
                    <a:pt x="14667" y="14804"/>
                    <a:pt x="14662" y="14809"/>
                    <a:pt x="14659" y="14815"/>
                  </a:cubicBezTo>
                  <a:lnTo>
                    <a:pt x="14632" y="14793"/>
                  </a:lnTo>
                  <a:lnTo>
                    <a:pt x="14642" y="14776"/>
                  </a:lnTo>
                  <a:close/>
                  <a:moveTo>
                    <a:pt x="15169" y="14924"/>
                  </a:moveTo>
                  <a:cubicBezTo>
                    <a:pt x="15198" y="14933"/>
                    <a:pt x="15213" y="14937"/>
                    <a:pt x="15236" y="14945"/>
                  </a:cubicBezTo>
                  <a:cubicBezTo>
                    <a:pt x="15219" y="14982"/>
                    <a:pt x="15202" y="15014"/>
                    <a:pt x="15152" y="15115"/>
                  </a:cubicBezTo>
                  <a:cubicBezTo>
                    <a:pt x="15160" y="15020"/>
                    <a:pt x="15164" y="14983"/>
                    <a:pt x="15169" y="14924"/>
                  </a:cubicBezTo>
                  <a:close/>
                  <a:moveTo>
                    <a:pt x="15048" y="15217"/>
                  </a:moveTo>
                  <a:lnTo>
                    <a:pt x="15048" y="15217"/>
                  </a:lnTo>
                  <a:cubicBezTo>
                    <a:pt x="15015" y="15314"/>
                    <a:pt x="14988" y="15401"/>
                    <a:pt x="14954" y="15499"/>
                  </a:cubicBezTo>
                  <a:cubicBezTo>
                    <a:pt x="14989" y="15494"/>
                    <a:pt x="15020" y="15489"/>
                    <a:pt x="15052" y="15485"/>
                  </a:cubicBezTo>
                  <a:lnTo>
                    <a:pt x="15052" y="15485"/>
                  </a:lnTo>
                  <a:cubicBezTo>
                    <a:pt x="15020" y="15557"/>
                    <a:pt x="14997" y="15578"/>
                    <a:pt x="14980" y="15578"/>
                  </a:cubicBezTo>
                  <a:cubicBezTo>
                    <a:pt x="14956" y="15578"/>
                    <a:pt x="14943" y="15536"/>
                    <a:pt x="14934" y="15536"/>
                  </a:cubicBezTo>
                  <a:cubicBezTo>
                    <a:pt x="14930" y="15536"/>
                    <a:pt x="14926" y="15548"/>
                    <a:pt x="14923" y="15583"/>
                  </a:cubicBezTo>
                  <a:cubicBezTo>
                    <a:pt x="14899" y="15452"/>
                    <a:pt x="14921" y="15330"/>
                    <a:pt x="15048" y="15217"/>
                  </a:cubicBezTo>
                  <a:close/>
                  <a:moveTo>
                    <a:pt x="8800" y="15644"/>
                  </a:moveTo>
                  <a:lnTo>
                    <a:pt x="8832" y="15695"/>
                  </a:lnTo>
                  <a:lnTo>
                    <a:pt x="8822" y="15703"/>
                  </a:lnTo>
                  <a:lnTo>
                    <a:pt x="8789" y="15650"/>
                  </a:lnTo>
                  <a:lnTo>
                    <a:pt x="8800" y="15644"/>
                  </a:lnTo>
                  <a:close/>
                  <a:moveTo>
                    <a:pt x="14364" y="15872"/>
                  </a:moveTo>
                  <a:lnTo>
                    <a:pt x="14392" y="15895"/>
                  </a:lnTo>
                  <a:lnTo>
                    <a:pt x="14378" y="15913"/>
                  </a:lnTo>
                  <a:lnTo>
                    <a:pt x="14352" y="15891"/>
                  </a:lnTo>
                  <a:lnTo>
                    <a:pt x="14364" y="15872"/>
                  </a:lnTo>
                  <a:close/>
                  <a:moveTo>
                    <a:pt x="14530" y="16013"/>
                  </a:moveTo>
                  <a:lnTo>
                    <a:pt x="14589" y="16029"/>
                  </a:lnTo>
                  <a:lnTo>
                    <a:pt x="14559" y="16078"/>
                  </a:lnTo>
                  <a:lnTo>
                    <a:pt x="14514" y="16039"/>
                  </a:lnTo>
                  <a:lnTo>
                    <a:pt x="14530" y="16013"/>
                  </a:lnTo>
                  <a:close/>
                  <a:moveTo>
                    <a:pt x="14124" y="16163"/>
                  </a:moveTo>
                  <a:lnTo>
                    <a:pt x="14112" y="16220"/>
                  </a:lnTo>
                  <a:cubicBezTo>
                    <a:pt x="14100" y="16209"/>
                    <a:pt x="14102" y="16189"/>
                    <a:pt x="14103" y="16172"/>
                  </a:cubicBezTo>
                  <a:lnTo>
                    <a:pt x="14124" y="16163"/>
                  </a:lnTo>
                  <a:close/>
                  <a:moveTo>
                    <a:pt x="14099" y="16226"/>
                  </a:moveTo>
                  <a:cubicBezTo>
                    <a:pt x="14111" y="16238"/>
                    <a:pt x="14109" y="16257"/>
                    <a:pt x="14108" y="16275"/>
                  </a:cubicBezTo>
                  <a:lnTo>
                    <a:pt x="14086" y="16285"/>
                  </a:lnTo>
                  <a:cubicBezTo>
                    <a:pt x="14090" y="16266"/>
                    <a:pt x="14095" y="16245"/>
                    <a:pt x="14099" y="16226"/>
                  </a:cubicBezTo>
                  <a:close/>
                  <a:moveTo>
                    <a:pt x="14137" y="16538"/>
                  </a:moveTo>
                  <a:lnTo>
                    <a:pt x="14165" y="16562"/>
                  </a:lnTo>
                  <a:lnTo>
                    <a:pt x="14152" y="16579"/>
                  </a:lnTo>
                  <a:lnTo>
                    <a:pt x="14124" y="16556"/>
                  </a:lnTo>
                  <a:lnTo>
                    <a:pt x="14137" y="16538"/>
                  </a:lnTo>
                  <a:close/>
                  <a:moveTo>
                    <a:pt x="9766" y="16550"/>
                  </a:moveTo>
                  <a:lnTo>
                    <a:pt x="9806" y="16596"/>
                  </a:lnTo>
                  <a:lnTo>
                    <a:pt x="9797" y="16603"/>
                  </a:lnTo>
                  <a:lnTo>
                    <a:pt x="9757" y="16556"/>
                  </a:lnTo>
                  <a:lnTo>
                    <a:pt x="9766" y="16550"/>
                  </a:lnTo>
                  <a:close/>
                  <a:moveTo>
                    <a:pt x="9388" y="16688"/>
                  </a:moveTo>
                  <a:lnTo>
                    <a:pt x="9401" y="16704"/>
                  </a:lnTo>
                  <a:lnTo>
                    <a:pt x="9372" y="16725"/>
                  </a:lnTo>
                  <a:lnTo>
                    <a:pt x="9359" y="16709"/>
                  </a:lnTo>
                  <a:lnTo>
                    <a:pt x="9388" y="16688"/>
                  </a:lnTo>
                  <a:close/>
                  <a:moveTo>
                    <a:pt x="8766" y="16696"/>
                  </a:moveTo>
                  <a:lnTo>
                    <a:pt x="8804" y="16749"/>
                  </a:lnTo>
                  <a:lnTo>
                    <a:pt x="8794" y="16754"/>
                  </a:lnTo>
                  <a:lnTo>
                    <a:pt x="8755" y="16701"/>
                  </a:lnTo>
                  <a:lnTo>
                    <a:pt x="8766" y="16696"/>
                  </a:lnTo>
                  <a:close/>
                  <a:moveTo>
                    <a:pt x="13915" y="16794"/>
                  </a:moveTo>
                  <a:lnTo>
                    <a:pt x="13908" y="16834"/>
                  </a:lnTo>
                  <a:cubicBezTo>
                    <a:pt x="13925" y="16818"/>
                    <a:pt x="13943" y="16809"/>
                    <a:pt x="13959" y="16800"/>
                  </a:cubicBezTo>
                  <a:lnTo>
                    <a:pt x="13961" y="16800"/>
                  </a:lnTo>
                  <a:lnTo>
                    <a:pt x="13956" y="16824"/>
                  </a:lnTo>
                  <a:lnTo>
                    <a:pt x="13906" y="16841"/>
                  </a:lnTo>
                  <a:lnTo>
                    <a:pt x="13909" y="16825"/>
                  </a:lnTo>
                  <a:lnTo>
                    <a:pt x="13909" y="16825"/>
                  </a:lnTo>
                  <a:cubicBezTo>
                    <a:pt x="13884" y="16863"/>
                    <a:pt x="13858" y="16893"/>
                    <a:pt x="13825" y="16932"/>
                  </a:cubicBezTo>
                  <a:cubicBezTo>
                    <a:pt x="13808" y="16913"/>
                    <a:pt x="13796" y="16899"/>
                    <a:pt x="13780" y="16879"/>
                  </a:cubicBezTo>
                  <a:cubicBezTo>
                    <a:pt x="13833" y="16846"/>
                    <a:pt x="13874" y="16821"/>
                    <a:pt x="13915" y="16794"/>
                  </a:cubicBezTo>
                  <a:close/>
                  <a:moveTo>
                    <a:pt x="9782" y="17094"/>
                  </a:moveTo>
                  <a:lnTo>
                    <a:pt x="9796" y="17110"/>
                  </a:lnTo>
                  <a:lnTo>
                    <a:pt x="9766" y="17133"/>
                  </a:lnTo>
                  <a:lnTo>
                    <a:pt x="9753" y="17116"/>
                  </a:lnTo>
                  <a:lnTo>
                    <a:pt x="9782" y="17094"/>
                  </a:lnTo>
                  <a:close/>
                  <a:moveTo>
                    <a:pt x="13410" y="17112"/>
                  </a:moveTo>
                  <a:lnTo>
                    <a:pt x="13437" y="17137"/>
                  </a:lnTo>
                  <a:lnTo>
                    <a:pt x="13422" y="17153"/>
                  </a:lnTo>
                  <a:lnTo>
                    <a:pt x="13397" y="17130"/>
                  </a:lnTo>
                  <a:lnTo>
                    <a:pt x="13410" y="17112"/>
                  </a:lnTo>
                  <a:close/>
                  <a:moveTo>
                    <a:pt x="13738" y="17052"/>
                  </a:moveTo>
                  <a:cubicBezTo>
                    <a:pt x="13756" y="17059"/>
                    <a:pt x="13771" y="17066"/>
                    <a:pt x="13788" y="17074"/>
                  </a:cubicBezTo>
                  <a:cubicBezTo>
                    <a:pt x="13765" y="17133"/>
                    <a:pt x="13741" y="17170"/>
                    <a:pt x="13712" y="17170"/>
                  </a:cubicBezTo>
                  <a:cubicBezTo>
                    <a:pt x="13698" y="17170"/>
                    <a:pt x="13682" y="17162"/>
                    <a:pt x="13665" y="17143"/>
                  </a:cubicBezTo>
                  <a:cubicBezTo>
                    <a:pt x="13697" y="17103"/>
                    <a:pt x="13715" y="17080"/>
                    <a:pt x="13738" y="17052"/>
                  </a:cubicBezTo>
                  <a:close/>
                  <a:moveTo>
                    <a:pt x="13313" y="17184"/>
                  </a:moveTo>
                  <a:lnTo>
                    <a:pt x="13356" y="17225"/>
                  </a:lnTo>
                  <a:lnTo>
                    <a:pt x="13337" y="17252"/>
                  </a:lnTo>
                  <a:lnTo>
                    <a:pt x="13279" y="17231"/>
                  </a:lnTo>
                  <a:lnTo>
                    <a:pt x="13313" y="17184"/>
                  </a:lnTo>
                  <a:close/>
                  <a:moveTo>
                    <a:pt x="13474" y="17265"/>
                  </a:moveTo>
                  <a:lnTo>
                    <a:pt x="13531" y="17286"/>
                  </a:lnTo>
                  <a:lnTo>
                    <a:pt x="13499" y="17331"/>
                  </a:lnTo>
                  <a:lnTo>
                    <a:pt x="13456" y="17291"/>
                  </a:lnTo>
                  <a:lnTo>
                    <a:pt x="13474" y="17265"/>
                  </a:lnTo>
                  <a:close/>
                  <a:moveTo>
                    <a:pt x="13194" y="17278"/>
                  </a:moveTo>
                  <a:lnTo>
                    <a:pt x="13194" y="17278"/>
                  </a:lnTo>
                  <a:cubicBezTo>
                    <a:pt x="13188" y="17350"/>
                    <a:pt x="13184" y="17396"/>
                    <a:pt x="13178" y="17464"/>
                  </a:cubicBezTo>
                  <a:cubicBezTo>
                    <a:pt x="13126" y="17405"/>
                    <a:pt x="13126" y="17405"/>
                    <a:pt x="13194" y="17278"/>
                  </a:cubicBezTo>
                  <a:close/>
                  <a:moveTo>
                    <a:pt x="13353" y="17480"/>
                  </a:moveTo>
                  <a:lnTo>
                    <a:pt x="13362" y="17487"/>
                  </a:lnTo>
                  <a:lnTo>
                    <a:pt x="13318" y="17537"/>
                  </a:lnTo>
                  <a:lnTo>
                    <a:pt x="13310" y="17528"/>
                  </a:lnTo>
                  <a:lnTo>
                    <a:pt x="13353" y="17480"/>
                  </a:lnTo>
                  <a:close/>
                  <a:moveTo>
                    <a:pt x="8576" y="1384"/>
                  </a:moveTo>
                  <a:cubicBezTo>
                    <a:pt x="8589" y="1402"/>
                    <a:pt x="8607" y="1429"/>
                    <a:pt x="8633" y="1467"/>
                  </a:cubicBezTo>
                  <a:cubicBezTo>
                    <a:pt x="8637" y="1468"/>
                    <a:pt x="8642" y="1469"/>
                    <a:pt x="8646" y="1469"/>
                  </a:cubicBezTo>
                  <a:cubicBezTo>
                    <a:pt x="8650" y="1469"/>
                    <a:pt x="8654" y="1468"/>
                    <a:pt x="8659" y="1468"/>
                  </a:cubicBezTo>
                  <a:cubicBezTo>
                    <a:pt x="8665" y="1468"/>
                    <a:pt x="8672" y="1469"/>
                    <a:pt x="8679" y="1471"/>
                  </a:cubicBezTo>
                  <a:cubicBezTo>
                    <a:pt x="8697" y="1483"/>
                    <a:pt x="8713" y="1495"/>
                    <a:pt x="8722" y="1514"/>
                  </a:cubicBezTo>
                  <a:cubicBezTo>
                    <a:pt x="8745" y="1561"/>
                    <a:pt x="8797" y="1539"/>
                    <a:pt x="8835" y="1583"/>
                  </a:cubicBezTo>
                  <a:cubicBezTo>
                    <a:pt x="8873" y="1627"/>
                    <a:pt x="8922" y="1639"/>
                    <a:pt x="8960" y="1699"/>
                  </a:cubicBezTo>
                  <a:cubicBezTo>
                    <a:pt x="9004" y="1760"/>
                    <a:pt x="9058" y="1789"/>
                    <a:pt x="9122" y="1832"/>
                  </a:cubicBezTo>
                  <a:cubicBezTo>
                    <a:pt x="9172" y="1870"/>
                    <a:pt x="9214" y="1930"/>
                    <a:pt x="9273" y="1992"/>
                  </a:cubicBezTo>
                  <a:cubicBezTo>
                    <a:pt x="9275" y="2004"/>
                    <a:pt x="9272" y="2036"/>
                    <a:pt x="9285" y="2058"/>
                  </a:cubicBezTo>
                  <a:cubicBezTo>
                    <a:pt x="9350" y="2161"/>
                    <a:pt x="9423" y="2254"/>
                    <a:pt x="9490" y="2360"/>
                  </a:cubicBezTo>
                  <a:cubicBezTo>
                    <a:pt x="9551" y="2472"/>
                    <a:pt x="9616" y="2581"/>
                    <a:pt x="9662" y="2704"/>
                  </a:cubicBezTo>
                  <a:cubicBezTo>
                    <a:pt x="9671" y="2728"/>
                    <a:pt x="9700" y="2745"/>
                    <a:pt x="9718" y="2765"/>
                  </a:cubicBezTo>
                  <a:cubicBezTo>
                    <a:pt x="9713" y="2790"/>
                    <a:pt x="9710" y="2804"/>
                    <a:pt x="9709" y="2817"/>
                  </a:cubicBezTo>
                  <a:cubicBezTo>
                    <a:pt x="9734" y="2840"/>
                    <a:pt x="9757" y="2862"/>
                    <a:pt x="9782" y="2885"/>
                  </a:cubicBezTo>
                  <a:cubicBezTo>
                    <a:pt x="9781" y="2926"/>
                    <a:pt x="9771" y="2959"/>
                    <a:pt x="9781" y="2988"/>
                  </a:cubicBezTo>
                  <a:cubicBezTo>
                    <a:pt x="9801" y="3050"/>
                    <a:pt x="9824" y="3119"/>
                    <a:pt x="9851" y="3181"/>
                  </a:cubicBezTo>
                  <a:cubicBezTo>
                    <a:pt x="9881" y="3246"/>
                    <a:pt x="9944" y="3321"/>
                    <a:pt x="9944" y="3365"/>
                  </a:cubicBezTo>
                  <a:cubicBezTo>
                    <a:pt x="9943" y="3443"/>
                    <a:pt x="9953" y="3478"/>
                    <a:pt x="10006" y="3527"/>
                  </a:cubicBezTo>
                  <a:cubicBezTo>
                    <a:pt x="10024" y="3543"/>
                    <a:pt x="10037" y="3599"/>
                    <a:pt x="10043" y="3635"/>
                  </a:cubicBezTo>
                  <a:cubicBezTo>
                    <a:pt x="10047" y="3662"/>
                    <a:pt x="10037" y="3688"/>
                    <a:pt x="10034" y="3719"/>
                  </a:cubicBezTo>
                  <a:cubicBezTo>
                    <a:pt x="10071" y="3730"/>
                    <a:pt x="10093" y="3736"/>
                    <a:pt x="10113" y="3741"/>
                  </a:cubicBezTo>
                  <a:cubicBezTo>
                    <a:pt x="10103" y="3802"/>
                    <a:pt x="10093" y="3856"/>
                    <a:pt x="10082" y="3921"/>
                  </a:cubicBezTo>
                  <a:cubicBezTo>
                    <a:pt x="10130" y="3947"/>
                    <a:pt x="10160" y="3967"/>
                    <a:pt x="10199" y="3989"/>
                  </a:cubicBezTo>
                  <a:cubicBezTo>
                    <a:pt x="10171" y="4139"/>
                    <a:pt x="10244" y="4277"/>
                    <a:pt x="10271" y="4421"/>
                  </a:cubicBezTo>
                  <a:cubicBezTo>
                    <a:pt x="10299" y="4571"/>
                    <a:pt x="10353" y="4698"/>
                    <a:pt x="10438" y="4804"/>
                  </a:cubicBezTo>
                  <a:cubicBezTo>
                    <a:pt x="10425" y="4842"/>
                    <a:pt x="10412" y="4882"/>
                    <a:pt x="10403" y="4908"/>
                  </a:cubicBezTo>
                  <a:cubicBezTo>
                    <a:pt x="10450" y="5043"/>
                    <a:pt x="10496" y="5173"/>
                    <a:pt x="10534" y="5285"/>
                  </a:cubicBezTo>
                  <a:cubicBezTo>
                    <a:pt x="10533" y="5332"/>
                    <a:pt x="10531" y="5369"/>
                    <a:pt x="10530" y="5407"/>
                  </a:cubicBezTo>
                  <a:cubicBezTo>
                    <a:pt x="10564" y="5426"/>
                    <a:pt x="10590" y="5442"/>
                    <a:pt x="10627" y="5463"/>
                  </a:cubicBezTo>
                  <a:cubicBezTo>
                    <a:pt x="10602" y="5483"/>
                    <a:pt x="10584" y="5498"/>
                    <a:pt x="10556" y="5523"/>
                  </a:cubicBezTo>
                  <a:cubicBezTo>
                    <a:pt x="10583" y="5626"/>
                    <a:pt x="10612" y="5735"/>
                    <a:pt x="10642" y="5850"/>
                  </a:cubicBezTo>
                  <a:cubicBezTo>
                    <a:pt x="10634" y="5856"/>
                    <a:pt x="10617" y="5872"/>
                    <a:pt x="10592" y="5894"/>
                  </a:cubicBezTo>
                  <a:cubicBezTo>
                    <a:pt x="10612" y="5957"/>
                    <a:pt x="10633" y="6019"/>
                    <a:pt x="10647" y="6063"/>
                  </a:cubicBezTo>
                  <a:cubicBezTo>
                    <a:pt x="10647" y="6112"/>
                    <a:pt x="10671" y="6270"/>
                    <a:pt x="10687" y="6376"/>
                  </a:cubicBezTo>
                  <a:cubicBezTo>
                    <a:pt x="10706" y="6509"/>
                    <a:pt x="10727" y="6646"/>
                    <a:pt x="10755" y="6774"/>
                  </a:cubicBezTo>
                  <a:cubicBezTo>
                    <a:pt x="10777" y="6875"/>
                    <a:pt x="10814" y="6958"/>
                    <a:pt x="10836" y="7055"/>
                  </a:cubicBezTo>
                  <a:cubicBezTo>
                    <a:pt x="10864" y="7178"/>
                    <a:pt x="10877" y="7324"/>
                    <a:pt x="10900" y="7453"/>
                  </a:cubicBezTo>
                  <a:cubicBezTo>
                    <a:pt x="10922" y="7567"/>
                    <a:pt x="10951" y="7668"/>
                    <a:pt x="10952" y="7671"/>
                  </a:cubicBezTo>
                  <a:lnTo>
                    <a:pt x="10952" y="7671"/>
                  </a:lnTo>
                  <a:cubicBezTo>
                    <a:pt x="10968" y="7839"/>
                    <a:pt x="10983" y="7986"/>
                    <a:pt x="10995" y="8111"/>
                  </a:cubicBezTo>
                  <a:cubicBezTo>
                    <a:pt x="11003" y="8242"/>
                    <a:pt x="11015" y="8348"/>
                    <a:pt x="11034" y="8411"/>
                  </a:cubicBezTo>
                  <a:cubicBezTo>
                    <a:pt x="11096" y="8626"/>
                    <a:pt x="11117" y="8870"/>
                    <a:pt x="11143" y="9141"/>
                  </a:cubicBezTo>
                  <a:cubicBezTo>
                    <a:pt x="11168" y="9372"/>
                    <a:pt x="11177" y="9687"/>
                    <a:pt x="11214" y="9847"/>
                  </a:cubicBezTo>
                  <a:cubicBezTo>
                    <a:pt x="11258" y="10052"/>
                    <a:pt x="11237" y="10377"/>
                    <a:pt x="11271" y="10584"/>
                  </a:cubicBezTo>
                  <a:cubicBezTo>
                    <a:pt x="11289" y="10687"/>
                    <a:pt x="11295" y="10878"/>
                    <a:pt x="11315" y="10942"/>
                  </a:cubicBezTo>
                  <a:cubicBezTo>
                    <a:pt x="11362" y="11089"/>
                    <a:pt x="11374" y="11336"/>
                    <a:pt x="11382" y="11639"/>
                  </a:cubicBezTo>
                  <a:cubicBezTo>
                    <a:pt x="11383" y="11698"/>
                    <a:pt x="11384" y="11791"/>
                    <a:pt x="11390" y="11802"/>
                  </a:cubicBezTo>
                  <a:cubicBezTo>
                    <a:pt x="11449" y="11919"/>
                    <a:pt x="11437" y="12294"/>
                    <a:pt x="11442" y="12670"/>
                  </a:cubicBezTo>
                  <a:cubicBezTo>
                    <a:pt x="11449" y="12669"/>
                    <a:pt x="11456" y="12668"/>
                    <a:pt x="11463" y="12668"/>
                  </a:cubicBezTo>
                  <a:cubicBezTo>
                    <a:pt x="11516" y="12668"/>
                    <a:pt x="11555" y="12739"/>
                    <a:pt x="11527" y="13353"/>
                  </a:cubicBezTo>
                  <a:cubicBezTo>
                    <a:pt x="11531" y="13351"/>
                    <a:pt x="11534" y="13350"/>
                    <a:pt x="11537" y="13350"/>
                  </a:cubicBezTo>
                  <a:cubicBezTo>
                    <a:pt x="11563" y="13350"/>
                    <a:pt x="11578" y="13414"/>
                    <a:pt x="11585" y="13507"/>
                  </a:cubicBezTo>
                  <a:cubicBezTo>
                    <a:pt x="11593" y="13607"/>
                    <a:pt x="11592" y="13774"/>
                    <a:pt x="11590" y="13883"/>
                  </a:cubicBezTo>
                  <a:lnTo>
                    <a:pt x="11615" y="14003"/>
                  </a:lnTo>
                  <a:lnTo>
                    <a:pt x="11771" y="13496"/>
                  </a:lnTo>
                  <a:cubicBezTo>
                    <a:pt x="11844" y="13256"/>
                    <a:pt x="11916" y="13019"/>
                    <a:pt x="11985" y="12785"/>
                  </a:cubicBezTo>
                  <a:cubicBezTo>
                    <a:pt x="11986" y="12869"/>
                    <a:pt x="11986" y="12932"/>
                    <a:pt x="11988" y="13003"/>
                  </a:cubicBezTo>
                  <a:cubicBezTo>
                    <a:pt x="12035" y="12784"/>
                    <a:pt x="12076" y="12588"/>
                    <a:pt x="12100" y="12482"/>
                  </a:cubicBezTo>
                  <a:cubicBezTo>
                    <a:pt x="12205" y="12208"/>
                    <a:pt x="12300" y="11952"/>
                    <a:pt x="12394" y="11727"/>
                  </a:cubicBezTo>
                  <a:cubicBezTo>
                    <a:pt x="12491" y="11490"/>
                    <a:pt x="12586" y="11064"/>
                    <a:pt x="12682" y="10874"/>
                  </a:cubicBezTo>
                  <a:cubicBezTo>
                    <a:pt x="12691" y="10786"/>
                    <a:pt x="12701" y="10697"/>
                    <a:pt x="12709" y="10622"/>
                  </a:cubicBezTo>
                  <a:cubicBezTo>
                    <a:pt x="12776" y="10400"/>
                    <a:pt x="12854" y="10265"/>
                    <a:pt x="12893" y="10009"/>
                  </a:cubicBezTo>
                  <a:cubicBezTo>
                    <a:pt x="12944" y="9925"/>
                    <a:pt x="12994" y="9843"/>
                    <a:pt x="13031" y="9782"/>
                  </a:cubicBezTo>
                  <a:cubicBezTo>
                    <a:pt x="13091" y="9566"/>
                    <a:pt x="13140" y="9398"/>
                    <a:pt x="13181" y="9269"/>
                  </a:cubicBezTo>
                  <a:cubicBezTo>
                    <a:pt x="13184" y="9198"/>
                    <a:pt x="13184" y="9153"/>
                    <a:pt x="13187" y="9073"/>
                  </a:cubicBezTo>
                  <a:cubicBezTo>
                    <a:pt x="13228" y="9008"/>
                    <a:pt x="13260" y="8957"/>
                    <a:pt x="13294" y="8904"/>
                  </a:cubicBezTo>
                  <a:cubicBezTo>
                    <a:pt x="13313" y="8826"/>
                    <a:pt x="13338" y="8730"/>
                    <a:pt x="13366" y="8629"/>
                  </a:cubicBezTo>
                  <a:cubicBezTo>
                    <a:pt x="13396" y="8639"/>
                    <a:pt x="13418" y="8645"/>
                    <a:pt x="13459" y="8655"/>
                  </a:cubicBezTo>
                  <a:cubicBezTo>
                    <a:pt x="13477" y="8516"/>
                    <a:pt x="13490" y="8408"/>
                    <a:pt x="13503" y="8301"/>
                  </a:cubicBezTo>
                  <a:cubicBezTo>
                    <a:pt x="13556" y="8229"/>
                    <a:pt x="13591" y="8171"/>
                    <a:pt x="13634" y="8117"/>
                  </a:cubicBezTo>
                  <a:cubicBezTo>
                    <a:pt x="13690" y="7918"/>
                    <a:pt x="13738" y="7723"/>
                    <a:pt x="13840" y="7646"/>
                  </a:cubicBezTo>
                  <a:cubicBezTo>
                    <a:pt x="13869" y="7550"/>
                    <a:pt x="13908" y="7464"/>
                    <a:pt x="13925" y="7392"/>
                  </a:cubicBezTo>
                  <a:cubicBezTo>
                    <a:pt x="13939" y="7330"/>
                    <a:pt x="13930" y="7286"/>
                    <a:pt x="13930" y="7225"/>
                  </a:cubicBezTo>
                  <a:cubicBezTo>
                    <a:pt x="13964" y="7221"/>
                    <a:pt x="13987" y="7216"/>
                    <a:pt x="14025" y="7212"/>
                  </a:cubicBezTo>
                  <a:cubicBezTo>
                    <a:pt x="14050" y="7136"/>
                    <a:pt x="14075" y="7061"/>
                    <a:pt x="14106" y="6971"/>
                  </a:cubicBezTo>
                  <a:cubicBezTo>
                    <a:pt x="14136" y="6934"/>
                    <a:pt x="14177" y="6882"/>
                    <a:pt x="14215" y="6835"/>
                  </a:cubicBezTo>
                  <a:cubicBezTo>
                    <a:pt x="14230" y="6769"/>
                    <a:pt x="14239" y="6728"/>
                    <a:pt x="14248" y="6685"/>
                  </a:cubicBezTo>
                  <a:cubicBezTo>
                    <a:pt x="14273" y="6654"/>
                    <a:pt x="14305" y="6606"/>
                    <a:pt x="14320" y="6591"/>
                  </a:cubicBezTo>
                  <a:cubicBezTo>
                    <a:pt x="14334" y="6574"/>
                    <a:pt x="14349" y="6556"/>
                    <a:pt x="14362" y="6538"/>
                  </a:cubicBezTo>
                  <a:cubicBezTo>
                    <a:pt x="14389" y="6503"/>
                    <a:pt x="14411" y="6466"/>
                    <a:pt x="14431" y="6428"/>
                  </a:cubicBezTo>
                  <a:cubicBezTo>
                    <a:pt x="14471" y="6348"/>
                    <a:pt x="14499" y="6256"/>
                    <a:pt x="14527" y="6128"/>
                  </a:cubicBezTo>
                  <a:lnTo>
                    <a:pt x="14527" y="6128"/>
                  </a:lnTo>
                  <a:cubicBezTo>
                    <a:pt x="14511" y="6141"/>
                    <a:pt x="14496" y="6150"/>
                    <a:pt x="14481" y="6160"/>
                  </a:cubicBezTo>
                  <a:lnTo>
                    <a:pt x="14481" y="6137"/>
                  </a:lnTo>
                  <a:lnTo>
                    <a:pt x="14527" y="6116"/>
                  </a:lnTo>
                  <a:cubicBezTo>
                    <a:pt x="14527" y="6122"/>
                    <a:pt x="14527" y="6125"/>
                    <a:pt x="14527" y="6128"/>
                  </a:cubicBezTo>
                  <a:cubicBezTo>
                    <a:pt x="14574" y="6020"/>
                    <a:pt x="14677" y="5936"/>
                    <a:pt x="14676" y="5825"/>
                  </a:cubicBezTo>
                  <a:cubicBezTo>
                    <a:pt x="14729" y="5781"/>
                    <a:pt x="14779" y="5739"/>
                    <a:pt x="14829" y="5697"/>
                  </a:cubicBezTo>
                  <a:cubicBezTo>
                    <a:pt x="14832" y="5654"/>
                    <a:pt x="14835" y="5611"/>
                    <a:pt x="14837" y="5551"/>
                  </a:cubicBezTo>
                  <a:cubicBezTo>
                    <a:pt x="14882" y="5508"/>
                    <a:pt x="14933" y="5460"/>
                    <a:pt x="14993" y="5401"/>
                  </a:cubicBezTo>
                  <a:cubicBezTo>
                    <a:pt x="15015" y="5185"/>
                    <a:pt x="15277" y="5057"/>
                    <a:pt x="15311" y="4845"/>
                  </a:cubicBezTo>
                  <a:cubicBezTo>
                    <a:pt x="15355" y="4818"/>
                    <a:pt x="15391" y="4798"/>
                    <a:pt x="15435" y="4771"/>
                  </a:cubicBezTo>
                  <a:cubicBezTo>
                    <a:pt x="15436" y="4707"/>
                    <a:pt x="15436" y="4648"/>
                    <a:pt x="15439" y="4586"/>
                  </a:cubicBezTo>
                  <a:cubicBezTo>
                    <a:pt x="15464" y="4596"/>
                    <a:pt x="15480" y="4602"/>
                    <a:pt x="15510" y="4614"/>
                  </a:cubicBezTo>
                  <a:cubicBezTo>
                    <a:pt x="15554" y="4564"/>
                    <a:pt x="15600" y="4501"/>
                    <a:pt x="15653" y="4456"/>
                  </a:cubicBezTo>
                  <a:cubicBezTo>
                    <a:pt x="15710" y="4412"/>
                    <a:pt x="15716" y="4349"/>
                    <a:pt x="15794" y="4302"/>
                  </a:cubicBezTo>
                  <a:cubicBezTo>
                    <a:pt x="15897" y="4234"/>
                    <a:pt x="16000" y="4136"/>
                    <a:pt x="16089" y="4043"/>
                  </a:cubicBezTo>
                  <a:cubicBezTo>
                    <a:pt x="16182" y="3961"/>
                    <a:pt x="16259" y="3864"/>
                    <a:pt x="16348" y="3788"/>
                  </a:cubicBezTo>
                  <a:cubicBezTo>
                    <a:pt x="16355" y="3789"/>
                    <a:pt x="16361" y="3789"/>
                    <a:pt x="16368" y="3789"/>
                  </a:cubicBezTo>
                  <a:cubicBezTo>
                    <a:pt x="16441" y="3789"/>
                    <a:pt x="16512" y="3760"/>
                    <a:pt x="16551" y="3715"/>
                  </a:cubicBezTo>
                  <a:cubicBezTo>
                    <a:pt x="16587" y="3675"/>
                    <a:pt x="16621" y="3700"/>
                    <a:pt x="16644" y="3675"/>
                  </a:cubicBezTo>
                  <a:cubicBezTo>
                    <a:pt x="16663" y="3655"/>
                    <a:pt x="16682" y="3665"/>
                    <a:pt x="16702" y="3643"/>
                  </a:cubicBezTo>
                  <a:cubicBezTo>
                    <a:pt x="16710" y="3634"/>
                    <a:pt x="16721" y="3633"/>
                    <a:pt x="16733" y="3633"/>
                  </a:cubicBezTo>
                  <a:cubicBezTo>
                    <a:pt x="16742" y="3633"/>
                    <a:pt x="16751" y="3634"/>
                    <a:pt x="16760" y="3634"/>
                  </a:cubicBezTo>
                  <a:cubicBezTo>
                    <a:pt x="16765" y="3634"/>
                    <a:pt x="16769" y="3633"/>
                    <a:pt x="16774" y="3633"/>
                  </a:cubicBezTo>
                  <a:cubicBezTo>
                    <a:pt x="16777" y="3632"/>
                    <a:pt x="16780" y="3632"/>
                    <a:pt x="16783" y="3632"/>
                  </a:cubicBezTo>
                  <a:cubicBezTo>
                    <a:pt x="16790" y="3632"/>
                    <a:pt x="16796" y="3633"/>
                    <a:pt x="16802" y="3633"/>
                  </a:cubicBezTo>
                  <a:cubicBezTo>
                    <a:pt x="16821" y="3633"/>
                    <a:pt x="16840" y="3631"/>
                    <a:pt x="16866" y="3615"/>
                  </a:cubicBezTo>
                  <a:cubicBezTo>
                    <a:pt x="16880" y="3608"/>
                    <a:pt x="16898" y="3603"/>
                    <a:pt x="16915" y="3603"/>
                  </a:cubicBezTo>
                  <a:cubicBezTo>
                    <a:pt x="16938" y="3603"/>
                    <a:pt x="16959" y="3612"/>
                    <a:pt x="16956" y="3635"/>
                  </a:cubicBezTo>
                  <a:cubicBezTo>
                    <a:pt x="16997" y="3683"/>
                    <a:pt x="17066" y="3672"/>
                    <a:pt x="17069" y="3747"/>
                  </a:cubicBezTo>
                  <a:cubicBezTo>
                    <a:pt x="17068" y="3806"/>
                    <a:pt x="17124" y="3844"/>
                    <a:pt x="17083" y="3908"/>
                  </a:cubicBezTo>
                  <a:cubicBezTo>
                    <a:pt x="17105" y="3914"/>
                    <a:pt x="17127" y="3921"/>
                    <a:pt x="17156" y="3933"/>
                  </a:cubicBezTo>
                  <a:cubicBezTo>
                    <a:pt x="17147" y="3965"/>
                    <a:pt x="17138" y="3997"/>
                    <a:pt x="17136" y="4008"/>
                  </a:cubicBezTo>
                  <a:cubicBezTo>
                    <a:pt x="17162" y="4097"/>
                    <a:pt x="17178" y="4177"/>
                    <a:pt x="17194" y="4265"/>
                  </a:cubicBezTo>
                  <a:lnTo>
                    <a:pt x="17284" y="4265"/>
                  </a:lnTo>
                  <a:cubicBezTo>
                    <a:pt x="17287" y="4299"/>
                    <a:pt x="17287" y="4323"/>
                    <a:pt x="17287" y="4355"/>
                  </a:cubicBezTo>
                  <a:cubicBezTo>
                    <a:pt x="17253" y="4362"/>
                    <a:pt x="17219" y="4370"/>
                    <a:pt x="17174" y="4378"/>
                  </a:cubicBezTo>
                  <a:cubicBezTo>
                    <a:pt x="17212" y="4489"/>
                    <a:pt x="17252" y="4599"/>
                    <a:pt x="17181" y="4702"/>
                  </a:cubicBezTo>
                  <a:cubicBezTo>
                    <a:pt x="17175" y="4711"/>
                    <a:pt x="17174" y="4748"/>
                    <a:pt x="17180" y="4755"/>
                  </a:cubicBezTo>
                  <a:cubicBezTo>
                    <a:pt x="17237" y="4837"/>
                    <a:pt x="17177" y="4942"/>
                    <a:pt x="17191" y="5038"/>
                  </a:cubicBezTo>
                  <a:cubicBezTo>
                    <a:pt x="17206" y="5143"/>
                    <a:pt x="17169" y="5270"/>
                    <a:pt x="17162" y="5386"/>
                  </a:cubicBezTo>
                  <a:cubicBezTo>
                    <a:pt x="17158" y="5427"/>
                    <a:pt x="17168" y="5469"/>
                    <a:pt x="17172" y="5508"/>
                  </a:cubicBezTo>
                  <a:cubicBezTo>
                    <a:pt x="17144" y="5541"/>
                    <a:pt x="17119" y="5572"/>
                    <a:pt x="17103" y="5589"/>
                  </a:cubicBezTo>
                  <a:cubicBezTo>
                    <a:pt x="17109" y="5725"/>
                    <a:pt x="17113" y="5854"/>
                    <a:pt x="17102" y="5984"/>
                  </a:cubicBezTo>
                  <a:cubicBezTo>
                    <a:pt x="17087" y="6131"/>
                    <a:pt x="17043" y="6279"/>
                    <a:pt x="17019" y="6429"/>
                  </a:cubicBezTo>
                  <a:cubicBezTo>
                    <a:pt x="16991" y="6572"/>
                    <a:pt x="16983" y="6716"/>
                    <a:pt x="16956" y="6860"/>
                  </a:cubicBezTo>
                  <a:cubicBezTo>
                    <a:pt x="16934" y="6975"/>
                    <a:pt x="16891" y="7083"/>
                    <a:pt x="16903" y="7206"/>
                  </a:cubicBezTo>
                  <a:cubicBezTo>
                    <a:pt x="16909" y="7275"/>
                    <a:pt x="16896" y="7394"/>
                    <a:pt x="16863" y="7442"/>
                  </a:cubicBezTo>
                  <a:cubicBezTo>
                    <a:pt x="16805" y="7528"/>
                    <a:pt x="16794" y="7627"/>
                    <a:pt x="16766" y="7718"/>
                  </a:cubicBezTo>
                  <a:cubicBezTo>
                    <a:pt x="16743" y="7799"/>
                    <a:pt x="16753" y="7920"/>
                    <a:pt x="16721" y="7962"/>
                  </a:cubicBezTo>
                  <a:cubicBezTo>
                    <a:pt x="16653" y="8052"/>
                    <a:pt x="16697" y="8137"/>
                    <a:pt x="16656" y="8218"/>
                  </a:cubicBezTo>
                  <a:cubicBezTo>
                    <a:pt x="16649" y="8233"/>
                    <a:pt x="16678" y="8274"/>
                    <a:pt x="16637" y="8302"/>
                  </a:cubicBezTo>
                  <a:cubicBezTo>
                    <a:pt x="16557" y="8360"/>
                    <a:pt x="16628" y="8423"/>
                    <a:pt x="16593" y="8496"/>
                  </a:cubicBezTo>
                  <a:cubicBezTo>
                    <a:pt x="16515" y="8523"/>
                    <a:pt x="16532" y="8648"/>
                    <a:pt x="16488" y="8727"/>
                  </a:cubicBezTo>
                  <a:cubicBezTo>
                    <a:pt x="16440" y="8819"/>
                    <a:pt x="16406" y="8933"/>
                    <a:pt x="16368" y="9039"/>
                  </a:cubicBezTo>
                  <a:cubicBezTo>
                    <a:pt x="16332" y="9141"/>
                    <a:pt x="16295" y="9245"/>
                    <a:pt x="16268" y="9325"/>
                  </a:cubicBezTo>
                  <a:cubicBezTo>
                    <a:pt x="16288" y="9362"/>
                    <a:pt x="16298" y="9378"/>
                    <a:pt x="16316" y="9410"/>
                  </a:cubicBezTo>
                  <a:cubicBezTo>
                    <a:pt x="16272" y="9416"/>
                    <a:pt x="16248" y="9419"/>
                    <a:pt x="16222" y="9423"/>
                  </a:cubicBezTo>
                  <a:cubicBezTo>
                    <a:pt x="16266" y="9529"/>
                    <a:pt x="16147" y="9604"/>
                    <a:pt x="16142" y="9719"/>
                  </a:cubicBezTo>
                  <a:cubicBezTo>
                    <a:pt x="16137" y="9823"/>
                    <a:pt x="16067" y="9956"/>
                    <a:pt x="16016" y="10102"/>
                  </a:cubicBezTo>
                  <a:cubicBezTo>
                    <a:pt x="15876" y="10246"/>
                    <a:pt x="15879" y="10458"/>
                    <a:pt x="15831" y="10653"/>
                  </a:cubicBezTo>
                  <a:cubicBezTo>
                    <a:pt x="15782" y="10719"/>
                    <a:pt x="15735" y="10787"/>
                    <a:pt x="15689" y="10849"/>
                  </a:cubicBezTo>
                  <a:cubicBezTo>
                    <a:pt x="15666" y="10852"/>
                    <a:pt x="15644" y="10853"/>
                    <a:pt x="15622" y="10855"/>
                  </a:cubicBezTo>
                  <a:cubicBezTo>
                    <a:pt x="15583" y="10971"/>
                    <a:pt x="15552" y="11073"/>
                    <a:pt x="15517" y="11173"/>
                  </a:cubicBezTo>
                  <a:cubicBezTo>
                    <a:pt x="15480" y="11270"/>
                    <a:pt x="15444" y="11368"/>
                    <a:pt x="15410" y="11461"/>
                  </a:cubicBezTo>
                  <a:cubicBezTo>
                    <a:pt x="15392" y="11477"/>
                    <a:pt x="15376" y="11490"/>
                    <a:pt x="15358" y="11507"/>
                  </a:cubicBezTo>
                  <a:cubicBezTo>
                    <a:pt x="15376" y="11537"/>
                    <a:pt x="15389" y="11560"/>
                    <a:pt x="15405" y="11587"/>
                  </a:cubicBezTo>
                  <a:cubicBezTo>
                    <a:pt x="15367" y="11595"/>
                    <a:pt x="15336" y="11601"/>
                    <a:pt x="15305" y="11607"/>
                  </a:cubicBezTo>
                  <a:cubicBezTo>
                    <a:pt x="15248" y="11717"/>
                    <a:pt x="15335" y="11817"/>
                    <a:pt x="15217" y="11926"/>
                  </a:cubicBezTo>
                  <a:cubicBezTo>
                    <a:pt x="15196" y="11927"/>
                    <a:pt x="15171" y="11929"/>
                    <a:pt x="15139" y="11932"/>
                  </a:cubicBezTo>
                  <a:cubicBezTo>
                    <a:pt x="15117" y="11995"/>
                    <a:pt x="15095" y="12055"/>
                    <a:pt x="15070" y="12126"/>
                  </a:cubicBezTo>
                  <a:cubicBezTo>
                    <a:pt x="14985" y="12173"/>
                    <a:pt x="14960" y="12311"/>
                    <a:pt x="14899" y="12403"/>
                  </a:cubicBezTo>
                  <a:cubicBezTo>
                    <a:pt x="14902" y="12419"/>
                    <a:pt x="14905" y="12438"/>
                    <a:pt x="14907" y="12456"/>
                  </a:cubicBezTo>
                  <a:lnTo>
                    <a:pt x="14887" y="12466"/>
                  </a:lnTo>
                  <a:lnTo>
                    <a:pt x="14887" y="12466"/>
                  </a:lnTo>
                  <a:lnTo>
                    <a:pt x="14890" y="12409"/>
                  </a:lnTo>
                  <a:lnTo>
                    <a:pt x="14890" y="12409"/>
                  </a:lnTo>
                  <a:cubicBezTo>
                    <a:pt x="14866" y="12426"/>
                    <a:pt x="14839" y="12439"/>
                    <a:pt x="14830" y="12457"/>
                  </a:cubicBezTo>
                  <a:cubicBezTo>
                    <a:pt x="14757" y="12617"/>
                    <a:pt x="14684" y="12778"/>
                    <a:pt x="14615" y="12929"/>
                  </a:cubicBezTo>
                  <a:cubicBezTo>
                    <a:pt x="14595" y="13025"/>
                    <a:pt x="14640" y="13090"/>
                    <a:pt x="14571" y="13201"/>
                  </a:cubicBezTo>
                  <a:cubicBezTo>
                    <a:pt x="14546" y="13201"/>
                    <a:pt x="14523" y="13200"/>
                    <a:pt x="14511" y="13200"/>
                  </a:cubicBezTo>
                  <a:cubicBezTo>
                    <a:pt x="14453" y="13285"/>
                    <a:pt x="14402" y="13363"/>
                    <a:pt x="14349" y="13440"/>
                  </a:cubicBezTo>
                  <a:cubicBezTo>
                    <a:pt x="14286" y="13544"/>
                    <a:pt x="14223" y="13647"/>
                    <a:pt x="14139" y="13784"/>
                  </a:cubicBezTo>
                  <a:cubicBezTo>
                    <a:pt x="14147" y="13813"/>
                    <a:pt x="14161" y="13855"/>
                    <a:pt x="14172" y="13893"/>
                  </a:cubicBezTo>
                  <a:cubicBezTo>
                    <a:pt x="14111" y="13941"/>
                    <a:pt x="14077" y="13968"/>
                    <a:pt x="14062" y="13980"/>
                  </a:cubicBezTo>
                  <a:cubicBezTo>
                    <a:pt x="14019" y="14069"/>
                    <a:pt x="13990" y="14140"/>
                    <a:pt x="13952" y="14206"/>
                  </a:cubicBezTo>
                  <a:cubicBezTo>
                    <a:pt x="13912" y="14278"/>
                    <a:pt x="13864" y="14345"/>
                    <a:pt x="13819" y="14414"/>
                  </a:cubicBezTo>
                  <a:cubicBezTo>
                    <a:pt x="13781" y="14474"/>
                    <a:pt x="13749" y="14573"/>
                    <a:pt x="13716" y="14590"/>
                  </a:cubicBezTo>
                  <a:cubicBezTo>
                    <a:pt x="13618" y="14645"/>
                    <a:pt x="13671" y="14730"/>
                    <a:pt x="13613" y="14782"/>
                  </a:cubicBezTo>
                  <a:cubicBezTo>
                    <a:pt x="13585" y="14799"/>
                    <a:pt x="13558" y="14815"/>
                    <a:pt x="13532" y="14832"/>
                  </a:cubicBezTo>
                  <a:cubicBezTo>
                    <a:pt x="13507" y="14899"/>
                    <a:pt x="13485" y="14960"/>
                    <a:pt x="13463" y="15018"/>
                  </a:cubicBezTo>
                  <a:cubicBezTo>
                    <a:pt x="13485" y="15015"/>
                    <a:pt x="13506" y="15011"/>
                    <a:pt x="13547" y="15005"/>
                  </a:cubicBezTo>
                  <a:lnTo>
                    <a:pt x="13547" y="15005"/>
                  </a:lnTo>
                  <a:cubicBezTo>
                    <a:pt x="13506" y="15054"/>
                    <a:pt x="13482" y="15080"/>
                    <a:pt x="13466" y="15099"/>
                  </a:cubicBezTo>
                  <a:cubicBezTo>
                    <a:pt x="13440" y="15090"/>
                    <a:pt x="13425" y="15086"/>
                    <a:pt x="13396" y="15076"/>
                  </a:cubicBezTo>
                  <a:cubicBezTo>
                    <a:pt x="13357" y="15214"/>
                    <a:pt x="13204" y="15211"/>
                    <a:pt x="13168" y="15392"/>
                  </a:cubicBezTo>
                  <a:cubicBezTo>
                    <a:pt x="13146" y="15501"/>
                    <a:pt x="12975" y="15614"/>
                    <a:pt x="12947" y="15742"/>
                  </a:cubicBezTo>
                  <a:cubicBezTo>
                    <a:pt x="12784" y="15872"/>
                    <a:pt x="12678" y="16051"/>
                    <a:pt x="12554" y="16204"/>
                  </a:cubicBezTo>
                  <a:cubicBezTo>
                    <a:pt x="12420" y="16365"/>
                    <a:pt x="12266" y="16512"/>
                    <a:pt x="12169" y="16701"/>
                  </a:cubicBezTo>
                  <a:cubicBezTo>
                    <a:pt x="12035" y="16809"/>
                    <a:pt x="11974" y="17007"/>
                    <a:pt x="11808" y="17081"/>
                  </a:cubicBezTo>
                  <a:cubicBezTo>
                    <a:pt x="11799" y="17122"/>
                    <a:pt x="11791" y="17163"/>
                    <a:pt x="11782" y="17205"/>
                  </a:cubicBezTo>
                  <a:cubicBezTo>
                    <a:pt x="11741" y="17216"/>
                    <a:pt x="11702" y="17228"/>
                    <a:pt x="11671" y="17237"/>
                  </a:cubicBezTo>
                  <a:cubicBezTo>
                    <a:pt x="11502" y="17440"/>
                    <a:pt x="11302" y="17609"/>
                    <a:pt x="11183" y="17812"/>
                  </a:cubicBezTo>
                  <a:cubicBezTo>
                    <a:pt x="11170" y="17821"/>
                    <a:pt x="11158" y="17829"/>
                    <a:pt x="11147" y="17836"/>
                  </a:cubicBezTo>
                  <a:lnTo>
                    <a:pt x="11147" y="17836"/>
                  </a:lnTo>
                  <a:cubicBezTo>
                    <a:pt x="10964" y="17684"/>
                    <a:pt x="10802" y="17552"/>
                    <a:pt x="10643" y="17421"/>
                  </a:cubicBezTo>
                  <a:cubicBezTo>
                    <a:pt x="10615" y="17425"/>
                    <a:pt x="10590" y="17430"/>
                    <a:pt x="10564" y="17436"/>
                  </a:cubicBezTo>
                  <a:cubicBezTo>
                    <a:pt x="10541" y="17411"/>
                    <a:pt x="10524" y="17390"/>
                    <a:pt x="10505" y="17368"/>
                  </a:cubicBezTo>
                  <a:cubicBezTo>
                    <a:pt x="10543" y="17364"/>
                    <a:pt x="10577" y="17359"/>
                    <a:pt x="10639" y="17350"/>
                  </a:cubicBezTo>
                  <a:cubicBezTo>
                    <a:pt x="10553" y="17283"/>
                    <a:pt x="10499" y="17238"/>
                    <a:pt x="10434" y="17187"/>
                  </a:cubicBezTo>
                  <a:cubicBezTo>
                    <a:pt x="10431" y="17166"/>
                    <a:pt x="10424" y="17127"/>
                    <a:pt x="10418" y="17085"/>
                  </a:cubicBezTo>
                  <a:cubicBezTo>
                    <a:pt x="10390" y="17069"/>
                    <a:pt x="10359" y="17056"/>
                    <a:pt x="10334" y="17034"/>
                  </a:cubicBezTo>
                  <a:cubicBezTo>
                    <a:pt x="10269" y="16978"/>
                    <a:pt x="10234" y="16888"/>
                    <a:pt x="10150" y="16854"/>
                  </a:cubicBezTo>
                  <a:cubicBezTo>
                    <a:pt x="10040" y="16810"/>
                    <a:pt x="10063" y="16701"/>
                    <a:pt x="9994" y="16638"/>
                  </a:cubicBezTo>
                  <a:cubicBezTo>
                    <a:pt x="9940" y="16590"/>
                    <a:pt x="9884" y="16540"/>
                    <a:pt x="9835" y="16497"/>
                  </a:cubicBezTo>
                  <a:cubicBezTo>
                    <a:pt x="9804" y="16438"/>
                    <a:pt x="9771" y="16388"/>
                    <a:pt x="9740" y="16317"/>
                  </a:cubicBezTo>
                  <a:cubicBezTo>
                    <a:pt x="9693" y="16304"/>
                    <a:pt x="9648" y="16292"/>
                    <a:pt x="9604" y="16281"/>
                  </a:cubicBezTo>
                  <a:cubicBezTo>
                    <a:pt x="9598" y="16238"/>
                    <a:pt x="9595" y="16215"/>
                    <a:pt x="9593" y="16192"/>
                  </a:cubicBezTo>
                  <a:cubicBezTo>
                    <a:pt x="9570" y="16181"/>
                    <a:pt x="9548" y="16170"/>
                    <a:pt x="9515" y="16153"/>
                  </a:cubicBezTo>
                  <a:cubicBezTo>
                    <a:pt x="9503" y="16117"/>
                    <a:pt x="9491" y="16079"/>
                    <a:pt x="9479" y="16042"/>
                  </a:cubicBezTo>
                  <a:cubicBezTo>
                    <a:pt x="9457" y="16031"/>
                    <a:pt x="9435" y="16017"/>
                    <a:pt x="9410" y="16003"/>
                  </a:cubicBezTo>
                  <a:cubicBezTo>
                    <a:pt x="9392" y="15953"/>
                    <a:pt x="9376" y="15906"/>
                    <a:pt x="9356" y="15845"/>
                  </a:cubicBezTo>
                  <a:cubicBezTo>
                    <a:pt x="9294" y="15831"/>
                    <a:pt x="9239" y="15817"/>
                    <a:pt x="9206" y="15808"/>
                  </a:cubicBezTo>
                  <a:cubicBezTo>
                    <a:pt x="9122" y="15666"/>
                    <a:pt x="9041" y="15535"/>
                    <a:pt x="8982" y="15402"/>
                  </a:cubicBezTo>
                  <a:cubicBezTo>
                    <a:pt x="8882" y="15264"/>
                    <a:pt x="8795" y="15120"/>
                    <a:pt x="8689" y="15007"/>
                  </a:cubicBezTo>
                  <a:cubicBezTo>
                    <a:pt x="8572" y="14876"/>
                    <a:pt x="8524" y="14689"/>
                    <a:pt x="8388" y="14581"/>
                  </a:cubicBezTo>
                  <a:cubicBezTo>
                    <a:pt x="8386" y="14552"/>
                    <a:pt x="8383" y="14521"/>
                    <a:pt x="8382" y="14478"/>
                  </a:cubicBezTo>
                  <a:cubicBezTo>
                    <a:pt x="8332" y="14442"/>
                    <a:pt x="8286" y="14409"/>
                    <a:pt x="8239" y="14373"/>
                  </a:cubicBezTo>
                  <a:cubicBezTo>
                    <a:pt x="8254" y="14349"/>
                    <a:pt x="8265" y="14328"/>
                    <a:pt x="8280" y="14303"/>
                  </a:cubicBezTo>
                  <a:cubicBezTo>
                    <a:pt x="8165" y="14240"/>
                    <a:pt x="8176" y="14125"/>
                    <a:pt x="8151" y="14034"/>
                  </a:cubicBezTo>
                  <a:cubicBezTo>
                    <a:pt x="8032" y="13965"/>
                    <a:pt x="8018" y="13843"/>
                    <a:pt x="7982" y="13744"/>
                  </a:cubicBezTo>
                  <a:cubicBezTo>
                    <a:pt x="7955" y="13740"/>
                    <a:pt x="7932" y="13735"/>
                    <a:pt x="7912" y="13731"/>
                  </a:cubicBezTo>
                  <a:cubicBezTo>
                    <a:pt x="7890" y="13640"/>
                    <a:pt x="7873" y="13560"/>
                    <a:pt x="7858" y="13499"/>
                  </a:cubicBezTo>
                  <a:cubicBezTo>
                    <a:pt x="7793" y="13468"/>
                    <a:pt x="7749" y="13446"/>
                    <a:pt x="7702" y="13422"/>
                  </a:cubicBezTo>
                  <a:cubicBezTo>
                    <a:pt x="7737" y="13278"/>
                    <a:pt x="7565" y="13126"/>
                    <a:pt x="7595" y="13007"/>
                  </a:cubicBezTo>
                  <a:cubicBezTo>
                    <a:pt x="7496" y="12898"/>
                    <a:pt x="7403" y="12788"/>
                    <a:pt x="7324" y="12679"/>
                  </a:cubicBezTo>
                  <a:cubicBezTo>
                    <a:pt x="7317" y="12550"/>
                    <a:pt x="7300" y="12429"/>
                    <a:pt x="7252" y="12304"/>
                  </a:cubicBezTo>
                  <a:cubicBezTo>
                    <a:pt x="7181" y="12116"/>
                    <a:pt x="7094" y="11935"/>
                    <a:pt x="7037" y="11742"/>
                  </a:cubicBezTo>
                  <a:cubicBezTo>
                    <a:pt x="7011" y="11732"/>
                    <a:pt x="6984" y="11721"/>
                    <a:pt x="6943" y="11705"/>
                  </a:cubicBezTo>
                  <a:cubicBezTo>
                    <a:pt x="6959" y="11623"/>
                    <a:pt x="6978" y="11571"/>
                    <a:pt x="6980" y="11511"/>
                  </a:cubicBezTo>
                  <a:cubicBezTo>
                    <a:pt x="6980" y="11454"/>
                    <a:pt x="6962" y="11387"/>
                    <a:pt x="6946" y="11287"/>
                  </a:cubicBezTo>
                  <a:cubicBezTo>
                    <a:pt x="6931" y="11279"/>
                    <a:pt x="6891" y="11255"/>
                    <a:pt x="6859" y="11234"/>
                  </a:cubicBezTo>
                  <a:cubicBezTo>
                    <a:pt x="6863" y="11131"/>
                    <a:pt x="6878" y="11056"/>
                    <a:pt x="6866" y="10978"/>
                  </a:cubicBezTo>
                  <a:cubicBezTo>
                    <a:pt x="6856" y="10915"/>
                    <a:pt x="6802" y="10853"/>
                    <a:pt x="6807" y="10775"/>
                  </a:cubicBezTo>
                  <a:lnTo>
                    <a:pt x="6807" y="10775"/>
                  </a:lnTo>
                  <a:cubicBezTo>
                    <a:pt x="6787" y="10779"/>
                    <a:pt x="6771" y="10781"/>
                    <a:pt x="6753" y="10833"/>
                  </a:cubicBezTo>
                  <a:lnTo>
                    <a:pt x="6753" y="10833"/>
                  </a:lnTo>
                  <a:cubicBezTo>
                    <a:pt x="6751" y="10829"/>
                    <a:pt x="6749" y="10824"/>
                    <a:pt x="6747" y="10820"/>
                  </a:cubicBezTo>
                  <a:lnTo>
                    <a:pt x="6747" y="10820"/>
                  </a:lnTo>
                  <a:cubicBezTo>
                    <a:pt x="6746" y="10833"/>
                    <a:pt x="6745" y="10847"/>
                    <a:pt x="6744" y="10862"/>
                  </a:cubicBezTo>
                  <a:cubicBezTo>
                    <a:pt x="6747" y="10851"/>
                    <a:pt x="6750" y="10842"/>
                    <a:pt x="6753" y="10833"/>
                  </a:cubicBezTo>
                  <a:lnTo>
                    <a:pt x="6753" y="10833"/>
                  </a:lnTo>
                  <a:cubicBezTo>
                    <a:pt x="6758" y="10845"/>
                    <a:pt x="6762" y="10857"/>
                    <a:pt x="6766" y="10870"/>
                  </a:cubicBezTo>
                  <a:cubicBezTo>
                    <a:pt x="6768" y="10874"/>
                    <a:pt x="6765" y="10880"/>
                    <a:pt x="6760" y="10880"/>
                  </a:cubicBezTo>
                  <a:cubicBezTo>
                    <a:pt x="6756" y="10880"/>
                    <a:pt x="6750" y="10876"/>
                    <a:pt x="6744" y="10862"/>
                  </a:cubicBezTo>
                  <a:cubicBezTo>
                    <a:pt x="6737" y="10862"/>
                    <a:pt x="6735" y="10825"/>
                    <a:pt x="6734" y="10787"/>
                  </a:cubicBezTo>
                  <a:lnTo>
                    <a:pt x="6734" y="10787"/>
                  </a:lnTo>
                  <a:cubicBezTo>
                    <a:pt x="6738" y="10798"/>
                    <a:pt x="6743" y="10809"/>
                    <a:pt x="6747" y="10820"/>
                  </a:cubicBezTo>
                  <a:lnTo>
                    <a:pt x="6747" y="10820"/>
                  </a:lnTo>
                  <a:cubicBezTo>
                    <a:pt x="6754" y="10722"/>
                    <a:pt x="6756" y="10676"/>
                    <a:pt x="6759" y="10630"/>
                  </a:cubicBezTo>
                  <a:cubicBezTo>
                    <a:pt x="6724" y="10609"/>
                    <a:pt x="6697" y="10594"/>
                    <a:pt x="6653" y="10569"/>
                  </a:cubicBezTo>
                  <a:cubicBezTo>
                    <a:pt x="6699" y="10549"/>
                    <a:pt x="6730" y="10536"/>
                    <a:pt x="6768" y="10518"/>
                  </a:cubicBezTo>
                  <a:cubicBezTo>
                    <a:pt x="6727" y="10387"/>
                    <a:pt x="6731" y="10252"/>
                    <a:pt x="6650" y="10128"/>
                  </a:cubicBezTo>
                  <a:cubicBezTo>
                    <a:pt x="6621" y="10084"/>
                    <a:pt x="6597" y="9979"/>
                    <a:pt x="6629" y="9910"/>
                  </a:cubicBezTo>
                  <a:cubicBezTo>
                    <a:pt x="6638" y="9891"/>
                    <a:pt x="6624" y="9834"/>
                    <a:pt x="6619" y="9796"/>
                  </a:cubicBezTo>
                  <a:cubicBezTo>
                    <a:pt x="6585" y="9747"/>
                    <a:pt x="6551" y="9698"/>
                    <a:pt x="6522" y="9656"/>
                  </a:cubicBezTo>
                  <a:cubicBezTo>
                    <a:pt x="6506" y="9507"/>
                    <a:pt x="6569" y="9370"/>
                    <a:pt x="6476" y="9257"/>
                  </a:cubicBezTo>
                  <a:cubicBezTo>
                    <a:pt x="6475" y="9197"/>
                    <a:pt x="6475" y="9148"/>
                    <a:pt x="6475" y="9104"/>
                  </a:cubicBezTo>
                  <a:cubicBezTo>
                    <a:pt x="6443" y="9095"/>
                    <a:pt x="6425" y="9091"/>
                    <a:pt x="6418" y="9088"/>
                  </a:cubicBezTo>
                  <a:cubicBezTo>
                    <a:pt x="6412" y="8991"/>
                    <a:pt x="6409" y="8901"/>
                    <a:pt x="6410" y="8870"/>
                  </a:cubicBezTo>
                  <a:cubicBezTo>
                    <a:pt x="6353" y="8764"/>
                    <a:pt x="6319" y="8701"/>
                    <a:pt x="6285" y="8641"/>
                  </a:cubicBezTo>
                  <a:cubicBezTo>
                    <a:pt x="6301" y="8608"/>
                    <a:pt x="6307" y="8592"/>
                    <a:pt x="6316" y="8579"/>
                  </a:cubicBezTo>
                  <a:cubicBezTo>
                    <a:pt x="6322" y="8570"/>
                    <a:pt x="6331" y="8569"/>
                    <a:pt x="6338" y="8561"/>
                  </a:cubicBezTo>
                  <a:cubicBezTo>
                    <a:pt x="6344" y="8583"/>
                    <a:pt x="6348" y="8602"/>
                    <a:pt x="6353" y="8619"/>
                  </a:cubicBezTo>
                  <a:cubicBezTo>
                    <a:pt x="6360" y="8636"/>
                    <a:pt x="6368" y="8651"/>
                    <a:pt x="6388" y="8701"/>
                  </a:cubicBezTo>
                  <a:cubicBezTo>
                    <a:pt x="6378" y="8502"/>
                    <a:pt x="6328" y="8352"/>
                    <a:pt x="6288" y="8201"/>
                  </a:cubicBezTo>
                  <a:cubicBezTo>
                    <a:pt x="6309" y="8187"/>
                    <a:pt x="6328" y="8176"/>
                    <a:pt x="6350" y="8161"/>
                  </a:cubicBezTo>
                  <a:cubicBezTo>
                    <a:pt x="6319" y="8126"/>
                    <a:pt x="6294" y="8093"/>
                    <a:pt x="6268" y="8062"/>
                  </a:cubicBezTo>
                  <a:lnTo>
                    <a:pt x="6226" y="7986"/>
                  </a:lnTo>
                  <a:lnTo>
                    <a:pt x="6260" y="7940"/>
                  </a:lnTo>
                  <a:cubicBezTo>
                    <a:pt x="6270" y="7909"/>
                    <a:pt x="6281" y="7877"/>
                    <a:pt x="6288" y="7853"/>
                  </a:cubicBezTo>
                  <a:cubicBezTo>
                    <a:pt x="6273" y="7809"/>
                    <a:pt x="6262" y="7768"/>
                    <a:pt x="6247" y="7721"/>
                  </a:cubicBezTo>
                  <a:cubicBezTo>
                    <a:pt x="6276" y="7703"/>
                    <a:pt x="6297" y="7692"/>
                    <a:pt x="6321" y="7677"/>
                  </a:cubicBezTo>
                  <a:cubicBezTo>
                    <a:pt x="6319" y="7633"/>
                    <a:pt x="6318" y="7584"/>
                    <a:pt x="6316" y="7539"/>
                  </a:cubicBezTo>
                  <a:cubicBezTo>
                    <a:pt x="6293" y="7497"/>
                    <a:pt x="6222" y="7525"/>
                    <a:pt x="6251" y="7411"/>
                  </a:cubicBezTo>
                  <a:cubicBezTo>
                    <a:pt x="6272" y="7397"/>
                    <a:pt x="6291" y="7386"/>
                    <a:pt x="6316" y="7369"/>
                  </a:cubicBezTo>
                  <a:cubicBezTo>
                    <a:pt x="6312" y="7318"/>
                    <a:pt x="6307" y="7264"/>
                    <a:pt x="6303" y="7224"/>
                  </a:cubicBezTo>
                  <a:cubicBezTo>
                    <a:pt x="6266" y="7240"/>
                    <a:pt x="6238" y="7252"/>
                    <a:pt x="6201" y="7268"/>
                  </a:cubicBezTo>
                  <a:cubicBezTo>
                    <a:pt x="6204" y="7211"/>
                    <a:pt x="6206" y="7183"/>
                    <a:pt x="6207" y="7158"/>
                  </a:cubicBezTo>
                  <a:cubicBezTo>
                    <a:pt x="6244" y="7149"/>
                    <a:pt x="6276" y="7140"/>
                    <a:pt x="6312" y="7130"/>
                  </a:cubicBezTo>
                  <a:cubicBezTo>
                    <a:pt x="6294" y="7099"/>
                    <a:pt x="6284" y="7077"/>
                    <a:pt x="6273" y="7056"/>
                  </a:cubicBezTo>
                  <a:cubicBezTo>
                    <a:pt x="6285" y="7035"/>
                    <a:pt x="6297" y="7015"/>
                    <a:pt x="6310" y="6990"/>
                  </a:cubicBezTo>
                  <a:cubicBezTo>
                    <a:pt x="6287" y="6959"/>
                    <a:pt x="6265" y="6931"/>
                    <a:pt x="6240" y="6906"/>
                  </a:cubicBezTo>
                  <a:cubicBezTo>
                    <a:pt x="6259" y="6768"/>
                    <a:pt x="6197" y="6728"/>
                    <a:pt x="6109" y="6649"/>
                  </a:cubicBezTo>
                  <a:lnTo>
                    <a:pt x="6109" y="6649"/>
                  </a:lnTo>
                  <a:cubicBezTo>
                    <a:pt x="6191" y="6656"/>
                    <a:pt x="6235" y="6660"/>
                    <a:pt x="6282" y="6665"/>
                  </a:cubicBezTo>
                  <a:cubicBezTo>
                    <a:pt x="6284" y="6616"/>
                    <a:pt x="6285" y="6588"/>
                    <a:pt x="6285" y="6554"/>
                  </a:cubicBezTo>
                  <a:cubicBezTo>
                    <a:pt x="6251" y="6543"/>
                    <a:pt x="6219" y="6531"/>
                    <a:pt x="6187" y="6519"/>
                  </a:cubicBezTo>
                  <a:cubicBezTo>
                    <a:pt x="6195" y="6416"/>
                    <a:pt x="6220" y="6320"/>
                    <a:pt x="6263" y="6235"/>
                  </a:cubicBezTo>
                  <a:cubicBezTo>
                    <a:pt x="6218" y="6229"/>
                    <a:pt x="6172" y="6223"/>
                    <a:pt x="6110" y="6216"/>
                  </a:cubicBezTo>
                  <a:cubicBezTo>
                    <a:pt x="6157" y="6087"/>
                    <a:pt x="6193" y="5985"/>
                    <a:pt x="6238" y="5856"/>
                  </a:cubicBezTo>
                  <a:lnTo>
                    <a:pt x="6238" y="5856"/>
                  </a:lnTo>
                  <a:cubicBezTo>
                    <a:pt x="6197" y="5884"/>
                    <a:pt x="6181" y="5895"/>
                    <a:pt x="6169" y="5903"/>
                  </a:cubicBezTo>
                  <a:cubicBezTo>
                    <a:pt x="6117" y="5741"/>
                    <a:pt x="6240" y="5716"/>
                    <a:pt x="6259" y="5600"/>
                  </a:cubicBezTo>
                  <a:cubicBezTo>
                    <a:pt x="6235" y="5572"/>
                    <a:pt x="6213" y="5548"/>
                    <a:pt x="6194" y="5527"/>
                  </a:cubicBezTo>
                  <a:cubicBezTo>
                    <a:pt x="6198" y="5477"/>
                    <a:pt x="6203" y="5429"/>
                    <a:pt x="6207" y="5385"/>
                  </a:cubicBezTo>
                  <a:cubicBezTo>
                    <a:pt x="6235" y="5376"/>
                    <a:pt x="6257" y="5367"/>
                    <a:pt x="6281" y="5358"/>
                  </a:cubicBezTo>
                  <a:cubicBezTo>
                    <a:pt x="6272" y="5330"/>
                    <a:pt x="6265" y="5307"/>
                    <a:pt x="6257" y="5285"/>
                  </a:cubicBezTo>
                  <a:cubicBezTo>
                    <a:pt x="6272" y="5266"/>
                    <a:pt x="6278" y="5257"/>
                    <a:pt x="6282" y="5252"/>
                  </a:cubicBezTo>
                  <a:cubicBezTo>
                    <a:pt x="6296" y="5071"/>
                    <a:pt x="6307" y="4914"/>
                    <a:pt x="6319" y="4751"/>
                  </a:cubicBezTo>
                  <a:cubicBezTo>
                    <a:pt x="6344" y="4690"/>
                    <a:pt x="6366" y="4620"/>
                    <a:pt x="6401" y="4552"/>
                  </a:cubicBezTo>
                  <a:cubicBezTo>
                    <a:pt x="6412" y="4577"/>
                    <a:pt x="6419" y="4596"/>
                    <a:pt x="6426" y="4611"/>
                  </a:cubicBezTo>
                  <a:cubicBezTo>
                    <a:pt x="6468" y="4515"/>
                    <a:pt x="6515" y="4431"/>
                    <a:pt x="6546" y="4339"/>
                  </a:cubicBezTo>
                  <a:cubicBezTo>
                    <a:pt x="6581" y="4233"/>
                    <a:pt x="6603" y="4118"/>
                    <a:pt x="6631" y="4008"/>
                  </a:cubicBezTo>
                  <a:cubicBezTo>
                    <a:pt x="6594" y="3994"/>
                    <a:pt x="6571" y="3987"/>
                    <a:pt x="6547" y="3978"/>
                  </a:cubicBezTo>
                  <a:cubicBezTo>
                    <a:pt x="6541" y="3908"/>
                    <a:pt x="6549" y="3844"/>
                    <a:pt x="6550" y="3780"/>
                  </a:cubicBezTo>
                  <a:cubicBezTo>
                    <a:pt x="6619" y="3737"/>
                    <a:pt x="6684" y="3699"/>
                    <a:pt x="6744" y="3662"/>
                  </a:cubicBezTo>
                  <a:cubicBezTo>
                    <a:pt x="6787" y="3528"/>
                    <a:pt x="6852" y="3409"/>
                    <a:pt x="6837" y="3287"/>
                  </a:cubicBezTo>
                  <a:cubicBezTo>
                    <a:pt x="6980" y="3154"/>
                    <a:pt x="7022" y="2982"/>
                    <a:pt x="7063" y="2815"/>
                  </a:cubicBezTo>
                  <a:cubicBezTo>
                    <a:pt x="7086" y="2795"/>
                    <a:pt x="7103" y="2788"/>
                    <a:pt x="7108" y="2785"/>
                  </a:cubicBezTo>
                  <a:cubicBezTo>
                    <a:pt x="7130" y="2703"/>
                    <a:pt x="7147" y="2637"/>
                    <a:pt x="7159" y="2588"/>
                  </a:cubicBezTo>
                  <a:cubicBezTo>
                    <a:pt x="7203" y="2553"/>
                    <a:pt x="7231" y="2531"/>
                    <a:pt x="7280" y="2491"/>
                  </a:cubicBezTo>
                  <a:cubicBezTo>
                    <a:pt x="7222" y="2448"/>
                    <a:pt x="7177" y="2414"/>
                    <a:pt x="7130" y="2379"/>
                  </a:cubicBezTo>
                  <a:cubicBezTo>
                    <a:pt x="7152" y="2339"/>
                    <a:pt x="7162" y="2314"/>
                    <a:pt x="7177" y="2294"/>
                  </a:cubicBezTo>
                  <a:cubicBezTo>
                    <a:pt x="7189" y="2273"/>
                    <a:pt x="7211" y="2261"/>
                    <a:pt x="7228" y="2247"/>
                  </a:cubicBezTo>
                  <a:cubicBezTo>
                    <a:pt x="7230" y="2278"/>
                    <a:pt x="7230" y="2301"/>
                    <a:pt x="7234" y="2329"/>
                  </a:cubicBezTo>
                  <a:cubicBezTo>
                    <a:pt x="7368" y="2292"/>
                    <a:pt x="7370" y="2303"/>
                    <a:pt x="7415" y="2179"/>
                  </a:cubicBezTo>
                  <a:cubicBezTo>
                    <a:pt x="7436" y="2175"/>
                    <a:pt x="7456" y="2170"/>
                    <a:pt x="7474" y="2164"/>
                  </a:cubicBezTo>
                  <a:cubicBezTo>
                    <a:pt x="7537" y="2044"/>
                    <a:pt x="7523" y="2035"/>
                    <a:pt x="7670" y="1961"/>
                  </a:cubicBezTo>
                  <a:cubicBezTo>
                    <a:pt x="7677" y="1957"/>
                    <a:pt x="7678" y="1938"/>
                    <a:pt x="7683" y="1926"/>
                  </a:cubicBezTo>
                  <a:cubicBezTo>
                    <a:pt x="7664" y="1926"/>
                    <a:pt x="7645" y="1926"/>
                    <a:pt x="7609" y="1927"/>
                  </a:cubicBezTo>
                  <a:cubicBezTo>
                    <a:pt x="7642" y="1896"/>
                    <a:pt x="7665" y="1876"/>
                    <a:pt x="7684" y="1858"/>
                  </a:cubicBezTo>
                  <a:cubicBezTo>
                    <a:pt x="7712" y="1873"/>
                    <a:pt x="7733" y="1882"/>
                    <a:pt x="7755" y="1892"/>
                  </a:cubicBezTo>
                  <a:cubicBezTo>
                    <a:pt x="7761" y="1871"/>
                    <a:pt x="7762" y="1849"/>
                    <a:pt x="7770" y="1844"/>
                  </a:cubicBezTo>
                  <a:cubicBezTo>
                    <a:pt x="7890" y="1749"/>
                    <a:pt x="7942" y="1607"/>
                    <a:pt x="8096" y="1593"/>
                  </a:cubicBezTo>
                  <a:cubicBezTo>
                    <a:pt x="8117" y="1588"/>
                    <a:pt x="8146" y="1555"/>
                    <a:pt x="8171" y="1540"/>
                  </a:cubicBezTo>
                  <a:cubicBezTo>
                    <a:pt x="8213" y="1514"/>
                    <a:pt x="8254" y="1485"/>
                    <a:pt x="8298" y="1462"/>
                  </a:cubicBezTo>
                  <a:cubicBezTo>
                    <a:pt x="8310" y="1458"/>
                    <a:pt x="8322" y="1457"/>
                    <a:pt x="8335" y="1457"/>
                  </a:cubicBezTo>
                  <a:cubicBezTo>
                    <a:pt x="8362" y="1457"/>
                    <a:pt x="8389" y="1466"/>
                    <a:pt x="8417" y="1477"/>
                  </a:cubicBezTo>
                  <a:cubicBezTo>
                    <a:pt x="8432" y="1452"/>
                    <a:pt x="8449" y="1424"/>
                    <a:pt x="8460" y="1407"/>
                  </a:cubicBezTo>
                  <a:cubicBezTo>
                    <a:pt x="8502" y="1405"/>
                    <a:pt x="8535" y="1398"/>
                    <a:pt x="8576" y="1384"/>
                  </a:cubicBezTo>
                  <a:close/>
                  <a:moveTo>
                    <a:pt x="13143" y="17917"/>
                  </a:moveTo>
                  <a:lnTo>
                    <a:pt x="13143" y="17917"/>
                  </a:lnTo>
                  <a:cubicBezTo>
                    <a:pt x="13143" y="17917"/>
                    <a:pt x="13143" y="17917"/>
                    <a:pt x="13142" y="17918"/>
                  </a:cubicBezTo>
                  <a:lnTo>
                    <a:pt x="13142" y="17918"/>
                  </a:lnTo>
                  <a:cubicBezTo>
                    <a:pt x="13143" y="17917"/>
                    <a:pt x="13143" y="17917"/>
                    <a:pt x="13143" y="17917"/>
                  </a:cubicBezTo>
                  <a:close/>
                  <a:moveTo>
                    <a:pt x="12463" y="18155"/>
                  </a:moveTo>
                  <a:lnTo>
                    <a:pt x="12473" y="18168"/>
                  </a:lnTo>
                  <a:lnTo>
                    <a:pt x="12385" y="18262"/>
                  </a:lnTo>
                  <a:lnTo>
                    <a:pt x="12373" y="18249"/>
                  </a:lnTo>
                  <a:lnTo>
                    <a:pt x="12463" y="18155"/>
                  </a:lnTo>
                  <a:close/>
                  <a:moveTo>
                    <a:pt x="12255" y="18658"/>
                  </a:moveTo>
                  <a:lnTo>
                    <a:pt x="12255" y="18658"/>
                  </a:lnTo>
                  <a:cubicBezTo>
                    <a:pt x="12252" y="18669"/>
                    <a:pt x="12249" y="18680"/>
                    <a:pt x="12247" y="18689"/>
                  </a:cubicBezTo>
                  <a:lnTo>
                    <a:pt x="12247" y="18689"/>
                  </a:lnTo>
                  <a:cubicBezTo>
                    <a:pt x="12244" y="18686"/>
                    <a:pt x="12240" y="18683"/>
                    <a:pt x="12237" y="18679"/>
                  </a:cubicBezTo>
                  <a:lnTo>
                    <a:pt x="12237" y="18679"/>
                  </a:lnTo>
                  <a:cubicBezTo>
                    <a:pt x="12243" y="18673"/>
                    <a:pt x="12249" y="18666"/>
                    <a:pt x="12255" y="18658"/>
                  </a:cubicBezTo>
                  <a:close/>
                  <a:moveTo>
                    <a:pt x="11312" y="19532"/>
                  </a:moveTo>
                  <a:lnTo>
                    <a:pt x="11288" y="19584"/>
                  </a:lnTo>
                  <a:lnTo>
                    <a:pt x="11288" y="19584"/>
                  </a:lnTo>
                  <a:cubicBezTo>
                    <a:pt x="11279" y="19571"/>
                    <a:pt x="11286" y="19554"/>
                    <a:pt x="11290" y="19537"/>
                  </a:cubicBezTo>
                  <a:lnTo>
                    <a:pt x="11312" y="19532"/>
                  </a:lnTo>
                  <a:close/>
                  <a:moveTo>
                    <a:pt x="11288" y="19585"/>
                  </a:moveTo>
                  <a:lnTo>
                    <a:pt x="11287" y="19587"/>
                  </a:lnTo>
                  <a:lnTo>
                    <a:pt x="11274" y="19589"/>
                  </a:lnTo>
                  <a:lnTo>
                    <a:pt x="11274" y="19589"/>
                  </a:lnTo>
                  <a:lnTo>
                    <a:pt x="11274" y="19588"/>
                  </a:lnTo>
                  <a:cubicBezTo>
                    <a:pt x="11278" y="19588"/>
                    <a:pt x="11283" y="19587"/>
                    <a:pt x="11288" y="19585"/>
                  </a:cubicBezTo>
                  <a:close/>
                  <a:moveTo>
                    <a:pt x="10928" y="19572"/>
                  </a:moveTo>
                  <a:lnTo>
                    <a:pt x="10964" y="19619"/>
                  </a:lnTo>
                  <a:lnTo>
                    <a:pt x="10942" y="19642"/>
                  </a:lnTo>
                  <a:lnTo>
                    <a:pt x="10889" y="19609"/>
                  </a:lnTo>
                  <a:lnTo>
                    <a:pt x="10928" y="19572"/>
                  </a:lnTo>
                  <a:close/>
                  <a:moveTo>
                    <a:pt x="11273" y="19590"/>
                  </a:moveTo>
                  <a:cubicBezTo>
                    <a:pt x="11281" y="19603"/>
                    <a:pt x="11277" y="19621"/>
                    <a:pt x="11271" y="19638"/>
                  </a:cubicBezTo>
                  <a:lnTo>
                    <a:pt x="11248" y="19644"/>
                  </a:lnTo>
                  <a:lnTo>
                    <a:pt x="11273" y="19590"/>
                  </a:lnTo>
                  <a:close/>
                  <a:moveTo>
                    <a:pt x="11030" y="19944"/>
                  </a:moveTo>
                  <a:lnTo>
                    <a:pt x="11051" y="19973"/>
                  </a:lnTo>
                  <a:lnTo>
                    <a:pt x="11034" y="19988"/>
                  </a:lnTo>
                  <a:lnTo>
                    <a:pt x="11012" y="19959"/>
                  </a:lnTo>
                  <a:lnTo>
                    <a:pt x="11030" y="19944"/>
                  </a:lnTo>
                  <a:close/>
                  <a:moveTo>
                    <a:pt x="27727" y="19997"/>
                  </a:moveTo>
                  <a:lnTo>
                    <a:pt x="27734" y="20013"/>
                  </a:lnTo>
                  <a:lnTo>
                    <a:pt x="27634" y="20051"/>
                  </a:lnTo>
                  <a:lnTo>
                    <a:pt x="27625" y="20022"/>
                  </a:lnTo>
                  <a:cubicBezTo>
                    <a:pt x="27659" y="20013"/>
                    <a:pt x="27693" y="20006"/>
                    <a:pt x="27727" y="19997"/>
                  </a:cubicBezTo>
                  <a:close/>
                  <a:moveTo>
                    <a:pt x="26331" y="20037"/>
                  </a:moveTo>
                  <a:lnTo>
                    <a:pt x="26363" y="20091"/>
                  </a:lnTo>
                  <a:lnTo>
                    <a:pt x="26312" y="20104"/>
                  </a:lnTo>
                  <a:lnTo>
                    <a:pt x="26303" y="20047"/>
                  </a:lnTo>
                  <a:lnTo>
                    <a:pt x="26331" y="20037"/>
                  </a:lnTo>
                  <a:close/>
                  <a:moveTo>
                    <a:pt x="27543" y="20053"/>
                  </a:moveTo>
                  <a:cubicBezTo>
                    <a:pt x="27553" y="20109"/>
                    <a:pt x="27559" y="20140"/>
                    <a:pt x="27567" y="20178"/>
                  </a:cubicBezTo>
                  <a:cubicBezTo>
                    <a:pt x="27518" y="20184"/>
                    <a:pt x="27484" y="20188"/>
                    <a:pt x="27422" y="20196"/>
                  </a:cubicBezTo>
                  <a:cubicBezTo>
                    <a:pt x="27464" y="20147"/>
                    <a:pt x="27494" y="20112"/>
                    <a:pt x="27543" y="20053"/>
                  </a:cubicBezTo>
                  <a:close/>
                  <a:moveTo>
                    <a:pt x="10481" y="20269"/>
                  </a:moveTo>
                  <a:lnTo>
                    <a:pt x="10487" y="20280"/>
                  </a:lnTo>
                  <a:lnTo>
                    <a:pt x="10436" y="20321"/>
                  </a:lnTo>
                  <a:lnTo>
                    <a:pt x="10430" y="20310"/>
                  </a:lnTo>
                  <a:lnTo>
                    <a:pt x="10481" y="20269"/>
                  </a:lnTo>
                  <a:close/>
                  <a:moveTo>
                    <a:pt x="26624" y="20291"/>
                  </a:moveTo>
                  <a:lnTo>
                    <a:pt x="26629" y="20327"/>
                  </a:lnTo>
                  <a:lnTo>
                    <a:pt x="26609" y="20331"/>
                  </a:lnTo>
                  <a:lnTo>
                    <a:pt x="26603" y="20297"/>
                  </a:lnTo>
                  <a:lnTo>
                    <a:pt x="26624" y="20291"/>
                  </a:lnTo>
                  <a:close/>
                  <a:moveTo>
                    <a:pt x="10719" y="20291"/>
                  </a:moveTo>
                  <a:cubicBezTo>
                    <a:pt x="10718" y="20338"/>
                    <a:pt x="10717" y="20378"/>
                    <a:pt x="10715" y="20452"/>
                  </a:cubicBezTo>
                  <a:cubicBezTo>
                    <a:pt x="10674" y="20416"/>
                    <a:pt x="10650" y="20397"/>
                    <a:pt x="10622" y="20374"/>
                  </a:cubicBezTo>
                  <a:cubicBezTo>
                    <a:pt x="10664" y="20338"/>
                    <a:pt x="10686" y="20319"/>
                    <a:pt x="10719" y="20291"/>
                  </a:cubicBezTo>
                  <a:close/>
                  <a:moveTo>
                    <a:pt x="27286" y="20425"/>
                  </a:moveTo>
                  <a:lnTo>
                    <a:pt x="27299" y="20494"/>
                  </a:lnTo>
                  <a:lnTo>
                    <a:pt x="27268" y="20502"/>
                  </a:lnTo>
                  <a:lnTo>
                    <a:pt x="27255" y="20433"/>
                  </a:lnTo>
                  <a:lnTo>
                    <a:pt x="27286" y="20425"/>
                  </a:lnTo>
                  <a:close/>
                  <a:moveTo>
                    <a:pt x="24729" y="20521"/>
                  </a:moveTo>
                  <a:lnTo>
                    <a:pt x="24729" y="20533"/>
                  </a:lnTo>
                  <a:lnTo>
                    <a:pt x="24668" y="20543"/>
                  </a:lnTo>
                  <a:lnTo>
                    <a:pt x="24667" y="20533"/>
                  </a:lnTo>
                  <a:lnTo>
                    <a:pt x="24729" y="20521"/>
                  </a:lnTo>
                  <a:close/>
                  <a:moveTo>
                    <a:pt x="25580" y="20506"/>
                  </a:moveTo>
                  <a:lnTo>
                    <a:pt x="25585" y="20541"/>
                  </a:lnTo>
                  <a:cubicBezTo>
                    <a:pt x="25579" y="20541"/>
                    <a:pt x="25572" y="20543"/>
                    <a:pt x="25564" y="20544"/>
                  </a:cubicBezTo>
                  <a:lnTo>
                    <a:pt x="25560" y="20509"/>
                  </a:lnTo>
                  <a:lnTo>
                    <a:pt x="25580" y="20506"/>
                  </a:lnTo>
                  <a:close/>
                  <a:moveTo>
                    <a:pt x="26790" y="20428"/>
                  </a:moveTo>
                  <a:cubicBezTo>
                    <a:pt x="26763" y="20481"/>
                    <a:pt x="26743" y="20521"/>
                    <a:pt x="26722" y="20562"/>
                  </a:cubicBezTo>
                  <a:lnTo>
                    <a:pt x="26688" y="20556"/>
                  </a:lnTo>
                  <a:cubicBezTo>
                    <a:pt x="26684" y="20528"/>
                    <a:pt x="26681" y="20502"/>
                    <a:pt x="26675" y="20469"/>
                  </a:cubicBezTo>
                  <a:lnTo>
                    <a:pt x="26676" y="20469"/>
                  </a:lnTo>
                  <a:cubicBezTo>
                    <a:pt x="26704" y="20459"/>
                    <a:pt x="26731" y="20450"/>
                    <a:pt x="26790" y="20428"/>
                  </a:cubicBezTo>
                  <a:close/>
                  <a:moveTo>
                    <a:pt x="26154" y="20515"/>
                  </a:moveTo>
                  <a:lnTo>
                    <a:pt x="26164" y="20584"/>
                  </a:lnTo>
                  <a:lnTo>
                    <a:pt x="26134" y="20590"/>
                  </a:lnTo>
                  <a:lnTo>
                    <a:pt x="26123" y="20519"/>
                  </a:lnTo>
                  <a:cubicBezTo>
                    <a:pt x="26135" y="20518"/>
                    <a:pt x="26144" y="20516"/>
                    <a:pt x="26154" y="20515"/>
                  </a:cubicBezTo>
                  <a:close/>
                  <a:moveTo>
                    <a:pt x="26628" y="20594"/>
                  </a:moveTo>
                  <a:lnTo>
                    <a:pt x="26629" y="20606"/>
                  </a:lnTo>
                  <a:lnTo>
                    <a:pt x="26568" y="20621"/>
                  </a:lnTo>
                  <a:lnTo>
                    <a:pt x="26566" y="20609"/>
                  </a:lnTo>
                  <a:lnTo>
                    <a:pt x="26628" y="20594"/>
                  </a:lnTo>
                  <a:close/>
                  <a:moveTo>
                    <a:pt x="9900" y="20577"/>
                  </a:moveTo>
                  <a:lnTo>
                    <a:pt x="9906" y="20587"/>
                  </a:lnTo>
                  <a:lnTo>
                    <a:pt x="9853" y="20625"/>
                  </a:lnTo>
                  <a:lnTo>
                    <a:pt x="9847" y="20615"/>
                  </a:lnTo>
                  <a:lnTo>
                    <a:pt x="9900" y="20577"/>
                  </a:lnTo>
                  <a:close/>
                  <a:moveTo>
                    <a:pt x="9887" y="20803"/>
                  </a:moveTo>
                  <a:lnTo>
                    <a:pt x="9893" y="20814"/>
                  </a:lnTo>
                  <a:lnTo>
                    <a:pt x="9838" y="20852"/>
                  </a:lnTo>
                  <a:lnTo>
                    <a:pt x="9832" y="20842"/>
                  </a:lnTo>
                  <a:lnTo>
                    <a:pt x="9887" y="20803"/>
                  </a:lnTo>
                  <a:close/>
                  <a:moveTo>
                    <a:pt x="7414" y="20831"/>
                  </a:moveTo>
                  <a:lnTo>
                    <a:pt x="7414" y="20831"/>
                  </a:lnTo>
                  <a:cubicBezTo>
                    <a:pt x="7379" y="20879"/>
                    <a:pt x="7349" y="20894"/>
                    <a:pt x="7323" y="20894"/>
                  </a:cubicBezTo>
                  <a:cubicBezTo>
                    <a:pt x="7294" y="20894"/>
                    <a:pt x="7269" y="20874"/>
                    <a:pt x="7249" y="20858"/>
                  </a:cubicBezTo>
                  <a:cubicBezTo>
                    <a:pt x="7302" y="20849"/>
                    <a:pt x="7355" y="20840"/>
                    <a:pt x="7414" y="20831"/>
                  </a:cubicBezTo>
                  <a:close/>
                  <a:moveTo>
                    <a:pt x="23324" y="20880"/>
                  </a:moveTo>
                  <a:lnTo>
                    <a:pt x="23324" y="20892"/>
                  </a:lnTo>
                  <a:lnTo>
                    <a:pt x="23262" y="20897"/>
                  </a:lnTo>
                  <a:lnTo>
                    <a:pt x="23262" y="20886"/>
                  </a:lnTo>
                  <a:lnTo>
                    <a:pt x="23324" y="20880"/>
                  </a:lnTo>
                  <a:close/>
                  <a:moveTo>
                    <a:pt x="7521" y="20727"/>
                  </a:moveTo>
                  <a:cubicBezTo>
                    <a:pt x="7599" y="20784"/>
                    <a:pt x="7569" y="20867"/>
                    <a:pt x="7549" y="20942"/>
                  </a:cubicBezTo>
                  <a:lnTo>
                    <a:pt x="7549" y="20942"/>
                  </a:lnTo>
                  <a:cubicBezTo>
                    <a:pt x="7530" y="20949"/>
                    <a:pt x="7516" y="20953"/>
                    <a:pt x="7506" y="20953"/>
                  </a:cubicBezTo>
                  <a:cubicBezTo>
                    <a:pt x="7448" y="20953"/>
                    <a:pt x="7528" y="20835"/>
                    <a:pt x="7521" y="20727"/>
                  </a:cubicBezTo>
                  <a:close/>
                  <a:moveTo>
                    <a:pt x="25695" y="20920"/>
                  </a:moveTo>
                  <a:lnTo>
                    <a:pt x="25721" y="20971"/>
                  </a:lnTo>
                  <a:lnTo>
                    <a:pt x="25721" y="20971"/>
                  </a:lnTo>
                  <a:cubicBezTo>
                    <a:pt x="25666" y="20967"/>
                    <a:pt x="25661" y="20948"/>
                    <a:pt x="25655" y="20928"/>
                  </a:cubicBezTo>
                  <a:lnTo>
                    <a:pt x="25695" y="20920"/>
                  </a:lnTo>
                  <a:close/>
                  <a:moveTo>
                    <a:pt x="7643" y="20940"/>
                  </a:moveTo>
                  <a:cubicBezTo>
                    <a:pt x="7650" y="20940"/>
                    <a:pt x="7652" y="20953"/>
                    <a:pt x="7658" y="20962"/>
                  </a:cubicBezTo>
                  <a:lnTo>
                    <a:pt x="7658" y="20962"/>
                  </a:lnTo>
                  <a:cubicBezTo>
                    <a:pt x="7641" y="20969"/>
                    <a:pt x="7628" y="20972"/>
                    <a:pt x="7618" y="20972"/>
                  </a:cubicBezTo>
                  <a:cubicBezTo>
                    <a:pt x="7616" y="20972"/>
                    <a:pt x="7614" y="20971"/>
                    <a:pt x="7612" y="20971"/>
                  </a:cubicBezTo>
                  <a:lnTo>
                    <a:pt x="7612" y="20971"/>
                  </a:lnTo>
                  <a:cubicBezTo>
                    <a:pt x="7628" y="20948"/>
                    <a:pt x="7637" y="20940"/>
                    <a:pt x="7643" y="20940"/>
                  </a:cubicBezTo>
                  <a:close/>
                  <a:moveTo>
                    <a:pt x="26101" y="20987"/>
                  </a:moveTo>
                  <a:lnTo>
                    <a:pt x="26114" y="20992"/>
                  </a:lnTo>
                  <a:cubicBezTo>
                    <a:pt x="26109" y="20990"/>
                    <a:pt x="26104" y="20989"/>
                    <a:pt x="26101" y="20987"/>
                  </a:cubicBezTo>
                  <a:close/>
                  <a:moveTo>
                    <a:pt x="26139" y="20952"/>
                  </a:moveTo>
                  <a:lnTo>
                    <a:pt x="26162" y="20959"/>
                  </a:lnTo>
                  <a:lnTo>
                    <a:pt x="26114" y="20992"/>
                  </a:lnTo>
                  <a:cubicBezTo>
                    <a:pt x="26113" y="20975"/>
                    <a:pt x="26126" y="20964"/>
                    <a:pt x="26139" y="20952"/>
                  </a:cubicBezTo>
                  <a:close/>
                  <a:moveTo>
                    <a:pt x="13984" y="20955"/>
                  </a:moveTo>
                  <a:lnTo>
                    <a:pt x="14005" y="20964"/>
                  </a:lnTo>
                  <a:lnTo>
                    <a:pt x="13989" y="20995"/>
                  </a:lnTo>
                  <a:lnTo>
                    <a:pt x="13968" y="20986"/>
                  </a:lnTo>
                  <a:lnTo>
                    <a:pt x="13984" y="20955"/>
                  </a:lnTo>
                  <a:close/>
                  <a:moveTo>
                    <a:pt x="7676" y="20964"/>
                  </a:moveTo>
                  <a:cubicBezTo>
                    <a:pt x="7718" y="20964"/>
                    <a:pt x="7728" y="20982"/>
                    <a:pt x="7740" y="20999"/>
                  </a:cubicBezTo>
                  <a:lnTo>
                    <a:pt x="7706" y="21020"/>
                  </a:lnTo>
                  <a:lnTo>
                    <a:pt x="7656" y="20968"/>
                  </a:lnTo>
                  <a:lnTo>
                    <a:pt x="7662" y="20965"/>
                  </a:lnTo>
                  <a:lnTo>
                    <a:pt x="7662" y="20965"/>
                  </a:lnTo>
                  <a:cubicBezTo>
                    <a:pt x="7667" y="20965"/>
                    <a:pt x="7671" y="20964"/>
                    <a:pt x="7676" y="20964"/>
                  </a:cubicBezTo>
                  <a:close/>
                  <a:moveTo>
                    <a:pt x="26101" y="20987"/>
                  </a:moveTo>
                  <a:cubicBezTo>
                    <a:pt x="26101" y="21003"/>
                    <a:pt x="26088" y="21017"/>
                    <a:pt x="26075" y="21027"/>
                  </a:cubicBezTo>
                  <a:lnTo>
                    <a:pt x="26075" y="21028"/>
                  </a:lnTo>
                  <a:lnTo>
                    <a:pt x="26053" y="21021"/>
                  </a:lnTo>
                  <a:lnTo>
                    <a:pt x="26101" y="20987"/>
                  </a:lnTo>
                  <a:close/>
                  <a:moveTo>
                    <a:pt x="6959" y="21049"/>
                  </a:moveTo>
                  <a:lnTo>
                    <a:pt x="6969" y="21064"/>
                  </a:lnTo>
                  <a:lnTo>
                    <a:pt x="6883" y="21120"/>
                  </a:lnTo>
                  <a:lnTo>
                    <a:pt x="6869" y="21093"/>
                  </a:lnTo>
                  <a:lnTo>
                    <a:pt x="6959" y="21049"/>
                  </a:lnTo>
                  <a:close/>
                  <a:moveTo>
                    <a:pt x="25714" y="21004"/>
                  </a:moveTo>
                  <a:cubicBezTo>
                    <a:pt x="25824" y="21038"/>
                    <a:pt x="25688" y="21087"/>
                    <a:pt x="25729" y="21134"/>
                  </a:cubicBezTo>
                  <a:cubicBezTo>
                    <a:pt x="25672" y="21136"/>
                    <a:pt x="25644" y="21136"/>
                    <a:pt x="25583" y="21137"/>
                  </a:cubicBezTo>
                  <a:cubicBezTo>
                    <a:pt x="25630" y="21089"/>
                    <a:pt x="25671" y="21047"/>
                    <a:pt x="25714" y="21004"/>
                  </a:cubicBezTo>
                  <a:close/>
                  <a:moveTo>
                    <a:pt x="6577" y="21143"/>
                  </a:moveTo>
                  <a:cubicBezTo>
                    <a:pt x="6591" y="21143"/>
                    <a:pt x="6604" y="21144"/>
                    <a:pt x="6616" y="21145"/>
                  </a:cubicBezTo>
                  <a:lnTo>
                    <a:pt x="6602" y="21162"/>
                  </a:lnTo>
                  <a:lnTo>
                    <a:pt x="6554" y="21152"/>
                  </a:lnTo>
                  <a:cubicBezTo>
                    <a:pt x="6556" y="21149"/>
                    <a:pt x="6559" y="21145"/>
                    <a:pt x="6560" y="21143"/>
                  </a:cubicBezTo>
                  <a:cubicBezTo>
                    <a:pt x="6566" y="21143"/>
                    <a:pt x="6572" y="21143"/>
                    <a:pt x="6577" y="21143"/>
                  </a:cubicBezTo>
                  <a:close/>
                  <a:moveTo>
                    <a:pt x="14258" y="21226"/>
                  </a:moveTo>
                  <a:cubicBezTo>
                    <a:pt x="14259" y="21227"/>
                    <a:pt x="14260" y="21228"/>
                    <a:pt x="14260" y="21229"/>
                  </a:cubicBezTo>
                  <a:lnTo>
                    <a:pt x="14260" y="21229"/>
                  </a:lnTo>
                  <a:cubicBezTo>
                    <a:pt x="14259" y="21227"/>
                    <a:pt x="14258" y="21226"/>
                    <a:pt x="14258" y="21226"/>
                  </a:cubicBezTo>
                  <a:close/>
                  <a:moveTo>
                    <a:pt x="14260" y="21229"/>
                  </a:moveTo>
                  <a:cubicBezTo>
                    <a:pt x="14262" y="21230"/>
                    <a:pt x="14263" y="21232"/>
                    <a:pt x="14264" y="21234"/>
                  </a:cubicBezTo>
                  <a:lnTo>
                    <a:pt x="14266" y="21234"/>
                  </a:lnTo>
                  <a:cubicBezTo>
                    <a:pt x="14264" y="21232"/>
                    <a:pt x="14262" y="21230"/>
                    <a:pt x="14260" y="21229"/>
                  </a:cubicBezTo>
                  <a:close/>
                  <a:moveTo>
                    <a:pt x="7848" y="21268"/>
                  </a:moveTo>
                  <a:lnTo>
                    <a:pt x="7862" y="21301"/>
                  </a:lnTo>
                  <a:lnTo>
                    <a:pt x="7843" y="21311"/>
                  </a:lnTo>
                  <a:lnTo>
                    <a:pt x="7829" y="21278"/>
                  </a:lnTo>
                  <a:lnTo>
                    <a:pt x="7848" y="21268"/>
                  </a:lnTo>
                  <a:close/>
                  <a:moveTo>
                    <a:pt x="21560" y="21301"/>
                  </a:moveTo>
                  <a:lnTo>
                    <a:pt x="21558" y="21336"/>
                  </a:lnTo>
                  <a:lnTo>
                    <a:pt x="21537" y="21337"/>
                  </a:lnTo>
                  <a:lnTo>
                    <a:pt x="21539" y="21302"/>
                  </a:lnTo>
                  <a:lnTo>
                    <a:pt x="21560" y="21301"/>
                  </a:lnTo>
                  <a:close/>
                  <a:moveTo>
                    <a:pt x="20577" y="21356"/>
                  </a:moveTo>
                  <a:lnTo>
                    <a:pt x="20639" y="21359"/>
                  </a:lnTo>
                  <a:lnTo>
                    <a:pt x="20639" y="21371"/>
                  </a:lnTo>
                  <a:lnTo>
                    <a:pt x="20575" y="21368"/>
                  </a:lnTo>
                  <a:lnTo>
                    <a:pt x="20577" y="21356"/>
                  </a:lnTo>
                  <a:close/>
                  <a:moveTo>
                    <a:pt x="14540" y="21412"/>
                  </a:moveTo>
                  <a:lnTo>
                    <a:pt x="14540" y="21412"/>
                  </a:lnTo>
                  <a:cubicBezTo>
                    <a:pt x="14540" y="21414"/>
                    <a:pt x="14537" y="21420"/>
                    <a:pt x="14534" y="21427"/>
                  </a:cubicBezTo>
                  <a:lnTo>
                    <a:pt x="14545" y="21430"/>
                  </a:lnTo>
                  <a:lnTo>
                    <a:pt x="14545" y="21430"/>
                  </a:lnTo>
                  <a:cubicBezTo>
                    <a:pt x="14543" y="21424"/>
                    <a:pt x="14541" y="21418"/>
                    <a:pt x="14540" y="21412"/>
                  </a:cubicBezTo>
                  <a:close/>
                  <a:moveTo>
                    <a:pt x="8554" y="21398"/>
                  </a:moveTo>
                  <a:lnTo>
                    <a:pt x="8569" y="21424"/>
                  </a:lnTo>
                  <a:lnTo>
                    <a:pt x="8418" y="21512"/>
                  </a:lnTo>
                  <a:lnTo>
                    <a:pt x="8408" y="21498"/>
                  </a:lnTo>
                  <a:lnTo>
                    <a:pt x="8554" y="21398"/>
                  </a:lnTo>
                  <a:close/>
                  <a:moveTo>
                    <a:pt x="7902" y="21493"/>
                  </a:moveTo>
                  <a:lnTo>
                    <a:pt x="7908" y="21504"/>
                  </a:lnTo>
                  <a:lnTo>
                    <a:pt x="7851" y="21534"/>
                  </a:lnTo>
                  <a:lnTo>
                    <a:pt x="7846" y="21524"/>
                  </a:lnTo>
                  <a:lnTo>
                    <a:pt x="7902" y="21493"/>
                  </a:lnTo>
                  <a:close/>
                  <a:moveTo>
                    <a:pt x="24798" y="21502"/>
                  </a:moveTo>
                  <a:cubicBezTo>
                    <a:pt x="24808" y="21524"/>
                    <a:pt x="24815" y="21539"/>
                    <a:pt x="24827" y="21562"/>
                  </a:cubicBezTo>
                  <a:cubicBezTo>
                    <a:pt x="24777" y="21571"/>
                    <a:pt x="24734" y="21579"/>
                    <a:pt x="24693" y="21586"/>
                  </a:cubicBezTo>
                  <a:cubicBezTo>
                    <a:pt x="24690" y="21567"/>
                    <a:pt x="24690" y="21555"/>
                    <a:pt x="24687" y="21536"/>
                  </a:cubicBezTo>
                  <a:lnTo>
                    <a:pt x="24687" y="21534"/>
                  </a:lnTo>
                  <a:cubicBezTo>
                    <a:pt x="24720" y="21526"/>
                    <a:pt x="24755" y="21515"/>
                    <a:pt x="24798" y="21502"/>
                  </a:cubicBezTo>
                  <a:close/>
                  <a:moveTo>
                    <a:pt x="6256" y="21557"/>
                  </a:moveTo>
                  <a:lnTo>
                    <a:pt x="6259" y="21568"/>
                  </a:lnTo>
                  <a:lnTo>
                    <a:pt x="6203" y="21589"/>
                  </a:lnTo>
                  <a:lnTo>
                    <a:pt x="6198" y="21579"/>
                  </a:lnTo>
                  <a:lnTo>
                    <a:pt x="6256" y="21557"/>
                  </a:lnTo>
                  <a:close/>
                  <a:moveTo>
                    <a:pt x="23710" y="21537"/>
                  </a:moveTo>
                  <a:cubicBezTo>
                    <a:pt x="23710" y="21564"/>
                    <a:pt x="23712" y="21589"/>
                    <a:pt x="23715" y="21645"/>
                  </a:cubicBezTo>
                  <a:cubicBezTo>
                    <a:pt x="23650" y="21608"/>
                    <a:pt x="23621" y="21592"/>
                    <a:pt x="23575" y="21565"/>
                  </a:cubicBezTo>
                  <a:cubicBezTo>
                    <a:pt x="23637" y="21552"/>
                    <a:pt x="23665" y="21546"/>
                    <a:pt x="23710" y="21537"/>
                  </a:cubicBezTo>
                  <a:close/>
                  <a:moveTo>
                    <a:pt x="5810" y="21601"/>
                  </a:moveTo>
                  <a:cubicBezTo>
                    <a:pt x="5826" y="21629"/>
                    <a:pt x="5841" y="21655"/>
                    <a:pt x="5859" y="21686"/>
                  </a:cubicBezTo>
                  <a:cubicBezTo>
                    <a:pt x="5891" y="21680"/>
                    <a:pt x="5925" y="21676"/>
                    <a:pt x="5997" y="21664"/>
                  </a:cubicBezTo>
                  <a:lnTo>
                    <a:pt x="5997" y="21664"/>
                  </a:lnTo>
                  <a:cubicBezTo>
                    <a:pt x="5925" y="21701"/>
                    <a:pt x="5882" y="21723"/>
                    <a:pt x="5820" y="21754"/>
                  </a:cubicBezTo>
                  <a:cubicBezTo>
                    <a:pt x="5804" y="21696"/>
                    <a:pt x="5792" y="21654"/>
                    <a:pt x="5781" y="21612"/>
                  </a:cubicBezTo>
                  <a:lnTo>
                    <a:pt x="5810" y="21601"/>
                  </a:lnTo>
                  <a:close/>
                  <a:moveTo>
                    <a:pt x="19192" y="21876"/>
                  </a:moveTo>
                  <a:lnTo>
                    <a:pt x="19214" y="21879"/>
                  </a:lnTo>
                  <a:lnTo>
                    <a:pt x="19209" y="21913"/>
                  </a:lnTo>
                  <a:lnTo>
                    <a:pt x="19209" y="21914"/>
                  </a:lnTo>
                  <a:lnTo>
                    <a:pt x="19188" y="21910"/>
                  </a:lnTo>
                  <a:lnTo>
                    <a:pt x="19192" y="21876"/>
                  </a:lnTo>
                  <a:close/>
                  <a:moveTo>
                    <a:pt x="5560" y="21832"/>
                  </a:moveTo>
                  <a:cubicBezTo>
                    <a:pt x="5570" y="21870"/>
                    <a:pt x="5579" y="21904"/>
                    <a:pt x="5594" y="21958"/>
                  </a:cubicBezTo>
                  <a:cubicBezTo>
                    <a:pt x="5539" y="21921"/>
                    <a:pt x="5505" y="21899"/>
                    <a:pt x="5469" y="21873"/>
                  </a:cubicBezTo>
                  <a:cubicBezTo>
                    <a:pt x="5497" y="21860"/>
                    <a:pt x="5522" y="21849"/>
                    <a:pt x="5560" y="21832"/>
                  </a:cubicBezTo>
                  <a:close/>
                  <a:moveTo>
                    <a:pt x="4968" y="21979"/>
                  </a:moveTo>
                  <a:lnTo>
                    <a:pt x="4976" y="22014"/>
                  </a:lnTo>
                  <a:lnTo>
                    <a:pt x="4957" y="22020"/>
                  </a:lnTo>
                  <a:lnTo>
                    <a:pt x="4949" y="21985"/>
                  </a:lnTo>
                  <a:lnTo>
                    <a:pt x="4968" y="21979"/>
                  </a:lnTo>
                  <a:close/>
                  <a:moveTo>
                    <a:pt x="7339" y="22008"/>
                  </a:moveTo>
                  <a:lnTo>
                    <a:pt x="7361" y="22064"/>
                  </a:lnTo>
                  <a:cubicBezTo>
                    <a:pt x="7350" y="22070"/>
                    <a:pt x="7342" y="22074"/>
                    <a:pt x="7333" y="22080"/>
                  </a:cubicBezTo>
                  <a:lnTo>
                    <a:pt x="7289" y="22035"/>
                  </a:lnTo>
                  <a:cubicBezTo>
                    <a:pt x="7306" y="22026"/>
                    <a:pt x="7322" y="22017"/>
                    <a:pt x="7339" y="22008"/>
                  </a:cubicBezTo>
                  <a:close/>
                  <a:moveTo>
                    <a:pt x="4434" y="22044"/>
                  </a:moveTo>
                  <a:lnTo>
                    <a:pt x="4446" y="22114"/>
                  </a:lnTo>
                  <a:lnTo>
                    <a:pt x="4418" y="22121"/>
                  </a:lnTo>
                  <a:lnTo>
                    <a:pt x="4405" y="22051"/>
                  </a:lnTo>
                  <a:lnTo>
                    <a:pt x="4434" y="22044"/>
                  </a:lnTo>
                  <a:close/>
                  <a:moveTo>
                    <a:pt x="4248" y="22055"/>
                  </a:moveTo>
                  <a:lnTo>
                    <a:pt x="4280" y="22107"/>
                  </a:lnTo>
                  <a:lnTo>
                    <a:pt x="4230" y="22123"/>
                  </a:lnTo>
                  <a:lnTo>
                    <a:pt x="4221" y="22066"/>
                  </a:lnTo>
                  <a:lnTo>
                    <a:pt x="4248" y="22055"/>
                  </a:lnTo>
                  <a:close/>
                  <a:moveTo>
                    <a:pt x="19715" y="22166"/>
                  </a:moveTo>
                  <a:lnTo>
                    <a:pt x="19779" y="22169"/>
                  </a:lnTo>
                  <a:lnTo>
                    <a:pt x="19778" y="22180"/>
                  </a:lnTo>
                  <a:lnTo>
                    <a:pt x="19713" y="22177"/>
                  </a:lnTo>
                  <a:lnTo>
                    <a:pt x="19715" y="22166"/>
                  </a:lnTo>
                  <a:close/>
                  <a:moveTo>
                    <a:pt x="5458" y="22117"/>
                  </a:moveTo>
                  <a:cubicBezTo>
                    <a:pt x="5491" y="22142"/>
                    <a:pt x="5460" y="22172"/>
                    <a:pt x="5342" y="22182"/>
                  </a:cubicBezTo>
                  <a:cubicBezTo>
                    <a:pt x="5383" y="22161"/>
                    <a:pt x="5425" y="22138"/>
                    <a:pt x="5458" y="22117"/>
                  </a:cubicBezTo>
                  <a:close/>
                  <a:moveTo>
                    <a:pt x="21919" y="22148"/>
                  </a:moveTo>
                  <a:lnTo>
                    <a:pt x="21923" y="22166"/>
                  </a:lnTo>
                  <a:cubicBezTo>
                    <a:pt x="21866" y="22172"/>
                    <a:pt x="21808" y="22179"/>
                    <a:pt x="21751" y="22185"/>
                  </a:cubicBezTo>
                  <a:lnTo>
                    <a:pt x="21746" y="22154"/>
                  </a:lnTo>
                  <a:lnTo>
                    <a:pt x="21919" y="22148"/>
                  </a:lnTo>
                  <a:close/>
                  <a:moveTo>
                    <a:pt x="21020" y="22216"/>
                  </a:moveTo>
                  <a:lnTo>
                    <a:pt x="21018" y="22227"/>
                  </a:lnTo>
                  <a:lnTo>
                    <a:pt x="20953" y="22230"/>
                  </a:lnTo>
                  <a:lnTo>
                    <a:pt x="20953" y="22217"/>
                  </a:lnTo>
                  <a:cubicBezTo>
                    <a:pt x="20975" y="22217"/>
                    <a:pt x="20998" y="22217"/>
                    <a:pt x="21020" y="22216"/>
                  </a:cubicBezTo>
                  <a:close/>
                  <a:moveTo>
                    <a:pt x="4559" y="22133"/>
                  </a:moveTo>
                  <a:lnTo>
                    <a:pt x="4559" y="22133"/>
                  </a:lnTo>
                  <a:cubicBezTo>
                    <a:pt x="4548" y="22155"/>
                    <a:pt x="4533" y="22183"/>
                    <a:pt x="4505" y="22239"/>
                  </a:cubicBezTo>
                  <a:cubicBezTo>
                    <a:pt x="4481" y="22194"/>
                    <a:pt x="4474" y="22179"/>
                    <a:pt x="4462" y="22157"/>
                  </a:cubicBezTo>
                  <a:cubicBezTo>
                    <a:pt x="4508" y="22145"/>
                    <a:pt x="4548" y="22136"/>
                    <a:pt x="4559" y="22133"/>
                  </a:cubicBezTo>
                  <a:close/>
                  <a:moveTo>
                    <a:pt x="18642" y="22244"/>
                  </a:moveTo>
                  <a:lnTo>
                    <a:pt x="18707" y="22252"/>
                  </a:lnTo>
                  <a:lnTo>
                    <a:pt x="18705" y="22264"/>
                  </a:lnTo>
                  <a:cubicBezTo>
                    <a:pt x="18683" y="22261"/>
                    <a:pt x="18661" y="22258"/>
                    <a:pt x="18639" y="22255"/>
                  </a:cubicBezTo>
                  <a:lnTo>
                    <a:pt x="18642" y="22244"/>
                  </a:lnTo>
                  <a:close/>
                  <a:moveTo>
                    <a:pt x="3650" y="22204"/>
                  </a:moveTo>
                  <a:lnTo>
                    <a:pt x="3650" y="22204"/>
                  </a:lnTo>
                  <a:cubicBezTo>
                    <a:pt x="3677" y="22222"/>
                    <a:pt x="3683" y="22244"/>
                    <a:pt x="3688" y="22266"/>
                  </a:cubicBezTo>
                  <a:lnTo>
                    <a:pt x="3650" y="22276"/>
                  </a:lnTo>
                  <a:lnTo>
                    <a:pt x="3621" y="22211"/>
                  </a:lnTo>
                  <a:cubicBezTo>
                    <a:pt x="3634" y="22208"/>
                    <a:pt x="3647" y="22205"/>
                    <a:pt x="3650" y="22204"/>
                  </a:cubicBezTo>
                  <a:close/>
                  <a:moveTo>
                    <a:pt x="19722" y="22226"/>
                  </a:moveTo>
                  <a:lnTo>
                    <a:pt x="19756" y="22227"/>
                  </a:lnTo>
                  <a:lnTo>
                    <a:pt x="19746" y="22298"/>
                  </a:lnTo>
                  <a:lnTo>
                    <a:pt x="19713" y="22297"/>
                  </a:lnTo>
                  <a:lnTo>
                    <a:pt x="19722" y="22226"/>
                  </a:lnTo>
                  <a:close/>
                  <a:moveTo>
                    <a:pt x="21073" y="22311"/>
                  </a:moveTo>
                  <a:lnTo>
                    <a:pt x="21073" y="22311"/>
                  </a:lnTo>
                  <a:cubicBezTo>
                    <a:pt x="21073" y="22311"/>
                    <a:pt x="21073" y="22311"/>
                    <a:pt x="21073" y="22311"/>
                  </a:cubicBezTo>
                  <a:cubicBezTo>
                    <a:pt x="21073" y="22311"/>
                    <a:pt x="21073" y="22311"/>
                    <a:pt x="21073" y="22311"/>
                  </a:cubicBezTo>
                  <a:close/>
                  <a:moveTo>
                    <a:pt x="19372" y="22285"/>
                  </a:moveTo>
                  <a:lnTo>
                    <a:pt x="19372" y="22286"/>
                  </a:lnTo>
                  <a:cubicBezTo>
                    <a:pt x="19413" y="22288"/>
                    <a:pt x="19450" y="22289"/>
                    <a:pt x="19485" y="22291"/>
                  </a:cubicBezTo>
                  <a:lnTo>
                    <a:pt x="19504" y="22307"/>
                  </a:lnTo>
                  <a:cubicBezTo>
                    <a:pt x="19453" y="22314"/>
                    <a:pt x="19401" y="22320"/>
                    <a:pt x="19366" y="22325"/>
                  </a:cubicBezTo>
                  <a:cubicBezTo>
                    <a:pt x="19366" y="22323"/>
                    <a:pt x="19369" y="22307"/>
                    <a:pt x="19372" y="22285"/>
                  </a:cubicBezTo>
                  <a:close/>
                  <a:moveTo>
                    <a:pt x="18523" y="22291"/>
                  </a:moveTo>
                  <a:lnTo>
                    <a:pt x="18564" y="22325"/>
                  </a:lnTo>
                  <a:cubicBezTo>
                    <a:pt x="18558" y="22327"/>
                    <a:pt x="18552" y="22329"/>
                    <a:pt x="18552" y="22329"/>
                  </a:cubicBezTo>
                  <a:cubicBezTo>
                    <a:pt x="18533" y="22320"/>
                    <a:pt x="18517" y="22310"/>
                    <a:pt x="18501" y="22300"/>
                  </a:cubicBezTo>
                  <a:lnTo>
                    <a:pt x="18523" y="22291"/>
                  </a:lnTo>
                  <a:close/>
                  <a:moveTo>
                    <a:pt x="19826" y="22310"/>
                  </a:moveTo>
                  <a:lnTo>
                    <a:pt x="19957" y="22317"/>
                  </a:lnTo>
                  <a:lnTo>
                    <a:pt x="19956" y="22335"/>
                  </a:lnTo>
                  <a:cubicBezTo>
                    <a:pt x="19912" y="22332"/>
                    <a:pt x="19868" y="22330"/>
                    <a:pt x="19823" y="22327"/>
                  </a:cubicBezTo>
                  <a:lnTo>
                    <a:pt x="19826" y="22310"/>
                  </a:lnTo>
                  <a:close/>
                  <a:moveTo>
                    <a:pt x="20240" y="22357"/>
                  </a:moveTo>
                  <a:lnTo>
                    <a:pt x="20262" y="22358"/>
                  </a:lnTo>
                  <a:lnTo>
                    <a:pt x="20257" y="22394"/>
                  </a:lnTo>
                  <a:lnTo>
                    <a:pt x="20235" y="22392"/>
                  </a:lnTo>
                  <a:lnTo>
                    <a:pt x="20240" y="22357"/>
                  </a:lnTo>
                  <a:close/>
                  <a:moveTo>
                    <a:pt x="5873" y="22453"/>
                  </a:moveTo>
                  <a:lnTo>
                    <a:pt x="5876" y="22464"/>
                  </a:lnTo>
                  <a:cubicBezTo>
                    <a:pt x="5856" y="22472"/>
                    <a:pt x="5835" y="22479"/>
                    <a:pt x="5816" y="22485"/>
                  </a:cubicBezTo>
                  <a:lnTo>
                    <a:pt x="5811" y="22473"/>
                  </a:lnTo>
                  <a:lnTo>
                    <a:pt x="5873" y="22454"/>
                  </a:lnTo>
                  <a:lnTo>
                    <a:pt x="5873" y="22453"/>
                  </a:lnTo>
                  <a:close/>
                  <a:moveTo>
                    <a:pt x="4189" y="22435"/>
                  </a:moveTo>
                  <a:lnTo>
                    <a:pt x="4189" y="22435"/>
                  </a:lnTo>
                  <a:cubicBezTo>
                    <a:pt x="4220" y="22472"/>
                    <a:pt x="4233" y="22505"/>
                    <a:pt x="4110" y="22505"/>
                  </a:cubicBezTo>
                  <a:cubicBezTo>
                    <a:pt x="4098" y="22505"/>
                    <a:pt x="4084" y="22505"/>
                    <a:pt x="4070" y="22504"/>
                  </a:cubicBezTo>
                  <a:cubicBezTo>
                    <a:pt x="4117" y="22478"/>
                    <a:pt x="4150" y="22457"/>
                    <a:pt x="4189" y="22435"/>
                  </a:cubicBezTo>
                  <a:close/>
                  <a:moveTo>
                    <a:pt x="3475" y="22528"/>
                  </a:moveTo>
                  <a:lnTo>
                    <a:pt x="3477" y="22545"/>
                  </a:lnTo>
                  <a:lnTo>
                    <a:pt x="3355" y="22561"/>
                  </a:lnTo>
                  <a:cubicBezTo>
                    <a:pt x="3355" y="22556"/>
                    <a:pt x="3353" y="22550"/>
                    <a:pt x="3353" y="22544"/>
                  </a:cubicBezTo>
                  <a:lnTo>
                    <a:pt x="3475" y="22528"/>
                  </a:lnTo>
                  <a:close/>
                  <a:moveTo>
                    <a:pt x="6194" y="22644"/>
                  </a:moveTo>
                  <a:lnTo>
                    <a:pt x="6197" y="22656"/>
                  </a:lnTo>
                  <a:lnTo>
                    <a:pt x="6134" y="22676"/>
                  </a:lnTo>
                  <a:lnTo>
                    <a:pt x="6132" y="22664"/>
                  </a:lnTo>
                  <a:lnTo>
                    <a:pt x="6194" y="22644"/>
                  </a:lnTo>
                  <a:close/>
                  <a:moveTo>
                    <a:pt x="2133" y="22695"/>
                  </a:moveTo>
                  <a:lnTo>
                    <a:pt x="2133" y="22707"/>
                  </a:lnTo>
                  <a:lnTo>
                    <a:pt x="2072" y="22710"/>
                  </a:lnTo>
                  <a:lnTo>
                    <a:pt x="2072" y="22698"/>
                  </a:lnTo>
                  <a:lnTo>
                    <a:pt x="2133" y="22695"/>
                  </a:lnTo>
                  <a:close/>
                  <a:moveTo>
                    <a:pt x="2256" y="22795"/>
                  </a:moveTo>
                  <a:lnTo>
                    <a:pt x="2256" y="22807"/>
                  </a:lnTo>
                  <a:lnTo>
                    <a:pt x="2194" y="22810"/>
                  </a:lnTo>
                  <a:lnTo>
                    <a:pt x="2194" y="22810"/>
                  </a:lnTo>
                  <a:lnTo>
                    <a:pt x="2194" y="22798"/>
                  </a:lnTo>
                  <a:lnTo>
                    <a:pt x="2256" y="22795"/>
                  </a:lnTo>
                  <a:close/>
                  <a:moveTo>
                    <a:pt x="2132" y="22801"/>
                  </a:moveTo>
                  <a:lnTo>
                    <a:pt x="2130" y="22813"/>
                  </a:lnTo>
                  <a:lnTo>
                    <a:pt x="2070" y="22816"/>
                  </a:lnTo>
                  <a:lnTo>
                    <a:pt x="2069" y="22804"/>
                  </a:lnTo>
                  <a:lnTo>
                    <a:pt x="2132" y="22801"/>
                  </a:lnTo>
                  <a:close/>
                  <a:moveTo>
                    <a:pt x="1080" y="22809"/>
                  </a:moveTo>
                  <a:lnTo>
                    <a:pt x="1142" y="22810"/>
                  </a:lnTo>
                  <a:lnTo>
                    <a:pt x="1142" y="22823"/>
                  </a:lnTo>
                  <a:lnTo>
                    <a:pt x="1079" y="22820"/>
                  </a:lnTo>
                  <a:lnTo>
                    <a:pt x="1080" y="22809"/>
                  </a:lnTo>
                  <a:close/>
                  <a:moveTo>
                    <a:pt x="5439" y="22853"/>
                  </a:moveTo>
                  <a:lnTo>
                    <a:pt x="5442" y="22863"/>
                  </a:lnTo>
                  <a:lnTo>
                    <a:pt x="5379" y="22882"/>
                  </a:lnTo>
                  <a:lnTo>
                    <a:pt x="5377" y="22870"/>
                  </a:lnTo>
                  <a:lnTo>
                    <a:pt x="5439" y="22853"/>
                  </a:lnTo>
                  <a:close/>
                  <a:moveTo>
                    <a:pt x="843" y="23029"/>
                  </a:moveTo>
                  <a:cubicBezTo>
                    <a:pt x="875" y="23047"/>
                    <a:pt x="909" y="23065"/>
                    <a:pt x="971" y="23097"/>
                  </a:cubicBezTo>
                  <a:cubicBezTo>
                    <a:pt x="892" y="23101"/>
                    <a:pt x="856" y="23103"/>
                    <a:pt x="812" y="23106"/>
                  </a:cubicBezTo>
                  <a:cubicBezTo>
                    <a:pt x="806" y="23082"/>
                    <a:pt x="803" y="23067"/>
                    <a:pt x="799" y="23051"/>
                  </a:cubicBezTo>
                  <a:lnTo>
                    <a:pt x="843" y="23029"/>
                  </a:lnTo>
                  <a:close/>
                  <a:moveTo>
                    <a:pt x="602" y="23065"/>
                  </a:moveTo>
                  <a:lnTo>
                    <a:pt x="602" y="23065"/>
                  </a:lnTo>
                  <a:cubicBezTo>
                    <a:pt x="607" y="23095"/>
                    <a:pt x="615" y="23125"/>
                    <a:pt x="571" y="23125"/>
                  </a:cubicBezTo>
                  <a:cubicBezTo>
                    <a:pt x="549" y="23125"/>
                    <a:pt x="514" y="23118"/>
                    <a:pt x="461" y="23100"/>
                  </a:cubicBezTo>
                  <a:cubicBezTo>
                    <a:pt x="512" y="23087"/>
                    <a:pt x="553" y="23076"/>
                    <a:pt x="602" y="23065"/>
                  </a:cubicBezTo>
                  <a:close/>
                  <a:moveTo>
                    <a:pt x="1221" y="23090"/>
                  </a:moveTo>
                  <a:lnTo>
                    <a:pt x="1239" y="23148"/>
                  </a:lnTo>
                  <a:cubicBezTo>
                    <a:pt x="1221" y="23150"/>
                    <a:pt x="1202" y="23150"/>
                    <a:pt x="1184" y="23150"/>
                  </a:cubicBezTo>
                  <a:lnTo>
                    <a:pt x="1190" y="23091"/>
                  </a:lnTo>
                  <a:lnTo>
                    <a:pt x="1221" y="23090"/>
                  </a:lnTo>
                  <a:close/>
                  <a:moveTo>
                    <a:pt x="775" y="23137"/>
                  </a:moveTo>
                  <a:lnTo>
                    <a:pt x="780" y="23168"/>
                  </a:lnTo>
                  <a:cubicBezTo>
                    <a:pt x="745" y="23166"/>
                    <a:pt x="709" y="23165"/>
                    <a:pt x="675" y="23163"/>
                  </a:cubicBezTo>
                  <a:lnTo>
                    <a:pt x="671" y="23145"/>
                  </a:lnTo>
                  <a:cubicBezTo>
                    <a:pt x="706" y="23143"/>
                    <a:pt x="742" y="23140"/>
                    <a:pt x="775" y="23137"/>
                  </a:cubicBezTo>
                  <a:close/>
                  <a:moveTo>
                    <a:pt x="1548" y="23241"/>
                  </a:moveTo>
                  <a:lnTo>
                    <a:pt x="1548" y="23253"/>
                  </a:lnTo>
                  <a:lnTo>
                    <a:pt x="1483" y="23253"/>
                  </a:lnTo>
                  <a:cubicBezTo>
                    <a:pt x="1483" y="23248"/>
                    <a:pt x="1485" y="23244"/>
                    <a:pt x="1485" y="23241"/>
                  </a:cubicBezTo>
                  <a:close/>
                  <a:moveTo>
                    <a:pt x="739" y="23243"/>
                  </a:moveTo>
                  <a:lnTo>
                    <a:pt x="759" y="23244"/>
                  </a:lnTo>
                  <a:lnTo>
                    <a:pt x="755" y="23279"/>
                  </a:lnTo>
                  <a:lnTo>
                    <a:pt x="734" y="23278"/>
                  </a:lnTo>
                  <a:lnTo>
                    <a:pt x="739" y="23243"/>
                  </a:lnTo>
                  <a:close/>
                  <a:moveTo>
                    <a:pt x="2506" y="23387"/>
                  </a:moveTo>
                  <a:lnTo>
                    <a:pt x="2506" y="23399"/>
                  </a:lnTo>
                  <a:cubicBezTo>
                    <a:pt x="2485" y="23400"/>
                    <a:pt x="2463" y="23401"/>
                    <a:pt x="2441" y="23401"/>
                  </a:cubicBezTo>
                  <a:lnTo>
                    <a:pt x="2441" y="23390"/>
                  </a:lnTo>
                  <a:lnTo>
                    <a:pt x="2506" y="23387"/>
                  </a:lnTo>
                  <a:close/>
                  <a:moveTo>
                    <a:pt x="8688" y="1"/>
                  </a:moveTo>
                  <a:cubicBezTo>
                    <a:pt x="8675" y="1"/>
                    <a:pt x="8662" y="1"/>
                    <a:pt x="8649" y="2"/>
                  </a:cubicBezTo>
                  <a:cubicBezTo>
                    <a:pt x="8477" y="15"/>
                    <a:pt x="8299" y="13"/>
                    <a:pt x="8145" y="53"/>
                  </a:cubicBezTo>
                  <a:cubicBezTo>
                    <a:pt x="8135" y="54"/>
                    <a:pt x="8121" y="65"/>
                    <a:pt x="8067" y="96"/>
                  </a:cubicBezTo>
                  <a:cubicBezTo>
                    <a:pt x="8057" y="102"/>
                    <a:pt x="8014" y="135"/>
                    <a:pt x="7958" y="177"/>
                  </a:cubicBezTo>
                  <a:cubicBezTo>
                    <a:pt x="7771" y="196"/>
                    <a:pt x="7625" y="274"/>
                    <a:pt x="7474" y="346"/>
                  </a:cubicBezTo>
                  <a:cubicBezTo>
                    <a:pt x="7331" y="427"/>
                    <a:pt x="7234" y="541"/>
                    <a:pt x="7152" y="662"/>
                  </a:cubicBezTo>
                  <a:cubicBezTo>
                    <a:pt x="7102" y="653"/>
                    <a:pt x="7068" y="647"/>
                    <a:pt x="7033" y="640"/>
                  </a:cubicBezTo>
                  <a:cubicBezTo>
                    <a:pt x="6946" y="731"/>
                    <a:pt x="6883" y="830"/>
                    <a:pt x="6797" y="918"/>
                  </a:cubicBezTo>
                  <a:cubicBezTo>
                    <a:pt x="6718" y="1011"/>
                    <a:pt x="6621" y="1089"/>
                    <a:pt x="6524" y="1196"/>
                  </a:cubicBezTo>
                  <a:cubicBezTo>
                    <a:pt x="6512" y="1264"/>
                    <a:pt x="6497" y="1343"/>
                    <a:pt x="6481" y="1439"/>
                  </a:cubicBezTo>
                  <a:cubicBezTo>
                    <a:pt x="6435" y="1435"/>
                    <a:pt x="6412" y="1432"/>
                    <a:pt x="6372" y="1427"/>
                  </a:cubicBezTo>
                  <a:cubicBezTo>
                    <a:pt x="6303" y="1524"/>
                    <a:pt x="6226" y="1623"/>
                    <a:pt x="6172" y="1748"/>
                  </a:cubicBezTo>
                  <a:cubicBezTo>
                    <a:pt x="6157" y="1758"/>
                    <a:pt x="6129" y="1780"/>
                    <a:pt x="6100" y="1804"/>
                  </a:cubicBezTo>
                  <a:cubicBezTo>
                    <a:pt x="6059" y="1961"/>
                    <a:pt x="5989" y="2088"/>
                    <a:pt x="5847" y="2200"/>
                  </a:cubicBezTo>
                  <a:cubicBezTo>
                    <a:pt x="5914" y="2326"/>
                    <a:pt x="5763" y="2397"/>
                    <a:pt x="5739" y="2507"/>
                  </a:cubicBezTo>
                  <a:cubicBezTo>
                    <a:pt x="5710" y="2651"/>
                    <a:pt x="5638" y="2759"/>
                    <a:pt x="5564" y="2869"/>
                  </a:cubicBezTo>
                  <a:cubicBezTo>
                    <a:pt x="5578" y="2891"/>
                    <a:pt x="5592" y="2913"/>
                    <a:pt x="5605" y="2934"/>
                  </a:cubicBezTo>
                  <a:cubicBezTo>
                    <a:pt x="5535" y="3219"/>
                    <a:pt x="5311" y="3447"/>
                    <a:pt x="5341" y="3730"/>
                  </a:cubicBezTo>
                  <a:cubicBezTo>
                    <a:pt x="5305" y="3819"/>
                    <a:pt x="5274" y="3883"/>
                    <a:pt x="5257" y="3950"/>
                  </a:cubicBezTo>
                  <a:cubicBezTo>
                    <a:pt x="5236" y="4033"/>
                    <a:pt x="5230" y="4121"/>
                    <a:pt x="5211" y="4203"/>
                  </a:cubicBezTo>
                  <a:cubicBezTo>
                    <a:pt x="5194" y="4278"/>
                    <a:pt x="5161" y="4348"/>
                    <a:pt x="5142" y="4423"/>
                  </a:cubicBezTo>
                  <a:cubicBezTo>
                    <a:pt x="5105" y="4602"/>
                    <a:pt x="5080" y="4785"/>
                    <a:pt x="5133" y="4918"/>
                  </a:cubicBezTo>
                  <a:cubicBezTo>
                    <a:pt x="5088" y="5041"/>
                    <a:pt x="5051" y="5139"/>
                    <a:pt x="5014" y="5236"/>
                  </a:cubicBezTo>
                  <a:cubicBezTo>
                    <a:pt x="5030" y="5254"/>
                    <a:pt x="5048" y="5273"/>
                    <a:pt x="5076" y="5299"/>
                  </a:cubicBezTo>
                  <a:cubicBezTo>
                    <a:pt x="5054" y="5364"/>
                    <a:pt x="5033" y="5424"/>
                    <a:pt x="5013" y="5483"/>
                  </a:cubicBezTo>
                  <a:cubicBezTo>
                    <a:pt x="5026" y="5517"/>
                    <a:pt x="5035" y="5542"/>
                    <a:pt x="5043" y="5566"/>
                  </a:cubicBezTo>
                  <a:cubicBezTo>
                    <a:pt x="5027" y="5595"/>
                    <a:pt x="5011" y="5626"/>
                    <a:pt x="4988" y="5670"/>
                  </a:cubicBezTo>
                  <a:cubicBezTo>
                    <a:pt x="5023" y="5760"/>
                    <a:pt x="5055" y="5842"/>
                    <a:pt x="5068" y="5875"/>
                  </a:cubicBezTo>
                  <a:cubicBezTo>
                    <a:pt x="5073" y="6060"/>
                    <a:pt x="5071" y="6184"/>
                    <a:pt x="5085" y="6304"/>
                  </a:cubicBezTo>
                  <a:cubicBezTo>
                    <a:pt x="5060" y="6363"/>
                    <a:pt x="5032" y="6426"/>
                    <a:pt x="5001" y="6500"/>
                  </a:cubicBezTo>
                  <a:cubicBezTo>
                    <a:pt x="5035" y="6526"/>
                    <a:pt x="5054" y="6541"/>
                    <a:pt x="5076" y="6559"/>
                  </a:cubicBezTo>
                  <a:cubicBezTo>
                    <a:pt x="5064" y="6600"/>
                    <a:pt x="5052" y="6641"/>
                    <a:pt x="5041" y="6679"/>
                  </a:cubicBezTo>
                  <a:cubicBezTo>
                    <a:pt x="5052" y="6719"/>
                    <a:pt x="5061" y="6750"/>
                    <a:pt x="5071" y="6782"/>
                  </a:cubicBezTo>
                  <a:cubicBezTo>
                    <a:pt x="5045" y="6825"/>
                    <a:pt x="5023" y="6860"/>
                    <a:pt x="4999" y="6896"/>
                  </a:cubicBezTo>
                  <a:cubicBezTo>
                    <a:pt x="5061" y="6991"/>
                    <a:pt x="5033" y="7080"/>
                    <a:pt x="5005" y="7152"/>
                  </a:cubicBezTo>
                  <a:cubicBezTo>
                    <a:pt x="5027" y="7297"/>
                    <a:pt x="5126" y="7406"/>
                    <a:pt x="5045" y="7558"/>
                  </a:cubicBezTo>
                  <a:lnTo>
                    <a:pt x="5117" y="7696"/>
                  </a:lnTo>
                  <a:cubicBezTo>
                    <a:pt x="5095" y="7737"/>
                    <a:pt x="5076" y="7776"/>
                    <a:pt x="5055" y="7815"/>
                  </a:cubicBezTo>
                  <a:cubicBezTo>
                    <a:pt x="5098" y="7905"/>
                    <a:pt x="5098" y="8011"/>
                    <a:pt x="5096" y="8117"/>
                  </a:cubicBezTo>
                  <a:cubicBezTo>
                    <a:pt x="5102" y="8223"/>
                    <a:pt x="5108" y="8329"/>
                    <a:pt x="5158" y="8417"/>
                  </a:cubicBezTo>
                  <a:cubicBezTo>
                    <a:pt x="5149" y="8438"/>
                    <a:pt x="5139" y="8461"/>
                    <a:pt x="5130" y="8486"/>
                  </a:cubicBezTo>
                  <a:cubicBezTo>
                    <a:pt x="5163" y="8611"/>
                    <a:pt x="5211" y="8735"/>
                    <a:pt x="5224" y="8860"/>
                  </a:cubicBezTo>
                  <a:cubicBezTo>
                    <a:pt x="5239" y="8979"/>
                    <a:pt x="5210" y="9101"/>
                    <a:pt x="5213" y="9204"/>
                  </a:cubicBezTo>
                  <a:cubicBezTo>
                    <a:pt x="5305" y="9413"/>
                    <a:pt x="5367" y="9610"/>
                    <a:pt x="5344" y="9835"/>
                  </a:cubicBezTo>
                  <a:cubicBezTo>
                    <a:pt x="5339" y="9881"/>
                    <a:pt x="5347" y="9943"/>
                    <a:pt x="5358" y="9991"/>
                  </a:cubicBezTo>
                  <a:cubicBezTo>
                    <a:pt x="5383" y="10091"/>
                    <a:pt x="5427" y="10174"/>
                    <a:pt x="5450" y="10285"/>
                  </a:cubicBezTo>
                  <a:cubicBezTo>
                    <a:pt x="5466" y="10380"/>
                    <a:pt x="5507" y="10474"/>
                    <a:pt x="5535" y="10561"/>
                  </a:cubicBezTo>
                  <a:cubicBezTo>
                    <a:pt x="5530" y="10590"/>
                    <a:pt x="5526" y="10611"/>
                    <a:pt x="5522" y="10634"/>
                  </a:cubicBezTo>
                  <a:cubicBezTo>
                    <a:pt x="5555" y="10649"/>
                    <a:pt x="5579" y="10659"/>
                    <a:pt x="5613" y="10674"/>
                  </a:cubicBezTo>
                  <a:cubicBezTo>
                    <a:pt x="5608" y="10727"/>
                    <a:pt x="5604" y="10771"/>
                    <a:pt x="5600" y="10815"/>
                  </a:cubicBezTo>
                  <a:cubicBezTo>
                    <a:pt x="5614" y="10834"/>
                    <a:pt x="5631" y="10856"/>
                    <a:pt x="5644" y="10874"/>
                  </a:cubicBezTo>
                  <a:cubicBezTo>
                    <a:pt x="5648" y="10965"/>
                    <a:pt x="5654" y="11050"/>
                    <a:pt x="5658" y="11134"/>
                  </a:cubicBezTo>
                  <a:cubicBezTo>
                    <a:pt x="5700" y="11155"/>
                    <a:pt x="5726" y="11168"/>
                    <a:pt x="5753" y="11181"/>
                  </a:cubicBezTo>
                  <a:cubicBezTo>
                    <a:pt x="5778" y="11573"/>
                    <a:pt x="5739" y="11955"/>
                    <a:pt x="6003" y="12313"/>
                  </a:cubicBezTo>
                  <a:cubicBezTo>
                    <a:pt x="5964" y="12488"/>
                    <a:pt x="6144" y="12686"/>
                    <a:pt x="6112" y="12844"/>
                  </a:cubicBezTo>
                  <a:cubicBezTo>
                    <a:pt x="6162" y="12916"/>
                    <a:pt x="6212" y="12987"/>
                    <a:pt x="6257" y="13054"/>
                  </a:cubicBezTo>
                  <a:cubicBezTo>
                    <a:pt x="6269" y="13196"/>
                    <a:pt x="6335" y="13413"/>
                    <a:pt x="6385" y="13471"/>
                  </a:cubicBezTo>
                  <a:lnTo>
                    <a:pt x="6491" y="13559"/>
                  </a:lnTo>
                  <a:lnTo>
                    <a:pt x="6487" y="13634"/>
                  </a:lnTo>
                  <a:cubicBezTo>
                    <a:pt x="6681" y="13888"/>
                    <a:pt x="6769" y="14068"/>
                    <a:pt x="6816" y="14297"/>
                  </a:cubicBezTo>
                  <a:cubicBezTo>
                    <a:pt x="6862" y="14346"/>
                    <a:pt x="6925" y="14386"/>
                    <a:pt x="6955" y="14442"/>
                  </a:cubicBezTo>
                  <a:cubicBezTo>
                    <a:pt x="6996" y="14523"/>
                    <a:pt x="7052" y="14571"/>
                    <a:pt x="7097" y="14637"/>
                  </a:cubicBezTo>
                  <a:cubicBezTo>
                    <a:pt x="7139" y="14698"/>
                    <a:pt x="7168" y="14771"/>
                    <a:pt x="7203" y="14840"/>
                  </a:cubicBezTo>
                  <a:cubicBezTo>
                    <a:pt x="7239" y="14908"/>
                    <a:pt x="7268" y="14986"/>
                    <a:pt x="7311" y="15042"/>
                  </a:cubicBezTo>
                  <a:cubicBezTo>
                    <a:pt x="7352" y="15096"/>
                    <a:pt x="7381" y="15179"/>
                    <a:pt x="7415" y="15205"/>
                  </a:cubicBezTo>
                  <a:cubicBezTo>
                    <a:pt x="7499" y="15274"/>
                    <a:pt x="7461" y="15326"/>
                    <a:pt x="7503" y="15404"/>
                  </a:cubicBezTo>
                  <a:cubicBezTo>
                    <a:pt x="7520" y="15416"/>
                    <a:pt x="7549" y="15439"/>
                    <a:pt x="7583" y="15464"/>
                  </a:cubicBezTo>
                  <a:cubicBezTo>
                    <a:pt x="7630" y="15542"/>
                    <a:pt x="7684" y="15625"/>
                    <a:pt x="7731" y="15710"/>
                  </a:cubicBezTo>
                  <a:cubicBezTo>
                    <a:pt x="7780" y="15795"/>
                    <a:pt x="7839" y="15858"/>
                    <a:pt x="7904" y="15925"/>
                  </a:cubicBezTo>
                  <a:cubicBezTo>
                    <a:pt x="7962" y="15986"/>
                    <a:pt x="8014" y="16069"/>
                    <a:pt x="8077" y="16151"/>
                  </a:cubicBezTo>
                  <a:cubicBezTo>
                    <a:pt x="8082" y="16256"/>
                    <a:pt x="8173" y="16369"/>
                    <a:pt x="8258" y="16441"/>
                  </a:cubicBezTo>
                  <a:cubicBezTo>
                    <a:pt x="8330" y="16498"/>
                    <a:pt x="8374" y="16562"/>
                    <a:pt x="8421" y="16628"/>
                  </a:cubicBezTo>
                  <a:cubicBezTo>
                    <a:pt x="8597" y="16857"/>
                    <a:pt x="8792" y="17065"/>
                    <a:pt x="8973" y="17293"/>
                  </a:cubicBezTo>
                  <a:cubicBezTo>
                    <a:pt x="8985" y="17309"/>
                    <a:pt x="9020" y="17316"/>
                    <a:pt x="9045" y="17328"/>
                  </a:cubicBezTo>
                  <a:cubicBezTo>
                    <a:pt x="9051" y="17352"/>
                    <a:pt x="9057" y="17377"/>
                    <a:pt x="9064" y="17408"/>
                  </a:cubicBezTo>
                  <a:cubicBezTo>
                    <a:pt x="9147" y="17471"/>
                    <a:pt x="9238" y="17528"/>
                    <a:pt x="9317" y="17603"/>
                  </a:cubicBezTo>
                  <a:cubicBezTo>
                    <a:pt x="9401" y="17681"/>
                    <a:pt x="9485" y="17774"/>
                    <a:pt x="9551" y="17868"/>
                  </a:cubicBezTo>
                  <a:cubicBezTo>
                    <a:pt x="9612" y="17958"/>
                    <a:pt x="9726" y="17990"/>
                    <a:pt x="9773" y="18093"/>
                  </a:cubicBezTo>
                  <a:cubicBezTo>
                    <a:pt x="9818" y="18108"/>
                    <a:pt x="9869" y="18126"/>
                    <a:pt x="9910" y="18139"/>
                  </a:cubicBezTo>
                  <a:cubicBezTo>
                    <a:pt x="9982" y="18230"/>
                    <a:pt x="10052" y="18315"/>
                    <a:pt x="10144" y="18430"/>
                  </a:cubicBezTo>
                  <a:lnTo>
                    <a:pt x="10256" y="18430"/>
                  </a:lnTo>
                  <a:cubicBezTo>
                    <a:pt x="10284" y="18489"/>
                    <a:pt x="10322" y="18537"/>
                    <a:pt x="10363" y="18579"/>
                  </a:cubicBezTo>
                  <a:lnTo>
                    <a:pt x="10363" y="18579"/>
                  </a:lnTo>
                  <a:cubicBezTo>
                    <a:pt x="10337" y="18615"/>
                    <a:pt x="10311" y="18652"/>
                    <a:pt x="10284" y="18682"/>
                  </a:cubicBezTo>
                  <a:cubicBezTo>
                    <a:pt x="10287" y="18707"/>
                    <a:pt x="10290" y="18732"/>
                    <a:pt x="10293" y="18752"/>
                  </a:cubicBezTo>
                  <a:cubicBezTo>
                    <a:pt x="10271" y="18772"/>
                    <a:pt x="10256" y="18785"/>
                    <a:pt x="10233" y="18804"/>
                  </a:cubicBezTo>
                  <a:cubicBezTo>
                    <a:pt x="10202" y="18785"/>
                    <a:pt x="10169" y="18764"/>
                    <a:pt x="10125" y="18736"/>
                  </a:cubicBezTo>
                  <a:cubicBezTo>
                    <a:pt x="10093" y="18794"/>
                    <a:pt x="10072" y="18830"/>
                    <a:pt x="10049" y="18872"/>
                  </a:cubicBezTo>
                  <a:cubicBezTo>
                    <a:pt x="9882" y="18944"/>
                    <a:pt x="9738" y="19054"/>
                    <a:pt x="9619" y="19206"/>
                  </a:cubicBezTo>
                  <a:cubicBezTo>
                    <a:pt x="9597" y="19197"/>
                    <a:pt x="9576" y="19188"/>
                    <a:pt x="9545" y="19173"/>
                  </a:cubicBezTo>
                  <a:cubicBezTo>
                    <a:pt x="9516" y="19216"/>
                    <a:pt x="9492" y="19251"/>
                    <a:pt x="9467" y="19286"/>
                  </a:cubicBezTo>
                  <a:cubicBezTo>
                    <a:pt x="9464" y="19286"/>
                    <a:pt x="9460" y="19286"/>
                    <a:pt x="9456" y="19286"/>
                  </a:cubicBezTo>
                  <a:cubicBezTo>
                    <a:pt x="9383" y="19286"/>
                    <a:pt x="9319" y="19354"/>
                    <a:pt x="9260" y="19407"/>
                  </a:cubicBezTo>
                  <a:cubicBezTo>
                    <a:pt x="9206" y="19456"/>
                    <a:pt x="9172" y="19520"/>
                    <a:pt x="9117" y="19570"/>
                  </a:cubicBezTo>
                  <a:cubicBezTo>
                    <a:pt x="9067" y="19617"/>
                    <a:pt x="9006" y="19653"/>
                    <a:pt x="8960" y="19707"/>
                  </a:cubicBezTo>
                  <a:cubicBezTo>
                    <a:pt x="8920" y="19704"/>
                    <a:pt x="8882" y="19703"/>
                    <a:pt x="8844" y="19700"/>
                  </a:cubicBezTo>
                  <a:lnTo>
                    <a:pt x="8844" y="19700"/>
                  </a:lnTo>
                  <a:cubicBezTo>
                    <a:pt x="8855" y="19719"/>
                    <a:pt x="8867" y="19738"/>
                    <a:pt x="8886" y="19769"/>
                  </a:cubicBezTo>
                  <a:cubicBezTo>
                    <a:pt x="8816" y="19797"/>
                    <a:pt x="8773" y="19813"/>
                    <a:pt x="8735" y="19829"/>
                  </a:cubicBezTo>
                  <a:cubicBezTo>
                    <a:pt x="8720" y="19850"/>
                    <a:pt x="8710" y="19868"/>
                    <a:pt x="8695" y="19888"/>
                  </a:cubicBezTo>
                  <a:cubicBezTo>
                    <a:pt x="8666" y="19872"/>
                    <a:pt x="8647" y="19860"/>
                    <a:pt x="8626" y="19848"/>
                  </a:cubicBezTo>
                  <a:cubicBezTo>
                    <a:pt x="8560" y="19962"/>
                    <a:pt x="8498" y="20066"/>
                    <a:pt x="8423" y="20191"/>
                  </a:cubicBezTo>
                  <a:cubicBezTo>
                    <a:pt x="8386" y="20124"/>
                    <a:pt x="8354" y="20065"/>
                    <a:pt x="8313" y="19990"/>
                  </a:cubicBezTo>
                  <a:cubicBezTo>
                    <a:pt x="8267" y="20115"/>
                    <a:pt x="8168" y="20137"/>
                    <a:pt x="8074" y="20165"/>
                  </a:cubicBezTo>
                  <a:cubicBezTo>
                    <a:pt x="8123" y="20207"/>
                    <a:pt x="8161" y="20240"/>
                    <a:pt x="8199" y="20274"/>
                  </a:cubicBezTo>
                  <a:cubicBezTo>
                    <a:pt x="8201" y="20274"/>
                    <a:pt x="8179" y="20291"/>
                    <a:pt x="8170" y="20302"/>
                  </a:cubicBezTo>
                  <a:cubicBezTo>
                    <a:pt x="8148" y="20290"/>
                    <a:pt x="8127" y="20278"/>
                    <a:pt x="8104" y="20263"/>
                  </a:cubicBezTo>
                  <a:cubicBezTo>
                    <a:pt x="8087" y="20290"/>
                    <a:pt x="8076" y="20310"/>
                    <a:pt x="8062" y="20330"/>
                  </a:cubicBezTo>
                  <a:cubicBezTo>
                    <a:pt x="8015" y="20318"/>
                    <a:pt x="7965" y="20305"/>
                    <a:pt x="7929" y="20296"/>
                  </a:cubicBezTo>
                  <a:cubicBezTo>
                    <a:pt x="7859" y="20356"/>
                    <a:pt x="7805" y="20403"/>
                    <a:pt x="7743" y="20456"/>
                  </a:cubicBezTo>
                  <a:cubicBezTo>
                    <a:pt x="7756" y="20483"/>
                    <a:pt x="7770" y="20508"/>
                    <a:pt x="7783" y="20534"/>
                  </a:cubicBezTo>
                  <a:cubicBezTo>
                    <a:pt x="7763" y="20541"/>
                    <a:pt x="7746" y="20544"/>
                    <a:pt x="7730" y="20544"/>
                  </a:cubicBezTo>
                  <a:cubicBezTo>
                    <a:pt x="7675" y="20544"/>
                    <a:pt x="7641" y="20508"/>
                    <a:pt x="7584" y="20508"/>
                  </a:cubicBezTo>
                  <a:cubicBezTo>
                    <a:pt x="7554" y="20508"/>
                    <a:pt x="7517" y="20518"/>
                    <a:pt x="7468" y="20549"/>
                  </a:cubicBezTo>
                  <a:cubicBezTo>
                    <a:pt x="7500" y="20584"/>
                    <a:pt x="7531" y="20616"/>
                    <a:pt x="7575" y="20666"/>
                  </a:cubicBezTo>
                  <a:cubicBezTo>
                    <a:pt x="7492" y="20669"/>
                    <a:pt x="7430" y="20672"/>
                    <a:pt x="7342" y="20677"/>
                  </a:cubicBezTo>
                  <a:cubicBezTo>
                    <a:pt x="7381" y="20715"/>
                    <a:pt x="7406" y="20740"/>
                    <a:pt x="7434" y="20768"/>
                  </a:cubicBezTo>
                  <a:cubicBezTo>
                    <a:pt x="7193" y="20814"/>
                    <a:pt x="6968" y="20836"/>
                    <a:pt x="6740" y="20924"/>
                  </a:cubicBezTo>
                  <a:cubicBezTo>
                    <a:pt x="6743" y="20958"/>
                    <a:pt x="6746" y="20993"/>
                    <a:pt x="6747" y="21018"/>
                  </a:cubicBezTo>
                  <a:cubicBezTo>
                    <a:pt x="6650" y="21039"/>
                    <a:pt x="6562" y="21058"/>
                    <a:pt x="6469" y="21077"/>
                  </a:cubicBezTo>
                  <a:cubicBezTo>
                    <a:pt x="6479" y="21103"/>
                    <a:pt x="6485" y="21121"/>
                    <a:pt x="6491" y="21137"/>
                  </a:cubicBezTo>
                  <a:cubicBezTo>
                    <a:pt x="6466" y="21174"/>
                    <a:pt x="6443" y="21212"/>
                    <a:pt x="6419" y="21248"/>
                  </a:cubicBezTo>
                  <a:cubicBezTo>
                    <a:pt x="6394" y="21253"/>
                    <a:pt x="6378" y="21256"/>
                    <a:pt x="6347" y="21264"/>
                  </a:cubicBezTo>
                  <a:cubicBezTo>
                    <a:pt x="6337" y="21236"/>
                    <a:pt x="6326" y="21205"/>
                    <a:pt x="6315" y="21174"/>
                  </a:cubicBezTo>
                  <a:cubicBezTo>
                    <a:pt x="6260" y="21236"/>
                    <a:pt x="6204" y="21295"/>
                    <a:pt x="6145" y="21352"/>
                  </a:cubicBezTo>
                  <a:cubicBezTo>
                    <a:pt x="6126" y="21336"/>
                    <a:pt x="6107" y="21321"/>
                    <a:pt x="6085" y="21303"/>
                  </a:cubicBezTo>
                  <a:cubicBezTo>
                    <a:pt x="6029" y="21368"/>
                    <a:pt x="5978" y="21429"/>
                    <a:pt x="5931" y="21483"/>
                  </a:cubicBezTo>
                  <a:cubicBezTo>
                    <a:pt x="5920" y="21487"/>
                    <a:pt x="5911" y="21488"/>
                    <a:pt x="5903" y="21488"/>
                  </a:cubicBezTo>
                  <a:cubicBezTo>
                    <a:pt x="5860" y="21488"/>
                    <a:pt x="5841" y="21447"/>
                    <a:pt x="5807" y="21447"/>
                  </a:cubicBezTo>
                  <a:cubicBezTo>
                    <a:pt x="5790" y="21447"/>
                    <a:pt x="5770" y="21457"/>
                    <a:pt x="5742" y="21487"/>
                  </a:cubicBezTo>
                  <a:cubicBezTo>
                    <a:pt x="5767" y="21509"/>
                    <a:pt x="5789" y="21532"/>
                    <a:pt x="5841" y="21577"/>
                  </a:cubicBezTo>
                  <a:cubicBezTo>
                    <a:pt x="5806" y="21578"/>
                    <a:pt x="5777" y="21578"/>
                    <a:pt x="5753" y="21578"/>
                  </a:cubicBezTo>
                  <a:cubicBezTo>
                    <a:pt x="5704" y="21578"/>
                    <a:pt x="5672" y="21577"/>
                    <a:pt x="5642" y="21577"/>
                  </a:cubicBezTo>
                  <a:cubicBezTo>
                    <a:pt x="5620" y="21533"/>
                    <a:pt x="5601" y="21493"/>
                    <a:pt x="5582" y="21455"/>
                  </a:cubicBezTo>
                  <a:cubicBezTo>
                    <a:pt x="5514" y="21512"/>
                    <a:pt x="5455" y="21561"/>
                    <a:pt x="5400" y="21608"/>
                  </a:cubicBezTo>
                  <a:cubicBezTo>
                    <a:pt x="5422" y="21617"/>
                    <a:pt x="5448" y="21627"/>
                    <a:pt x="5498" y="21648"/>
                  </a:cubicBezTo>
                  <a:cubicBezTo>
                    <a:pt x="5451" y="21679"/>
                    <a:pt x="5410" y="21705"/>
                    <a:pt x="5369" y="21732"/>
                  </a:cubicBezTo>
                  <a:cubicBezTo>
                    <a:pt x="5326" y="21714"/>
                    <a:pt x="5261" y="21689"/>
                    <a:pt x="5157" y="21639"/>
                  </a:cubicBezTo>
                  <a:lnTo>
                    <a:pt x="5157" y="21639"/>
                  </a:lnTo>
                  <a:cubicBezTo>
                    <a:pt x="5174" y="21715"/>
                    <a:pt x="5186" y="21760"/>
                    <a:pt x="5198" y="21801"/>
                  </a:cubicBezTo>
                  <a:cubicBezTo>
                    <a:pt x="5219" y="21802"/>
                    <a:pt x="5236" y="21805"/>
                    <a:pt x="5254" y="21810"/>
                  </a:cubicBezTo>
                  <a:lnTo>
                    <a:pt x="5238" y="21826"/>
                  </a:lnTo>
                  <a:lnTo>
                    <a:pt x="5191" y="21808"/>
                  </a:lnTo>
                  <a:cubicBezTo>
                    <a:pt x="5194" y="21805"/>
                    <a:pt x="5198" y="21801"/>
                    <a:pt x="5198" y="21801"/>
                  </a:cubicBezTo>
                  <a:lnTo>
                    <a:pt x="5198" y="21801"/>
                  </a:lnTo>
                  <a:cubicBezTo>
                    <a:pt x="5196" y="21801"/>
                    <a:pt x="5194" y="21801"/>
                    <a:pt x="5192" y="21801"/>
                  </a:cubicBezTo>
                  <a:cubicBezTo>
                    <a:pt x="5164" y="21801"/>
                    <a:pt x="5137" y="21798"/>
                    <a:pt x="5111" y="21798"/>
                  </a:cubicBezTo>
                  <a:cubicBezTo>
                    <a:pt x="5066" y="21798"/>
                    <a:pt x="5025" y="21807"/>
                    <a:pt x="4993" y="21855"/>
                  </a:cubicBezTo>
                  <a:cubicBezTo>
                    <a:pt x="4935" y="21845"/>
                    <a:pt x="4880" y="21836"/>
                    <a:pt x="4830" y="21827"/>
                  </a:cubicBezTo>
                  <a:cubicBezTo>
                    <a:pt x="4792" y="21857"/>
                    <a:pt x="4768" y="21874"/>
                    <a:pt x="4743" y="21893"/>
                  </a:cubicBezTo>
                  <a:cubicBezTo>
                    <a:pt x="4723" y="21870"/>
                    <a:pt x="4707" y="21852"/>
                    <a:pt x="4685" y="21827"/>
                  </a:cubicBezTo>
                  <a:cubicBezTo>
                    <a:pt x="4601" y="21893"/>
                    <a:pt x="4524" y="21954"/>
                    <a:pt x="4455" y="22008"/>
                  </a:cubicBezTo>
                  <a:cubicBezTo>
                    <a:pt x="4443" y="22008"/>
                    <a:pt x="4432" y="22008"/>
                    <a:pt x="4421" y="22008"/>
                  </a:cubicBezTo>
                  <a:cubicBezTo>
                    <a:pt x="4326" y="22008"/>
                    <a:pt x="4248" y="22024"/>
                    <a:pt x="4139" y="22060"/>
                  </a:cubicBezTo>
                  <a:cubicBezTo>
                    <a:pt x="4142" y="22086"/>
                    <a:pt x="4146" y="22113"/>
                    <a:pt x="4155" y="22172"/>
                  </a:cubicBezTo>
                  <a:cubicBezTo>
                    <a:pt x="4092" y="22132"/>
                    <a:pt x="4056" y="22111"/>
                    <a:pt x="4006" y="22080"/>
                  </a:cubicBezTo>
                  <a:cubicBezTo>
                    <a:pt x="3971" y="22133"/>
                    <a:pt x="3955" y="22169"/>
                    <a:pt x="3924" y="22199"/>
                  </a:cubicBezTo>
                  <a:cubicBezTo>
                    <a:pt x="3908" y="22219"/>
                    <a:pt x="3872" y="22230"/>
                    <a:pt x="3828" y="22254"/>
                  </a:cubicBezTo>
                  <a:cubicBezTo>
                    <a:pt x="3812" y="22210"/>
                    <a:pt x="3799" y="22180"/>
                    <a:pt x="3787" y="22149"/>
                  </a:cubicBezTo>
                  <a:cubicBezTo>
                    <a:pt x="3724" y="22160"/>
                    <a:pt x="3644" y="22139"/>
                    <a:pt x="3649" y="22204"/>
                  </a:cubicBezTo>
                  <a:cubicBezTo>
                    <a:pt x="3552" y="22222"/>
                    <a:pt x="3475" y="22230"/>
                    <a:pt x="3403" y="22241"/>
                  </a:cubicBezTo>
                  <a:cubicBezTo>
                    <a:pt x="3394" y="22285"/>
                    <a:pt x="3387" y="22319"/>
                    <a:pt x="3381" y="22351"/>
                  </a:cubicBezTo>
                  <a:cubicBezTo>
                    <a:pt x="3340" y="22344"/>
                    <a:pt x="3307" y="22338"/>
                    <a:pt x="3275" y="22330"/>
                  </a:cubicBezTo>
                  <a:lnTo>
                    <a:pt x="3204" y="22377"/>
                  </a:lnTo>
                  <a:lnTo>
                    <a:pt x="3156" y="22348"/>
                  </a:lnTo>
                  <a:cubicBezTo>
                    <a:pt x="3102" y="22352"/>
                    <a:pt x="3043" y="22368"/>
                    <a:pt x="2986" y="22368"/>
                  </a:cubicBezTo>
                  <a:cubicBezTo>
                    <a:pt x="2947" y="22368"/>
                    <a:pt x="2908" y="22360"/>
                    <a:pt x="2872" y="22335"/>
                  </a:cubicBezTo>
                  <a:cubicBezTo>
                    <a:pt x="2793" y="22417"/>
                    <a:pt x="2717" y="22497"/>
                    <a:pt x="2631" y="22586"/>
                  </a:cubicBezTo>
                  <a:cubicBezTo>
                    <a:pt x="2594" y="22511"/>
                    <a:pt x="2563" y="22445"/>
                    <a:pt x="2532" y="22379"/>
                  </a:cubicBezTo>
                  <a:cubicBezTo>
                    <a:pt x="2494" y="22397"/>
                    <a:pt x="2457" y="22414"/>
                    <a:pt x="2422" y="22428"/>
                  </a:cubicBezTo>
                  <a:cubicBezTo>
                    <a:pt x="2389" y="22411"/>
                    <a:pt x="2367" y="22400"/>
                    <a:pt x="2341" y="22386"/>
                  </a:cubicBezTo>
                  <a:cubicBezTo>
                    <a:pt x="2279" y="22433"/>
                    <a:pt x="2217" y="22480"/>
                    <a:pt x="2209" y="22540"/>
                  </a:cubicBezTo>
                  <a:lnTo>
                    <a:pt x="2209" y="22540"/>
                  </a:lnTo>
                  <a:cubicBezTo>
                    <a:pt x="2213" y="22539"/>
                    <a:pt x="2216" y="22538"/>
                    <a:pt x="2220" y="22538"/>
                  </a:cubicBezTo>
                  <a:cubicBezTo>
                    <a:pt x="2221" y="22538"/>
                    <a:pt x="2221" y="22538"/>
                    <a:pt x="2222" y="22538"/>
                  </a:cubicBezTo>
                  <a:cubicBezTo>
                    <a:pt x="2230" y="22538"/>
                    <a:pt x="2239" y="22550"/>
                    <a:pt x="2208" y="22558"/>
                  </a:cubicBezTo>
                  <a:cubicBezTo>
                    <a:pt x="2208" y="22561"/>
                    <a:pt x="2203" y="22562"/>
                    <a:pt x="2194" y="22562"/>
                  </a:cubicBezTo>
                  <a:cubicBezTo>
                    <a:pt x="2180" y="22562"/>
                    <a:pt x="2157" y="22560"/>
                    <a:pt x="2135" y="22557"/>
                  </a:cubicBezTo>
                  <a:cubicBezTo>
                    <a:pt x="2147" y="22554"/>
                    <a:pt x="2159" y="22551"/>
                    <a:pt x="2171" y="22548"/>
                  </a:cubicBezTo>
                  <a:lnTo>
                    <a:pt x="2171" y="22548"/>
                  </a:lnTo>
                  <a:cubicBezTo>
                    <a:pt x="2182" y="22551"/>
                    <a:pt x="2195" y="22555"/>
                    <a:pt x="2208" y="22558"/>
                  </a:cubicBezTo>
                  <a:cubicBezTo>
                    <a:pt x="2208" y="22552"/>
                    <a:pt x="2208" y="22546"/>
                    <a:pt x="2209" y="22540"/>
                  </a:cubicBezTo>
                  <a:lnTo>
                    <a:pt x="2209" y="22540"/>
                  </a:lnTo>
                  <a:cubicBezTo>
                    <a:pt x="2196" y="22542"/>
                    <a:pt x="2183" y="22545"/>
                    <a:pt x="2171" y="22548"/>
                  </a:cubicBezTo>
                  <a:lnTo>
                    <a:pt x="2171" y="22548"/>
                  </a:lnTo>
                  <a:cubicBezTo>
                    <a:pt x="2096" y="22528"/>
                    <a:pt x="2069" y="22521"/>
                    <a:pt x="2041" y="22513"/>
                  </a:cubicBezTo>
                  <a:cubicBezTo>
                    <a:pt x="2035" y="22517"/>
                    <a:pt x="2029" y="22523"/>
                    <a:pt x="2020" y="22526"/>
                  </a:cubicBezTo>
                  <a:cubicBezTo>
                    <a:pt x="1958" y="22541"/>
                    <a:pt x="1895" y="22558"/>
                    <a:pt x="1823" y="22572"/>
                  </a:cubicBezTo>
                  <a:cubicBezTo>
                    <a:pt x="1821" y="22600"/>
                    <a:pt x="1820" y="22626"/>
                    <a:pt x="1820" y="22648"/>
                  </a:cubicBezTo>
                  <a:cubicBezTo>
                    <a:pt x="1680" y="22632"/>
                    <a:pt x="1548" y="22617"/>
                    <a:pt x="1412" y="22601"/>
                  </a:cubicBezTo>
                  <a:cubicBezTo>
                    <a:pt x="1407" y="22629"/>
                    <a:pt x="1398" y="22657"/>
                    <a:pt x="1387" y="22697"/>
                  </a:cubicBezTo>
                  <a:cubicBezTo>
                    <a:pt x="1359" y="22697"/>
                    <a:pt x="1320" y="22692"/>
                    <a:pt x="1290" y="22692"/>
                  </a:cubicBezTo>
                  <a:cubicBezTo>
                    <a:pt x="1272" y="22692"/>
                    <a:pt x="1257" y="22694"/>
                    <a:pt x="1249" y="22700"/>
                  </a:cubicBezTo>
                  <a:cubicBezTo>
                    <a:pt x="1226" y="22714"/>
                    <a:pt x="1206" y="22719"/>
                    <a:pt x="1189" y="22719"/>
                  </a:cubicBezTo>
                  <a:cubicBezTo>
                    <a:pt x="1162" y="22719"/>
                    <a:pt x="1139" y="22708"/>
                    <a:pt x="1114" y="22695"/>
                  </a:cubicBezTo>
                  <a:cubicBezTo>
                    <a:pt x="1093" y="22717"/>
                    <a:pt x="1073" y="22741"/>
                    <a:pt x="1049" y="22767"/>
                  </a:cubicBezTo>
                  <a:cubicBezTo>
                    <a:pt x="998" y="22748"/>
                    <a:pt x="959" y="22736"/>
                    <a:pt x="917" y="22722"/>
                  </a:cubicBezTo>
                  <a:cubicBezTo>
                    <a:pt x="902" y="22759"/>
                    <a:pt x="890" y="22789"/>
                    <a:pt x="874" y="22829"/>
                  </a:cubicBezTo>
                  <a:cubicBezTo>
                    <a:pt x="761" y="22806"/>
                    <a:pt x="659" y="22789"/>
                    <a:pt x="565" y="22767"/>
                  </a:cubicBezTo>
                  <a:cubicBezTo>
                    <a:pt x="512" y="22804"/>
                    <a:pt x="466" y="22837"/>
                    <a:pt x="415" y="22873"/>
                  </a:cubicBezTo>
                  <a:cubicBezTo>
                    <a:pt x="343" y="22854"/>
                    <a:pt x="284" y="22838"/>
                    <a:pt x="218" y="22820"/>
                  </a:cubicBezTo>
                  <a:cubicBezTo>
                    <a:pt x="153" y="22838"/>
                    <a:pt x="80" y="22859"/>
                    <a:pt x="0" y="22879"/>
                  </a:cubicBezTo>
                  <a:cubicBezTo>
                    <a:pt x="93" y="22969"/>
                    <a:pt x="175" y="23048"/>
                    <a:pt x="261" y="23131"/>
                  </a:cubicBezTo>
                  <a:cubicBezTo>
                    <a:pt x="261" y="23131"/>
                    <a:pt x="240" y="23141"/>
                    <a:pt x="196" y="23163"/>
                  </a:cubicBezTo>
                  <a:cubicBezTo>
                    <a:pt x="319" y="23175"/>
                    <a:pt x="421" y="23184"/>
                    <a:pt x="502" y="23191"/>
                  </a:cubicBezTo>
                  <a:cubicBezTo>
                    <a:pt x="536" y="23263"/>
                    <a:pt x="564" y="23321"/>
                    <a:pt x="603" y="23403"/>
                  </a:cubicBezTo>
                  <a:cubicBezTo>
                    <a:pt x="665" y="23360"/>
                    <a:pt x="705" y="23332"/>
                    <a:pt x="739" y="23309"/>
                  </a:cubicBezTo>
                  <a:cubicBezTo>
                    <a:pt x="817" y="23329"/>
                    <a:pt x="877" y="23346"/>
                    <a:pt x="942" y="23363"/>
                  </a:cubicBezTo>
                  <a:cubicBezTo>
                    <a:pt x="962" y="23318"/>
                    <a:pt x="976" y="23285"/>
                    <a:pt x="990" y="23251"/>
                  </a:cubicBezTo>
                  <a:cubicBezTo>
                    <a:pt x="1030" y="23256"/>
                    <a:pt x="1059" y="23260"/>
                    <a:pt x="1099" y="23266"/>
                  </a:cubicBezTo>
                  <a:cubicBezTo>
                    <a:pt x="1093" y="23321"/>
                    <a:pt x="1087" y="23372"/>
                    <a:pt x="1083" y="23418"/>
                  </a:cubicBezTo>
                  <a:cubicBezTo>
                    <a:pt x="1121" y="23441"/>
                    <a:pt x="1145" y="23454"/>
                    <a:pt x="1146" y="23456"/>
                  </a:cubicBezTo>
                  <a:cubicBezTo>
                    <a:pt x="1155" y="23457"/>
                    <a:pt x="1163" y="23457"/>
                    <a:pt x="1172" y="23457"/>
                  </a:cubicBezTo>
                  <a:cubicBezTo>
                    <a:pt x="1230" y="23457"/>
                    <a:pt x="1280" y="23438"/>
                    <a:pt x="1323" y="23438"/>
                  </a:cubicBezTo>
                  <a:cubicBezTo>
                    <a:pt x="1352" y="23438"/>
                    <a:pt x="1378" y="23446"/>
                    <a:pt x="1401" y="23477"/>
                  </a:cubicBezTo>
                  <a:cubicBezTo>
                    <a:pt x="1436" y="23466"/>
                    <a:pt x="1471" y="23454"/>
                    <a:pt x="1505" y="23444"/>
                  </a:cubicBezTo>
                  <a:cubicBezTo>
                    <a:pt x="1526" y="23454"/>
                    <a:pt x="1546" y="23465"/>
                    <a:pt x="1601" y="23490"/>
                  </a:cubicBezTo>
                  <a:lnTo>
                    <a:pt x="1691" y="23401"/>
                  </a:lnTo>
                  <a:lnTo>
                    <a:pt x="1736" y="23419"/>
                  </a:lnTo>
                  <a:cubicBezTo>
                    <a:pt x="1716" y="23446"/>
                    <a:pt x="1695" y="23474"/>
                    <a:pt x="1677" y="23496"/>
                  </a:cubicBezTo>
                  <a:cubicBezTo>
                    <a:pt x="1704" y="23527"/>
                    <a:pt x="1730" y="23554"/>
                    <a:pt x="1754" y="23581"/>
                  </a:cubicBezTo>
                  <a:cubicBezTo>
                    <a:pt x="1802" y="23581"/>
                    <a:pt x="1845" y="23579"/>
                    <a:pt x="1949" y="23579"/>
                  </a:cubicBezTo>
                  <a:cubicBezTo>
                    <a:pt x="1985" y="23559"/>
                    <a:pt x="2051" y="23521"/>
                    <a:pt x="2107" y="23487"/>
                  </a:cubicBezTo>
                  <a:cubicBezTo>
                    <a:pt x="2111" y="23494"/>
                    <a:pt x="2125" y="23515"/>
                    <a:pt x="2133" y="23531"/>
                  </a:cubicBezTo>
                  <a:cubicBezTo>
                    <a:pt x="2216" y="23527"/>
                    <a:pt x="2289" y="23522"/>
                    <a:pt x="2358" y="23519"/>
                  </a:cubicBezTo>
                  <a:cubicBezTo>
                    <a:pt x="2375" y="23493"/>
                    <a:pt x="2388" y="23472"/>
                    <a:pt x="2406" y="23441"/>
                  </a:cubicBezTo>
                  <a:cubicBezTo>
                    <a:pt x="2450" y="23493"/>
                    <a:pt x="2486" y="23535"/>
                    <a:pt x="2523" y="23578"/>
                  </a:cubicBezTo>
                  <a:cubicBezTo>
                    <a:pt x="2598" y="23587"/>
                    <a:pt x="2673" y="23587"/>
                    <a:pt x="2750" y="23593"/>
                  </a:cubicBezTo>
                  <a:cubicBezTo>
                    <a:pt x="2760" y="23575"/>
                    <a:pt x="2773" y="23553"/>
                    <a:pt x="2785" y="23532"/>
                  </a:cubicBezTo>
                  <a:cubicBezTo>
                    <a:pt x="2843" y="23527"/>
                    <a:pt x="2894" y="23522"/>
                    <a:pt x="2943" y="23518"/>
                  </a:cubicBezTo>
                  <a:cubicBezTo>
                    <a:pt x="2960" y="23541"/>
                    <a:pt x="2973" y="23560"/>
                    <a:pt x="2994" y="23588"/>
                  </a:cubicBezTo>
                  <a:cubicBezTo>
                    <a:pt x="3087" y="23563"/>
                    <a:pt x="3172" y="23543"/>
                    <a:pt x="3260" y="23516"/>
                  </a:cubicBezTo>
                  <a:cubicBezTo>
                    <a:pt x="3284" y="23537"/>
                    <a:pt x="3306" y="23559"/>
                    <a:pt x="3325" y="23577"/>
                  </a:cubicBezTo>
                  <a:cubicBezTo>
                    <a:pt x="3441" y="23560"/>
                    <a:pt x="3550" y="23544"/>
                    <a:pt x="3722" y="23519"/>
                  </a:cubicBezTo>
                  <a:cubicBezTo>
                    <a:pt x="3728" y="23509"/>
                    <a:pt x="3749" y="23474"/>
                    <a:pt x="3775" y="23425"/>
                  </a:cubicBezTo>
                  <a:cubicBezTo>
                    <a:pt x="3808" y="23465"/>
                    <a:pt x="3824" y="23482"/>
                    <a:pt x="3833" y="23494"/>
                  </a:cubicBezTo>
                  <a:cubicBezTo>
                    <a:pt x="3927" y="23491"/>
                    <a:pt x="4006" y="23485"/>
                    <a:pt x="4089" y="23478"/>
                  </a:cubicBezTo>
                  <a:cubicBezTo>
                    <a:pt x="4161" y="23472"/>
                    <a:pt x="4268" y="23474"/>
                    <a:pt x="4302" y="23449"/>
                  </a:cubicBezTo>
                  <a:cubicBezTo>
                    <a:pt x="4423" y="23363"/>
                    <a:pt x="4570" y="23381"/>
                    <a:pt x="4715" y="23319"/>
                  </a:cubicBezTo>
                  <a:cubicBezTo>
                    <a:pt x="4752" y="23337"/>
                    <a:pt x="4790" y="23356"/>
                    <a:pt x="4830" y="23375"/>
                  </a:cubicBezTo>
                  <a:cubicBezTo>
                    <a:pt x="4879" y="23334"/>
                    <a:pt x="4914" y="23303"/>
                    <a:pt x="4952" y="23271"/>
                  </a:cubicBezTo>
                  <a:cubicBezTo>
                    <a:pt x="5032" y="23290"/>
                    <a:pt x="5114" y="23312"/>
                    <a:pt x="5191" y="23326"/>
                  </a:cubicBezTo>
                  <a:cubicBezTo>
                    <a:pt x="5239" y="23294"/>
                    <a:pt x="5269" y="23275"/>
                    <a:pt x="5292" y="23260"/>
                  </a:cubicBezTo>
                  <a:cubicBezTo>
                    <a:pt x="5332" y="23262"/>
                    <a:pt x="5369" y="23262"/>
                    <a:pt x="5400" y="23263"/>
                  </a:cubicBezTo>
                  <a:cubicBezTo>
                    <a:pt x="5450" y="23228"/>
                    <a:pt x="5488" y="23203"/>
                    <a:pt x="5525" y="23178"/>
                  </a:cubicBezTo>
                  <a:cubicBezTo>
                    <a:pt x="5564" y="23184"/>
                    <a:pt x="5589" y="23188"/>
                    <a:pt x="5589" y="23188"/>
                  </a:cubicBezTo>
                  <a:cubicBezTo>
                    <a:pt x="5703" y="23144"/>
                    <a:pt x="5795" y="23103"/>
                    <a:pt x="5884" y="23060"/>
                  </a:cubicBezTo>
                  <a:cubicBezTo>
                    <a:pt x="5889" y="23037"/>
                    <a:pt x="5894" y="23015"/>
                    <a:pt x="5897" y="23001"/>
                  </a:cubicBezTo>
                  <a:cubicBezTo>
                    <a:pt x="6007" y="22987"/>
                    <a:pt x="6100" y="22973"/>
                    <a:pt x="6190" y="22960"/>
                  </a:cubicBezTo>
                  <a:cubicBezTo>
                    <a:pt x="6259" y="22894"/>
                    <a:pt x="6353" y="22878"/>
                    <a:pt x="6438" y="22847"/>
                  </a:cubicBezTo>
                  <a:cubicBezTo>
                    <a:pt x="6460" y="22864"/>
                    <a:pt x="6479" y="22881"/>
                    <a:pt x="6499" y="22895"/>
                  </a:cubicBezTo>
                  <a:cubicBezTo>
                    <a:pt x="6529" y="22866"/>
                    <a:pt x="6556" y="22842"/>
                    <a:pt x="6585" y="22816"/>
                  </a:cubicBezTo>
                  <a:cubicBezTo>
                    <a:pt x="6629" y="22814"/>
                    <a:pt x="6663" y="22814"/>
                    <a:pt x="6706" y="22813"/>
                  </a:cubicBezTo>
                  <a:cubicBezTo>
                    <a:pt x="6709" y="22794"/>
                    <a:pt x="6712" y="22776"/>
                    <a:pt x="6715" y="22747"/>
                  </a:cubicBezTo>
                  <a:cubicBezTo>
                    <a:pt x="6775" y="22706"/>
                    <a:pt x="6850" y="22660"/>
                    <a:pt x="6916" y="22610"/>
                  </a:cubicBezTo>
                  <a:cubicBezTo>
                    <a:pt x="7066" y="22588"/>
                    <a:pt x="7205" y="22567"/>
                    <a:pt x="7284" y="22556"/>
                  </a:cubicBezTo>
                  <a:cubicBezTo>
                    <a:pt x="7433" y="22488"/>
                    <a:pt x="7524" y="22442"/>
                    <a:pt x="7648" y="22377"/>
                  </a:cubicBezTo>
                  <a:cubicBezTo>
                    <a:pt x="7651" y="22373"/>
                    <a:pt x="7678" y="22335"/>
                    <a:pt x="7708" y="22297"/>
                  </a:cubicBezTo>
                  <a:lnTo>
                    <a:pt x="7780" y="22297"/>
                  </a:lnTo>
                  <a:cubicBezTo>
                    <a:pt x="7804" y="22272"/>
                    <a:pt x="7829" y="22244"/>
                    <a:pt x="7840" y="22230"/>
                  </a:cubicBezTo>
                  <a:cubicBezTo>
                    <a:pt x="7936" y="22202"/>
                    <a:pt x="8012" y="22182"/>
                    <a:pt x="8132" y="22139"/>
                  </a:cubicBezTo>
                  <a:cubicBezTo>
                    <a:pt x="8143" y="22098"/>
                    <a:pt x="8155" y="22054"/>
                    <a:pt x="8168" y="22005"/>
                  </a:cubicBezTo>
                  <a:cubicBezTo>
                    <a:pt x="8379" y="21923"/>
                    <a:pt x="8569" y="21849"/>
                    <a:pt x="8780" y="21752"/>
                  </a:cubicBezTo>
                  <a:cubicBezTo>
                    <a:pt x="8826" y="21710"/>
                    <a:pt x="8876" y="21627"/>
                    <a:pt x="9000" y="21618"/>
                  </a:cubicBezTo>
                  <a:cubicBezTo>
                    <a:pt x="9041" y="21615"/>
                    <a:pt x="9132" y="21565"/>
                    <a:pt x="9161" y="21527"/>
                  </a:cubicBezTo>
                  <a:cubicBezTo>
                    <a:pt x="9257" y="21406"/>
                    <a:pt x="9394" y="21337"/>
                    <a:pt x="9519" y="21261"/>
                  </a:cubicBezTo>
                  <a:cubicBezTo>
                    <a:pt x="9684" y="21158"/>
                    <a:pt x="9799" y="21025"/>
                    <a:pt x="9922" y="20905"/>
                  </a:cubicBezTo>
                  <a:cubicBezTo>
                    <a:pt x="10156" y="20825"/>
                    <a:pt x="10153" y="20819"/>
                    <a:pt x="10249" y="20708"/>
                  </a:cubicBezTo>
                  <a:cubicBezTo>
                    <a:pt x="10403" y="20643"/>
                    <a:pt x="10556" y="20583"/>
                    <a:pt x="10705" y="20512"/>
                  </a:cubicBezTo>
                  <a:cubicBezTo>
                    <a:pt x="10731" y="20484"/>
                    <a:pt x="10770" y="20438"/>
                    <a:pt x="10814" y="20397"/>
                  </a:cubicBezTo>
                  <a:cubicBezTo>
                    <a:pt x="10859" y="20356"/>
                    <a:pt x="10911" y="20318"/>
                    <a:pt x="10956" y="20282"/>
                  </a:cubicBezTo>
                  <a:cubicBezTo>
                    <a:pt x="10948" y="20250"/>
                    <a:pt x="10943" y="20232"/>
                    <a:pt x="10934" y="20202"/>
                  </a:cubicBezTo>
                  <a:cubicBezTo>
                    <a:pt x="11006" y="20154"/>
                    <a:pt x="11090" y="20072"/>
                    <a:pt x="11133" y="20068"/>
                  </a:cubicBezTo>
                  <a:cubicBezTo>
                    <a:pt x="11227" y="20059"/>
                    <a:pt x="11233" y="19920"/>
                    <a:pt x="11312" y="19920"/>
                  </a:cubicBezTo>
                  <a:cubicBezTo>
                    <a:pt x="11316" y="19920"/>
                    <a:pt x="11320" y="19920"/>
                    <a:pt x="11324" y="19921"/>
                  </a:cubicBezTo>
                  <a:cubicBezTo>
                    <a:pt x="11324" y="19921"/>
                    <a:pt x="11324" y="19921"/>
                    <a:pt x="11325" y="19921"/>
                  </a:cubicBezTo>
                  <a:cubicBezTo>
                    <a:pt x="11332" y="19921"/>
                    <a:pt x="11368" y="19891"/>
                    <a:pt x="11371" y="19882"/>
                  </a:cubicBezTo>
                  <a:cubicBezTo>
                    <a:pt x="11402" y="19781"/>
                    <a:pt x="11510" y="19728"/>
                    <a:pt x="11580" y="19651"/>
                  </a:cubicBezTo>
                  <a:cubicBezTo>
                    <a:pt x="11561" y="19604"/>
                    <a:pt x="11553" y="19577"/>
                    <a:pt x="11567" y="19544"/>
                  </a:cubicBezTo>
                  <a:lnTo>
                    <a:pt x="11567" y="19544"/>
                  </a:lnTo>
                  <a:cubicBezTo>
                    <a:pt x="11623" y="19572"/>
                    <a:pt x="11707" y="19616"/>
                    <a:pt x="11799" y="19663"/>
                  </a:cubicBezTo>
                  <a:cubicBezTo>
                    <a:pt x="11910" y="19787"/>
                    <a:pt x="11911" y="19784"/>
                    <a:pt x="12097" y="19875"/>
                  </a:cubicBezTo>
                  <a:cubicBezTo>
                    <a:pt x="12275" y="19965"/>
                    <a:pt x="12442" y="20069"/>
                    <a:pt x="12545" y="20193"/>
                  </a:cubicBezTo>
                  <a:cubicBezTo>
                    <a:pt x="12688" y="20256"/>
                    <a:pt x="12800" y="20305"/>
                    <a:pt x="12907" y="20353"/>
                  </a:cubicBezTo>
                  <a:cubicBezTo>
                    <a:pt x="12979" y="20371"/>
                    <a:pt x="13051" y="20387"/>
                    <a:pt x="13131" y="20406"/>
                  </a:cubicBezTo>
                  <a:cubicBezTo>
                    <a:pt x="13123" y="20427"/>
                    <a:pt x="13118" y="20441"/>
                    <a:pt x="13113" y="20455"/>
                  </a:cubicBezTo>
                  <a:cubicBezTo>
                    <a:pt x="13112" y="20455"/>
                    <a:pt x="13112" y="20455"/>
                    <a:pt x="13111" y="20455"/>
                  </a:cubicBezTo>
                  <a:cubicBezTo>
                    <a:pt x="13077" y="20455"/>
                    <a:pt x="13013" y="20421"/>
                    <a:pt x="12983" y="20421"/>
                  </a:cubicBezTo>
                  <a:cubicBezTo>
                    <a:pt x="12963" y="20421"/>
                    <a:pt x="12956" y="20435"/>
                    <a:pt x="12979" y="20481"/>
                  </a:cubicBezTo>
                  <a:cubicBezTo>
                    <a:pt x="13215" y="20559"/>
                    <a:pt x="13226" y="20569"/>
                    <a:pt x="13434" y="20719"/>
                  </a:cubicBezTo>
                  <a:cubicBezTo>
                    <a:pt x="13538" y="20793"/>
                    <a:pt x="13651" y="20883"/>
                    <a:pt x="13792" y="20883"/>
                  </a:cubicBezTo>
                  <a:cubicBezTo>
                    <a:pt x="13794" y="20883"/>
                    <a:pt x="13797" y="20883"/>
                    <a:pt x="13799" y="20883"/>
                  </a:cubicBezTo>
                  <a:cubicBezTo>
                    <a:pt x="13805" y="20884"/>
                    <a:pt x="13821" y="20900"/>
                    <a:pt x="13834" y="20912"/>
                  </a:cubicBezTo>
                  <a:cubicBezTo>
                    <a:pt x="13796" y="20937"/>
                    <a:pt x="13756" y="20962"/>
                    <a:pt x="13700" y="20996"/>
                  </a:cubicBezTo>
                  <a:cubicBezTo>
                    <a:pt x="13777" y="21005"/>
                    <a:pt x="13813" y="21009"/>
                    <a:pt x="13852" y="21014"/>
                  </a:cubicBezTo>
                  <a:cubicBezTo>
                    <a:pt x="13877" y="21009"/>
                    <a:pt x="13905" y="21005"/>
                    <a:pt x="13952" y="20997"/>
                  </a:cubicBezTo>
                  <a:cubicBezTo>
                    <a:pt x="13981" y="21055"/>
                    <a:pt x="14003" y="21095"/>
                    <a:pt x="14022" y="21131"/>
                  </a:cubicBezTo>
                  <a:cubicBezTo>
                    <a:pt x="14078" y="21134"/>
                    <a:pt x="14114" y="21136"/>
                    <a:pt x="14149" y="21137"/>
                  </a:cubicBezTo>
                  <a:cubicBezTo>
                    <a:pt x="14190" y="21171"/>
                    <a:pt x="14225" y="21199"/>
                    <a:pt x="14258" y="21226"/>
                  </a:cubicBezTo>
                  <a:cubicBezTo>
                    <a:pt x="14274" y="21221"/>
                    <a:pt x="14293" y="21218"/>
                    <a:pt x="14311" y="21215"/>
                  </a:cubicBezTo>
                  <a:lnTo>
                    <a:pt x="14325" y="21234"/>
                  </a:lnTo>
                  <a:lnTo>
                    <a:pt x="14266" y="21234"/>
                  </a:lnTo>
                  <a:cubicBezTo>
                    <a:pt x="14311" y="21280"/>
                    <a:pt x="14458" y="21382"/>
                    <a:pt x="14540" y="21411"/>
                  </a:cubicBezTo>
                  <a:cubicBezTo>
                    <a:pt x="14540" y="21411"/>
                    <a:pt x="14540" y="21411"/>
                    <a:pt x="14540" y="21412"/>
                  </a:cubicBezTo>
                  <a:lnTo>
                    <a:pt x="14540" y="21412"/>
                  </a:lnTo>
                  <a:cubicBezTo>
                    <a:pt x="14540" y="21411"/>
                    <a:pt x="14541" y="21411"/>
                    <a:pt x="14541" y="21411"/>
                  </a:cubicBezTo>
                  <a:lnTo>
                    <a:pt x="14541" y="21411"/>
                  </a:lnTo>
                  <a:cubicBezTo>
                    <a:pt x="14586" y="21412"/>
                    <a:pt x="14626" y="21427"/>
                    <a:pt x="14665" y="21443"/>
                  </a:cubicBezTo>
                  <a:lnTo>
                    <a:pt x="14661" y="21465"/>
                  </a:lnTo>
                  <a:lnTo>
                    <a:pt x="14545" y="21430"/>
                  </a:lnTo>
                  <a:lnTo>
                    <a:pt x="14545" y="21430"/>
                  </a:lnTo>
                  <a:cubicBezTo>
                    <a:pt x="14571" y="21502"/>
                    <a:pt x="14670" y="21538"/>
                    <a:pt x="14771" y="21629"/>
                  </a:cubicBezTo>
                  <a:cubicBezTo>
                    <a:pt x="14740" y="21558"/>
                    <a:pt x="14732" y="21539"/>
                    <a:pt x="14718" y="21509"/>
                  </a:cubicBezTo>
                  <a:lnTo>
                    <a:pt x="14718" y="21509"/>
                  </a:lnTo>
                  <a:cubicBezTo>
                    <a:pt x="14761" y="21527"/>
                    <a:pt x="14796" y="21542"/>
                    <a:pt x="14827" y="21555"/>
                  </a:cubicBezTo>
                  <a:cubicBezTo>
                    <a:pt x="14832" y="21584"/>
                    <a:pt x="14836" y="21607"/>
                    <a:pt x="14837" y="21612"/>
                  </a:cubicBezTo>
                  <a:cubicBezTo>
                    <a:pt x="14957" y="21670"/>
                    <a:pt x="15057" y="21718"/>
                    <a:pt x="15157" y="21767"/>
                  </a:cubicBezTo>
                  <a:cubicBezTo>
                    <a:pt x="15182" y="21777"/>
                    <a:pt x="15216" y="21780"/>
                    <a:pt x="15241" y="21785"/>
                  </a:cubicBezTo>
                  <a:cubicBezTo>
                    <a:pt x="15258" y="21768"/>
                    <a:pt x="15270" y="21755"/>
                    <a:pt x="15286" y="21739"/>
                  </a:cubicBezTo>
                  <a:cubicBezTo>
                    <a:pt x="15388" y="21815"/>
                    <a:pt x="15497" y="21785"/>
                    <a:pt x="15630" y="21843"/>
                  </a:cubicBezTo>
                  <a:cubicBezTo>
                    <a:pt x="15600" y="21786"/>
                    <a:pt x="15585" y="21758"/>
                    <a:pt x="15557" y="21708"/>
                  </a:cubicBezTo>
                  <a:lnTo>
                    <a:pt x="15557" y="21708"/>
                  </a:lnTo>
                  <a:cubicBezTo>
                    <a:pt x="15648" y="21746"/>
                    <a:pt x="15717" y="21774"/>
                    <a:pt x="15814" y="21815"/>
                  </a:cubicBezTo>
                  <a:cubicBezTo>
                    <a:pt x="15828" y="21817"/>
                    <a:pt x="15879" y="21823"/>
                    <a:pt x="15967" y="21833"/>
                  </a:cubicBezTo>
                  <a:cubicBezTo>
                    <a:pt x="15914" y="21855"/>
                    <a:pt x="15892" y="21864"/>
                    <a:pt x="15831" y="21891"/>
                  </a:cubicBezTo>
                  <a:cubicBezTo>
                    <a:pt x="15941" y="21899"/>
                    <a:pt x="15995" y="21904"/>
                    <a:pt x="16056" y="21910"/>
                  </a:cubicBezTo>
                  <a:cubicBezTo>
                    <a:pt x="16157" y="21970"/>
                    <a:pt x="16270" y="22020"/>
                    <a:pt x="16379" y="22067"/>
                  </a:cubicBezTo>
                  <a:cubicBezTo>
                    <a:pt x="16453" y="22064"/>
                    <a:pt x="16520" y="22053"/>
                    <a:pt x="16589" y="22053"/>
                  </a:cubicBezTo>
                  <a:cubicBezTo>
                    <a:pt x="16627" y="22053"/>
                    <a:pt x="16665" y="22056"/>
                    <a:pt x="16706" y="22066"/>
                  </a:cubicBezTo>
                  <a:cubicBezTo>
                    <a:pt x="16722" y="22058"/>
                    <a:pt x="16740" y="22052"/>
                    <a:pt x="16757" y="22046"/>
                  </a:cubicBezTo>
                  <a:lnTo>
                    <a:pt x="16775" y="22061"/>
                  </a:lnTo>
                  <a:lnTo>
                    <a:pt x="16713" y="22073"/>
                  </a:lnTo>
                  <a:cubicBezTo>
                    <a:pt x="16710" y="22070"/>
                    <a:pt x="16706" y="22066"/>
                    <a:pt x="16706" y="22066"/>
                  </a:cubicBezTo>
                  <a:cubicBezTo>
                    <a:pt x="16703" y="22089"/>
                    <a:pt x="16696" y="22110"/>
                    <a:pt x="16684" y="22148"/>
                  </a:cubicBezTo>
                  <a:cubicBezTo>
                    <a:pt x="16774" y="22148"/>
                    <a:pt x="16828" y="22147"/>
                    <a:pt x="16880" y="22147"/>
                  </a:cubicBezTo>
                  <a:lnTo>
                    <a:pt x="17119" y="22239"/>
                  </a:lnTo>
                  <a:cubicBezTo>
                    <a:pt x="17153" y="22201"/>
                    <a:pt x="17175" y="22174"/>
                    <a:pt x="17214" y="22130"/>
                  </a:cubicBezTo>
                  <a:cubicBezTo>
                    <a:pt x="17230" y="22180"/>
                    <a:pt x="17236" y="22202"/>
                    <a:pt x="17243" y="22222"/>
                  </a:cubicBezTo>
                  <a:cubicBezTo>
                    <a:pt x="17294" y="22219"/>
                    <a:pt x="17342" y="22216"/>
                    <a:pt x="17387" y="22213"/>
                  </a:cubicBezTo>
                  <a:cubicBezTo>
                    <a:pt x="17414" y="22252"/>
                    <a:pt x="17433" y="22283"/>
                    <a:pt x="17467" y="22336"/>
                  </a:cubicBezTo>
                  <a:cubicBezTo>
                    <a:pt x="17527" y="22302"/>
                    <a:pt x="17561" y="22285"/>
                    <a:pt x="17595" y="22266"/>
                  </a:cubicBezTo>
                  <a:cubicBezTo>
                    <a:pt x="17667" y="22298"/>
                    <a:pt x="17742" y="22316"/>
                    <a:pt x="17830" y="22347"/>
                  </a:cubicBezTo>
                  <a:cubicBezTo>
                    <a:pt x="17874" y="22325"/>
                    <a:pt x="17915" y="22304"/>
                    <a:pt x="17954" y="22285"/>
                  </a:cubicBezTo>
                  <a:cubicBezTo>
                    <a:pt x="17934" y="22276"/>
                    <a:pt x="17918" y="22266"/>
                    <a:pt x="17902" y="22255"/>
                  </a:cubicBezTo>
                  <a:lnTo>
                    <a:pt x="17926" y="22247"/>
                  </a:lnTo>
                  <a:lnTo>
                    <a:pt x="17965" y="22282"/>
                  </a:lnTo>
                  <a:cubicBezTo>
                    <a:pt x="17959" y="22283"/>
                    <a:pt x="17954" y="22285"/>
                    <a:pt x="17954" y="22285"/>
                  </a:cubicBezTo>
                  <a:cubicBezTo>
                    <a:pt x="18020" y="22280"/>
                    <a:pt x="18082" y="22276"/>
                    <a:pt x="18161" y="22270"/>
                  </a:cubicBezTo>
                  <a:lnTo>
                    <a:pt x="18161" y="22270"/>
                  </a:lnTo>
                  <a:cubicBezTo>
                    <a:pt x="18120" y="22308"/>
                    <a:pt x="18095" y="22332"/>
                    <a:pt x="18048" y="22376"/>
                  </a:cubicBezTo>
                  <a:cubicBezTo>
                    <a:pt x="18171" y="22360"/>
                    <a:pt x="18251" y="22350"/>
                    <a:pt x="18274" y="22347"/>
                  </a:cubicBezTo>
                  <a:cubicBezTo>
                    <a:pt x="18395" y="22367"/>
                    <a:pt x="18468" y="22380"/>
                    <a:pt x="18544" y="22394"/>
                  </a:cubicBezTo>
                  <a:cubicBezTo>
                    <a:pt x="18549" y="22363"/>
                    <a:pt x="18554" y="22345"/>
                    <a:pt x="18552" y="22329"/>
                  </a:cubicBezTo>
                  <a:lnTo>
                    <a:pt x="18552" y="22329"/>
                  </a:lnTo>
                  <a:cubicBezTo>
                    <a:pt x="18588" y="22345"/>
                    <a:pt x="18621" y="22358"/>
                    <a:pt x="18642" y="22369"/>
                  </a:cubicBezTo>
                  <a:cubicBezTo>
                    <a:pt x="18716" y="22352"/>
                    <a:pt x="18786" y="22339"/>
                    <a:pt x="18875" y="22320"/>
                  </a:cubicBezTo>
                  <a:cubicBezTo>
                    <a:pt x="18879" y="22373"/>
                    <a:pt x="18882" y="22405"/>
                    <a:pt x="18885" y="22436"/>
                  </a:cubicBezTo>
                  <a:cubicBezTo>
                    <a:pt x="18928" y="22450"/>
                    <a:pt x="18966" y="22455"/>
                    <a:pt x="19001" y="22455"/>
                  </a:cubicBezTo>
                  <a:cubicBezTo>
                    <a:pt x="19117" y="22455"/>
                    <a:pt x="19203" y="22398"/>
                    <a:pt x="19340" y="22398"/>
                  </a:cubicBezTo>
                  <a:cubicBezTo>
                    <a:pt x="19351" y="22398"/>
                    <a:pt x="19364" y="22399"/>
                    <a:pt x="19376" y="22400"/>
                  </a:cubicBezTo>
                  <a:cubicBezTo>
                    <a:pt x="19388" y="22414"/>
                    <a:pt x="19409" y="22439"/>
                    <a:pt x="19459" y="22500"/>
                  </a:cubicBezTo>
                  <a:cubicBezTo>
                    <a:pt x="19519" y="22451"/>
                    <a:pt x="19551" y="22425"/>
                    <a:pt x="19581" y="22401"/>
                  </a:cubicBezTo>
                  <a:cubicBezTo>
                    <a:pt x="19616" y="22417"/>
                    <a:pt x="19635" y="22425"/>
                    <a:pt x="19662" y="22438"/>
                  </a:cubicBezTo>
                  <a:cubicBezTo>
                    <a:pt x="19681" y="22394"/>
                    <a:pt x="19694" y="22363"/>
                    <a:pt x="19712" y="22325"/>
                  </a:cubicBezTo>
                  <a:cubicBezTo>
                    <a:pt x="19754" y="22352"/>
                    <a:pt x="19784" y="22370"/>
                    <a:pt x="19813" y="22389"/>
                  </a:cubicBezTo>
                  <a:cubicBezTo>
                    <a:pt x="19790" y="22403"/>
                    <a:pt x="19768" y="22414"/>
                    <a:pt x="19732" y="22435"/>
                  </a:cubicBezTo>
                  <a:cubicBezTo>
                    <a:pt x="19819" y="22439"/>
                    <a:pt x="19871" y="22442"/>
                    <a:pt x="19919" y="22445"/>
                  </a:cubicBezTo>
                  <a:cubicBezTo>
                    <a:pt x="19938" y="22422"/>
                    <a:pt x="19954" y="22401"/>
                    <a:pt x="19972" y="22379"/>
                  </a:cubicBezTo>
                  <a:cubicBezTo>
                    <a:pt x="20006" y="22383"/>
                    <a:pt x="20037" y="22388"/>
                    <a:pt x="20074" y="22391"/>
                  </a:cubicBezTo>
                  <a:cubicBezTo>
                    <a:pt x="20052" y="22411"/>
                    <a:pt x="20035" y="22426"/>
                    <a:pt x="19999" y="22461"/>
                  </a:cubicBezTo>
                  <a:cubicBezTo>
                    <a:pt x="20152" y="22447"/>
                    <a:pt x="20278" y="22436"/>
                    <a:pt x="20391" y="22426"/>
                  </a:cubicBezTo>
                  <a:cubicBezTo>
                    <a:pt x="20411" y="22403"/>
                    <a:pt x="20424" y="22385"/>
                    <a:pt x="20433" y="22376"/>
                  </a:cubicBezTo>
                  <a:cubicBezTo>
                    <a:pt x="20493" y="22391"/>
                    <a:pt x="20537" y="22403"/>
                    <a:pt x="20580" y="22413"/>
                  </a:cubicBezTo>
                  <a:cubicBezTo>
                    <a:pt x="20605" y="22382"/>
                    <a:pt x="20621" y="22363"/>
                    <a:pt x="20639" y="22339"/>
                  </a:cubicBezTo>
                  <a:cubicBezTo>
                    <a:pt x="20687" y="22367"/>
                    <a:pt x="20731" y="22392"/>
                    <a:pt x="20786" y="22423"/>
                  </a:cubicBezTo>
                  <a:cubicBezTo>
                    <a:pt x="20803" y="22385"/>
                    <a:pt x="20820" y="22351"/>
                    <a:pt x="20837" y="22311"/>
                  </a:cubicBezTo>
                  <a:cubicBezTo>
                    <a:pt x="20886" y="22337"/>
                    <a:pt x="20930" y="22356"/>
                    <a:pt x="20972" y="22356"/>
                  </a:cubicBezTo>
                  <a:cubicBezTo>
                    <a:pt x="21006" y="22356"/>
                    <a:pt x="21039" y="22343"/>
                    <a:pt x="21073" y="22311"/>
                  </a:cubicBezTo>
                  <a:cubicBezTo>
                    <a:pt x="21052" y="22305"/>
                    <a:pt x="21036" y="22298"/>
                    <a:pt x="21018" y="22291"/>
                  </a:cubicBezTo>
                  <a:lnTo>
                    <a:pt x="21039" y="22279"/>
                  </a:lnTo>
                  <a:lnTo>
                    <a:pt x="21083" y="22307"/>
                  </a:lnTo>
                  <a:cubicBezTo>
                    <a:pt x="21079" y="22308"/>
                    <a:pt x="21075" y="22311"/>
                    <a:pt x="21073" y="22311"/>
                  </a:cubicBezTo>
                  <a:lnTo>
                    <a:pt x="21073" y="22311"/>
                  </a:lnTo>
                  <a:cubicBezTo>
                    <a:pt x="21135" y="22301"/>
                    <a:pt x="21192" y="22291"/>
                    <a:pt x="21255" y="22279"/>
                  </a:cubicBezTo>
                  <a:cubicBezTo>
                    <a:pt x="21280" y="22298"/>
                    <a:pt x="21313" y="22304"/>
                    <a:pt x="21355" y="22304"/>
                  </a:cubicBezTo>
                  <a:cubicBezTo>
                    <a:pt x="21408" y="22304"/>
                    <a:pt x="21476" y="22295"/>
                    <a:pt x="21559" y="22295"/>
                  </a:cubicBezTo>
                  <a:cubicBezTo>
                    <a:pt x="21563" y="22295"/>
                    <a:pt x="21566" y="22295"/>
                    <a:pt x="21570" y="22295"/>
                  </a:cubicBezTo>
                  <a:cubicBezTo>
                    <a:pt x="21579" y="22283"/>
                    <a:pt x="21601" y="22251"/>
                    <a:pt x="21624" y="22219"/>
                  </a:cubicBezTo>
                  <a:cubicBezTo>
                    <a:pt x="21676" y="22263"/>
                    <a:pt x="21711" y="22295"/>
                    <a:pt x="21751" y="22327"/>
                  </a:cubicBezTo>
                  <a:cubicBezTo>
                    <a:pt x="21807" y="22298"/>
                    <a:pt x="21852" y="22273"/>
                    <a:pt x="21913" y="22242"/>
                  </a:cubicBezTo>
                  <a:cubicBezTo>
                    <a:pt x="21974" y="22239"/>
                    <a:pt x="22045" y="22238"/>
                    <a:pt x="22114" y="22235"/>
                  </a:cubicBezTo>
                  <a:cubicBezTo>
                    <a:pt x="22124" y="22213"/>
                    <a:pt x="22132" y="22197"/>
                    <a:pt x="22138" y="22180"/>
                  </a:cubicBezTo>
                  <a:cubicBezTo>
                    <a:pt x="22217" y="22167"/>
                    <a:pt x="22292" y="22154"/>
                    <a:pt x="22438" y="22129"/>
                  </a:cubicBezTo>
                  <a:cubicBezTo>
                    <a:pt x="22441" y="22133"/>
                    <a:pt x="22458" y="22167"/>
                    <a:pt x="22482" y="22214"/>
                  </a:cubicBezTo>
                  <a:cubicBezTo>
                    <a:pt x="22545" y="22152"/>
                    <a:pt x="22581" y="22121"/>
                    <a:pt x="22614" y="22085"/>
                  </a:cubicBezTo>
                  <a:cubicBezTo>
                    <a:pt x="22666" y="22105"/>
                    <a:pt x="22719" y="22127"/>
                    <a:pt x="22776" y="22151"/>
                  </a:cubicBezTo>
                  <a:cubicBezTo>
                    <a:pt x="22845" y="22108"/>
                    <a:pt x="22898" y="22076"/>
                    <a:pt x="22956" y="22042"/>
                  </a:cubicBezTo>
                  <a:cubicBezTo>
                    <a:pt x="23006" y="22052"/>
                    <a:pt x="23048" y="22061"/>
                    <a:pt x="23112" y="22074"/>
                  </a:cubicBezTo>
                  <a:cubicBezTo>
                    <a:pt x="23225" y="22001"/>
                    <a:pt x="23375" y="21958"/>
                    <a:pt x="23572" y="21951"/>
                  </a:cubicBezTo>
                  <a:cubicBezTo>
                    <a:pt x="23537" y="21908"/>
                    <a:pt x="23516" y="21883"/>
                    <a:pt x="23481" y="21840"/>
                  </a:cubicBezTo>
                  <a:lnTo>
                    <a:pt x="23481" y="21840"/>
                  </a:lnTo>
                  <a:cubicBezTo>
                    <a:pt x="23600" y="21857"/>
                    <a:pt x="23694" y="21870"/>
                    <a:pt x="23788" y="21882"/>
                  </a:cubicBezTo>
                  <a:cubicBezTo>
                    <a:pt x="23811" y="21854"/>
                    <a:pt x="23803" y="21809"/>
                    <a:pt x="23872" y="21809"/>
                  </a:cubicBezTo>
                  <a:cubicBezTo>
                    <a:pt x="23885" y="21809"/>
                    <a:pt x="23901" y="21810"/>
                    <a:pt x="23921" y="21814"/>
                  </a:cubicBezTo>
                  <a:cubicBezTo>
                    <a:pt x="23931" y="21845"/>
                    <a:pt x="23943" y="21876"/>
                    <a:pt x="23956" y="21914"/>
                  </a:cubicBezTo>
                  <a:cubicBezTo>
                    <a:pt x="23999" y="21879"/>
                    <a:pt x="24031" y="21852"/>
                    <a:pt x="24062" y="21826"/>
                  </a:cubicBezTo>
                  <a:cubicBezTo>
                    <a:pt x="24093" y="21808"/>
                    <a:pt x="24124" y="21792"/>
                    <a:pt x="24161" y="21773"/>
                  </a:cubicBezTo>
                  <a:cubicBezTo>
                    <a:pt x="24189" y="21804"/>
                    <a:pt x="24205" y="21823"/>
                    <a:pt x="24247" y="21871"/>
                  </a:cubicBezTo>
                  <a:cubicBezTo>
                    <a:pt x="24255" y="21788"/>
                    <a:pt x="24258" y="21743"/>
                    <a:pt x="24262" y="21690"/>
                  </a:cubicBezTo>
                  <a:cubicBezTo>
                    <a:pt x="24303" y="21705"/>
                    <a:pt x="24327" y="21714"/>
                    <a:pt x="24389" y="21738"/>
                  </a:cubicBezTo>
                  <a:cubicBezTo>
                    <a:pt x="24412" y="21702"/>
                    <a:pt x="24437" y="21667"/>
                    <a:pt x="24481" y="21607"/>
                  </a:cubicBezTo>
                  <a:cubicBezTo>
                    <a:pt x="24502" y="21667"/>
                    <a:pt x="24512" y="21698"/>
                    <a:pt x="24521" y="21724"/>
                  </a:cubicBezTo>
                  <a:cubicBezTo>
                    <a:pt x="24562" y="21693"/>
                    <a:pt x="24604" y="21662"/>
                    <a:pt x="24642" y="21632"/>
                  </a:cubicBezTo>
                  <a:cubicBezTo>
                    <a:pt x="24708" y="21654"/>
                    <a:pt x="24754" y="21668"/>
                    <a:pt x="24801" y="21685"/>
                  </a:cubicBezTo>
                  <a:cubicBezTo>
                    <a:pt x="24821" y="21655"/>
                    <a:pt x="24840" y="21627"/>
                    <a:pt x="24861" y="21596"/>
                  </a:cubicBezTo>
                  <a:cubicBezTo>
                    <a:pt x="24906" y="21602"/>
                    <a:pt x="24949" y="21606"/>
                    <a:pt x="24994" y="21606"/>
                  </a:cubicBezTo>
                  <a:cubicBezTo>
                    <a:pt x="25088" y="21606"/>
                    <a:pt x="25182" y="21590"/>
                    <a:pt x="25283" y="21552"/>
                  </a:cubicBezTo>
                  <a:cubicBezTo>
                    <a:pt x="25251" y="21518"/>
                    <a:pt x="25230" y="21496"/>
                    <a:pt x="25193" y="21458"/>
                  </a:cubicBezTo>
                  <a:lnTo>
                    <a:pt x="25193" y="21458"/>
                  </a:lnTo>
                  <a:cubicBezTo>
                    <a:pt x="25296" y="21465"/>
                    <a:pt x="25358" y="21470"/>
                    <a:pt x="25433" y="21476"/>
                  </a:cubicBezTo>
                  <a:cubicBezTo>
                    <a:pt x="25445" y="21429"/>
                    <a:pt x="25455" y="21390"/>
                    <a:pt x="25464" y="21352"/>
                  </a:cubicBezTo>
                  <a:cubicBezTo>
                    <a:pt x="25566" y="21351"/>
                    <a:pt x="25651" y="21351"/>
                    <a:pt x="25733" y="21351"/>
                  </a:cubicBezTo>
                  <a:cubicBezTo>
                    <a:pt x="25753" y="21314"/>
                    <a:pt x="25766" y="21290"/>
                    <a:pt x="25778" y="21268"/>
                  </a:cubicBezTo>
                  <a:cubicBezTo>
                    <a:pt x="25815" y="21273"/>
                    <a:pt x="25852" y="21281"/>
                    <a:pt x="25889" y="21281"/>
                  </a:cubicBezTo>
                  <a:cubicBezTo>
                    <a:pt x="25927" y="21281"/>
                    <a:pt x="25965" y="21272"/>
                    <a:pt x="26004" y="21240"/>
                  </a:cubicBezTo>
                  <a:cubicBezTo>
                    <a:pt x="25982" y="21230"/>
                    <a:pt x="25964" y="21221"/>
                    <a:pt x="25935" y="21206"/>
                  </a:cubicBezTo>
                  <a:cubicBezTo>
                    <a:pt x="26035" y="21178"/>
                    <a:pt x="26120" y="21202"/>
                    <a:pt x="26212" y="21156"/>
                  </a:cubicBezTo>
                  <a:cubicBezTo>
                    <a:pt x="26285" y="21121"/>
                    <a:pt x="26394" y="21100"/>
                    <a:pt x="26488" y="21073"/>
                  </a:cubicBezTo>
                  <a:cubicBezTo>
                    <a:pt x="26473" y="21070"/>
                    <a:pt x="26460" y="21068"/>
                    <a:pt x="26447" y="21067"/>
                  </a:cubicBezTo>
                  <a:cubicBezTo>
                    <a:pt x="26488" y="21052"/>
                    <a:pt x="26529" y="21036"/>
                    <a:pt x="26548" y="21030"/>
                  </a:cubicBezTo>
                  <a:cubicBezTo>
                    <a:pt x="26496" y="20981"/>
                    <a:pt x="26453" y="20943"/>
                    <a:pt x="26401" y="20896"/>
                  </a:cubicBezTo>
                  <a:cubicBezTo>
                    <a:pt x="26460" y="20883"/>
                    <a:pt x="26488" y="20875"/>
                    <a:pt x="26512" y="20869"/>
                  </a:cubicBezTo>
                  <a:cubicBezTo>
                    <a:pt x="26550" y="20911"/>
                    <a:pt x="26585" y="20949"/>
                    <a:pt x="26615" y="20980"/>
                  </a:cubicBezTo>
                  <a:cubicBezTo>
                    <a:pt x="26712" y="20940"/>
                    <a:pt x="26781" y="20911"/>
                    <a:pt x="26852" y="20883"/>
                  </a:cubicBezTo>
                  <a:cubicBezTo>
                    <a:pt x="26860" y="20859"/>
                    <a:pt x="26869" y="20836"/>
                    <a:pt x="26872" y="20830"/>
                  </a:cubicBezTo>
                  <a:cubicBezTo>
                    <a:pt x="26994" y="20781"/>
                    <a:pt x="27096" y="20741"/>
                    <a:pt x="27196" y="20702"/>
                  </a:cubicBezTo>
                  <a:cubicBezTo>
                    <a:pt x="27290" y="20662"/>
                    <a:pt x="27364" y="20618"/>
                    <a:pt x="27419" y="20549"/>
                  </a:cubicBezTo>
                  <a:cubicBezTo>
                    <a:pt x="27459" y="20500"/>
                    <a:pt x="27599" y="20465"/>
                    <a:pt x="27700" y="20421"/>
                  </a:cubicBezTo>
                  <a:cubicBezTo>
                    <a:pt x="27683" y="20325"/>
                    <a:pt x="27668" y="20241"/>
                    <a:pt x="27652" y="20156"/>
                  </a:cubicBezTo>
                  <a:lnTo>
                    <a:pt x="27652" y="20156"/>
                  </a:lnTo>
                  <a:cubicBezTo>
                    <a:pt x="27728" y="20168"/>
                    <a:pt x="27793" y="20177"/>
                    <a:pt x="27859" y="20187"/>
                  </a:cubicBezTo>
                  <a:cubicBezTo>
                    <a:pt x="27790" y="20081"/>
                    <a:pt x="28098" y="19966"/>
                    <a:pt x="27933" y="19869"/>
                  </a:cubicBezTo>
                  <a:cubicBezTo>
                    <a:pt x="27917" y="19866"/>
                    <a:pt x="27865" y="19860"/>
                    <a:pt x="27809" y="19851"/>
                  </a:cubicBezTo>
                  <a:cubicBezTo>
                    <a:pt x="27789" y="19891"/>
                    <a:pt x="27774" y="19919"/>
                    <a:pt x="27748" y="19969"/>
                  </a:cubicBezTo>
                  <a:cubicBezTo>
                    <a:pt x="27723" y="19909"/>
                    <a:pt x="27703" y="19865"/>
                    <a:pt x="27681" y="19812"/>
                  </a:cubicBezTo>
                  <a:cubicBezTo>
                    <a:pt x="27646" y="19844"/>
                    <a:pt x="27617" y="19863"/>
                    <a:pt x="27609" y="19879"/>
                  </a:cubicBezTo>
                  <a:cubicBezTo>
                    <a:pt x="27599" y="19909"/>
                    <a:pt x="27606" y="19938"/>
                    <a:pt x="27600" y="19968"/>
                  </a:cubicBezTo>
                  <a:cubicBezTo>
                    <a:pt x="27599" y="19973"/>
                    <a:pt x="27575" y="19981"/>
                    <a:pt x="27540" y="20000"/>
                  </a:cubicBezTo>
                  <a:cubicBezTo>
                    <a:pt x="27531" y="19950"/>
                    <a:pt x="27522" y="19906"/>
                    <a:pt x="27515" y="19866"/>
                  </a:cubicBezTo>
                  <a:cubicBezTo>
                    <a:pt x="27465" y="19872"/>
                    <a:pt x="27437" y="19875"/>
                    <a:pt x="27402" y="19879"/>
                  </a:cubicBezTo>
                  <a:cubicBezTo>
                    <a:pt x="27389" y="19835"/>
                    <a:pt x="27374" y="19794"/>
                    <a:pt x="27361" y="19751"/>
                  </a:cubicBezTo>
                  <a:lnTo>
                    <a:pt x="27328" y="19759"/>
                  </a:lnTo>
                  <a:cubicBezTo>
                    <a:pt x="27322" y="19797"/>
                    <a:pt x="27318" y="19835"/>
                    <a:pt x="27305" y="19916"/>
                  </a:cubicBezTo>
                  <a:cubicBezTo>
                    <a:pt x="27271" y="19850"/>
                    <a:pt x="27255" y="19819"/>
                    <a:pt x="27234" y="19779"/>
                  </a:cubicBezTo>
                  <a:cubicBezTo>
                    <a:pt x="27150" y="19776"/>
                    <a:pt x="27058" y="19772"/>
                    <a:pt x="26962" y="19769"/>
                  </a:cubicBezTo>
                  <a:cubicBezTo>
                    <a:pt x="26943" y="19809"/>
                    <a:pt x="26931" y="19835"/>
                    <a:pt x="26921" y="19859"/>
                  </a:cubicBezTo>
                  <a:cubicBezTo>
                    <a:pt x="26898" y="19862"/>
                    <a:pt x="26880" y="19864"/>
                    <a:pt x="26863" y="19864"/>
                  </a:cubicBezTo>
                  <a:cubicBezTo>
                    <a:pt x="26753" y="19864"/>
                    <a:pt x="26767" y="19789"/>
                    <a:pt x="26721" y="19759"/>
                  </a:cubicBezTo>
                  <a:cubicBezTo>
                    <a:pt x="26691" y="19766"/>
                    <a:pt x="26672" y="19770"/>
                    <a:pt x="26640" y="19778"/>
                  </a:cubicBezTo>
                  <a:cubicBezTo>
                    <a:pt x="26634" y="19815"/>
                    <a:pt x="26628" y="19853"/>
                    <a:pt x="26621" y="19897"/>
                  </a:cubicBezTo>
                  <a:cubicBezTo>
                    <a:pt x="26566" y="19881"/>
                    <a:pt x="26528" y="19868"/>
                    <a:pt x="26472" y="19850"/>
                  </a:cubicBezTo>
                  <a:cubicBezTo>
                    <a:pt x="26397" y="19876"/>
                    <a:pt x="26312" y="19906"/>
                    <a:pt x="26220" y="19938"/>
                  </a:cubicBezTo>
                  <a:cubicBezTo>
                    <a:pt x="26212" y="19935"/>
                    <a:pt x="26195" y="19931"/>
                    <a:pt x="26181" y="19925"/>
                  </a:cubicBezTo>
                  <a:lnTo>
                    <a:pt x="26062" y="20028"/>
                  </a:lnTo>
                  <a:cubicBezTo>
                    <a:pt x="26001" y="20043"/>
                    <a:pt x="25941" y="20049"/>
                    <a:pt x="25875" y="20062"/>
                  </a:cubicBezTo>
                  <a:cubicBezTo>
                    <a:pt x="25853" y="20088"/>
                    <a:pt x="25828" y="20116"/>
                    <a:pt x="25807" y="20141"/>
                  </a:cubicBezTo>
                  <a:cubicBezTo>
                    <a:pt x="25826" y="20144"/>
                    <a:pt x="25844" y="20150"/>
                    <a:pt x="25863" y="20156"/>
                  </a:cubicBezTo>
                  <a:lnTo>
                    <a:pt x="25845" y="20169"/>
                  </a:lnTo>
                  <a:lnTo>
                    <a:pt x="25798" y="20149"/>
                  </a:lnTo>
                  <a:cubicBezTo>
                    <a:pt x="25803" y="20146"/>
                    <a:pt x="25807" y="20141"/>
                    <a:pt x="25807" y="20141"/>
                  </a:cubicBezTo>
                  <a:lnTo>
                    <a:pt x="25807" y="20141"/>
                  </a:lnTo>
                  <a:cubicBezTo>
                    <a:pt x="25805" y="20141"/>
                    <a:pt x="25804" y="20141"/>
                    <a:pt x="25802" y="20141"/>
                  </a:cubicBezTo>
                  <a:cubicBezTo>
                    <a:pt x="25757" y="20141"/>
                    <a:pt x="25714" y="20130"/>
                    <a:pt x="25670" y="20130"/>
                  </a:cubicBezTo>
                  <a:cubicBezTo>
                    <a:pt x="25637" y="20130"/>
                    <a:pt x="25604" y="20137"/>
                    <a:pt x="25569" y="20160"/>
                  </a:cubicBezTo>
                  <a:cubicBezTo>
                    <a:pt x="25560" y="20184"/>
                    <a:pt x="25551" y="20204"/>
                    <a:pt x="25538" y="20234"/>
                  </a:cubicBezTo>
                  <a:cubicBezTo>
                    <a:pt x="25505" y="20203"/>
                    <a:pt x="25485" y="20184"/>
                    <a:pt x="25464" y="20163"/>
                  </a:cubicBezTo>
                  <a:cubicBezTo>
                    <a:pt x="25355" y="20206"/>
                    <a:pt x="25261" y="20244"/>
                    <a:pt x="25177" y="20277"/>
                  </a:cubicBezTo>
                  <a:cubicBezTo>
                    <a:pt x="25111" y="20277"/>
                    <a:pt x="25048" y="20277"/>
                    <a:pt x="24961" y="20278"/>
                  </a:cubicBezTo>
                  <a:cubicBezTo>
                    <a:pt x="24930" y="20313"/>
                    <a:pt x="24899" y="20349"/>
                    <a:pt x="24873" y="20378"/>
                  </a:cubicBezTo>
                  <a:cubicBezTo>
                    <a:pt x="24737" y="20402"/>
                    <a:pt x="24615" y="20424"/>
                    <a:pt x="24484" y="20446"/>
                  </a:cubicBezTo>
                  <a:cubicBezTo>
                    <a:pt x="24453" y="20484"/>
                    <a:pt x="24421" y="20524"/>
                    <a:pt x="24389" y="20563"/>
                  </a:cubicBezTo>
                  <a:cubicBezTo>
                    <a:pt x="24368" y="20563"/>
                    <a:pt x="24346" y="20562"/>
                    <a:pt x="24323" y="20562"/>
                  </a:cubicBezTo>
                  <a:cubicBezTo>
                    <a:pt x="24198" y="20562"/>
                    <a:pt x="24043" y="20573"/>
                    <a:pt x="23940" y="20603"/>
                  </a:cubicBezTo>
                  <a:cubicBezTo>
                    <a:pt x="23666" y="20683"/>
                    <a:pt x="23384" y="20744"/>
                    <a:pt x="23056" y="20797"/>
                  </a:cubicBezTo>
                  <a:cubicBezTo>
                    <a:pt x="23041" y="20814"/>
                    <a:pt x="23010" y="20847"/>
                    <a:pt x="22981" y="20880"/>
                  </a:cubicBezTo>
                  <a:cubicBezTo>
                    <a:pt x="22915" y="20865"/>
                    <a:pt x="22872" y="20856"/>
                    <a:pt x="22825" y="20846"/>
                  </a:cubicBezTo>
                  <a:cubicBezTo>
                    <a:pt x="22709" y="20921"/>
                    <a:pt x="22561" y="20908"/>
                    <a:pt x="22445" y="20922"/>
                  </a:cubicBezTo>
                  <a:cubicBezTo>
                    <a:pt x="22370" y="20948"/>
                    <a:pt x="22293" y="20991"/>
                    <a:pt x="22246" y="20991"/>
                  </a:cubicBezTo>
                  <a:cubicBezTo>
                    <a:pt x="22242" y="20991"/>
                    <a:pt x="22238" y="20991"/>
                    <a:pt x="22235" y="20990"/>
                  </a:cubicBezTo>
                  <a:cubicBezTo>
                    <a:pt x="22214" y="20986"/>
                    <a:pt x="22194" y="20984"/>
                    <a:pt x="22175" y="20984"/>
                  </a:cubicBezTo>
                  <a:cubicBezTo>
                    <a:pt x="22096" y="20984"/>
                    <a:pt x="22027" y="21012"/>
                    <a:pt x="21948" y="21012"/>
                  </a:cubicBezTo>
                  <a:cubicBezTo>
                    <a:pt x="21945" y="21012"/>
                    <a:pt x="21942" y="21012"/>
                    <a:pt x="21939" y="21012"/>
                  </a:cubicBezTo>
                  <a:cubicBezTo>
                    <a:pt x="21932" y="21012"/>
                    <a:pt x="21925" y="21012"/>
                    <a:pt x="21918" y="21012"/>
                  </a:cubicBezTo>
                  <a:cubicBezTo>
                    <a:pt x="21823" y="21012"/>
                    <a:pt x="21722" y="21038"/>
                    <a:pt x="21624" y="21052"/>
                  </a:cubicBezTo>
                  <a:lnTo>
                    <a:pt x="21277" y="21098"/>
                  </a:lnTo>
                  <a:cubicBezTo>
                    <a:pt x="21172" y="21112"/>
                    <a:pt x="21068" y="21139"/>
                    <a:pt x="20969" y="21139"/>
                  </a:cubicBezTo>
                  <a:cubicBezTo>
                    <a:pt x="20966" y="21139"/>
                    <a:pt x="20963" y="21139"/>
                    <a:pt x="20961" y="21139"/>
                  </a:cubicBezTo>
                  <a:cubicBezTo>
                    <a:pt x="20905" y="21139"/>
                    <a:pt x="20859" y="21167"/>
                    <a:pt x="20803" y="21167"/>
                  </a:cubicBezTo>
                  <a:cubicBezTo>
                    <a:pt x="20779" y="21167"/>
                    <a:pt x="20753" y="21162"/>
                    <a:pt x="20724" y="21148"/>
                  </a:cubicBezTo>
                  <a:cubicBezTo>
                    <a:pt x="20709" y="21140"/>
                    <a:pt x="20687" y="21137"/>
                    <a:pt x="20660" y="21137"/>
                  </a:cubicBezTo>
                  <a:cubicBezTo>
                    <a:pt x="20597" y="21137"/>
                    <a:pt x="20511" y="21153"/>
                    <a:pt x="20446" y="21164"/>
                  </a:cubicBezTo>
                  <a:cubicBezTo>
                    <a:pt x="20356" y="21177"/>
                    <a:pt x="20265" y="21185"/>
                    <a:pt x="20173" y="21185"/>
                  </a:cubicBezTo>
                  <a:cubicBezTo>
                    <a:pt x="20106" y="21185"/>
                    <a:pt x="20040" y="21181"/>
                    <a:pt x="19974" y="21171"/>
                  </a:cubicBezTo>
                  <a:cubicBezTo>
                    <a:pt x="19966" y="21170"/>
                    <a:pt x="19959" y="21169"/>
                    <a:pt x="19952" y="21169"/>
                  </a:cubicBezTo>
                  <a:cubicBezTo>
                    <a:pt x="19905" y="21169"/>
                    <a:pt x="19859" y="21192"/>
                    <a:pt x="19816" y="21192"/>
                  </a:cubicBezTo>
                  <a:cubicBezTo>
                    <a:pt x="19792" y="21192"/>
                    <a:pt x="19769" y="21185"/>
                    <a:pt x="19747" y="21165"/>
                  </a:cubicBezTo>
                  <a:cubicBezTo>
                    <a:pt x="19686" y="21186"/>
                    <a:pt x="19624" y="21194"/>
                    <a:pt x="19561" y="21194"/>
                  </a:cubicBezTo>
                  <a:cubicBezTo>
                    <a:pt x="19454" y="21194"/>
                    <a:pt x="19346" y="21173"/>
                    <a:pt x="19241" y="21167"/>
                  </a:cubicBezTo>
                  <a:cubicBezTo>
                    <a:pt x="19072" y="21149"/>
                    <a:pt x="18904" y="21112"/>
                    <a:pt x="18735" y="21084"/>
                  </a:cubicBezTo>
                  <a:cubicBezTo>
                    <a:pt x="18714" y="21080"/>
                    <a:pt x="18692" y="21077"/>
                    <a:pt x="18672" y="21075"/>
                  </a:cubicBezTo>
                  <a:cubicBezTo>
                    <a:pt x="18517" y="21070"/>
                    <a:pt x="18363" y="21064"/>
                    <a:pt x="18195" y="21056"/>
                  </a:cubicBezTo>
                  <a:cubicBezTo>
                    <a:pt x="18187" y="21050"/>
                    <a:pt x="18168" y="21036"/>
                    <a:pt x="18139" y="21015"/>
                  </a:cubicBezTo>
                  <a:cubicBezTo>
                    <a:pt x="18088" y="21017"/>
                    <a:pt x="18032" y="21035"/>
                    <a:pt x="17976" y="21035"/>
                  </a:cubicBezTo>
                  <a:cubicBezTo>
                    <a:pt x="17935" y="21035"/>
                    <a:pt x="17894" y="21025"/>
                    <a:pt x="17856" y="20990"/>
                  </a:cubicBezTo>
                  <a:cubicBezTo>
                    <a:pt x="17827" y="20991"/>
                    <a:pt x="17796" y="20993"/>
                    <a:pt x="17766" y="20993"/>
                  </a:cubicBezTo>
                  <a:cubicBezTo>
                    <a:pt x="17708" y="20993"/>
                    <a:pt x="17652" y="20984"/>
                    <a:pt x="17611" y="20931"/>
                  </a:cubicBezTo>
                  <a:cubicBezTo>
                    <a:pt x="17584" y="20939"/>
                    <a:pt x="17559" y="20942"/>
                    <a:pt x="17535" y="20942"/>
                  </a:cubicBezTo>
                  <a:cubicBezTo>
                    <a:pt x="17461" y="20942"/>
                    <a:pt x="17398" y="20910"/>
                    <a:pt x="17344" y="20869"/>
                  </a:cubicBezTo>
                  <a:cubicBezTo>
                    <a:pt x="17269" y="20865"/>
                    <a:pt x="17205" y="20868"/>
                    <a:pt x="17140" y="20856"/>
                  </a:cubicBezTo>
                  <a:cubicBezTo>
                    <a:pt x="17047" y="20837"/>
                    <a:pt x="16943" y="20828"/>
                    <a:pt x="16878" y="20766"/>
                  </a:cubicBezTo>
                  <a:cubicBezTo>
                    <a:pt x="16856" y="20775"/>
                    <a:pt x="16833" y="20778"/>
                    <a:pt x="16811" y="20778"/>
                  </a:cubicBezTo>
                  <a:cubicBezTo>
                    <a:pt x="16728" y="20778"/>
                    <a:pt x="16645" y="20733"/>
                    <a:pt x="16562" y="20727"/>
                  </a:cubicBezTo>
                  <a:cubicBezTo>
                    <a:pt x="16448" y="20721"/>
                    <a:pt x="16341" y="20700"/>
                    <a:pt x="16231" y="20684"/>
                  </a:cubicBezTo>
                  <a:cubicBezTo>
                    <a:pt x="16056" y="20653"/>
                    <a:pt x="15885" y="20605"/>
                    <a:pt x="15738" y="20510"/>
                  </a:cubicBezTo>
                  <a:cubicBezTo>
                    <a:pt x="15731" y="20511"/>
                    <a:pt x="15724" y="20511"/>
                    <a:pt x="15717" y="20511"/>
                  </a:cubicBezTo>
                  <a:cubicBezTo>
                    <a:pt x="15521" y="20511"/>
                    <a:pt x="15326" y="20366"/>
                    <a:pt x="15128" y="20366"/>
                  </a:cubicBezTo>
                  <a:cubicBezTo>
                    <a:pt x="15120" y="20366"/>
                    <a:pt x="15112" y="20366"/>
                    <a:pt x="15104" y="20366"/>
                  </a:cubicBezTo>
                  <a:cubicBezTo>
                    <a:pt x="15080" y="20340"/>
                    <a:pt x="15070" y="20316"/>
                    <a:pt x="15048" y="20303"/>
                  </a:cubicBezTo>
                  <a:cubicBezTo>
                    <a:pt x="14823" y="20169"/>
                    <a:pt x="14537" y="20118"/>
                    <a:pt x="14333" y="19954"/>
                  </a:cubicBezTo>
                  <a:cubicBezTo>
                    <a:pt x="14331" y="19952"/>
                    <a:pt x="14326" y="19952"/>
                    <a:pt x="14321" y="19952"/>
                  </a:cubicBezTo>
                  <a:cubicBezTo>
                    <a:pt x="14310" y="19952"/>
                    <a:pt x="14295" y="19954"/>
                    <a:pt x="14282" y="19954"/>
                  </a:cubicBezTo>
                  <a:cubicBezTo>
                    <a:pt x="14274" y="19954"/>
                    <a:pt x="14267" y="19953"/>
                    <a:pt x="14261" y="19951"/>
                  </a:cubicBezTo>
                  <a:cubicBezTo>
                    <a:pt x="14230" y="19943"/>
                    <a:pt x="14168" y="19918"/>
                    <a:pt x="14092" y="19884"/>
                  </a:cubicBezTo>
                  <a:cubicBezTo>
                    <a:pt x="14019" y="19843"/>
                    <a:pt x="13931" y="19793"/>
                    <a:pt x="13843" y="19741"/>
                  </a:cubicBezTo>
                  <a:cubicBezTo>
                    <a:pt x="13668" y="19638"/>
                    <a:pt x="13491" y="19531"/>
                    <a:pt x="13424" y="19484"/>
                  </a:cubicBezTo>
                  <a:cubicBezTo>
                    <a:pt x="13290" y="19389"/>
                    <a:pt x="13150" y="19306"/>
                    <a:pt x="13029" y="19281"/>
                  </a:cubicBezTo>
                  <a:cubicBezTo>
                    <a:pt x="12935" y="19204"/>
                    <a:pt x="12872" y="19150"/>
                    <a:pt x="12806" y="19100"/>
                  </a:cubicBezTo>
                  <a:cubicBezTo>
                    <a:pt x="12687" y="19009"/>
                    <a:pt x="12555" y="18932"/>
                    <a:pt x="12433" y="18845"/>
                  </a:cubicBezTo>
                  <a:lnTo>
                    <a:pt x="12433" y="18845"/>
                  </a:lnTo>
                  <a:cubicBezTo>
                    <a:pt x="12441" y="18841"/>
                    <a:pt x="12450" y="18836"/>
                    <a:pt x="12460" y="18832"/>
                  </a:cubicBezTo>
                  <a:cubicBezTo>
                    <a:pt x="12536" y="18801"/>
                    <a:pt x="12598" y="18726"/>
                    <a:pt x="12647" y="18638"/>
                  </a:cubicBezTo>
                  <a:cubicBezTo>
                    <a:pt x="12692" y="18555"/>
                    <a:pt x="12759" y="18473"/>
                    <a:pt x="12809" y="18393"/>
                  </a:cubicBezTo>
                  <a:cubicBezTo>
                    <a:pt x="12842" y="18377"/>
                    <a:pt x="12875" y="18364"/>
                    <a:pt x="12907" y="18348"/>
                  </a:cubicBezTo>
                  <a:cubicBezTo>
                    <a:pt x="12947" y="18260"/>
                    <a:pt x="12995" y="18177"/>
                    <a:pt x="13012" y="18107"/>
                  </a:cubicBezTo>
                  <a:cubicBezTo>
                    <a:pt x="13028" y="18037"/>
                    <a:pt x="13013" y="17980"/>
                    <a:pt x="13013" y="17914"/>
                  </a:cubicBezTo>
                  <a:cubicBezTo>
                    <a:pt x="13028" y="17881"/>
                    <a:pt x="13050" y="17837"/>
                    <a:pt x="13071" y="17795"/>
                  </a:cubicBezTo>
                  <a:cubicBezTo>
                    <a:pt x="13094" y="17783"/>
                    <a:pt x="13123" y="17768"/>
                    <a:pt x="13150" y="17755"/>
                  </a:cubicBezTo>
                  <a:cubicBezTo>
                    <a:pt x="13174" y="17706"/>
                    <a:pt x="13193" y="17670"/>
                    <a:pt x="13219" y="17617"/>
                  </a:cubicBezTo>
                  <a:cubicBezTo>
                    <a:pt x="13235" y="17645"/>
                    <a:pt x="13244" y="17661"/>
                    <a:pt x="13253" y="17675"/>
                  </a:cubicBezTo>
                  <a:cubicBezTo>
                    <a:pt x="13199" y="17746"/>
                    <a:pt x="13147" y="17812"/>
                    <a:pt x="13097" y="17876"/>
                  </a:cubicBezTo>
                  <a:cubicBezTo>
                    <a:pt x="13118" y="17895"/>
                    <a:pt x="13129" y="17908"/>
                    <a:pt x="13143" y="17917"/>
                  </a:cubicBezTo>
                  <a:cubicBezTo>
                    <a:pt x="13160" y="17905"/>
                    <a:pt x="13178" y="17898"/>
                    <a:pt x="13196" y="17890"/>
                  </a:cubicBezTo>
                  <a:lnTo>
                    <a:pt x="13196" y="17890"/>
                  </a:lnTo>
                  <a:lnTo>
                    <a:pt x="13190" y="17914"/>
                  </a:lnTo>
                  <a:lnTo>
                    <a:pt x="13141" y="17928"/>
                  </a:lnTo>
                  <a:lnTo>
                    <a:pt x="13141" y="17928"/>
                  </a:lnTo>
                  <a:cubicBezTo>
                    <a:pt x="13142" y="17925"/>
                    <a:pt x="13142" y="17921"/>
                    <a:pt x="13142" y="17918"/>
                  </a:cubicBezTo>
                  <a:lnTo>
                    <a:pt x="13142" y="17918"/>
                  </a:lnTo>
                  <a:cubicBezTo>
                    <a:pt x="13142" y="17920"/>
                    <a:pt x="13141" y="17924"/>
                    <a:pt x="13140" y="17928"/>
                  </a:cubicBezTo>
                  <a:lnTo>
                    <a:pt x="13141" y="17928"/>
                  </a:lnTo>
                  <a:lnTo>
                    <a:pt x="13141" y="17928"/>
                  </a:lnTo>
                  <a:cubicBezTo>
                    <a:pt x="13137" y="17959"/>
                    <a:pt x="13133" y="17987"/>
                    <a:pt x="13128" y="18017"/>
                  </a:cubicBezTo>
                  <a:cubicBezTo>
                    <a:pt x="13194" y="17971"/>
                    <a:pt x="13240" y="17940"/>
                    <a:pt x="13290" y="17906"/>
                  </a:cubicBezTo>
                  <a:cubicBezTo>
                    <a:pt x="13294" y="17833"/>
                    <a:pt x="13299" y="17755"/>
                    <a:pt x="13306" y="17650"/>
                  </a:cubicBezTo>
                  <a:cubicBezTo>
                    <a:pt x="13384" y="17634"/>
                    <a:pt x="13449" y="17621"/>
                    <a:pt x="13507" y="17608"/>
                  </a:cubicBezTo>
                  <a:cubicBezTo>
                    <a:pt x="13585" y="17461"/>
                    <a:pt x="13669" y="17331"/>
                    <a:pt x="13741" y="17266"/>
                  </a:cubicBezTo>
                  <a:cubicBezTo>
                    <a:pt x="13813" y="17202"/>
                    <a:pt x="13830" y="17131"/>
                    <a:pt x="13865" y="17060"/>
                  </a:cubicBezTo>
                  <a:lnTo>
                    <a:pt x="13818" y="17016"/>
                  </a:lnTo>
                  <a:lnTo>
                    <a:pt x="13843" y="16980"/>
                  </a:lnTo>
                  <a:lnTo>
                    <a:pt x="13906" y="17007"/>
                  </a:lnTo>
                  <a:cubicBezTo>
                    <a:pt x="13944" y="16997"/>
                    <a:pt x="13983" y="16985"/>
                    <a:pt x="14024" y="16974"/>
                  </a:cubicBezTo>
                  <a:cubicBezTo>
                    <a:pt x="14081" y="16872"/>
                    <a:pt x="14133" y="16771"/>
                    <a:pt x="14103" y="16694"/>
                  </a:cubicBezTo>
                  <a:cubicBezTo>
                    <a:pt x="14142" y="16649"/>
                    <a:pt x="14174" y="16610"/>
                    <a:pt x="14200" y="16579"/>
                  </a:cubicBezTo>
                  <a:cubicBezTo>
                    <a:pt x="14228" y="16590"/>
                    <a:pt x="14245" y="16594"/>
                    <a:pt x="14267" y="16603"/>
                  </a:cubicBezTo>
                  <a:cubicBezTo>
                    <a:pt x="14317" y="16531"/>
                    <a:pt x="14364" y="16465"/>
                    <a:pt x="14415" y="16393"/>
                  </a:cubicBezTo>
                  <a:cubicBezTo>
                    <a:pt x="14387" y="16381"/>
                    <a:pt x="14373" y="16375"/>
                    <a:pt x="14355" y="16369"/>
                  </a:cubicBezTo>
                  <a:cubicBezTo>
                    <a:pt x="14340" y="16407"/>
                    <a:pt x="14330" y="16435"/>
                    <a:pt x="14305" y="16501"/>
                  </a:cubicBezTo>
                  <a:cubicBezTo>
                    <a:pt x="14275" y="16419"/>
                    <a:pt x="14253" y="16357"/>
                    <a:pt x="14233" y="16300"/>
                  </a:cubicBezTo>
                  <a:cubicBezTo>
                    <a:pt x="14280" y="16237"/>
                    <a:pt x="14323" y="16178"/>
                    <a:pt x="14368" y="16116"/>
                  </a:cubicBezTo>
                  <a:cubicBezTo>
                    <a:pt x="14396" y="16216"/>
                    <a:pt x="14441" y="16275"/>
                    <a:pt x="14485" y="16275"/>
                  </a:cubicBezTo>
                  <a:cubicBezTo>
                    <a:pt x="14494" y="16275"/>
                    <a:pt x="14503" y="16272"/>
                    <a:pt x="14512" y="16267"/>
                  </a:cubicBezTo>
                  <a:cubicBezTo>
                    <a:pt x="14518" y="16242"/>
                    <a:pt x="14523" y="16217"/>
                    <a:pt x="14527" y="16201"/>
                  </a:cubicBezTo>
                  <a:cubicBezTo>
                    <a:pt x="14587" y="16153"/>
                    <a:pt x="14643" y="16109"/>
                    <a:pt x="14698" y="16064"/>
                  </a:cubicBezTo>
                  <a:cubicBezTo>
                    <a:pt x="14690" y="16035"/>
                    <a:pt x="14682" y="16006"/>
                    <a:pt x="14674" y="15976"/>
                  </a:cubicBezTo>
                  <a:cubicBezTo>
                    <a:pt x="14801" y="15853"/>
                    <a:pt x="14954" y="15797"/>
                    <a:pt x="14923" y="15583"/>
                  </a:cubicBezTo>
                  <a:lnTo>
                    <a:pt x="14923" y="15583"/>
                  </a:lnTo>
                  <a:cubicBezTo>
                    <a:pt x="15008" y="15607"/>
                    <a:pt x="15024" y="15620"/>
                    <a:pt x="15048" y="15639"/>
                  </a:cubicBezTo>
                  <a:cubicBezTo>
                    <a:pt x="15127" y="15374"/>
                    <a:pt x="15277" y="15161"/>
                    <a:pt x="15416" y="14951"/>
                  </a:cubicBezTo>
                  <a:cubicBezTo>
                    <a:pt x="15401" y="14915"/>
                    <a:pt x="15392" y="14892"/>
                    <a:pt x="15377" y="14858"/>
                  </a:cubicBezTo>
                  <a:cubicBezTo>
                    <a:pt x="15470" y="14842"/>
                    <a:pt x="15501" y="14706"/>
                    <a:pt x="15557" y="14665"/>
                  </a:cubicBezTo>
                  <a:cubicBezTo>
                    <a:pt x="15647" y="14598"/>
                    <a:pt x="15669" y="14533"/>
                    <a:pt x="15707" y="14425"/>
                  </a:cubicBezTo>
                  <a:cubicBezTo>
                    <a:pt x="15733" y="14349"/>
                    <a:pt x="15760" y="14220"/>
                    <a:pt x="15860" y="14169"/>
                  </a:cubicBezTo>
                  <a:cubicBezTo>
                    <a:pt x="15879" y="14062"/>
                    <a:pt x="15898" y="13961"/>
                    <a:pt x="15916" y="13865"/>
                  </a:cubicBezTo>
                  <a:cubicBezTo>
                    <a:pt x="15963" y="13828"/>
                    <a:pt x="16016" y="13786"/>
                    <a:pt x="16075" y="13738"/>
                  </a:cubicBezTo>
                  <a:cubicBezTo>
                    <a:pt x="16038" y="13662"/>
                    <a:pt x="16009" y="13599"/>
                    <a:pt x="15981" y="13541"/>
                  </a:cubicBezTo>
                  <a:cubicBezTo>
                    <a:pt x="16035" y="13443"/>
                    <a:pt x="16085" y="13353"/>
                    <a:pt x="16134" y="13265"/>
                  </a:cubicBezTo>
                  <a:cubicBezTo>
                    <a:pt x="16156" y="13278"/>
                    <a:pt x="16172" y="13288"/>
                    <a:pt x="16187" y="13297"/>
                  </a:cubicBezTo>
                  <a:cubicBezTo>
                    <a:pt x="16206" y="13251"/>
                    <a:pt x="16262" y="13197"/>
                    <a:pt x="16201" y="13191"/>
                  </a:cubicBezTo>
                  <a:cubicBezTo>
                    <a:pt x="16095" y="13172"/>
                    <a:pt x="16200" y="12981"/>
                    <a:pt x="16150" y="12915"/>
                  </a:cubicBezTo>
                  <a:cubicBezTo>
                    <a:pt x="16166" y="12892"/>
                    <a:pt x="16184" y="12869"/>
                    <a:pt x="16209" y="12832"/>
                  </a:cubicBezTo>
                  <a:cubicBezTo>
                    <a:pt x="16229" y="12888"/>
                    <a:pt x="16247" y="12937"/>
                    <a:pt x="16265" y="12981"/>
                  </a:cubicBezTo>
                  <a:cubicBezTo>
                    <a:pt x="16240" y="13054"/>
                    <a:pt x="16217" y="13123"/>
                    <a:pt x="16201" y="13191"/>
                  </a:cubicBezTo>
                  <a:cubicBezTo>
                    <a:pt x="16260" y="13097"/>
                    <a:pt x="16303" y="13029"/>
                    <a:pt x="16353" y="12948"/>
                  </a:cubicBezTo>
                  <a:cubicBezTo>
                    <a:pt x="16331" y="12903"/>
                    <a:pt x="16301" y="12837"/>
                    <a:pt x="16273" y="12778"/>
                  </a:cubicBezTo>
                  <a:cubicBezTo>
                    <a:pt x="16334" y="12751"/>
                    <a:pt x="16391" y="12726"/>
                    <a:pt x="16454" y="12698"/>
                  </a:cubicBezTo>
                  <a:lnTo>
                    <a:pt x="16454" y="12698"/>
                  </a:lnTo>
                  <a:cubicBezTo>
                    <a:pt x="16444" y="12764"/>
                    <a:pt x="16434" y="12831"/>
                    <a:pt x="16416" y="12941"/>
                  </a:cubicBezTo>
                  <a:cubicBezTo>
                    <a:pt x="16515" y="12753"/>
                    <a:pt x="16612" y="12614"/>
                    <a:pt x="16572" y="12488"/>
                  </a:cubicBezTo>
                  <a:cubicBezTo>
                    <a:pt x="16621" y="12389"/>
                    <a:pt x="16659" y="12314"/>
                    <a:pt x="16696" y="12239"/>
                  </a:cubicBezTo>
                  <a:cubicBezTo>
                    <a:pt x="16665" y="12211"/>
                    <a:pt x="16644" y="12192"/>
                    <a:pt x="16622" y="12173"/>
                  </a:cubicBezTo>
                  <a:cubicBezTo>
                    <a:pt x="16634" y="12132"/>
                    <a:pt x="16644" y="12095"/>
                    <a:pt x="16656" y="12052"/>
                  </a:cubicBezTo>
                  <a:cubicBezTo>
                    <a:pt x="16613" y="12027"/>
                    <a:pt x="16574" y="12004"/>
                    <a:pt x="16531" y="11983"/>
                  </a:cubicBezTo>
                  <a:cubicBezTo>
                    <a:pt x="16530" y="11983"/>
                    <a:pt x="16530" y="11983"/>
                    <a:pt x="16529" y="11983"/>
                  </a:cubicBezTo>
                  <a:cubicBezTo>
                    <a:pt x="16522" y="11983"/>
                    <a:pt x="16509" y="11998"/>
                    <a:pt x="16507" y="11999"/>
                  </a:cubicBezTo>
                  <a:cubicBezTo>
                    <a:pt x="16497" y="12073"/>
                    <a:pt x="16488" y="12142"/>
                    <a:pt x="16475" y="12238"/>
                  </a:cubicBezTo>
                  <a:cubicBezTo>
                    <a:pt x="16431" y="12213"/>
                    <a:pt x="16407" y="12198"/>
                    <a:pt x="16384" y="12185"/>
                  </a:cubicBezTo>
                  <a:lnTo>
                    <a:pt x="16450" y="12139"/>
                  </a:lnTo>
                  <a:cubicBezTo>
                    <a:pt x="16425" y="12119"/>
                    <a:pt x="16401" y="12099"/>
                    <a:pt x="16378" y="12082"/>
                  </a:cubicBezTo>
                  <a:cubicBezTo>
                    <a:pt x="16413" y="12057"/>
                    <a:pt x="16425" y="12047"/>
                    <a:pt x="16457" y="12021"/>
                  </a:cubicBezTo>
                  <a:cubicBezTo>
                    <a:pt x="16447" y="11980"/>
                    <a:pt x="16435" y="11936"/>
                    <a:pt x="16425" y="11893"/>
                  </a:cubicBezTo>
                  <a:cubicBezTo>
                    <a:pt x="16463" y="11866"/>
                    <a:pt x="16484" y="11851"/>
                    <a:pt x="16509" y="11835"/>
                  </a:cubicBezTo>
                  <a:cubicBezTo>
                    <a:pt x="16607" y="11891"/>
                    <a:pt x="16707" y="11946"/>
                    <a:pt x="16802" y="12001"/>
                  </a:cubicBezTo>
                  <a:cubicBezTo>
                    <a:pt x="16788" y="12049"/>
                    <a:pt x="16780" y="12083"/>
                    <a:pt x="16766" y="12130"/>
                  </a:cubicBezTo>
                  <a:cubicBezTo>
                    <a:pt x="16831" y="12044"/>
                    <a:pt x="16890" y="11980"/>
                    <a:pt x="16933" y="11904"/>
                  </a:cubicBezTo>
                  <a:cubicBezTo>
                    <a:pt x="16969" y="11839"/>
                    <a:pt x="16990" y="11760"/>
                    <a:pt x="17033" y="11640"/>
                  </a:cubicBezTo>
                  <a:cubicBezTo>
                    <a:pt x="17019" y="11617"/>
                    <a:pt x="16991" y="11567"/>
                    <a:pt x="16960" y="11511"/>
                  </a:cubicBezTo>
                  <a:cubicBezTo>
                    <a:pt x="17000" y="11487"/>
                    <a:pt x="17037" y="11464"/>
                    <a:pt x="17068" y="11445"/>
                  </a:cubicBezTo>
                  <a:cubicBezTo>
                    <a:pt x="17080" y="11486"/>
                    <a:pt x="17086" y="11512"/>
                    <a:pt x="17093" y="11539"/>
                  </a:cubicBezTo>
                  <a:cubicBezTo>
                    <a:pt x="17143" y="11473"/>
                    <a:pt x="17187" y="11414"/>
                    <a:pt x="17231" y="11356"/>
                  </a:cubicBezTo>
                  <a:cubicBezTo>
                    <a:pt x="17214" y="11317"/>
                    <a:pt x="17200" y="11289"/>
                    <a:pt x="17187" y="11261"/>
                  </a:cubicBezTo>
                  <a:cubicBezTo>
                    <a:pt x="17283" y="11134"/>
                    <a:pt x="17377" y="10917"/>
                    <a:pt x="17436" y="10796"/>
                  </a:cubicBezTo>
                  <a:cubicBezTo>
                    <a:pt x="17520" y="10615"/>
                    <a:pt x="17528" y="10434"/>
                    <a:pt x="17617" y="10238"/>
                  </a:cubicBezTo>
                  <a:cubicBezTo>
                    <a:pt x="17603" y="10207"/>
                    <a:pt x="17590" y="10175"/>
                    <a:pt x="17577" y="10147"/>
                  </a:cubicBezTo>
                  <a:cubicBezTo>
                    <a:pt x="17653" y="10060"/>
                    <a:pt x="17712" y="9993"/>
                    <a:pt x="17770" y="9928"/>
                  </a:cubicBezTo>
                  <a:cubicBezTo>
                    <a:pt x="17777" y="9850"/>
                    <a:pt x="17784" y="9765"/>
                    <a:pt x="17790" y="9690"/>
                  </a:cubicBezTo>
                  <a:cubicBezTo>
                    <a:pt x="17827" y="9635"/>
                    <a:pt x="17856" y="9591"/>
                    <a:pt x="17886" y="9545"/>
                  </a:cubicBezTo>
                  <a:cubicBezTo>
                    <a:pt x="17864" y="9507"/>
                    <a:pt x="17848" y="9481"/>
                    <a:pt x="17831" y="9451"/>
                  </a:cubicBezTo>
                  <a:cubicBezTo>
                    <a:pt x="17876" y="9388"/>
                    <a:pt x="17908" y="9342"/>
                    <a:pt x="17942" y="9292"/>
                  </a:cubicBezTo>
                  <a:cubicBezTo>
                    <a:pt x="17923" y="9254"/>
                    <a:pt x="17906" y="9225"/>
                    <a:pt x="17892" y="9195"/>
                  </a:cubicBezTo>
                  <a:cubicBezTo>
                    <a:pt x="17904" y="9161"/>
                    <a:pt x="17914" y="9131"/>
                    <a:pt x="17889" y="9119"/>
                  </a:cubicBezTo>
                  <a:cubicBezTo>
                    <a:pt x="17902" y="9109"/>
                    <a:pt x="17914" y="9100"/>
                    <a:pt x="17924" y="9091"/>
                  </a:cubicBezTo>
                  <a:lnTo>
                    <a:pt x="17924" y="9091"/>
                  </a:lnTo>
                  <a:cubicBezTo>
                    <a:pt x="17912" y="9096"/>
                    <a:pt x="17896" y="9097"/>
                    <a:pt x="17889" y="9108"/>
                  </a:cubicBezTo>
                  <a:cubicBezTo>
                    <a:pt x="17887" y="9111"/>
                    <a:pt x="17885" y="9114"/>
                    <a:pt x="17883" y="9116"/>
                  </a:cubicBezTo>
                  <a:lnTo>
                    <a:pt x="17883" y="9116"/>
                  </a:lnTo>
                  <a:cubicBezTo>
                    <a:pt x="17848" y="9098"/>
                    <a:pt x="17843" y="9063"/>
                    <a:pt x="17833" y="9000"/>
                  </a:cubicBezTo>
                  <a:lnTo>
                    <a:pt x="17833" y="9000"/>
                  </a:lnTo>
                  <a:cubicBezTo>
                    <a:pt x="17874" y="9017"/>
                    <a:pt x="17915" y="9013"/>
                    <a:pt x="17929" y="9045"/>
                  </a:cubicBezTo>
                  <a:cubicBezTo>
                    <a:pt x="17937" y="9065"/>
                    <a:pt x="17937" y="9076"/>
                    <a:pt x="17934" y="9083"/>
                  </a:cubicBezTo>
                  <a:lnTo>
                    <a:pt x="17934" y="9083"/>
                  </a:lnTo>
                  <a:cubicBezTo>
                    <a:pt x="17962" y="9059"/>
                    <a:pt x="17978" y="9040"/>
                    <a:pt x="17998" y="9019"/>
                  </a:cubicBezTo>
                  <a:cubicBezTo>
                    <a:pt x="17973" y="8983"/>
                    <a:pt x="17958" y="8963"/>
                    <a:pt x="17937" y="8933"/>
                  </a:cubicBezTo>
                  <a:cubicBezTo>
                    <a:pt x="18014" y="8883"/>
                    <a:pt x="18032" y="8804"/>
                    <a:pt x="18037" y="8713"/>
                  </a:cubicBezTo>
                  <a:lnTo>
                    <a:pt x="18037" y="8713"/>
                  </a:lnTo>
                  <a:cubicBezTo>
                    <a:pt x="17986" y="8719"/>
                    <a:pt x="17946" y="8724"/>
                    <a:pt x="17906" y="8730"/>
                  </a:cubicBezTo>
                  <a:lnTo>
                    <a:pt x="17906" y="8674"/>
                  </a:lnTo>
                  <a:cubicBezTo>
                    <a:pt x="17943" y="8654"/>
                    <a:pt x="17980" y="8633"/>
                    <a:pt x="18012" y="8614"/>
                  </a:cubicBezTo>
                  <a:cubicBezTo>
                    <a:pt x="18008" y="8567"/>
                    <a:pt x="18007" y="8544"/>
                    <a:pt x="18005" y="8526"/>
                  </a:cubicBezTo>
                  <a:cubicBezTo>
                    <a:pt x="18026" y="8499"/>
                    <a:pt x="18040" y="8483"/>
                    <a:pt x="18059" y="8460"/>
                  </a:cubicBezTo>
                  <a:cubicBezTo>
                    <a:pt x="18034" y="8402"/>
                    <a:pt x="18015" y="8357"/>
                    <a:pt x="17995" y="8311"/>
                  </a:cubicBezTo>
                  <a:cubicBezTo>
                    <a:pt x="18018" y="8288"/>
                    <a:pt x="18043" y="8262"/>
                    <a:pt x="18065" y="8240"/>
                  </a:cubicBezTo>
                  <a:cubicBezTo>
                    <a:pt x="18082" y="8273"/>
                    <a:pt x="18096" y="8305"/>
                    <a:pt x="18117" y="8349"/>
                  </a:cubicBezTo>
                  <a:cubicBezTo>
                    <a:pt x="18151" y="8267"/>
                    <a:pt x="18177" y="8204"/>
                    <a:pt x="18198" y="8152"/>
                  </a:cubicBezTo>
                  <a:cubicBezTo>
                    <a:pt x="18226" y="8151"/>
                    <a:pt x="18243" y="8149"/>
                    <a:pt x="18265" y="8148"/>
                  </a:cubicBezTo>
                  <a:cubicBezTo>
                    <a:pt x="18255" y="8077"/>
                    <a:pt x="18248" y="8017"/>
                    <a:pt x="18239" y="7955"/>
                  </a:cubicBezTo>
                  <a:cubicBezTo>
                    <a:pt x="18270" y="7908"/>
                    <a:pt x="18295" y="7871"/>
                    <a:pt x="18315" y="7837"/>
                  </a:cubicBezTo>
                  <a:cubicBezTo>
                    <a:pt x="18336" y="7690"/>
                    <a:pt x="18270" y="7684"/>
                    <a:pt x="18227" y="7646"/>
                  </a:cubicBezTo>
                  <a:cubicBezTo>
                    <a:pt x="18232" y="7611"/>
                    <a:pt x="18237" y="7580"/>
                    <a:pt x="18239" y="7552"/>
                  </a:cubicBezTo>
                  <a:cubicBezTo>
                    <a:pt x="18240" y="7524"/>
                    <a:pt x="18237" y="7499"/>
                    <a:pt x="18233" y="7447"/>
                  </a:cubicBezTo>
                  <a:lnTo>
                    <a:pt x="18233" y="7447"/>
                  </a:lnTo>
                  <a:cubicBezTo>
                    <a:pt x="18289" y="7472"/>
                    <a:pt x="18304" y="7566"/>
                    <a:pt x="18350" y="7566"/>
                  </a:cubicBezTo>
                  <a:cubicBezTo>
                    <a:pt x="18363" y="7566"/>
                    <a:pt x="18377" y="7559"/>
                    <a:pt x="18395" y="7543"/>
                  </a:cubicBezTo>
                  <a:cubicBezTo>
                    <a:pt x="18376" y="7514"/>
                    <a:pt x="18358" y="7486"/>
                    <a:pt x="18330" y="7442"/>
                  </a:cubicBezTo>
                  <a:cubicBezTo>
                    <a:pt x="18383" y="7349"/>
                    <a:pt x="18435" y="7264"/>
                    <a:pt x="18477" y="7188"/>
                  </a:cubicBezTo>
                  <a:cubicBezTo>
                    <a:pt x="18483" y="7087"/>
                    <a:pt x="18488" y="6999"/>
                    <a:pt x="18493" y="6899"/>
                  </a:cubicBezTo>
                  <a:cubicBezTo>
                    <a:pt x="18467" y="6890"/>
                    <a:pt x="18441" y="6882"/>
                    <a:pt x="18411" y="6874"/>
                  </a:cubicBezTo>
                  <a:cubicBezTo>
                    <a:pt x="18438" y="6825"/>
                    <a:pt x="18458" y="6788"/>
                    <a:pt x="18470" y="6765"/>
                  </a:cubicBezTo>
                  <a:cubicBezTo>
                    <a:pt x="18446" y="6679"/>
                    <a:pt x="18426" y="6609"/>
                    <a:pt x="18407" y="6538"/>
                  </a:cubicBezTo>
                  <a:lnTo>
                    <a:pt x="18304" y="6510"/>
                  </a:lnTo>
                  <a:lnTo>
                    <a:pt x="18270" y="6557"/>
                  </a:lnTo>
                  <a:cubicBezTo>
                    <a:pt x="18270" y="6541"/>
                    <a:pt x="18270" y="6525"/>
                    <a:pt x="18249" y="6480"/>
                  </a:cubicBezTo>
                  <a:lnTo>
                    <a:pt x="18249" y="6480"/>
                  </a:lnTo>
                  <a:cubicBezTo>
                    <a:pt x="18239" y="6483"/>
                    <a:pt x="18230" y="6485"/>
                    <a:pt x="18221" y="6485"/>
                  </a:cubicBezTo>
                  <a:cubicBezTo>
                    <a:pt x="18217" y="6485"/>
                    <a:pt x="18214" y="6459"/>
                    <a:pt x="18235" y="6451"/>
                  </a:cubicBezTo>
                  <a:cubicBezTo>
                    <a:pt x="18236" y="6447"/>
                    <a:pt x="18238" y="6446"/>
                    <a:pt x="18241" y="6446"/>
                  </a:cubicBezTo>
                  <a:cubicBezTo>
                    <a:pt x="18249" y="6446"/>
                    <a:pt x="18262" y="6458"/>
                    <a:pt x="18276" y="6471"/>
                  </a:cubicBezTo>
                  <a:cubicBezTo>
                    <a:pt x="18270" y="6472"/>
                    <a:pt x="18264" y="6474"/>
                    <a:pt x="18258" y="6477"/>
                  </a:cubicBezTo>
                  <a:lnTo>
                    <a:pt x="18258" y="6477"/>
                  </a:lnTo>
                  <a:cubicBezTo>
                    <a:pt x="18286" y="6505"/>
                    <a:pt x="18294" y="6508"/>
                    <a:pt x="18304" y="6510"/>
                  </a:cubicBezTo>
                  <a:cubicBezTo>
                    <a:pt x="18327" y="6475"/>
                    <a:pt x="18346" y="6457"/>
                    <a:pt x="18362" y="6457"/>
                  </a:cubicBezTo>
                  <a:cubicBezTo>
                    <a:pt x="18382" y="6457"/>
                    <a:pt x="18397" y="6484"/>
                    <a:pt x="18407" y="6538"/>
                  </a:cubicBezTo>
                  <a:cubicBezTo>
                    <a:pt x="18429" y="6507"/>
                    <a:pt x="18451" y="6476"/>
                    <a:pt x="18479" y="6438"/>
                  </a:cubicBezTo>
                  <a:cubicBezTo>
                    <a:pt x="18482" y="6439"/>
                    <a:pt x="18486" y="6439"/>
                    <a:pt x="18489" y="6439"/>
                  </a:cubicBezTo>
                  <a:cubicBezTo>
                    <a:pt x="18517" y="6439"/>
                    <a:pt x="18550" y="6420"/>
                    <a:pt x="18584" y="6420"/>
                  </a:cubicBezTo>
                  <a:cubicBezTo>
                    <a:pt x="18607" y="6420"/>
                    <a:pt x="18631" y="6429"/>
                    <a:pt x="18655" y="6460"/>
                  </a:cubicBezTo>
                  <a:cubicBezTo>
                    <a:pt x="18646" y="6338"/>
                    <a:pt x="18639" y="6254"/>
                    <a:pt x="18633" y="6173"/>
                  </a:cubicBezTo>
                  <a:cubicBezTo>
                    <a:pt x="18585" y="6195"/>
                    <a:pt x="18549" y="6212"/>
                    <a:pt x="18513" y="6228"/>
                  </a:cubicBezTo>
                  <a:lnTo>
                    <a:pt x="18511" y="6166"/>
                  </a:lnTo>
                  <a:cubicBezTo>
                    <a:pt x="18563" y="6138"/>
                    <a:pt x="18614" y="6110"/>
                    <a:pt x="18666" y="6082"/>
                  </a:cubicBezTo>
                  <a:cubicBezTo>
                    <a:pt x="18660" y="6063"/>
                    <a:pt x="18654" y="6037"/>
                    <a:pt x="18646" y="6012"/>
                  </a:cubicBezTo>
                  <a:cubicBezTo>
                    <a:pt x="18661" y="5991"/>
                    <a:pt x="18676" y="5970"/>
                    <a:pt x="18695" y="5944"/>
                  </a:cubicBezTo>
                  <a:cubicBezTo>
                    <a:pt x="18666" y="5889"/>
                    <a:pt x="18638" y="5838"/>
                    <a:pt x="18610" y="5785"/>
                  </a:cubicBezTo>
                  <a:cubicBezTo>
                    <a:pt x="18638" y="5773"/>
                    <a:pt x="18660" y="5764"/>
                    <a:pt x="18674" y="5757"/>
                  </a:cubicBezTo>
                  <a:cubicBezTo>
                    <a:pt x="18666" y="5633"/>
                    <a:pt x="18658" y="5514"/>
                    <a:pt x="18644" y="5383"/>
                  </a:cubicBezTo>
                  <a:cubicBezTo>
                    <a:pt x="18685" y="5336"/>
                    <a:pt x="18716" y="5299"/>
                    <a:pt x="18751" y="5260"/>
                  </a:cubicBezTo>
                  <a:cubicBezTo>
                    <a:pt x="18738" y="5088"/>
                    <a:pt x="18805" y="4910"/>
                    <a:pt x="18741" y="4749"/>
                  </a:cubicBezTo>
                  <a:cubicBezTo>
                    <a:pt x="18798" y="4665"/>
                    <a:pt x="18739" y="4551"/>
                    <a:pt x="18761" y="4430"/>
                  </a:cubicBezTo>
                  <a:cubicBezTo>
                    <a:pt x="18797" y="4275"/>
                    <a:pt x="18835" y="4067"/>
                    <a:pt x="18779" y="3886"/>
                  </a:cubicBezTo>
                  <a:cubicBezTo>
                    <a:pt x="18730" y="3744"/>
                    <a:pt x="18730" y="3663"/>
                    <a:pt x="18685" y="3471"/>
                  </a:cubicBezTo>
                  <a:cubicBezTo>
                    <a:pt x="18654" y="3318"/>
                    <a:pt x="18616" y="3171"/>
                    <a:pt x="18561" y="2998"/>
                  </a:cubicBezTo>
                  <a:cubicBezTo>
                    <a:pt x="18511" y="2907"/>
                    <a:pt x="18424" y="2807"/>
                    <a:pt x="18348" y="2712"/>
                  </a:cubicBezTo>
                  <a:cubicBezTo>
                    <a:pt x="18335" y="2672"/>
                    <a:pt x="18327" y="2647"/>
                    <a:pt x="18320" y="2626"/>
                  </a:cubicBezTo>
                  <a:cubicBezTo>
                    <a:pt x="18276" y="2589"/>
                    <a:pt x="18233" y="2554"/>
                    <a:pt x="18198" y="2526"/>
                  </a:cubicBezTo>
                  <a:cubicBezTo>
                    <a:pt x="18036" y="2259"/>
                    <a:pt x="17789" y="2119"/>
                    <a:pt x="17484" y="2119"/>
                  </a:cubicBezTo>
                  <a:cubicBezTo>
                    <a:pt x="17462" y="2119"/>
                    <a:pt x="17439" y="2120"/>
                    <a:pt x="17417" y="2122"/>
                  </a:cubicBezTo>
                  <a:cubicBezTo>
                    <a:pt x="17322" y="2094"/>
                    <a:pt x="17223" y="2040"/>
                    <a:pt x="17159" y="2040"/>
                  </a:cubicBezTo>
                  <a:cubicBezTo>
                    <a:pt x="17152" y="2040"/>
                    <a:pt x="17146" y="2041"/>
                    <a:pt x="17140" y="2042"/>
                  </a:cubicBezTo>
                  <a:cubicBezTo>
                    <a:pt x="16960" y="2064"/>
                    <a:pt x="16772" y="2039"/>
                    <a:pt x="16593" y="2089"/>
                  </a:cubicBezTo>
                  <a:cubicBezTo>
                    <a:pt x="16512" y="2105"/>
                    <a:pt x="16422" y="2123"/>
                    <a:pt x="16337" y="2141"/>
                  </a:cubicBezTo>
                  <a:cubicBezTo>
                    <a:pt x="16253" y="2164"/>
                    <a:pt x="16166" y="2200"/>
                    <a:pt x="16115" y="2230"/>
                  </a:cubicBezTo>
                  <a:cubicBezTo>
                    <a:pt x="15991" y="2301"/>
                    <a:pt x="15836" y="2298"/>
                    <a:pt x="15766" y="2407"/>
                  </a:cubicBezTo>
                  <a:cubicBezTo>
                    <a:pt x="15758" y="2419"/>
                    <a:pt x="15655" y="2463"/>
                    <a:pt x="15629" y="2466"/>
                  </a:cubicBezTo>
                  <a:cubicBezTo>
                    <a:pt x="15545" y="2470"/>
                    <a:pt x="15469" y="2535"/>
                    <a:pt x="15395" y="2584"/>
                  </a:cubicBezTo>
                  <a:cubicBezTo>
                    <a:pt x="15246" y="2684"/>
                    <a:pt x="15116" y="2797"/>
                    <a:pt x="14973" y="2929"/>
                  </a:cubicBezTo>
                  <a:cubicBezTo>
                    <a:pt x="14971" y="2929"/>
                    <a:pt x="14948" y="2937"/>
                    <a:pt x="14907" y="2948"/>
                  </a:cubicBezTo>
                  <a:cubicBezTo>
                    <a:pt x="14880" y="2988"/>
                    <a:pt x="14852" y="3031"/>
                    <a:pt x="14826" y="3071"/>
                  </a:cubicBezTo>
                  <a:cubicBezTo>
                    <a:pt x="14802" y="3081"/>
                    <a:pt x="14774" y="3088"/>
                    <a:pt x="14705" y="3119"/>
                  </a:cubicBezTo>
                  <a:cubicBezTo>
                    <a:pt x="14699" y="3166"/>
                    <a:pt x="14693" y="3210"/>
                    <a:pt x="14686" y="3260"/>
                  </a:cubicBezTo>
                  <a:cubicBezTo>
                    <a:pt x="14652" y="3253"/>
                    <a:pt x="14629" y="3247"/>
                    <a:pt x="14605" y="3241"/>
                  </a:cubicBezTo>
                  <a:cubicBezTo>
                    <a:pt x="14505" y="3382"/>
                    <a:pt x="14426" y="3519"/>
                    <a:pt x="14350" y="3647"/>
                  </a:cubicBezTo>
                  <a:cubicBezTo>
                    <a:pt x="14355" y="3671"/>
                    <a:pt x="14358" y="3691"/>
                    <a:pt x="14368" y="3749"/>
                  </a:cubicBezTo>
                  <a:cubicBezTo>
                    <a:pt x="14311" y="3718"/>
                    <a:pt x="14281" y="3702"/>
                    <a:pt x="14240" y="3680"/>
                  </a:cubicBezTo>
                  <a:cubicBezTo>
                    <a:pt x="14175" y="3813"/>
                    <a:pt x="14124" y="3937"/>
                    <a:pt x="13993" y="4005"/>
                  </a:cubicBezTo>
                  <a:cubicBezTo>
                    <a:pt x="13964" y="4021"/>
                    <a:pt x="13896" y="4112"/>
                    <a:pt x="13897" y="4134"/>
                  </a:cubicBezTo>
                  <a:cubicBezTo>
                    <a:pt x="13899" y="4220"/>
                    <a:pt x="13799" y="4258"/>
                    <a:pt x="13777" y="4345"/>
                  </a:cubicBezTo>
                  <a:cubicBezTo>
                    <a:pt x="13762" y="4411"/>
                    <a:pt x="13688" y="4505"/>
                    <a:pt x="13646" y="4592"/>
                  </a:cubicBezTo>
                  <a:cubicBezTo>
                    <a:pt x="13600" y="4682"/>
                    <a:pt x="13556" y="4801"/>
                    <a:pt x="13462" y="4889"/>
                  </a:cubicBezTo>
                  <a:cubicBezTo>
                    <a:pt x="13412" y="4938"/>
                    <a:pt x="13357" y="5036"/>
                    <a:pt x="13335" y="5110"/>
                  </a:cubicBezTo>
                  <a:cubicBezTo>
                    <a:pt x="13300" y="5220"/>
                    <a:pt x="13262" y="5299"/>
                    <a:pt x="13175" y="5363"/>
                  </a:cubicBezTo>
                  <a:cubicBezTo>
                    <a:pt x="13150" y="5382"/>
                    <a:pt x="13119" y="5429"/>
                    <a:pt x="13106" y="5466"/>
                  </a:cubicBezTo>
                  <a:cubicBezTo>
                    <a:pt x="13072" y="5550"/>
                    <a:pt x="13026" y="5645"/>
                    <a:pt x="13023" y="5716"/>
                  </a:cubicBezTo>
                  <a:cubicBezTo>
                    <a:pt x="13019" y="5776"/>
                    <a:pt x="12994" y="5813"/>
                    <a:pt x="12963" y="5845"/>
                  </a:cubicBezTo>
                  <a:cubicBezTo>
                    <a:pt x="12928" y="5889"/>
                    <a:pt x="12910" y="5891"/>
                    <a:pt x="12912" y="5909"/>
                  </a:cubicBezTo>
                  <a:cubicBezTo>
                    <a:pt x="12912" y="5947"/>
                    <a:pt x="12879" y="5970"/>
                    <a:pt x="12885" y="6013"/>
                  </a:cubicBezTo>
                  <a:cubicBezTo>
                    <a:pt x="12890" y="6073"/>
                    <a:pt x="12841" y="6073"/>
                    <a:pt x="12848" y="6123"/>
                  </a:cubicBezTo>
                  <a:cubicBezTo>
                    <a:pt x="12857" y="6201"/>
                    <a:pt x="12823" y="6207"/>
                    <a:pt x="12813" y="6251"/>
                  </a:cubicBezTo>
                  <a:cubicBezTo>
                    <a:pt x="12806" y="6282"/>
                    <a:pt x="12801" y="6322"/>
                    <a:pt x="12794" y="6362"/>
                  </a:cubicBezTo>
                  <a:cubicBezTo>
                    <a:pt x="12781" y="6354"/>
                    <a:pt x="12767" y="6347"/>
                    <a:pt x="12759" y="6341"/>
                  </a:cubicBezTo>
                  <a:cubicBezTo>
                    <a:pt x="12757" y="6350"/>
                    <a:pt x="12723" y="6490"/>
                    <a:pt x="12723" y="6490"/>
                  </a:cubicBezTo>
                  <a:lnTo>
                    <a:pt x="12704" y="6450"/>
                  </a:lnTo>
                  <a:cubicBezTo>
                    <a:pt x="12703" y="6503"/>
                    <a:pt x="12701" y="6553"/>
                    <a:pt x="12700" y="6603"/>
                  </a:cubicBezTo>
                  <a:cubicBezTo>
                    <a:pt x="12692" y="6594"/>
                    <a:pt x="12686" y="6589"/>
                    <a:pt x="12680" y="6589"/>
                  </a:cubicBezTo>
                  <a:cubicBezTo>
                    <a:pt x="12666" y="6589"/>
                    <a:pt x="12656" y="6618"/>
                    <a:pt x="12645" y="6710"/>
                  </a:cubicBezTo>
                  <a:cubicBezTo>
                    <a:pt x="12638" y="6780"/>
                    <a:pt x="12622" y="6899"/>
                    <a:pt x="12607" y="6899"/>
                  </a:cubicBezTo>
                  <a:cubicBezTo>
                    <a:pt x="12605" y="6899"/>
                    <a:pt x="12603" y="6897"/>
                    <a:pt x="12601" y="6893"/>
                  </a:cubicBezTo>
                  <a:cubicBezTo>
                    <a:pt x="12595" y="6876"/>
                    <a:pt x="12588" y="6870"/>
                    <a:pt x="12582" y="6870"/>
                  </a:cubicBezTo>
                  <a:cubicBezTo>
                    <a:pt x="12555" y="6870"/>
                    <a:pt x="12529" y="6992"/>
                    <a:pt x="12509" y="7002"/>
                  </a:cubicBezTo>
                  <a:cubicBezTo>
                    <a:pt x="12494" y="7090"/>
                    <a:pt x="12482" y="7152"/>
                    <a:pt x="12473" y="7202"/>
                  </a:cubicBezTo>
                  <a:cubicBezTo>
                    <a:pt x="12469" y="7280"/>
                    <a:pt x="12464" y="7361"/>
                    <a:pt x="12460" y="7437"/>
                  </a:cubicBezTo>
                  <a:cubicBezTo>
                    <a:pt x="12457" y="7453"/>
                    <a:pt x="12454" y="7468"/>
                    <a:pt x="12451" y="7486"/>
                  </a:cubicBezTo>
                  <a:cubicBezTo>
                    <a:pt x="12454" y="7394"/>
                    <a:pt x="12457" y="7303"/>
                    <a:pt x="12460" y="7214"/>
                  </a:cubicBezTo>
                  <a:lnTo>
                    <a:pt x="12460" y="7214"/>
                  </a:lnTo>
                  <a:cubicBezTo>
                    <a:pt x="12455" y="7244"/>
                    <a:pt x="12451" y="7267"/>
                    <a:pt x="12450" y="7277"/>
                  </a:cubicBezTo>
                  <a:lnTo>
                    <a:pt x="12450" y="7277"/>
                  </a:lnTo>
                  <a:cubicBezTo>
                    <a:pt x="12447" y="7262"/>
                    <a:pt x="12444" y="7255"/>
                    <a:pt x="12441" y="7255"/>
                  </a:cubicBezTo>
                  <a:cubicBezTo>
                    <a:pt x="12431" y="7255"/>
                    <a:pt x="12417" y="7310"/>
                    <a:pt x="12400" y="7384"/>
                  </a:cubicBezTo>
                  <a:cubicBezTo>
                    <a:pt x="12385" y="7462"/>
                    <a:pt x="12375" y="7487"/>
                    <a:pt x="12369" y="7487"/>
                  </a:cubicBezTo>
                  <a:cubicBezTo>
                    <a:pt x="12364" y="7487"/>
                    <a:pt x="12360" y="7472"/>
                    <a:pt x="12357" y="7455"/>
                  </a:cubicBezTo>
                  <a:cubicBezTo>
                    <a:pt x="12367" y="7377"/>
                    <a:pt x="12376" y="7302"/>
                    <a:pt x="12388" y="7215"/>
                  </a:cubicBezTo>
                  <a:lnTo>
                    <a:pt x="12388" y="7215"/>
                  </a:lnTo>
                  <a:cubicBezTo>
                    <a:pt x="12381" y="7246"/>
                    <a:pt x="12375" y="7271"/>
                    <a:pt x="12369" y="7293"/>
                  </a:cubicBezTo>
                  <a:cubicBezTo>
                    <a:pt x="12375" y="7236"/>
                    <a:pt x="12379" y="7178"/>
                    <a:pt x="12385" y="7127"/>
                  </a:cubicBezTo>
                  <a:lnTo>
                    <a:pt x="12385" y="7127"/>
                  </a:lnTo>
                  <a:cubicBezTo>
                    <a:pt x="12372" y="7158"/>
                    <a:pt x="12361" y="7180"/>
                    <a:pt x="12353" y="7196"/>
                  </a:cubicBezTo>
                  <a:cubicBezTo>
                    <a:pt x="12332" y="7289"/>
                    <a:pt x="12316" y="7364"/>
                    <a:pt x="12301" y="7431"/>
                  </a:cubicBezTo>
                  <a:cubicBezTo>
                    <a:pt x="12301" y="7431"/>
                    <a:pt x="12301" y="7431"/>
                    <a:pt x="12301" y="7431"/>
                  </a:cubicBezTo>
                  <a:lnTo>
                    <a:pt x="12301" y="7431"/>
                  </a:lnTo>
                  <a:cubicBezTo>
                    <a:pt x="12294" y="7447"/>
                    <a:pt x="12286" y="7458"/>
                    <a:pt x="12278" y="7470"/>
                  </a:cubicBezTo>
                  <a:cubicBezTo>
                    <a:pt x="12289" y="7393"/>
                    <a:pt x="12301" y="7315"/>
                    <a:pt x="12310" y="7255"/>
                  </a:cubicBezTo>
                  <a:cubicBezTo>
                    <a:pt x="12292" y="7212"/>
                    <a:pt x="12275" y="7172"/>
                    <a:pt x="12257" y="7130"/>
                  </a:cubicBezTo>
                  <a:cubicBezTo>
                    <a:pt x="12264" y="7077"/>
                    <a:pt x="12276" y="7008"/>
                    <a:pt x="12286" y="6934"/>
                  </a:cubicBezTo>
                  <a:cubicBezTo>
                    <a:pt x="12284" y="6860"/>
                    <a:pt x="12272" y="6829"/>
                    <a:pt x="12249" y="6829"/>
                  </a:cubicBezTo>
                  <a:cubicBezTo>
                    <a:pt x="12234" y="6829"/>
                    <a:pt x="12215" y="6841"/>
                    <a:pt x="12191" y="6862"/>
                  </a:cubicBezTo>
                  <a:cubicBezTo>
                    <a:pt x="12242" y="6685"/>
                    <a:pt x="12194" y="6768"/>
                    <a:pt x="12173" y="6715"/>
                  </a:cubicBezTo>
                  <a:cubicBezTo>
                    <a:pt x="12185" y="6685"/>
                    <a:pt x="12210" y="6616"/>
                    <a:pt x="12241" y="6529"/>
                  </a:cubicBezTo>
                  <a:lnTo>
                    <a:pt x="12241" y="6529"/>
                  </a:lnTo>
                  <a:cubicBezTo>
                    <a:pt x="12205" y="6556"/>
                    <a:pt x="12183" y="6563"/>
                    <a:pt x="12164" y="6569"/>
                  </a:cubicBezTo>
                  <a:cubicBezTo>
                    <a:pt x="12176" y="6506"/>
                    <a:pt x="12186" y="6444"/>
                    <a:pt x="12198" y="6376"/>
                  </a:cubicBezTo>
                  <a:lnTo>
                    <a:pt x="12198" y="6376"/>
                  </a:lnTo>
                  <a:cubicBezTo>
                    <a:pt x="12172" y="6412"/>
                    <a:pt x="12145" y="6447"/>
                    <a:pt x="12114" y="6488"/>
                  </a:cubicBezTo>
                  <a:cubicBezTo>
                    <a:pt x="12113" y="6446"/>
                    <a:pt x="12111" y="6410"/>
                    <a:pt x="12110" y="6384"/>
                  </a:cubicBezTo>
                  <a:cubicBezTo>
                    <a:pt x="12133" y="6344"/>
                    <a:pt x="12147" y="6323"/>
                    <a:pt x="12157" y="6306"/>
                  </a:cubicBezTo>
                  <a:cubicBezTo>
                    <a:pt x="12151" y="6266"/>
                    <a:pt x="12147" y="6229"/>
                    <a:pt x="12145" y="6207"/>
                  </a:cubicBezTo>
                  <a:cubicBezTo>
                    <a:pt x="12119" y="6197"/>
                    <a:pt x="12102" y="6188"/>
                    <a:pt x="12052" y="6181"/>
                  </a:cubicBezTo>
                  <a:lnTo>
                    <a:pt x="12052" y="6181"/>
                  </a:lnTo>
                  <a:cubicBezTo>
                    <a:pt x="12045" y="6189"/>
                    <a:pt x="12039" y="6197"/>
                    <a:pt x="12032" y="6204"/>
                  </a:cubicBezTo>
                  <a:cubicBezTo>
                    <a:pt x="12031" y="6205"/>
                    <a:pt x="12030" y="6205"/>
                    <a:pt x="12030" y="6205"/>
                  </a:cubicBezTo>
                  <a:cubicBezTo>
                    <a:pt x="12026" y="6205"/>
                    <a:pt x="12022" y="6195"/>
                    <a:pt x="12035" y="6179"/>
                  </a:cubicBezTo>
                  <a:cubicBezTo>
                    <a:pt x="12034" y="6174"/>
                    <a:pt x="12042" y="6169"/>
                    <a:pt x="12053" y="6163"/>
                  </a:cubicBezTo>
                  <a:lnTo>
                    <a:pt x="12053" y="6163"/>
                  </a:lnTo>
                  <a:cubicBezTo>
                    <a:pt x="12123" y="6097"/>
                    <a:pt x="12109" y="6053"/>
                    <a:pt x="12132" y="6000"/>
                  </a:cubicBezTo>
                  <a:lnTo>
                    <a:pt x="12132" y="6000"/>
                  </a:lnTo>
                  <a:cubicBezTo>
                    <a:pt x="12086" y="6019"/>
                    <a:pt x="12055" y="6031"/>
                    <a:pt x="12019" y="6042"/>
                  </a:cubicBezTo>
                  <a:cubicBezTo>
                    <a:pt x="12022" y="6014"/>
                    <a:pt x="12023" y="5992"/>
                    <a:pt x="12026" y="5959"/>
                  </a:cubicBezTo>
                  <a:cubicBezTo>
                    <a:pt x="12060" y="5966"/>
                    <a:pt x="12082" y="5969"/>
                    <a:pt x="12111" y="5972"/>
                  </a:cubicBezTo>
                  <a:cubicBezTo>
                    <a:pt x="12107" y="5941"/>
                    <a:pt x="12102" y="5914"/>
                    <a:pt x="12100" y="5885"/>
                  </a:cubicBezTo>
                  <a:cubicBezTo>
                    <a:pt x="12066" y="5876"/>
                    <a:pt x="12033" y="5866"/>
                    <a:pt x="11997" y="5851"/>
                  </a:cubicBezTo>
                  <a:cubicBezTo>
                    <a:pt x="12026" y="5801"/>
                    <a:pt x="12098" y="5876"/>
                    <a:pt x="12085" y="5760"/>
                  </a:cubicBezTo>
                  <a:cubicBezTo>
                    <a:pt x="12084" y="5760"/>
                    <a:pt x="12084" y="5759"/>
                    <a:pt x="12084" y="5759"/>
                  </a:cubicBezTo>
                  <a:lnTo>
                    <a:pt x="12084" y="5759"/>
                  </a:lnTo>
                  <a:cubicBezTo>
                    <a:pt x="12165" y="5651"/>
                    <a:pt x="12042" y="5570"/>
                    <a:pt x="12033" y="5477"/>
                  </a:cubicBezTo>
                  <a:cubicBezTo>
                    <a:pt x="12079" y="5314"/>
                    <a:pt x="11999" y="5166"/>
                    <a:pt x="11935" y="5020"/>
                  </a:cubicBezTo>
                  <a:cubicBezTo>
                    <a:pt x="11958" y="4992"/>
                    <a:pt x="11977" y="4968"/>
                    <a:pt x="11992" y="4949"/>
                  </a:cubicBezTo>
                  <a:cubicBezTo>
                    <a:pt x="11955" y="4879"/>
                    <a:pt x="11921" y="4814"/>
                    <a:pt x="11889" y="4752"/>
                  </a:cubicBezTo>
                  <a:cubicBezTo>
                    <a:pt x="11894" y="4724"/>
                    <a:pt x="11898" y="4699"/>
                    <a:pt x="11904" y="4670"/>
                  </a:cubicBezTo>
                  <a:cubicBezTo>
                    <a:pt x="11879" y="4626"/>
                    <a:pt x="11855" y="4584"/>
                    <a:pt x="11836" y="4549"/>
                  </a:cubicBezTo>
                  <a:cubicBezTo>
                    <a:pt x="11832" y="4474"/>
                    <a:pt x="11827" y="4406"/>
                    <a:pt x="11823" y="4339"/>
                  </a:cubicBezTo>
                  <a:lnTo>
                    <a:pt x="11782" y="4300"/>
                  </a:lnTo>
                  <a:lnTo>
                    <a:pt x="11805" y="4274"/>
                  </a:lnTo>
                  <a:cubicBezTo>
                    <a:pt x="11782" y="4193"/>
                    <a:pt x="11764" y="4074"/>
                    <a:pt x="11729" y="4037"/>
                  </a:cubicBezTo>
                  <a:cubicBezTo>
                    <a:pt x="11657" y="3961"/>
                    <a:pt x="11704" y="3897"/>
                    <a:pt x="11676" y="3828"/>
                  </a:cubicBezTo>
                  <a:cubicBezTo>
                    <a:pt x="11614" y="3669"/>
                    <a:pt x="11511" y="3575"/>
                    <a:pt x="11448" y="3416"/>
                  </a:cubicBezTo>
                  <a:cubicBezTo>
                    <a:pt x="11424" y="3363"/>
                    <a:pt x="11357" y="3340"/>
                    <a:pt x="11282" y="3282"/>
                  </a:cubicBezTo>
                  <a:cubicBezTo>
                    <a:pt x="11370" y="3221"/>
                    <a:pt x="11371" y="3103"/>
                    <a:pt x="11345" y="2960"/>
                  </a:cubicBezTo>
                  <a:cubicBezTo>
                    <a:pt x="11309" y="2957"/>
                    <a:pt x="11274" y="2956"/>
                    <a:pt x="11221" y="2953"/>
                  </a:cubicBezTo>
                  <a:cubicBezTo>
                    <a:pt x="11249" y="2881"/>
                    <a:pt x="11268" y="2831"/>
                    <a:pt x="11286" y="2782"/>
                  </a:cubicBezTo>
                  <a:lnTo>
                    <a:pt x="11234" y="2726"/>
                  </a:lnTo>
                  <a:cubicBezTo>
                    <a:pt x="11239" y="2703"/>
                    <a:pt x="11240" y="2685"/>
                    <a:pt x="11245" y="2662"/>
                  </a:cubicBezTo>
                  <a:cubicBezTo>
                    <a:pt x="11187" y="2606"/>
                    <a:pt x="11130" y="2551"/>
                    <a:pt x="11068" y="2491"/>
                  </a:cubicBezTo>
                  <a:cubicBezTo>
                    <a:pt x="11083" y="2470"/>
                    <a:pt x="11098" y="2451"/>
                    <a:pt x="11112" y="2432"/>
                  </a:cubicBezTo>
                  <a:cubicBezTo>
                    <a:pt x="10981" y="2230"/>
                    <a:pt x="10898" y="2020"/>
                    <a:pt x="10834" y="1789"/>
                  </a:cubicBezTo>
                  <a:cubicBezTo>
                    <a:pt x="10700" y="1693"/>
                    <a:pt x="10689" y="1542"/>
                    <a:pt x="10622" y="1382"/>
                  </a:cubicBezTo>
                  <a:cubicBezTo>
                    <a:pt x="10577" y="1359"/>
                    <a:pt x="10528" y="1337"/>
                    <a:pt x="10481" y="1314"/>
                  </a:cubicBezTo>
                  <a:cubicBezTo>
                    <a:pt x="10434" y="1209"/>
                    <a:pt x="10371" y="1117"/>
                    <a:pt x="10309" y="1027"/>
                  </a:cubicBezTo>
                  <a:cubicBezTo>
                    <a:pt x="10274" y="978"/>
                    <a:pt x="10234" y="933"/>
                    <a:pt x="10194" y="886"/>
                  </a:cubicBezTo>
                  <a:cubicBezTo>
                    <a:pt x="10149" y="842"/>
                    <a:pt x="10103" y="796"/>
                    <a:pt x="10065" y="749"/>
                  </a:cubicBezTo>
                  <a:cubicBezTo>
                    <a:pt x="10007" y="680"/>
                    <a:pt x="9956" y="624"/>
                    <a:pt x="9893" y="562"/>
                  </a:cubicBezTo>
                  <a:cubicBezTo>
                    <a:pt x="9824" y="509"/>
                    <a:pt x="9750" y="452"/>
                    <a:pt x="9678" y="394"/>
                  </a:cubicBezTo>
                  <a:cubicBezTo>
                    <a:pt x="9641" y="366"/>
                    <a:pt x="9603" y="338"/>
                    <a:pt x="9563" y="313"/>
                  </a:cubicBezTo>
                  <a:cubicBezTo>
                    <a:pt x="9520" y="290"/>
                    <a:pt x="9472" y="269"/>
                    <a:pt x="9426" y="247"/>
                  </a:cubicBezTo>
                  <a:cubicBezTo>
                    <a:pt x="9334" y="205"/>
                    <a:pt x="9245" y="156"/>
                    <a:pt x="9148" y="105"/>
                  </a:cubicBezTo>
                  <a:cubicBezTo>
                    <a:pt x="9004" y="49"/>
                    <a:pt x="8847" y="1"/>
                    <a:pt x="86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1173850" y="4327725"/>
              <a:ext cx="4475" cy="6150"/>
            </a:xfrm>
            <a:custGeom>
              <a:avLst/>
              <a:gdLst/>
              <a:ahLst/>
              <a:cxnLst/>
              <a:rect l="l" t="t" r="r" b="b"/>
              <a:pathLst>
                <a:path w="179" h="246" extrusionOk="0">
                  <a:moveTo>
                    <a:pt x="179" y="0"/>
                  </a:moveTo>
                  <a:cubicBezTo>
                    <a:pt x="152" y="12"/>
                    <a:pt x="127" y="25"/>
                    <a:pt x="89" y="41"/>
                  </a:cubicBezTo>
                  <a:cubicBezTo>
                    <a:pt x="70" y="87"/>
                    <a:pt x="43" y="149"/>
                    <a:pt x="1" y="246"/>
                  </a:cubicBezTo>
                  <a:cubicBezTo>
                    <a:pt x="67" y="212"/>
                    <a:pt x="105" y="193"/>
                    <a:pt x="136" y="177"/>
                  </a:cubicBezTo>
                  <a:cubicBezTo>
                    <a:pt x="152" y="110"/>
                    <a:pt x="165" y="56"/>
                    <a:pt x="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1464500" y="4486575"/>
              <a:ext cx="5275" cy="3875"/>
            </a:xfrm>
            <a:custGeom>
              <a:avLst/>
              <a:gdLst/>
              <a:ahLst/>
              <a:cxnLst/>
              <a:rect l="l" t="t" r="r" b="b"/>
              <a:pathLst>
                <a:path w="211" h="155" extrusionOk="0">
                  <a:moveTo>
                    <a:pt x="183" y="0"/>
                  </a:moveTo>
                  <a:cubicBezTo>
                    <a:pt x="140" y="11"/>
                    <a:pt x="94" y="22"/>
                    <a:pt x="0" y="44"/>
                  </a:cubicBezTo>
                  <a:cubicBezTo>
                    <a:pt x="59" y="89"/>
                    <a:pt x="100" y="119"/>
                    <a:pt x="146" y="155"/>
                  </a:cubicBezTo>
                  <a:cubicBezTo>
                    <a:pt x="196" y="99"/>
                    <a:pt x="111" y="55"/>
                    <a:pt x="211" y="9"/>
                  </a:cubicBezTo>
                  <a:cubicBezTo>
                    <a:pt x="203" y="8"/>
                    <a:pt x="194" y="5"/>
                    <a:pt x="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1466150" y="4502575"/>
              <a:ext cx="6100" cy="1750"/>
            </a:xfrm>
            <a:custGeom>
              <a:avLst/>
              <a:gdLst/>
              <a:ahLst/>
              <a:cxnLst/>
              <a:rect l="l" t="t" r="r" b="b"/>
              <a:pathLst>
                <a:path w="244" h="70" extrusionOk="0">
                  <a:moveTo>
                    <a:pt x="0" y="0"/>
                  </a:moveTo>
                  <a:cubicBezTo>
                    <a:pt x="20" y="36"/>
                    <a:pt x="27" y="49"/>
                    <a:pt x="39" y="69"/>
                  </a:cubicBezTo>
                  <a:cubicBezTo>
                    <a:pt x="101" y="53"/>
                    <a:pt x="153" y="37"/>
                    <a:pt x="243" y="14"/>
                  </a:cubicBezTo>
                  <a:cubicBezTo>
                    <a:pt x="148" y="8"/>
                    <a:pt x="92" y="5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1372800" y="4541500"/>
              <a:ext cx="2875" cy="1675"/>
            </a:xfrm>
            <a:custGeom>
              <a:avLst/>
              <a:gdLst/>
              <a:ahLst/>
              <a:cxnLst/>
              <a:rect l="l" t="t" r="r" b="b"/>
              <a:pathLst>
                <a:path w="115" h="67" extrusionOk="0">
                  <a:moveTo>
                    <a:pt x="39" y="1"/>
                  </a:moveTo>
                  <a:cubicBezTo>
                    <a:pt x="34" y="1"/>
                    <a:pt x="29" y="1"/>
                    <a:pt x="23" y="1"/>
                  </a:cubicBezTo>
                  <a:cubicBezTo>
                    <a:pt x="33" y="26"/>
                    <a:pt x="0" y="67"/>
                    <a:pt x="71" y="67"/>
                  </a:cubicBezTo>
                  <a:cubicBezTo>
                    <a:pt x="77" y="67"/>
                    <a:pt x="83" y="67"/>
                    <a:pt x="90" y="66"/>
                  </a:cubicBezTo>
                  <a:cubicBezTo>
                    <a:pt x="81" y="41"/>
                    <a:pt x="115" y="1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850650" y="4553475"/>
              <a:ext cx="3025" cy="1175"/>
            </a:xfrm>
            <a:custGeom>
              <a:avLst/>
              <a:gdLst/>
              <a:ahLst/>
              <a:cxnLst/>
              <a:rect l="l" t="t" r="r" b="b"/>
              <a:pathLst>
                <a:path w="121" h="47" extrusionOk="0">
                  <a:moveTo>
                    <a:pt x="73" y="0"/>
                  </a:moveTo>
                  <a:lnTo>
                    <a:pt x="1" y="46"/>
                  </a:lnTo>
                  <a:lnTo>
                    <a:pt x="120" y="3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1451225" y="4514275"/>
              <a:ext cx="1075" cy="1975"/>
            </a:xfrm>
            <a:custGeom>
              <a:avLst/>
              <a:gdLst/>
              <a:ahLst/>
              <a:cxnLst/>
              <a:rect l="l" t="t" r="r" b="b"/>
              <a:pathLst>
                <a:path w="43" h="79" extrusionOk="0">
                  <a:moveTo>
                    <a:pt x="31" y="0"/>
                  </a:moveTo>
                  <a:lnTo>
                    <a:pt x="0" y="7"/>
                  </a:lnTo>
                  <a:lnTo>
                    <a:pt x="12" y="78"/>
                  </a:lnTo>
                  <a:lnTo>
                    <a:pt x="43" y="7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929375" y="4523375"/>
              <a:ext cx="2850" cy="1975"/>
            </a:xfrm>
            <a:custGeom>
              <a:avLst/>
              <a:gdLst/>
              <a:ahLst/>
              <a:cxnLst/>
              <a:rect l="l" t="t" r="r" b="b"/>
              <a:pathLst>
                <a:path w="114" h="79" extrusionOk="0">
                  <a:moveTo>
                    <a:pt x="102" y="1"/>
                  </a:moveTo>
                  <a:lnTo>
                    <a:pt x="0" y="51"/>
                  </a:lnTo>
                  <a:lnTo>
                    <a:pt x="14" y="79"/>
                  </a:lnTo>
                  <a:lnTo>
                    <a:pt x="114" y="2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1234500" y="4158125"/>
              <a:ext cx="1875" cy="2075"/>
            </a:xfrm>
            <a:custGeom>
              <a:avLst/>
              <a:gdLst/>
              <a:ahLst/>
              <a:cxnLst/>
              <a:rect l="l" t="t" r="r" b="b"/>
              <a:pathLst>
                <a:path w="75" h="83" extrusionOk="0">
                  <a:moveTo>
                    <a:pt x="1" y="0"/>
                  </a:moveTo>
                  <a:cubicBezTo>
                    <a:pt x="14" y="56"/>
                    <a:pt x="15" y="83"/>
                    <a:pt x="21" y="83"/>
                  </a:cubicBezTo>
                  <a:cubicBezTo>
                    <a:pt x="37" y="83"/>
                    <a:pt x="57" y="74"/>
                    <a:pt x="74" y="68"/>
                  </a:cubicBezTo>
                  <a:cubicBezTo>
                    <a:pt x="55" y="50"/>
                    <a:pt x="37" y="3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1042150" y="4513025"/>
              <a:ext cx="2925" cy="2525"/>
            </a:xfrm>
            <a:custGeom>
              <a:avLst/>
              <a:gdLst/>
              <a:ahLst/>
              <a:cxnLst/>
              <a:rect l="l" t="t" r="r" b="b"/>
              <a:pathLst>
                <a:path w="117" h="101" extrusionOk="0">
                  <a:moveTo>
                    <a:pt x="106" y="0"/>
                  </a:moveTo>
                  <a:lnTo>
                    <a:pt x="0" y="85"/>
                  </a:lnTo>
                  <a:lnTo>
                    <a:pt x="10" y="100"/>
                  </a:lnTo>
                  <a:lnTo>
                    <a:pt x="116" y="1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1009625" y="3996550"/>
              <a:ext cx="2225" cy="2025"/>
            </a:xfrm>
            <a:custGeom>
              <a:avLst/>
              <a:gdLst/>
              <a:ahLst/>
              <a:cxnLst/>
              <a:rect l="l" t="t" r="r" b="b"/>
              <a:pathLst>
                <a:path w="89" h="81" extrusionOk="0">
                  <a:moveTo>
                    <a:pt x="43" y="0"/>
                  </a:moveTo>
                  <a:lnTo>
                    <a:pt x="1" y="57"/>
                  </a:lnTo>
                  <a:lnTo>
                    <a:pt x="45" y="81"/>
                  </a:lnTo>
                  <a:lnTo>
                    <a:pt x="89" y="24"/>
                  </a:lnTo>
                  <a:cubicBezTo>
                    <a:pt x="73" y="16"/>
                    <a:pt x="58" y="9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928275" y="4194425"/>
              <a:ext cx="975" cy="3075"/>
            </a:xfrm>
            <a:custGeom>
              <a:avLst/>
              <a:gdLst/>
              <a:ahLst/>
              <a:cxnLst/>
              <a:rect l="l" t="t" r="r" b="b"/>
              <a:pathLst>
                <a:path w="39" h="123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40"/>
                    <a:pt x="3" y="81"/>
                    <a:pt x="8" y="122"/>
                  </a:cubicBezTo>
                  <a:lnTo>
                    <a:pt x="38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1132625" y="4532800"/>
              <a:ext cx="3600" cy="2225"/>
            </a:xfrm>
            <a:custGeom>
              <a:avLst/>
              <a:gdLst/>
              <a:ahLst/>
              <a:cxnLst/>
              <a:rect l="l" t="t" r="r" b="b"/>
              <a:pathLst>
                <a:path w="144" h="89" extrusionOk="0">
                  <a:moveTo>
                    <a:pt x="0" y="1"/>
                  </a:moveTo>
                  <a:cubicBezTo>
                    <a:pt x="36" y="21"/>
                    <a:pt x="70" y="43"/>
                    <a:pt x="143" y="89"/>
                  </a:cubicBezTo>
                  <a:cubicBezTo>
                    <a:pt x="109" y="45"/>
                    <a:pt x="103" y="27"/>
                    <a:pt x="95" y="24"/>
                  </a:cubicBezTo>
                  <a:cubicBezTo>
                    <a:pt x="64" y="14"/>
                    <a:pt x="31" y="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770025" y="4569400"/>
              <a:ext cx="1650" cy="475"/>
            </a:xfrm>
            <a:custGeom>
              <a:avLst/>
              <a:gdLst/>
              <a:ahLst/>
              <a:cxnLst/>
              <a:rect l="l" t="t" r="r" b="b"/>
              <a:pathLst>
                <a:path w="66" h="19" extrusionOk="0">
                  <a:moveTo>
                    <a:pt x="2" y="1"/>
                  </a:moveTo>
                  <a:lnTo>
                    <a:pt x="1" y="12"/>
                  </a:lnTo>
                  <a:lnTo>
                    <a:pt x="63" y="18"/>
                  </a:lnTo>
                  <a:lnTo>
                    <a:pt x="66" y="6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780075" y="4565875"/>
              <a:ext cx="1600" cy="450"/>
            </a:xfrm>
            <a:custGeom>
              <a:avLst/>
              <a:gdLst/>
              <a:ahLst/>
              <a:cxnLst/>
              <a:rect l="l" t="t" r="r" b="b"/>
              <a:pathLst>
                <a:path w="64" h="18" extrusionOk="0">
                  <a:moveTo>
                    <a:pt x="2" y="0"/>
                  </a:moveTo>
                  <a:lnTo>
                    <a:pt x="1" y="12"/>
                  </a:lnTo>
                  <a:lnTo>
                    <a:pt x="61" y="18"/>
                  </a:lnTo>
                  <a:lnTo>
                    <a:pt x="64" y="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805275" y="4582750"/>
              <a:ext cx="1725" cy="950"/>
            </a:xfrm>
            <a:custGeom>
              <a:avLst/>
              <a:gdLst/>
              <a:ahLst/>
              <a:cxnLst/>
              <a:rect l="l" t="t" r="r" b="b"/>
              <a:pathLst>
                <a:path w="69" h="38" extrusionOk="0">
                  <a:moveTo>
                    <a:pt x="55" y="1"/>
                  </a:moveTo>
                  <a:lnTo>
                    <a:pt x="0" y="26"/>
                  </a:lnTo>
                  <a:lnTo>
                    <a:pt x="21" y="37"/>
                  </a:lnTo>
                  <a:lnTo>
                    <a:pt x="68" y="8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859750" y="4549675"/>
              <a:ext cx="600" cy="1000"/>
            </a:xfrm>
            <a:custGeom>
              <a:avLst/>
              <a:gdLst/>
              <a:ahLst/>
              <a:cxnLst/>
              <a:rect l="l" t="t" r="r" b="b"/>
              <a:pathLst>
                <a:path w="24" h="40" extrusionOk="0">
                  <a:moveTo>
                    <a:pt x="21" y="1"/>
                  </a:moveTo>
                  <a:lnTo>
                    <a:pt x="0" y="4"/>
                  </a:lnTo>
                  <a:lnTo>
                    <a:pt x="5" y="39"/>
                  </a:lnTo>
                  <a:lnTo>
                    <a:pt x="24" y="36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898650" y="4538975"/>
              <a:ext cx="700" cy="1025"/>
            </a:xfrm>
            <a:custGeom>
              <a:avLst/>
              <a:gdLst/>
              <a:ahLst/>
              <a:cxnLst/>
              <a:rect l="l" t="t" r="r" b="b"/>
              <a:pathLst>
                <a:path w="28" h="41" extrusionOk="0">
                  <a:moveTo>
                    <a:pt x="19" y="1"/>
                  </a:moveTo>
                  <a:lnTo>
                    <a:pt x="1" y="5"/>
                  </a:lnTo>
                  <a:lnTo>
                    <a:pt x="8" y="41"/>
                  </a:lnTo>
                  <a:lnTo>
                    <a:pt x="27" y="35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914400" y="4530225"/>
              <a:ext cx="1575" cy="625"/>
            </a:xfrm>
            <a:custGeom>
              <a:avLst/>
              <a:gdLst/>
              <a:ahLst/>
              <a:cxnLst/>
              <a:rect l="l" t="t" r="r" b="b"/>
              <a:pathLst>
                <a:path w="63" h="25" extrusionOk="0">
                  <a:moveTo>
                    <a:pt x="15" y="1"/>
                  </a:moveTo>
                  <a:lnTo>
                    <a:pt x="1" y="18"/>
                  </a:lnTo>
                  <a:cubicBezTo>
                    <a:pt x="18" y="20"/>
                    <a:pt x="36" y="23"/>
                    <a:pt x="54" y="24"/>
                  </a:cubicBezTo>
                  <a:lnTo>
                    <a:pt x="62" y="14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945875" y="4562350"/>
              <a:ext cx="1650" cy="975"/>
            </a:xfrm>
            <a:custGeom>
              <a:avLst/>
              <a:gdLst/>
              <a:ahLst/>
              <a:cxnLst/>
              <a:rect l="l" t="t" r="r" b="b"/>
              <a:pathLst>
                <a:path w="66" h="39" extrusionOk="0">
                  <a:moveTo>
                    <a:pt x="63" y="0"/>
                  </a:moveTo>
                  <a:lnTo>
                    <a:pt x="1" y="28"/>
                  </a:lnTo>
                  <a:lnTo>
                    <a:pt x="5" y="38"/>
                  </a:lnTo>
                  <a:lnTo>
                    <a:pt x="66" y="1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991450" y="4488225"/>
              <a:ext cx="1500" cy="550"/>
            </a:xfrm>
            <a:custGeom>
              <a:avLst/>
              <a:gdLst/>
              <a:ahLst/>
              <a:cxnLst/>
              <a:rect l="l" t="t" r="r" b="b"/>
              <a:pathLst>
                <a:path w="60" h="22" extrusionOk="0">
                  <a:moveTo>
                    <a:pt x="10" y="0"/>
                  </a:moveTo>
                  <a:lnTo>
                    <a:pt x="1" y="21"/>
                  </a:lnTo>
                  <a:lnTo>
                    <a:pt x="54" y="15"/>
                  </a:lnTo>
                  <a:lnTo>
                    <a:pt x="6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1061200" y="4486600"/>
              <a:ext cx="1525" cy="800"/>
            </a:xfrm>
            <a:custGeom>
              <a:avLst/>
              <a:gdLst/>
              <a:ahLst/>
              <a:cxnLst/>
              <a:rect l="l" t="t" r="r" b="b"/>
              <a:pathLst>
                <a:path w="61" h="32" extrusionOk="0">
                  <a:moveTo>
                    <a:pt x="61" y="1"/>
                  </a:moveTo>
                  <a:lnTo>
                    <a:pt x="6" y="17"/>
                  </a:lnTo>
                  <a:lnTo>
                    <a:pt x="0" y="32"/>
                  </a:lnTo>
                  <a:cubicBezTo>
                    <a:pt x="16" y="29"/>
                    <a:pt x="34" y="26"/>
                    <a:pt x="52" y="23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915700" y="4530550"/>
              <a:ext cx="1550" cy="625"/>
            </a:xfrm>
            <a:custGeom>
              <a:avLst/>
              <a:gdLst/>
              <a:ahLst/>
              <a:cxnLst/>
              <a:rect l="l" t="t" r="r" b="b"/>
              <a:pathLst>
                <a:path w="62" h="25" extrusionOk="0">
                  <a:moveTo>
                    <a:pt x="9" y="1"/>
                  </a:moveTo>
                  <a:lnTo>
                    <a:pt x="0" y="11"/>
                  </a:lnTo>
                  <a:lnTo>
                    <a:pt x="47" y="24"/>
                  </a:lnTo>
                  <a:lnTo>
                    <a:pt x="62" y="7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1118375" y="4421125"/>
              <a:ext cx="1025" cy="1400"/>
            </a:xfrm>
            <a:custGeom>
              <a:avLst/>
              <a:gdLst/>
              <a:ahLst/>
              <a:cxnLst/>
              <a:rect l="l" t="t" r="r" b="b"/>
              <a:pathLst>
                <a:path w="41" h="56" extrusionOk="0">
                  <a:moveTo>
                    <a:pt x="41" y="1"/>
                  </a:moveTo>
                  <a:lnTo>
                    <a:pt x="1" y="52"/>
                  </a:lnTo>
                  <a:lnTo>
                    <a:pt x="36" y="55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1189550" y="4304175"/>
              <a:ext cx="1075" cy="1650"/>
            </a:xfrm>
            <a:custGeom>
              <a:avLst/>
              <a:gdLst/>
              <a:ahLst/>
              <a:cxnLst/>
              <a:rect l="l" t="t" r="r" b="b"/>
              <a:pathLst>
                <a:path w="43" h="66" extrusionOk="0">
                  <a:moveTo>
                    <a:pt x="32" y="0"/>
                  </a:moveTo>
                  <a:lnTo>
                    <a:pt x="1" y="59"/>
                  </a:lnTo>
                  <a:lnTo>
                    <a:pt x="11" y="65"/>
                  </a:lnTo>
                  <a:lnTo>
                    <a:pt x="42" y="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936825" y="4091775"/>
              <a:ext cx="1025" cy="750"/>
            </a:xfrm>
            <a:custGeom>
              <a:avLst/>
              <a:gdLst/>
              <a:ahLst/>
              <a:cxnLst/>
              <a:rect l="l" t="t" r="r" b="b"/>
              <a:pathLst>
                <a:path w="41" h="30" extrusionOk="0">
                  <a:moveTo>
                    <a:pt x="7" y="0"/>
                  </a:moveTo>
                  <a:lnTo>
                    <a:pt x="1" y="18"/>
                  </a:lnTo>
                  <a:lnTo>
                    <a:pt x="35" y="30"/>
                  </a:lnTo>
                  <a:lnTo>
                    <a:pt x="41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930475" y="4129800"/>
              <a:ext cx="975" cy="675"/>
            </a:xfrm>
            <a:custGeom>
              <a:avLst/>
              <a:gdLst/>
              <a:ahLst/>
              <a:cxnLst/>
              <a:rect l="l" t="t" r="r" b="b"/>
              <a:pathLst>
                <a:path w="39" h="27" extrusionOk="0">
                  <a:moveTo>
                    <a:pt x="3" y="0"/>
                  </a:moveTo>
                  <a:lnTo>
                    <a:pt x="0" y="21"/>
                  </a:lnTo>
                  <a:lnTo>
                    <a:pt x="34" y="27"/>
                  </a:lnTo>
                  <a:lnTo>
                    <a:pt x="39" y="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928200" y="4145675"/>
              <a:ext cx="450" cy="1575"/>
            </a:xfrm>
            <a:custGeom>
              <a:avLst/>
              <a:gdLst/>
              <a:ahLst/>
              <a:cxnLst/>
              <a:rect l="l" t="t" r="r" b="b"/>
              <a:pathLst>
                <a:path w="18" h="63" extrusionOk="0">
                  <a:moveTo>
                    <a:pt x="6" y="1"/>
                  </a:moveTo>
                  <a:lnTo>
                    <a:pt x="0" y="61"/>
                  </a:lnTo>
                  <a:lnTo>
                    <a:pt x="12" y="63"/>
                  </a:lnTo>
                  <a:lnTo>
                    <a:pt x="18" y="2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928275" y="4150475"/>
              <a:ext cx="975" cy="1500"/>
            </a:xfrm>
            <a:custGeom>
              <a:avLst/>
              <a:gdLst/>
              <a:ahLst/>
              <a:cxnLst/>
              <a:rect l="l" t="t" r="r" b="b"/>
              <a:pathLst>
                <a:path w="39" h="60" extrusionOk="0">
                  <a:moveTo>
                    <a:pt x="28" y="0"/>
                  </a:moveTo>
                  <a:lnTo>
                    <a:pt x="0" y="47"/>
                  </a:lnTo>
                  <a:lnTo>
                    <a:pt x="6" y="59"/>
                  </a:lnTo>
                  <a:lnTo>
                    <a:pt x="38" y="2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934950" y="4340625"/>
              <a:ext cx="950" cy="1650"/>
            </a:xfrm>
            <a:custGeom>
              <a:avLst/>
              <a:gdLst/>
              <a:ahLst/>
              <a:cxnLst/>
              <a:rect l="l" t="t" r="r" b="b"/>
              <a:pathLst>
                <a:path w="38" h="66" extrusionOk="0">
                  <a:moveTo>
                    <a:pt x="11" y="0"/>
                  </a:moveTo>
                  <a:lnTo>
                    <a:pt x="1" y="5"/>
                  </a:lnTo>
                  <a:lnTo>
                    <a:pt x="26" y="65"/>
                  </a:lnTo>
                  <a:lnTo>
                    <a:pt x="38" y="6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997225" y="4434500"/>
              <a:ext cx="1325" cy="1450"/>
            </a:xfrm>
            <a:custGeom>
              <a:avLst/>
              <a:gdLst/>
              <a:ahLst/>
              <a:cxnLst/>
              <a:rect l="l" t="t" r="r" b="b"/>
              <a:pathLst>
                <a:path w="53" h="58" extrusionOk="0">
                  <a:moveTo>
                    <a:pt x="10" y="0"/>
                  </a:moveTo>
                  <a:lnTo>
                    <a:pt x="1" y="7"/>
                  </a:lnTo>
                  <a:lnTo>
                    <a:pt x="43" y="57"/>
                  </a:lnTo>
                  <a:lnTo>
                    <a:pt x="52" y="5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1117825" y="4521225"/>
              <a:ext cx="1350" cy="1150"/>
            </a:xfrm>
            <a:custGeom>
              <a:avLst/>
              <a:gdLst/>
              <a:ahLst/>
              <a:cxnLst/>
              <a:rect l="l" t="t" r="r" b="b"/>
              <a:pathLst>
                <a:path w="54" h="46" extrusionOk="0">
                  <a:moveTo>
                    <a:pt x="16" y="0"/>
                  </a:moveTo>
                  <a:lnTo>
                    <a:pt x="1" y="2"/>
                  </a:lnTo>
                  <a:lnTo>
                    <a:pt x="29" y="46"/>
                  </a:lnTo>
                  <a:lnTo>
                    <a:pt x="54" y="4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1131625" y="4531325"/>
              <a:ext cx="1425" cy="1125"/>
            </a:xfrm>
            <a:custGeom>
              <a:avLst/>
              <a:gdLst/>
              <a:ahLst/>
              <a:cxnLst/>
              <a:rect l="l" t="t" r="r" b="b"/>
              <a:pathLst>
                <a:path w="57" h="45" extrusionOk="0">
                  <a:moveTo>
                    <a:pt x="26" y="1"/>
                  </a:moveTo>
                  <a:lnTo>
                    <a:pt x="1" y="2"/>
                  </a:lnTo>
                  <a:lnTo>
                    <a:pt x="40" y="45"/>
                  </a:lnTo>
                  <a:lnTo>
                    <a:pt x="57" y="45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1172975" y="4545500"/>
              <a:ext cx="875" cy="1050"/>
            </a:xfrm>
            <a:custGeom>
              <a:avLst/>
              <a:gdLst/>
              <a:ahLst/>
              <a:cxnLst/>
              <a:rect l="l" t="t" r="r" b="b"/>
              <a:pathLst>
                <a:path w="35" h="42" extrusionOk="0">
                  <a:moveTo>
                    <a:pt x="12" y="0"/>
                  </a:moveTo>
                  <a:lnTo>
                    <a:pt x="0" y="34"/>
                  </a:lnTo>
                  <a:lnTo>
                    <a:pt x="21" y="41"/>
                  </a:lnTo>
                  <a:lnTo>
                    <a:pt x="34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1263450" y="4558000"/>
              <a:ext cx="1725" cy="400"/>
            </a:xfrm>
            <a:custGeom>
              <a:avLst/>
              <a:gdLst/>
              <a:ahLst/>
              <a:cxnLst/>
              <a:rect l="l" t="t" r="r" b="b"/>
              <a:pathLst>
                <a:path w="69" h="16" extrusionOk="0">
                  <a:moveTo>
                    <a:pt x="2" y="0"/>
                  </a:moveTo>
                  <a:lnTo>
                    <a:pt x="1" y="12"/>
                  </a:lnTo>
                  <a:lnTo>
                    <a:pt x="67" y="15"/>
                  </a:lnTo>
                  <a:lnTo>
                    <a:pt x="68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1304025" y="4554350"/>
              <a:ext cx="600" cy="925"/>
            </a:xfrm>
            <a:custGeom>
              <a:avLst/>
              <a:gdLst/>
              <a:ahLst/>
              <a:cxnLst/>
              <a:rect l="l" t="t" r="r" b="b"/>
              <a:pathLst>
                <a:path w="24" h="37" extrusionOk="0">
                  <a:moveTo>
                    <a:pt x="2" y="1"/>
                  </a:moveTo>
                  <a:lnTo>
                    <a:pt x="0" y="36"/>
                  </a:lnTo>
                  <a:lnTo>
                    <a:pt x="22" y="36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1236075" y="4160400"/>
              <a:ext cx="725" cy="1825"/>
            </a:xfrm>
            <a:custGeom>
              <a:avLst/>
              <a:gdLst/>
              <a:ahLst/>
              <a:cxnLst/>
              <a:rect l="l" t="t" r="r" b="b"/>
              <a:pathLst>
                <a:path w="29" h="73" extrusionOk="0">
                  <a:moveTo>
                    <a:pt x="10" y="0"/>
                  </a:moveTo>
                  <a:lnTo>
                    <a:pt x="1" y="12"/>
                  </a:lnTo>
                  <a:lnTo>
                    <a:pt x="14" y="72"/>
                  </a:lnTo>
                  <a:lnTo>
                    <a:pt x="29" y="5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1375050" y="4543150"/>
              <a:ext cx="1700" cy="700"/>
            </a:xfrm>
            <a:custGeom>
              <a:avLst/>
              <a:gdLst/>
              <a:ahLst/>
              <a:cxnLst/>
              <a:rect l="l" t="t" r="r" b="b"/>
              <a:pathLst>
                <a:path w="68" h="28" extrusionOk="0">
                  <a:moveTo>
                    <a:pt x="68" y="2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1376550" y="4543725"/>
              <a:ext cx="1725" cy="825"/>
            </a:xfrm>
            <a:custGeom>
              <a:avLst/>
              <a:gdLst/>
              <a:ahLst/>
              <a:cxnLst/>
              <a:rect l="l" t="t" r="r" b="b"/>
              <a:pathLst>
                <a:path w="69" h="33" extrusionOk="0">
                  <a:moveTo>
                    <a:pt x="14" y="1"/>
                  </a:moveTo>
                  <a:lnTo>
                    <a:pt x="1" y="9"/>
                  </a:lnTo>
                  <a:lnTo>
                    <a:pt x="48" y="33"/>
                  </a:lnTo>
                  <a:lnTo>
                    <a:pt x="68" y="20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1386250" y="4540825"/>
              <a:ext cx="1700" cy="575"/>
            </a:xfrm>
            <a:custGeom>
              <a:avLst/>
              <a:gdLst/>
              <a:ahLst/>
              <a:cxnLst/>
              <a:rect l="l" t="t" r="r" b="b"/>
              <a:pathLst>
                <a:path w="68" h="23" extrusionOk="0">
                  <a:moveTo>
                    <a:pt x="66" y="0"/>
                  </a:moveTo>
                  <a:lnTo>
                    <a:pt x="1" y="11"/>
                  </a:lnTo>
                  <a:lnTo>
                    <a:pt x="2" y="22"/>
                  </a:lnTo>
                  <a:lnTo>
                    <a:pt x="67" y="1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1392600" y="4538825"/>
              <a:ext cx="1625" cy="575"/>
            </a:xfrm>
            <a:custGeom>
              <a:avLst/>
              <a:gdLst/>
              <a:ahLst/>
              <a:cxnLst/>
              <a:rect l="l" t="t" r="r" b="b"/>
              <a:pathLst>
                <a:path w="65" h="23" extrusionOk="0">
                  <a:moveTo>
                    <a:pt x="63" y="1"/>
                  </a:moveTo>
                  <a:lnTo>
                    <a:pt x="0" y="11"/>
                  </a:lnTo>
                  <a:lnTo>
                    <a:pt x="1" y="23"/>
                  </a:lnTo>
                  <a:lnTo>
                    <a:pt x="65" y="1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1428825" y="4525200"/>
              <a:ext cx="675" cy="975"/>
            </a:xfrm>
            <a:custGeom>
              <a:avLst/>
              <a:gdLst/>
              <a:ahLst/>
              <a:cxnLst/>
              <a:rect l="l" t="t" r="r" b="b"/>
              <a:pathLst>
                <a:path w="27" h="39" extrusionOk="0">
                  <a:moveTo>
                    <a:pt x="22" y="0"/>
                  </a:moveTo>
                  <a:lnTo>
                    <a:pt x="0" y="3"/>
                  </a:lnTo>
                  <a:lnTo>
                    <a:pt x="5" y="38"/>
                  </a:lnTo>
                  <a:lnTo>
                    <a:pt x="27" y="3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1066925" y="4102800"/>
              <a:ext cx="1025" cy="1650"/>
            </a:xfrm>
            <a:custGeom>
              <a:avLst/>
              <a:gdLst/>
              <a:ahLst/>
              <a:cxnLst/>
              <a:rect l="l" t="t" r="r" b="b"/>
              <a:pathLst>
                <a:path w="41" h="66" extrusionOk="0">
                  <a:moveTo>
                    <a:pt x="1" y="0"/>
                  </a:moveTo>
                  <a:lnTo>
                    <a:pt x="17" y="65"/>
                  </a:lnTo>
                  <a:lnTo>
                    <a:pt x="40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1461450" y="4510100"/>
              <a:ext cx="1600" cy="700"/>
            </a:xfrm>
            <a:custGeom>
              <a:avLst/>
              <a:gdLst/>
              <a:ahLst/>
              <a:cxnLst/>
              <a:rect l="l" t="t" r="r" b="b"/>
              <a:pathLst>
                <a:path w="64" h="28" extrusionOk="0">
                  <a:moveTo>
                    <a:pt x="62" y="1"/>
                  </a:moveTo>
                  <a:lnTo>
                    <a:pt x="0" y="16"/>
                  </a:lnTo>
                  <a:lnTo>
                    <a:pt x="3" y="27"/>
                  </a:lnTo>
                  <a:lnTo>
                    <a:pt x="63" y="13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1460975" y="4490200"/>
              <a:ext cx="1600" cy="650"/>
            </a:xfrm>
            <a:custGeom>
              <a:avLst/>
              <a:gdLst/>
              <a:ahLst/>
              <a:cxnLst/>
              <a:rect l="l" t="t" r="r" b="b"/>
              <a:pathLst>
                <a:path w="64" h="26" extrusionOk="0">
                  <a:moveTo>
                    <a:pt x="60" y="1"/>
                  </a:moveTo>
                  <a:lnTo>
                    <a:pt x="0" y="16"/>
                  </a:lnTo>
                  <a:lnTo>
                    <a:pt x="3" y="26"/>
                  </a:lnTo>
                  <a:lnTo>
                    <a:pt x="63" y="13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1473625" y="4503500"/>
              <a:ext cx="725" cy="1000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1" y="0"/>
                  </a:moveTo>
                  <a:lnTo>
                    <a:pt x="0" y="6"/>
                  </a:lnTo>
                  <a:lnTo>
                    <a:pt x="8" y="40"/>
                  </a:lnTo>
                  <a:lnTo>
                    <a:pt x="28" y="3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1476000" y="4499300"/>
              <a:ext cx="700" cy="1025"/>
            </a:xfrm>
            <a:custGeom>
              <a:avLst/>
              <a:gdLst/>
              <a:ahLst/>
              <a:cxnLst/>
              <a:rect l="l" t="t" r="r" b="b"/>
              <a:pathLst>
                <a:path w="28" h="41" extrusionOk="0">
                  <a:moveTo>
                    <a:pt x="21" y="0"/>
                  </a:moveTo>
                  <a:lnTo>
                    <a:pt x="1" y="5"/>
                  </a:lnTo>
                  <a:lnTo>
                    <a:pt x="7" y="40"/>
                  </a:lnTo>
                  <a:lnTo>
                    <a:pt x="27" y="3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358" name="Google Shape;358;p29"/>
          <p:cNvSpPr/>
          <p:nvPr/>
        </p:nvSpPr>
        <p:spPr>
          <a:xfrm>
            <a:off x="8430776" y="848549"/>
            <a:ext cx="589791" cy="589801"/>
          </a:xfrm>
          <a:custGeom>
            <a:avLst/>
            <a:gdLst/>
            <a:ahLst/>
            <a:cxnLst/>
            <a:rect l="l" t="t" r="r" b="b"/>
            <a:pathLst>
              <a:path w="59620" h="59621" extrusionOk="0">
                <a:moveTo>
                  <a:pt x="29810" y="1"/>
                </a:moveTo>
                <a:cubicBezTo>
                  <a:pt x="29810" y="16464"/>
                  <a:pt x="16463" y="29811"/>
                  <a:pt x="1" y="29811"/>
                </a:cubicBezTo>
                <a:cubicBezTo>
                  <a:pt x="16463" y="29811"/>
                  <a:pt x="29810" y="43158"/>
                  <a:pt x="29810" y="59621"/>
                </a:cubicBezTo>
                <a:cubicBezTo>
                  <a:pt x="29810" y="43158"/>
                  <a:pt x="43157" y="29811"/>
                  <a:pt x="59619" y="29811"/>
                </a:cubicBezTo>
                <a:cubicBezTo>
                  <a:pt x="43155" y="29811"/>
                  <a:pt x="29810" y="16464"/>
                  <a:pt x="2981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9">
            <a:hlinkClick r:id="" action="ppaction://hlinkshowjump?jump=nextslide"/>
          </p:cNvPr>
          <p:cNvSpPr/>
          <p:nvPr/>
        </p:nvSpPr>
        <p:spPr>
          <a:xfrm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0"/>
          <p:cNvSpPr/>
          <p:nvPr/>
        </p:nvSpPr>
        <p:spPr>
          <a:xfrm>
            <a:off x="1934250" y="1074150"/>
            <a:ext cx="5275500" cy="299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5" name="Google Shape;365;p30"/>
          <p:cNvGrpSpPr/>
          <p:nvPr/>
        </p:nvGrpSpPr>
        <p:grpSpPr>
          <a:xfrm>
            <a:off x="4110884" y="1539577"/>
            <a:ext cx="922232" cy="914060"/>
            <a:chOff x="916275" y="2357800"/>
            <a:chExt cx="798400" cy="791325"/>
          </a:xfrm>
        </p:grpSpPr>
        <p:sp>
          <p:nvSpPr>
            <p:cNvPr id="366" name="Google Shape;366;p30"/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8" name="Google Shape;368;p30"/>
          <p:cNvSpPr txBox="1">
            <a:spLocks noGrp="1"/>
          </p:cNvSpPr>
          <p:nvPr>
            <p:ph type="subTitle" idx="1"/>
          </p:nvPr>
        </p:nvSpPr>
        <p:spPr>
          <a:xfrm>
            <a:off x="2152350" y="3398163"/>
            <a:ext cx="48393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Subtitle</a:t>
            </a:r>
            <a:endParaRPr dirty="0"/>
          </a:p>
        </p:txBody>
      </p:sp>
      <p:sp>
        <p:nvSpPr>
          <p:cNvPr id="369" name="Google Shape;369;p30"/>
          <p:cNvSpPr txBox="1">
            <a:spLocks noGrp="1"/>
          </p:cNvSpPr>
          <p:nvPr>
            <p:ph type="title"/>
          </p:nvPr>
        </p:nvSpPr>
        <p:spPr>
          <a:xfrm>
            <a:off x="2152350" y="2632563"/>
            <a:ext cx="4839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</a:t>
            </a:r>
            <a:endParaRPr/>
          </a:p>
        </p:txBody>
      </p:sp>
      <p:sp>
        <p:nvSpPr>
          <p:cNvPr id="370" name="Google Shape;370;p30"/>
          <p:cNvSpPr/>
          <p:nvPr/>
        </p:nvSpPr>
        <p:spPr>
          <a:xfrm>
            <a:off x="1495850" y="706300"/>
            <a:ext cx="796078" cy="757122"/>
          </a:xfrm>
          <a:custGeom>
            <a:avLst/>
            <a:gdLst/>
            <a:ahLst/>
            <a:cxnLst/>
            <a:rect l="l" t="t" r="r" b="b"/>
            <a:pathLst>
              <a:path w="77818" h="74010" extrusionOk="0">
                <a:moveTo>
                  <a:pt x="26885" y="0"/>
                </a:moveTo>
                <a:lnTo>
                  <a:pt x="27475" y="21266"/>
                </a:lnTo>
                <a:lnTo>
                  <a:pt x="7432" y="14134"/>
                </a:lnTo>
                <a:lnTo>
                  <a:pt x="20407" y="30993"/>
                </a:lnTo>
                <a:lnTo>
                  <a:pt x="0" y="37004"/>
                </a:lnTo>
                <a:lnTo>
                  <a:pt x="20407" y="43017"/>
                </a:lnTo>
                <a:lnTo>
                  <a:pt x="7432" y="59874"/>
                </a:lnTo>
                <a:lnTo>
                  <a:pt x="27475" y="52744"/>
                </a:lnTo>
                <a:lnTo>
                  <a:pt x="26885" y="74010"/>
                </a:lnTo>
                <a:lnTo>
                  <a:pt x="26885" y="74010"/>
                </a:lnTo>
                <a:lnTo>
                  <a:pt x="38909" y="56460"/>
                </a:lnTo>
                <a:lnTo>
                  <a:pt x="50933" y="74010"/>
                </a:lnTo>
                <a:lnTo>
                  <a:pt x="50933" y="74010"/>
                </a:lnTo>
                <a:lnTo>
                  <a:pt x="50344" y="52744"/>
                </a:lnTo>
                <a:lnTo>
                  <a:pt x="70387" y="59874"/>
                </a:lnTo>
                <a:lnTo>
                  <a:pt x="57412" y="43017"/>
                </a:lnTo>
                <a:lnTo>
                  <a:pt x="77818" y="37004"/>
                </a:lnTo>
                <a:lnTo>
                  <a:pt x="57412" y="30993"/>
                </a:lnTo>
                <a:lnTo>
                  <a:pt x="70387" y="14134"/>
                </a:lnTo>
                <a:lnTo>
                  <a:pt x="70387" y="14134"/>
                </a:lnTo>
                <a:lnTo>
                  <a:pt x="50344" y="21266"/>
                </a:lnTo>
                <a:lnTo>
                  <a:pt x="50933" y="0"/>
                </a:lnTo>
                <a:lnTo>
                  <a:pt x="38909" y="17550"/>
                </a:lnTo>
                <a:lnTo>
                  <a:pt x="2688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30"/>
          <p:cNvGrpSpPr/>
          <p:nvPr/>
        </p:nvGrpSpPr>
        <p:grpSpPr>
          <a:xfrm>
            <a:off x="4541350" y="2276625"/>
            <a:ext cx="1461350" cy="343350"/>
            <a:chOff x="3751050" y="4144800"/>
            <a:chExt cx="1461350" cy="343350"/>
          </a:xfrm>
        </p:grpSpPr>
        <p:sp>
          <p:nvSpPr>
            <p:cNvPr id="372" name="Google Shape;372;p30"/>
            <p:cNvSpPr/>
            <p:nvPr/>
          </p:nvSpPr>
          <p:spPr>
            <a:xfrm>
              <a:off x="3751050" y="4144800"/>
              <a:ext cx="1461350" cy="343350"/>
            </a:xfrm>
            <a:custGeom>
              <a:avLst/>
              <a:gdLst/>
              <a:ahLst/>
              <a:cxnLst/>
              <a:rect l="l" t="t" r="r" b="b"/>
              <a:pathLst>
                <a:path w="58454" h="13734" extrusionOk="0">
                  <a:moveTo>
                    <a:pt x="50525" y="489"/>
                  </a:moveTo>
                  <a:lnTo>
                    <a:pt x="50546" y="492"/>
                  </a:lnTo>
                  <a:cubicBezTo>
                    <a:pt x="50545" y="496"/>
                    <a:pt x="50542" y="502"/>
                    <a:pt x="50540" y="507"/>
                  </a:cubicBezTo>
                  <a:lnTo>
                    <a:pt x="50540" y="505"/>
                  </a:lnTo>
                  <a:lnTo>
                    <a:pt x="50520" y="502"/>
                  </a:lnTo>
                  <a:lnTo>
                    <a:pt x="50525" y="489"/>
                  </a:lnTo>
                  <a:close/>
                  <a:moveTo>
                    <a:pt x="51920" y="561"/>
                  </a:moveTo>
                  <a:lnTo>
                    <a:pt x="51983" y="577"/>
                  </a:lnTo>
                  <a:lnTo>
                    <a:pt x="51980" y="582"/>
                  </a:lnTo>
                  <a:lnTo>
                    <a:pt x="51917" y="566"/>
                  </a:lnTo>
                  <a:lnTo>
                    <a:pt x="51920" y="561"/>
                  </a:lnTo>
                  <a:close/>
                  <a:moveTo>
                    <a:pt x="50003" y="579"/>
                  </a:moveTo>
                  <a:lnTo>
                    <a:pt x="50065" y="589"/>
                  </a:lnTo>
                  <a:lnTo>
                    <a:pt x="50063" y="594"/>
                  </a:lnTo>
                  <a:cubicBezTo>
                    <a:pt x="50043" y="591"/>
                    <a:pt x="50022" y="586"/>
                    <a:pt x="50002" y="583"/>
                  </a:cubicBezTo>
                  <a:lnTo>
                    <a:pt x="50003" y="579"/>
                  </a:lnTo>
                  <a:close/>
                  <a:moveTo>
                    <a:pt x="45404" y="669"/>
                  </a:moveTo>
                  <a:lnTo>
                    <a:pt x="45404" y="683"/>
                  </a:lnTo>
                  <a:lnTo>
                    <a:pt x="45382" y="686"/>
                  </a:lnTo>
                  <a:lnTo>
                    <a:pt x="45383" y="671"/>
                  </a:lnTo>
                  <a:lnTo>
                    <a:pt x="45404" y="669"/>
                  </a:lnTo>
                  <a:close/>
                  <a:moveTo>
                    <a:pt x="45729" y="686"/>
                  </a:moveTo>
                  <a:lnTo>
                    <a:pt x="45729" y="686"/>
                  </a:lnTo>
                  <a:cubicBezTo>
                    <a:pt x="45730" y="686"/>
                    <a:pt x="45731" y="686"/>
                    <a:pt x="45733" y="687"/>
                  </a:cubicBezTo>
                  <a:lnTo>
                    <a:pt x="45733" y="687"/>
                  </a:lnTo>
                  <a:cubicBezTo>
                    <a:pt x="45731" y="686"/>
                    <a:pt x="45729" y="686"/>
                    <a:pt x="45729" y="686"/>
                  </a:cubicBezTo>
                  <a:close/>
                  <a:moveTo>
                    <a:pt x="51021" y="680"/>
                  </a:moveTo>
                  <a:cubicBezTo>
                    <a:pt x="51042" y="683"/>
                    <a:pt x="51062" y="688"/>
                    <a:pt x="51083" y="694"/>
                  </a:cubicBezTo>
                  <a:lnTo>
                    <a:pt x="51080" y="698"/>
                  </a:lnTo>
                  <a:cubicBezTo>
                    <a:pt x="51061" y="692"/>
                    <a:pt x="51040" y="688"/>
                    <a:pt x="51018" y="685"/>
                  </a:cubicBezTo>
                  <a:cubicBezTo>
                    <a:pt x="51020" y="683"/>
                    <a:pt x="51021" y="682"/>
                    <a:pt x="51021" y="680"/>
                  </a:cubicBezTo>
                  <a:close/>
                  <a:moveTo>
                    <a:pt x="50695" y="680"/>
                  </a:moveTo>
                  <a:cubicBezTo>
                    <a:pt x="50733" y="686"/>
                    <a:pt x="50767" y="692"/>
                    <a:pt x="50801" y="698"/>
                  </a:cubicBezTo>
                  <a:lnTo>
                    <a:pt x="50818" y="707"/>
                  </a:lnTo>
                  <a:cubicBezTo>
                    <a:pt x="50770" y="702"/>
                    <a:pt x="50721" y="698"/>
                    <a:pt x="50689" y="695"/>
                  </a:cubicBezTo>
                  <a:cubicBezTo>
                    <a:pt x="50689" y="695"/>
                    <a:pt x="50692" y="688"/>
                    <a:pt x="50695" y="680"/>
                  </a:cubicBezTo>
                  <a:close/>
                  <a:moveTo>
                    <a:pt x="51027" y="705"/>
                  </a:moveTo>
                  <a:cubicBezTo>
                    <a:pt x="51037" y="707"/>
                    <a:pt x="51048" y="708"/>
                    <a:pt x="51058" y="711"/>
                  </a:cubicBezTo>
                  <a:lnTo>
                    <a:pt x="51045" y="738"/>
                  </a:lnTo>
                  <a:lnTo>
                    <a:pt x="51015" y="732"/>
                  </a:lnTo>
                  <a:lnTo>
                    <a:pt x="51027" y="705"/>
                  </a:lnTo>
                  <a:close/>
                  <a:moveTo>
                    <a:pt x="51120" y="761"/>
                  </a:moveTo>
                  <a:lnTo>
                    <a:pt x="51240" y="794"/>
                  </a:lnTo>
                  <a:lnTo>
                    <a:pt x="51237" y="801"/>
                  </a:lnTo>
                  <a:cubicBezTo>
                    <a:pt x="51196" y="789"/>
                    <a:pt x="51157" y="779"/>
                    <a:pt x="51117" y="769"/>
                  </a:cubicBezTo>
                  <a:lnTo>
                    <a:pt x="51120" y="761"/>
                  </a:lnTo>
                  <a:close/>
                  <a:moveTo>
                    <a:pt x="52869" y="857"/>
                  </a:moveTo>
                  <a:lnTo>
                    <a:pt x="52890" y="864"/>
                  </a:lnTo>
                  <a:lnTo>
                    <a:pt x="52881" y="877"/>
                  </a:lnTo>
                  <a:lnTo>
                    <a:pt x="52862" y="870"/>
                  </a:lnTo>
                  <a:lnTo>
                    <a:pt x="52869" y="857"/>
                  </a:lnTo>
                  <a:close/>
                  <a:moveTo>
                    <a:pt x="51496" y="873"/>
                  </a:moveTo>
                  <a:lnTo>
                    <a:pt x="51517" y="879"/>
                  </a:lnTo>
                  <a:lnTo>
                    <a:pt x="51510" y="892"/>
                  </a:lnTo>
                  <a:lnTo>
                    <a:pt x="51491" y="886"/>
                  </a:lnTo>
                  <a:lnTo>
                    <a:pt x="51496" y="873"/>
                  </a:lnTo>
                  <a:close/>
                  <a:moveTo>
                    <a:pt x="52175" y="988"/>
                  </a:moveTo>
                  <a:cubicBezTo>
                    <a:pt x="52194" y="995"/>
                    <a:pt x="52213" y="1003"/>
                    <a:pt x="52234" y="1010"/>
                  </a:cubicBezTo>
                  <a:lnTo>
                    <a:pt x="52231" y="1014"/>
                  </a:lnTo>
                  <a:cubicBezTo>
                    <a:pt x="52211" y="1007"/>
                    <a:pt x="52192" y="1000"/>
                    <a:pt x="52172" y="992"/>
                  </a:cubicBezTo>
                  <a:lnTo>
                    <a:pt x="52175" y="988"/>
                  </a:lnTo>
                  <a:close/>
                  <a:moveTo>
                    <a:pt x="449" y="1019"/>
                  </a:moveTo>
                  <a:cubicBezTo>
                    <a:pt x="449" y="1070"/>
                    <a:pt x="451" y="1111"/>
                    <a:pt x="452" y="1160"/>
                  </a:cubicBezTo>
                  <a:cubicBezTo>
                    <a:pt x="447" y="1162"/>
                    <a:pt x="442" y="1164"/>
                    <a:pt x="438" y="1164"/>
                  </a:cubicBezTo>
                  <a:cubicBezTo>
                    <a:pt x="426" y="1164"/>
                    <a:pt x="421" y="1142"/>
                    <a:pt x="449" y="1019"/>
                  </a:cubicBezTo>
                  <a:close/>
                  <a:moveTo>
                    <a:pt x="52900" y="1238"/>
                  </a:moveTo>
                  <a:lnTo>
                    <a:pt x="53056" y="1295"/>
                  </a:lnTo>
                  <a:lnTo>
                    <a:pt x="53056" y="1303"/>
                  </a:lnTo>
                  <a:cubicBezTo>
                    <a:pt x="53003" y="1285"/>
                    <a:pt x="52950" y="1267"/>
                    <a:pt x="52898" y="1251"/>
                  </a:cubicBezTo>
                  <a:lnTo>
                    <a:pt x="52900" y="1238"/>
                  </a:lnTo>
                  <a:close/>
                  <a:moveTo>
                    <a:pt x="351" y="1289"/>
                  </a:moveTo>
                  <a:lnTo>
                    <a:pt x="364" y="1294"/>
                  </a:lnTo>
                  <a:lnTo>
                    <a:pt x="362" y="1314"/>
                  </a:lnTo>
                  <a:lnTo>
                    <a:pt x="348" y="1310"/>
                  </a:lnTo>
                  <a:lnTo>
                    <a:pt x="351" y="1289"/>
                  </a:lnTo>
                  <a:close/>
                  <a:moveTo>
                    <a:pt x="411" y="1229"/>
                  </a:moveTo>
                  <a:lnTo>
                    <a:pt x="411" y="1229"/>
                  </a:lnTo>
                  <a:cubicBezTo>
                    <a:pt x="409" y="1264"/>
                    <a:pt x="406" y="1300"/>
                    <a:pt x="405" y="1334"/>
                  </a:cubicBezTo>
                  <a:lnTo>
                    <a:pt x="392" y="1336"/>
                  </a:lnTo>
                  <a:cubicBezTo>
                    <a:pt x="396" y="1301"/>
                    <a:pt x="399" y="1266"/>
                    <a:pt x="403" y="1232"/>
                  </a:cubicBezTo>
                  <a:lnTo>
                    <a:pt x="411" y="1229"/>
                  </a:lnTo>
                  <a:close/>
                  <a:moveTo>
                    <a:pt x="437" y="1359"/>
                  </a:moveTo>
                  <a:lnTo>
                    <a:pt x="443" y="1404"/>
                  </a:lnTo>
                  <a:cubicBezTo>
                    <a:pt x="433" y="1437"/>
                    <a:pt x="423" y="1469"/>
                    <a:pt x="403" y="1531"/>
                  </a:cubicBezTo>
                  <a:cubicBezTo>
                    <a:pt x="409" y="1450"/>
                    <a:pt x="411" y="1414"/>
                    <a:pt x="414" y="1370"/>
                  </a:cubicBezTo>
                  <a:cubicBezTo>
                    <a:pt x="424" y="1366"/>
                    <a:pt x="431" y="1361"/>
                    <a:pt x="437" y="1359"/>
                  </a:cubicBezTo>
                  <a:close/>
                  <a:moveTo>
                    <a:pt x="54579" y="1503"/>
                  </a:moveTo>
                  <a:lnTo>
                    <a:pt x="54635" y="1537"/>
                  </a:lnTo>
                  <a:cubicBezTo>
                    <a:pt x="54635" y="1538"/>
                    <a:pt x="54632" y="1540"/>
                    <a:pt x="54632" y="1540"/>
                  </a:cubicBezTo>
                  <a:lnTo>
                    <a:pt x="54576" y="1506"/>
                  </a:lnTo>
                  <a:lnTo>
                    <a:pt x="54579" y="1503"/>
                  </a:lnTo>
                  <a:close/>
                  <a:moveTo>
                    <a:pt x="505" y="1647"/>
                  </a:moveTo>
                  <a:lnTo>
                    <a:pt x="509" y="1648"/>
                  </a:lnTo>
                  <a:lnTo>
                    <a:pt x="504" y="1712"/>
                  </a:lnTo>
                  <a:lnTo>
                    <a:pt x="499" y="1710"/>
                  </a:lnTo>
                  <a:lnTo>
                    <a:pt x="505" y="1647"/>
                  </a:lnTo>
                  <a:close/>
                  <a:moveTo>
                    <a:pt x="365" y="1743"/>
                  </a:moveTo>
                  <a:lnTo>
                    <a:pt x="387" y="1750"/>
                  </a:lnTo>
                  <a:lnTo>
                    <a:pt x="386" y="1781"/>
                  </a:lnTo>
                  <a:lnTo>
                    <a:pt x="361" y="1797"/>
                  </a:lnTo>
                  <a:cubicBezTo>
                    <a:pt x="362" y="1778"/>
                    <a:pt x="364" y="1760"/>
                    <a:pt x="365" y="1743"/>
                  </a:cubicBezTo>
                  <a:close/>
                  <a:moveTo>
                    <a:pt x="39878" y="1943"/>
                  </a:moveTo>
                  <a:lnTo>
                    <a:pt x="39880" y="1957"/>
                  </a:lnTo>
                  <a:lnTo>
                    <a:pt x="39860" y="1965"/>
                  </a:lnTo>
                  <a:lnTo>
                    <a:pt x="39859" y="1950"/>
                  </a:lnTo>
                  <a:lnTo>
                    <a:pt x="39878" y="1943"/>
                  </a:lnTo>
                  <a:close/>
                  <a:moveTo>
                    <a:pt x="54636" y="1872"/>
                  </a:moveTo>
                  <a:cubicBezTo>
                    <a:pt x="54690" y="1901"/>
                    <a:pt x="54715" y="1915"/>
                    <a:pt x="54755" y="1938"/>
                  </a:cubicBezTo>
                  <a:cubicBezTo>
                    <a:pt x="54748" y="1946"/>
                    <a:pt x="54740" y="1953"/>
                    <a:pt x="54724" y="1969"/>
                  </a:cubicBezTo>
                  <a:cubicBezTo>
                    <a:pt x="54683" y="1924"/>
                    <a:pt x="54664" y="1903"/>
                    <a:pt x="54636" y="1872"/>
                  </a:cubicBezTo>
                  <a:close/>
                  <a:moveTo>
                    <a:pt x="39460" y="1953"/>
                  </a:moveTo>
                  <a:lnTo>
                    <a:pt x="39460" y="1957"/>
                  </a:lnTo>
                  <a:cubicBezTo>
                    <a:pt x="39440" y="1965"/>
                    <a:pt x="39421" y="1972"/>
                    <a:pt x="39400" y="1979"/>
                  </a:cubicBezTo>
                  <a:lnTo>
                    <a:pt x="39400" y="1975"/>
                  </a:lnTo>
                  <a:lnTo>
                    <a:pt x="39460" y="1953"/>
                  </a:lnTo>
                  <a:close/>
                  <a:moveTo>
                    <a:pt x="296" y="2035"/>
                  </a:moveTo>
                  <a:cubicBezTo>
                    <a:pt x="298" y="2035"/>
                    <a:pt x="300" y="2037"/>
                    <a:pt x="302" y="2037"/>
                  </a:cubicBezTo>
                  <a:lnTo>
                    <a:pt x="296" y="2100"/>
                  </a:lnTo>
                  <a:lnTo>
                    <a:pt x="292" y="2099"/>
                  </a:lnTo>
                  <a:lnTo>
                    <a:pt x="296" y="2035"/>
                  </a:lnTo>
                  <a:close/>
                  <a:moveTo>
                    <a:pt x="39343" y="2160"/>
                  </a:moveTo>
                  <a:cubicBezTo>
                    <a:pt x="39343" y="2165"/>
                    <a:pt x="39344" y="2171"/>
                    <a:pt x="39344" y="2175"/>
                  </a:cubicBezTo>
                  <a:lnTo>
                    <a:pt x="39325" y="2182"/>
                  </a:lnTo>
                  <a:lnTo>
                    <a:pt x="39322" y="2168"/>
                  </a:lnTo>
                  <a:cubicBezTo>
                    <a:pt x="39329" y="2166"/>
                    <a:pt x="39337" y="2163"/>
                    <a:pt x="39343" y="2160"/>
                  </a:cubicBezTo>
                  <a:close/>
                  <a:moveTo>
                    <a:pt x="55892" y="2262"/>
                  </a:moveTo>
                  <a:cubicBezTo>
                    <a:pt x="55910" y="2275"/>
                    <a:pt x="55928" y="2288"/>
                    <a:pt x="55945" y="2302"/>
                  </a:cubicBezTo>
                  <a:cubicBezTo>
                    <a:pt x="55944" y="2303"/>
                    <a:pt x="55942" y="2303"/>
                    <a:pt x="55941" y="2305"/>
                  </a:cubicBezTo>
                  <a:lnTo>
                    <a:pt x="55890" y="2265"/>
                  </a:lnTo>
                  <a:lnTo>
                    <a:pt x="55892" y="2262"/>
                  </a:lnTo>
                  <a:close/>
                  <a:moveTo>
                    <a:pt x="39097" y="2477"/>
                  </a:moveTo>
                  <a:lnTo>
                    <a:pt x="39098" y="2481"/>
                  </a:lnTo>
                  <a:lnTo>
                    <a:pt x="39039" y="2506"/>
                  </a:lnTo>
                  <a:lnTo>
                    <a:pt x="39038" y="2502"/>
                  </a:lnTo>
                  <a:cubicBezTo>
                    <a:pt x="39057" y="2493"/>
                    <a:pt x="39078" y="2486"/>
                    <a:pt x="39097" y="2477"/>
                  </a:cubicBezTo>
                  <a:close/>
                  <a:moveTo>
                    <a:pt x="38227" y="2559"/>
                  </a:moveTo>
                  <a:lnTo>
                    <a:pt x="38229" y="2563"/>
                  </a:lnTo>
                  <a:lnTo>
                    <a:pt x="38170" y="2587"/>
                  </a:lnTo>
                  <a:lnTo>
                    <a:pt x="38169" y="2583"/>
                  </a:lnTo>
                  <a:lnTo>
                    <a:pt x="38227" y="2559"/>
                  </a:lnTo>
                  <a:close/>
                  <a:moveTo>
                    <a:pt x="55535" y="2494"/>
                  </a:moveTo>
                  <a:cubicBezTo>
                    <a:pt x="55563" y="2513"/>
                    <a:pt x="55592" y="2534"/>
                    <a:pt x="55629" y="2558"/>
                  </a:cubicBezTo>
                  <a:cubicBezTo>
                    <a:pt x="55628" y="2569"/>
                    <a:pt x="55628" y="2577"/>
                    <a:pt x="55628" y="2590"/>
                  </a:cubicBezTo>
                  <a:cubicBezTo>
                    <a:pt x="55588" y="2561"/>
                    <a:pt x="55554" y="2534"/>
                    <a:pt x="55520" y="2509"/>
                  </a:cubicBezTo>
                  <a:cubicBezTo>
                    <a:pt x="55526" y="2503"/>
                    <a:pt x="55529" y="2500"/>
                    <a:pt x="55535" y="2494"/>
                  </a:cubicBezTo>
                  <a:close/>
                  <a:moveTo>
                    <a:pt x="428" y="2658"/>
                  </a:moveTo>
                  <a:lnTo>
                    <a:pt x="424" y="2722"/>
                  </a:lnTo>
                  <a:lnTo>
                    <a:pt x="420" y="2719"/>
                  </a:lnTo>
                  <a:lnTo>
                    <a:pt x="424" y="2658"/>
                  </a:lnTo>
                  <a:close/>
                  <a:moveTo>
                    <a:pt x="465" y="2669"/>
                  </a:moveTo>
                  <a:cubicBezTo>
                    <a:pt x="467" y="2671"/>
                    <a:pt x="468" y="2671"/>
                    <a:pt x="470" y="2671"/>
                  </a:cubicBezTo>
                  <a:lnTo>
                    <a:pt x="465" y="2734"/>
                  </a:lnTo>
                  <a:lnTo>
                    <a:pt x="461" y="2733"/>
                  </a:lnTo>
                  <a:lnTo>
                    <a:pt x="465" y="2669"/>
                  </a:lnTo>
                  <a:close/>
                  <a:moveTo>
                    <a:pt x="415" y="2783"/>
                  </a:moveTo>
                  <a:lnTo>
                    <a:pt x="420" y="2784"/>
                  </a:lnTo>
                  <a:lnTo>
                    <a:pt x="417" y="2849"/>
                  </a:lnTo>
                  <a:cubicBezTo>
                    <a:pt x="415" y="2847"/>
                    <a:pt x="414" y="2847"/>
                    <a:pt x="412" y="2847"/>
                  </a:cubicBezTo>
                  <a:lnTo>
                    <a:pt x="415" y="2784"/>
                  </a:lnTo>
                  <a:lnTo>
                    <a:pt x="415" y="2783"/>
                  </a:lnTo>
                  <a:close/>
                  <a:moveTo>
                    <a:pt x="56596" y="2858"/>
                  </a:moveTo>
                  <a:lnTo>
                    <a:pt x="56612" y="2872"/>
                  </a:lnTo>
                  <a:cubicBezTo>
                    <a:pt x="56609" y="2875"/>
                    <a:pt x="56605" y="2878"/>
                    <a:pt x="56600" y="2881"/>
                  </a:cubicBezTo>
                  <a:cubicBezTo>
                    <a:pt x="56596" y="2877"/>
                    <a:pt x="56590" y="2872"/>
                    <a:pt x="56584" y="2867"/>
                  </a:cubicBezTo>
                  <a:lnTo>
                    <a:pt x="56596" y="2858"/>
                  </a:lnTo>
                  <a:close/>
                  <a:moveTo>
                    <a:pt x="161" y="2968"/>
                  </a:moveTo>
                  <a:lnTo>
                    <a:pt x="165" y="2970"/>
                  </a:lnTo>
                  <a:lnTo>
                    <a:pt x="162" y="3033"/>
                  </a:lnTo>
                  <a:lnTo>
                    <a:pt x="158" y="3033"/>
                  </a:lnTo>
                  <a:cubicBezTo>
                    <a:pt x="159" y="3012"/>
                    <a:pt x="159" y="2990"/>
                    <a:pt x="161" y="2968"/>
                  </a:cubicBezTo>
                  <a:close/>
                  <a:moveTo>
                    <a:pt x="56491" y="2996"/>
                  </a:moveTo>
                  <a:lnTo>
                    <a:pt x="56524" y="3024"/>
                  </a:lnTo>
                  <a:lnTo>
                    <a:pt x="56520" y="3051"/>
                  </a:lnTo>
                  <a:lnTo>
                    <a:pt x="56520" y="3051"/>
                  </a:lnTo>
                  <a:cubicBezTo>
                    <a:pt x="56483" y="3010"/>
                    <a:pt x="56487" y="3004"/>
                    <a:pt x="56491" y="2996"/>
                  </a:cubicBezTo>
                  <a:close/>
                  <a:moveTo>
                    <a:pt x="56353" y="2987"/>
                  </a:moveTo>
                  <a:cubicBezTo>
                    <a:pt x="56409" y="3007"/>
                    <a:pt x="56453" y="3028"/>
                    <a:pt x="56499" y="3050"/>
                  </a:cubicBezTo>
                  <a:lnTo>
                    <a:pt x="56499" y="3050"/>
                  </a:lnTo>
                  <a:cubicBezTo>
                    <a:pt x="56522" y="3080"/>
                    <a:pt x="56522" y="3088"/>
                    <a:pt x="56514" y="3088"/>
                  </a:cubicBezTo>
                  <a:cubicBezTo>
                    <a:pt x="56503" y="3088"/>
                    <a:pt x="56477" y="3074"/>
                    <a:pt x="56465" y="3074"/>
                  </a:cubicBezTo>
                  <a:cubicBezTo>
                    <a:pt x="56459" y="3074"/>
                    <a:pt x="56456" y="3077"/>
                    <a:pt x="56457" y="3084"/>
                  </a:cubicBezTo>
                  <a:cubicBezTo>
                    <a:pt x="56419" y="3042"/>
                    <a:pt x="56397" y="3025"/>
                    <a:pt x="56353" y="2987"/>
                  </a:cubicBezTo>
                  <a:close/>
                  <a:moveTo>
                    <a:pt x="15270" y="2949"/>
                  </a:moveTo>
                  <a:cubicBezTo>
                    <a:pt x="15332" y="3014"/>
                    <a:pt x="15364" y="3087"/>
                    <a:pt x="15403" y="3209"/>
                  </a:cubicBezTo>
                  <a:cubicBezTo>
                    <a:pt x="15356" y="3093"/>
                    <a:pt x="15317" y="3028"/>
                    <a:pt x="15248" y="2967"/>
                  </a:cubicBezTo>
                  <a:cubicBezTo>
                    <a:pt x="15256" y="2959"/>
                    <a:pt x="15263" y="2955"/>
                    <a:pt x="15270" y="2949"/>
                  </a:cubicBezTo>
                  <a:close/>
                  <a:moveTo>
                    <a:pt x="56990" y="3271"/>
                  </a:moveTo>
                  <a:cubicBezTo>
                    <a:pt x="56999" y="3279"/>
                    <a:pt x="57006" y="3286"/>
                    <a:pt x="57014" y="3293"/>
                  </a:cubicBezTo>
                  <a:lnTo>
                    <a:pt x="56990" y="3309"/>
                  </a:lnTo>
                  <a:lnTo>
                    <a:pt x="56966" y="3289"/>
                  </a:lnTo>
                  <a:lnTo>
                    <a:pt x="56990" y="3271"/>
                  </a:lnTo>
                  <a:close/>
                  <a:moveTo>
                    <a:pt x="14314" y="3245"/>
                  </a:moveTo>
                  <a:lnTo>
                    <a:pt x="14315" y="3249"/>
                  </a:lnTo>
                  <a:cubicBezTo>
                    <a:pt x="14296" y="3271"/>
                    <a:pt x="14276" y="3290"/>
                    <a:pt x="14257" y="3314"/>
                  </a:cubicBezTo>
                  <a:cubicBezTo>
                    <a:pt x="14255" y="3312"/>
                    <a:pt x="14255" y="3309"/>
                    <a:pt x="14255" y="3308"/>
                  </a:cubicBezTo>
                  <a:lnTo>
                    <a:pt x="14314" y="3245"/>
                  </a:lnTo>
                  <a:close/>
                  <a:moveTo>
                    <a:pt x="36508" y="3267"/>
                  </a:moveTo>
                  <a:lnTo>
                    <a:pt x="36512" y="3277"/>
                  </a:lnTo>
                  <a:lnTo>
                    <a:pt x="36416" y="3323"/>
                  </a:lnTo>
                  <a:lnTo>
                    <a:pt x="36412" y="3318"/>
                  </a:lnTo>
                  <a:lnTo>
                    <a:pt x="36508" y="3267"/>
                  </a:lnTo>
                  <a:close/>
                  <a:moveTo>
                    <a:pt x="56725" y="3295"/>
                  </a:moveTo>
                  <a:lnTo>
                    <a:pt x="56771" y="3323"/>
                  </a:lnTo>
                  <a:lnTo>
                    <a:pt x="56771" y="3323"/>
                  </a:lnTo>
                  <a:cubicBezTo>
                    <a:pt x="56770" y="3323"/>
                    <a:pt x="56769" y="3323"/>
                    <a:pt x="56768" y="3323"/>
                  </a:cubicBezTo>
                  <a:cubicBezTo>
                    <a:pt x="56760" y="3323"/>
                    <a:pt x="56748" y="3317"/>
                    <a:pt x="56737" y="3311"/>
                  </a:cubicBezTo>
                  <a:lnTo>
                    <a:pt x="56725" y="3295"/>
                  </a:lnTo>
                  <a:close/>
                  <a:moveTo>
                    <a:pt x="56773" y="3325"/>
                  </a:moveTo>
                  <a:lnTo>
                    <a:pt x="56780" y="3333"/>
                  </a:lnTo>
                  <a:cubicBezTo>
                    <a:pt x="56780" y="3333"/>
                    <a:pt x="56781" y="3332"/>
                    <a:pt x="56782" y="3332"/>
                  </a:cubicBezTo>
                  <a:cubicBezTo>
                    <a:pt x="56789" y="3332"/>
                    <a:pt x="56802" y="3340"/>
                    <a:pt x="56813" y="3346"/>
                  </a:cubicBezTo>
                  <a:lnTo>
                    <a:pt x="56825" y="3362"/>
                  </a:lnTo>
                  <a:lnTo>
                    <a:pt x="56778" y="3333"/>
                  </a:lnTo>
                  <a:cubicBezTo>
                    <a:pt x="56776" y="3331"/>
                    <a:pt x="56774" y="3328"/>
                    <a:pt x="56773" y="3325"/>
                  </a:cubicBezTo>
                  <a:close/>
                  <a:moveTo>
                    <a:pt x="57324" y="3343"/>
                  </a:moveTo>
                  <a:lnTo>
                    <a:pt x="57348" y="3364"/>
                  </a:lnTo>
                  <a:lnTo>
                    <a:pt x="57345" y="3395"/>
                  </a:lnTo>
                  <a:lnTo>
                    <a:pt x="57303" y="3356"/>
                  </a:lnTo>
                  <a:lnTo>
                    <a:pt x="57324" y="3343"/>
                  </a:lnTo>
                  <a:close/>
                  <a:moveTo>
                    <a:pt x="15181" y="3340"/>
                  </a:moveTo>
                  <a:cubicBezTo>
                    <a:pt x="15186" y="3361"/>
                    <a:pt x="15191" y="3381"/>
                    <a:pt x="15191" y="3404"/>
                  </a:cubicBezTo>
                  <a:lnTo>
                    <a:pt x="15186" y="3405"/>
                  </a:lnTo>
                  <a:cubicBezTo>
                    <a:pt x="15186" y="3384"/>
                    <a:pt x="15182" y="3364"/>
                    <a:pt x="15178" y="3343"/>
                  </a:cubicBezTo>
                  <a:lnTo>
                    <a:pt x="15181" y="3340"/>
                  </a:lnTo>
                  <a:close/>
                  <a:moveTo>
                    <a:pt x="36281" y="3423"/>
                  </a:moveTo>
                  <a:lnTo>
                    <a:pt x="36284" y="3437"/>
                  </a:lnTo>
                  <a:lnTo>
                    <a:pt x="36265" y="3448"/>
                  </a:lnTo>
                  <a:lnTo>
                    <a:pt x="36262" y="3433"/>
                  </a:lnTo>
                  <a:lnTo>
                    <a:pt x="36281" y="3423"/>
                  </a:lnTo>
                  <a:close/>
                  <a:moveTo>
                    <a:pt x="36003" y="3514"/>
                  </a:moveTo>
                  <a:lnTo>
                    <a:pt x="36004" y="3518"/>
                  </a:lnTo>
                  <a:lnTo>
                    <a:pt x="35947" y="3545"/>
                  </a:lnTo>
                  <a:lnTo>
                    <a:pt x="35945" y="3540"/>
                  </a:lnTo>
                  <a:lnTo>
                    <a:pt x="36003" y="3514"/>
                  </a:lnTo>
                  <a:close/>
                  <a:moveTo>
                    <a:pt x="14648" y="3540"/>
                  </a:moveTo>
                  <a:lnTo>
                    <a:pt x="14652" y="3557"/>
                  </a:lnTo>
                  <a:lnTo>
                    <a:pt x="14646" y="3562"/>
                  </a:lnTo>
                  <a:lnTo>
                    <a:pt x="14642" y="3546"/>
                  </a:lnTo>
                  <a:lnTo>
                    <a:pt x="14648" y="3540"/>
                  </a:lnTo>
                  <a:close/>
                  <a:moveTo>
                    <a:pt x="57414" y="3598"/>
                  </a:moveTo>
                  <a:lnTo>
                    <a:pt x="57430" y="3612"/>
                  </a:lnTo>
                  <a:lnTo>
                    <a:pt x="57418" y="3620"/>
                  </a:lnTo>
                  <a:lnTo>
                    <a:pt x="57402" y="3605"/>
                  </a:lnTo>
                  <a:lnTo>
                    <a:pt x="57414" y="3598"/>
                  </a:lnTo>
                  <a:close/>
                  <a:moveTo>
                    <a:pt x="57247" y="3608"/>
                  </a:moveTo>
                  <a:lnTo>
                    <a:pt x="57295" y="3651"/>
                  </a:lnTo>
                  <a:lnTo>
                    <a:pt x="57290" y="3654"/>
                  </a:lnTo>
                  <a:lnTo>
                    <a:pt x="57243" y="3611"/>
                  </a:lnTo>
                  <a:lnTo>
                    <a:pt x="57247" y="3608"/>
                  </a:lnTo>
                  <a:close/>
                  <a:moveTo>
                    <a:pt x="57386" y="3673"/>
                  </a:moveTo>
                  <a:cubicBezTo>
                    <a:pt x="57411" y="3692"/>
                    <a:pt x="57433" y="3711"/>
                    <a:pt x="57481" y="3751"/>
                  </a:cubicBezTo>
                  <a:cubicBezTo>
                    <a:pt x="57440" y="3738"/>
                    <a:pt x="57406" y="3727"/>
                    <a:pt x="57375" y="3717"/>
                  </a:cubicBezTo>
                  <a:lnTo>
                    <a:pt x="57356" y="3692"/>
                  </a:lnTo>
                  <a:cubicBezTo>
                    <a:pt x="57365" y="3686"/>
                    <a:pt x="57375" y="3679"/>
                    <a:pt x="57386" y="3673"/>
                  </a:cubicBezTo>
                  <a:close/>
                  <a:moveTo>
                    <a:pt x="13795" y="3926"/>
                  </a:moveTo>
                  <a:lnTo>
                    <a:pt x="13818" y="3944"/>
                  </a:lnTo>
                  <a:lnTo>
                    <a:pt x="13803" y="3974"/>
                  </a:lnTo>
                  <a:lnTo>
                    <a:pt x="13780" y="3957"/>
                  </a:lnTo>
                  <a:lnTo>
                    <a:pt x="13795" y="3926"/>
                  </a:lnTo>
                  <a:close/>
                  <a:moveTo>
                    <a:pt x="15164" y="4017"/>
                  </a:moveTo>
                  <a:lnTo>
                    <a:pt x="15176" y="4023"/>
                  </a:lnTo>
                  <a:lnTo>
                    <a:pt x="15172" y="4045"/>
                  </a:lnTo>
                  <a:lnTo>
                    <a:pt x="15158" y="4038"/>
                  </a:lnTo>
                  <a:lnTo>
                    <a:pt x="15164" y="4017"/>
                  </a:lnTo>
                  <a:close/>
                  <a:moveTo>
                    <a:pt x="427" y="3999"/>
                  </a:moveTo>
                  <a:cubicBezTo>
                    <a:pt x="430" y="3999"/>
                    <a:pt x="431" y="4001"/>
                    <a:pt x="434" y="4001"/>
                  </a:cubicBezTo>
                  <a:lnTo>
                    <a:pt x="431" y="4127"/>
                  </a:lnTo>
                  <a:lnTo>
                    <a:pt x="431" y="4127"/>
                  </a:lnTo>
                  <a:lnTo>
                    <a:pt x="426" y="4126"/>
                  </a:lnTo>
                  <a:lnTo>
                    <a:pt x="427" y="3999"/>
                  </a:lnTo>
                  <a:close/>
                  <a:moveTo>
                    <a:pt x="57764" y="4114"/>
                  </a:moveTo>
                  <a:lnTo>
                    <a:pt x="57786" y="4139"/>
                  </a:lnTo>
                  <a:lnTo>
                    <a:pt x="57761" y="4154"/>
                  </a:lnTo>
                  <a:lnTo>
                    <a:pt x="57739" y="4130"/>
                  </a:lnTo>
                  <a:lnTo>
                    <a:pt x="57764" y="4114"/>
                  </a:lnTo>
                  <a:close/>
                  <a:moveTo>
                    <a:pt x="13771" y="4158"/>
                  </a:moveTo>
                  <a:lnTo>
                    <a:pt x="13783" y="4167"/>
                  </a:lnTo>
                  <a:lnTo>
                    <a:pt x="13774" y="4186"/>
                  </a:lnTo>
                  <a:lnTo>
                    <a:pt x="13762" y="4179"/>
                  </a:lnTo>
                  <a:lnTo>
                    <a:pt x="13771" y="4158"/>
                  </a:lnTo>
                  <a:close/>
                  <a:moveTo>
                    <a:pt x="57976" y="4229"/>
                  </a:moveTo>
                  <a:cubicBezTo>
                    <a:pt x="58024" y="4258"/>
                    <a:pt x="58060" y="4280"/>
                    <a:pt x="58117" y="4316"/>
                  </a:cubicBezTo>
                  <a:cubicBezTo>
                    <a:pt x="58096" y="4326"/>
                    <a:pt x="58086" y="4333"/>
                    <a:pt x="58071" y="4341"/>
                  </a:cubicBezTo>
                  <a:cubicBezTo>
                    <a:pt x="58039" y="4304"/>
                    <a:pt x="58017" y="4277"/>
                    <a:pt x="57976" y="4229"/>
                  </a:cubicBezTo>
                  <a:close/>
                  <a:moveTo>
                    <a:pt x="58180" y="4378"/>
                  </a:moveTo>
                  <a:lnTo>
                    <a:pt x="58254" y="4457"/>
                  </a:lnTo>
                  <a:lnTo>
                    <a:pt x="58251" y="4463"/>
                  </a:lnTo>
                  <a:lnTo>
                    <a:pt x="58171" y="4386"/>
                  </a:lnTo>
                  <a:lnTo>
                    <a:pt x="58180" y="4378"/>
                  </a:lnTo>
                  <a:close/>
                  <a:moveTo>
                    <a:pt x="15055" y="4539"/>
                  </a:moveTo>
                  <a:lnTo>
                    <a:pt x="15067" y="4547"/>
                  </a:lnTo>
                  <a:lnTo>
                    <a:pt x="15060" y="4567"/>
                  </a:lnTo>
                  <a:cubicBezTo>
                    <a:pt x="15055" y="4564"/>
                    <a:pt x="15051" y="4561"/>
                    <a:pt x="15047" y="4558"/>
                  </a:cubicBezTo>
                  <a:lnTo>
                    <a:pt x="15055" y="4539"/>
                  </a:lnTo>
                  <a:close/>
                  <a:moveTo>
                    <a:pt x="13815" y="4482"/>
                  </a:moveTo>
                  <a:cubicBezTo>
                    <a:pt x="13823" y="4488"/>
                    <a:pt x="13830" y="4491"/>
                    <a:pt x="13851" y="4506"/>
                  </a:cubicBezTo>
                  <a:cubicBezTo>
                    <a:pt x="13814" y="4544"/>
                    <a:pt x="13799" y="4560"/>
                    <a:pt x="13780" y="4578"/>
                  </a:cubicBezTo>
                  <a:cubicBezTo>
                    <a:pt x="13792" y="4544"/>
                    <a:pt x="13802" y="4519"/>
                    <a:pt x="13815" y="4482"/>
                  </a:cubicBezTo>
                  <a:close/>
                  <a:moveTo>
                    <a:pt x="15203" y="4689"/>
                  </a:moveTo>
                  <a:lnTo>
                    <a:pt x="15206" y="4692"/>
                  </a:lnTo>
                  <a:lnTo>
                    <a:pt x="15182" y="4754"/>
                  </a:lnTo>
                  <a:lnTo>
                    <a:pt x="15178" y="4751"/>
                  </a:lnTo>
                  <a:lnTo>
                    <a:pt x="15203" y="4689"/>
                  </a:lnTo>
                  <a:close/>
                  <a:moveTo>
                    <a:pt x="401" y="4734"/>
                  </a:moveTo>
                  <a:cubicBezTo>
                    <a:pt x="409" y="4785"/>
                    <a:pt x="415" y="4825"/>
                    <a:pt x="423" y="4866"/>
                  </a:cubicBezTo>
                  <a:cubicBezTo>
                    <a:pt x="417" y="4873"/>
                    <a:pt x="412" y="4879"/>
                    <a:pt x="407" y="4879"/>
                  </a:cubicBezTo>
                  <a:cubicBezTo>
                    <a:pt x="397" y="4879"/>
                    <a:pt x="392" y="4847"/>
                    <a:pt x="401" y="4734"/>
                  </a:cubicBezTo>
                  <a:close/>
                  <a:moveTo>
                    <a:pt x="545" y="4981"/>
                  </a:moveTo>
                  <a:lnTo>
                    <a:pt x="568" y="4985"/>
                  </a:lnTo>
                  <a:lnTo>
                    <a:pt x="570" y="5016"/>
                  </a:lnTo>
                  <a:lnTo>
                    <a:pt x="548" y="5035"/>
                  </a:lnTo>
                  <a:lnTo>
                    <a:pt x="545" y="4981"/>
                  </a:lnTo>
                  <a:close/>
                  <a:moveTo>
                    <a:pt x="13418" y="4969"/>
                  </a:moveTo>
                  <a:lnTo>
                    <a:pt x="13422" y="4972"/>
                  </a:lnTo>
                  <a:cubicBezTo>
                    <a:pt x="13417" y="4992"/>
                    <a:pt x="13411" y="5013"/>
                    <a:pt x="13405" y="5035"/>
                  </a:cubicBezTo>
                  <a:cubicBezTo>
                    <a:pt x="13405" y="5034"/>
                    <a:pt x="13403" y="5034"/>
                    <a:pt x="13402" y="5032"/>
                  </a:cubicBezTo>
                  <a:lnTo>
                    <a:pt x="13418" y="4969"/>
                  </a:lnTo>
                  <a:close/>
                  <a:moveTo>
                    <a:pt x="13646" y="5047"/>
                  </a:moveTo>
                  <a:lnTo>
                    <a:pt x="13658" y="5054"/>
                  </a:lnTo>
                  <a:lnTo>
                    <a:pt x="13652" y="5075"/>
                  </a:lnTo>
                  <a:lnTo>
                    <a:pt x="13640" y="5068"/>
                  </a:lnTo>
                  <a:cubicBezTo>
                    <a:pt x="13642" y="5060"/>
                    <a:pt x="13643" y="5054"/>
                    <a:pt x="13646" y="5047"/>
                  </a:cubicBezTo>
                  <a:close/>
                  <a:moveTo>
                    <a:pt x="34059" y="5016"/>
                  </a:moveTo>
                  <a:cubicBezTo>
                    <a:pt x="34059" y="5016"/>
                    <a:pt x="34062" y="5023"/>
                    <a:pt x="34064" y="5031"/>
                  </a:cubicBezTo>
                  <a:cubicBezTo>
                    <a:pt x="34028" y="5050"/>
                    <a:pt x="33998" y="5066"/>
                    <a:pt x="33967" y="5082"/>
                  </a:cubicBezTo>
                  <a:lnTo>
                    <a:pt x="33948" y="5085"/>
                  </a:lnTo>
                  <a:cubicBezTo>
                    <a:pt x="33989" y="5060"/>
                    <a:pt x="34030" y="5034"/>
                    <a:pt x="34059" y="5016"/>
                  </a:cubicBezTo>
                  <a:close/>
                  <a:moveTo>
                    <a:pt x="15038" y="5045"/>
                  </a:moveTo>
                  <a:lnTo>
                    <a:pt x="15041" y="5048"/>
                  </a:lnTo>
                  <a:cubicBezTo>
                    <a:pt x="15032" y="5068"/>
                    <a:pt x="15023" y="5088"/>
                    <a:pt x="15014" y="5109"/>
                  </a:cubicBezTo>
                  <a:lnTo>
                    <a:pt x="15011" y="5106"/>
                  </a:lnTo>
                  <a:lnTo>
                    <a:pt x="15036" y="5045"/>
                  </a:lnTo>
                  <a:close/>
                  <a:moveTo>
                    <a:pt x="533" y="5172"/>
                  </a:moveTo>
                  <a:lnTo>
                    <a:pt x="562" y="5176"/>
                  </a:lnTo>
                  <a:cubicBezTo>
                    <a:pt x="562" y="5187"/>
                    <a:pt x="562" y="5198"/>
                    <a:pt x="562" y="5209"/>
                  </a:cubicBezTo>
                  <a:lnTo>
                    <a:pt x="534" y="5203"/>
                  </a:lnTo>
                  <a:lnTo>
                    <a:pt x="533" y="5172"/>
                  </a:lnTo>
                  <a:close/>
                  <a:moveTo>
                    <a:pt x="517" y="5209"/>
                  </a:moveTo>
                  <a:cubicBezTo>
                    <a:pt x="518" y="5257"/>
                    <a:pt x="520" y="5300"/>
                    <a:pt x="520" y="5312"/>
                  </a:cubicBezTo>
                  <a:cubicBezTo>
                    <a:pt x="511" y="5294"/>
                    <a:pt x="501" y="5274"/>
                    <a:pt x="480" y="5231"/>
                  </a:cubicBezTo>
                  <a:cubicBezTo>
                    <a:pt x="501" y="5219"/>
                    <a:pt x="506" y="5215"/>
                    <a:pt x="517" y="5209"/>
                  </a:cubicBezTo>
                  <a:close/>
                  <a:moveTo>
                    <a:pt x="14811" y="5543"/>
                  </a:moveTo>
                  <a:lnTo>
                    <a:pt x="14823" y="5553"/>
                  </a:lnTo>
                  <a:lnTo>
                    <a:pt x="14813" y="5572"/>
                  </a:lnTo>
                  <a:lnTo>
                    <a:pt x="14802" y="5563"/>
                  </a:lnTo>
                  <a:lnTo>
                    <a:pt x="14802" y="5562"/>
                  </a:lnTo>
                  <a:lnTo>
                    <a:pt x="14811" y="5543"/>
                  </a:lnTo>
                  <a:close/>
                  <a:moveTo>
                    <a:pt x="32210" y="5615"/>
                  </a:moveTo>
                  <a:lnTo>
                    <a:pt x="32214" y="5630"/>
                  </a:lnTo>
                  <a:lnTo>
                    <a:pt x="32195" y="5640"/>
                  </a:lnTo>
                  <a:lnTo>
                    <a:pt x="32191" y="5625"/>
                  </a:lnTo>
                  <a:lnTo>
                    <a:pt x="32210" y="5615"/>
                  </a:lnTo>
                  <a:close/>
                  <a:moveTo>
                    <a:pt x="543" y="5740"/>
                  </a:moveTo>
                  <a:lnTo>
                    <a:pt x="558" y="5741"/>
                  </a:lnTo>
                  <a:lnTo>
                    <a:pt x="559" y="5763"/>
                  </a:lnTo>
                  <a:lnTo>
                    <a:pt x="559" y="5763"/>
                  </a:lnTo>
                  <a:lnTo>
                    <a:pt x="545" y="5760"/>
                  </a:lnTo>
                  <a:lnTo>
                    <a:pt x="543" y="5740"/>
                  </a:lnTo>
                  <a:close/>
                  <a:moveTo>
                    <a:pt x="170" y="5909"/>
                  </a:moveTo>
                  <a:cubicBezTo>
                    <a:pt x="171" y="5910"/>
                    <a:pt x="172" y="5910"/>
                    <a:pt x="173" y="5910"/>
                  </a:cubicBezTo>
                  <a:cubicBezTo>
                    <a:pt x="174" y="5910"/>
                    <a:pt x="175" y="5910"/>
                    <a:pt x="175" y="5911"/>
                  </a:cubicBezTo>
                  <a:lnTo>
                    <a:pt x="180" y="5974"/>
                  </a:lnTo>
                  <a:lnTo>
                    <a:pt x="175" y="5974"/>
                  </a:lnTo>
                  <a:lnTo>
                    <a:pt x="170" y="5909"/>
                  </a:lnTo>
                  <a:close/>
                  <a:moveTo>
                    <a:pt x="621" y="6036"/>
                  </a:moveTo>
                  <a:cubicBezTo>
                    <a:pt x="622" y="6039"/>
                    <a:pt x="624" y="6044"/>
                    <a:pt x="624" y="6045"/>
                  </a:cubicBezTo>
                  <a:lnTo>
                    <a:pt x="624" y="6045"/>
                  </a:lnTo>
                  <a:cubicBezTo>
                    <a:pt x="621" y="6064"/>
                    <a:pt x="620" y="6081"/>
                    <a:pt x="618" y="6097"/>
                  </a:cubicBezTo>
                  <a:lnTo>
                    <a:pt x="612" y="6077"/>
                  </a:lnTo>
                  <a:lnTo>
                    <a:pt x="621" y="6036"/>
                  </a:lnTo>
                  <a:close/>
                  <a:moveTo>
                    <a:pt x="31399" y="6175"/>
                  </a:moveTo>
                  <a:lnTo>
                    <a:pt x="31404" y="6189"/>
                  </a:lnTo>
                  <a:lnTo>
                    <a:pt x="31385" y="6199"/>
                  </a:lnTo>
                  <a:lnTo>
                    <a:pt x="31382" y="6186"/>
                  </a:lnTo>
                  <a:lnTo>
                    <a:pt x="31399" y="6175"/>
                  </a:lnTo>
                  <a:close/>
                  <a:moveTo>
                    <a:pt x="461" y="6072"/>
                  </a:moveTo>
                  <a:lnTo>
                    <a:pt x="461" y="6072"/>
                  </a:lnTo>
                  <a:cubicBezTo>
                    <a:pt x="468" y="6119"/>
                    <a:pt x="477" y="6165"/>
                    <a:pt x="483" y="6205"/>
                  </a:cubicBezTo>
                  <a:cubicBezTo>
                    <a:pt x="481" y="6209"/>
                    <a:pt x="479" y="6211"/>
                    <a:pt x="477" y="6211"/>
                  </a:cubicBezTo>
                  <a:cubicBezTo>
                    <a:pt x="468" y="6211"/>
                    <a:pt x="461" y="6168"/>
                    <a:pt x="461" y="6072"/>
                  </a:cubicBezTo>
                  <a:close/>
                  <a:moveTo>
                    <a:pt x="31036" y="6186"/>
                  </a:moveTo>
                  <a:cubicBezTo>
                    <a:pt x="31036" y="6187"/>
                    <a:pt x="31037" y="6189"/>
                    <a:pt x="31036" y="6192"/>
                  </a:cubicBezTo>
                  <a:lnTo>
                    <a:pt x="30982" y="6222"/>
                  </a:lnTo>
                  <a:cubicBezTo>
                    <a:pt x="30982" y="6221"/>
                    <a:pt x="30980" y="6220"/>
                    <a:pt x="30980" y="6217"/>
                  </a:cubicBezTo>
                  <a:lnTo>
                    <a:pt x="31036" y="6186"/>
                  </a:lnTo>
                  <a:close/>
                  <a:moveTo>
                    <a:pt x="31754" y="6243"/>
                  </a:moveTo>
                  <a:lnTo>
                    <a:pt x="31764" y="6280"/>
                  </a:lnTo>
                  <a:lnTo>
                    <a:pt x="31764" y="6281"/>
                  </a:lnTo>
                  <a:lnTo>
                    <a:pt x="31736" y="6297"/>
                  </a:lnTo>
                  <a:lnTo>
                    <a:pt x="31705" y="6271"/>
                  </a:lnTo>
                  <a:lnTo>
                    <a:pt x="31754" y="6243"/>
                  </a:lnTo>
                  <a:close/>
                  <a:moveTo>
                    <a:pt x="14791" y="3528"/>
                  </a:moveTo>
                  <a:cubicBezTo>
                    <a:pt x="14820" y="3528"/>
                    <a:pt x="14845" y="3539"/>
                    <a:pt x="14854" y="3576"/>
                  </a:cubicBezTo>
                  <a:cubicBezTo>
                    <a:pt x="14864" y="3629"/>
                    <a:pt x="14877" y="3683"/>
                    <a:pt x="14850" y="3732"/>
                  </a:cubicBezTo>
                  <a:cubicBezTo>
                    <a:pt x="14855" y="3743"/>
                    <a:pt x="14863" y="3755"/>
                    <a:pt x="14870" y="3774"/>
                  </a:cubicBezTo>
                  <a:cubicBezTo>
                    <a:pt x="14858" y="3804"/>
                    <a:pt x="14845" y="3836"/>
                    <a:pt x="14841" y="3846"/>
                  </a:cubicBezTo>
                  <a:cubicBezTo>
                    <a:pt x="14822" y="3954"/>
                    <a:pt x="14801" y="4041"/>
                    <a:pt x="14774" y="4138"/>
                  </a:cubicBezTo>
                  <a:cubicBezTo>
                    <a:pt x="14786" y="4144"/>
                    <a:pt x="14797" y="4149"/>
                    <a:pt x="14807" y="4157"/>
                  </a:cubicBezTo>
                  <a:cubicBezTo>
                    <a:pt x="14795" y="4192"/>
                    <a:pt x="14786" y="4217"/>
                    <a:pt x="14776" y="4250"/>
                  </a:cubicBezTo>
                  <a:cubicBezTo>
                    <a:pt x="14760" y="4251"/>
                    <a:pt x="14747" y="4251"/>
                    <a:pt x="14726" y="4252"/>
                  </a:cubicBezTo>
                  <a:cubicBezTo>
                    <a:pt x="14699" y="4375"/>
                    <a:pt x="14671" y="4492"/>
                    <a:pt x="14605" y="4582"/>
                  </a:cubicBezTo>
                  <a:cubicBezTo>
                    <a:pt x="14599" y="4591"/>
                    <a:pt x="14585" y="4628"/>
                    <a:pt x="14583" y="4636"/>
                  </a:cubicBezTo>
                  <a:cubicBezTo>
                    <a:pt x="14573" y="4728"/>
                    <a:pt x="14508" y="4819"/>
                    <a:pt x="14474" y="4916"/>
                  </a:cubicBezTo>
                  <a:cubicBezTo>
                    <a:pt x="14435" y="5022"/>
                    <a:pt x="14371" y="5138"/>
                    <a:pt x="14317" y="5250"/>
                  </a:cubicBezTo>
                  <a:cubicBezTo>
                    <a:pt x="14299" y="5288"/>
                    <a:pt x="14286" y="5328"/>
                    <a:pt x="14270" y="5366"/>
                  </a:cubicBezTo>
                  <a:cubicBezTo>
                    <a:pt x="14245" y="5394"/>
                    <a:pt x="14221" y="5421"/>
                    <a:pt x="14208" y="5437"/>
                  </a:cubicBezTo>
                  <a:cubicBezTo>
                    <a:pt x="14151" y="5566"/>
                    <a:pt x="14099" y="5687"/>
                    <a:pt x="14036" y="5806"/>
                  </a:cubicBezTo>
                  <a:cubicBezTo>
                    <a:pt x="13965" y="5943"/>
                    <a:pt x="13881" y="6077"/>
                    <a:pt x="13803" y="6212"/>
                  </a:cubicBezTo>
                  <a:lnTo>
                    <a:pt x="13725" y="6347"/>
                  </a:lnTo>
                  <a:lnTo>
                    <a:pt x="13725" y="6347"/>
                  </a:lnTo>
                  <a:cubicBezTo>
                    <a:pt x="13745" y="6241"/>
                    <a:pt x="13765" y="6134"/>
                    <a:pt x="13762" y="6039"/>
                  </a:cubicBezTo>
                  <a:cubicBezTo>
                    <a:pt x="13780" y="5990"/>
                    <a:pt x="13793" y="5952"/>
                    <a:pt x="13811" y="5902"/>
                  </a:cubicBezTo>
                  <a:cubicBezTo>
                    <a:pt x="13806" y="5844"/>
                    <a:pt x="13802" y="5794"/>
                    <a:pt x="13798" y="5738"/>
                  </a:cubicBezTo>
                  <a:cubicBezTo>
                    <a:pt x="13809" y="5731"/>
                    <a:pt x="13817" y="5727"/>
                    <a:pt x="13830" y="5719"/>
                  </a:cubicBezTo>
                  <a:cubicBezTo>
                    <a:pt x="13846" y="5649"/>
                    <a:pt x="13861" y="5565"/>
                    <a:pt x="13883" y="5494"/>
                  </a:cubicBezTo>
                  <a:cubicBezTo>
                    <a:pt x="13908" y="5419"/>
                    <a:pt x="13903" y="5359"/>
                    <a:pt x="13937" y="5268"/>
                  </a:cubicBezTo>
                  <a:cubicBezTo>
                    <a:pt x="13983" y="5143"/>
                    <a:pt x="14026" y="4978"/>
                    <a:pt x="14070" y="4832"/>
                  </a:cubicBezTo>
                  <a:cubicBezTo>
                    <a:pt x="14112" y="4689"/>
                    <a:pt x="14149" y="4545"/>
                    <a:pt x="14198" y="4403"/>
                  </a:cubicBezTo>
                  <a:cubicBezTo>
                    <a:pt x="14246" y="4338"/>
                    <a:pt x="14298" y="4217"/>
                    <a:pt x="14324" y="4139"/>
                  </a:cubicBezTo>
                  <a:cubicBezTo>
                    <a:pt x="14346" y="4077"/>
                    <a:pt x="14374" y="4046"/>
                    <a:pt x="14390" y="4001"/>
                  </a:cubicBezTo>
                  <a:cubicBezTo>
                    <a:pt x="14410" y="3948"/>
                    <a:pt x="14446" y="3904"/>
                    <a:pt x="14470" y="3845"/>
                  </a:cubicBezTo>
                  <a:cubicBezTo>
                    <a:pt x="14492" y="3798"/>
                    <a:pt x="14539" y="3735"/>
                    <a:pt x="14574" y="3685"/>
                  </a:cubicBezTo>
                  <a:lnTo>
                    <a:pt x="14598" y="3652"/>
                  </a:lnTo>
                  <a:lnTo>
                    <a:pt x="14611" y="3635"/>
                  </a:lnTo>
                  <a:cubicBezTo>
                    <a:pt x="14621" y="3624"/>
                    <a:pt x="14629" y="3611"/>
                    <a:pt x="14639" y="3593"/>
                  </a:cubicBezTo>
                  <a:cubicBezTo>
                    <a:pt x="14650" y="3568"/>
                    <a:pt x="14687" y="3539"/>
                    <a:pt x="14705" y="3539"/>
                  </a:cubicBezTo>
                  <a:cubicBezTo>
                    <a:pt x="14708" y="3539"/>
                    <a:pt x="14711" y="3540"/>
                    <a:pt x="14713" y="3542"/>
                  </a:cubicBezTo>
                  <a:cubicBezTo>
                    <a:pt x="14737" y="3536"/>
                    <a:pt x="14765" y="3528"/>
                    <a:pt x="14791" y="3528"/>
                  </a:cubicBezTo>
                  <a:close/>
                  <a:moveTo>
                    <a:pt x="581" y="6289"/>
                  </a:moveTo>
                  <a:cubicBezTo>
                    <a:pt x="586" y="6321"/>
                    <a:pt x="589" y="6349"/>
                    <a:pt x="595" y="6393"/>
                  </a:cubicBezTo>
                  <a:cubicBezTo>
                    <a:pt x="579" y="6390"/>
                    <a:pt x="564" y="6389"/>
                    <a:pt x="542" y="6386"/>
                  </a:cubicBezTo>
                  <a:cubicBezTo>
                    <a:pt x="559" y="6345"/>
                    <a:pt x="570" y="6318"/>
                    <a:pt x="581" y="6289"/>
                  </a:cubicBezTo>
                  <a:close/>
                  <a:moveTo>
                    <a:pt x="30874" y="6370"/>
                  </a:moveTo>
                  <a:lnTo>
                    <a:pt x="30877" y="6384"/>
                  </a:lnTo>
                  <a:lnTo>
                    <a:pt x="30859" y="6395"/>
                  </a:lnTo>
                  <a:lnTo>
                    <a:pt x="30855" y="6380"/>
                  </a:lnTo>
                  <a:lnTo>
                    <a:pt x="30874" y="6370"/>
                  </a:lnTo>
                  <a:close/>
                  <a:moveTo>
                    <a:pt x="317" y="6434"/>
                  </a:moveTo>
                  <a:lnTo>
                    <a:pt x="324" y="6499"/>
                  </a:lnTo>
                  <a:lnTo>
                    <a:pt x="320" y="6498"/>
                  </a:lnTo>
                  <a:cubicBezTo>
                    <a:pt x="317" y="6475"/>
                    <a:pt x="315" y="6455"/>
                    <a:pt x="312" y="6434"/>
                  </a:cubicBezTo>
                  <a:close/>
                  <a:moveTo>
                    <a:pt x="30427" y="6543"/>
                  </a:moveTo>
                  <a:lnTo>
                    <a:pt x="30428" y="6548"/>
                  </a:lnTo>
                  <a:lnTo>
                    <a:pt x="30372" y="6580"/>
                  </a:lnTo>
                  <a:lnTo>
                    <a:pt x="30371" y="6574"/>
                  </a:lnTo>
                  <a:lnTo>
                    <a:pt x="30427" y="6543"/>
                  </a:lnTo>
                  <a:close/>
                  <a:moveTo>
                    <a:pt x="30549" y="6553"/>
                  </a:moveTo>
                  <a:lnTo>
                    <a:pt x="30555" y="6558"/>
                  </a:lnTo>
                  <a:lnTo>
                    <a:pt x="30464" y="6617"/>
                  </a:lnTo>
                  <a:lnTo>
                    <a:pt x="30456" y="6606"/>
                  </a:lnTo>
                  <a:lnTo>
                    <a:pt x="30549" y="6553"/>
                  </a:lnTo>
                  <a:close/>
                  <a:moveTo>
                    <a:pt x="30292" y="6598"/>
                  </a:moveTo>
                  <a:cubicBezTo>
                    <a:pt x="30293" y="6602"/>
                    <a:pt x="30294" y="6608"/>
                    <a:pt x="30296" y="6612"/>
                  </a:cubicBezTo>
                  <a:lnTo>
                    <a:pt x="30278" y="6623"/>
                  </a:lnTo>
                  <a:lnTo>
                    <a:pt x="30274" y="6608"/>
                  </a:lnTo>
                  <a:lnTo>
                    <a:pt x="30292" y="6598"/>
                  </a:lnTo>
                  <a:close/>
                  <a:moveTo>
                    <a:pt x="13702" y="6626"/>
                  </a:moveTo>
                  <a:lnTo>
                    <a:pt x="13718" y="6643"/>
                  </a:lnTo>
                  <a:cubicBezTo>
                    <a:pt x="13714" y="6652"/>
                    <a:pt x="13709" y="6661"/>
                    <a:pt x="13703" y="6670"/>
                  </a:cubicBezTo>
                  <a:lnTo>
                    <a:pt x="13687" y="6672"/>
                  </a:lnTo>
                  <a:lnTo>
                    <a:pt x="13687" y="6672"/>
                  </a:lnTo>
                  <a:cubicBezTo>
                    <a:pt x="13686" y="6666"/>
                    <a:pt x="13686" y="6659"/>
                    <a:pt x="13686" y="6653"/>
                  </a:cubicBezTo>
                  <a:lnTo>
                    <a:pt x="13686" y="6653"/>
                  </a:lnTo>
                  <a:lnTo>
                    <a:pt x="13702" y="6626"/>
                  </a:lnTo>
                  <a:close/>
                  <a:moveTo>
                    <a:pt x="223" y="6673"/>
                  </a:moveTo>
                  <a:lnTo>
                    <a:pt x="223" y="6673"/>
                  </a:lnTo>
                  <a:cubicBezTo>
                    <a:pt x="224" y="6674"/>
                    <a:pt x="225" y="6674"/>
                    <a:pt x="228" y="6674"/>
                  </a:cubicBezTo>
                  <a:lnTo>
                    <a:pt x="234" y="6737"/>
                  </a:lnTo>
                  <a:lnTo>
                    <a:pt x="230" y="6737"/>
                  </a:lnTo>
                  <a:lnTo>
                    <a:pt x="223" y="6673"/>
                  </a:lnTo>
                  <a:close/>
                  <a:moveTo>
                    <a:pt x="621" y="6671"/>
                  </a:moveTo>
                  <a:cubicBezTo>
                    <a:pt x="645" y="6674"/>
                    <a:pt x="664" y="6677"/>
                    <a:pt x="682" y="6679"/>
                  </a:cubicBezTo>
                  <a:cubicBezTo>
                    <a:pt x="683" y="6690"/>
                    <a:pt x="684" y="6701"/>
                    <a:pt x="686" y="6712"/>
                  </a:cubicBezTo>
                  <a:cubicBezTo>
                    <a:pt x="674" y="6718"/>
                    <a:pt x="661" y="6724"/>
                    <a:pt x="648" y="6731"/>
                  </a:cubicBezTo>
                  <a:cubicBezTo>
                    <a:pt x="649" y="6764"/>
                    <a:pt x="651" y="6799"/>
                    <a:pt x="652" y="6873"/>
                  </a:cubicBezTo>
                  <a:cubicBezTo>
                    <a:pt x="639" y="6790"/>
                    <a:pt x="632" y="6742"/>
                    <a:pt x="621" y="6671"/>
                  </a:cubicBezTo>
                  <a:close/>
                  <a:moveTo>
                    <a:pt x="29813" y="6936"/>
                  </a:moveTo>
                  <a:lnTo>
                    <a:pt x="29822" y="6945"/>
                  </a:lnTo>
                  <a:lnTo>
                    <a:pt x="29731" y="6998"/>
                  </a:lnTo>
                  <a:cubicBezTo>
                    <a:pt x="29728" y="6996"/>
                    <a:pt x="29727" y="6995"/>
                    <a:pt x="29725" y="6993"/>
                  </a:cubicBezTo>
                  <a:lnTo>
                    <a:pt x="29813" y="6936"/>
                  </a:lnTo>
                  <a:close/>
                  <a:moveTo>
                    <a:pt x="682" y="7095"/>
                  </a:moveTo>
                  <a:cubicBezTo>
                    <a:pt x="684" y="7115"/>
                    <a:pt x="687" y="7136"/>
                    <a:pt x="690" y="7157"/>
                  </a:cubicBezTo>
                  <a:lnTo>
                    <a:pt x="686" y="7157"/>
                  </a:lnTo>
                  <a:lnTo>
                    <a:pt x="677" y="7095"/>
                  </a:lnTo>
                  <a:close/>
                  <a:moveTo>
                    <a:pt x="13808" y="7257"/>
                  </a:moveTo>
                  <a:lnTo>
                    <a:pt x="13811" y="7261"/>
                  </a:lnTo>
                  <a:lnTo>
                    <a:pt x="13776" y="7314"/>
                  </a:lnTo>
                  <a:lnTo>
                    <a:pt x="13773" y="7310"/>
                  </a:lnTo>
                  <a:lnTo>
                    <a:pt x="13808" y="7257"/>
                  </a:lnTo>
                  <a:close/>
                  <a:moveTo>
                    <a:pt x="28653" y="7620"/>
                  </a:moveTo>
                  <a:lnTo>
                    <a:pt x="28657" y="7633"/>
                  </a:lnTo>
                  <a:lnTo>
                    <a:pt x="28639" y="7644"/>
                  </a:lnTo>
                  <a:cubicBezTo>
                    <a:pt x="28636" y="7641"/>
                    <a:pt x="28635" y="7635"/>
                    <a:pt x="28635" y="7630"/>
                  </a:cubicBezTo>
                  <a:lnTo>
                    <a:pt x="28653" y="7620"/>
                  </a:lnTo>
                  <a:close/>
                  <a:moveTo>
                    <a:pt x="867" y="7554"/>
                  </a:moveTo>
                  <a:cubicBezTo>
                    <a:pt x="866" y="7569"/>
                    <a:pt x="866" y="7584"/>
                    <a:pt x="867" y="7601"/>
                  </a:cubicBezTo>
                  <a:lnTo>
                    <a:pt x="867" y="7652"/>
                  </a:lnTo>
                  <a:lnTo>
                    <a:pt x="858" y="7633"/>
                  </a:lnTo>
                  <a:lnTo>
                    <a:pt x="863" y="7591"/>
                  </a:lnTo>
                  <a:cubicBezTo>
                    <a:pt x="864" y="7595"/>
                    <a:pt x="865" y="7600"/>
                    <a:pt x="865" y="7601"/>
                  </a:cubicBezTo>
                  <a:cubicBezTo>
                    <a:pt x="865" y="7584"/>
                    <a:pt x="866" y="7569"/>
                    <a:pt x="867" y="7554"/>
                  </a:cubicBezTo>
                  <a:close/>
                  <a:moveTo>
                    <a:pt x="28711" y="7741"/>
                  </a:moveTo>
                  <a:lnTo>
                    <a:pt x="28713" y="7745"/>
                  </a:lnTo>
                  <a:lnTo>
                    <a:pt x="28658" y="7778"/>
                  </a:lnTo>
                  <a:lnTo>
                    <a:pt x="28657" y="7778"/>
                  </a:lnTo>
                  <a:lnTo>
                    <a:pt x="28657" y="7772"/>
                  </a:lnTo>
                  <a:lnTo>
                    <a:pt x="28711" y="7741"/>
                  </a:lnTo>
                  <a:close/>
                  <a:moveTo>
                    <a:pt x="28291" y="7851"/>
                  </a:moveTo>
                  <a:lnTo>
                    <a:pt x="28292" y="7856"/>
                  </a:lnTo>
                  <a:lnTo>
                    <a:pt x="28236" y="7888"/>
                  </a:lnTo>
                  <a:lnTo>
                    <a:pt x="28235" y="7883"/>
                  </a:lnTo>
                  <a:lnTo>
                    <a:pt x="28291" y="7851"/>
                  </a:lnTo>
                  <a:close/>
                  <a:moveTo>
                    <a:pt x="28288" y="7913"/>
                  </a:moveTo>
                  <a:lnTo>
                    <a:pt x="28292" y="7928"/>
                  </a:lnTo>
                  <a:lnTo>
                    <a:pt x="28274" y="7938"/>
                  </a:lnTo>
                  <a:lnTo>
                    <a:pt x="28270" y="7925"/>
                  </a:lnTo>
                  <a:lnTo>
                    <a:pt x="28288" y="7913"/>
                  </a:lnTo>
                  <a:close/>
                  <a:moveTo>
                    <a:pt x="473" y="7947"/>
                  </a:moveTo>
                  <a:cubicBezTo>
                    <a:pt x="477" y="7964"/>
                    <a:pt x="480" y="7984"/>
                    <a:pt x="484" y="8001"/>
                  </a:cubicBezTo>
                  <a:lnTo>
                    <a:pt x="459" y="8000"/>
                  </a:lnTo>
                  <a:lnTo>
                    <a:pt x="459" y="8001"/>
                  </a:lnTo>
                  <a:cubicBezTo>
                    <a:pt x="456" y="7989"/>
                    <a:pt x="455" y="7979"/>
                    <a:pt x="452" y="7969"/>
                  </a:cubicBezTo>
                  <a:lnTo>
                    <a:pt x="473" y="7947"/>
                  </a:lnTo>
                  <a:close/>
                  <a:moveTo>
                    <a:pt x="890" y="7911"/>
                  </a:moveTo>
                  <a:lnTo>
                    <a:pt x="910" y="8013"/>
                  </a:lnTo>
                  <a:lnTo>
                    <a:pt x="902" y="8017"/>
                  </a:lnTo>
                  <a:lnTo>
                    <a:pt x="879" y="7914"/>
                  </a:lnTo>
                  <a:lnTo>
                    <a:pt x="890" y="7911"/>
                  </a:lnTo>
                  <a:close/>
                  <a:moveTo>
                    <a:pt x="28326" y="8178"/>
                  </a:moveTo>
                  <a:lnTo>
                    <a:pt x="28329" y="8182"/>
                  </a:lnTo>
                  <a:lnTo>
                    <a:pt x="28273" y="8214"/>
                  </a:lnTo>
                  <a:lnTo>
                    <a:pt x="28272" y="8210"/>
                  </a:lnTo>
                  <a:lnTo>
                    <a:pt x="28326" y="8178"/>
                  </a:lnTo>
                  <a:close/>
                  <a:moveTo>
                    <a:pt x="27567" y="8316"/>
                  </a:moveTo>
                  <a:lnTo>
                    <a:pt x="27571" y="8331"/>
                  </a:lnTo>
                  <a:cubicBezTo>
                    <a:pt x="27565" y="8334"/>
                    <a:pt x="27559" y="8337"/>
                    <a:pt x="27554" y="8341"/>
                  </a:cubicBezTo>
                  <a:lnTo>
                    <a:pt x="27549" y="8326"/>
                  </a:lnTo>
                  <a:cubicBezTo>
                    <a:pt x="27555" y="8323"/>
                    <a:pt x="27561" y="8319"/>
                    <a:pt x="27567" y="8316"/>
                  </a:cubicBezTo>
                  <a:close/>
                  <a:moveTo>
                    <a:pt x="27205" y="8410"/>
                  </a:moveTo>
                  <a:lnTo>
                    <a:pt x="27211" y="8423"/>
                  </a:lnTo>
                  <a:lnTo>
                    <a:pt x="27192" y="8435"/>
                  </a:lnTo>
                  <a:lnTo>
                    <a:pt x="27187" y="8420"/>
                  </a:lnTo>
                  <a:lnTo>
                    <a:pt x="27205" y="8410"/>
                  </a:lnTo>
                  <a:close/>
                  <a:moveTo>
                    <a:pt x="1005" y="8357"/>
                  </a:moveTo>
                  <a:lnTo>
                    <a:pt x="1005" y="8357"/>
                  </a:lnTo>
                  <a:cubicBezTo>
                    <a:pt x="1010" y="8410"/>
                    <a:pt x="1016" y="8462"/>
                    <a:pt x="1020" y="8519"/>
                  </a:cubicBezTo>
                  <a:cubicBezTo>
                    <a:pt x="973" y="8412"/>
                    <a:pt x="992" y="8381"/>
                    <a:pt x="1005" y="8357"/>
                  </a:cubicBezTo>
                  <a:close/>
                  <a:moveTo>
                    <a:pt x="12728" y="8623"/>
                  </a:moveTo>
                  <a:lnTo>
                    <a:pt x="12746" y="8646"/>
                  </a:lnTo>
                  <a:lnTo>
                    <a:pt x="12725" y="8671"/>
                  </a:lnTo>
                  <a:lnTo>
                    <a:pt x="12707" y="8647"/>
                  </a:lnTo>
                  <a:lnTo>
                    <a:pt x="12728" y="8623"/>
                  </a:lnTo>
                  <a:close/>
                  <a:moveTo>
                    <a:pt x="970" y="8543"/>
                  </a:moveTo>
                  <a:cubicBezTo>
                    <a:pt x="984" y="8543"/>
                    <a:pt x="1028" y="8630"/>
                    <a:pt x="1073" y="8660"/>
                  </a:cubicBezTo>
                  <a:cubicBezTo>
                    <a:pt x="1066" y="8672"/>
                    <a:pt x="1059" y="8677"/>
                    <a:pt x="1051" y="8677"/>
                  </a:cubicBezTo>
                  <a:cubicBezTo>
                    <a:pt x="1027" y="8677"/>
                    <a:pt x="998" y="8635"/>
                    <a:pt x="971" y="8599"/>
                  </a:cubicBezTo>
                  <a:lnTo>
                    <a:pt x="971" y="8599"/>
                  </a:lnTo>
                  <a:cubicBezTo>
                    <a:pt x="964" y="8558"/>
                    <a:pt x="965" y="8543"/>
                    <a:pt x="970" y="8543"/>
                  </a:cubicBezTo>
                  <a:close/>
                  <a:moveTo>
                    <a:pt x="960" y="8645"/>
                  </a:moveTo>
                  <a:cubicBezTo>
                    <a:pt x="986" y="8702"/>
                    <a:pt x="974" y="8685"/>
                    <a:pt x="966" y="8690"/>
                  </a:cubicBezTo>
                  <a:lnTo>
                    <a:pt x="966" y="8690"/>
                  </a:lnTo>
                  <a:cubicBezTo>
                    <a:pt x="961" y="8667"/>
                    <a:pt x="959" y="8653"/>
                    <a:pt x="960" y="8645"/>
                  </a:cubicBezTo>
                  <a:close/>
                  <a:moveTo>
                    <a:pt x="708" y="8637"/>
                  </a:moveTo>
                  <a:lnTo>
                    <a:pt x="723" y="8699"/>
                  </a:lnTo>
                  <a:lnTo>
                    <a:pt x="718" y="8700"/>
                  </a:lnTo>
                  <a:lnTo>
                    <a:pt x="704" y="8637"/>
                  </a:lnTo>
                  <a:close/>
                  <a:moveTo>
                    <a:pt x="823" y="8718"/>
                  </a:moveTo>
                  <a:lnTo>
                    <a:pt x="829" y="8738"/>
                  </a:lnTo>
                  <a:cubicBezTo>
                    <a:pt x="826" y="8738"/>
                    <a:pt x="823" y="8737"/>
                    <a:pt x="821" y="8737"/>
                  </a:cubicBezTo>
                  <a:cubicBezTo>
                    <a:pt x="818" y="8737"/>
                    <a:pt x="815" y="8738"/>
                    <a:pt x="812" y="8738"/>
                  </a:cubicBezTo>
                  <a:cubicBezTo>
                    <a:pt x="811" y="8731"/>
                    <a:pt x="810" y="8725"/>
                    <a:pt x="808" y="8718"/>
                  </a:cubicBezTo>
                  <a:close/>
                  <a:moveTo>
                    <a:pt x="963" y="8685"/>
                  </a:moveTo>
                  <a:lnTo>
                    <a:pt x="966" y="8696"/>
                  </a:lnTo>
                  <a:lnTo>
                    <a:pt x="966" y="8696"/>
                  </a:lnTo>
                  <a:cubicBezTo>
                    <a:pt x="969" y="8739"/>
                    <a:pt x="962" y="8745"/>
                    <a:pt x="954" y="8748"/>
                  </a:cubicBezTo>
                  <a:lnTo>
                    <a:pt x="954" y="8748"/>
                  </a:lnTo>
                  <a:lnTo>
                    <a:pt x="940" y="8710"/>
                  </a:lnTo>
                  <a:lnTo>
                    <a:pt x="963" y="8685"/>
                  </a:lnTo>
                  <a:close/>
                  <a:moveTo>
                    <a:pt x="13072" y="8816"/>
                  </a:moveTo>
                  <a:lnTo>
                    <a:pt x="13072" y="8816"/>
                  </a:lnTo>
                  <a:cubicBezTo>
                    <a:pt x="13084" y="8818"/>
                    <a:pt x="13094" y="8821"/>
                    <a:pt x="13116" y="8824"/>
                  </a:cubicBezTo>
                  <a:cubicBezTo>
                    <a:pt x="13103" y="8885"/>
                    <a:pt x="13097" y="8913"/>
                    <a:pt x="13088" y="8956"/>
                  </a:cubicBezTo>
                  <a:cubicBezTo>
                    <a:pt x="13081" y="8893"/>
                    <a:pt x="13078" y="8865"/>
                    <a:pt x="13072" y="8816"/>
                  </a:cubicBezTo>
                  <a:close/>
                  <a:moveTo>
                    <a:pt x="13087" y="9016"/>
                  </a:moveTo>
                  <a:lnTo>
                    <a:pt x="13102" y="9019"/>
                  </a:lnTo>
                  <a:lnTo>
                    <a:pt x="13103" y="9041"/>
                  </a:lnTo>
                  <a:lnTo>
                    <a:pt x="13088" y="9038"/>
                  </a:lnTo>
                  <a:lnTo>
                    <a:pt x="13087" y="9016"/>
                  </a:lnTo>
                  <a:close/>
                  <a:moveTo>
                    <a:pt x="13262" y="9043"/>
                  </a:moveTo>
                  <a:lnTo>
                    <a:pt x="13277" y="9046"/>
                  </a:lnTo>
                  <a:lnTo>
                    <a:pt x="13278" y="9066"/>
                  </a:lnTo>
                  <a:lnTo>
                    <a:pt x="13264" y="9065"/>
                  </a:lnTo>
                  <a:lnTo>
                    <a:pt x="13262" y="9043"/>
                  </a:lnTo>
                  <a:close/>
                  <a:moveTo>
                    <a:pt x="26433" y="9043"/>
                  </a:moveTo>
                  <a:lnTo>
                    <a:pt x="26440" y="9052"/>
                  </a:lnTo>
                  <a:cubicBezTo>
                    <a:pt x="26409" y="9071"/>
                    <a:pt x="26378" y="9088"/>
                    <a:pt x="26349" y="9106"/>
                  </a:cubicBezTo>
                  <a:lnTo>
                    <a:pt x="26343" y="9100"/>
                  </a:lnTo>
                  <a:lnTo>
                    <a:pt x="26433" y="9043"/>
                  </a:lnTo>
                  <a:close/>
                  <a:moveTo>
                    <a:pt x="26266" y="9080"/>
                  </a:moveTo>
                  <a:cubicBezTo>
                    <a:pt x="26266" y="9081"/>
                    <a:pt x="26266" y="9083"/>
                    <a:pt x="26266" y="9084"/>
                  </a:cubicBezTo>
                  <a:lnTo>
                    <a:pt x="26212" y="9116"/>
                  </a:lnTo>
                  <a:lnTo>
                    <a:pt x="26210" y="9112"/>
                  </a:lnTo>
                  <a:lnTo>
                    <a:pt x="26266" y="9080"/>
                  </a:lnTo>
                  <a:close/>
                  <a:moveTo>
                    <a:pt x="12301" y="9078"/>
                  </a:moveTo>
                  <a:lnTo>
                    <a:pt x="12273" y="9124"/>
                  </a:lnTo>
                  <a:lnTo>
                    <a:pt x="12273" y="9124"/>
                  </a:lnTo>
                  <a:cubicBezTo>
                    <a:pt x="12271" y="9116"/>
                    <a:pt x="12278" y="9104"/>
                    <a:pt x="12285" y="9090"/>
                  </a:cubicBezTo>
                  <a:lnTo>
                    <a:pt x="12301" y="9078"/>
                  </a:lnTo>
                  <a:close/>
                  <a:moveTo>
                    <a:pt x="26068" y="9140"/>
                  </a:moveTo>
                  <a:lnTo>
                    <a:pt x="26072" y="9155"/>
                  </a:lnTo>
                  <a:lnTo>
                    <a:pt x="26053" y="9165"/>
                  </a:lnTo>
                  <a:lnTo>
                    <a:pt x="26049" y="9150"/>
                  </a:lnTo>
                  <a:lnTo>
                    <a:pt x="26068" y="9140"/>
                  </a:lnTo>
                  <a:close/>
                  <a:moveTo>
                    <a:pt x="12262" y="9134"/>
                  </a:moveTo>
                  <a:lnTo>
                    <a:pt x="12262" y="9134"/>
                  </a:lnTo>
                  <a:cubicBezTo>
                    <a:pt x="12265" y="9142"/>
                    <a:pt x="12258" y="9155"/>
                    <a:pt x="12250" y="9168"/>
                  </a:cubicBezTo>
                  <a:lnTo>
                    <a:pt x="12235" y="9180"/>
                  </a:lnTo>
                  <a:lnTo>
                    <a:pt x="12262" y="9134"/>
                  </a:lnTo>
                  <a:close/>
                  <a:moveTo>
                    <a:pt x="12254" y="9253"/>
                  </a:moveTo>
                  <a:lnTo>
                    <a:pt x="12263" y="9265"/>
                  </a:lnTo>
                  <a:lnTo>
                    <a:pt x="12248" y="9281"/>
                  </a:lnTo>
                  <a:lnTo>
                    <a:pt x="12240" y="9269"/>
                  </a:lnTo>
                  <a:lnTo>
                    <a:pt x="12254" y="9253"/>
                  </a:lnTo>
                  <a:close/>
                  <a:moveTo>
                    <a:pt x="745" y="9143"/>
                  </a:moveTo>
                  <a:cubicBezTo>
                    <a:pt x="762" y="9197"/>
                    <a:pt x="777" y="9253"/>
                    <a:pt x="799" y="9308"/>
                  </a:cubicBezTo>
                  <a:lnTo>
                    <a:pt x="786" y="9311"/>
                  </a:lnTo>
                  <a:cubicBezTo>
                    <a:pt x="767" y="9256"/>
                    <a:pt x="754" y="9200"/>
                    <a:pt x="737" y="9146"/>
                  </a:cubicBezTo>
                  <a:lnTo>
                    <a:pt x="745" y="9143"/>
                  </a:lnTo>
                  <a:close/>
                  <a:moveTo>
                    <a:pt x="11582" y="9341"/>
                  </a:moveTo>
                  <a:lnTo>
                    <a:pt x="11585" y="9346"/>
                  </a:lnTo>
                  <a:lnTo>
                    <a:pt x="11542" y="9391"/>
                  </a:lnTo>
                  <a:lnTo>
                    <a:pt x="11539" y="9387"/>
                  </a:lnTo>
                  <a:lnTo>
                    <a:pt x="11582" y="9341"/>
                  </a:lnTo>
                  <a:close/>
                  <a:moveTo>
                    <a:pt x="25709" y="9449"/>
                  </a:moveTo>
                  <a:lnTo>
                    <a:pt x="25713" y="9462"/>
                  </a:lnTo>
                  <a:lnTo>
                    <a:pt x="25694" y="9474"/>
                  </a:lnTo>
                  <a:lnTo>
                    <a:pt x="25690" y="9459"/>
                  </a:lnTo>
                  <a:lnTo>
                    <a:pt x="25709" y="9449"/>
                  </a:lnTo>
                  <a:close/>
                  <a:moveTo>
                    <a:pt x="12178" y="9471"/>
                  </a:moveTo>
                  <a:lnTo>
                    <a:pt x="12207" y="9474"/>
                  </a:lnTo>
                  <a:lnTo>
                    <a:pt x="12170" y="9517"/>
                  </a:lnTo>
                  <a:lnTo>
                    <a:pt x="12156" y="9496"/>
                  </a:lnTo>
                  <a:lnTo>
                    <a:pt x="12157" y="9496"/>
                  </a:lnTo>
                  <a:lnTo>
                    <a:pt x="12178" y="9471"/>
                  </a:lnTo>
                  <a:close/>
                  <a:moveTo>
                    <a:pt x="25532" y="9483"/>
                  </a:moveTo>
                  <a:cubicBezTo>
                    <a:pt x="25541" y="9490"/>
                    <a:pt x="25547" y="9496"/>
                    <a:pt x="25560" y="9509"/>
                  </a:cubicBezTo>
                  <a:cubicBezTo>
                    <a:pt x="25512" y="9525"/>
                    <a:pt x="25482" y="9535"/>
                    <a:pt x="25451" y="9545"/>
                  </a:cubicBezTo>
                  <a:lnTo>
                    <a:pt x="25451" y="9545"/>
                  </a:lnTo>
                  <a:cubicBezTo>
                    <a:pt x="25468" y="9524"/>
                    <a:pt x="25496" y="9507"/>
                    <a:pt x="25532" y="9483"/>
                  </a:cubicBezTo>
                  <a:close/>
                  <a:moveTo>
                    <a:pt x="25428" y="9561"/>
                  </a:moveTo>
                  <a:cubicBezTo>
                    <a:pt x="25428" y="9570"/>
                    <a:pt x="25419" y="9578"/>
                    <a:pt x="25410" y="9587"/>
                  </a:cubicBezTo>
                  <a:cubicBezTo>
                    <a:pt x="25404" y="9589"/>
                    <a:pt x="25397" y="9592"/>
                    <a:pt x="25391" y="9593"/>
                  </a:cubicBezTo>
                  <a:lnTo>
                    <a:pt x="25428" y="9561"/>
                  </a:lnTo>
                  <a:close/>
                  <a:moveTo>
                    <a:pt x="25306" y="9617"/>
                  </a:moveTo>
                  <a:lnTo>
                    <a:pt x="25310" y="9630"/>
                  </a:lnTo>
                  <a:lnTo>
                    <a:pt x="25291" y="9640"/>
                  </a:lnTo>
                  <a:lnTo>
                    <a:pt x="25286" y="9627"/>
                  </a:lnTo>
                  <a:lnTo>
                    <a:pt x="25306" y="9617"/>
                  </a:lnTo>
                  <a:close/>
                  <a:moveTo>
                    <a:pt x="25507" y="9569"/>
                  </a:moveTo>
                  <a:lnTo>
                    <a:pt x="25509" y="9577"/>
                  </a:lnTo>
                  <a:cubicBezTo>
                    <a:pt x="25472" y="9597"/>
                    <a:pt x="25436" y="9618"/>
                    <a:pt x="25398" y="9640"/>
                  </a:cubicBezTo>
                  <a:lnTo>
                    <a:pt x="25397" y="9633"/>
                  </a:lnTo>
                  <a:lnTo>
                    <a:pt x="25507" y="9569"/>
                  </a:lnTo>
                  <a:close/>
                  <a:moveTo>
                    <a:pt x="25041" y="9742"/>
                  </a:moveTo>
                  <a:lnTo>
                    <a:pt x="25042" y="9746"/>
                  </a:lnTo>
                  <a:lnTo>
                    <a:pt x="24988" y="9778"/>
                  </a:lnTo>
                  <a:lnTo>
                    <a:pt x="24986" y="9774"/>
                  </a:lnTo>
                  <a:lnTo>
                    <a:pt x="25041" y="9742"/>
                  </a:lnTo>
                  <a:close/>
                  <a:moveTo>
                    <a:pt x="13215" y="9703"/>
                  </a:moveTo>
                  <a:lnTo>
                    <a:pt x="13230" y="9745"/>
                  </a:lnTo>
                  <a:cubicBezTo>
                    <a:pt x="13228" y="9774"/>
                    <a:pt x="13228" y="9812"/>
                    <a:pt x="13224" y="9830"/>
                  </a:cubicBezTo>
                  <a:cubicBezTo>
                    <a:pt x="13222" y="9835"/>
                    <a:pt x="13220" y="9836"/>
                    <a:pt x="13216" y="9836"/>
                  </a:cubicBezTo>
                  <a:cubicBezTo>
                    <a:pt x="13210" y="9836"/>
                    <a:pt x="13199" y="9831"/>
                    <a:pt x="13184" y="9830"/>
                  </a:cubicBezTo>
                  <a:cubicBezTo>
                    <a:pt x="13200" y="9765"/>
                    <a:pt x="13208" y="9734"/>
                    <a:pt x="13215" y="9703"/>
                  </a:cubicBezTo>
                  <a:close/>
                  <a:moveTo>
                    <a:pt x="24851" y="9830"/>
                  </a:moveTo>
                  <a:lnTo>
                    <a:pt x="24855" y="9843"/>
                  </a:lnTo>
                  <a:lnTo>
                    <a:pt x="24855" y="9843"/>
                  </a:lnTo>
                  <a:lnTo>
                    <a:pt x="24838" y="9855"/>
                  </a:lnTo>
                  <a:lnTo>
                    <a:pt x="24833" y="9840"/>
                  </a:lnTo>
                  <a:lnTo>
                    <a:pt x="24851" y="9830"/>
                  </a:lnTo>
                  <a:close/>
                  <a:moveTo>
                    <a:pt x="11597" y="9806"/>
                  </a:moveTo>
                  <a:cubicBezTo>
                    <a:pt x="11597" y="9808"/>
                    <a:pt x="11598" y="9809"/>
                    <a:pt x="11598" y="9811"/>
                  </a:cubicBezTo>
                  <a:lnTo>
                    <a:pt x="11554" y="9856"/>
                  </a:lnTo>
                  <a:lnTo>
                    <a:pt x="11552" y="9852"/>
                  </a:lnTo>
                  <a:lnTo>
                    <a:pt x="11597" y="9806"/>
                  </a:lnTo>
                  <a:close/>
                  <a:moveTo>
                    <a:pt x="25020" y="9886"/>
                  </a:moveTo>
                  <a:cubicBezTo>
                    <a:pt x="25022" y="9887"/>
                    <a:pt x="25022" y="9889"/>
                    <a:pt x="25022" y="9892"/>
                  </a:cubicBezTo>
                  <a:cubicBezTo>
                    <a:pt x="25004" y="9902"/>
                    <a:pt x="24985" y="9912"/>
                    <a:pt x="24967" y="9923"/>
                  </a:cubicBezTo>
                  <a:cubicBezTo>
                    <a:pt x="24967" y="9921"/>
                    <a:pt x="24966" y="9920"/>
                    <a:pt x="24966" y="9918"/>
                  </a:cubicBezTo>
                  <a:lnTo>
                    <a:pt x="25020" y="9886"/>
                  </a:lnTo>
                  <a:close/>
                  <a:moveTo>
                    <a:pt x="13318" y="9931"/>
                  </a:moveTo>
                  <a:lnTo>
                    <a:pt x="13321" y="9952"/>
                  </a:lnTo>
                  <a:lnTo>
                    <a:pt x="13306" y="9953"/>
                  </a:lnTo>
                  <a:lnTo>
                    <a:pt x="13303" y="9931"/>
                  </a:lnTo>
                  <a:close/>
                  <a:moveTo>
                    <a:pt x="13753" y="9874"/>
                  </a:moveTo>
                  <a:lnTo>
                    <a:pt x="13778" y="9974"/>
                  </a:lnTo>
                  <a:lnTo>
                    <a:pt x="13767" y="9977"/>
                  </a:lnTo>
                  <a:lnTo>
                    <a:pt x="13748" y="9877"/>
                  </a:lnTo>
                  <a:lnTo>
                    <a:pt x="13753" y="9874"/>
                  </a:lnTo>
                  <a:close/>
                  <a:moveTo>
                    <a:pt x="24646" y="9969"/>
                  </a:moveTo>
                  <a:lnTo>
                    <a:pt x="24651" y="9973"/>
                  </a:lnTo>
                  <a:lnTo>
                    <a:pt x="24561" y="10031"/>
                  </a:lnTo>
                  <a:lnTo>
                    <a:pt x="24554" y="10021"/>
                  </a:lnTo>
                  <a:lnTo>
                    <a:pt x="24646" y="9969"/>
                  </a:lnTo>
                  <a:close/>
                  <a:moveTo>
                    <a:pt x="11526" y="10045"/>
                  </a:moveTo>
                  <a:lnTo>
                    <a:pt x="11529" y="10049"/>
                  </a:lnTo>
                  <a:lnTo>
                    <a:pt x="11483" y="10095"/>
                  </a:lnTo>
                  <a:cubicBezTo>
                    <a:pt x="11482" y="10093"/>
                    <a:pt x="11482" y="10092"/>
                    <a:pt x="11480" y="10090"/>
                  </a:cubicBezTo>
                  <a:lnTo>
                    <a:pt x="11526" y="10045"/>
                  </a:lnTo>
                  <a:close/>
                  <a:moveTo>
                    <a:pt x="24474" y="10062"/>
                  </a:moveTo>
                  <a:lnTo>
                    <a:pt x="24482" y="10073"/>
                  </a:lnTo>
                  <a:lnTo>
                    <a:pt x="24389" y="10126"/>
                  </a:lnTo>
                  <a:cubicBezTo>
                    <a:pt x="24387" y="10124"/>
                    <a:pt x="24386" y="10123"/>
                    <a:pt x="24383" y="10121"/>
                  </a:cubicBezTo>
                  <a:lnTo>
                    <a:pt x="24474" y="10062"/>
                  </a:lnTo>
                  <a:close/>
                  <a:moveTo>
                    <a:pt x="25179" y="10133"/>
                  </a:moveTo>
                  <a:lnTo>
                    <a:pt x="25179" y="10133"/>
                  </a:lnTo>
                  <a:cubicBezTo>
                    <a:pt x="25133" y="10162"/>
                    <a:pt x="25108" y="10177"/>
                    <a:pt x="25073" y="10201"/>
                  </a:cubicBezTo>
                  <a:cubicBezTo>
                    <a:pt x="25064" y="10196"/>
                    <a:pt x="25055" y="10192"/>
                    <a:pt x="25027" y="10180"/>
                  </a:cubicBezTo>
                  <a:cubicBezTo>
                    <a:pt x="25103" y="10157"/>
                    <a:pt x="25133" y="10148"/>
                    <a:pt x="25179" y="10133"/>
                  </a:cubicBezTo>
                  <a:close/>
                  <a:moveTo>
                    <a:pt x="11463" y="10221"/>
                  </a:moveTo>
                  <a:lnTo>
                    <a:pt x="11472" y="10234"/>
                  </a:lnTo>
                  <a:lnTo>
                    <a:pt x="11455" y="10249"/>
                  </a:lnTo>
                  <a:lnTo>
                    <a:pt x="11448" y="10236"/>
                  </a:lnTo>
                  <a:lnTo>
                    <a:pt x="11463" y="10221"/>
                  </a:lnTo>
                  <a:close/>
                  <a:moveTo>
                    <a:pt x="24435" y="10126"/>
                  </a:moveTo>
                  <a:lnTo>
                    <a:pt x="24435" y="10126"/>
                  </a:lnTo>
                  <a:cubicBezTo>
                    <a:pt x="24417" y="10149"/>
                    <a:pt x="24401" y="10171"/>
                    <a:pt x="24382" y="10196"/>
                  </a:cubicBezTo>
                  <a:cubicBezTo>
                    <a:pt x="24311" y="10212"/>
                    <a:pt x="24239" y="10230"/>
                    <a:pt x="24157" y="10249"/>
                  </a:cubicBezTo>
                  <a:cubicBezTo>
                    <a:pt x="24207" y="10221"/>
                    <a:pt x="24249" y="10196"/>
                    <a:pt x="24305" y="10164"/>
                  </a:cubicBezTo>
                  <a:lnTo>
                    <a:pt x="24307" y="10164"/>
                  </a:lnTo>
                  <a:cubicBezTo>
                    <a:pt x="24312" y="10165"/>
                    <a:pt x="24326" y="10167"/>
                    <a:pt x="24339" y="10170"/>
                  </a:cubicBezTo>
                  <a:cubicBezTo>
                    <a:pt x="24370" y="10155"/>
                    <a:pt x="24404" y="10140"/>
                    <a:pt x="24435" y="10126"/>
                  </a:cubicBezTo>
                  <a:close/>
                  <a:moveTo>
                    <a:pt x="13284" y="10095"/>
                  </a:moveTo>
                  <a:lnTo>
                    <a:pt x="13302" y="10137"/>
                  </a:lnTo>
                  <a:cubicBezTo>
                    <a:pt x="13303" y="10173"/>
                    <a:pt x="13305" y="10208"/>
                    <a:pt x="13306" y="10274"/>
                  </a:cubicBezTo>
                  <a:cubicBezTo>
                    <a:pt x="13286" y="10193"/>
                    <a:pt x="13277" y="10158"/>
                    <a:pt x="13265" y="10114"/>
                  </a:cubicBezTo>
                  <a:cubicBezTo>
                    <a:pt x="13274" y="10106"/>
                    <a:pt x="13278" y="10101"/>
                    <a:pt x="13284" y="10095"/>
                  </a:cubicBezTo>
                  <a:close/>
                  <a:moveTo>
                    <a:pt x="11314" y="10329"/>
                  </a:moveTo>
                  <a:lnTo>
                    <a:pt x="11329" y="10354"/>
                  </a:lnTo>
                  <a:lnTo>
                    <a:pt x="11305" y="10376"/>
                  </a:lnTo>
                  <a:lnTo>
                    <a:pt x="11291" y="10351"/>
                  </a:lnTo>
                  <a:lnTo>
                    <a:pt x="11314" y="10329"/>
                  </a:lnTo>
                  <a:close/>
                  <a:moveTo>
                    <a:pt x="24098" y="10299"/>
                  </a:moveTo>
                  <a:lnTo>
                    <a:pt x="24102" y="10305"/>
                  </a:lnTo>
                  <a:lnTo>
                    <a:pt x="23959" y="10393"/>
                  </a:lnTo>
                  <a:lnTo>
                    <a:pt x="23951" y="10385"/>
                  </a:lnTo>
                  <a:lnTo>
                    <a:pt x="24098" y="10299"/>
                  </a:lnTo>
                  <a:close/>
                  <a:moveTo>
                    <a:pt x="11180" y="10395"/>
                  </a:moveTo>
                  <a:cubicBezTo>
                    <a:pt x="11158" y="10451"/>
                    <a:pt x="11143" y="10489"/>
                    <a:pt x="11126" y="10532"/>
                  </a:cubicBezTo>
                  <a:cubicBezTo>
                    <a:pt x="11088" y="10549"/>
                    <a:pt x="11057" y="10566"/>
                    <a:pt x="11014" y="10586"/>
                  </a:cubicBezTo>
                  <a:cubicBezTo>
                    <a:pt x="11070" y="10521"/>
                    <a:pt x="11113" y="10474"/>
                    <a:pt x="11180" y="10395"/>
                  </a:cubicBezTo>
                  <a:close/>
                  <a:moveTo>
                    <a:pt x="23659" y="10598"/>
                  </a:moveTo>
                  <a:lnTo>
                    <a:pt x="23664" y="10611"/>
                  </a:lnTo>
                  <a:lnTo>
                    <a:pt x="23645" y="10621"/>
                  </a:lnTo>
                  <a:lnTo>
                    <a:pt x="23640" y="10608"/>
                  </a:lnTo>
                  <a:lnTo>
                    <a:pt x="23659" y="10598"/>
                  </a:lnTo>
                  <a:close/>
                  <a:moveTo>
                    <a:pt x="1223" y="10599"/>
                  </a:moveTo>
                  <a:cubicBezTo>
                    <a:pt x="1233" y="10618"/>
                    <a:pt x="1242" y="10638"/>
                    <a:pt x="1252" y="10658"/>
                  </a:cubicBezTo>
                  <a:lnTo>
                    <a:pt x="1248" y="10660"/>
                  </a:lnTo>
                  <a:lnTo>
                    <a:pt x="1219" y="10601"/>
                  </a:lnTo>
                  <a:lnTo>
                    <a:pt x="1223" y="10599"/>
                  </a:lnTo>
                  <a:close/>
                  <a:moveTo>
                    <a:pt x="13715" y="10676"/>
                  </a:moveTo>
                  <a:lnTo>
                    <a:pt x="13721" y="10696"/>
                  </a:lnTo>
                  <a:cubicBezTo>
                    <a:pt x="13717" y="10696"/>
                    <a:pt x="13711" y="10696"/>
                    <a:pt x="13706" y="10698"/>
                  </a:cubicBezTo>
                  <a:lnTo>
                    <a:pt x="13700" y="10677"/>
                  </a:lnTo>
                  <a:lnTo>
                    <a:pt x="13715" y="10676"/>
                  </a:lnTo>
                  <a:close/>
                  <a:moveTo>
                    <a:pt x="1354" y="10698"/>
                  </a:moveTo>
                  <a:lnTo>
                    <a:pt x="1382" y="10757"/>
                  </a:lnTo>
                  <a:lnTo>
                    <a:pt x="1377" y="10758"/>
                  </a:lnTo>
                  <a:lnTo>
                    <a:pt x="1348" y="10699"/>
                  </a:lnTo>
                  <a:cubicBezTo>
                    <a:pt x="1351" y="10699"/>
                    <a:pt x="1351" y="10699"/>
                    <a:pt x="1354" y="10698"/>
                  </a:cubicBezTo>
                  <a:close/>
                  <a:moveTo>
                    <a:pt x="13458" y="10732"/>
                  </a:moveTo>
                  <a:lnTo>
                    <a:pt x="13475" y="10788"/>
                  </a:lnTo>
                  <a:lnTo>
                    <a:pt x="13450" y="10788"/>
                  </a:lnTo>
                  <a:cubicBezTo>
                    <a:pt x="13447" y="10779"/>
                    <a:pt x="13444" y="10769"/>
                    <a:pt x="13442" y="10758"/>
                  </a:cubicBezTo>
                  <a:lnTo>
                    <a:pt x="13458" y="10732"/>
                  </a:lnTo>
                  <a:close/>
                  <a:moveTo>
                    <a:pt x="9915" y="10914"/>
                  </a:moveTo>
                  <a:lnTo>
                    <a:pt x="9915" y="10914"/>
                  </a:lnTo>
                  <a:cubicBezTo>
                    <a:pt x="9880" y="10935"/>
                    <a:pt x="9851" y="10952"/>
                    <a:pt x="9829" y="10965"/>
                  </a:cubicBezTo>
                  <a:lnTo>
                    <a:pt x="9829" y="10965"/>
                  </a:lnTo>
                  <a:cubicBezTo>
                    <a:pt x="9838" y="10956"/>
                    <a:pt x="9848" y="10948"/>
                    <a:pt x="9858" y="10939"/>
                  </a:cubicBezTo>
                  <a:cubicBezTo>
                    <a:pt x="9865" y="10932"/>
                    <a:pt x="9877" y="10930"/>
                    <a:pt x="9915" y="10914"/>
                  </a:cubicBezTo>
                  <a:close/>
                  <a:moveTo>
                    <a:pt x="9821" y="10978"/>
                  </a:moveTo>
                  <a:cubicBezTo>
                    <a:pt x="9822" y="10978"/>
                    <a:pt x="9806" y="10988"/>
                    <a:pt x="9791" y="10998"/>
                  </a:cubicBezTo>
                  <a:cubicBezTo>
                    <a:pt x="9793" y="10996"/>
                    <a:pt x="9795" y="10995"/>
                    <a:pt x="9797" y="10993"/>
                  </a:cubicBezTo>
                  <a:lnTo>
                    <a:pt x="9797" y="10993"/>
                  </a:lnTo>
                  <a:cubicBezTo>
                    <a:pt x="9814" y="10982"/>
                    <a:pt x="9821" y="10978"/>
                    <a:pt x="9821" y="10978"/>
                  </a:cubicBezTo>
                  <a:close/>
                  <a:moveTo>
                    <a:pt x="9762" y="10977"/>
                  </a:moveTo>
                  <a:lnTo>
                    <a:pt x="9788" y="10987"/>
                  </a:lnTo>
                  <a:lnTo>
                    <a:pt x="9788" y="10987"/>
                  </a:lnTo>
                  <a:cubicBezTo>
                    <a:pt x="9759" y="11002"/>
                    <a:pt x="9745" y="11006"/>
                    <a:pt x="9739" y="11006"/>
                  </a:cubicBezTo>
                  <a:cubicBezTo>
                    <a:pt x="9734" y="11006"/>
                    <a:pt x="9733" y="11004"/>
                    <a:pt x="9731" y="11002"/>
                  </a:cubicBezTo>
                  <a:lnTo>
                    <a:pt x="9762" y="10977"/>
                  </a:lnTo>
                  <a:close/>
                  <a:moveTo>
                    <a:pt x="13480" y="10991"/>
                  </a:moveTo>
                  <a:lnTo>
                    <a:pt x="13502" y="11054"/>
                  </a:lnTo>
                  <a:lnTo>
                    <a:pt x="13496" y="11055"/>
                  </a:lnTo>
                  <a:lnTo>
                    <a:pt x="13475" y="10992"/>
                  </a:lnTo>
                  <a:lnTo>
                    <a:pt x="13480" y="10991"/>
                  </a:lnTo>
                  <a:close/>
                  <a:moveTo>
                    <a:pt x="10515" y="11110"/>
                  </a:moveTo>
                  <a:lnTo>
                    <a:pt x="10546" y="11120"/>
                  </a:lnTo>
                  <a:cubicBezTo>
                    <a:pt x="10534" y="11131"/>
                    <a:pt x="10521" y="11141"/>
                    <a:pt x="10523" y="11141"/>
                  </a:cubicBezTo>
                  <a:cubicBezTo>
                    <a:pt x="10523" y="11141"/>
                    <a:pt x="10523" y="11141"/>
                    <a:pt x="10523" y="11141"/>
                  </a:cubicBezTo>
                  <a:lnTo>
                    <a:pt x="10523" y="11141"/>
                  </a:lnTo>
                  <a:cubicBezTo>
                    <a:pt x="10513" y="11145"/>
                    <a:pt x="10506" y="11146"/>
                    <a:pt x="10501" y="11146"/>
                  </a:cubicBezTo>
                  <a:cubicBezTo>
                    <a:pt x="10492" y="11146"/>
                    <a:pt x="10487" y="11142"/>
                    <a:pt x="10483" y="11138"/>
                  </a:cubicBezTo>
                  <a:cubicBezTo>
                    <a:pt x="10493" y="11129"/>
                    <a:pt x="10505" y="11120"/>
                    <a:pt x="10515" y="11110"/>
                  </a:cubicBezTo>
                  <a:close/>
                  <a:moveTo>
                    <a:pt x="22543" y="11194"/>
                  </a:moveTo>
                  <a:lnTo>
                    <a:pt x="22546" y="11207"/>
                  </a:lnTo>
                  <a:lnTo>
                    <a:pt x="22528" y="11217"/>
                  </a:lnTo>
                  <a:lnTo>
                    <a:pt x="22523" y="11203"/>
                  </a:lnTo>
                  <a:lnTo>
                    <a:pt x="22543" y="11194"/>
                  </a:lnTo>
                  <a:close/>
                  <a:moveTo>
                    <a:pt x="22725" y="11189"/>
                  </a:moveTo>
                  <a:lnTo>
                    <a:pt x="22725" y="11191"/>
                  </a:lnTo>
                  <a:cubicBezTo>
                    <a:pt x="22707" y="11208"/>
                    <a:pt x="22688" y="11231"/>
                    <a:pt x="22662" y="11258"/>
                  </a:cubicBezTo>
                  <a:cubicBezTo>
                    <a:pt x="22653" y="11253"/>
                    <a:pt x="22646" y="11250"/>
                    <a:pt x="22634" y="11241"/>
                  </a:cubicBezTo>
                  <a:cubicBezTo>
                    <a:pt x="22685" y="11213"/>
                    <a:pt x="22709" y="11200"/>
                    <a:pt x="22725" y="11189"/>
                  </a:cubicBezTo>
                  <a:close/>
                  <a:moveTo>
                    <a:pt x="1647" y="11276"/>
                  </a:moveTo>
                  <a:lnTo>
                    <a:pt x="1685" y="11329"/>
                  </a:lnTo>
                  <a:cubicBezTo>
                    <a:pt x="1683" y="11329"/>
                    <a:pt x="1682" y="11331"/>
                    <a:pt x="1681" y="11331"/>
                  </a:cubicBezTo>
                  <a:lnTo>
                    <a:pt x="1641" y="11278"/>
                  </a:lnTo>
                  <a:lnTo>
                    <a:pt x="1647" y="11276"/>
                  </a:lnTo>
                  <a:close/>
                  <a:moveTo>
                    <a:pt x="9971" y="11414"/>
                  </a:moveTo>
                  <a:lnTo>
                    <a:pt x="9981" y="11438"/>
                  </a:lnTo>
                  <a:lnTo>
                    <a:pt x="9956" y="11457"/>
                  </a:lnTo>
                  <a:lnTo>
                    <a:pt x="9927" y="11450"/>
                  </a:lnTo>
                  <a:lnTo>
                    <a:pt x="9971" y="11414"/>
                  </a:lnTo>
                  <a:close/>
                  <a:moveTo>
                    <a:pt x="1657" y="11404"/>
                  </a:moveTo>
                  <a:cubicBezTo>
                    <a:pt x="1689" y="11447"/>
                    <a:pt x="1707" y="11470"/>
                    <a:pt x="1733" y="11506"/>
                  </a:cubicBezTo>
                  <a:cubicBezTo>
                    <a:pt x="1704" y="11489"/>
                    <a:pt x="1678" y="11475"/>
                    <a:pt x="1630" y="11448"/>
                  </a:cubicBezTo>
                  <a:cubicBezTo>
                    <a:pt x="1642" y="11429"/>
                    <a:pt x="1650" y="11417"/>
                    <a:pt x="1657" y="11404"/>
                  </a:cubicBezTo>
                  <a:close/>
                  <a:moveTo>
                    <a:pt x="9780" y="11579"/>
                  </a:moveTo>
                  <a:lnTo>
                    <a:pt x="9781" y="11584"/>
                  </a:lnTo>
                  <a:lnTo>
                    <a:pt x="9728" y="11620"/>
                  </a:lnTo>
                  <a:lnTo>
                    <a:pt x="9727" y="11616"/>
                  </a:lnTo>
                  <a:lnTo>
                    <a:pt x="9780" y="11579"/>
                  </a:lnTo>
                  <a:close/>
                  <a:moveTo>
                    <a:pt x="9634" y="11654"/>
                  </a:moveTo>
                  <a:cubicBezTo>
                    <a:pt x="9678" y="11656"/>
                    <a:pt x="9712" y="11656"/>
                    <a:pt x="9759" y="11657"/>
                  </a:cubicBezTo>
                  <a:cubicBezTo>
                    <a:pt x="9690" y="11706"/>
                    <a:pt x="9649" y="11735"/>
                    <a:pt x="9608" y="11765"/>
                  </a:cubicBezTo>
                  <a:cubicBezTo>
                    <a:pt x="9616" y="11731"/>
                    <a:pt x="9624" y="11697"/>
                    <a:pt x="9634" y="11654"/>
                  </a:cubicBezTo>
                  <a:close/>
                  <a:moveTo>
                    <a:pt x="2034" y="11832"/>
                  </a:moveTo>
                  <a:lnTo>
                    <a:pt x="2048" y="11850"/>
                  </a:lnTo>
                  <a:lnTo>
                    <a:pt x="2035" y="11856"/>
                  </a:lnTo>
                  <a:lnTo>
                    <a:pt x="2020" y="11840"/>
                  </a:lnTo>
                  <a:lnTo>
                    <a:pt x="2034" y="11832"/>
                  </a:lnTo>
                  <a:close/>
                  <a:moveTo>
                    <a:pt x="9477" y="11843"/>
                  </a:moveTo>
                  <a:lnTo>
                    <a:pt x="9480" y="11847"/>
                  </a:lnTo>
                  <a:lnTo>
                    <a:pt x="9425" y="11884"/>
                  </a:lnTo>
                  <a:lnTo>
                    <a:pt x="9424" y="11879"/>
                  </a:lnTo>
                  <a:lnTo>
                    <a:pt x="9477" y="11843"/>
                  </a:lnTo>
                  <a:close/>
                  <a:moveTo>
                    <a:pt x="2232" y="11843"/>
                  </a:moveTo>
                  <a:lnTo>
                    <a:pt x="2272" y="11884"/>
                  </a:lnTo>
                  <a:lnTo>
                    <a:pt x="2250" y="11896"/>
                  </a:lnTo>
                  <a:lnTo>
                    <a:pt x="2228" y="11872"/>
                  </a:lnTo>
                  <a:lnTo>
                    <a:pt x="2232" y="11843"/>
                  </a:lnTo>
                  <a:close/>
                  <a:moveTo>
                    <a:pt x="14071" y="12009"/>
                  </a:moveTo>
                  <a:lnTo>
                    <a:pt x="14083" y="12028"/>
                  </a:lnTo>
                  <a:lnTo>
                    <a:pt x="14070" y="12032"/>
                  </a:lnTo>
                  <a:lnTo>
                    <a:pt x="14057" y="12013"/>
                  </a:lnTo>
                  <a:lnTo>
                    <a:pt x="14071" y="12009"/>
                  </a:lnTo>
                  <a:close/>
                  <a:moveTo>
                    <a:pt x="9315" y="12015"/>
                  </a:moveTo>
                  <a:lnTo>
                    <a:pt x="9321" y="12028"/>
                  </a:lnTo>
                  <a:lnTo>
                    <a:pt x="9301" y="12040"/>
                  </a:lnTo>
                  <a:lnTo>
                    <a:pt x="9297" y="12025"/>
                  </a:lnTo>
                  <a:cubicBezTo>
                    <a:pt x="9303" y="12022"/>
                    <a:pt x="9309" y="12018"/>
                    <a:pt x="9315" y="12015"/>
                  </a:cubicBezTo>
                  <a:close/>
                  <a:moveTo>
                    <a:pt x="14389" y="12001"/>
                  </a:moveTo>
                  <a:lnTo>
                    <a:pt x="14423" y="12053"/>
                  </a:lnTo>
                  <a:lnTo>
                    <a:pt x="14418" y="12054"/>
                  </a:lnTo>
                  <a:cubicBezTo>
                    <a:pt x="14407" y="12038"/>
                    <a:pt x="14396" y="12021"/>
                    <a:pt x="14385" y="12003"/>
                  </a:cubicBezTo>
                  <a:lnTo>
                    <a:pt x="14389" y="12001"/>
                  </a:lnTo>
                  <a:close/>
                  <a:moveTo>
                    <a:pt x="14107" y="11903"/>
                  </a:moveTo>
                  <a:cubicBezTo>
                    <a:pt x="14142" y="11966"/>
                    <a:pt x="14176" y="12013"/>
                    <a:pt x="14233" y="12099"/>
                  </a:cubicBezTo>
                  <a:cubicBezTo>
                    <a:pt x="14174" y="12032"/>
                    <a:pt x="14134" y="11996"/>
                    <a:pt x="14087" y="11937"/>
                  </a:cubicBezTo>
                  <a:cubicBezTo>
                    <a:pt x="14096" y="11922"/>
                    <a:pt x="14101" y="11913"/>
                    <a:pt x="14107" y="11903"/>
                  </a:cubicBezTo>
                  <a:close/>
                  <a:moveTo>
                    <a:pt x="2328" y="12097"/>
                  </a:moveTo>
                  <a:lnTo>
                    <a:pt x="2376" y="12127"/>
                  </a:lnTo>
                  <a:lnTo>
                    <a:pt x="2376" y="12127"/>
                  </a:lnTo>
                  <a:cubicBezTo>
                    <a:pt x="2376" y="12127"/>
                    <a:pt x="2375" y="12127"/>
                    <a:pt x="2374" y="12127"/>
                  </a:cubicBezTo>
                  <a:cubicBezTo>
                    <a:pt x="2366" y="12127"/>
                    <a:pt x="2353" y="12121"/>
                    <a:pt x="2340" y="12113"/>
                  </a:cubicBezTo>
                  <a:lnTo>
                    <a:pt x="2328" y="12097"/>
                  </a:lnTo>
                  <a:close/>
                  <a:moveTo>
                    <a:pt x="2389" y="12138"/>
                  </a:moveTo>
                  <a:cubicBezTo>
                    <a:pt x="2397" y="12138"/>
                    <a:pt x="2410" y="12144"/>
                    <a:pt x="2422" y="12150"/>
                  </a:cubicBezTo>
                  <a:lnTo>
                    <a:pt x="2434" y="12166"/>
                  </a:lnTo>
                  <a:lnTo>
                    <a:pt x="2434" y="12166"/>
                  </a:lnTo>
                  <a:lnTo>
                    <a:pt x="2387" y="12138"/>
                  </a:lnTo>
                  <a:lnTo>
                    <a:pt x="2387" y="12138"/>
                  </a:lnTo>
                  <a:cubicBezTo>
                    <a:pt x="2388" y="12138"/>
                    <a:pt x="2388" y="12138"/>
                    <a:pt x="2389" y="12138"/>
                  </a:cubicBezTo>
                  <a:close/>
                  <a:moveTo>
                    <a:pt x="8625" y="12278"/>
                  </a:moveTo>
                  <a:lnTo>
                    <a:pt x="8626" y="12285"/>
                  </a:lnTo>
                  <a:lnTo>
                    <a:pt x="8513" y="12347"/>
                  </a:lnTo>
                  <a:lnTo>
                    <a:pt x="8510" y="12340"/>
                  </a:lnTo>
                  <a:lnTo>
                    <a:pt x="8625" y="12278"/>
                  </a:lnTo>
                  <a:close/>
                  <a:moveTo>
                    <a:pt x="7679" y="12290"/>
                  </a:moveTo>
                  <a:cubicBezTo>
                    <a:pt x="7679" y="12293"/>
                    <a:pt x="7680" y="12294"/>
                    <a:pt x="7680" y="12297"/>
                  </a:cubicBezTo>
                  <a:cubicBezTo>
                    <a:pt x="7623" y="12319"/>
                    <a:pt x="7567" y="12343"/>
                    <a:pt x="7510" y="12366"/>
                  </a:cubicBezTo>
                  <a:cubicBezTo>
                    <a:pt x="7510" y="12363"/>
                    <a:pt x="7510" y="12362"/>
                    <a:pt x="7510" y="12359"/>
                  </a:cubicBezTo>
                  <a:lnTo>
                    <a:pt x="7679" y="12290"/>
                  </a:lnTo>
                  <a:close/>
                  <a:moveTo>
                    <a:pt x="8759" y="12365"/>
                  </a:moveTo>
                  <a:lnTo>
                    <a:pt x="8763" y="12380"/>
                  </a:lnTo>
                  <a:lnTo>
                    <a:pt x="8762" y="12380"/>
                  </a:lnTo>
                  <a:lnTo>
                    <a:pt x="8744" y="12390"/>
                  </a:lnTo>
                  <a:lnTo>
                    <a:pt x="8739" y="12375"/>
                  </a:lnTo>
                  <a:lnTo>
                    <a:pt x="8759" y="12365"/>
                  </a:lnTo>
                  <a:close/>
                  <a:moveTo>
                    <a:pt x="8567" y="12371"/>
                  </a:moveTo>
                  <a:lnTo>
                    <a:pt x="8575" y="12399"/>
                  </a:lnTo>
                  <a:lnTo>
                    <a:pt x="8547" y="12415"/>
                  </a:lnTo>
                  <a:lnTo>
                    <a:pt x="8539" y="12385"/>
                  </a:lnTo>
                  <a:lnTo>
                    <a:pt x="8567" y="12371"/>
                  </a:lnTo>
                  <a:close/>
                  <a:moveTo>
                    <a:pt x="20320" y="12381"/>
                  </a:moveTo>
                  <a:lnTo>
                    <a:pt x="20324" y="12406"/>
                  </a:lnTo>
                  <a:lnTo>
                    <a:pt x="20296" y="12419"/>
                  </a:lnTo>
                  <a:lnTo>
                    <a:pt x="20270" y="12403"/>
                  </a:lnTo>
                  <a:lnTo>
                    <a:pt x="20320" y="12381"/>
                  </a:lnTo>
                  <a:close/>
                  <a:moveTo>
                    <a:pt x="2688" y="12475"/>
                  </a:moveTo>
                  <a:cubicBezTo>
                    <a:pt x="2703" y="12478"/>
                    <a:pt x="2719" y="12484"/>
                    <a:pt x="2735" y="12491"/>
                  </a:cubicBezTo>
                  <a:lnTo>
                    <a:pt x="2749" y="12506"/>
                  </a:lnTo>
                  <a:lnTo>
                    <a:pt x="2749" y="12506"/>
                  </a:lnTo>
                  <a:lnTo>
                    <a:pt x="2696" y="12481"/>
                  </a:lnTo>
                  <a:cubicBezTo>
                    <a:pt x="2693" y="12478"/>
                    <a:pt x="2688" y="12475"/>
                    <a:pt x="2688" y="12475"/>
                  </a:cubicBezTo>
                  <a:close/>
                  <a:moveTo>
                    <a:pt x="7952" y="12528"/>
                  </a:moveTo>
                  <a:lnTo>
                    <a:pt x="7955" y="12541"/>
                  </a:lnTo>
                  <a:cubicBezTo>
                    <a:pt x="7948" y="12544"/>
                    <a:pt x="7942" y="12547"/>
                    <a:pt x="7936" y="12550"/>
                  </a:cubicBezTo>
                  <a:lnTo>
                    <a:pt x="7932" y="12537"/>
                  </a:lnTo>
                  <a:lnTo>
                    <a:pt x="7952" y="12528"/>
                  </a:lnTo>
                  <a:close/>
                  <a:moveTo>
                    <a:pt x="14399" y="12550"/>
                  </a:moveTo>
                  <a:cubicBezTo>
                    <a:pt x="14400" y="12551"/>
                    <a:pt x="14400" y="12551"/>
                    <a:pt x="14401" y="12552"/>
                  </a:cubicBezTo>
                  <a:lnTo>
                    <a:pt x="14401" y="12552"/>
                  </a:lnTo>
                  <a:cubicBezTo>
                    <a:pt x="14400" y="12551"/>
                    <a:pt x="14400" y="12551"/>
                    <a:pt x="14399" y="12550"/>
                  </a:cubicBezTo>
                  <a:close/>
                  <a:moveTo>
                    <a:pt x="8475" y="12518"/>
                  </a:moveTo>
                  <a:lnTo>
                    <a:pt x="8481" y="12546"/>
                  </a:lnTo>
                  <a:lnTo>
                    <a:pt x="8451" y="12561"/>
                  </a:lnTo>
                  <a:lnTo>
                    <a:pt x="8444" y="12533"/>
                  </a:lnTo>
                  <a:lnTo>
                    <a:pt x="8475" y="12518"/>
                  </a:lnTo>
                  <a:close/>
                  <a:moveTo>
                    <a:pt x="8532" y="12449"/>
                  </a:moveTo>
                  <a:lnTo>
                    <a:pt x="8457" y="12510"/>
                  </a:lnTo>
                  <a:cubicBezTo>
                    <a:pt x="8383" y="12528"/>
                    <a:pt x="8313" y="12544"/>
                    <a:pt x="8207" y="12569"/>
                  </a:cubicBezTo>
                  <a:cubicBezTo>
                    <a:pt x="8282" y="12537"/>
                    <a:pt x="8323" y="12516"/>
                    <a:pt x="8357" y="12505"/>
                  </a:cubicBezTo>
                  <a:cubicBezTo>
                    <a:pt x="8417" y="12485"/>
                    <a:pt x="8475" y="12468"/>
                    <a:pt x="8532" y="12449"/>
                  </a:cubicBezTo>
                  <a:close/>
                  <a:moveTo>
                    <a:pt x="3078" y="12653"/>
                  </a:moveTo>
                  <a:lnTo>
                    <a:pt x="3134" y="12691"/>
                  </a:lnTo>
                  <a:lnTo>
                    <a:pt x="3131" y="12694"/>
                  </a:lnTo>
                  <a:lnTo>
                    <a:pt x="3075" y="12658"/>
                  </a:lnTo>
                  <a:lnTo>
                    <a:pt x="3078" y="12653"/>
                  </a:lnTo>
                  <a:close/>
                  <a:moveTo>
                    <a:pt x="8176" y="12658"/>
                  </a:moveTo>
                  <a:cubicBezTo>
                    <a:pt x="8189" y="12666"/>
                    <a:pt x="8195" y="12669"/>
                    <a:pt x="8204" y="12677"/>
                  </a:cubicBezTo>
                  <a:cubicBezTo>
                    <a:pt x="8169" y="12694"/>
                    <a:pt x="8136" y="12711"/>
                    <a:pt x="8035" y="12762"/>
                  </a:cubicBezTo>
                  <a:cubicBezTo>
                    <a:pt x="8105" y="12711"/>
                    <a:pt x="8133" y="12690"/>
                    <a:pt x="8176" y="12658"/>
                  </a:cubicBezTo>
                  <a:close/>
                  <a:moveTo>
                    <a:pt x="3265" y="12772"/>
                  </a:moveTo>
                  <a:lnTo>
                    <a:pt x="3286" y="12783"/>
                  </a:lnTo>
                  <a:lnTo>
                    <a:pt x="3275" y="12793"/>
                  </a:lnTo>
                  <a:lnTo>
                    <a:pt x="3255" y="12783"/>
                  </a:lnTo>
                  <a:lnTo>
                    <a:pt x="3265" y="12772"/>
                  </a:lnTo>
                  <a:close/>
                  <a:moveTo>
                    <a:pt x="19412" y="12821"/>
                  </a:moveTo>
                  <a:lnTo>
                    <a:pt x="19413" y="12825"/>
                  </a:lnTo>
                  <a:lnTo>
                    <a:pt x="19353" y="12846"/>
                  </a:lnTo>
                  <a:cubicBezTo>
                    <a:pt x="19353" y="12844"/>
                    <a:pt x="19354" y="12842"/>
                    <a:pt x="19353" y="12840"/>
                  </a:cubicBezTo>
                  <a:lnTo>
                    <a:pt x="19412" y="12821"/>
                  </a:lnTo>
                  <a:close/>
                  <a:moveTo>
                    <a:pt x="3358" y="12821"/>
                  </a:moveTo>
                  <a:cubicBezTo>
                    <a:pt x="3402" y="12842"/>
                    <a:pt x="3436" y="12858"/>
                    <a:pt x="3518" y="12896"/>
                  </a:cubicBezTo>
                  <a:cubicBezTo>
                    <a:pt x="3468" y="12883"/>
                    <a:pt x="3436" y="12875"/>
                    <a:pt x="3404" y="12867"/>
                  </a:cubicBezTo>
                  <a:lnTo>
                    <a:pt x="3404" y="12867"/>
                  </a:lnTo>
                  <a:cubicBezTo>
                    <a:pt x="3362" y="12840"/>
                    <a:pt x="3360" y="12832"/>
                    <a:pt x="3358" y="12821"/>
                  </a:cubicBezTo>
                  <a:close/>
                  <a:moveTo>
                    <a:pt x="3404" y="12880"/>
                  </a:moveTo>
                  <a:cubicBezTo>
                    <a:pt x="3452" y="12911"/>
                    <a:pt x="3450" y="12918"/>
                    <a:pt x="3449" y="12925"/>
                  </a:cubicBezTo>
                  <a:lnTo>
                    <a:pt x="3408" y="12906"/>
                  </a:lnTo>
                  <a:lnTo>
                    <a:pt x="3404" y="12880"/>
                  </a:lnTo>
                  <a:close/>
                  <a:moveTo>
                    <a:pt x="3906" y="12964"/>
                  </a:moveTo>
                  <a:lnTo>
                    <a:pt x="4030" y="13008"/>
                  </a:lnTo>
                  <a:lnTo>
                    <a:pt x="4027" y="13014"/>
                  </a:lnTo>
                  <a:lnTo>
                    <a:pt x="3902" y="12970"/>
                  </a:lnTo>
                  <a:lnTo>
                    <a:pt x="3906" y="12964"/>
                  </a:lnTo>
                  <a:close/>
                  <a:moveTo>
                    <a:pt x="6993" y="13037"/>
                  </a:moveTo>
                  <a:lnTo>
                    <a:pt x="6993" y="13052"/>
                  </a:lnTo>
                  <a:lnTo>
                    <a:pt x="6995" y="13052"/>
                  </a:lnTo>
                  <a:lnTo>
                    <a:pt x="6973" y="13058"/>
                  </a:lnTo>
                  <a:lnTo>
                    <a:pt x="6973" y="13043"/>
                  </a:lnTo>
                  <a:lnTo>
                    <a:pt x="6993" y="13037"/>
                  </a:lnTo>
                  <a:close/>
                  <a:moveTo>
                    <a:pt x="16165" y="13056"/>
                  </a:moveTo>
                  <a:lnTo>
                    <a:pt x="16182" y="13062"/>
                  </a:lnTo>
                  <a:lnTo>
                    <a:pt x="16177" y="13074"/>
                  </a:lnTo>
                  <a:lnTo>
                    <a:pt x="16157" y="13068"/>
                  </a:lnTo>
                  <a:lnTo>
                    <a:pt x="16165" y="13056"/>
                  </a:lnTo>
                  <a:close/>
                  <a:moveTo>
                    <a:pt x="16356" y="13062"/>
                  </a:moveTo>
                  <a:lnTo>
                    <a:pt x="16390" y="13083"/>
                  </a:lnTo>
                  <a:cubicBezTo>
                    <a:pt x="16363" y="13077"/>
                    <a:pt x="16349" y="13070"/>
                    <a:pt x="16335" y="13064"/>
                  </a:cubicBezTo>
                  <a:lnTo>
                    <a:pt x="16356" y="13062"/>
                  </a:lnTo>
                  <a:close/>
                  <a:moveTo>
                    <a:pt x="18561" y="13050"/>
                  </a:moveTo>
                  <a:lnTo>
                    <a:pt x="18563" y="13080"/>
                  </a:lnTo>
                  <a:lnTo>
                    <a:pt x="18532" y="13087"/>
                  </a:lnTo>
                  <a:lnTo>
                    <a:pt x="18531" y="13058"/>
                  </a:lnTo>
                  <a:lnTo>
                    <a:pt x="18532" y="13058"/>
                  </a:lnTo>
                  <a:lnTo>
                    <a:pt x="18561" y="13050"/>
                  </a:lnTo>
                  <a:close/>
                  <a:moveTo>
                    <a:pt x="16378" y="13083"/>
                  </a:moveTo>
                  <a:cubicBezTo>
                    <a:pt x="16403" y="13089"/>
                    <a:pt x="16416" y="13095"/>
                    <a:pt x="16431" y="13102"/>
                  </a:cubicBezTo>
                  <a:lnTo>
                    <a:pt x="16412" y="13102"/>
                  </a:lnTo>
                  <a:lnTo>
                    <a:pt x="16377" y="13083"/>
                  </a:lnTo>
                  <a:close/>
                  <a:moveTo>
                    <a:pt x="6627" y="13117"/>
                  </a:moveTo>
                  <a:lnTo>
                    <a:pt x="6575" y="13137"/>
                  </a:lnTo>
                  <a:lnTo>
                    <a:pt x="6575" y="13137"/>
                  </a:lnTo>
                  <a:cubicBezTo>
                    <a:pt x="6578" y="13129"/>
                    <a:pt x="6592" y="13122"/>
                    <a:pt x="6606" y="13117"/>
                  </a:cubicBezTo>
                  <a:close/>
                  <a:moveTo>
                    <a:pt x="18679" y="13125"/>
                  </a:moveTo>
                  <a:lnTo>
                    <a:pt x="18681" y="13140"/>
                  </a:lnTo>
                  <a:lnTo>
                    <a:pt x="18660" y="13145"/>
                  </a:lnTo>
                  <a:lnTo>
                    <a:pt x="18659" y="13131"/>
                  </a:lnTo>
                  <a:lnTo>
                    <a:pt x="18679" y="13125"/>
                  </a:lnTo>
                  <a:close/>
                  <a:moveTo>
                    <a:pt x="6562" y="13137"/>
                  </a:moveTo>
                  <a:lnTo>
                    <a:pt x="6562" y="13137"/>
                  </a:lnTo>
                  <a:cubicBezTo>
                    <a:pt x="6561" y="13145"/>
                    <a:pt x="6544" y="13152"/>
                    <a:pt x="6530" y="13159"/>
                  </a:cubicBezTo>
                  <a:lnTo>
                    <a:pt x="6509" y="13158"/>
                  </a:lnTo>
                  <a:cubicBezTo>
                    <a:pt x="6527" y="13152"/>
                    <a:pt x="6544" y="13145"/>
                    <a:pt x="6562" y="13137"/>
                  </a:cubicBezTo>
                  <a:close/>
                  <a:moveTo>
                    <a:pt x="6996" y="13127"/>
                  </a:moveTo>
                  <a:lnTo>
                    <a:pt x="7021" y="13145"/>
                  </a:lnTo>
                  <a:cubicBezTo>
                    <a:pt x="7003" y="13150"/>
                    <a:pt x="6984" y="13155"/>
                    <a:pt x="6965" y="13161"/>
                  </a:cubicBezTo>
                  <a:lnTo>
                    <a:pt x="6965" y="13137"/>
                  </a:lnTo>
                  <a:lnTo>
                    <a:pt x="6965" y="13136"/>
                  </a:lnTo>
                  <a:lnTo>
                    <a:pt x="6996" y="13127"/>
                  </a:lnTo>
                  <a:close/>
                  <a:moveTo>
                    <a:pt x="5167" y="13209"/>
                  </a:moveTo>
                  <a:lnTo>
                    <a:pt x="5167" y="13209"/>
                  </a:lnTo>
                  <a:cubicBezTo>
                    <a:pt x="5107" y="13221"/>
                    <a:pt x="5066" y="13233"/>
                    <a:pt x="5008" y="13240"/>
                  </a:cubicBezTo>
                  <a:cubicBezTo>
                    <a:pt x="5025" y="13211"/>
                    <a:pt x="5025" y="13214"/>
                    <a:pt x="5167" y="13209"/>
                  </a:cubicBezTo>
                  <a:close/>
                  <a:moveTo>
                    <a:pt x="5257" y="13228"/>
                  </a:moveTo>
                  <a:lnTo>
                    <a:pt x="5313" y="13230"/>
                  </a:lnTo>
                  <a:lnTo>
                    <a:pt x="5307" y="13253"/>
                  </a:lnTo>
                  <a:lnTo>
                    <a:pt x="5275" y="13253"/>
                  </a:lnTo>
                  <a:lnTo>
                    <a:pt x="5257" y="13228"/>
                  </a:lnTo>
                  <a:close/>
                  <a:moveTo>
                    <a:pt x="5432" y="13245"/>
                  </a:moveTo>
                  <a:lnTo>
                    <a:pt x="5428" y="13258"/>
                  </a:lnTo>
                  <a:lnTo>
                    <a:pt x="5406" y="13258"/>
                  </a:lnTo>
                  <a:lnTo>
                    <a:pt x="5410" y="13245"/>
                  </a:lnTo>
                  <a:close/>
                  <a:moveTo>
                    <a:pt x="6344" y="13264"/>
                  </a:moveTo>
                  <a:lnTo>
                    <a:pt x="6343" y="13278"/>
                  </a:lnTo>
                  <a:lnTo>
                    <a:pt x="6321" y="13281"/>
                  </a:lnTo>
                  <a:lnTo>
                    <a:pt x="6322" y="13268"/>
                  </a:lnTo>
                  <a:lnTo>
                    <a:pt x="6344" y="13264"/>
                  </a:lnTo>
                  <a:close/>
                  <a:moveTo>
                    <a:pt x="4607" y="13298"/>
                  </a:moveTo>
                  <a:lnTo>
                    <a:pt x="4608" y="13298"/>
                  </a:lnTo>
                  <a:lnTo>
                    <a:pt x="4608" y="13298"/>
                  </a:lnTo>
                  <a:cubicBezTo>
                    <a:pt x="4611" y="13298"/>
                    <a:pt x="4614" y="13298"/>
                    <a:pt x="4617" y="13298"/>
                  </a:cubicBezTo>
                  <a:close/>
                  <a:moveTo>
                    <a:pt x="5033" y="13302"/>
                  </a:moveTo>
                  <a:cubicBezTo>
                    <a:pt x="5056" y="13303"/>
                    <a:pt x="5078" y="13305"/>
                    <a:pt x="5100" y="13306"/>
                  </a:cubicBezTo>
                  <a:lnTo>
                    <a:pt x="5098" y="13311"/>
                  </a:lnTo>
                  <a:lnTo>
                    <a:pt x="5032" y="13306"/>
                  </a:lnTo>
                  <a:lnTo>
                    <a:pt x="5033" y="13302"/>
                  </a:lnTo>
                  <a:close/>
                  <a:moveTo>
                    <a:pt x="15716" y="13283"/>
                  </a:moveTo>
                  <a:lnTo>
                    <a:pt x="15778" y="13306"/>
                  </a:lnTo>
                  <a:cubicBezTo>
                    <a:pt x="15776" y="13308"/>
                    <a:pt x="15776" y="13309"/>
                    <a:pt x="15775" y="13311"/>
                  </a:cubicBezTo>
                  <a:lnTo>
                    <a:pt x="15715" y="13287"/>
                  </a:lnTo>
                  <a:lnTo>
                    <a:pt x="15716" y="13283"/>
                  </a:lnTo>
                  <a:close/>
                  <a:moveTo>
                    <a:pt x="5850" y="13290"/>
                  </a:moveTo>
                  <a:cubicBezTo>
                    <a:pt x="5912" y="13296"/>
                    <a:pt x="5957" y="13299"/>
                    <a:pt x="6003" y="13299"/>
                  </a:cubicBezTo>
                  <a:lnTo>
                    <a:pt x="5969" y="13311"/>
                  </a:lnTo>
                  <a:cubicBezTo>
                    <a:pt x="5976" y="13310"/>
                    <a:pt x="5982" y="13310"/>
                    <a:pt x="5988" y="13310"/>
                  </a:cubicBezTo>
                  <a:cubicBezTo>
                    <a:pt x="6003" y="13310"/>
                    <a:pt x="6016" y="13311"/>
                    <a:pt x="6028" y="13312"/>
                  </a:cubicBezTo>
                  <a:cubicBezTo>
                    <a:pt x="6021" y="13315"/>
                    <a:pt x="6013" y="13317"/>
                    <a:pt x="6007" y="13320"/>
                  </a:cubicBezTo>
                  <a:cubicBezTo>
                    <a:pt x="5993" y="13317"/>
                    <a:pt x="5977" y="13315"/>
                    <a:pt x="5962" y="13312"/>
                  </a:cubicBezTo>
                  <a:lnTo>
                    <a:pt x="5975" y="13308"/>
                  </a:lnTo>
                  <a:lnTo>
                    <a:pt x="5975" y="13308"/>
                  </a:lnTo>
                  <a:cubicBezTo>
                    <a:pt x="5929" y="13315"/>
                    <a:pt x="5890" y="13315"/>
                    <a:pt x="5837" y="13318"/>
                  </a:cubicBezTo>
                  <a:cubicBezTo>
                    <a:pt x="5841" y="13308"/>
                    <a:pt x="5846" y="13299"/>
                    <a:pt x="5850" y="13290"/>
                  </a:cubicBezTo>
                  <a:close/>
                  <a:moveTo>
                    <a:pt x="5350" y="13302"/>
                  </a:moveTo>
                  <a:lnTo>
                    <a:pt x="5369" y="13326"/>
                  </a:lnTo>
                  <a:cubicBezTo>
                    <a:pt x="5359" y="13326"/>
                    <a:pt x="5350" y="13327"/>
                    <a:pt x="5340" y="13327"/>
                  </a:cubicBezTo>
                  <a:cubicBezTo>
                    <a:pt x="5331" y="13327"/>
                    <a:pt x="5321" y="13326"/>
                    <a:pt x="5312" y="13326"/>
                  </a:cubicBezTo>
                  <a:lnTo>
                    <a:pt x="5317" y="13302"/>
                  </a:lnTo>
                  <a:close/>
                  <a:moveTo>
                    <a:pt x="5688" y="13328"/>
                  </a:moveTo>
                  <a:lnTo>
                    <a:pt x="5701" y="13349"/>
                  </a:lnTo>
                  <a:cubicBezTo>
                    <a:pt x="5666" y="13356"/>
                    <a:pt x="5636" y="13359"/>
                    <a:pt x="5614" y="13359"/>
                  </a:cubicBezTo>
                  <a:cubicBezTo>
                    <a:pt x="5577" y="13359"/>
                    <a:pt x="5559" y="13350"/>
                    <a:pt x="5568" y="13331"/>
                  </a:cubicBezTo>
                  <a:cubicBezTo>
                    <a:pt x="5620" y="13331"/>
                    <a:pt x="5650" y="13331"/>
                    <a:pt x="5688" y="13328"/>
                  </a:cubicBezTo>
                  <a:close/>
                  <a:moveTo>
                    <a:pt x="17646" y="13398"/>
                  </a:moveTo>
                  <a:lnTo>
                    <a:pt x="17645" y="13402"/>
                  </a:lnTo>
                  <a:lnTo>
                    <a:pt x="17582" y="13406"/>
                  </a:lnTo>
                  <a:lnTo>
                    <a:pt x="17583" y="13402"/>
                  </a:lnTo>
                  <a:lnTo>
                    <a:pt x="17646" y="13398"/>
                  </a:lnTo>
                  <a:close/>
                  <a:moveTo>
                    <a:pt x="16981" y="13623"/>
                  </a:moveTo>
                  <a:lnTo>
                    <a:pt x="17002" y="13624"/>
                  </a:lnTo>
                  <a:lnTo>
                    <a:pt x="16999" y="13637"/>
                  </a:lnTo>
                  <a:lnTo>
                    <a:pt x="16977" y="13636"/>
                  </a:lnTo>
                  <a:lnTo>
                    <a:pt x="16981" y="13623"/>
                  </a:lnTo>
                  <a:close/>
                  <a:moveTo>
                    <a:pt x="16822" y="13664"/>
                  </a:moveTo>
                  <a:cubicBezTo>
                    <a:pt x="16830" y="13664"/>
                    <a:pt x="16842" y="13666"/>
                    <a:pt x="16849" y="13671"/>
                  </a:cubicBezTo>
                  <a:cubicBezTo>
                    <a:pt x="16858" y="13671"/>
                    <a:pt x="16856" y="13675"/>
                    <a:pt x="16849" y="13679"/>
                  </a:cubicBezTo>
                  <a:lnTo>
                    <a:pt x="16849" y="13679"/>
                  </a:lnTo>
                  <a:cubicBezTo>
                    <a:pt x="16849" y="13677"/>
                    <a:pt x="16849" y="13674"/>
                    <a:pt x="16849" y="13671"/>
                  </a:cubicBezTo>
                  <a:lnTo>
                    <a:pt x="16849" y="13671"/>
                  </a:lnTo>
                  <a:cubicBezTo>
                    <a:pt x="16840" y="13673"/>
                    <a:pt x="16831" y="13675"/>
                    <a:pt x="16822" y="13677"/>
                  </a:cubicBezTo>
                  <a:lnTo>
                    <a:pt x="16822" y="13677"/>
                  </a:lnTo>
                  <a:cubicBezTo>
                    <a:pt x="16818" y="13673"/>
                    <a:pt x="16814" y="13669"/>
                    <a:pt x="16814" y="13665"/>
                  </a:cubicBezTo>
                  <a:cubicBezTo>
                    <a:pt x="16813" y="13665"/>
                    <a:pt x="16816" y="13664"/>
                    <a:pt x="16822" y="13664"/>
                  </a:cubicBezTo>
                  <a:close/>
                  <a:moveTo>
                    <a:pt x="17779" y="13670"/>
                  </a:moveTo>
                  <a:lnTo>
                    <a:pt x="17777" y="13685"/>
                  </a:lnTo>
                  <a:lnTo>
                    <a:pt x="17755" y="13686"/>
                  </a:lnTo>
                  <a:lnTo>
                    <a:pt x="17757" y="13671"/>
                  </a:lnTo>
                  <a:lnTo>
                    <a:pt x="17779" y="13670"/>
                  </a:lnTo>
                  <a:close/>
                  <a:moveTo>
                    <a:pt x="48063" y="1"/>
                  </a:moveTo>
                  <a:cubicBezTo>
                    <a:pt x="48022" y="10"/>
                    <a:pt x="47977" y="13"/>
                    <a:pt x="47930" y="13"/>
                  </a:cubicBezTo>
                  <a:cubicBezTo>
                    <a:pt x="47880" y="13"/>
                    <a:pt x="47827" y="10"/>
                    <a:pt x="47777" y="10"/>
                  </a:cubicBezTo>
                  <a:cubicBezTo>
                    <a:pt x="47760" y="10"/>
                    <a:pt x="47743" y="10"/>
                    <a:pt x="47727" y="11"/>
                  </a:cubicBezTo>
                  <a:cubicBezTo>
                    <a:pt x="47609" y="12"/>
                    <a:pt x="47496" y="36"/>
                    <a:pt x="47378" y="49"/>
                  </a:cubicBezTo>
                  <a:cubicBezTo>
                    <a:pt x="47221" y="67"/>
                    <a:pt x="47065" y="80"/>
                    <a:pt x="46911" y="80"/>
                  </a:cubicBezTo>
                  <a:cubicBezTo>
                    <a:pt x="46884" y="80"/>
                    <a:pt x="46857" y="79"/>
                    <a:pt x="46830" y="79"/>
                  </a:cubicBezTo>
                  <a:cubicBezTo>
                    <a:pt x="46625" y="124"/>
                    <a:pt x="46354" y="95"/>
                    <a:pt x="46153" y="168"/>
                  </a:cubicBezTo>
                  <a:cubicBezTo>
                    <a:pt x="46128" y="167"/>
                    <a:pt x="46111" y="164"/>
                    <a:pt x="46093" y="164"/>
                  </a:cubicBezTo>
                  <a:cubicBezTo>
                    <a:pt x="46087" y="164"/>
                    <a:pt x="46081" y="165"/>
                    <a:pt x="46075" y="165"/>
                  </a:cubicBezTo>
                  <a:cubicBezTo>
                    <a:pt x="45801" y="186"/>
                    <a:pt x="45509" y="252"/>
                    <a:pt x="45239" y="258"/>
                  </a:cubicBezTo>
                  <a:cubicBezTo>
                    <a:pt x="45227" y="258"/>
                    <a:pt x="45197" y="274"/>
                    <a:pt x="45173" y="280"/>
                  </a:cubicBezTo>
                  <a:cubicBezTo>
                    <a:pt x="45036" y="313"/>
                    <a:pt x="44343" y="435"/>
                    <a:pt x="44171" y="461"/>
                  </a:cubicBezTo>
                  <a:cubicBezTo>
                    <a:pt x="43999" y="483"/>
                    <a:pt x="43828" y="524"/>
                    <a:pt x="43712" y="570"/>
                  </a:cubicBezTo>
                  <a:cubicBezTo>
                    <a:pt x="43587" y="596"/>
                    <a:pt x="43500" y="614"/>
                    <a:pt x="43413" y="632"/>
                  </a:cubicBezTo>
                  <a:cubicBezTo>
                    <a:pt x="43162" y="691"/>
                    <a:pt x="42903" y="763"/>
                    <a:pt x="42656" y="808"/>
                  </a:cubicBezTo>
                  <a:cubicBezTo>
                    <a:pt x="42604" y="819"/>
                    <a:pt x="42528" y="850"/>
                    <a:pt x="42448" y="876"/>
                  </a:cubicBezTo>
                  <a:cubicBezTo>
                    <a:pt x="42445" y="875"/>
                    <a:pt x="42441" y="875"/>
                    <a:pt x="42437" y="875"/>
                  </a:cubicBezTo>
                  <a:cubicBezTo>
                    <a:pt x="42389" y="875"/>
                    <a:pt x="42293" y="915"/>
                    <a:pt x="42214" y="936"/>
                  </a:cubicBezTo>
                  <a:cubicBezTo>
                    <a:pt x="42132" y="960"/>
                    <a:pt x="42048" y="991"/>
                    <a:pt x="41907" y="1036"/>
                  </a:cubicBezTo>
                  <a:cubicBezTo>
                    <a:pt x="41907" y="1036"/>
                    <a:pt x="41879" y="1057"/>
                    <a:pt x="41836" y="1091"/>
                  </a:cubicBezTo>
                  <a:cubicBezTo>
                    <a:pt x="41830" y="1091"/>
                    <a:pt x="41824" y="1090"/>
                    <a:pt x="41817" y="1090"/>
                  </a:cubicBezTo>
                  <a:cubicBezTo>
                    <a:pt x="41676" y="1090"/>
                    <a:pt x="41545" y="1152"/>
                    <a:pt x="41438" y="1200"/>
                  </a:cubicBezTo>
                  <a:cubicBezTo>
                    <a:pt x="41389" y="1207"/>
                    <a:pt x="41368" y="1211"/>
                    <a:pt x="41363" y="1211"/>
                  </a:cubicBezTo>
                  <a:cubicBezTo>
                    <a:pt x="41086" y="1316"/>
                    <a:pt x="40851" y="1406"/>
                    <a:pt x="40618" y="1492"/>
                  </a:cubicBezTo>
                  <a:cubicBezTo>
                    <a:pt x="40605" y="1507"/>
                    <a:pt x="40593" y="1520"/>
                    <a:pt x="40580" y="1534"/>
                  </a:cubicBezTo>
                  <a:cubicBezTo>
                    <a:pt x="40548" y="1544"/>
                    <a:pt x="40521" y="1553"/>
                    <a:pt x="40490" y="1562"/>
                  </a:cubicBezTo>
                  <a:cubicBezTo>
                    <a:pt x="40511" y="1542"/>
                    <a:pt x="40528" y="1525"/>
                    <a:pt x="40559" y="1492"/>
                  </a:cubicBezTo>
                  <a:lnTo>
                    <a:pt x="40559" y="1492"/>
                  </a:lnTo>
                  <a:cubicBezTo>
                    <a:pt x="40452" y="1534"/>
                    <a:pt x="40383" y="1560"/>
                    <a:pt x="40300" y="1592"/>
                  </a:cubicBezTo>
                  <a:cubicBezTo>
                    <a:pt x="40281" y="1594"/>
                    <a:pt x="40244" y="1600"/>
                    <a:pt x="40208" y="1604"/>
                  </a:cubicBezTo>
                  <a:cubicBezTo>
                    <a:pt x="40178" y="1619"/>
                    <a:pt x="40150" y="1637"/>
                    <a:pt x="40118" y="1651"/>
                  </a:cubicBezTo>
                  <a:cubicBezTo>
                    <a:pt x="40034" y="1688"/>
                    <a:pt x="39940" y="1710"/>
                    <a:pt x="39865" y="1757"/>
                  </a:cubicBezTo>
                  <a:cubicBezTo>
                    <a:pt x="39766" y="1819"/>
                    <a:pt x="39690" y="1809"/>
                    <a:pt x="39597" y="1848"/>
                  </a:cubicBezTo>
                  <a:cubicBezTo>
                    <a:pt x="39526" y="1881"/>
                    <a:pt x="39454" y="1912"/>
                    <a:pt x="39391" y="1940"/>
                  </a:cubicBezTo>
                  <a:cubicBezTo>
                    <a:pt x="39325" y="1960"/>
                    <a:pt x="39263" y="1978"/>
                    <a:pt x="39187" y="2000"/>
                  </a:cubicBezTo>
                  <a:cubicBezTo>
                    <a:pt x="39151" y="2026"/>
                    <a:pt x="39119" y="2052"/>
                    <a:pt x="39085" y="2077"/>
                  </a:cubicBezTo>
                  <a:cubicBezTo>
                    <a:pt x="39047" y="2084"/>
                    <a:pt x="39025" y="2087"/>
                    <a:pt x="39004" y="2091"/>
                  </a:cubicBezTo>
                  <a:cubicBezTo>
                    <a:pt x="38984" y="2104"/>
                    <a:pt x="38964" y="2118"/>
                    <a:pt x="38934" y="2138"/>
                  </a:cubicBezTo>
                  <a:cubicBezTo>
                    <a:pt x="38897" y="2149"/>
                    <a:pt x="38859" y="2159"/>
                    <a:pt x="38822" y="2169"/>
                  </a:cubicBezTo>
                  <a:cubicBezTo>
                    <a:pt x="38800" y="2182"/>
                    <a:pt x="38779" y="2196"/>
                    <a:pt x="38754" y="2212"/>
                  </a:cubicBezTo>
                  <a:cubicBezTo>
                    <a:pt x="38703" y="2227"/>
                    <a:pt x="38653" y="2241"/>
                    <a:pt x="38591" y="2259"/>
                  </a:cubicBezTo>
                  <a:cubicBezTo>
                    <a:pt x="38550" y="2293"/>
                    <a:pt x="38513" y="2325"/>
                    <a:pt x="38491" y="2344"/>
                  </a:cubicBezTo>
                  <a:cubicBezTo>
                    <a:pt x="38327" y="2405"/>
                    <a:pt x="38173" y="2462"/>
                    <a:pt x="38033" y="2515"/>
                  </a:cubicBezTo>
                  <a:cubicBezTo>
                    <a:pt x="37867" y="2589"/>
                    <a:pt x="37704" y="2661"/>
                    <a:pt x="37564" y="2739"/>
                  </a:cubicBezTo>
                  <a:cubicBezTo>
                    <a:pt x="37402" y="2827"/>
                    <a:pt x="37214" y="2881"/>
                    <a:pt x="37070" y="2980"/>
                  </a:cubicBezTo>
                  <a:cubicBezTo>
                    <a:pt x="37043" y="2987"/>
                    <a:pt x="37014" y="2995"/>
                    <a:pt x="36975" y="3005"/>
                  </a:cubicBezTo>
                  <a:cubicBezTo>
                    <a:pt x="36925" y="3039"/>
                    <a:pt x="36880" y="3070"/>
                    <a:pt x="36833" y="3103"/>
                  </a:cubicBezTo>
                  <a:cubicBezTo>
                    <a:pt x="36815" y="3100"/>
                    <a:pt x="36800" y="3098"/>
                    <a:pt x="36783" y="3095"/>
                  </a:cubicBezTo>
                  <a:cubicBezTo>
                    <a:pt x="36688" y="3171"/>
                    <a:pt x="36585" y="3187"/>
                    <a:pt x="36493" y="3224"/>
                  </a:cubicBezTo>
                  <a:cubicBezTo>
                    <a:pt x="36396" y="3304"/>
                    <a:pt x="36279" y="3340"/>
                    <a:pt x="36178" y="3383"/>
                  </a:cubicBezTo>
                  <a:cubicBezTo>
                    <a:pt x="36166" y="3398"/>
                    <a:pt x="36156" y="3411"/>
                    <a:pt x="36149" y="3423"/>
                  </a:cubicBezTo>
                  <a:cubicBezTo>
                    <a:pt x="36057" y="3459"/>
                    <a:pt x="35981" y="3490"/>
                    <a:pt x="35919" y="3514"/>
                  </a:cubicBezTo>
                  <a:cubicBezTo>
                    <a:pt x="35876" y="3555"/>
                    <a:pt x="35845" y="3585"/>
                    <a:pt x="35812" y="3617"/>
                  </a:cubicBezTo>
                  <a:cubicBezTo>
                    <a:pt x="35687" y="3636"/>
                    <a:pt x="35507" y="3767"/>
                    <a:pt x="35401" y="3785"/>
                  </a:cubicBezTo>
                  <a:cubicBezTo>
                    <a:pt x="35279" y="3866"/>
                    <a:pt x="35160" y="3945"/>
                    <a:pt x="35045" y="4021"/>
                  </a:cubicBezTo>
                  <a:cubicBezTo>
                    <a:pt x="34924" y="4066"/>
                    <a:pt x="34810" y="4113"/>
                    <a:pt x="34686" y="4177"/>
                  </a:cubicBezTo>
                  <a:lnTo>
                    <a:pt x="34130" y="4469"/>
                  </a:lnTo>
                  <a:cubicBezTo>
                    <a:pt x="34118" y="4485"/>
                    <a:pt x="34105" y="4503"/>
                    <a:pt x="34086" y="4528"/>
                  </a:cubicBezTo>
                  <a:cubicBezTo>
                    <a:pt x="34012" y="4550"/>
                    <a:pt x="33967" y="4560"/>
                    <a:pt x="33909" y="4581"/>
                  </a:cubicBezTo>
                  <a:cubicBezTo>
                    <a:pt x="33856" y="4601"/>
                    <a:pt x="33793" y="4635"/>
                    <a:pt x="33699" y="4679"/>
                  </a:cubicBezTo>
                  <a:cubicBezTo>
                    <a:pt x="33689" y="4689"/>
                    <a:pt x="33664" y="4717"/>
                    <a:pt x="33643" y="4741"/>
                  </a:cubicBezTo>
                  <a:cubicBezTo>
                    <a:pt x="33546" y="4776"/>
                    <a:pt x="33477" y="4797"/>
                    <a:pt x="33402" y="4832"/>
                  </a:cubicBezTo>
                  <a:cubicBezTo>
                    <a:pt x="33341" y="4860"/>
                    <a:pt x="33280" y="4909"/>
                    <a:pt x="33208" y="4938"/>
                  </a:cubicBezTo>
                  <a:cubicBezTo>
                    <a:pt x="33209" y="4943"/>
                    <a:pt x="33210" y="4947"/>
                    <a:pt x="33222" y="4947"/>
                  </a:cubicBezTo>
                  <a:cubicBezTo>
                    <a:pt x="33229" y="4947"/>
                    <a:pt x="33242" y="4945"/>
                    <a:pt x="33263" y="4940"/>
                  </a:cubicBezTo>
                  <a:lnTo>
                    <a:pt x="33263" y="4940"/>
                  </a:lnTo>
                  <a:cubicBezTo>
                    <a:pt x="33258" y="4943"/>
                    <a:pt x="33253" y="4945"/>
                    <a:pt x="33249" y="4948"/>
                  </a:cubicBezTo>
                  <a:lnTo>
                    <a:pt x="33249" y="4948"/>
                  </a:lnTo>
                  <a:cubicBezTo>
                    <a:pt x="33260" y="4944"/>
                    <a:pt x="33272" y="4939"/>
                    <a:pt x="33286" y="4934"/>
                  </a:cubicBezTo>
                  <a:lnTo>
                    <a:pt x="33286" y="4934"/>
                  </a:lnTo>
                  <a:cubicBezTo>
                    <a:pt x="33277" y="4936"/>
                    <a:pt x="33269" y="4938"/>
                    <a:pt x="33263" y="4940"/>
                  </a:cubicBezTo>
                  <a:lnTo>
                    <a:pt x="33263" y="4940"/>
                  </a:lnTo>
                  <a:cubicBezTo>
                    <a:pt x="33273" y="4933"/>
                    <a:pt x="33284" y="4927"/>
                    <a:pt x="33294" y="4920"/>
                  </a:cubicBezTo>
                  <a:cubicBezTo>
                    <a:pt x="33297" y="4919"/>
                    <a:pt x="33300" y="4918"/>
                    <a:pt x="33302" y="4918"/>
                  </a:cubicBezTo>
                  <a:cubicBezTo>
                    <a:pt x="33305" y="4918"/>
                    <a:pt x="33304" y="4922"/>
                    <a:pt x="33286" y="4934"/>
                  </a:cubicBezTo>
                  <a:cubicBezTo>
                    <a:pt x="33286" y="4934"/>
                    <a:pt x="33286" y="4934"/>
                    <a:pt x="33286" y="4934"/>
                  </a:cubicBezTo>
                  <a:lnTo>
                    <a:pt x="33286" y="4934"/>
                  </a:lnTo>
                  <a:cubicBezTo>
                    <a:pt x="33286" y="4934"/>
                    <a:pt x="33286" y="4934"/>
                    <a:pt x="33286" y="4934"/>
                  </a:cubicBezTo>
                  <a:lnTo>
                    <a:pt x="33286" y="4934"/>
                  </a:lnTo>
                  <a:cubicBezTo>
                    <a:pt x="33286" y="4937"/>
                    <a:pt x="33250" y="4953"/>
                    <a:pt x="33216" y="4967"/>
                  </a:cubicBezTo>
                  <a:cubicBezTo>
                    <a:pt x="33227" y="4961"/>
                    <a:pt x="33238" y="4955"/>
                    <a:pt x="33249" y="4948"/>
                  </a:cubicBezTo>
                  <a:lnTo>
                    <a:pt x="33249" y="4948"/>
                  </a:lnTo>
                  <a:cubicBezTo>
                    <a:pt x="33156" y="4985"/>
                    <a:pt x="33114" y="5000"/>
                    <a:pt x="33069" y="5018"/>
                  </a:cubicBezTo>
                  <a:cubicBezTo>
                    <a:pt x="33050" y="5043"/>
                    <a:pt x="33034" y="5060"/>
                    <a:pt x="33009" y="5093"/>
                  </a:cubicBezTo>
                  <a:cubicBezTo>
                    <a:pt x="32991" y="5078"/>
                    <a:pt x="32981" y="5069"/>
                    <a:pt x="32966" y="5059"/>
                  </a:cubicBezTo>
                  <a:cubicBezTo>
                    <a:pt x="32841" y="5129"/>
                    <a:pt x="32715" y="5185"/>
                    <a:pt x="32598" y="5272"/>
                  </a:cubicBezTo>
                  <a:cubicBezTo>
                    <a:pt x="32557" y="5303"/>
                    <a:pt x="32459" y="5357"/>
                    <a:pt x="32394" y="5371"/>
                  </a:cubicBezTo>
                  <a:cubicBezTo>
                    <a:pt x="32376" y="5375"/>
                    <a:pt x="32323" y="5407"/>
                    <a:pt x="32288" y="5425"/>
                  </a:cubicBezTo>
                  <a:cubicBezTo>
                    <a:pt x="32242" y="5462"/>
                    <a:pt x="32198" y="5499"/>
                    <a:pt x="32159" y="5531"/>
                  </a:cubicBezTo>
                  <a:cubicBezTo>
                    <a:pt x="32022" y="5602"/>
                    <a:pt x="31891" y="5635"/>
                    <a:pt x="31789" y="5725"/>
                  </a:cubicBezTo>
                  <a:cubicBezTo>
                    <a:pt x="31732" y="5752"/>
                    <a:pt x="31688" y="5774"/>
                    <a:pt x="31645" y="5793"/>
                  </a:cubicBezTo>
                  <a:cubicBezTo>
                    <a:pt x="31638" y="5810"/>
                    <a:pt x="31635" y="5821"/>
                    <a:pt x="31633" y="5824"/>
                  </a:cubicBezTo>
                  <a:cubicBezTo>
                    <a:pt x="31542" y="5871"/>
                    <a:pt x="31461" y="5912"/>
                    <a:pt x="31432" y="5927"/>
                  </a:cubicBezTo>
                  <a:cubicBezTo>
                    <a:pt x="31338" y="6002"/>
                    <a:pt x="31283" y="6046"/>
                    <a:pt x="31230" y="6087"/>
                  </a:cubicBezTo>
                  <a:cubicBezTo>
                    <a:pt x="31199" y="6097"/>
                    <a:pt x="31183" y="6102"/>
                    <a:pt x="31171" y="6105"/>
                  </a:cubicBezTo>
                  <a:cubicBezTo>
                    <a:pt x="31170" y="6105"/>
                    <a:pt x="31168" y="6105"/>
                    <a:pt x="31167" y="6105"/>
                  </a:cubicBezTo>
                  <a:cubicBezTo>
                    <a:pt x="31161" y="6105"/>
                    <a:pt x="31158" y="6103"/>
                    <a:pt x="31154" y="6103"/>
                  </a:cubicBezTo>
                  <a:cubicBezTo>
                    <a:pt x="31173" y="6090"/>
                    <a:pt x="31189" y="6080"/>
                    <a:pt x="31205" y="6069"/>
                  </a:cubicBezTo>
                  <a:cubicBezTo>
                    <a:pt x="31220" y="6059"/>
                    <a:pt x="31233" y="6049"/>
                    <a:pt x="31277" y="6016"/>
                  </a:cubicBezTo>
                  <a:lnTo>
                    <a:pt x="31277" y="6016"/>
                  </a:lnTo>
                  <a:cubicBezTo>
                    <a:pt x="31095" y="6115"/>
                    <a:pt x="30961" y="6206"/>
                    <a:pt x="30824" y="6295"/>
                  </a:cubicBezTo>
                  <a:cubicBezTo>
                    <a:pt x="30811" y="6293"/>
                    <a:pt x="30798" y="6290"/>
                    <a:pt x="30781" y="6289"/>
                  </a:cubicBezTo>
                  <a:cubicBezTo>
                    <a:pt x="30752" y="6318"/>
                    <a:pt x="30726" y="6343"/>
                    <a:pt x="30699" y="6368"/>
                  </a:cubicBezTo>
                  <a:lnTo>
                    <a:pt x="30634" y="6421"/>
                  </a:lnTo>
                  <a:lnTo>
                    <a:pt x="30587" y="6431"/>
                  </a:lnTo>
                  <a:cubicBezTo>
                    <a:pt x="30558" y="6443"/>
                    <a:pt x="30527" y="6455"/>
                    <a:pt x="30505" y="6464"/>
                  </a:cubicBezTo>
                  <a:cubicBezTo>
                    <a:pt x="30467" y="6490"/>
                    <a:pt x="30431" y="6517"/>
                    <a:pt x="30390" y="6545"/>
                  </a:cubicBezTo>
                  <a:cubicBezTo>
                    <a:pt x="30370" y="6543"/>
                    <a:pt x="30356" y="6542"/>
                    <a:pt x="30340" y="6540"/>
                  </a:cubicBezTo>
                  <a:cubicBezTo>
                    <a:pt x="30299" y="6564"/>
                    <a:pt x="30255" y="6587"/>
                    <a:pt x="30214" y="6612"/>
                  </a:cubicBezTo>
                  <a:cubicBezTo>
                    <a:pt x="30180" y="6642"/>
                    <a:pt x="30215" y="6654"/>
                    <a:pt x="30106" y="6701"/>
                  </a:cubicBezTo>
                  <a:cubicBezTo>
                    <a:pt x="30091" y="6701"/>
                    <a:pt x="30077" y="6699"/>
                    <a:pt x="30058" y="6698"/>
                  </a:cubicBezTo>
                  <a:cubicBezTo>
                    <a:pt x="30011" y="6726"/>
                    <a:pt x="29963" y="6755"/>
                    <a:pt x="29927" y="6776"/>
                  </a:cubicBezTo>
                  <a:cubicBezTo>
                    <a:pt x="29949" y="6782"/>
                    <a:pt x="29963" y="6786"/>
                    <a:pt x="29984" y="6792"/>
                  </a:cubicBezTo>
                  <a:cubicBezTo>
                    <a:pt x="29931" y="6820"/>
                    <a:pt x="29905" y="6833"/>
                    <a:pt x="29883" y="6845"/>
                  </a:cubicBezTo>
                  <a:cubicBezTo>
                    <a:pt x="29866" y="6836"/>
                    <a:pt x="29853" y="6829"/>
                    <a:pt x="29838" y="6821"/>
                  </a:cubicBezTo>
                  <a:cubicBezTo>
                    <a:pt x="29813" y="6843"/>
                    <a:pt x="29796" y="6859"/>
                    <a:pt x="29778" y="6873"/>
                  </a:cubicBezTo>
                  <a:cubicBezTo>
                    <a:pt x="29756" y="6880"/>
                    <a:pt x="29737" y="6887"/>
                    <a:pt x="29712" y="6895"/>
                  </a:cubicBezTo>
                  <a:cubicBezTo>
                    <a:pt x="29688" y="6920"/>
                    <a:pt x="29666" y="6943"/>
                    <a:pt x="29649" y="6965"/>
                  </a:cubicBezTo>
                  <a:cubicBezTo>
                    <a:pt x="29696" y="6939"/>
                    <a:pt x="29747" y="6910"/>
                    <a:pt x="29809" y="6874"/>
                  </a:cubicBezTo>
                  <a:lnTo>
                    <a:pt x="29809" y="6874"/>
                  </a:lnTo>
                  <a:cubicBezTo>
                    <a:pt x="29750" y="6918"/>
                    <a:pt x="29697" y="6948"/>
                    <a:pt x="29649" y="6965"/>
                  </a:cubicBezTo>
                  <a:cubicBezTo>
                    <a:pt x="29519" y="7033"/>
                    <a:pt x="29496" y="7076"/>
                    <a:pt x="29441" y="7148"/>
                  </a:cubicBezTo>
                  <a:cubicBezTo>
                    <a:pt x="29431" y="7115"/>
                    <a:pt x="29426" y="7098"/>
                    <a:pt x="29421" y="7079"/>
                  </a:cubicBezTo>
                  <a:cubicBezTo>
                    <a:pt x="29376" y="7105"/>
                    <a:pt x="29351" y="7118"/>
                    <a:pt x="29321" y="7136"/>
                  </a:cubicBezTo>
                  <a:cubicBezTo>
                    <a:pt x="29316" y="7155"/>
                    <a:pt x="29312" y="7173"/>
                    <a:pt x="29309" y="7189"/>
                  </a:cubicBezTo>
                  <a:cubicBezTo>
                    <a:pt x="29215" y="7242"/>
                    <a:pt x="29123" y="7283"/>
                    <a:pt x="29035" y="7316"/>
                  </a:cubicBezTo>
                  <a:cubicBezTo>
                    <a:pt x="29041" y="7333"/>
                    <a:pt x="29047" y="7352"/>
                    <a:pt x="29054" y="7376"/>
                  </a:cubicBezTo>
                  <a:cubicBezTo>
                    <a:pt x="28929" y="7433"/>
                    <a:pt x="28829" y="7479"/>
                    <a:pt x="28703" y="7536"/>
                  </a:cubicBezTo>
                  <a:cubicBezTo>
                    <a:pt x="28738" y="7533"/>
                    <a:pt x="28753" y="7532"/>
                    <a:pt x="28763" y="7532"/>
                  </a:cubicBezTo>
                  <a:cubicBezTo>
                    <a:pt x="28633" y="7638"/>
                    <a:pt x="28579" y="7614"/>
                    <a:pt x="28469" y="7673"/>
                  </a:cubicBezTo>
                  <a:cubicBezTo>
                    <a:pt x="28453" y="7695"/>
                    <a:pt x="28438" y="7716"/>
                    <a:pt x="28423" y="7733"/>
                  </a:cubicBezTo>
                  <a:cubicBezTo>
                    <a:pt x="28379" y="7758"/>
                    <a:pt x="28335" y="7785"/>
                    <a:pt x="28295" y="7808"/>
                  </a:cubicBezTo>
                  <a:cubicBezTo>
                    <a:pt x="28277" y="7805"/>
                    <a:pt x="28264" y="7804"/>
                    <a:pt x="28249" y="7803"/>
                  </a:cubicBezTo>
                  <a:cubicBezTo>
                    <a:pt x="28227" y="7822"/>
                    <a:pt x="28208" y="7838"/>
                    <a:pt x="28191" y="7853"/>
                  </a:cubicBezTo>
                  <a:cubicBezTo>
                    <a:pt x="28172" y="7858"/>
                    <a:pt x="28161" y="7863"/>
                    <a:pt x="28155" y="7864"/>
                  </a:cubicBezTo>
                  <a:cubicBezTo>
                    <a:pt x="27993" y="7966"/>
                    <a:pt x="27851" y="8056"/>
                    <a:pt x="27705" y="8148"/>
                  </a:cubicBezTo>
                  <a:cubicBezTo>
                    <a:pt x="27645" y="8178"/>
                    <a:pt x="27574" y="8212"/>
                    <a:pt x="27504" y="8245"/>
                  </a:cubicBezTo>
                  <a:lnTo>
                    <a:pt x="27546" y="8203"/>
                  </a:lnTo>
                  <a:lnTo>
                    <a:pt x="27546" y="8203"/>
                  </a:lnTo>
                  <a:cubicBezTo>
                    <a:pt x="27448" y="8251"/>
                    <a:pt x="27356" y="8294"/>
                    <a:pt x="27262" y="8344"/>
                  </a:cubicBezTo>
                  <a:cubicBezTo>
                    <a:pt x="27156" y="8403"/>
                    <a:pt x="27049" y="8468"/>
                    <a:pt x="26940" y="8531"/>
                  </a:cubicBezTo>
                  <a:cubicBezTo>
                    <a:pt x="26946" y="8547"/>
                    <a:pt x="26949" y="8556"/>
                    <a:pt x="26952" y="8566"/>
                  </a:cubicBezTo>
                  <a:cubicBezTo>
                    <a:pt x="26894" y="8609"/>
                    <a:pt x="26837" y="8651"/>
                    <a:pt x="26783" y="8691"/>
                  </a:cubicBezTo>
                  <a:cubicBezTo>
                    <a:pt x="26715" y="8706"/>
                    <a:pt x="26652" y="8721"/>
                    <a:pt x="26591" y="8734"/>
                  </a:cubicBezTo>
                  <a:cubicBezTo>
                    <a:pt x="26458" y="8815"/>
                    <a:pt x="26324" y="8879"/>
                    <a:pt x="26229" y="8963"/>
                  </a:cubicBezTo>
                  <a:cubicBezTo>
                    <a:pt x="26040" y="9040"/>
                    <a:pt x="25868" y="9158"/>
                    <a:pt x="25706" y="9266"/>
                  </a:cubicBezTo>
                  <a:cubicBezTo>
                    <a:pt x="25676" y="9277"/>
                    <a:pt x="25659" y="9284"/>
                    <a:pt x="25653" y="9286"/>
                  </a:cubicBezTo>
                  <a:cubicBezTo>
                    <a:pt x="25570" y="9346"/>
                    <a:pt x="25506" y="9394"/>
                    <a:pt x="25457" y="9428"/>
                  </a:cubicBezTo>
                  <a:cubicBezTo>
                    <a:pt x="25398" y="9455"/>
                    <a:pt x="25360" y="9471"/>
                    <a:pt x="25294" y="9499"/>
                  </a:cubicBezTo>
                  <a:cubicBezTo>
                    <a:pt x="25303" y="9528"/>
                    <a:pt x="25310" y="9550"/>
                    <a:pt x="25317" y="9574"/>
                  </a:cubicBezTo>
                  <a:cubicBezTo>
                    <a:pt x="25272" y="9600"/>
                    <a:pt x="25247" y="9617"/>
                    <a:pt x="25220" y="9631"/>
                  </a:cubicBezTo>
                  <a:cubicBezTo>
                    <a:pt x="25197" y="9645"/>
                    <a:pt x="25172" y="9656"/>
                    <a:pt x="25145" y="9670"/>
                  </a:cubicBezTo>
                  <a:cubicBezTo>
                    <a:pt x="25169" y="9646"/>
                    <a:pt x="25186" y="9628"/>
                    <a:pt x="25204" y="9611"/>
                  </a:cubicBezTo>
                  <a:lnTo>
                    <a:pt x="25204" y="9611"/>
                  </a:lnTo>
                  <a:cubicBezTo>
                    <a:pt x="25116" y="9634"/>
                    <a:pt x="25029" y="9678"/>
                    <a:pt x="24944" y="9743"/>
                  </a:cubicBezTo>
                  <a:cubicBezTo>
                    <a:pt x="24922" y="9750"/>
                    <a:pt x="24899" y="9756"/>
                    <a:pt x="24880" y="9764"/>
                  </a:cubicBezTo>
                  <a:cubicBezTo>
                    <a:pt x="24785" y="9830"/>
                    <a:pt x="24680" y="9890"/>
                    <a:pt x="24566" y="9946"/>
                  </a:cubicBezTo>
                  <a:cubicBezTo>
                    <a:pt x="24557" y="9951"/>
                    <a:pt x="24542" y="9965"/>
                    <a:pt x="24532" y="9974"/>
                  </a:cubicBezTo>
                  <a:cubicBezTo>
                    <a:pt x="24549" y="9970"/>
                    <a:pt x="24567" y="9965"/>
                    <a:pt x="24599" y="9956"/>
                  </a:cubicBezTo>
                  <a:lnTo>
                    <a:pt x="24599" y="9956"/>
                  </a:lnTo>
                  <a:cubicBezTo>
                    <a:pt x="24552" y="9984"/>
                    <a:pt x="24521" y="10002"/>
                    <a:pt x="24493" y="10020"/>
                  </a:cubicBezTo>
                  <a:cubicBezTo>
                    <a:pt x="24474" y="10017"/>
                    <a:pt x="24461" y="10014"/>
                    <a:pt x="24448" y="10012"/>
                  </a:cubicBezTo>
                  <a:cubicBezTo>
                    <a:pt x="24430" y="10027"/>
                    <a:pt x="24417" y="10043"/>
                    <a:pt x="24407" y="10048"/>
                  </a:cubicBezTo>
                  <a:cubicBezTo>
                    <a:pt x="24245" y="10132"/>
                    <a:pt x="24109" y="10262"/>
                    <a:pt x="23933" y="10326"/>
                  </a:cubicBezTo>
                  <a:cubicBezTo>
                    <a:pt x="23909" y="10335"/>
                    <a:pt x="23853" y="10376"/>
                    <a:pt x="23812" y="10402"/>
                  </a:cubicBezTo>
                  <a:cubicBezTo>
                    <a:pt x="23675" y="10490"/>
                    <a:pt x="23539" y="10579"/>
                    <a:pt x="23394" y="10635"/>
                  </a:cubicBezTo>
                  <a:cubicBezTo>
                    <a:pt x="23364" y="10661"/>
                    <a:pt x="23328" y="10692"/>
                    <a:pt x="23306" y="10711"/>
                  </a:cubicBezTo>
                  <a:cubicBezTo>
                    <a:pt x="23213" y="10767"/>
                    <a:pt x="23140" y="10813"/>
                    <a:pt x="23056" y="10864"/>
                  </a:cubicBezTo>
                  <a:cubicBezTo>
                    <a:pt x="23018" y="10880"/>
                    <a:pt x="22963" y="10902"/>
                    <a:pt x="22882" y="10936"/>
                  </a:cubicBezTo>
                  <a:cubicBezTo>
                    <a:pt x="22828" y="10967"/>
                    <a:pt x="22732" y="11029"/>
                    <a:pt x="22666" y="11055"/>
                  </a:cubicBezTo>
                  <a:cubicBezTo>
                    <a:pt x="22571" y="11094"/>
                    <a:pt x="22510" y="11147"/>
                    <a:pt x="22432" y="11189"/>
                  </a:cubicBezTo>
                  <a:cubicBezTo>
                    <a:pt x="22350" y="11235"/>
                    <a:pt x="22265" y="11281"/>
                    <a:pt x="22182" y="11326"/>
                  </a:cubicBezTo>
                  <a:cubicBezTo>
                    <a:pt x="22088" y="11375"/>
                    <a:pt x="22010" y="11425"/>
                    <a:pt x="21929" y="11479"/>
                  </a:cubicBezTo>
                  <a:cubicBezTo>
                    <a:pt x="21861" y="11525"/>
                    <a:pt x="21779" y="11570"/>
                    <a:pt x="21686" y="11626"/>
                  </a:cubicBezTo>
                  <a:cubicBezTo>
                    <a:pt x="21676" y="11629"/>
                    <a:pt x="21642" y="11637"/>
                    <a:pt x="21616" y="11653"/>
                  </a:cubicBezTo>
                  <a:cubicBezTo>
                    <a:pt x="21364" y="11798"/>
                    <a:pt x="21120" y="11937"/>
                    <a:pt x="20862" y="12063"/>
                  </a:cubicBezTo>
                  <a:cubicBezTo>
                    <a:pt x="20839" y="12074"/>
                    <a:pt x="20814" y="12094"/>
                    <a:pt x="20792" y="12109"/>
                  </a:cubicBezTo>
                  <a:cubicBezTo>
                    <a:pt x="20768" y="12115"/>
                    <a:pt x="20755" y="12118"/>
                    <a:pt x="20743" y="12119"/>
                  </a:cubicBezTo>
                  <a:cubicBezTo>
                    <a:pt x="20715" y="12138"/>
                    <a:pt x="20690" y="12157"/>
                    <a:pt x="20661" y="12178"/>
                  </a:cubicBezTo>
                  <a:cubicBezTo>
                    <a:pt x="20621" y="12188"/>
                    <a:pt x="20593" y="12193"/>
                    <a:pt x="20562" y="12206"/>
                  </a:cubicBezTo>
                  <a:cubicBezTo>
                    <a:pt x="20498" y="12235"/>
                    <a:pt x="20430" y="12266"/>
                    <a:pt x="20365" y="12297"/>
                  </a:cubicBezTo>
                  <a:cubicBezTo>
                    <a:pt x="20297" y="12328"/>
                    <a:pt x="20212" y="12381"/>
                    <a:pt x="20171" y="12391"/>
                  </a:cubicBezTo>
                  <a:cubicBezTo>
                    <a:pt x="20096" y="12412"/>
                    <a:pt x="20061" y="12427"/>
                    <a:pt x="20006" y="12466"/>
                  </a:cubicBezTo>
                  <a:cubicBezTo>
                    <a:pt x="19987" y="12481"/>
                    <a:pt x="19931" y="12499"/>
                    <a:pt x="19896" y="12512"/>
                  </a:cubicBezTo>
                  <a:cubicBezTo>
                    <a:pt x="19869" y="12521"/>
                    <a:pt x="19847" y="12521"/>
                    <a:pt x="19816" y="12527"/>
                  </a:cubicBezTo>
                  <a:cubicBezTo>
                    <a:pt x="19802" y="12547"/>
                    <a:pt x="19793" y="12559"/>
                    <a:pt x="19784" y="12571"/>
                  </a:cubicBezTo>
                  <a:cubicBezTo>
                    <a:pt x="19727" y="12581"/>
                    <a:pt x="19677" y="12590"/>
                    <a:pt x="19616" y="12600"/>
                  </a:cubicBezTo>
                  <a:cubicBezTo>
                    <a:pt x="19584" y="12628"/>
                    <a:pt x="19562" y="12649"/>
                    <a:pt x="19534" y="12671"/>
                  </a:cubicBezTo>
                  <a:cubicBezTo>
                    <a:pt x="19396" y="12690"/>
                    <a:pt x="19250" y="12755"/>
                    <a:pt x="19112" y="12796"/>
                  </a:cubicBezTo>
                  <a:cubicBezTo>
                    <a:pt x="18963" y="12834"/>
                    <a:pt x="18834" y="12884"/>
                    <a:pt x="18720" y="12939"/>
                  </a:cubicBezTo>
                  <a:cubicBezTo>
                    <a:pt x="18685" y="12939"/>
                    <a:pt x="18650" y="12937"/>
                    <a:pt x="18625" y="12937"/>
                  </a:cubicBezTo>
                  <a:cubicBezTo>
                    <a:pt x="18489" y="12978"/>
                    <a:pt x="18360" y="13017"/>
                    <a:pt x="18245" y="13040"/>
                  </a:cubicBezTo>
                  <a:cubicBezTo>
                    <a:pt x="18201" y="13045"/>
                    <a:pt x="18166" y="13047"/>
                    <a:pt x="18130" y="13050"/>
                  </a:cubicBezTo>
                  <a:cubicBezTo>
                    <a:pt x="18107" y="13068"/>
                    <a:pt x="18088" y="13081"/>
                    <a:pt x="18063" y="13099"/>
                  </a:cubicBezTo>
                  <a:cubicBezTo>
                    <a:pt x="18046" y="13089"/>
                    <a:pt x="18035" y="13083"/>
                    <a:pt x="18016" y="13072"/>
                  </a:cubicBezTo>
                  <a:cubicBezTo>
                    <a:pt x="17913" y="13089"/>
                    <a:pt x="17804" y="13106"/>
                    <a:pt x="17692" y="13123"/>
                  </a:cubicBezTo>
                  <a:cubicBezTo>
                    <a:pt x="17686" y="13120"/>
                    <a:pt x="17674" y="13112"/>
                    <a:pt x="17657" y="13102"/>
                  </a:cubicBezTo>
                  <a:cubicBezTo>
                    <a:pt x="17593" y="13111"/>
                    <a:pt x="17533" y="13118"/>
                    <a:pt x="17487" y="13124"/>
                  </a:cubicBezTo>
                  <a:cubicBezTo>
                    <a:pt x="17452" y="13125"/>
                    <a:pt x="17420" y="13126"/>
                    <a:pt x="17388" y="13126"/>
                  </a:cubicBezTo>
                  <a:cubicBezTo>
                    <a:pt x="17357" y="13126"/>
                    <a:pt x="17327" y="13125"/>
                    <a:pt x="17296" y="13124"/>
                  </a:cubicBezTo>
                  <a:cubicBezTo>
                    <a:pt x="17262" y="13124"/>
                    <a:pt x="17228" y="13124"/>
                    <a:pt x="17193" y="13124"/>
                  </a:cubicBezTo>
                  <a:cubicBezTo>
                    <a:pt x="17159" y="13124"/>
                    <a:pt x="17124" y="13124"/>
                    <a:pt x="17090" y="13125"/>
                  </a:cubicBezTo>
                  <a:cubicBezTo>
                    <a:pt x="17039" y="13127"/>
                    <a:pt x="16987" y="13128"/>
                    <a:pt x="16936" y="13130"/>
                  </a:cubicBezTo>
                  <a:cubicBezTo>
                    <a:pt x="16868" y="13128"/>
                    <a:pt x="16799" y="13123"/>
                    <a:pt x="16733" y="13114"/>
                  </a:cubicBezTo>
                  <a:cubicBezTo>
                    <a:pt x="16671" y="13108"/>
                    <a:pt x="16611" y="13106"/>
                    <a:pt x="16614" y="13106"/>
                  </a:cubicBezTo>
                  <a:cubicBezTo>
                    <a:pt x="16458" y="13080"/>
                    <a:pt x="16347" y="13037"/>
                    <a:pt x="16274" y="13031"/>
                  </a:cubicBezTo>
                  <a:cubicBezTo>
                    <a:pt x="16150" y="13011"/>
                    <a:pt x="16041" y="12975"/>
                    <a:pt x="15934" y="12931"/>
                  </a:cubicBezTo>
                  <a:cubicBezTo>
                    <a:pt x="15834" y="12899"/>
                    <a:pt x="15737" y="12836"/>
                    <a:pt x="15651" y="12806"/>
                  </a:cubicBezTo>
                  <a:cubicBezTo>
                    <a:pt x="15547" y="12762"/>
                    <a:pt x="15487" y="12703"/>
                    <a:pt x="15400" y="12653"/>
                  </a:cubicBezTo>
                  <a:cubicBezTo>
                    <a:pt x="15356" y="12625"/>
                    <a:pt x="15306" y="12586"/>
                    <a:pt x="15266" y="12565"/>
                  </a:cubicBezTo>
                  <a:cubicBezTo>
                    <a:pt x="15179" y="12512"/>
                    <a:pt x="15107" y="12453"/>
                    <a:pt x="15044" y="12380"/>
                  </a:cubicBezTo>
                  <a:cubicBezTo>
                    <a:pt x="15030" y="12366"/>
                    <a:pt x="15013" y="12344"/>
                    <a:pt x="15003" y="12338"/>
                  </a:cubicBezTo>
                  <a:cubicBezTo>
                    <a:pt x="14902" y="12274"/>
                    <a:pt x="14858" y="12188"/>
                    <a:pt x="14798" y="12106"/>
                  </a:cubicBezTo>
                  <a:cubicBezTo>
                    <a:pt x="14719" y="12049"/>
                    <a:pt x="14633" y="11981"/>
                    <a:pt x="14594" y="11854"/>
                  </a:cubicBezTo>
                  <a:cubicBezTo>
                    <a:pt x="14508" y="11781"/>
                    <a:pt x="14461" y="11691"/>
                    <a:pt x="14446" y="11635"/>
                  </a:cubicBezTo>
                  <a:cubicBezTo>
                    <a:pt x="14379" y="11534"/>
                    <a:pt x="14342" y="11461"/>
                    <a:pt x="14302" y="11391"/>
                  </a:cubicBezTo>
                  <a:cubicBezTo>
                    <a:pt x="14257" y="11314"/>
                    <a:pt x="14220" y="11233"/>
                    <a:pt x="14179" y="11157"/>
                  </a:cubicBezTo>
                  <a:cubicBezTo>
                    <a:pt x="14185" y="11139"/>
                    <a:pt x="14187" y="11128"/>
                    <a:pt x="14190" y="11114"/>
                  </a:cubicBezTo>
                  <a:cubicBezTo>
                    <a:pt x="14161" y="11073"/>
                    <a:pt x="14139" y="11035"/>
                    <a:pt x="14124" y="11014"/>
                  </a:cubicBezTo>
                  <a:cubicBezTo>
                    <a:pt x="14076" y="10883"/>
                    <a:pt x="14039" y="10764"/>
                    <a:pt x="14006" y="10649"/>
                  </a:cubicBezTo>
                  <a:cubicBezTo>
                    <a:pt x="13979" y="10530"/>
                    <a:pt x="13923" y="10420"/>
                    <a:pt x="13905" y="10298"/>
                  </a:cubicBezTo>
                  <a:cubicBezTo>
                    <a:pt x="13895" y="10287"/>
                    <a:pt x="13883" y="10276"/>
                    <a:pt x="13873" y="10265"/>
                  </a:cubicBezTo>
                  <a:cubicBezTo>
                    <a:pt x="13846" y="10177"/>
                    <a:pt x="13836" y="10080"/>
                    <a:pt x="13805" y="10023"/>
                  </a:cubicBezTo>
                  <a:cubicBezTo>
                    <a:pt x="13801" y="9958"/>
                    <a:pt x="13796" y="9895"/>
                    <a:pt x="13793" y="9849"/>
                  </a:cubicBezTo>
                  <a:cubicBezTo>
                    <a:pt x="13773" y="9765"/>
                    <a:pt x="13756" y="9695"/>
                    <a:pt x="13743" y="9637"/>
                  </a:cubicBezTo>
                  <a:cubicBezTo>
                    <a:pt x="13731" y="9625"/>
                    <a:pt x="13723" y="9617"/>
                    <a:pt x="13711" y="9603"/>
                  </a:cubicBezTo>
                  <a:cubicBezTo>
                    <a:pt x="13709" y="9553"/>
                    <a:pt x="13709" y="9514"/>
                    <a:pt x="13708" y="9472"/>
                  </a:cubicBezTo>
                  <a:cubicBezTo>
                    <a:pt x="13700" y="9440"/>
                    <a:pt x="13689" y="9399"/>
                    <a:pt x="13678" y="9356"/>
                  </a:cubicBezTo>
                  <a:cubicBezTo>
                    <a:pt x="13689" y="9331"/>
                    <a:pt x="13696" y="9314"/>
                    <a:pt x="13709" y="9281"/>
                  </a:cubicBezTo>
                  <a:cubicBezTo>
                    <a:pt x="13689" y="9236"/>
                    <a:pt x="13674" y="9200"/>
                    <a:pt x="13658" y="9165"/>
                  </a:cubicBezTo>
                  <a:cubicBezTo>
                    <a:pt x="13661" y="9108"/>
                    <a:pt x="13662" y="9066"/>
                    <a:pt x="13664" y="9021"/>
                  </a:cubicBezTo>
                  <a:cubicBezTo>
                    <a:pt x="13645" y="8930"/>
                    <a:pt x="13622" y="8831"/>
                    <a:pt x="13642" y="8747"/>
                  </a:cubicBezTo>
                  <a:cubicBezTo>
                    <a:pt x="13636" y="8699"/>
                    <a:pt x="13631" y="8647"/>
                    <a:pt x="13622" y="8612"/>
                  </a:cubicBezTo>
                  <a:cubicBezTo>
                    <a:pt x="13617" y="8581"/>
                    <a:pt x="13605" y="8569"/>
                    <a:pt x="13593" y="8544"/>
                  </a:cubicBezTo>
                  <a:cubicBezTo>
                    <a:pt x="13603" y="8526"/>
                    <a:pt x="13611" y="8513"/>
                    <a:pt x="13622" y="8494"/>
                  </a:cubicBezTo>
                  <a:cubicBezTo>
                    <a:pt x="13617" y="8451"/>
                    <a:pt x="13612" y="8410"/>
                    <a:pt x="13606" y="8360"/>
                  </a:cubicBezTo>
                  <a:cubicBezTo>
                    <a:pt x="13611" y="8332"/>
                    <a:pt x="13615" y="8294"/>
                    <a:pt x="13620" y="8260"/>
                  </a:cubicBezTo>
                  <a:cubicBezTo>
                    <a:pt x="13612" y="8225"/>
                    <a:pt x="13608" y="8201"/>
                    <a:pt x="13603" y="8178"/>
                  </a:cubicBezTo>
                  <a:cubicBezTo>
                    <a:pt x="13623" y="8007"/>
                    <a:pt x="13626" y="7887"/>
                    <a:pt x="13614" y="7696"/>
                  </a:cubicBezTo>
                  <a:lnTo>
                    <a:pt x="13614" y="7696"/>
                  </a:lnTo>
                  <a:cubicBezTo>
                    <a:pt x="13632" y="7656"/>
                    <a:pt x="13648" y="7620"/>
                    <a:pt x="13665" y="7582"/>
                  </a:cubicBezTo>
                  <a:cubicBezTo>
                    <a:pt x="13700" y="7544"/>
                    <a:pt x="13730" y="7513"/>
                    <a:pt x="13753" y="7485"/>
                  </a:cubicBezTo>
                  <a:cubicBezTo>
                    <a:pt x="13828" y="7363"/>
                    <a:pt x="13801" y="7355"/>
                    <a:pt x="13799" y="7321"/>
                  </a:cubicBezTo>
                  <a:cubicBezTo>
                    <a:pt x="13815" y="7292"/>
                    <a:pt x="13831" y="7266"/>
                    <a:pt x="13846" y="7242"/>
                  </a:cubicBezTo>
                  <a:cubicBezTo>
                    <a:pt x="13856" y="7218"/>
                    <a:pt x="13868" y="7196"/>
                    <a:pt x="13889" y="7152"/>
                  </a:cubicBezTo>
                  <a:lnTo>
                    <a:pt x="13889" y="7152"/>
                  </a:lnTo>
                  <a:cubicBezTo>
                    <a:pt x="13904" y="7176"/>
                    <a:pt x="13868" y="7257"/>
                    <a:pt x="13890" y="7257"/>
                  </a:cubicBezTo>
                  <a:cubicBezTo>
                    <a:pt x="13895" y="7257"/>
                    <a:pt x="13905" y="7252"/>
                    <a:pt x="13920" y="7239"/>
                  </a:cubicBezTo>
                  <a:cubicBezTo>
                    <a:pt x="13924" y="7214"/>
                    <a:pt x="13929" y="7191"/>
                    <a:pt x="13934" y="7151"/>
                  </a:cubicBezTo>
                  <a:cubicBezTo>
                    <a:pt x="13999" y="7076"/>
                    <a:pt x="14058" y="7004"/>
                    <a:pt x="14109" y="6942"/>
                  </a:cubicBezTo>
                  <a:cubicBezTo>
                    <a:pt x="14157" y="6855"/>
                    <a:pt x="14196" y="6780"/>
                    <a:pt x="14240" y="6695"/>
                  </a:cubicBezTo>
                  <a:cubicBezTo>
                    <a:pt x="14233" y="6687"/>
                    <a:pt x="14224" y="6679"/>
                    <a:pt x="14215" y="6670"/>
                  </a:cubicBezTo>
                  <a:cubicBezTo>
                    <a:pt x="14246" y="6630"/>
                    <a:pt x="14271" y="6598"/>
                    <a:pt x="14287" y="6578"/>
                  </a:cubicBezTo>
                  <a:cubicBezTo>
                    <a:pt x="14313" y="6505"/>
                    <a:pt x="14333" y="6442"/>
                    <a:pt x="14354" y="6381"/>
                  </a:cubicBezTo>
                  <a:lnTo>
                    <a:pt x="14323" y="6350"/>
                  </a:lnTo>
                  <a:cubicBezTo>
                    <a:pt x="14311" y="6364"/>
                    <a:pt x="14299" y="6377"/>
                    <a:pt x="14287" y="6390"/>
                  </a:cubicBezTo>
                  <a:cubicBezTo>
                    <a:pt x="14295" y="6376"/>
                    <a:pt x="14301" y="6362"/>
                    <a:pt x="14311" y="6321"/>
                  </a:cubicBezTo>
                  <a:lnTo>
                    <a:pt x="14311" y="6321"/>
                  </a:lnTo>
                  <a:cubicBezTo>
                    <a:pt x="14307" y="6323"/>
                    <a:pt x="14303" y="6324"/>
                    <a:pt x="14300" y="6324"/>
                  </a:cubicBezTo>
                  <a:cubicBezTo>
                    <a:pt x="14299" y="6324"/>
                    <a:pt x="14298" y="6324"/>
                    <a:pt x="14298" y="6324"/>
                  </a:cubicBezTo>
                  <a:cubicBezTo>
                    <a:pt x="14295" y="6324"/>
                    <a:pt x="14305" y="6302"/>
                    <a:pt x="14317" y="6296"/>
                  </a:cubicBezTo>
                  <a:lnTo>
                    <a:pt x="14317" y="6296"/>
                  </a:lnTo>
                  <a:cubicBezTo>
                    <a:pt x="14317" y="6296"/>
                    <a:pt x="14317" y="6296"/>
                    <a:pt x="14317" y="6296"/>
                  </a:cubicBezTo>
                  <a:lnTo>
                    <a:pt x="14317" y="6296"/>
                  </a:lnTo>
                  <a:cubicBezTo>
                    <a:pt x="14317" y="6296"/>
                    <a:pt x="14317" y="6296"/>
                    <a:pt x="14317" y="6296"/>
                  </a:cubicBezTo>
                  <a:cubicBezTo>
                    <a:pt x="14319" y="6293"/>
                    <a:pt x="14320" y="6291"/>
                    <a:pt x="14322" y="6291"/>
                  </a:cubicBezTo>
                  <a:cubicBezTo>
                    <a:pt x="14325" y="6291"/>
                    <a:pt x="14326" y="6303"/>
                    <a:pt x="14327" y="6314"/>
                  </a:cubicBezTo>
                  <a:cubicBezTo>
                    <a:pt x="14324" y="6315"/>
                    <a:pt x="14320" y="6317"/>
                    <a:pt x="14317" y="6319"/>
                  </a:cubicBezTo>
                  <a:lnTo>
                    <a:pt x="14317" y="6319"/>
                  </a:lnTo>
                  <a:cubicBezTo>
                    <a:pt x="14317" y="6312"/>
                    <a:pt x="14317" y="6305"/>
                    <a:pt x="14317" y="6296"/>
                  </a:cubicBezTo>
                  <a:lnTo>
                    <a:pt x="14317" y="6296"/>
                  </a:lnTo>
                  <a:cubicBezTo>
                    <a:pt x="14315" y="6305"/>
                    <a:pt x="14313" y="6314"/>
                    <a:pt x="14311" y="6321"/>
                  </a:cubicBezTo>
                  <a:lnTo>
                    <a:pt x="14311" y="6321"/>
                  </a:lnTo>
                  <a:cubicBezTo>
                    <a:pt x="14313" y="6320"/>
                    <a:pt x="14315" y="6320"/>
                    <a:pt x="14317" y="6319"/>
                  </a:cubicBezTo>
                  <a:lnTo>
                    <a:pt x="14317" y="6319"/>
                  </a:lnTo>
                  <a:cubicBezTo>
                    <a:pt x="14317" y="6345"/>
                    <a:pt x="14319" y="6348"/>
                    <a:pt x="14323" y="6350"/>
                  </a:cubicBezTo>
                  <a:cubicBezTo>
                    <a:pt x="14346" y="6322"/>
                    <a:pt x="14362" y="6307"/>
                    <a:pt x="14369" y="6307"/>
                  </a:cubicBezTo>
                  <a:cubicBezTo>
                    <a:pt x="14378" y="6307"/>
                    <a:pt x="14373" y="6332"/>
                    <a:pt x="14354" y="6381"/>
                  </a:cubicBezTo>
                  <a:cubicBezTo>
                    <a:pt x="14376" y="6355"/>
                    <a:pt x="14398" y="6330"/>
                    <a:pt x="14427" y="6297"/>
                  </a:cubicBezTo>
                  <a:cubicBezTo>
                    <a:pt x="14429" y="6299"/>
                    <a:pt x="14431" y="6299"/>
                    <a:pt x="14433" y="6299"/>
                  </a:cubicBezTo>
                  <a:cubicBezTo>
                    <a:pt x="14444" y="6299"/>
                    <a:pt x="14461" y="6288"/>
                    <a:pt x="14475" y="6288"/>
                  </a:cubicBezTo>
                  <a:cubicBezTo>
                    <a:pt x="14487" y="6288"/>
                    <a:pt x="14495" y="6297"/>
                    <a:pt x="14492" y="6328"/>
                  </a:cubicBezTo>
                  <a:cubicBezTo>
                    <a:pt x="14538" y="6222"/>
                    <a:pt x="14570" y="6150"/>
                    <a:pt x="14599" y="6080"/>
                  </a:cubicBezTo>
                  <a:lnTo>
                    <a:pt x="14599" y="6080"/>
                  </a:lnTo>
                  <a:cubicBezTo>
                    <a:pt x="14570" y="6094"/>
                    <a:pt x="14549" y="6106"/>
                    <a:pt x="14527" y="6118"/>
                  </a:cubicBezTo>
                  <a:lnTo>
                    <a:pt x="14551" y="6065"/>
                  </a:lnTo>
                  <a:cubicBezTo>
                    <a:pt x="14583" y="6044"/>
                    <a:pt x="14617" y="6024"/>
                    <a:pt x="14649" y="6003"/>
                  </a:cubicBezTo>
                  <a:cubicBezTo>
                    <a:pt x="14655" y="5986"/>
                    <a:pt x="14663" y="5964"/>
                    <a:pt x="14670" y="5940"/>
                  </a:cubicBezTo>
                  <a:cubicBezTo>
                    <a:pt x="14683" y="5924"/>
                    <a:pt x="14698" y="5906"/>
                    <a:pt x="14716" y="5886"/>
                  </a:cubicBezTo>
                  <a:cubicBezTo>
                    <a:pt x="14726" y="5836"/>
                    <a:pt x="14735" y="5790"/>
                    <a:pt x="14744" y="5741"/>
                  </a:cubicBezTo>
                  <a:cubicBezTo>
                    <a:pt x="14760" y="5733"/>
                    <a:pt x="14773" y="5727"/>
                    <a:pt x="14780" y="5722"/>
                  </a:cubicBezTo>
                  <a:cubicBezTo>
                    <a:pt x="14826" y="5613"/>
                    <a:pt x="14867" y="5509"/>
                    <a:pt x="14911" y="5394"/>
                  </a:cubicBezTo>
                  <a:cubicBezTo>
                    <a:pt x="14945" y="5357"/>
                    <a:pt x="14972" y="5328"/>
                    <a:pt x="15000" y="5297"/>
                  </a:cubicBezTo>
                  <a:cubicBezTo>
                    <a:pt x="15058" y="5147"/>
                    <a:pt x="15148" y="5001"/>
                    <a:pt x="15178" y="4854"/>
                  </a:cubicBezTo>
                  <a:cubicBezTo>
                    <a:pt x="15229" y="4791"/>
                    <a:pt x="15244" y="4678"/>
                    <a:pt x="15292" y="4581"/>
                  </a:cubicBezTo>
                  <a:cubicBezTo>
                    <a:pt x="15354" y="4451"/>
                    <a:pt x="15434" y="4286"/>
                    <a:pt x="15460" y="4120"/>
                  </a:cubicBezTo>
                  <a:cubicBezTo>
                    <a:pt x="15481" y="3998"/>
                    <a:pt x="15501" y="3927"/>
                    <a:pt x="15526" y="3729"/>
                  </a:cubicBezTo>
                  <a:cubicBezTo>
                    <a:pt x="15547" y="3576"/>
                    <a:pt x="15554" y="3426"/>
                    <a:pt x="15528" y="3265"/>
                  </a:cubicBezTo>
                  <a:cubicBezTo>
                    <a:pt x="15500" y="3180"/>
                    <a:pt x="15457" y="3077"/>
                    <a:pt x="15389" y="3000"/>
                  </a:cubicBezTo>
                  <a:cubicBezTo>
                    <a:pt x="15375" y="2970"/>
                    <a:pt x="15367" y="2949"/>
                    <a:pt x="15354" y="2934"/>
                  </a:cubicBezTo>
                  <a:cubicBezTo>
                    <a:pt x="15316" y="2905"/>
                    <a:pt x="15279" y="2875"/>
                    <a:pt x="15242" y="2859"/>
                  </a:cubicBezTo>
                  <a:cubicBezTo>
                    <a:pt x="15138" y="2783"/>
                    <a:pt x="15026" y="2749"/>
                    <a:pt x="14913" y="2749"/>
                  </a:cubicBezTo>
                  <a:cubicBezTo>
                    <a:pt x="14769" y="2749"/>
                    <a:pt x="14623" y="2804"/>
                    <a:pt x="14488" y="2902"/>
                  </a:cubicBezTo>
                  <a:cubicBezTo>
                    <a:pt x="14401" y="2958"/>
                    <a:pt x="14299" y="3015"/>
                    <a:pt x="14264" y="3067"/>
                  </a:cubicBezTo>
                  <a:cubicBezTo>
                    <a:pt x="14210" y="3137"/>
                    <a:pt x="14143" y="3201"/>
                    <a:pt x="14092" y="3279"/>
                  </a:cubicBezTo>
                  <a:cubicBezTo>
                    <a:pt x="14049" y="3336"/>
                    <a:pt x="14017" y="3383"/>
                    <a:pt x="13987" y="3437"/>
                  </a:cubicBezTo>
                  <a:cubicBezTo>
                    <a:pt x="13931" y="3532"/>
                    <a:pt x="13865" y="3643"/>
                    <a:pt x="13834" y="3726"/>
                  </a:cubicBezTo>
                  <a:cubicBezTo>
                    <a:pt x="13796" y="3826"/>
                    <a:pt x="13723" y="3913"/>
                    <a:pt x="13712" y="4005"/>
                  </a:cubicBezTo>
                  <a:cubicBezTo>
                    <a:pt x="13709" y="4016"/>
                    <a:pt x="13674" y="4095"/>
                    <a:pt x="13662" y="4111"/>
                  </a:cubicBezTo>
                  <a:cubicBezTo>
                    <a:pt x="13624" y="4163"/>
                    <a:pt x="13597" y="4239"/>
                    <a:pt x="13574" y="4307"/>
                  </a:cubicBezTo>
                  <a:cubicBezTo>
                    <a:pt x="13522" y="4445"/>
                    <a:pt x="13478" y="4586"/>
                    <a:pt x="13430" y="4748"/>
                  </a:cubicBezTo>
                  <a:cubicBezTo>
                    <a:pt x="13430" y="4750"/>
                    <a:pt x="13419" y="4767"/>
                    <a:pt x="13403" y="4798"/>
                  </a:cubicBezTo>
                  <a:cubicBezTo>
                    <a:pt x="13396" y="4838"/>
                    <a:pt x="13387" y="4881"/>
                    <a:pt x="13380" y="4922"/>
                  </a:cubicBezTo>
                  <a:cubicBezTo>
                    <a:pt x="13371" y="4941"/>
                    <a:pt x="13362" y="4960"/>
                    <a:pt x="13334" y="5019"/>
                  </a:cubicBezTo>
                  <a:cubicBezTo>
                    <a:pt x="13336" y="5054"/>
                    <a:pt x="13339" y="5090"/>
                    <a:pt x="13340" y="5128"/>
                  </a:cubicBezTo>
                  <a:cubicBezTo>
                    <a:pt x="13324" y="5140"/>
                    <a:pt x="13314" y="5148"/>
                    <a:pt x="13302" y="5157"/>
                  </a:cubicBezTo>
                  <a:cubicBezTo>
                    <a:pt x="13277" y="5307"/>
                    <a:pt x="13253" y="5450"/>
                    <a:pt x="13236" y="5584"/>
                  </a:cubicBezTo>
                  <a:cubicBezTo>
                    <a:pt x="13240" y="5600"/>
                    <a:pt x="13244" y="5615"/>
                    <a:pt x="13253" y="5652"/>
                  </a:cubicBezTo>
                  <a:cubicBezTo>
                    <a:pt x="13227" y="5657"/>
                    <a:pt x="13212" y="5660"/>
                    <a:pt x="13191" y="5665"/>
                  </a:cubicBezTo>
                  <a:cubicBezTo>
                    <a:pt x="13180" y="5800"/>
                    <a:pt x="13169" y="5922"/>
                    <a:pt x="13124" y="6040"/>
                  </a:cubicBezTo>
                  <a:cubicBezTo>
                    <a:pt x="13113" y="6068"/>
                    <a:pt x="13094" y="6174"/>
                    <a:pt x="13097" y="6190"/>
                  </a:cubicBezTo>
                  <a:cubicBezTo>
                    <a:pt x="13108" y="6258"/>
                    <a:pt x="13072" y="6337"/>
                    <a:pt x="13074" y="6418"/>
                  </a:cubicBezTo>
                  <a:cubicBezTo>
                    <a:pt x="13074" y="6480"/>
                    <a:pt x="13058" y="6592"/>
                    <a:pt x="13052" y="6684"/>
                  </a:cubicBezTo>
                  <a:cubicBezTo>
                    <a:pt x="13043" y="6780"/>
                    <a:pt x="13043" y="6902"/>
                    <a:pt x="13018" y="7020"/>
                  </a:cubicBezTo>
                  <a:cubicBezTo>
                    <a:pt x="13005" y="7085"/>
                    <a:pt x="13000" y="7193"/>
                    <a:pt x="13000" y="7267"/>
                  </a:cubicBezTo>
                  <a:cubicBezTo>
                    <a:pt x="13001" y="7362"/>
                    <a:pt x="13003" y="7441"/>
                    <a:pt x="12987" y="7522"/>
                  </a:cubicBezTo>
                  <a:lnTo>
                    <a:pt x="12987" y="7522"/>
                  </a:lnTo>
                  <a:cubicBezTo>
                    <a:pt x="12976" y="7540"/>
                    <a:pt x="12965" y="7554"/>
                    <a:pt x="12956" y="7564"/>
                  </a:cubicBezTo>
                  <a:cubicBezTo>
                    <a:pt x="12881" y="7641"/>
                    <a:pt x="12860" y="7714"/>
                    <a:pt x="12802" y="7783"/>
                  </a:cubicBezTo>
                  <a:cubicBezTo>
                    <a:pt x="12791" y="7795"/>
                    <a:pt x="12785" y="7831"/>
                    <a:pt x="12752" y="7856"/>
                  </a:cubicBezTo>
                  <a:cubicBezTo>
                    <a:pt x="12685" y="7903"/>
                    <a:pt x="12688" y="7957"/>
                    <a:pt x="12635" y="8019"/>
                  </a:cubicBezTo>
                  <a:cubicBezTo>
                    <a:pt x="12585" y="8042"/>
                    <a:pt x="12532" y="8147"/>
                    <a:pt x="12471" y="8214"/>
                  </a:cubicBezTo>
                  <a:cubicBezTo>
                    <a:pt x="12401" y="8291"/>
                    <a:pt x="12328" y="8387"/>
                    <a:pt x="12256" y="8475"/>
                  </a:cubicBezTo>
                  <a:cubicBezTo>
                    <a:pt x="12187" y="8560"/>
                    <a:pt x="12114" y="8646"/>
                    <a:pt x="12060" y="8712"/>
                  </a:cubicBezTo>
                  <a:cubicBezTo>
                    <a:pt x="12053" y="8741"/>
                    <a:pt x="12050" y="8756"/>
                    <a:pt x="12042" y="8781"/>
                  </a:cubicBezTo>
                  <a:cubicBezTo>
                    <a:pt x="12017" y="8787"/>
                    <a:pt x="12004" y="8790"/>
                    <a:pt x="11988" y="8793"/>
                  </a:cubicBezTo>
                  <a:cubicBezTo>
                    <a:pt x="11956" y="8879"/>
                    <a:pt x="11856" y="8941"/>
                    <a:pt x="11794" y="9034"/>
                  </a:cubicBezTo>
                  <a:cubicBezTo>
                    <a:pt x="11736" y="9118"/>
                    <a:pt x="11633" y="9227"/>
                    <a:pt x="11529" y="9341"/>
                  </a:cubicBezTo>
                  <a:cubicBezTo>
                    <a:pt x="11380" y="9458"/>
                    <a:pt x="11269" y="9624"/>
                    <a:pt x="11136" y="9777"/>
                  </a:cubicBezTo>
                  <a:cubicBezTo>
                    <a:pt x="11074" y="9828"/>
                    <a:pt x="11013" y="9881"/>
                    <a:pt x="10955" y="9930"/>
                  </a:cubicBezTo>
                  <a:cubicBezTo>
                    <a:pt x="10940" y="9931"/>
                    <a:pt x="10927" y="9933"/>
                    <a:pt x="10914" y="9934"/>
                  </a:cubicBezTo>
                  <a:cubicBezTo>
                    <a:pt x="10830" y="10023"/>
                    <a:pt x="10757" y="10101"/>
                    <a:pt x="10682" y="10177"/>
                  </a:cubicBezTo>
                  <a:cubicBezTo>
                    <a:pt x="10608" y="10249"/>
                    <a:pt x="10531" y="10323"/>
                    <a:pt x="10461" y="10393"/>
                  </a:cubicBezTo>
                  <a:cubicBezTo>
                    <a:pt x="10442" y="10405"/>
                    <a:pt x="10426" y="10414"/>
                    <a:pt x="10406" y="10426"/>
                  </a:cubicBezTo>
                  <a:cubicBezTo>
                    <a:pt x="10399" y="10449"/>
                    <a:pt x="10393" y="10464"/>
                    <a:pt x="10386" y="10485"/>
                  </a:cubicBezTo>
                  <a:cubicBezTo>
                    <a:pt x="10361" y="10490"/>
                    <a:pt x="10340" y="10495"/>
                    <a:pt x="10320" y="10499"/>
                  </a:cubicBezTo>
                  <a:cubicBezTo>
                    <a:pt x="10225" y="10582"/>
                    <a:pt x="10215" y="10654"/>
                    <a:pt x="10086" y="10732"/>
                  </a:cubicBezTo>
                  <a:cubicBezTo>
                    <a:pt x="10074" y="10732"/>
                    <a:pt x="10059" y="10733"/>
                    <a:pt x="10039" y="10735"/>
                  </a:cubicBezTo>
                  <a:cubicBezTo>
                    <a:pt x="9990" y="10780"/>
                    <a:pt x="9941" y="10823"/>
                    <a:pt x="9886" y="10873"/>
                  </a:cubicBezTo>
                  <a:cubicBezTo>
                    <a:pt x="9811" y="10905"/>
                    <a:pt x="9715" y="11002"/>
                    <a:pt x="9624" y="11064"/>
                  </a:cubicBezTo>
                  <a:cubicBezTo>
                    <a:pt x="9624" y="11064"/>
                    <a:pt x="9624" y="11064"/>
                    <a:pt x="9624" y="11064"/>
                  </a:cubicBezTo>
                  <a:lnTo>
                    <a:pt x="9624" y="11064"/>
                  </a:lnTo>
                  <a:cubicBezTo>
                    <a:pt x="9616" y="11076"/>
                    <a:pt x="9606" y="11088"/>
                    <a:pt x="9597" y="11100"/>
                  </a:cubicBezTo>
                  <a:lnTo>
                    <a:pt x="9580" y="11108"/>
                  </a:lnTo>
                  <a:lnTo>
                    <a:pt x="9615" y="11069"/>
                  </a:lnTo>
                  <a:cubicBezTo>
                    <a:pt x="9618" y="11067"/>
                    <a:pt x="9623" y="11065"/>
                    <a:pt x="9624" y="11064"/>
                  </a:cubicBezTo>
                  <a:lnTo>
                    <a:pt x="9624" y="11064"/>
                  </a:lnTo>
                  <a:cubicBezTo>
                    <a:pt x="9597" y="11078"/>
                    <a:pt x="9569" y="11086"/>
                    <a:pt x="9552" y="11101"/>
                  </a:cubicBezTo>
                  <a:cubicBezTo>
                    <a:pt x="9412" y="11208"/>
                    <a:pt x="9274" y="11317"/>
                    <a:pt x="9138" y="11413"/>
                  </a:cubicBezTo>
                  <a:cubicBezTo>
                    <a:pt x="9066" y="11475"/>
                    <a:pt x="9054" y="11522"/>
                    <a:pt x="8943" y="11588"/>
                  </a:cubicBezTo>
                  <a:cubicBezTo>
                    <a:pt x="8928" y="11587"/>
                    <a:pt x="8915" y="11585"/>
                    <a:pt x="8907" y="11585"/>
                  </a:cubicBezTo>
                  <a:cubicBezTo>
                    <a:pt x="8819" y="11637"/>
                    <a:pt x="8739" y="11682"/>
                    <a:pt x="8659" y="11728"/>
                  </a:cubicBezTo>
                  <a:cubicBezTo>
                    <a:pt x="8554" y="11790"/>
                    <a:pt x="8450" y="11850"/>
                    <a:pt x="8310" y="11923"/>
                  </a:cubicBezTo>
                  <a:cubicBezTo>
                    <a:pt x="8297" y="11943"/>
                    <a:pt x="8276" y="11968"/>
                    <a:pt x="8258" y="11991"/>
                  </a:cubicBezTo>
                  <a:cubicBezTo>
                    <a:pt x="8188" y="12015"/>
                    <a:pt x="8151" y="12026"/>
                    <a:pt x="8133" y="12032"/>
                  </a:cubicBezTo>
                  <a:cubicBezTo>
                    <a:pt x="8048" y="12081"/>
                    <a:pt x="7985" y="12119"/>
                    <a:pt x="7916" y="12150"/>
                  </a:cubicBezTo>
                  <a:cubicBezTo>
                    <a:pt x="7842" y="12185"/>
                    <a:pt x="7768" y="12219"/>
                    <a:pt x="7693" y="12250"/>
                  </a:cubicBezTo>
                  <a:cubicBezTo>
                    <a:pt x="7629" y="12278"/>
                    <a:pt x="7542" y="12325"/>
                    <a:pt x="7508" y="12331"/>
                  </a:cubicBezTo>
                  <a:cubicBezTo>
                    <a:pt x="7411" y="12347"/>
                    <a:pt x="7383" y="12394"/>
                    <a:pt x="7311" y="12413"/>
                  </a:cubicBezTo>
                  <a:cubicBezTo>
                    <a:pt x="7283" y="12418"/>
                    <a:pt x="7254" y="12422"/>
                    <a:pt x="7227" y="12427"/>
                  </a:cubicBezTo>
                  <a:cubicBezTo>
                    <a:pt x="7164" y="12455"/>
                    <a:pt x="7108" y="12480"/>
                    <a:pt x="7052" y="12505"/>
                  </a:cubicBezTo>
                  <a:cubicBezTo>
                    <a:pt x="7068" y="12506"/>
                    <a:pt x="7083" y="12508"/>
                    <a:pt x="7114" y="12510"/>
                  </a:cubicBezTo>
                  <a:cubicBezTo>
                    <a:pt x="7052" y="12527"/>
                    <a:pt x="7020" y="12535"/>
                    <a:pt x="6996" y="12543"/>
                  </a:cubicBezTo>
                  <a:cubicBezTo>
                    <a:pt x="6986" y="12534"/>
                    <a:pt x="6980" y="12530"/>
                    <a:pt x="6970" y="12521"/>
                  </a:cubicBezTo>
                  <a:cubicBezTo>
                    <a:pt x="6846" y="12574"/>
                    <a:pt x="6755" y="12549"/>
                    <a:pt x="6600" y="12615"/>
                  </a:cubicBezTo>
                  <a:cubicBezTo>
                    <a:pt x="6508" y="12658"/>
                    <a:pt x="6318" y="12663"/>
                    <a:pt x="6206" y="12702"/>
                  </a:cubicBezTo>
                  <a:cubicBezTo>
                    <a:pt x="6007" y="12716"/>
                    <a:pt x="5810" y="12730"/>
                    <a:pt x="5620" y="12744"/>
                  </a:cubicBezTo>
                  <a:cubicBezTo>
                    <a:pt x="5605" y="12745"/>
                    <a:pt x="5589" y="12745"/>
                    <a:pt x="5574" y="12745"/>
                  </a:cubicBezTo>
                  <a:cubicBezTo>
                    <a:pt x="5386" y="12745"/>
                    <a:pt x="5199" y="12730"/>
                    <a:pt x="5013" y="12728"/>
                  </a:cubicBezTo>
                  <a:cubicBezTo>
                    <a:pt x="4850" y="12705"/>
                    <a:pt x="4666" y="12693"/>
                    <a:pt x="4517" y="12633"/>
                  </a:cubicBezTo>
                  <a:cubicBezTo>
                    <a:pt x="4480" y="12634"/>
                    <a:pt x="4443" y="12636"/>
                    <a:pt x="4408" y="12637"/>
                  </a:cubicBezTo>
                  <a:cubicBezTo>
                    <a:pt x="4376" y="12621"/>
                    <a:pt x="4345" y="12606"/>
                    <a:pt x="4321" y="12594"/>
                  </a:cubicBezTo>
                  <a:cubicBezTo>
                    <a:pt x="4083" y="12512"/>
                    <a:pt x="3845" y="12440"/>
                    <a:pt x="3646" y="12347"/>
                  </a:cubicBezTo>
                  <a:cubicBezTo>
                    <a:pt x="3599" y="12319"/>
                    <a:pt x="3567" y="12300"/>
                    <a:pt x="3533" y="12280"/>
                  </a:cubicBezTo>
                  <a:cubicBezTo>
                    <a:pt x="3508" y="12282"/>
                    <a:pt x="3492" y="12284"/>
                    <a:pt x="3468" y="12285"/>
                  </a:cubicBezTo>
                  <a:cubicBezTo>
                    <a:pt x="3478" y="12259"/>
                    <a:pt x="3384" y="12203"/>
                    <a:pt x="3344" y="12156"/>
                  </a:cubicBezTo>
                  <a:cubicBezTo>
                    <a:pt x="3256" y="12124"/>
                    <a:pt x="3169" y="12053"/>
                    <a:pt x="3088" y="11998"/>
                  </a:cubicBezTo>
                  <a:cubicBezTo>
                    <a:pt x="3021" y="11953"/>
                    <a:pt x="2962" y="11915"/>
                    <a:pt x="2893" y="11841"/>
                  </a:cubicBezTo>
                  <a:cubicBezTo>
                    <a:pt x="2855" y="11793"/>
                    <a:pt x="2743" y="11728"/>
                    <a:pt x="2669" y="11663"/>
                  </a:cubicBezTo>
                  <a:cubicBezTo>
                    <a:pt x="2653" y="11659"/>
                    <a:pt x="2638" y="11654"/>
                    <a:pt x="2625" y="11650"/>
                  </a:cubicBezTo>
                  <a:cubicBezTo>
                    <a:pt x="2606" y="11629"/>
                    <a:pt x="2593" y="11615"/>
                    <a:pt x="2572" y="11592"/>
                  </a:cubicBezTo>
                  <a:cubicBezTo>
                    <a:pt x="2576" y="11576"/>
                    <a:pt x="2581" y="11559"/>
                    <a:pt x="2587" y="11535"/>
                  </a:cubicBezTo>
                  <a:cubicBezTo>
                    <a:pt x="2540" y="11497"/>
                    <a:pt x="2509" y="11472"/>
                    <a:pt x="2473" y="11444"/>
                  </a:cubicBezTo>
                  <a:cubicBezTo>
                    <a:pt x="2371" y="11313"/>
                    <a:pt x="2278" y="11158"/>
                    <a:pt x="2148" y="11025"/>
                  </a:cubicBezTo>
                  <a:cubicBezTo>
                    <a:pt x="2150" y="11011"/>
                    <a:pt x="2151" y="10998"/>
                    <a:pt x="2151" y="10979"/>
                  </a:cubicBezTo>
                  <a:cubicBezTo>
                    <a:pt x="2116" y="10945"/>
                    <a:pt x="2092" y="10913"/>
                    <a:pt x="2066" y="10880"/>
                  </a:cubicBezTo>
                  <a:cubicBezTo>
                    <a:pt x="2056" y="10822"/>
                    <a:pt x="1998" y="10742"/>
                    <a:pt x="1954" y="10673"/>
                  </a:cubicBezTo>
                  <a:cubicBezTo>
                    <a:pt x="1916" y="10613"/>
                    <a:pt x="1866" y="10566"/>
                    <a:pt x="1831" y="10502"/>
                  </a:cubicBezTo>
                  <a:cubicBezTo>
                    <a:pt x="1798" y="10442"/>
                    <a:pt x="1767" y="10377"/>
                    <a:pt x="1731" y="10320"/>
                  </a:cubicBezTo>
                  <a:cubicBezTo>
                    <a:pt x="1725" y="10287"/>
                    <a:pt x="1720" y="10258"/>
                    <a:pt x="1716" y="10227"/>
                  </a:cubicBezTo>
                  <a:cubicBezTo>
                    <a:pt x="1707" y="10229"/>
                    <a:pt x="1698" y="10232"/>
                    <a:pt x="1683" y="10234"/>
                  </a:cubicBezTo>
                  <a:cubicBezTo>
                    <a:pt x="1657" y="10167"/>
                    <a:pt x="1641" y="10124"/>
                    <a:pt x="1626" y="10087"/>
                  </a:cubicBezTo>
                  <a:cubicBezTo>
                    <a:pt x="1613" y="10067"/>
                    <a:pt x="1603" y="10051"/>
                    <a:pt x="1591" y="10030"/>
                  </a:cubicBezTo>
                  <a:cubicBezTo>
                    <a:pt x="1597" y="10011"/>
                    <a:pt x="1600" y="9999"/>
                    <a:pt x="1604" y="9986"/>
                  </a:cubicBezTo>
                  <a:cubicBezTo>
                    <a:pt x="1536" y="9884"/>
                    <a:pt x="1473" y="9790"/>
                    <a:pt x="1398" y="9677"/>
                  </a:cubicBezTo>
                  <a:cubicBezTo>
                    <a:pt x="1429" y="9672"/>
                    <a:pt x="1457" y="9668"/>
                    <a:pt x="1492" y="9662"/>
                  </a:cubicBezTo>
                  <a:cubicBezTo>
                    <a:pt x="1417" y="9575"/>
                    <a:pt x="1407" y="9477"/>
                    <a:pt x="1382" y="9383"/>
                  </a:cubicBezTo>
                  <a:cubicBezTo>
                    <a:pt x="1366" y="9409"/>
                    <a:pt x="1352" y="9430"/>
                    <a:pt x="1338" y="9447"/>
                  </a:cubicBezTo>
                  <a:cubicBezTo>
                    <a:pt x="1338" y="9447"/>
                    <a:pt x="1327" y="9424"/>
                    <a:pt x="1320" y="9411"/>
                  </a:cubicBezTo>
                  <a:cubicBezTo>
                    <a:pt x="1326" y="9396"/>
                    <a:pt x="1330" y="9383"/>
                    <a:pt x="1335" y="9368"/>
                  </a:cubicBezTo>
                  <a:cubicBezTo>
                    <a:pt x="1320" y="9344"/>
                    <a:pt x="1308" y="9324"/>
                    <a:pt x="1298" y="9306"/>
                  </a:cubicBezTo>
                  <a:cubicBezTo>
                    <a:pt x="1299" y="9269"/>
                    <a:pt x="1302" y="9230"/>
                    <a:pt x="1304" y="9202"/>
                  </a:cubicBezTo>
                  <a:cubicBezTo>
                    <a:pt x="1266" y="9116"/>
                    <a:pt x="1242" y="9047"/>
                    <a:pt x="1214" y="8971"/>
                  </a:cubicBezTo>
                  <a:lnTo>
                    <a:pt x="1179" y="8974"/>
                  </a:lnTo>
                  <a:cubicBezTo>
                    <a:pt x="1149" y="8838"/>
                    <a:pt x="1214" y="8878"/>
                    <a:pt x="1155" y="8684"/>
                  </a:cubicBezTo>
                  <a:lnTo>
                    <a:pt x="1155" y="8684"/>
                  </a:lnTo>
                  <a:cubicBezTo>
                    <a:pt x="1139" y="8699"/>
                    <a:pt x="1124" y="8712"/>
                    <a:pt x="1104" y="8732"/>
                  </a:cubicBezTo>
                  <a:cubicBezTo>
                    <a:pt x="1098" y="8654"/>
                    <a:pt x="1091" y="8598"/>
                    <a:pt x="1089" y="8515"/>
                  </a:cubicBezTo>
                  <a:cubicBezTo>
                    <a:pt x="1071" y="8537"/>
                    <a:pt x="1061" y="8548"/>
                    <a:pt x="1049" y="8565"/>
                  </a:cubicBezTo>
                  <a:cubicBezTo>
                    <a:pt x="1029" y="8322"/>
                    <a:pt x="998" y="8107"/>
                    <a:pt x="965" y="7854"/>
                  </a:cubicBezTo>
                  <a:cubicBezTo>
                    <a:pt x="951" y="7844"/>
                    <a:pt x="936" y="7833"/>
                    <a:pt x="924" y="7825"/>
                  </a:cubicBezTo>
                  <a:cubicBezTo>
                    <a:pt x="914" y="7725"/>
                    <a:pt x="905" y="7635"/>
                    <a:pt x="895" y="7538"/>
                  </a:cubicBezTo>
                  <a:cubicBezTo>
                    <a:pt x="883" y="7538"/>
                    <a:pt x="876" y="7538"/>
                    <a:pt x="868" y="7536"/>
                  </a:cubicBezTo>
                  <a:cubicBezTo>
                    <a:pt x="868" y="7537"/>
                    <a:pt x="868" y="7537"/>
                    <a:pt x="868" y="7538"/>
                  </a:cubicBezTo>
                  <a:lnTo>
                    <a:pt x="868" y="7538"/>
                  </a:lnTo>
                  <a:cubicBezTo>
                    <a:pt x="851" y="7501"/>
                    <a:pt x="836" y="7461"/>
                    <a:pt x="821" y="7426"/>
                  </a:cubicBezTo>
                  <a:cubicBezTo>
                    <a:pt x="820" y="7401"/>
                    <a:pt x="818" y="7383"/>
                    <a:pt x="815" y="7351"/>
                  </a:cubicBezTo>
                  <a:lnTo>
                    <a:pt x="815" y="7351"/>
                  </a:lnTo>
                  <a:cubicBezTo>
                    <a:pt x="829" y="7352"/>
                    <a:pt x="842" y="7352"/>
                    <a:pt x="855" y="7354"/>
                  </a:cubicBezTo>
                  <a:cubicBezTo>
                    <a:pt x="830" y="7277"/>
                    <a:pt x="807" y="7202"/>
                    <a:pt x="780" y="7124"/>
                  </a:cubicBezTo>
                  <a:cubicBezTo>
                    <a:pt x="787" y="7111"/>
                    <a:pt x="795" y="7099"/>
                    <a:pt x="802" y="7083"/>
                  </a:cubicBezTo>
                  <a:cubicBezTo>
                    <a:pt x="774" y="7007"/>
                    <a:pt x="749" y="6936"/>
                    <a:pt x="729" y="6871"/>
                  </a:cubicBezTo>
                  <a:cubicBezTo>
                    <a:pt x="718" y="6771"/>
                    <a:pt x="774" y="6814"/>
                    <a:pt x="735" y="6683"/>
                  </a:cubicBezTo>
                  <a:lnTo>
                    <a:pt x="735" y="6683"/>
                  </a:lnTo>
                  <a:cubicBezTo>
                    <a:pt x="724" y="6701"/>
                    <a:pt x="714" y="6717"/>
                    <a:pt x="693" y="6751"/>
                  </a:cubicBezTo>
                  <a:cubicBezTo>
                    <a:pt x="696" y="6648"/>
                    <a:pt x="698" y="6601"/>
                    <a:pt x="698" y="6556"/>
                  </a:cubicBezTo>
                  <a:cubicBezTo>
                    <a:pt x="718" y="6549"/>
                    <a:pt x="735" y="6543"/>
                    <a:pt x="751" y="6537"/>
                  </a:cubicBezTo>
                  <a:cubicBezTo>
                    <a:pt x="729" y="6452"/>
                    <a:pt x="709" y="6377"/>
                    <a:pt x="693" y="6305"/>
                  </a:cubicBezTo>
                  <a:cubicBezTo>
                    <a:pt x="689" y="6325"/>
                    <a:pt x="683" y="6347"/>
                    <a:pt x="673" y="6392"/>
                  </a:cubicBezTo>
                  <a:cubicBezTo>
                    <a:pt x="662" y="6334"/>
                    <a:pt x="654" y="6286"/>
                    <a:pt x="645" y="6236"/>
                  </a:cubicBezTo>
                  <a:cubicBezTo>
                    <a:pt x="654" y="6199"/>
                    <a:pt x="668" y="6143"/>
                    <a:pt x="692" y="6052"/>
                  </a:cubicBezTo>
                  <a:cubicBezTo>
                    <a:pt x="659" y="6047"/>
                    <a:pt x="642" y="6044"/>
                    <a:pt x="624" y="6044"/>
                  </a:cubicBezTo>
                  <a:lnTo>
                    <a:pt x="624" y="6044"/>
                  </a:lnTo>
                  <a:cubicBezTo>
                    <a:pt x="626" y="5969"/>
                    <a:pt x="639" y="5900"/>
                    <a:pt x="608" y="5824"/>
                  </a:cubicBezTo>
                  <a:cubicBezTo>
                    <a:pt x="617" y="5769"/>
                    <a:pt x="623" y="5716"/>
                    <a:pt x="630" y="5669"/>
                  </a:cubicBezTo>
                  <a:cubicBezTo>
                    <a:pt x="621" y="5622"/>
                    <a:pt x="615" y="5594"/>
                    <a:pt x="608" y="5562"/>
                  </a:cubicBezTo>
                  <a:cubicBezTo>
                    <a:pt x="620" y="5547"/>
                    <a:pt x="627" y="5535"/>
                    <a:pt x="639" y="5521"/>
                  </a:cubicBezTo>
                  <a:cubicBezTo>
                    <a:pt x="615" y="5418"/>
                    <a:pt x="595" y="5325"/>
                    <a:pt x="576" y="5240"/>
                  </a:cubicBezTo>
                  <a:cubicBezTo>
                    <a:pt x="584" y="5129"/>
                    <a:pt x="584" y="5038"/>
                    <a:pt x="576" y="4904"/>
                  </a:cubicBezTo>
                  <a:cubicBezTo>
                    <a:pt x="565" y="4903"/>
                    <a:pt x="554" y="4900"/>
                    <a:pt x="530" y="4895"/>
                  </a:cubicBezTo>
                  <a:cubicBezTo>
                    <a:pt x="549" y="4839"/>
                    <a:pt x="559" y="4809"/>
                    <a:pt x="574" y="4764"/>
                  </a:cubicBezTo>
                  <a:cubicBezTo>
                    <a:pt x="555" y="4716"/>
                    <a:pt x="542" y="4691"/>
                    <a:pt x="531" y="4654"/>
                  </a:cubicBezTo>
                  <a:cubicBezTo>
                    <a:pt x="526" y="4634"/>
                    <a:pt x="523" y="4594"/>
                    <a:pt x="517" y="4545"/>
                  </a:cubicBezTo>
                  <a:cubicBezTo>
                    <a:pt x="536" y="4536"/>
                    <a:pt x="549" y="4531"/>
                    <a:pt x="561" y="4525"/>
                  </a:cubicBezTo>
                  <a:cubicBezTo>
                    <a:pt x="562" y="4455"/>
                    <a:pt x="576" y="4379"/>
                    <a:pt x="549" y="4370"/>
                  </a:cubicBezTo>
                  <a:cubicBezTo>
                    <a:pt x="540" y="4397"/>
                    <a:pt x="531" y="4398"/>
                    <a:pt x="523" y="4400"/>
                  </a:cubicBezTo>
                  <a:cubicBezTo>
                    <a:pt x="523" y="4386"/>
                    <a:pt x="521" y="4372"/>
                    <a:pt x="521" y="4358"/>
                  </a:cubicBezTo>
                  <a:lnTo>
                    <a:pt x="549" y="4339"/>
                  </a:lnTo>
                  <a:cubicBezTo>
                    <a:pt x="549" y="4353"/>
                    <a:pt x="549" y="4366"/>
                    <a:pt x="549" y="4370"/>
                  </a:cubicBezTo>
                  <a:cubicBezTo>
                    <a:pt x="549" y="4266"/>
                    <a:pt x="549" y="4186"/>
                    <a:pt x="551" y="4110"/>
                  </a:cubicBezTo>
                  <a:cubicBezTo>
                    <a:pt x="534" y="4092"/>
                    <a:pt x="521" y="4079"/>
                    <a:pt x="508" y="4066"/>
                  </a:cubicBezTo>
                  <a:cubicBezTo>
                    <a:pt x="515" y="4026"/>
                    <a:pt x="520" y="3994"/>
                    <a:pt x="524" y="3961"/>
                  </a:cubicBezTo>
                  <a:cubicBezTo>
                    <a:pt x="520" y="3935"/>
                    <a:pt x="515" y="3908"/>
                    <a:pt x="511" y="3880"/>
                  </a:cubicBezTo>
                  <a:cubicBezTo>
                    <a:pt x="517" y="3866"/>
                    <a:pt x="521" y="3851"/>
                    <a:pt x="527" y="3835"/>
                  </a:cubicBezTo>
                  <a:cubicBezTo>
                    <a:pt x="531" y="3740"/>
                    <a:pt x="523" y="3626"/>
                    <a:pt x="552" y="3543"/>
                  </a:cubicBezTo>
                  <a:cubicBezTo>
                    <a:pt x="526" y="3449"/>
                    <a:pt x="501" y="3361"/>
                    <a:pt x="471" y="3259"/>
                  </a:cubicBezTo>
                  <a:cubicBezTo>
                    <a:pt x="504" y="3231"/>
                    <a:pt x="533" y="3206"/>
                    <a:pt x="561" y="3183"/>
                  </a:cubicBezTo>
                  <a:cubicBezTo>
                    <a:pt x="558" y="3142"/>
                    <a:pt x="555" y="3100"/>
                    <a:pt x="552" y="3062"/>
                  </a:cubicBezTo>
                  <a:cubicBezTo>
                    <a:pt x="561" y="3031"/>
                    <a:pt x="567" y="3011"/>
                    <a:pt x="574" y="2983"/>
                  </a:cubicBezTo>
                  <a:cubicBezTo>
                    <a:pt x="559" y="2913"/>
                    <a:pt x="546" y="2843"/>
                    <a:pt x="522" y="2829"/>
                  </a:cubicBezTo>
                  <a:lnTo>
                    <a:pt x="522" y="2829"/>
                  </a:lnTo>
                  <a:lnTo>
                    <a:pt x="523" y="2842"/>
                  </a:lnTo>
                  <a:cubicBezTo>
                    <a:pt x="523" y="2846"/>
                    <a:pt x="521" y="2850"/>
                    <a:pt x="520" y="2850"/>
                  </a:cubicBezTo>
                  <a:cubicBezTo>
                    <a:pt x="518" y="2850"/>
                    <a:pt x="516" y="2845"/>
                    <a:pt x="515" y="2827"/>
                  </a:cubicBezTo>
                  <a:lnTo>
                    <a:pt x="515" y="2827"/>
                  </a:lnTo>
                  <a:cubicBezTo>
                    <a:pt x="518" y="2827"/>
                    <a:pt x="520" y="2828"/>
                    <a:pt x="522" y="2829"/>
                  </a:cubicBezTo>
                  <a:lnTo>
                    <a:pt x="522" y="2829"/>
                  </a:lnTo>
                  <a:lnTo>
                    <a:pt x="522" y="2791"/>
                  </a:lnTo>
                  <a:lnTo>
                    <a:pt x="522" y="2791"/>
                  </a:lnTo>
                  <a:cubicBezTo>
                    <a:pt x="520" y="2802"/>
                    <a:pt x="518" y="2814"/>
                    <a:pt x="515" y="2827"/>
                  </a:cubicBezTo>
                  <a:cubicBezTo>
                    <a:pt x="512" y="2827"/>
                    <a:pt x="517" y="2789"/>
                    <a:pt x="521" y="2752"/>
                  </a:cubicBezTo>
                  <a:lnTo>
                    <a:pt x="522" y="2791"/>
                  </a:lnTo>
                  <a:lnTo>
                    <a:pt x="522" y="2791"/>
                  </a:lnTo>
                  <a:cubicBezTo>
                    <a:pt x="536" y="2714"/>
                    <a:pt x="542" y="2686"/>
                    <a:pt x="548" y="2658"/>
                  </a:cubicBezTo>
                  <a:cubicBezTo>
                    <a:pt x="546" y="2652"/>
                    <a:pt x="545" y="2644"/>
                    <a:pt x="545" y="2636"/>
                  </a:cubicBezTo>
                  <a:cubicBezTo>
                    <a:pt x="543" y="2569"/>
                    <a:pt x="543" y="2503"/>
                    <a:pt x="542" y="2428"/>
                  </a:cubicBezTo>
                  <a:cubicBezTo>
                    <a:pt x="531" y="2424"/>
                    <a:pt x="521" y="2421"/>
                    <a:pt x="512" y="2418"/>
                  </a:cubicBezTo>
                  <a:cubicBezTo>
                    <a:pt x="530" y="2275"/>
                    <a:pt x="548" y="2140"/>
                    <a:pt x="564" y="2001"/>
                  </a:cubicBezTo>
                  <a:cubicBezTo>
                    <a:pt x="554" y="1993"/>
                    <a:pt x="543" y="1984"/>
                    <a:pt x="529" y="1971"/>
                  </a:cubicBezTo>
                  <a:cubicBezTo>
                    <a:pt x="531" y="1922"/>
                    <a:pt x="545" y="1848"/>
                    <a:pt x="540" y="1828"/>
                  </a:cubicBezTo>
                  <a:cubicBezTo>
                    <a:pt x="531" y="1768"/>
                    <a:pt x="540" y="1732"/>
                    <a:pt x="554" y="1690"/>
                  </a:cubicBezTo>
                  <a:cubicBezTo>
                    <a:pt x="545" y="1668"/>
                    <a:pt x="537" y="1645"/>
                    <a:pt x="529" y="1620"/>
                  </a:cubicBezTo>
                  <a:cubicBezTo>
                    <a:pt x="542" y="1567"/>
                    <a:pt x="549" y="1529"/>
                    <a:pt x="559" y="1487"/>
                  </a:cubicBezTo>
                  <a:cubicBezTo>
                    <a:pt x="546" y="1470"/>
                    <a:pt x="534" y="1457"/>
                    <a:pt x="520" y="1439"/>
                  </a:cubicBezTo>
                  <a:cubicBezTo>
                    <a:pt x="540" y="1325"/>
                    <a:pt x="558" y="1222"/>
                    <a:pt x="574" y="1126"/>
                  </a:cubicBezTo>
                  <a:cubicBezTo>
                    <a:pt x="564" y="1072"/>
                    <a:pt x="554" y="1026"/>
                    <a:pt x="543" y="973"/>
                  </a:cubicBezTo>
                  <a:cubicBezTo>
                    <a:pt x="559" y="901"/>
                    <a:pt x="571" y="841"/>
                    <a:pt x="584" y="774"/>
                  </a:cubicBezTo>
                  <a:cubicBezTo>
                    <a:pt x="584" y="708"/>
                    <a:pt x="583" y="636"/>
                    <a:pt x="583" y="557"/>
                  </a:cubicBezTo>
                  <a:cubicBezTo>
                    <a:pt x="537" y="649"/>
                    <a:pt x="496" y="733"/>
                    <a:pt x="453" y="820"/>
                  </a:cubicBezTo>
                  <a:cubicBezTo>
                    <a:pt x="453" y="820"/>
                    <a:pt x="451" y="799"/>
                    <a:pt x="446" y="757"/>
                  </a:cubicBezTo>
                  <a:cubicBezTo>
                    <a:pt x="430" y="880"/>
                    <a:pt x="418" y="980"/>
                    <a:pt x="408" y="1061"/>
                  </a:cubicBezTo>
                  <a:cubicBezTo>
                    <a:pt x="376" y="1095"/>
                    <a:pt x="349" y="1122"/>
                    <a:pt x="312" y="1161"/>
                  </a:cubicBezTo>
                  <a:cubicBezTo>
                    <a:pt x="324" y="1223"/>
                    <a:pt x="331" y="1261"/>
                    <a:pt x="339" y="1295"/>
                  </a:cubicBezTo>
                  <a:cubicBezTo>
                    <a:pt x="323" y="1373"/>
                    <a:pt x="311" y="1432"/>
                    <a:pt x="298" y="1497"/>
                  </a:cubicBezTo>
                  <a:cubicBezTo>
                    <a:pt x="315" y="1517"/>
                    <a:pt x="327" y="1531"/>
                    <a:pt x="339" y="1547"/>
                  </a:cubicBezTo>
                  <a:cubicBezTo>
                    <a:pt x="333" y="1587"/>
                    <a:pt x="330" y="1616"/>
                    <a:pt x="324" y="1654"/>
                  </a:cubicBezTo>
                  <a:cubicBezTo>
                    <a:pt x="302" y="1647"/>
                    <a:pt x="283" y="1641"/>
                    <a:pt x="264" y="1634"/>
                  </a:cubicBezTo>
                  <a:cubicBezTo>
                    <a:pt x="252" y="1670"/>
                    <a:pt x="245" y="1694"/>
                    <a:pt x="245" y="1695"/>
                  </a:cubicBezTo>
                  <a:cubicBezTo>
                    <a:pt x="233" y="1803"/>
                    <a:pt x="252" y="1887"/>
                    <a:pt x="214" y="1946"/>
                  </a:cubicBezTo>
                  <a:cubicBezTo>
                    <a:pt x="215" y="1981"/>
                    <a:pt x="217" y="2015"/>
                    <a:pt x="218" y="2049"/>
                  </a:cubicBezTo>
                  <a:cubicBezTo>
                    <a:pt x="212" y="2068"/>
                    <a:pt x="206" y="2088"/>
                    <a:pt x="192" y="2140"/>
                  </a:cubicBezTo>
                  <a:lnTo>
                    <a:pt x="221" y="2234"/>
                  </a:lnTo>
                  <a:lnTo>
                    <a:pt x="209" y="2278"/>
                  </a:lnTo>
                  <a:cubicBezTo>
                    <a:pt x="200" y="2256"/>
                    <a:pt x="192" y="2234"/>
                    <a:pt x="184" y="2215"/>
                  </a:cubicBezTo>
                  <a:cubicBezTo>
                    <a:pt x="170" y="2240"/>
                    <a:pt x="156" y="2262"/>
                    <a:pt x="143" y="2284"/>
                  </a:cubicBezTo>
                  <a:cubicBezTo>
                    <a:pt x="140" y="2331"/>
                    <a:pt x="137" y="2374"/>
                    <a:pt x="130" y="2475"/>
                  </a:cubicBezTo>
                  <a:cubicBezTo>
                    <a:pt x="136" y="2512"/>
                    <a:pt x="145" y="2578"/>
                    <a:pt x="153" y="2636"/>
                  </a:cubicBezTo>
                  <a:cubicBezTo>
                    <a:pt x="150" y="2640"/>
                    <a:pt x="142" y="2650"/>
                    <a:pt x="134" y="2659"/>
                  </a:cubicBezTo>
                  <a:cubicBezTo>
                    <a:pt x="128" y="2739"/>
                    <a:pt x="125" y="2811"/>
                    <a:pt x="121" y="2878"/>
                  </a:cubicBezTo>
                  <a:cubicBezTo>
                    <a:pt x="130" y="2897"/>
                    <a:pt x="137" y="2912"/>
                    <a:pt x="149" y="2933"/>
                  </a:cubicBezTo>
                  <a:cubicBezTo>
                    <a:pt x="125" y="2971"/>
                    <a:pt x="105" y="3002"/>
                    <a:pt x="86" y="3033"/>
                  </a:cubicBezTo>
                  <a:lnTo>
                    <a:pt x="62" y="3249"/>
                  </a:lnTo>
                  <a:cubicBezTo>
                    <a:pt x="68" y="3262"/>
                    <a:pt x="75" y="3277"/>
                    <a:pt x="83" y="3292"/>
                  </a:cubicBezTo>
                  <a:cubicBezTo>
                    <a:pt x="80" y="3348"/>
                    <a:pt x="78" y="3399"/>
                    <a:pt x="77" y="3446"/>
                  </a:cubicBezTo>
                  <a:cubicBezTo>
                    <a:pt x="67" y="3459"/>
                    <a:pt x="58" y="3470"/>
                    <a:pt x="46" y="3486"/>
                  </a:cubicBezTo>
                  <a:cubicBezTo>
                    <a:pt x="49" y="3577"/>
                    <a:pt x="52" y="3664"/>
                    <a:pt x="55" y="3754"/>
                  </a:cubicBezTo>
                  <a:cubicBezTo>
                    <a:pt x="44" y="3771"/>
                    <a:pt x="34" y="3790"/>
                    <a:pt x="25" y="3805"/>
                  </a:cubicBezTo>
                  <a:cubicBezTo>
                    <a:pt x="24" y="3920"/>
                    <a:pt x="22" y="4026"/>
                    <a:pt x="19" y="4195"/>
                  </a:cubicBezTo>
                  <a:cubicBezTo>
                    <a:pt x="22" y="4202"/>
                    <a:pt x="36" y="4227"/>
                    <a:pt x="53" y="4263"/>
                  </a:cubicBezTo>
                  <a:cubicBezTo>
                    <a:pt x="36" y="4286"/>
                    <a:pt x="28" y="4298"/>
                    <a:pt x="22" y="4305"/>
                  </a:cubicBezTo>
                  <a:cubicBezTo>
                    <a:pt x="18" y="4394"/>
                    <a:pt x="15" y="4472"/>
                    <a:pt x="11" y="4551"/>
                  </a:cubicBezTo>
                  <a:cubicBezTo>
                    <a:pt x="8" y="4620"/>
                    <a:pt x="0" y="4722"/>
                    <a:pt x="8" y="4759"/>
                  </a:cubicBezTo>
                  <a:cubicBezTo>
                    <a:pt x="36" y="4891"/>
                    <a:pt x="19" y="5026"/>
                    <a:pt x="34" y="5178"/>
                  </a:cubicBezTo>
                  <a:cubicBezTo>
                    <a:pt x="24" y="5207"/>
                    <a:pt x="14" y="5240"/>
                    <a:pt x="3" y="5271"/>
                  </a:cubicBezTo>
                  <a:cubicBezTo>
                    <a:pt x="18" y="5326"/>
                    <a:pt x="28" y="5368"/>
                    <a:pt x="39" y="5410"/>
                  </a:cubicBezTo>
                  <a:cubicBezTo>
                    <a:pt x="27" y="5481"/>
                    <a:pt x="15" y="5552"/>
                    <a:pt x="3" y="5619"/>
                  </a:cubicBezTo>
                  <a:cubicBezTo>
                    <a:pt x="14" y="5672"/>
                    <a:pt x="19" y="5705"/>
                    <a:pt x="24" y="5730"/>
                  </a:cubicBezTo>
                  <a:cubicBezTo>
                    <a:pt x="21" y="5768"/>
                    <a:pt x="18" y="5802"/>
                    <a:pt x="15" y="5828"/>
                  </a:cubicBezTo>
                  <a:cubicBezTo>
                    <a:pt x="27" y="5884"/>
                    <a:pt x="36" y="5927"/>
                    <a:pt x="44" y="5968"/>
                  </a:cubicBezTo>
                  <a:cubicBezTo>
                    <a:pt x="40" y="6002"/>
                    <a:pt x="37" y="6025"/>
                    <a:pt x="37" y="6025"/>
                  </a:cubicBezTo>
                  <a:cubicBezTo>
                    <a:pt x="50" y="6142"/>
                    <a:pt x="64" y="6237"/>
                    <a:pt x="74" y="6331"/>
                  </a:cubicBezTo>
                  <a:cubicBezTo>
                    <a:pt x="84" y="6343"/>
                    <a:pt x="93" y="6353"/>
                    <a:pt x="97" y="6361"/>
                  </a:cubicBezTo>
                  <a:cubicBezTo>
                    <a:pt x="96" y="6467"/>
                    <a:pt x="100" y="6555"/>
                    <a:pt x="103" y="6640"/>
                  </a:cubicBezTo>
                  <a:cubicBezTo>
                    <a:pt x="130" y="6724"/>
                    <a:pt x="133" y="6815"/>
                    <a:pt x="142" y="6902"/>
                  </a:cubicBezTo>
                  <a:cubicBezTo>
                    <a:pt x="133" y="6917"/>
                    <a:pt x="125" y="6929"/>
                    <a:pt x="118" y="6942"/>
                  </a:cubicBezTo>
                  <a:cubicBezTo>
                    <a:pt x="128" y="6979"/>
                    <a:pt x="137" y="7011"/>
                    <a:pt x="147" y="7046"/>
                  </a:cubicBezTo>
                  <a:cubicBezTo>
                    <a:pt x="146" y="7086"/>
                    <a:pt x="146" y="7117"/>
                    <a:pt x="146" y="7155"/>
                  </a:cubicBezTo>
                  <a:cubicBezTo>
                    <a:pt x="153" y="7164"/>
                    <a:pt x="162" y="7173"/>
                    <a:pt x="174" y="7186"/>
                  </a:cubicBezTo>
                  <a:cubicBezTo>
                    <a:pt x="190" y="7254"/>
                    <a:pt x="209" y="7335"/>
                    <a:pt x="228" y="7413"/>
                  </a:cubicBezTo>
                  <a:cubicBezTo>
                    <a:pt x="231" y="7555"/>
                    <a:pt x="237" y="7686"/>
                    <a:pt x="245" y="7761"/>
                  </a:cubicBezTo>
                  <a:cubicBezTo>
                    <a:pt x="274" y="7916"/>
                    <a:pt x="293" y="8014"/>
                    <a:pt x="318" y="8145"/>
                  </a:cubicBezTo>
                  <a:cubicBezTo>
                    <a:pt x="321" y="8151"/>
                    <a:pt x="336" y="8189"/>
                    <a:pt x="353" y="8228"/>
                  </a:cubicBezTo>
                  <a:cubicBezTo>
                    <a:pt x="355" y="8250"/>
                    <a:pt x="355" y="8272"/>
                    <a:pt x="355" y="8292"/>
                  </a:cubicBezTo>
                  <a:cubicBezTo>
                    <a:pt x="368" y="8323"/>
                    <a:pt x="380" y="8354"/>
                    <a:pt x="387" y="8370"/>
                  </a:cubicBezTo>
                  <a:cubicBezTo>
                    <a:pt x="402" y="8463"/>
                    <a:pt x="412" y="8538"/>
                    <a:pt x="431" y="8659"/>
                  </a:cubicBezTo>
                  <a:cubicBezTo>
                    <a:pt x="451" y="8685"/>
                    <a:pt x="471" y="8712"/>
                    <a:pt x="493" y="8743"/>
                  </a:cubicBezTo>
                  <a:cubicBezTo>
                    <a:pt x="542" y="8955"/>
                    <a:pt x="583" y="9147"/>
                    <a:pt x="639" y="9368"/>
                  </a:cubicBezTo>
                  <a:cubicBezTo>
                    <a:pt x="664" y="9422"/>
                    <a:pt x="708" y="9497"/>
                    <a:pt x="721" y="9605"/>
                  </a:cubicBezTo>
                  <a:cubicBezTo>
                    <a:pt x="726" y="9642"/>
                    <a:pt x="758" y="9740"/>
                    <a:pt x="777" y="9778"/>
                  </a:cubicBezTo>
                  <a:cubicBezTo>
                    <a:pt x="843" y="9909"/>
                    <a:pt x="901" y="10048"/>
                    <a:pt x="954" y="10183"/>
                  </a:cubicBezTo>
                  <a:cubicBezTo>
                    <a:pt x="1020" y="10362"/>
                    <a:pt x="1116" y="10507"/>
                    <a:pt x="1202" y="10652"/>
                  </a:cubicBezTo>
                  <a:cubicBezTo>
                    <a:pt x="1282" y="10874"/>
                    <a:pt x="1285" y="10874"/>
                    <a:pt x="1372" y="10991"/>
                  </a:cubicBezTo>
                  <a:cubicBezTo>
                    <a:pt x="1445" y="11136"/>
                    <a:pt x="1504" y="11285"/>
                    <a:pt x="1588" y="11422"/>
                  </a:cubicBezTo>
                  <a:cubicBezTo>
                    <a:pt x="1613" y="11453"/>
                    <a:pt x="1651" y="11498"/>
                    <a:pt x="1691" y="11545"/>
                  </a:cubicBezTo>
                  <a:cubicBezTo>
                    <a:pt x="1728" y="11597"/>
                    <a:pt x="1767" y="11648"/>
                    <a:pt x="1801" y="11694"/>
                  </a:cubicBezTo>
                  <a:cubicBezTo>
                    <a:pt x="1820" y="11698"/>
                    <a:pt x="1831" y="11701"/>
                    <a:pt x="1848" y="11704"/>
                  </a:cubicBezTo>
                  <a:cubicBezTo>
                    <a:pt x="1892" y="11778"/>
                    <a:pt x="1984" y="11859"/>
                    <a:pt x="1998" y="11894"/>
                  </a:cubicBezTo>
                  <a:cubicBezTo>
                    <a:pt x="2037" y="11969"/>
                    <a:pt x="2142" y="12015"/>
                    <a:pt x="2160" y="12078"/>
                  </a:cubicBezTo>
                  <a:cubicBezTo>
                    <a:pt x="2162" y="12082"/>
                    <a:pt x="2195" y="12119"/>
                    <a:pt x="2201" y="12124"/>
                  </a:cubicBezTo>
                  <a:cubicBezTo>
                    <a:pt x="2281" y="12177"/>
                    <a:pt x="2368" y="12257"/>
                    <a:pt x="2448" y="12327"/>
                  </a:cubicBezTo>
                  <a:cubicBezTo>
                    <a:pt x="2455" y="12326"/>
                    <a:pt x="2462" y="12325"/>
                    <a:pt x="2468" y="12325"/>
                  </a:cubicBezTo>
                  <a:cubicBezTo>
                    <a:pt x="2510" y="12325"/>
                    <a:pt x="2538" y="12349"/>
                    <a:pt x="2688" y="12475"/>
                  </a:cubicBezTo>
                  <a:cubicBezTo>
                    <a:pt x="2660" y="12483"/>
                    <a:pt x="2696" y="12522"/>
                    <a:pt x="2762" y="12577"/>
                  </a:cubicBezTo>
                  <a:cubicBezTo>
                    <a:pt x="2847" y="12628"/>
                    <a:pt x="2928" y="12655"/>
                    <a:pt x="3018" y="12741"/>
                  </a:cubicBezTo>
                  <a:cubicBezTo>
                    <a:pt x="3036" y="12758"/>
                    <a:pt x="3071" y="12781"/>
                    <a:pt x="3109" y="12805"/>
                  </a:cubicBezTo>
                  <a:cubicBezTo>
                    <a:pt x="3152" y="12825"/>
                    <a:pt x="3197" y="12847"/>
                    <a:pt x="3237" y="12865"/>
                  </a:cubicBezTo>
                  <a:cubicBezTo>
                    <a:pt x="3239" y="12872"/>
                    <a:pt x="3240" y="12880"/>
                    <a:pt x="3241" y="12887"/>
                  </a:cubicBezTo>
                  <a:cubicBezTo>
                    <a:pt x="3327" y="12925"/>
                    <a:pt x="3402" y="12945"/>
                    <a:pt x="3484" y="13003"/>
                  </a:cubicBezTo>
                  <a:cubicBezTo>
                    <a:pt x="3517" y="13027"/>
                    <a:pt x="3555" y="13049"/>
                    <a:pt x="3598" y="13070"/>
                  </a:cubicBezTo>
                  <a:cubicBezTo>
                    <a:pt x="3643" y="13084"/>
                    <a:pt x="3692" y="13099"/>
                    <a:pt x="3740" y="13111"/>
                  </a:cubicBezTo>
                  <a:cubicBezTo>
                    <a:pt x="3834" y="13133"/>
                    <a:pt x="3939" y="13164"/>
                    <a:pt x="4032" y="13189"/>
                  </a:cubicBezTo>
                  <a:cubicBezTo>
                    <a:pt x="4064" y="13206"/>
                    <a:pt x="4093" y="13223"/>
                    <a:pt x="4124" y="13239"/>
                  </a:cubicBezTo>
                  <a:cubicBezTo>
                    <a:pt x="4220" y="13252"/>
                    <a:pt x="4317" y="13261"/>
                    <a:pt x="4385" y="13261"/>
                  </a:cubicBezTo>
                  <a:cubicBezTo>
                    <a:pt x="4451" y="13261"/>
                    <a:pt x="4489" y="13249"/>
                    <a:pt x="4544" y="13240"/>
                  </a:cubicBezTo>
                  <a:cubicBezTo>
                    <a:pt x="4579" y="13245"/>
                    <a:pt x="4626" y="13249"/>
                    <a:pt x="4674" y="13253"/>
                  </a:cubicBezTo>
                  <a:cubicBezTo>
                    <a:pt x="4698" y="13262"/>
                    <a:pt x="4727" y="13274"/>
                    <a:pt x="4754" y="13283"/>
                  </a:cubicBezTo>
                  <a:cubicBezTo>
                    <a:pt x="4808" y="13284"/>
                    <a:pt x="4848" y="13286"/>
                    <a:pt x="4908" y="13286"/>
                  </a:cubicBezTo>
                  <a:cubicBezTo>
                    <a:pt x="4895" y="13298"/>
                    <a:pt x="4888" y="13303"/>
                    <a:pt x="4880" y="13309"/>
                  </a:cubicBezTo>
                  <a:cubicBezTo>
                    <a:pt x="4789" y="13302"/>
                    <a:pt x="4705" y="13292"/>
                    <a:pt x="4624" y="13274"/>
                  </a:cubicBezTo>
                  <a:cubicBezTo>
                    <a:pt x="4620" y="13284"/>
                    <a:pt x="4617" y="13292"/>
                    <a:pt x="4617" y="13298"/>
                  </a:cubicBezTo>
                  <a:cubicBezTo>
                    <a:pt x="4638" y="13305"/>
                    <a:pt x="4654" y="13312"/>
                    <a:pt x="4672" y="13318"/>
                  </a:cubicBezTo>
                  <a:lnTo>
                    <a:pt x="4648" y="13318"/>
                  </a:lnTo>
                  <a:lnTo>
                    <a:pt x="4608" y="13298"/>
                  </a:lnTo>
                  <a:lnTo>
                    <a:pt x="4608" y="13298"/>
                  </a:lnTo>
                  <a:cubicBezTo>
                    <a:pt x="4580" y="13299"/>
                    <a:pt x="4555" y="13301"/>
                    <a:pt x="4527" y="13302"/>
                  </a:cubicBezTo>
                  <a:cubicBezTo>
                    <a:pt x="4604" y="13326"/>
                    <a:pt x="4655" y="13342"/>
                    <a:pt x="4714" y="13361"/>
                  </a:cubicBezTo>
                  <a:cubicBezTo>
                    <a:pt x="4777" y="13354"/>
                    <a:pt x="4845" y="13339"/>
                    <a:pt x="4933" y="13324"/>
                  </a:cubicBezTo>
                  <a:cubicBezTo>
                    <a:pt x="4994" y="13351"/>
                    <a:pt x="5045" y="13374"/>
                    <a:pt x="5092" y="13390"/>
                  </a:cubicBezTo>
                  <a:cubicBezTo>
                    <a:pt x="5189" y="13389"/>
                    <a:pt x="5283" y="13389"/>
                    <a:pt x="5363" y="13389"/>
                  </a:cubicBezTo>
                  <a:cubicBezTo>
                    <a:pt x="5422" y="13389"/>
                    <a:pt x="5474" y="13389"/>
                    <a:pt x="5516" y="13390"/>
                  </a:cubicBezTo>
                  <a:cubicBezTo>
                    <a:pt x="5533" y="13392"/>
                    <a:pt x="5549" y="13392"/>
                    <a:pt x="5564" y="13392"/>
                  </a:cubicBezTo>
                  <a:cubicBezTo>
                    <a:pt x="5637" y="13392"/>
                    <a:pt x="5695" y="13379"/>
                    <a:pt x="5760" y="13370"/>
                  </a:cubicBezTo>
                  <a:lnTo>
                    <a:pt x="5765" y="13343"/>
                  </a:lnTo>
                  <a:lnTo>
                    <a:pt x="5809" y="13340"/>
                  </a:lnTo>
                  <a:lnTo>
                    <a:pt x="5826" y="13367"/>
                  </a:lnTo>
                  <a:cubicBezTo>
                    <a:pt x="5860" y="13374"/>
                    <a:pt x="5894" y="13381"/>
                    <a:pt x="5929" y="13389"/>
                  </a:cubicBezTo>
                  <a:cubicBezTo>
                    <a:pt x="6049" y="13371"/>
                    <a:pt x="6160" y="13349"/>
                    <a:pt x="6202" y="13317"/>
                  </a:cubicBezTo>
                  <a:cubicBezTo>
                    <a:pt x="6262" y="13312"/>
                    <a:pt x="6312" y="13302"/>
                    <a:pt x="6353" y="13296"/>
                  </a:cubicBezTo>
                  <a:cubicBezTo>
                    <a:pt x="6363" y="13306"/>
                    <a:pt x="6369" y="13312"/>
                    <a:pt x="6377" y="13320"/>
                  </a:cubicBezTo>
                  <a:cubicBezTo>
                    <a:pt x="6465" y="13305"/>
                    <a:pt x="6547" y="13292"/>
                    <a:pt x="6636" y="13271"/>
                  </a:cubicBezTo>
                  <a:cubicBezTo>
                    <a:pt x="6625" y="13261"/>
                    <a:pt x="6621" y="13255"/>
                    <a:pt x="6615" y="13249"/>
                  </a:cubicBezTo>
                  <a:cubicBezTo>
                    <a:pt x="6577" y="13262"/>
                    <a:pt x="6547" y="13273"/>
                    <a:pt x="6480" y="13290"/>
                  </a:cubicBezTo>
                  <a:cubicBezTo>
                    <a:pt x="6525" y="13255"/>
                    <a:pt x="6559" y="13226"/>
                    <a:pt x="6590" y="13198"/>
                  </a:cubicBezTo>
                  <a:cubicBezTo>
                    <a:pt x="6668" y="13180"/>
                    <a:pt x="6740" y="13165"/>
                    <a:pt x="6817" y="13148"/>
                  </a:cubicBezTo>
                  <a:lnTo>
                    <a:pt x="6817" y="13148"/>
                  </a:lnTo>
                  <a:cubicBezTo>
                    <a:pt x="6747" y="13204"/>
                    <a:pt x="6738" y="13239"/>
                    <a:pt x="6790" y="13239"/>
                  </a:cubicBezTo>
                  <a:cubicBezTo>
                    <a:pt x="6791" y="13239"/>
                    <a:pt x="6792" y="13239"/>
                    <a:pt x="6793" y="13239"/>
                  </a:cubicBezTo>
                  <a:cubicBezTo>
                    <a:pt x="6815" y="13228"/>
                    <a:pt x="6839" y="13220"/>
                    <a:pt x="6852" y="13214"/>
                  </a:cubicBezTo>
                  <a:cubicBezTo>
                    <a:pt x="6927" y="13202"/>
                    <a:pt x="6996" y="13192"/>
                    <a:pt x="7064" y="13183"/>
                  </a:cubicBezTo>
                  <a:cubicBezTo>
                    <a:pt x="7081" y="13168"/>
                    <a:pt x="7099" y="13153"/>
                    <a:pt x="7115" y="13140"/>
                  </a:cubicBezTo>
                  <a:cubicBezTo>
                    <a:pt x="7286" y="13100"/>
                    <a:pt x="7426" y="13099"/>
                    <a:pt x="7560" y="12986"/>
                  </a:cubicBezTo>
                  <a:cubicBezTo>
                    <a:pt x="7639" y="12918"/>
                    <a:pt x="7741" y="12858"/>
                    <a:pt x="7898" y="12811"/>
                  </a:cubicBezTo>
                  <a:lnTo>
                    <a:pt x="7898" y="12811"/>
                  </a:lnTo>
                  <a:cubicBezTo>
                    <a:pt x="7810" y="12856"/>
                    <a:pt x="7732" y="12903"/>
                    <a:pt x="7639" y="12947"/>
                  </a:cubicBezTo>
                  <a:cubicBezTo>
                    <a:pt x="7665" y="12949"/>
                    <a:pt x="7688" y="12950"/>
                    <a:pt x="7713" y="12952"/>
                  </a:cubicBezTo>
                  <a:cubicBezTo>
                    <a:pt x="7647" y="12981"/>
                    <a:pt x="7616" y="12990"/>
                    <a:pt x="7603" y="12990"/>
                  </a:cubicBezTo>
                  <a:cubicBezTo>
                    <a:pt x="7580" y="12990"/>
                    <a:pt x="7607" y="12963"/>
                    <a:pt x="7600" y="12963"/>
                  </a:cubicBezTo>
                  <a:cubicBezTo>
                    <a:pt x="7597" y="12963"/>
                    <a:pt x="7586" y="12969"/>
                    <a:pt x="7560" y="12986"/>
                  </a:cubicBezTo>
                  <a:cubicBezTo>
                    <a:pt x="7595" y="13008"/>
                    <a:pt x="7596" y="13017"/>
                    <a:pt x="7598" y="13028"/>
                  </a:cubicBezTo>
                  <a:cubicBezTo>
                    <a:pt x="7841" y="12908"/>
                    <a:pt x="8080" y="12803"/>
                    <a:pt x="8310" y="12697"/>
                  </a:cubicBezTo>
                  <a:cubicBezTo>
                    <a:pt x="8326" y="12677"/>
                    <a:pt x="8335" y="12662"/>
                    <a:pt x="8350" y="12641"/>
                  </a:cubicBezTo>
                  <a:cubicBezTo>
                    <a:pt x="8417" y="12638"/>
                    <a:pt x="8529" y="12563"/>
                    <a:pt x="8589" y="12543"/>
                  </a:cubicBezTo>
                  <a:cubicBezTo>
                    <a:pt x="8689" y="12508"/>
                    <a:pt x="8745" y="12471"/>
                    <a:pt x="8838" y="12409"/>
                  </a:cubicBezTo>
                  <a:cubicBezTo>
                    <a:pt x="8904" y="12362"/>
                    <a:pt x="9003" y="12284"/>
                    <a:pt x="9096" y="12257"/>
                  </a:cubicBezTo>
                  <a:cubicBezTo>
                    <a:pt x="9176" y="12190"/>
                    <a:pt x="9251" y="12126"/>
                    <a:pt x="9324" y="12066"/>
                  </a:cubicBezTo>
                  <a:cubicBezTo>
                    <a:pt x="9375" y="12046"/>
                    <a:pt x="9431" y="12018"/>
                    <a:pt x="9494" y="11990"/>
                  </a:cubicBezTo>
                  <a:cubicBezTo>
                    <a:pt x="9521" y="11937"/>
                    <a:pt x="9541" y="11896"/>
                    <a:pt x="9562" y="11857"/>
                  </a:cubicBezTo>
                  <a:cubicBezTo>
                    <a:pt x="9653" y="11793"/>
                    <a:pt x="9737" y="11734"/>
                    <a:pt x="9819" y="11675"/>
                  </a:cubicBezTo>
                  <a:cubicBezTo>
                    <a:pt x="9824" y="11685"/>
                    <a:pt x="9825" y="11692"/>
                    <a:pt x="9828" y="11698"/>
                  </a:cubicBezTo>
                  <a:cubicBezTo>
                    <a:pt x="9868" y="11669"/>
                    <a:pt x="9933" y="11632"/>
                    <a:pt x="9902" y="11626"/>
                  </a:cubicBezTo>
                  <a:cubicBezTo>
                    <a:pt x="9852" y="11612"/>
                    <a:pt x="10025" y="11484"/>
                    <a:pt x="10037" y="11436"/>
                  </a:cubicBezTo>
                  <a:cubicBezTo>
                    <a:pt x="10059" y="11422"/>
                    <a:pt x="10083" y="11406"/>
                    <a:pt x="10119" y="11381"/>
                  </a:cubicBezTo>
                  <a:lnTo>
                    <a:pt x="10119" y="11381"/>
                  </a:lnTo>
                  <a:cubicBezTo>
                    <a:pt x="10097" y="11419"/>
                    <a:pt x="10080" y="11453"/>
                    <a:pt x="10064" y="11484"/>
                  </a:cubicBezTo>
                  <a:cubicBezTo>
                    <a:pt x="10005" y="11534"/>
                    <a:pt x="9952" y="11581"/>
                    <a:pt x="9903" y="11626"/>
                  </a:cubicBezTo>
                  <a:cubicBezTo>
                    <a:pt x="9991" y="11563"/>
                    <a:pt x="10056" y="11517"/>
                    <a:pt x="10133" y="11463"/>
                  </a:cubicBezTo>
                  <a:cubicBezTo>
                    <a:pt x="10147" y="11431"/>
                    <a:pt x="10170" y="11385"/>
                    <a:pt x="10189" y="11342"/>
                  </a:cubicBezTo>
                  <a:cubicBezTo>
                    <a:pt x="10237" y="11325"/>
                    <a:pt x="10284" y="11308"/>
                    <a:pt x="10336" y="11289"/>
                  </a:cubicBezTo>
                  <a:lnTo>
                    <a:pt x="10336" y="11289"/>
                  </a:lnTo>
                  <a:cubicBezTo>
                    <a:pt x="10292" y="11335"/>
                    <a:pt x="10247" y="11382"/>
                    <a:pt x="10174" y="11459"/>
                  </a:cubicBezTo>
                  <a:cubicBezTo>
                    <a:pt x="10339" y="11329"/>
                    <a:pt x="10474" y="11231"/>
                    <a:pt x="10524" y="11141"/>
                  </a:cubicBezTo>
                  <a:cubicBezTo>
                    <a:pt x="10608" y="11072"/>
                    <a:pt x="10671" y="11017"/>
                    <a:pt x="10733" y="10961"/>
                  </a:cubicBezTo>
                  <a:cubicBezTo>
                    <a:pt x="10732" y="10942"/>
                    <a:pt x="10730" y="10927"/>
                    <a:pt x="10729" y="10914"/>
                  </a:cubicBezTo>
                  <a:cubicBezTo>
                    <a:pt x="10759" y="10885"/>
                    <a:pt x="10786" y="10857"/>
                    <a:pt x="10815" y="10826"/>
                  </a:cubicBezTo>
                  <a:cubicBezTo>
                    <a:pt x="10807" y="10808"/>
                    <a:pt x="10798" y="10791"/>
                    <a:pt x="10786" y="10776"/>
                  </a:cubicBezTo>
                  <a:cubicBezTo>
                    <a:pt x="10786" y="10776"/>
                    <a:pt x="10785" y="10775"/>
                    <a:pt x="10785" y="10775"/>
                  </a:cubicBezTo>
                  <a:cubicBezTo>
                    <a:pt x="10781" y="10775"/>
                    <a:pt x="10765" y="10786"/>
                    <a:pt x="10764" y="10788"/>
                  </a:cubicBezTo>
                  <a:cubicBezTo>
                    <a:pt x="10717" y="10841"/>
                    <a:pt x="10673" y="10892"/>
                    <a:pt x="10611" y="10961"/>
                  </a:cubicBezTo>
                  <a:cubicBezTo>
                    <a:pt x="10602" y="10944"/>
                    <a:pt x="10596" y="10933"/>
                    <a:pt x="10590" y="10923"/>
                  </a:cubicBezTo>
                  <a:lnTo>
                    <a:pt x="10654" y="10889"/>
                  </a:lnTo>
                  <a:cubicBezTo>
                    <a:pt x="10651" y="10874"/>
                    <a:pt x="10648" y="10861"/>
                    <a:pt x="10645" y="10848"/>
                  </a:cubicBezTo>
                  <a:cubicBezTo>
                    <a:pt x="10679" y="10829"/>
                    <a:pt x="10692" y="10822"/>
                    <a:pt x="10723" y="10804"/>
                  </a:cubicBezTo>
                  <a:cubicBezTo>
                    <a:pt x="10740" y="10773"/>
                    <a:pt x="10759" y="10742"/>
                    <a:pt x="10779" y="10711"/>
                  </a:cubicBezTo>
                  <a:cubicBezTo>
                    <a:pt x="10814" y="10691"/>
                    <a:pt x="10833" y="10680"/>
                    <a:pt x="10857" y="10667"/>
                  </a:cubicBezTo>
                  <a:cubicBezTo>
                    <a:pt x="10879" y="10708"/>
                    <a:pt x="10902" y="10749"/>
                    <a:pt x="10924" y="10789"/>
                  </a:cubicBezTo>
                  <a:cubicBezTo>
                    <a:pt x="10890" y="10824"/>
                    <a:pt x="10867" y="10849"/>
                    <a:pt x="10833" y="10883"/>
                  </a:cubicBezTo>
                  <a:cubicBezTo>
                    <a:pt x="10917" y="10822"/>
                    <a:pt x="10983" y="10774"/>
                    <a:pt x="11049" y="10719"/>
                  </a:cubicBezTo>
                  <a:cubicBezTo>
                    <a:pt x="11105" y="10670"/>
                    <a:pt x="11160" y="10611"/>
                    <a:pt x="11246" y="10521"/>
                  </a:cubicBezTo>
                  <a:cubicBezTo>
                    <a:pt x="11252" y="10504"/>
                    <a:pt x="11264" y="10467"/>
                    <a:pt x="11277" y="10426"/>
                  </a:cubicBezTo>
                  <a:cubicBezTo>
                    <a:pt x="11313" y="10407"/>
                    <a:pt x="11344" y="10390"/>
                    <a:pt x="11372" y="10374"/>
                  </a:cubicBezTo>
                  <a:lnTo>
                    <a:pt x="11372" y="10374"/>
                  </a:lnTo>
                  <a:cubicBezTo>
                    <a:pt x="11355" y="10407"/>
                    <a:pt x="11345" y="10426"/>
                    <a:pt x="11333" y="10445"/>
                  </a:cubicBezTo>
                  <a:cubicBezTo>
                    <a:pt x="11395" y="10395"/>
                    <a:pt x="11451" y="10351"/>
                    <a:pt x="11505" y="10307"/>
                  </a:cubicBezTo>
                  <a:cubicBezTo>
                    <a:pt x="11516" y="10277"/>
                    <a:pt x="11525" y="10257"/>
                    <a:pt x="11532" y="10234"/>
                  </a:cubicBezTo>
                  <a:cubicBezTo>
                    <a:pt x="11650" y="10139"/>
                    <a:pt x="11813" y="9973"/>
                    <a:pt x="11906" y="9877"/>
                  </a:cubicBezTo>
                  <a:cubicBezTo>
                    <a:pt x="12042" y="9737"/>
                    <a:pt x="12139" y="9596"/>
                    <a:pt x="12282" y="9440"/>
                  </a:cubicBezTo>
                  <a:cubicBezTo>
                    <a:pt x="12291" y="9416"/>
                    <a:pt x="12300" y="9391"/>
                    <a:pt x="12307" y="9368"/>
                  </a:cubicBezTo>
                  <a:cubicBezTo>
                    <a:pt x="12388" y="9300"/>
                    <a:pt x="12451" y="9246"/>
                    <a:pt x="12513" y="9196"/>
                  </a:cubicBezTo>
                  <a:lnTo>
                    <a:pt x="12640" y="9005"/>
                  </a:lnTo>
                  <a:cubicBezTo>
                    <a:pt x="12684" y="8960"/>
                    <a:pt x="12721" y="8925"/>
                    <a:pt x="12757" y="8888"/>
                  </a:cubicBezTo>
                  <a:cubicBezTo>
                    <a:pt x="12765" y="8857"/>
                    <a:pt x="12769" y="8835"/>
                    <a:pt x="12775" y="8812"/>
                  </a:cubicBezTo>
                  <a:cubicBezTo>
                    <a:pt x="12828" y="8760"/>
                    <a:pt x="12865" y="8724"/>
                    <a:pt x="12906" y="8684"/>
                  </a:cubicBezTo>
                  <a:cubicBezTo>
                    <a:pt x="12915" y="8653"/>
                    <a:pt x="12921" y="8628"/>
                    <a:pt x="12928" y="8604"/>
                  </a:cubicBezTo>
                  <a:cubicBezTo>
                    <a:pt x="12950" y="8576"/>
                    <a:pt x="12971" y="8551"/>
                    <a:pt x="12963" y="8543"/>
                  </a:cubicBezTo>
                  <a:cubicBezTo>
                    <a:pt x="12976" y="8534"/>
                    <a:pt x="12986" y="8526"/>
                    <a:pt x="12995" y="8519"/>
                  </a:cubicBezTo>
                  <a:lnTo>
                    <a:pt x="12995" y="8519"/>
                  </a:lnTo>
                  <a:cubicBezTo>
                    <a:pt x="12987" y="8524"/>
                    <a:pt x="12978" y="8523"/>
                    <a:pt x="12969" y="8534"/>
                  </a:cubicBezTo>
                  <a:cubicBezTo>
                    <a:pt x="12967" y="8536"/>
                    <a:pt x="12964" y="8539"/>
                    <a:pt x="12962" y="8540"/>
                  </a:cubicBezTo>
                  <a:lnTo>
                    <a:pt x="12962" y="8540"/>
                  </a:lnTo>
                  <a:cubicBezTo>
                    <a:pt x="12953" y="8526"/>
                    <a:pt x="12966" y="8498"/>
                    <a:pt x="12990" y="8451"/>
                  </a:cubicBezTo>
                  <a:lnTo>
                    <a:pt x="12990" y="8451"/>
                  </a:lnTo>
                  <a:cubicBezTo>
                    <a:pt x="12991" y="8473"/>
                    <a:pt x="12993" y="8494"/>
                    <a:pt x="12996" y="8513"/>
                  </a:cubicBezTo>
                  <a:cubicBezTo>
                    <a:pt x="12996" y="8515"/>
                    <a:pt x="12996" y="8516"/>
                    <a:pt x="12996" y="8518"/>
                  </a:cubicBezTo>
                  <a:lnTo>
                    <a:pt x="12996" y="8518"/>
                  </a:lnTo>
                  <a:cubicBezTo>
                    <a:pt x="12998" y="8517"/>
                    <a:pt x="13000" y="8515"/>
                    <a:pt x="13001" y="8514"/>
                  </a:cubicBezTo>
                  <a:lnTo>
                    <a:pt x="13001" y="8514"/>
                  </a:lnTo>
                  <a:cubicBezTo>
                    <a:pt x="13000" y="8516"/>
                    <a:pt x="12998" y="8517"/>
                    <a:pt x="12996" y="8518"/>
                  </a:cubicBezTo>
                  <a:lnTo>
                    <a:pt x="12996" y="8518"/>
                  </a:lnTo>
                  <a:cubicBezTo>
                    <a:pt x="12996" y="8518"/>
                    <a:pt x="12996" y="8518"/>
                    <a:pt x="12996" y="8518"/>
                  </a:cubicBezTo>
                  <a:lnTo>
                    <a:pt x="12996" y="8518"/>
                  </a:lnTo>
                  <a:cubicBezTo>
                    <a:pt x="12996" y="8518"/>
                    <a:pt x="12996" y="8518"/>
                    <a:pt x="12995" y="8519"/>
                  </a:cubicBezTo>
                  <a:lnTo>
                    <a:pt x="12995" y="8519"/>
                  </a:lnTo>
                  <a:cubicBezTo>
                    <a:pt x="12996" y="8518"/>
                    <a:pt x="12996" y="8518"/>
                    <a:pt x="12996" y="8518"/>
                  </a:cubicBezTo>
                  <a:lnTo>
                    <a:pt x="12996" y="8518"/>
                  </a:lnTo>
                  <a:cubicBezTo>
                    <a:pt x="13013" y="8626"/>
                    <a:pt x="13002" y="8748"/>
                    <a:pt x="13018" y="8821"/>
                  </a:cubicBezTo>
                  <a:cubicBezTo>
                    <a:pt x="13043" y="8927"/>
                    <a:pt x="13040" y="9028"/>
                    <a:pt x="13053" y="9128"/>
                  </a:cubicBezTo>
                  <a:cubicBezTo>
                    <a:pt x="13063" y="9196"/>
                    <a:pt x="13075" y="9263"/>
                    <a:pt x="13087" y="9333"/>
                  </a:cubicBezTo>
                  <a:cubicBezTo>
                    <a:pt x="13085" y="9374"/>
                    <a:pt x="13084" y="9415"/>
                    <a:pt x="13084" y="9446"/>
                  </a:cubicBezTo>
                  <a:cubicBezTo>
                    <a:pt x="13085" y="9455"/>
                    <a:pt x="13099" y="9530"/>
                    <a:pt x="13112" y="9602"/>
                  </a:cubicBezTo>
                  <a:cubicBezTo>
                    <a:pt x="13125" y="9674"/>
                    <a:pt x="13140" y="9743"/>
                    <a:pt x="13140" y="9743"/>
                  </a:cubicBezTo>
                  <a:lnTo>
                    <a:pt x="13137" y="9809"/>
                  </a:lnTo>
                  <a:cubicBezTo>
                    <a:pt x="13153" y="9849"/>
                    <a:pt x="13168" y="9889"/>
                    <a:pt x="13183" y="9927"/>
                  </a:cubicBezTo>
                  <a:cubicBezTo>
                    <a:pt x="13187" y="10039"/>
                    <a:pt x="13206" y="10137"/>
                    <a:pt x="13247" y="10262"/>
                  </a:cubicBezTo>
                  <a:cubicBezTo>
                    <a:pt x="13277" y="10339"/>
                    <a:pt x="13321" y="10448"/>
                    <a:pt x="13334" y="10548"/>
                  </a:cubicBezTo>
                  <a:cubicBezTo>
                    <a:pt x="13368" y="10770"/>
                    <a:pt x="13458" y="11000"/>
                    <a:pt x="13525" y="11192"/>
                  </a:cubicBezTo>
                  <a:cubicBezTo>
                    <a:pt x="13564" y="11264"/>
                    <a:pt x="13590" y="11314"/>
                    <a:pt x="13611" y="11356"/>
                  </a:cubicBezTo>
                  <a:lnTo>
                    <a:pt x="13624" y="11297"/>
                  </a:lnTo>
                  <a:cubicBezTo>
                    <a:pt x="13630" y="11310"/>
                    <a:pt x="13636" y="11322"/>
                    <a:pt x="13643" y="11335"/>
                  </a:cubicBezTo>
                  <a:cubicBezTo>
                    <a:pt x="13648" y="11379"/>
                    <a:pt x="13653" y="11425"/>
                    <a:pt x="13658" y="11469"/>
                  </a:cubicBezTo>
                  <a:cubicBezTo>
                    <a:pt x="13670" y="11485"/>
                    <a:pt x="13677" y="11498"/>
                    <a:pt x="13680" y="11502"/>
                  </a:cubicBezTo>
                  <a:lnTo>
                    <a:pt x="13680" y="11502"/>
                  </a:lnTo>
                  <a:cubicBezTo>
                    <a:pt x="13774" y="11766"/>
                    <a:pt x="13926" y="11968"/>
                    <a:pt x="14071" y="12174"/>
                  </a:cubicBezTo>
                  <a:lnTo>
                    <a:pt x="14071" y="12221"/>
                  </a:lnTo>
                  <a:cubicBezTo>
                    <a:pt x="14093" y="12243"/>
                    <a:pt x="14111" y="12262"/>
                    <a:pt x="14127" y="12278"/>
                  </a:cubicBezTo>
                  <a:cubicBezTo>
                    <a:pt x="14142" y="12306"/>
                    <a:pt x="14157" y="12334"/>
                    <a:pt x="14170" y="12360"/>
                  </a:cubicBezTo>
                  <a:cubicBezTo>
                    <a:pt x="14226" y="12419"/>
                    <a:pt x="14273" y="12468"/>
                    <a:pt x="14310" y="12505"/>
                  </a:cubicBezTo>
                  <a:cubicBezTo>
                    <a:pt x="14345" y="12522"/>
                    <a:pt x="14374" y="12537"/>
                    <a:pt x="14399" y="12550"/>
                  </a:cubicBezTo>
                  <a:cubicBezTo>
                    <a:pt x="14389" y="12533"/>
                    <a:pt x="14379" y="12518"/>
                    <a:pt x="14370" y="12502"/>
                  </a:cubicBezTo>
                  <a:lnTo>
                    <a:pt x="14370" y="12502"/>
                  </a:lnTo>
                  <a:lnTo>
                    <a:pt x="14388" y="12516"/>
                  </a:lnTo>
                  <a:lnTo>
                    <a:pt x="14408" y="12558"/>
                  </a:lnTo>
                  <a:cubicBezTo>
                    <a:pt x="14406" y="12555"/>
                    <a:pt x="14403" y="12553"/>
                    <a:pt x="14401" y="12552"/>
                  </a:cubicBezTo>
                  <a:lnTo>
                    <a:pt x="14401" y="12552"/>
                  </a:lnTo>
                  <a:cubicBezTo>
                    <a:pt x="14431" y="12578"/>
                    <a:pt x="14459" y="12602"/>
                    <a:pt x="14486" y="12627"/>
                  </a:cubicBezTo>
                  <a:cubicBezTo>
                    <a:pt x="14492" y="12647"/>
                    <a:pt x="14498" y="12669"/>
                    <a:pt x="14504" y="12684"/>
                  </a:cubicBezTo>
                  <a:cubicBezTo>
                    <a:pt x="14568" y="12741"/>
                    <a:pt x="14632" y="12797"/>
                    <a:pt x="14695" y="12853"/>
                  </a:cubicBezTo>
                  <a:cubicBezTo>
                    <a:pt x="14761" y="12905"/>
                    <a:pt x="14827" y="12955"/>
                    <a:pt x="14895" y="13006"/>
                  </a:cubicBezTo>
                  <a:cubicBezTo>
                    <a:pt x="14914" y="13030"/>
                    <a:pt x="14941" y="13058"/>
                    <a:pt x="14969" y="13089"/>
                  </a:cubicBezTo>
                  <a:cubicBezTo>
                    <a:pt x="15054" y="13152"/>
                    <a:pt x="15138" y="13206"/>
                    <a:pt x="15226" y="13248"/>
                  </a:cubicBezTo>
                  <a:cubicBezTo>
                    <a:pt x="15310" y="13292"/>
                    <a:pt x="15395" y="13324"/>
                    <a:pt x="15481" y="13346"/>
                  </a:cubicBezTo>
                  <a:cubicBezTo>
                    <a:pt x="15513" y="13396"/>
                    <a:pt x="15595" y="13414"/>
                    <a:pt x="15731" y="13455"/>
                  </a:cubicBezTo>
                  <a:cubicBezTo>
                    <a:pt x="15737" y="13464"/>
                    <a:pt x="15748" y="13484"/>
                    <a:pt x="15763" y="13509"/>
                  </a:cubicBezTo>
                  <a:cubicBezTo>
                    <a:pt x="15859" y="13530"/>
                    <a:pt x="15918" y="13536"/>
                    <a:pt x="15968" y="13542"/>
                  </a:cubicBezTo>
                  <a:cubicBezTo>
                    <a:pt x="16035" y="13570"/>
                    <a:pt x="16100" y="13599"/>
                    <a:pt x="16175" y="13626"/>
                  </a:cubicBezTo>
                  <a:cubicBezTo>
                    <a:pt x="16190" y="13615"/>
                    <a:pt x="16205" y="13605"/>
                    <a:pt x="16224" y="13593"/>
                  </a:cubicBezTo>
                  <a:cubicBezTo>
                    <a:pt x="16291" y="13609"/>
                    <a:pt x="16349" y="13623"/>
                    <a:pt x="16391" y="13633"/>
                  </a:cubicBezTo>
                  <a:cubicBezTo>
                    <a:pt x="16402" y="13646"/>
                    <a:pt x="16408" y="13655"/>
                    <a:pt x="16412" y="13661"/>
                  </a:cubicBezTo>
                  <a:cubicBezTo>
                    <a:pt x="16496" y="13677"/>
                    <a:pt x="16569" y="13685"/>
                    <a:pt x="16616" y="13690"/>
                  </a:cubicBezTo>
                  <a:cubicBezTo>
                    <a:pt x="16626" y="13690"/>
                    <a:pt x="16636" y="13690"/>
                    <a:pt x="16645" y="13690"/>
                  </a:cubicBezTo>
                  <a:cubicBezTo>
                    <a:pt x="16703" y="13690"/>
                    <a:pt x="16751" y="13690"/>
                    <a:pt x="16822" y="13677"/>
                  </a:cubicBezTo>
                  <a:lnTo>
                    <a:pt x="16822" y="13677"/>
                  </a:lnTo>
                  <a:cubicBezTo>
                    <a:pt x="16826" y="13680"/>
                    <a:pt x="16831" y="13684"/>
                    <a:pt x="16836" y="13687"/>
                  </a:cubicBezTo>
                  <a:cubicBezTo>
                    <a:pt x="16841" y="13685"/>
                    <a:pt x="16846" y="13682"/>
                    <a:pt x="16849" y="13679"/>
                  </a:cubicBezTo>
                  <a:lnTo>
                    <a:pt x="16849" y="13679"/>
                  </a:lnTo>
                  <a:cubicBezTo>
                    <a:pt x="16859" y="13713"/>
                    <a:pt x="16965" y="13715"/>
                    <a:pt x="17045" y="13733"/>
                  </a:cubicBezTo>
                  <a:cubicBezTo>
                    <a:pt x="17064" y="13714"/>
                    <a:pt x="17075" y="13702"/>
                    <a:pt x="17090" y="13686"/>
                  </a:cubicBezTo>
                  <a:cubicBezTo>
                    <a:pt x="17139" y="13687"/>
                    <a:pt x="17176" y="13690"/>
                    <a:pt x="17231" y="13693"/>
                  </a:cubicBezTo>
                  <a:cubicBezTo>
                    <a:pt x="17192" y="13707"/>
                    <a:pt x="17165" y="13715"/>
                    <a:pt x="17128" y="13727"/>
                  </a:cubicBezTo>
                  <a:cubicBezTo>
                    <a:pt x="17196" y="13727"/>
                    <a:pt x="17256" y="13726"/>
                    <a:pt x="17323" y="13726"/>
                  </a:cubicBezTo>
                  <a:cubicBezTo>
                    <a:pt x="17362" y="13712"/>
                    <a:pt x="17404" y="13702"/>
                    <a:pt x="17448" y="13683"/>
                  </a:cubicBezTo>
                  <a:lnTo>
                    <a:pt x="17448" y="13683"/>
                  </a:lnTo>
                  <a:cubicBezTo>
                    <a:pt x="17496" y="13694"/>
                    <a:pt x="17422" y="13721"/>
                    <a:pt x="17501" y="13721"/>
                  </a:cubicBezTo>
                  <a:cubicBezTo>
                    <a:pt x="17508" y="13721"/>
                    <a:pt x="17517" y="13720"/>
                    <a:pt x="17527" y="13720"/>
                  </a:cubicBezTo>
                  <a:cubicBezTo>
                    <a:pt x="17540" y="13714"/>
                    <a:pt x="17557" y="13710"/>
                    <a:pt x="17573" y="13704"/>
                  </a:cubicBezTo>
                  <a:cubicBezTo>
                    <a:pt x="17579" y="13705"/>
                    <a:pt x="17586" y="13705"/>
                    <a:pt x="17593" y="13707"/>
                  </a:cubicBezTo>
                  <a:lnTo>
                    <a:pt x="17537" y="13721"/>
                  </a:lnTo>
                  <a:cubicBezTo>
                    <a:pt x="17533" y="13720"/>
                    <a:pt x="17527" y="13720"/>
                    <a:pt x="17527" y="13720"/>
                  </a:cubicBezTo>
                  <a:lnTo>
                    <a:pt x="17527" y="13720"/>
                  </a:lnTo>
                  <a:cubicBezTo>
                    <a:pt x="17550" y="13728"/>
                    <a:pt x="17574" y="13731"/>
                    <a:pt x="17598" y="13731"/>
                  </a:cubicBezTo>
                  <a:cubicBezTo>
                    <a:pt x="17672" y="13731"/>
                    <a:pt x="17749" y="13703"/>
                    <a:pt x="17820" y="13695"/>
                  </a:cubicBezTo>
                  <a:cubicBezTo>
                    <a:pt x="17838" y="13696"/>
                    <a:pt x="17856" y="13697"/>
                    <a:pt x="17874" y="13697"/>
                  </a:cubicBezTo>
                  <a:cubicBezTo>
                    <a:pt x="18011" y="13697"/>
                    <a:pt x="18153" y="13664"/>
                    <a:pt x="18286" y="13623"/>
                  </a:cubicBezTo>
                  <a:cubicBezTo>
                    <a:pt x="18311" y="13630"/>
                    <a:pt x="18330" y="13636"/>
                    <a:pt x="18347" y="13640"/>
                  </a:cubicBezTo>
                  <a:cubicBezTo>
                    <a:pt x="18422" y="13617"/>
                    <a:pt x="18491" y="13598"/>
                    <a:pt x="18554" y="13574"/>
                  </a:cubicBezTo>
                  <a:cubicBezTo>
                    <a:pt x="18581" y="13573"/>
                    <a:pt x="18606" y="13571"/>
                    <a:pt x="18632" y="13570"/>
                  </a:cubicBezTo>
                  <a:cubicBezTo>
                    <a:pt x="18678" y="13552"/>
                    <a:pt x="18722" y="13536"/>
                    <a:pt x="18759" y="13523"/>
                  </a:cubicBezTo>
                  <a:cubicBezTo>
                    <a:pt x="18831" y="13509"/>
                    <a:pt x="18897" y="13501"/>
                    <a:pt x="18962" y="13484"/>
                  </a:cubicBezTo>
                  <a:lnTo>
                    <a:pt x="19004" y="13459"/>
                  </a:lnTo>
                  <a:lnTo>
                    <a:pt x="19025" y="13467"/>
                  </a:lnTo>
                  <a:cubicBezTo>
                    <a:pt x="19106" y="13440"/>
                    <a:pt x="19221" y="13412"/>
                    <a:pt x="19260" y="13390"/>
                  </a:cubicBezTo>
                  <a:cubicBezTo>
                    <a:pt x="19344" y="13345"/>
                    <a:pt x="19396" y="13351"/>
                    <a:pt x="19463" y="13324"/>
                  </a:cubicBezTo>
                  <a:cubicBezTo>
                    <a:pt x="19618" y="13262"/>
                    <a:pt x="19724" y="13200"/>
                    <a:pt x="19875" y="13131"/>
                  </a:cubicBezTo>
                  <a:cubicBezTo>
                    <a:pt x="19927" y="13109"/>
                    <a:pt x="19958" y="13072"/>
                    <a:pt x="20021" y="13022"/>
                  </a:cubicBezTo>
                  <a:cubicBezTo>
                    <a:pt x="20034" y="13031"/>
                    <a:pt x="20052" y="13035"/>
                    <a:pt x="20076" y="13035"/>
                  </a:cubicBezTo>
                  <a:cubicBezTo>
                    <a:pt x="20131" y="13035"/>
                    <a:pt x="20211" y="13015"/>
                    <a:pt x="20300" y="12980"/>
                  </a:cubicBezTo>
                  <a:cubicBezTo>
                    <a:pt x="20308" y="12962"/>
                    <a:pt x="20315" y="12945"/>
                    <a:pt x="20325" y="12918"/>
                  </a:cubicBezTo>
                  <a:cubicBezTo>
                    <a:pt x="20386" y="12914"/>
                    <a:pt x="20425" y="12912"/>
                    <a:pt x="20467" y="12909"/>
                  </a:cubicBezTo>
                  <a:lnTo>
                    <a:pt x="20524" y="12872"/>
                  </a:lnTo>
                  <a:cubicBezTo>
                    <a:pt x="20543" y="12868"/>
                    <a:pt x="20558" y="12865"/>
                    <a:pt x="20578" y="12862"/>
                  </a:cubicBezTo>
                  <a:cubicBezTo>
                    <a:pt x="20637" y="12821"/>
                    <a:pt x="20696" y="12780"/>
                    <a:pt x="20756" y="12733"/>
                  </a:cubicBezTo>
                  <a:cubicBezTo>
                    <a:pt x="20771" y="12736"/>
                    <a:pt x="20786" y="12739"/>
                    <a:pt x="20799" y="12741"/>
                  </a:cubicBezTo>
                  <a:cubicBezTo>
                    <a:pt x="20993" y="12630"/>
                    <a:pt x="21191" y="12537"/>
                    <a:pt x="21388" y="12456"/>
                  </a:cubicBezTo>
                  <a:cubicBezTo>
                    <a:pt x="21494" y="12363"/>
                    <a:pt x="21620" y="12330"/>
                    <a:pt x="21755" y="12268"/>
                  </a:cubicBezTo>
                  <a:cubicBezTo>
                    <a:pt x="21783" y="12238"/>
                    <a:pt x="21813" y="12210"/>
                    <a:pt x="21841" y="12181"/>
                  </a:cubicBezTo>
                  <a:cubicBezTo>
                    <a:pt x="21933" y="12134"/>
                    <a:pt x="22016" y="12094"/>
                    <a:pt x="22098" y="12050"/>
                  </a:cubicBezTo>
                  <a:cubicBezTo>
                    <a:pt x="22188" y="12001"/>
                    <a:pt x="22278" y="11943"/>
                    <a:pt x="22365" y="11898"/>
                  </a:cubicBezTo>
                  <a:cubicBezTo>
                    <a:pt x="22429" y="11866"/>
                    <a:pt x="22484" y="11837"/>
                    <a:pt x="22544" y="11803"/>
                  </a:cubicBezTo>
                  <a:cubicBezTo>
                    <a:pt x="22601" y="11770"/>
                    <a:pt x="22662" y="11737"/>
                    <a:pt x="22722" y="11704"/>
                  </a:cubicBezTo>
                  <a:cubicBezTo>
                    <a:pt x="22846" y="11635"/>
                    <a:pt x="22960" y="11556"/>
                    <a:pt x="23094" y="11492"/>
                  </a:cubicBezTo>
                  <a:cubicBezTo>
                    <a:pt x="23294" y="11395"/>
                    <a:pt x="23477" y="11256"/>
                    <a:pt x="23677" y="11148"/>
                  </a:cubicBezTo>
                  <a:cubicBezTo>
                    <a:pt x="23684" y="11145"/>
                    <a:pt x="23692" y="11138"/>
                    <a:pt x="23724" y="11110"/>
                  </a:cubicBezTo>
                  <a:cubicBezTo>
                    <a:pt x="23730" y="11105"/>
                    <a:pt x="23758" y="11080"/>
                    <a:pt x="23792" y="11048"/>
                  </a:cubicBezTo>
                  <a:cubicBezTo>
                    <a:pt x="24030" y="10932"/>
                    <a:pt x="24257" y="10801"/>
                    <a:pt x="24435" y="10645"/>
                  </a:cubicBezTo>
                  <a:cubicBezTo>
                    <a:pt x="24467" y="10643"/>
                    <a:pt x="24488" y="10642"/>
                    <a:pt x="24511" y="10641"/>
                  </a:cubicBezTo>
                  <a:cubicBezTo>
                    <a:pt x="24682" y="10520"/>
                    <a:pt x="24849" y="10405"/>
                    <a:pt x="25064" y="10290"/>
                  </a:cubicBezTo>
                  <a:cubicBezTo>
                    <a:pt x="25103" y="10252"/>
                    <a:pt x="25147" y="10207"/>
                    <a:pt x="25200" y="10154"/>
                  </a:cubicBezTo>
                  <a:cubicBezTo>
                    <a:pt x="25225" y="10157"/>
                    <a:pt x="25239" y="10157"/>
                    <a:pt x="25261" y="10159"/>
                  </a:cubicBezTo>
                  <a:cubicBezTo>
                    <a:pt x="25348" y="10105"/>
                    <a:pt x="25438" y="10046"/>
                    <a:pt x="25541" y="9981"/>
                  </a:cubicBezTo>
                  <a:cubicBezTo>
                    <a:pt x="25556" y="9976"/>
                    <a:pt x="25584" y="9965"/>
                    <a:pt x="25615" y="9953"/>
                  </a:cubicBezTo>
                  <a:cubicBezTo>
                    <a:pt x="25725" y="9867"/>
                    <a:pt x="25837" y="9798"/>
                    <a:pt x="25976" y="9748"/>
                  </a:cubicBezTo>
                  <a:cubicBezTo>
                    <a:pt x="26021" y="9670"/>
                    <a:pt x="26146" y="9646"/>
                    <a:pt x="26227" y="9587"/>
                  </a:cubicBezTo>
                  <a:cubicBezTo>
                    <a:pt x="26335" y="9509"/>
                    <a:pt x="26440" y="9458"/>
                    <a:pt x="26547" y="9405"/>
                  </a:cubicBezTo>
                  <a:cubicBezTo>
                    <a:pt x="26556" y="9391"/>
                    <a:pt x="26563" y="9377"/>
                    <a:pt x="26572" y="9364"/>
                  </a:cubicBezTo>
                  <a:cubicBezTo>
                    <a:pt x="26808" y="9215"/>
                    <a:pt x="27056" y="9128"/>
                    <a:pt x="27253" y="8968"/>
                  </a:cubicBezTo>
                  <a:cubicBezTo>
                    <a:pt x="27333" y="8927"/>
                    <a:pt x="27392" y="8900"/>
                    <a:pt x="27449" y="8866"/>
                  </a:cubicBezTo>
                  <a:cubicBezTo>
                    <a:pt x="27517" y="8825"/>
                    <a:pt x="27587" y="8781"/>
                    <a:pt x="27657" y="8738"/>
                  </a:cubicBezTo>
                  <a:cubicBezTo>
                    <a:pt x="27718" y="8704"/>
                    <a:pt x="27782" y="8671"/>
                    <a:pt x="27845" y="8637"/>
                  </a:cubicBezTo>
                  <a:cubicBezTo>
                    <a:pt x="27996" y="8551"/>
                    <a:pt x="28145" y="8463"/>
                    <a:pt x="28235" y="8376"/>
                  </a:cubicBezTo>
                  <a:cubicBezTo>
                    <a:pt x="28344" y="8325"/>
                    <a:pt x="28432" y="8282"/>
                    <a:pt x="28519" y="8242"/>
                  </a:cubicBezTo>
                  <a:cubicBezTo>
                    <a:pt x="28529" y="8228"/>
                    <a:pt x="28538" y="8213"/>
                    <a:pt x="28551" y="8191"/>
                  </a:cubicBezTo>
                  <a:cubicBezTo>
                    <a:pt x="28610" y="8164"/>
                    <a:pt x="28664" y="8139"/>
                    <a:pt x="28717" y="8116"/>
                  </a:cubicBezTo>
                  <a:cubicBezTo>
                    <a:pt x="28741" y="8095"/>
                    <a:pt x="28760" y="8079"/>
                    <a:pt x="28775" y="8064"/>
                  </a:cubicBezTo>
                  <a:cubicBezTo>
                    <a:pt x="28804" y="8054"/>
                    <a:pt x="28834" y="8044"/>
                    <a:pt x="28875" y="8029"/>
                  </a:cubicBezTo>
                  <a:cubicBezTo>
                    <a:pt x="28938" y="7972"/>
                    <a:pt x="28995" y="7920"/>
                    <a:pt x="29019" y="7898"/>
                  </a:cubicBezTo>
                  <a:cubicBezTo>
                    <a:pt x="29169" y="7803"/>
                    <a:pt x="29269" y="7738"/>
                    <a:pt x="29366" y="7675"/>
                  </a:cubicBezTo>
                  <a:cubicBezTo>
                    <a:pt x="29422" y="7654"/>
                    <a:pt x="29479" y="7633"/>
                    <a:pt x="29547" y="7608"/>
                  </a:cubicBezTo>
                  <a:cubicBezTo>
                    <a:pt x="29562" y="7583"/>
                    <a:pt x="29571" y="7569"/>
                    <a:pt x="29581" y="7552"/>
                  </a:cubicBezTo>
                  <a:cubicBezTo>
                    <a:pt x="29618" y="7536"/>
                    <a:pt x="29655" y="7520"/>
                    <a:pt x="29688" y="7505"/>
                  </a:cubicBezTo>
                  <a:cubicBezTo>
                    <a:pt x="29719" y="7482"/>
                    <a:pt x="29743" y="7464"/>
                    <a:pt x="29768" y="7445"/>
                  </a:cubicBezTo>
                  <a:cubicBezTo>
                    <a:pt x="29809" y="7433"/>
                    <a:pt x="29843" y="7424"/>
                    <a:pt x="29875" y="7416"/>
                  </a:cubicBezTo>
                  <a:cubicBezTo>
                    <a:pt x="29944" y="7348"/>
                    <a:pt x="30024" y="7313"/>
                    <a:pt x="30089" y="7289"/>
                  </a:cubicBezTo>
                  <a:cubicBezTo>
                    <a:pt x="30206" y="7213"/>
                    <a:pt x="30283" y="7126"/>
                    <a:pt x="30424" y="7085"/>
                  </a:cubicBezTo>
                  <a:lnTo>
                    <a:pt x="30530" y="6993"/>
                  </a:lnTo>
                  <a:cubicBezTo>
                    <a:pt x="30568" y="6982"/>
                    <a:pt x="30603" y="6971"/>
                    <a:pt x="30640" y="6961"/>
                  </a:cubicBezTo>
                  <a:cubicBezTo>
                    <a:pt x="30779" y="6845"/>
                    <a:pt x="30998" y="6768"/>
                    <a:pt x="31140" y="6651"/>
                  </a:cubicBezTo>
                  <a:cubicBezTo>
                    <a:pt x="31158" y="6646"/>
                    <a:pt x="31180" y="6639"/>
                    <a:pt x="31202" y="6633"/>
                  </a:cubicBezTo>
                  <a:cubicBezTo>
                    <a:pt x="31305" y="6565"/>
                    <a:pt x="31407" y="6492"/>
                    <a:pt x="31513" y="6431"/>
                  </a:cubicBezTo>
                  <a:cubicBezTo>
                    <a:pt x="31614" y="6374"/>
                    <a:pt x="31720" y="6330"/>
                    <a:pt x="31808" y="6289"/>
                  </a:cubicBezTo>
                  <a:cubicBezTo>
                    <a:pt x="31983" y="6162"/>
                    <a:pt x="32154" y="6058"/>
                    <a:pt x="32350" y="5978"/>
                  </a:cubicBezTo>
                  <a:cubicBezTo>
                    <a:pt x="32388" y="5962"/>
                    <a:pt x="32441" y="5934"/>
                    <a:pt x="32484" y="5909"/>
                  </a:cubicBezTo>
                  <a:cubicBezTo>
                    <a:pt x="32569" y="5858"/>
                    <a:pt x="32640" y="5805"/>
                    <a:pt x="32737" y="5755"/>
                  </a:cubicBezTo>
                  <a:cubicBezTo>
                    <a:pt x="32818" y="5712"/>
                    <a:pt x="32900" y="5657"/>
                    <a:pt x="32977" y="5612"/>
                  </a:cubicBezTo>
                  <a:cubicBezTo>
                    <a:pt x="33002" y="5603"/>
                    <a:pt x="33019" y="5597"/>
                    <a:pt x="33041" y="5590"/>
                  </a:cubicBezTo>
                  <a:cubicBezTo>
                    <a:pt x="33053" y="5569"/>
                    <a:pt x="33063" y="5555"/>
                    <a:pt x="33075" y="5534"/>
                  </a:cubicBezTo>
                  <a:cubicBezTo>
                    <a:pt x="33122" y="5516"/>
                    <a:pt x="33160" y="5503"/>
                    <a:pt x="33199" y="5488"/>
                  </a:cubicBezTo>
                  <a:cubicBezTo>
                    <a:pt x="33215" y="5475"/>
                    <a:pt x="33234" y="5459"/>
                    <a:pt x="33250" y="5447"/>
                  </a:cubicBezTo>
                  <a:cubicBezTo>
                    <a:pt x="33330" y="5412"/>
                    <a:pt x="33405" y="5378"/>
                    <a:pt x="33478" y="5346"/>
                  </a:cubicBezTo>
                  <a:cubicBezTo>
                    <a:pt x="33499" y="5319"/>
                    <a:pt x="33511" y="5301"/>
                    <a:pt x="33522" y="5285"/>
                  </a:cubicBezTo>
                  <a:cubicBezTo>
                    <a:pt x="33871" y="5143"/>
                    <a:pt x="34192" y="5029"/>
                    <a:pt x="34529" y="4794"/>
                  </a:cubicBezTo>
                  <a:cubicBezTo>
                    <a:pt x="34677" y="4762"/>
                    <a:pt x="34871" y="4617"/>
                    <a:pt x="35004" y="4588"/>
                  </a:cubicBezTo>
                  <a:cubicBezTo>
                    <a:pt x="35073" y="4542"/>
                    <a:pt x="35141" y="4498"/>
                    <a:pt x="35204" y="4455"/>
                  </a:cubicBezTo>
                  <a:cubicBezTo>
                    <a:pt x="35328" y="4410"/>
                    <a:pt x="35525" y="4317"/>
                    <a:pt x="35584" y="4279"/>
                  </a:cubicBezTo>
                  <a:lnTo>
                    <a:pt x="35678" y="4205"/>
                  </a:lnTo>
                  <a:lnTo>
                    <a:pt x="35742" y="4189"/>
                  </a:lnTo>
                  <a:cubicBezTo>
                    <a:pt x="35998" y="4033"/>
                    <a:pt x="36172" y="3945"/>
                    <a:pt x="36378" y="3868"/>
                  </a:cubicBezTo>
                  <a:cubicBezTo>
                    <a:pt x="36430" y="3835"/>
                    <a:pt x="36478" y="3793"/>
                    <a:pt x="36533" y="3768"/>
                  </a:cubicBezTo>
                  <a:cubicBezTo>
                    <a:pt x="36613" y="3729"/>
                    <a:pt x="36668" y="3690"/>
                    <a:pt x="36736" y="3654"/>
                  </a:cubicBezTo>
                  <a:cubicBezTo>
                    <a:pt x="36797" y="3620"/>
                    <a:pt x="36869" y="3593"/>
                    <a:pt x="36937" y="3562"/>
                  </a:cubicBezTo>
                  <a:cubicBezTo>
                    <a:pt x="37003" y="3532"/>
                    <a:pt x="37078" y="3502"/>
                    <a:pt x="37137" y="3470"/>
                  </a:cubicBezTo>
                  <a:cubicBezTo>
                    <a:pt x="37196" y="3439"/>
                    <a:pt x="37273" y="3409"/>
                    <a:pt x="37305" y="3387"/>
                  </a:cubicBezTo>
                  <a:cubicBezTo>
                    <a:pt x="37387" y="3330"/>
                    <a:pt x="37421" y="3343"/>
                    <a:pt x="37498" y="3311"/>
                  </a:cubicBezTo>
                  <a:cubicBezTo>
                    <a:pt x="37514" y="3299"/>
                    <a:pt x="37542" y="3281"/>
                    <a:pt x="37576" y="3259"/>
                  </a:cubicBezTo>
                  <a:cubicBezTo>
                    <a:pt x="37655" y="3224"/>
                    <a:pt x="37742" y="3186"/>
                    <a:pt x="37827" y="3148"/>
                  </a:cubicBezTo>
                  <a:cubicBezTo>
                    <a:pt x="37914" y="3109"/>
                    <a:pt x="37986" y="3068"/>
                    <a:pt x="38064" y="3028"/>
                  </a:cubicBezTo>
                  <a:cubicBezTo>
                    <a:pt x="38136" y="2990"/>
                    <a:pt x="38221" y="2953"/>
                    <a:pt x="38313" y="2911"/>
                  </a:cubicBezTo>
                  <a:cubicBezTo>
                    <a:pt x="38400" y="2896"/>
                    <a:pt x="38529" y="2842"/>
                    <a:pt x="38620" y="2792"/>
                  </a:cubicBezTo>
                  <a:cubicBezTo>
                    <a:pt x="38697" y="2749"/>
                    <a:pt x="38764" y="2721"/>
                    <a:pt x="38836" y="2691"/>
                  </a:cubicBezTo>
                  <a:cubicBezTo>
                    <a:pt x="39094" y="2581"/>
                    <a:pt x="39340" y="2456"/>
                    <a:pt x="39607" y="2368"/>
                  </a:cubicBezTo>
                  <a:cubicBezTo>
                    <a:pt x="39625" y="2362"/>
                    <a:pt x="39649" y="2343"/>
                    <a:pt x="39669" y="2331"/>
                  </a:cubicBezTo>
                  <a:cubicBezTo>
                    <a:pt x="39690" y="2327"/>
                    <a:pt x="39712" y="2324"/>
                    <a:pt x="39740" y="2321"/>
                  </a:cubicBezTo>
                  <a:cubicBezTo>
                    <a:pt x="39830" y="2277"/>
                    <a:pt x="39918" y="2230"/>
                    <a:pt x="40015" y="2188"/>
                  </a:cubicBezTo>
                  <a:cubicBezTo>
                    <a:pt x="40118" y="2143"/>
                    <a:pt x="40230" y="2099"/>
                    <a:pt x="40334" y="2063"/>
                  </a:cubicBezTo>
                  <a:cubicBezTo>
                    <a:pt x="40431" y="2029"/>
                    <a:pt x="40520" y="1976"/>
                    <a:pt x="40623" y="1959"/>
                  </a:cubicBezTo>
                  <a:cubicBezTo>
                    <a:pt x="40658" y="1938"/>
                    <a:pt x="40699" y="1915"/>
                    <a:pt x="40733" y="1896"/>
                  </a:cubicBezTo>
                  <a:cubicBezTo>
                    <a:pt x="40840" y="1865"/>
                    <a:pt x="40942" y="1835"/>
                    <a:pt x="41079" y="1797"/>
                  </a:cubicBezTo>
                  <a:cubicBezTo>
                    <a:pt x="41102" y="1778"/>
                    <a:pt x="41126" y="1756"/>
                    <a:pt x="41145" y="1741"/>
                  </a:cubicBezTo>
                  <a:cubicBezTo>
                    <a:pt x="41279" y="1718"/>
                    <a:pt x="41399" y="1665"/>
                    <a:pt x="41514" y="1629"/>
                  </a:cubicBezTo>
                  <a:cubicBezTo>
                    <a:pt x="41611" y="1562"/>
                    <a:pt x="41720" y="1557"/>
                    <a:pt x="41852" y="1528"/>
                  </a:cubicBezTo>
                  <a:cubicBezTo>
                    <a:pt x="41878" y="1509"/>
                    <a:pt x="41904" y="1488"/>
                    <a:pt x="41917" y="1478"/>
                  </a:cubicBezTo>
                  <a:cubicBezTo>
                    <a:pt x="41985" y="1464"/>
                    <a:pt x="42019" y="1459"/>
                    <a:pt x="42056" y="1448"/>
                  </a:cubicBezTo>
                  <a:cubicBezTo>
                    <a:pt x="42197" y="1407"/>
                    <a:pt x="42339" y="1366"/>
                    <a:pt x="42481" y="1325"/>
                  </a:cubicBezTo>
                  <a:cubicBezTo>
                    <a:pt x="42486" y="1323"/>
                    <a:pt x="42491" y="1323"/>
                    <a:pt x="42496" y="1323"/>
                  </a:cubicBezTo>
                  <a:cubicBezTo>
                    <a:pt x="42500" y="1323"/>
                    <a:pt x="42504" y="1323"/>
                    <a:pt x="42504" y="1323"/>
                  </a:cubicBezTo>
                  <a:cubicBezTo>
                    <a:pt x="42485" y="1341"/>
                    <a:pt x="42469" y="1356"/>
                    <a:pt x="42453" y="1370"/>
                  </a:cubicBezTo>
                  <a:lnTo>
                    <a:pt x="42485" y="1367"/>
                  </a:lnTo>
                  <a:cubicBezTo>
                    <a:pt x="42550" y="1336"/>
                    <a:pt x="42613" y="1306"/>
                    <a:pt x="42709" y="1259"/>
                  </a:cubicBezTo>
                  <a:cubicBezTo>
                    <a:pt x="42763" y="1241"/>
                    <a:pt x="42863" y="1203"/>
                    <a:pt x="42979" y="1170"/>
                  </a:cubicBezTo>
                  <a:cubicBezTo>
                    <a:pt x="43135" y="1150"/>
                    <a:pt x="43134" y="1148"/>
                    <a:pt x="43324" y="1091"/>
                  </a:cubicBezTo>
                  <a:cubicBezTo>
                    <a:pt x="43508" y="1035"/>
                    <a:pt x="43696" y="986"/>
                    <a:pt x="43842" y="969"/>
                  </a:cubicBezTo>
                  <a:cubicBezTo>
                    <a:pt x="43986" y="927"/>
                    <a:pt x="44099" y="895"/>
                    <a:pt x="44211" y="872"/>
                  </a:cubicBezTo>
                  <a:cubicBezTo>
                    <a:pt x="44277" y="851"/>
                    <a:pt x="44343" y="830"/>
                    <a:pt x="44417" y="808"/>
                  </a:cubicBezTo>
                  <a:cubicBezTo>
                    <a:pt x="44421" y="816"/>
                    <a:pt x="44426" y="822"/>
                    <a:pt x="44427" y="827"/>
                  </a:cubicBezTo>
                  <a:cubicBezTo>
                    <a:pt x="44386" y="847"/>
                    <a:pt x="44226" y="870"/>
                    <a:pt x="44334" y="880"/>
                  </a:cubicBezTo>
                  <a:cubicBezTo>
                    <a:pt x="44561" y="819"/>
                    <a:pt x="44577" y="817"/>
                    <a:pt x="44817" y="785"/>
                  </a:cubicBezTo>
                  <a:cubicBezTo>
                    <a:pt x="44941" y="769"/>
                    <a:pt x="45074" y="751"/>
                    <a:pt x="45194" y="707"/>
                  </a:cubicBezTo>
                  <a:cubicBezTo>
                    <a:pt x="45200" y="705"/>
                    <a:pt x="45222" y="705"/>
                    <a:pt x="45236" y="704"/>
                  </a:cubicBezTo>
                  <a:lnTo>
                    <a:pt x="45236" y="704"/>
                  </a:lnTo>
                  <a:cubicBezTo>
                    <a:pt x="45216" y="723"/>
                    <a:pt x="45194" y="744"/>
                    <a:pt x="45163" y="772"/>
                  </a:cubicBezTo>
                  <a:cubicBezTo>
                    <a:pt x="45229" y="749"/>
                    <a:pt x="45263" y="739"/>
                    <a:pt x="45295" y="729"/>
                  </a:cubicBezTo>
                  <a:cubicBezTo>
                    <a:pt x="45316" y="720"/>
                    <a:pt x="45336" y="711"/>
                    <a:pt x="45373" y="696"/>
                  </a:cubicBezTo>
                  <a:cubicBezTo>
                    <a:pt x="45423" y="707"/>
                    <a:pt x="45457" y="713"/>
                    <a:pt x="45491" y="720"/>
                  </a:cubicBezTo>
                  <a:cubicBezTo>
                    <a:pt x="45539" y="705"/>
                    <a:pt x="45570" y="696"/>
                    <a:pt x="45601" y="688"/>
                  </a:cubicBezTo>
                  <a:cubicBezTo>
                    <a:pt x="45650" y="688"/>
                    <a:pt x="45691" y="686"/>
                    <a:pt x="45729" y="686"/>
                  </a:cubicBezTo>
                  <a:cubicBezTo>
                    <a:pt x="45741" y="680"/>
                    <a:pt x="45756" y="674"/>
                    <a:pt x="45770" y="669"/>
                  </a:cubicBezTo>
                  <a:lnTo>
                    <a:pt x="45790" y="670"/>
                  </a:lnTo>
                  <a:lnTo>
                    <a:pt x="45739" y="687"/>
                  </a:lnTo>
                  <a:lnTo>
                    <a:pt x="45739" y="687"/>
                  </a:lnTo>
                  <a:cubicBezTo>
                    <a:pt x="45737" y="687"/>
                    <a:pt x="45735" y="687"/>
                    <a:pt x="45733" y="687"/>
                  </a:cubicBezTo>
                  <a:lnTo>
                    <a:pt x="45733" y="687"/>
                  </a:lnTo>
                  <a:cubicBezTo>
                    <a:pt x="45734" y="687"/>
                    <a:pt x="45735" y="687"/>
                    <a:pt x="45737" y="688"/>
                  </a:cubicBezTo>
                  <a:lnTo>
                    <a:pt x="45739" y="687"/>
                  </a:lnTo>
                  <a:lnTo>
                    <a:pt x="45739" y="687"/>
                  </a:lnTo>
                  <a:cubicBezTo>
                    <a:pt x="45747" y="687"/>
                    <a:pt x="45757" y="687"/>
                    <a:pt x="45769" y="687"/>
                  </a:cubicBezTo>
                  <a:cubicBezTo>
                    <a:pt x="45840" y="687"/>
                    <a:pt x="45971" y="681"/>
                    <a:pt x="46041" y="670"/>
                  </a:cubicBezTo>
                  <a:cubicBezTo>
                    <a:pt x="46041" y="670"/>
                    <a:pt x="46041" y="670"/>
                    <a:pt x="46041" y="670"/>
                  </a:cubicBezTo>
                  <a:lnTo>
                    <a:pt x="46041" y="670"/>
                  </a:lnTo>
                  <a:cubicBezTo>
                    <a:pt x="46041" y="670"/>
                    <a:pt x="46041" y="670"/>
                    <a:pt x="46041" y="670"/>
                  </a:cubicBezTo>
                  <a:lnTo>
                    <a:pt x="46041" y="670"/>
                  </a:lnTo>
                  <a:cubicBezTo>
                    <a:pt x="46081" y="658"/>
                    <a:pt x="46121" y="652"/>
                    <a:pt x="46160" y="646"/>
                  </a:cubicBezTo>
                  <a:lnTo>
                    <a:pt x="46165" y="655"/>
                  </a:lnTo>
                  <a:lnTo>
                    <a:pt x="46051" y="674"/>
                  </a:lnTo>
                  <a:lnTo>
                    <a:pt x="46051" y="674"/>
                  </a:lnTo>
                  <a:cubicBezTo>
                    <a:pt x="46048" y="673"/>
                    <a:pt x="46044" y="672"/>
                    <a:pt x="46041" y="670"/>
                  </a:cubicBezTo>
                  <a:lnTo>
                    <a:pt x="46041" y="670"/>
                  </a:lnTo>
                  <a:cubicBezTo>
                    <a:pt x="46041" y="671"/>
                    <a:pt x="46042" y="674"/>
                    <a:pt x="46043" y="676"/>
                  </a:cubicBezTo>
                  <a:lnTo>
                    <a:pt x="46051" y="674"/>
                  </a:lnTo>
                  <a:lnTo>
                    <a:pt x="46051" y="674"/>
                  </a:lnTo>
                  <a:cubicBezTo>
                    <a:pt x="46069" y="681"/>
                    <a:pt x="46093" y="682"/>
                    <a:pt x="46123" y="682"/>
                  </a:cubicBezTo>
                  <a:cubicBezTo>
                    <a:pt x="46167" y="682"/>
                    <a:pt x="46223" y="679"/>
                    <a:pt x="46285" y="679"/>
                  </a:cubicBezTo>
                  <a:cubicBezTo>
                    <a:pt x="46296" y="679"/>
                    <a:pt x="46306" y="679"/>
                    <a:pt x="46316" y="679"/>
                  </a:cubicBezTo>
                  <a:cubicBezTo>
                    <a:pt x="46266" y="664"/>
                    <a:pt x="46251" y="660"/>
                    <a:pt x="46229" y="654"/>
                  </a:cubicBezTo>
                  <a:cubicBezTo>
                    <a:pt x="46272" y="648"/>
                    <a:pt x="46307" y="644"/>
                    <a:pt x="46338" y="639"/>
                  </a:cubicBezTo>
                  <a:cubicBezTo>
                    <a:pt x="46353" y="648"/>
                    <a:pt x="46365" y="655"/>
                    <a:pt x="46368" y="657"/>
                  </a:cubicBezTo>
                  <a:cubicBezTo>
                    <a:pt x="46450" y="649"/>
                    <a:pt x="46523" y="648"/>
                    <a:pt x="46594" y="648"/>
                  </a:cubicBezTo>
                  <a:cubicBezTo>
                    <a:pt x="46608" y="648"/>
                    <a:pt x="46621" y="648"/>
                    <a:pt x="46635" y="648"/>
                  </a:cubicBezTo>
                  <a:cubicBezTo>
                    <a:pt x="46656" y="648"/>
                    <a:pt x="46677" y="648"/>
                    <a:pt x="46697" y="648"/>
                  </a:cubicBezTo>
                  <a:cubicBezTo>
                    <a:pt x="46722" y="646"/>
                    <a:pt x="46753" y="642"/>
                    <a:pt x="46777" y="639"/>
                  </a:cubicBezTo>
                  <a:cubicBezTo>
                    <a:pt x="46787" y="629"/>
                    <a:pt x="46793" y="623"/>
                    <a:pt x="46802" y="614"/>
                  </a:cubicBezTo>
                  <a:cubicBezTo>
                    <a:pt x="46817" y="616"/>
                    <a:pt x="46832" y="616"/>
                    <a:pt x="46847" y="616"/>
                  </a:cubicBezTo>
                  <a:cubicBezTo>
                    <a:pt x="46940" y="616"/>
                    <a:pt x="47020" y="592"/>
                    <a:pt x="47139" y="589"/>
                  </a:cubicBezTo>
                  <a:cubicBezTo>
                    <a:pt x="47094" y="574"/>
                    <a:pt x="47072" y="567"/>
                    <a:pt x="47034" y="554"/>
                  </a:cubicBezTo>
                  <a:cubicBezTo>
                    <a:pt x="47127" y="551"/>
                    <a:pt x="47197" y="549"/>
                    <a:pt x="47296" y="546"/>
                  </a:cubicBezTo>
                  <a:cubicBezTo>
                    <a:pt x="47306" y="543"/>
                    <a:pt x="47356" y="538"/>
                    <a:pt x="47439" y="524"/>
                  </a:cubicBezTo>
                  <a:lnTo>
                    <a:pt x="47439" y="524"/>
                  </a:lnTo>
                  <a:cubicBezTo>
                    <a:pt x="47396" y="543"/>
                    <a:pt x="47378" y="549"/>
                    <a:pt x="47330" y="571"/>
                  </a:cubicBezTo>
                  <a:cubicBezTo>
                    <a:pt x="47431" y="554"/>
                    <a:pt x="47481" y="546"/>
                    <a:pt x="47537" y="538"/>
                  </a:cubicBezTo>
                  <a:cubicBezTo>
                    <a:pt x="47542" y="538"/>
                    <a:pt x="47547" y="538"/>
                    <a:pt x="47553" y="538"/>
                  </a:cubicBezTo>
                  <a:cubicBezTo>
                    <a:pt x="47655" y="538"/>
                    <a:pt x="47765" y="551"/>
                    <a:pt x="47870" y="560"/>
                  </a:cubicBezTo>
                  <a:cubicBezTo>
                    <a:pt x="47966" y="550"/>
                    <a:pt x="48047" y="533"/>
                    <a:pt x="48155" y="533"/>
                  </a:cubicBezTo>
                  <a:cubicBezTo>
                    <a:pt x="48159" y="533"/>
                    <a:pt x="48164" y="533"/>
                    <a:pt x="48168" y="533"/>
                  </a:cubicBezTo>
                  <a:cubicBezTo>
                    <a:pt x="48180" y="529"/>
                    <a:pt x="48195" y="524"/>
                    <a:pt x="48211" y="521"/>
                  </a:cubicBezTo>
                  <a:lnTo>
                    <a:pt x="48230" y="526"/>
                  </a:lnTo>
                  <a:lnTo>
                    <a:pt x="48176" y="535"/>
                  </a:lnTo>
                  <a:cubicBezTo>
                    <a:pt x="48173" y="535"/>
                    <a:pt x="48168" y="533"/>
                    <a:pt x="48168" y="533"/>
                  </a:cubicBezTo>
                  <a:cubicBezTo>
                    <a:pt x="48168" y="542"/>
                    <a:pt x="48167" y="551"/>
                    <a:pt x="48164" y="567"/>
                  </a:cubicBezTo>
                  <a:cubicBezTo>
                    <a:pt x="48245" y="560"/>
                    <a:pt x="48295" y="555"/>
                    <a:pt x="48342" y="551"/>
                  </a:cubicBezTo>
                  <a:cubicBezTo>
                    <a:pt x="48420" y="557"/>
                    <a:pt x="48500" y="563"/>
                    <a:pt x="48579" y="567"/>
                  </a:cubicBezTo>
                  <a:cubicBezTo>
                    <a:pt x="48604" y="549"/>
                    <a:pt x="48620" y="538"/>
                    <a:pt x="48648" y="517"/>
                  </a:cubicBezTo>
                  <a:cubicBezTo>
                    <a:pt x="48670" y="535"/>
                    <a:pt x="48680" y="543"/>
                    <a:pt x="48689" y="551"/>
                  </a:cubicBezTo>
                  <a:cubicBezTo>
                    <a:pt x="48738" y="546"/>
                    <a:pt x="48781" y="538"/>
                    <a:pt x="48822" y="538"/>
                  </a:cubicBezTo>
                  <a:cubicBezTo>
                    <a:pt x="48851" y="554"/>
                    <a:pt x="48873" y="566"/>
                    <a:pt x="48913" y="588"/>
                  </a:cubicBezTo>
                  <a:cubicBezTo>
                    <a:pt x="48963" y="573"/>
                    <a:pt x="48992" y="566"/>
                    <a:pt x="49022" y="558"/>
                  </a:cubicBezTo>
                  <a:cubicBezTo>
                    <a:pt x="49092" y="570"/>
                    <a:pt x="49163" y="582"/>
                    <a:pt x="49248" y="595"/>
                  </a:cubicBezTo>
                  <a:cubicBezTo>
                    <a:pt x="49288" y="588"/>
                    <a:pt x="49325" y="580"/>
                    <a:pt x="49359" y="573"/>
                  </a:cubicBezTo>
                  <a:cubicBezTo>
                    <a:pt x="49340" y="569"/>
                    <a:pt x="49323" y="564"/>
                    <a:pt x="49307" y="560"/>
                  </a:cubicBezTo>
                  <a:lnTo>
                    <a:pt x="49328" y="557"/>
                  </a:lnTo>
                  <a:lnTo>
                    <a:pt x="49368" y="573"/>
                  </a:lnTo>
                  <a:lnTo>
                    <a:pt x="49551" y="573"/>
                  </a:lnTo>
                  <a:cubicBezTo>
                    <a:pt x="49516" y="588"/>
                    <a:pt x="49494" y="596"/>
                    <a:pt x="49454" y="613"/>
                  </a:cubicBezTo>
                  <a:cubicBezTo>
                    <a:pt x="49569" y="610"/>
                    <a:pt x="49641" y="607"/>
                    <a:pt x="49663" y="607"/>
                  </a:cubicBezTo>
                  <a:cubicBezTo>
                    <a:pt x="49777" y="619"/>
                    <a:pt x="49846" y="626"/>
                    <a:pt x="49918" y="633"/>
                  </a:cubicBezTo>
                  <a:cubicBezTo>
                    <a:pt x="49922" y="621"/>
                    <a:pt x="49924" y="614"/>
                    <a:pt x="49924" y="608"/>
                  </a:cubicBezTo>
                  <a:cubicBezTo>
                    <a:pt x="49905" y="602"/>
                    <a:pt x="49888" y="598"/>
                    <a:pt x="49872" y="594"/>
                  </a:cubicBezTo>
                  <a:lnTo>
                    <a:pt x="49875" y="591"/>
                  </a:lnTo>
                  <a:lnTo>
                    <a:pt x="49896" y="588"/>
                  </a:lnTo>
                  <a:cubicBezTo>
                    <a:pt x="49909" y="592"/>
                    <a:pt x="49922" y="596"/>
                    <a:pt x="49935" y="604"/>
                  </a:cubicBezTo>
                  <a:lnTo>
                    <a:pt x="49925" y="604"/>
                  </a:lnTo>
                  <a:cubicBezTo>
                    <a:pt x="49959" y="614"/>
                    <a:pt x="49990" y="624"/>
                    <a:pt x="50010" y="630"/>
                  </a:cubicBezTo>
                  <a:cubicBezTo>
                    <a:pt x="50078" y="632"/>
                    <a:pt x="50144" y="633"/>
                    <a:pt x="50225" y="635"/>
                  </a:cubicBezTo>
                  <a:cubicBezTo>
                    <a:pt x="50231" y="657"/>
                    <a:pt x="50234" y="671"/>
                    <a:pt x="50239" y="683"/>
                  </a:cubicBezTo>
                  <a:cubicBezTo>
                    <a:pt x="50421" y="730"/>
                    <a:pt x="50506" y="691"/>
                    <a:pt x="50696" y="727"/>
                  </a:cubicBezTo>
                  <a:cubicBezTo>
                    <a:pt x="50706" y="735"/>
                    <a:pt x="50725" y="748"/>
                    <a:pt x="50770" y="779"/>
                  </a:cubicBezTo>
                  <a:cubicBezTo>
                    <a:pt x="50828" y="767"/>
                    <a:pt x="50859" y="761"/>
                    <a:pt x="50887" y="755"/>
                  </a:cubicBezTo>
                  <a:cubicBezTo>
                    <a:pt x="50920" y="767"/>
                    <a:pt x="50937" y="773"/>
                    <a:pt x="50961" y="782"/>
                  </a:cubicBezTo>
                  <a:cubicBezTo>
                    <a:pt x="50981" y="767"/>
                    <a:pt x="50995" y="757"/>
                    <a:pt x="51012" y="744"/>
                  </a:cubicBezTo>
                  <a:cubicBezTo>
                    <a:pt x="51052" y="760"/>
                    <a:pt x="51077" y="777"/>
                    <a:pt x="51104" y="791"/>
                  </a:cubicBezTo>
                  <a:lnTo>
                    <a:pt x="51027" y="791"/>
                  </a:lnTo>
                  <a:cubicBezTo>
                    <a:pt x="51107" y="813"/>
                    <a:pt x="51154" y="824"/>
                    <a:pt x="51198" y="836"/>
                  </a:cubicBezTo>
                  <a:cubicBezTo>
                    <a:pt x="51217" y="832"/>
                    <a:pt x="51233" y="827"/>
                    <a:pt x="51251" y="823"/>
                  </a:cubicBezTo>
                  <a:cubicBezTo>
                    <a:pt x="51282" y="832"/>
                    <a:pt x="51310" y="841"/>
                    <a:pt x="51343" y="850"/>
                  </a:cubicBezTo>
                  <a:cubicBezTo>
                    <a:pt x="51321" y="852"/>
                    <a:pt x="51305" y="855"/>
                    <a:pt x="51268" y="861"/>
                  </a:cubicBezTo>
                  <a:cubicBezTo>
                    <a:pt x="51411" y="889"/>
                    <a:pt x="51527" y="914"/>
                    <a:pt x="51633" y="935"/>
                  </a:cubicBezTo>
                  <a:cubicBezTo>
                    <a:pt x="51652" y="930"/>
                    <a:pt x="51667" y="926"/>
                    <a:pt x="51676" y="925"/>
                  </a:cubicBezTo>
                  <a:cubicBezTo>
                    <a:pt x="51730" y="944"/>
                    <a:pt x="51769" y="958"/>
                    <a:pt x="51807" y="972"/>
                  </a:cubicBezTo>
                  <a:cubicBezTo>
                    <a:pt x="51833" y="966"/>
                    <a:pt x="51850" y="961"/>
                    <a:pt x="51870" y="957"/>
                  </a:cubicBezTo>
                  <a:cubicBezTo>
                    <a:pt x="51911" y="979"/>
                    <a:pt x="51948" y="998"/>
                    <a:pt x="51995" y="1022"/>
                  </a:cubicBezTo>
                  <a:cubicBezTo>
                    <a:pt x="52016" y="1011"/>
                    <a:pt x="52036" y="1003"/>
                    <a:pt x="52058" y="991"/>
                  </a:cubicBezTo>
                  <a:cubicBezTo>
                    <a:pt x="52132" y="1026"/>
                    <a:pt x="52190" y="1064"/>
                    <a:pt x="52262" y="1064"/>
                  </a:cubicBezTo>
                  <a:cubicBezTo>
                    <a:pt x="52265" y="1064"/>
                    <a:pt x="52268" y="1064"/>
                    <a:pt x="52270" y="1064"/>
                  </a:cubicBezTo>
                  <a:cubicBezTo>
                    <a:pt x="52253" y="1054"/>
                    <a:pt x="52239" y="1047"/>
                    <a:pt x="52225" y="1038"/>
                  </a:cubicBezTo>
                  <a:lnTo>
                    <a:pt x="52225" y="1038"/>
                  </a:lnTo>
                  <a:lnTo>
                    <a:pt x="52245" y="1041"/>
                  </a:lnTo>
                  <a:lnTo>
                    <a:pt x="52281" y="1066"/>
                  </a:lnTo>
                  <a:cubicBezTo>
                    <a:pt x="52276" y="1064"/>
                    <a:pt x="52272" y="1064"/>
                    <a:pt x="52270" y="1064"/>
                  </a:cubicBezTo>
                  <a:cubicBezTo>
                    <a:pt x="52326" y="1080"/>
                    <a:pt x="52379" y="1097"/>
                    <a:pt x="52438" y="1114"/>
                  </a:cubicBezTo>
                  <a:cubicBezTo>
                    <a:pt x="52482" y="1151"/>
                    <a:pt x="52579" y="1176"/>
                    <a:pt x="52716" y="1229"/>
                  </a:cubicBezTo>
                  <a:cubicBezTo>
                    <a:pt x="52726" y="1228"/>
                    <a:pt x="52753" y="1223"/>
                    <a:pt x="52778" y="1219"/>
                  </a:cubicBezTo>
                  <a:cubicBezTo>
                    <a:pt x="52816" y="1253"/>
                    <a:pt x="52843" y="1276"/>
                    <a:pt x="52871" y="1303"/>
                  </a:cubicBezTo>
                  <a:cubicBezTo>
                    <a:pt x="52926" y="1310"/>
                    <a:pt x="52972" y="1317"/>
                    <a:pt x="53032" y="1326"/>
                  </a:cubicBezTo>
                  <a:cubicBezTo>
                    <a:pt x="53087" y="1347"/>
                    <a:pt x="53152" y="1372"/>
                    <a:pt x="53213" y="1394"/>
                  </a:cubicBezTo>
                  <a:cubicBezTo>
                    <a:pt x="53227" y="1391"/>
                    <a:pt x="53237" y="1388"/>
                    <a:pt x="53246" y="1385"/>
                  </a:cubicBezTo>
                  <a:cubicBezTo>
                    <a:pt x="53316" y="1414"/>
                    <a:pt x="53383" y="1442"/>
                    <a:pt x="53515" y="1497"/>
                  </a:cubicBezTo>
                  <a:cubicBezTo>
                    <a:pt x="53515" y="1500"/>
                    <a:pt x="53522" y="1519"/>
                    <a:pt x="53531" y="1544"/>
                  </a:cubicBezTo>
                  <a:cubicBezTo>
                    <a:pt x="53600" y="1551"/>
                    <a:pt x="53639" y="1556"/>
                    <a:pt x="53677" y="1559"/>
                  </a:cubicBezTo>
                  <a:cubicBezTo>
                    <a:pt x="53715" y="1590"/>
                    <a:pt x="53755" y="1620"/>
                    <a:pt x="53797" y="1654"/>
                  </a:cubicBezTo>
                  <a:cubicBezTo>
                    <a:pt x="53867" y="1673"/>
                    <a:pt x="53921" y="1687"/>
                    <a:pt x="53977" y="1701"/>
                  </a:cubicBezTo>
                  <a:cubicBezTo>
                    <a:pt x="54017" y="1728"/>
                    <a:pt x="54050" y="1750"/>
                    <a:pt x="54100" y="1782"/>
                  </a:cubicBezTo>
                  <a:cubicBezTo>
                    <a:pt x="54158" y="1797"/>
                    <a:pt x="54224" y="1816"/>
                    <a:pt x="54293" y="1848"/>
                  </a:cubicBezTo>
                  <a:cubicBezTo>
                    <a:pt x="54359" y="1882"/>
                    <a:pt x="54433" y="1926"/>
                    <a:pt x="54512" y="1978"/>
                  </a:cubicBezTo>
                  <a:cubicBezTo>
                    <a:pt x="54498" y="1947"/>
                    <a:pt x="54489" y="1929"/>
                    <a:pt x="54474" y="1897"/>
                  </a:cubicBezTo>
                  <a:lnTo>
                    <a:pt x="54474" y="1897"/>
                  </a:lnTo>
                  <a:cubicBezTo>
                    <a:pt x="54565" y="1966"/>
                    <a:pt x="54636" y="2021"/>
                    <a:pt x="54707" y="2075"/>
                  </a:cubicBezTo>
                  <a:cubicBezTo>
                    <a:pt x="54711" y="2076"/>
                    <a:pt x="54715" y="2076"/>
                    <a:pt x="54718" y="2076"/>
                  </a:cubicBezTo>
                  <a:cubicBezTo>
                    <a:pt x="54724" y="2076"/>
                    <a:pt x="54730" y="2075"/>
                    <a:pt x="54736" y="2075"/>
                  </a:cubicBezTo>
                  <a:cubicBezTo>
                    <a:pt x="54754" y="2075"/>
                    <a:pt x="54777" y="2081"/>
                    <a:pt x="54836" y="2128"/>
                  </a:cubicBezTo>
                  <a:cubicBezTo>
                    <a:pt x="54835" y="2143"/>
                    <a:pt x="54833" y="2156"/>
                    <a:pt x="54832" y="2174"/>
                  </a:cubicBezTo>
                  <a:cubicBezTo>
                    <a:pt x="54877" y="2187"/>
                    <a:pt x="54911" y="2197"/>
                    <a:pt x="54946" y="2207"/>
                  </a:cubicBezTo>
                  <a:cubicBezTo>
                    <a:pt x="54976" y="2219"/>
                    <a:pt x="55007" y="2231"/>
                    <a:pt x="55042" y="2246"/>
                  </a:cubicBezTo>
                  <a:cubicBezTo>
                    <a:pt x="55052" y="2269"/>
                    <a:pt x="55060" y="2282"/>
                    <a:pt x="55077" y="2318"/>
                  </a:cubicBezTo>
                  <a:cubicBezTo>
                    <a:pt x="55111" y="2300"/>
                    <a:pt x="55130" y="2290"/>
                    <a:pt x="55152" y="2280"/>
                  </a:cubicBezTo>
                  <a:cubicBezTo>
                    <a:pt x="55180" y="2305"/>
                    <a:pt x="55195" y="2321"/>
                    <a:pt x="55236" y="2359"/>
                  </a:cubicBezTo>
                  <a:cubicBezTo>
                    <a:pt x="55269" y="2363"/>
                    <a:pt x="55301" y="2369"/>
                    <a:pt x="55357" y="2378"/>
                  </a:cubicBezTo>
                  <a:cubicBezTo>
                    <a:pt x="55351" y="2406"/>
                    <a:pt x="55347" y="2419"/>
                    <a:pt x="55345" y="2431"/>
                  </a:cubicBezTo>
                  <a:cubicBezTo>
                    <a:pt x="55386" y="2450"/>
                    <a:pt x="55428" y="2469"/>
                    <a:pt x="55466" y="2487"/>
                  </a:cubicBezTo>
                  <a:cubicBezTo>
                    <a:pt x="55507" y="2534"/>
                    <a:pt x="55535" y="2566"/>
                    <a:pt x="55563" y="2600"/>
                  </a:cubicBezTo>
                  <a:cubicBezTo>
                    <a:pt x="55589" y="2606"/>
                    <a:pt x="55613" y="2612"/>
                    <a:pt x="55639" y="2619"/>
                  </a:cubicBezTo>
                  <a:cubicBezTo>
                    <a:pt x="55735" y="2712"/>
                    <a:pt x="55835" y="2794"/>
                    <a:pt x="55965" y="2877"/>
                  </a:cubicBezTo>
                  <a:cubicBezTo>
                    <a:pt x="55954" y="2849"/>
                    <a:pt x="55948" y="2833"/>
                    <a:pt x="55937" y="2800"/>
                  </a:cubicBezTo>
                  <a:lnTo>
                    <a:pt x="55937" y="2800"/>
                  </a:lnTo>
                  <a:cubicBezTo>
                    <a:pt x="56007" y="2867"/>
                    <a:pt x="56051" y="2908"/>
                    <a:pt x="56104" y="2956"/>
                  </a:cubicBezTo>
                  <a:cubicBezTo>
                    <a:pt x="56132" y="2955"/>
                    <a:pt x="56154" y="2953"/>
                    <a:pt x="56178" y="2952"/>
                  </a:cubicBezTo>
                  <a:cubicBezTo>
                    <a:pt x="56251" y="3017"/>
                    <a:pt x="56312" y="3070"/>
                    <a:pt x="56372" y="3123"/>
                  </a:cubicBezTo>
                  <a:cubicBezTo>
                    <a:pt x="56402" y="3130"/>
                    <a:pt x="56419" y="3136"/>
                    <a:pt x="56437" y="3140"/>
                  </a:cubicBezTo>
                  <a:cubicBezTo>
                    <a:pt x="56482" y="3195"/>
                    <a:pt x="56522" y="3251"/>
                    <a:pt x="56600" y="3295"/>
                  </a:cubicBezTo>
                  <a:cubicBezTo>
                    <a:pt x="56590" y="3277"/>
                    <a:pt x="56581" y="3264"/>
                    <a:pt x="56566" y="3240"/>
                  </a:cubicBezTo>
                  <a:lnTo>
                    <a:pt x="56566" y="3240"/>
                  </a:lnTo>
                  <a:cubicBezTo>
                    <a:pt x="56646" y="3306"/>
                    <a:pt x="56693" y="3370"/>
                    <a:pt x="56774" y="3426"/>
                  </a:cubicBezTo>
                  <a:cubicBezTo>
                    <a:pt x="56840" y="3473"/>
                    <a:pt x="56919" y="3549"/>
                    <a:pt x="56993" y="3612"/>
                  </a:cubicBezTo>
                  <a:cubicBezTo>
                    <a:pt x="56984" y="3602"/>
                    <a:pt x="56977" y="3592"/>
                    <a:pt x="56969" y="3582"/>
                  </a:cubicBezTo>
                  <a:lnTo>
                    <a:pt x="56969" y="3582"/>
                  </a:lnTo>
                  <a:cubicBezTo>
                    <a:pt x="57002" y="3610"/>
                    <a:pt x="57036" y="3637"/>
                    <a:pt x="57050" y="3649"/>
                  </a:cubicBezTo>
                  <a:cubicBezTo>
                    <a:pt x="57037" y="3605"/>
                    <a:pt x="57027" y="3568"/>
                    <a:pt x="57014" y="3526"/>
                  </a:cubicBezTo>
                  <a:lnTo>
                    <a:pt x="57014" y="3526"/>
                  </a:lnTo>
                  <a:cubicBezTo>
                    <a:pt x="57058" y="3567"/>
                    <a:pt x="57080" y="3586"/>
                    <a:pt x="57097" y="3602"/>
                  </a:cubicBezTo>
                  <a:cubicBezTo>
                    <a:pt x="57105" y="3635"/>
                    <a:pt x="57111" y="3665"/>
                    <a:pt x="57117" y="3690"/>
                  </a:cubicBezTo>
                  <a:cubicBezTo>
                    <a:pt x="57197" y="3755"/>
                    <a:pt x="57256" y="3802"/>
                    <a:pt x="57314" y="3848"/>
                  </a:cubicBezTo>
                  <a:cubicBezTo>
                    <a:pt x="57331" y="3852"/>
                    <a:pt x="57348" y="3857"/>
                    <a:pt x="57352" y="3857"/>
                  </a:cubicBezTo>
                  <a:cubicBezTo>
                    <a:pt x="57455" y="3938"/>
                    <a:pt x="57526" y="4020"/>
                    <a:pt x="57605" y="4092"/>
                  </a:cubicBezTo>
                  <a:cubicBezTo>
                    <a:pt x="57680" y="4163"/>
                    <a:pt x="57743" y="4216"/>
                    <a:pt x="57809" y="4254"/>
                  </a:cubicBezTo>
                  <a:cubicBezTo>
                    <a:pt x="57855" y="4280"/>
                    <a:pt x="57954" y="4386"/>
                    <a:pt x="58036" y="4463"/>
                  </a:cubicBezTo>
                  <a:cubicBezTo>
                    <a:pt x="58070" y="4444"/>
                    <a:pt x="58102" y="4426"/>
                    <a:pt x="58133" y="4407"/>
                  </a:cubicBezTo>
                  <a:cubicBezTo>
                    <a:pt x="58173" y="4469"/>
                    <a:pt x="58208" y="4520"/>
                    <a:pt x="58242" y="4572"/>
                  </a:cubicBezTo>
                  <a:cubicBezTo>
                    <a:pt x="58243" y="4565"/>
                    <a:pt x="58248" y="4562"/>
                    <a:pt x="58254" y="4562"/>
                  </a:cubicBezTo>
                  <a:cubicBezTo>
                    <a:pt x="58292" y="4562"/>
                    <a:pt x="58402" y="4656"/>
                    <a:pt x="58438" y="4656"/>
                  </a:cubicBezTo>
                  <a:cubicBezTo>
                    <a:pt x="58450" y="4656"/>
                    <a:pt x="58454" y="4645"/>
                    <a:pt x="58442" y="4614"/>
                  </a:cubicBezTo>
                  <a:cubicBezTo>
                    <a:pt x="58433" y="4601"/>
                    <a:pt x="58407" y="4560"/>
                    <a:pt x="58376" y="4516"/>
                  </a:cubicBezTo>
                  <a:cubicBezTo>
                    <a:pt x="58344" y="4501"/>
                    <a:pt x="58321" y="4491"/>
                    <a:pt x="58280" y="4472"/>
                  </a:cubicBezTo>
                  <a:cubicBezTo>
                    <a:pt x="58295" y="4448"/>
                    <a:pt x="58305" y="4432"/>
                    <a:pt x="58317" y="4411"/>
                  </a:cubicBezTo>
                  <a:cubicBezTo>
                    <a:pt x="58280" y="4385"/>
                    <a:pt x="58252" y="4363"/>
                    <a:pt x="58241" y="4358"/>
                  </a:cubicBezTo>
                  <a:cubicBezTo>
                    <a:pt x="58233" y="4356"/>
                    <a:pt x="58227" y="4355"/>
                    <a:pt x="58221" y="4355"/>
                  </a:cubicBezTo>
                  <a:cubicBezTo>
                    <a:pt x="58214" y="4355"/>
                    <a:pt x="58208" y="4356"/>
                    <a:pt x="58201" y="4356"/>
                  </a:cubicBezTo>
                  <a:cubicBezTo>
                    <a:pt x="58198" y="4356"/>
                    <a:pt x="58195" y="4356"/>
                    <a:pt x="58192" y="4355"/>
                  </a:cubicBezTo>
                  <a:cubicBezTo>
                    <a:pt x="58189" y="4355"/>
                    <a:pt x="58171" y="4336"/>
                    <a:pt x="58140" y="4310"/>
                  </a:cubicBezTo>
                  <a:cubicBezTo>
                    <a:pt x="58160" y="4300"/>
                    <a:pt x="58174" y="4291"/>
                    <a:pt x="58189" y="4282"/>
                  </a:cubicBezTo>
                  <a:cubicBezTo>
                    <a:pt x="58157" y="4242"/>
                    <a:pt x="58138" y="4220"/>
                    <a:pt x="58114" y="4192"/>
                  </a:cubicBezTo>
                  <a:lnTo>
                    <a:pt x="58149" y="4151"/>
                  </a:lnTo>
                  <a:lnTo>
                    <a:pt x="58126" y="4126"/>
                  </a:lnTo>
                  <a:cubicBezTo>
                    <a:pt x="58104" y="4123"/>
                    <a:pt x="58083" y="4122"/>
                    <a:pt x="58038" y="4117"/>
                  </a:cubicBezTo>
                  <a:cubicBezTo>
                    <a:pt x="58046" y="4085"/>
                    <a:pt x="58051" y="4070"/>
                    <a:pt x="58057" y="4051"/>
                  </a:cubicBezTo>
                  <a:cubicBezTo>
                    <a:pt x="58007" y="3982"/>
                    <a:pt x="57951" y="3907"/>
                    <a:pt x="57893" y="3829"/>
                  </a:cubicBezTo>
                  <a:cubicBezTo>
                    <a:pt x="57862" y="3817"/>
                    <a:pt x="57842" y="3810"/>
                    <a:pt x="57824" y="3802"/>
                  </a:cubicBezTo>
                  <a:cubicBezTo>
                    <a:pt x="57704" y="3664"/>
                    <a:pt x="57762" y="3679"/>
                    <a:pt x="57745" y="3632"/>
                  </a:cubicBezTo>
                  <a:cubicBezTo>
                    <a:pt x="57724" y="3608"/>
                    <a:pt x="57709" y="3592"/>
                    <a:pt x="57683" y="3570"/>
                  </a:cubicBezTo>
                  <a:cubicBezTo>
                    <a:pt x="57661" y="3568"/>
                    <a:pt x="57639" y="3568"/>
                    <a:pt x="57614" y="3567"/>
                  </a:cubicBezTo>
                  <a:cubicBezTo>
                    <a:pt x="57584" y="3524"/>
                    <a:pt x="57562" y="3493"/>
                    <a:pt x="57531" y="3449"/>
                  </a:cubicBezTo>
                  <a:cubicBezTo>
                    <a:pt x="57468" y="3396"/>
                    <a:pt x="57395" y="3334"/>
                    <a:pt x="57317" y="3268"/>
                  </a:cubicBezTo>
                  <a:cubicBezTo>
                    <a:pt x="57311" y="3261"/>
                    <a:pt x="57302" y="3249"/>
                    <a:pt x="57293" y="3236"/>
                  </a:cubicBezTo>
                  <a:lnTo>
                    <a:pt x="57165" y="3159"/>
                  </a:lnTo>
                  <a:cubicBezTo>
                    <a:pt x="57117" y="3115"/>
                    <a:pt x="57068" y="3073"/>
                    <a:pt x="57015" y="3024"/>
                  </a:cubicBezTo>
                  <a:cubicBezTo>
                    <a:pt x="56987" y="3011"/>
                    <a:pt x="56958" y="2998"/>
                    <a:pt x="56931" y="2984"/>
                  </a:cubicBezTo>
                  <a:lnTo>
                    <a:pt x="56931" y="2984"/>
                  </a:lnTo>
                  <a:cubicBezTo>
                    <a:pt x="56943" y="3000"/>
                    <a:pt x="56953" y="3014"/>
                    <a:pt x="56965" y="3028"/>
                  </a:cubicBezTo>
                  <a:lnTo>
                    <a:pt x="56946" y="3018"/>
                  </a:lnTo>
                  <a:cubicBezTo>
                    <a:pt x="56939" y="3005"/>
                    <a:pt x="56930" y="2992"/>
                    <a:pt x="56922" y="2980"/>
                  </a:cubicBezTo>
                  <a:lnTo>
                    <a:pt x="56922" y="2980"/>
                  </a:lnTo>
                  <a:cubicBezTo>
                    <a:pt x="56927" y="2981"/>
                    <a:pt x="56931" y="2984"/>
                    <a:pt x="56931" y="2984"/>
                  </a:cubicBezTo>
                  <a:cubicBezTo>
                    <a:pt x="56872" y="2924"/>
                    <a:pt x="56833" y="2862"/>
                    <a:pt x="56750" y="2811"/>
                  </a:cubicBezTo>
                  <a:cubicBezTo>
                    <a:pt x="56734" y="2806"/>
                    <a:pt x="56719" y="2803"/>
                    <a:pt x="56697" y="2799"/>
                  </a:cubicBezTo>
                  <a:cubicBezTo>
                    <a:pt x="56687" y="2769"/>
                    <a:pt x="56680" y="2750"/>
                    <a:pt x="56672" y="2731"/>
                  </a:cubicBezTo>
                  <a:cubicBezTo>
                    <a:pt x="56569" y="2666"/>
                    <a:pt x="56479" y="2609"/>
                    <a:pt x="56400" y="2558"/>
                  </a:cubicBezTo>
                  <a:cubicBezTo>
                    <a:pt x="56347" y="2513"/>
                    <a:pt x="56297" y="2471"/>
                    <a:pt x="56228" y="2410"/>
                  </a:cubicBezTo>
                  <a:cubicBezTo>
                    <a:pt x="56188" y="2397"/>
                    <a:pt x="56150" y="2383"/>
                    <a:pt x="56116" y="2371"/>
                  </a:cubicBezTo>
                  <a:cubicBezTo>
                    <a:pt x="56000" y="2284"/>
                    <a:pt x="55895" y="2206"/>
                    <a:pt x="55782" y="2121"/>
                  </a:cubicBezTo>
                  <a:cubicBezTo>
                    <a:pt x="55744" y="2109"/>
                    <a:pt x="55704" y="2096"/>
                    <a:pt x="55663" y="2081"/>
                  </a:cubicBezTo>
                  <a:cubicBezTo>
                    <a:pt x="55564" y="1985"/>
                    <a:pt x="55383" y="1885"/>
                    <a:pt x="55266" y="1819"/>
                  </a:cubicBezTo>
                  <a:cubicBezTo>
                    <a:pt x="54996" y="1684"/>
                    <a:pt x="54736" y="1526"/>
                    <a:pt x="54424" y="1366"/>
                  </a:cubicBezTo>
                  <a:cubicBezTo>
                    <a:pt x="54407" y="1364"/>
                    <a:pt x="54368" y="1359"/>
                    <a:pt x="54330" y="1354"/>
                  </a:cubicBezTo>
                  <a:cubicBezTo>
                    <a:pt x="54274" y="1317"/>
                    <a:pt x="54237" y="1294"/>
                    <a:pt x="54196" y="1267"/>
                  </a:cubicBezTo>
                  <a:cubicBezTo>
                    <a:pt x="54067" y="1232"/>
                    <a:pt x="53936" y="1156"/>
                    <a:pt x="53822" y="1104"/>
                  </a:cubicBezTo>
                  <a:cubicBezTo>
                    <a:pt x="53739" y="1075"/>
                    <a:pt x="53647" y="1051"/>
                    <a:pt x="53608" y="1028"/>
                  </a:cubicBezTo>
                  <a:cubicBezTo>
                    <a:pt x="53508" y="972"/>
                    <a:pt x="53421" y="939"/>
                    <a:pt x="53321" y="904"/>
                  </a:cubicBezTo>
                  <a:cubicBezTo>
                    <a:pt x="53222" y="864"/>
                    <a:pt x="53109" y="833"/>
                    <a:pt x="53003" y="799"/>
                  </a:cubicBezTo>
                  <a:lnTo>
                    <a:pt x="52653" y="686"/>
                  </a:lnTo>
                  <a:cubicBezTo>
                    <a:pt x="52547" y="651"/>
                    <a:pt x="52437" y="621"/>
                    <a:pt x="52336" y="583"/>
                  </a:cubicBezTo>
                  <a:cubicBezTo>
                    <a:pt x="52260" y="549"/>
                    <a:pt x="52191" y="560"/>
                    <a:pt x="52098" y="517"/>
                  </a:cubicBezTo>
                  <a:cubicBezTo>
                    <a:pt x="52050" y="495"/>
                    <a:pt x="51907" y="470"/>
                    <a:pt x="51813" y="454"/>
                  </a:cubicBezTo>
                  <a:cubicBezTo>
                    <a:pt x="51649" y="424"/>
                    <a:pt x="51488" y="386"/>
                    <a:pt x="51330" y="339"/>
                  </a:cubicBezTo>
                  <a:cubicBezTo>
                    <a:pt x="51249" y="315"/>
                    <a:pt x="51168" y="320"/>
                    <a:pt x="51099" y="283"/>
                  </a:cubicBezTo>
                  <a:cubicBezTo>
                    <a:pt x="50927" y="280"/>
                    <a:pt x="50749" y="233"/>
                    <a:pt x="50575" y="205"/>
                  </a:cubicBezTo>
                  <a:cubicBezTo>
                    <a:pt x="50399" y="177"/>
                    <a:pt x="50222" y="142"/>
                    <a:pt x="50047" y="109"/>
                  </a:cubicBezTo>
                  <a:cubicBezTo>
                    <a:pt x="50024" y="105"/>
                    <a:pt x="50000" y="101"/>
                    <a:pt x="49980" y="98"/>
                  </a:cubicBezTo>
                  <a:cubicBezTo>
                    <a:pt x="49818" y="89"/>
                    <a:pt x="49656" y="82"/>
                    <a:pt x="49481" y="73"/>
                  </a:cubicBezTo>
                  <a:cubicBezTo>
                    <a:pt x="49472" y="70"/>
                    <a:pt x="49450" y="64"/>
                    <a:pt x="49418" y="54"/>
                  </a:cubicBezTo>
                  <a:cubicBezTo>
                    <a:pt x="49414" y="54"/>
                    <a:pt x="49410" y="53"/>
                    <a:pt x="49406" y="53"/>
                  </a:cubicBezTo>
                  <a:cubicBezTo>
                    <a:pt x="49365" y="53"/>
                    <a:pt x="49321" y="57"/>
                    <a:pt x="49276" y="57"/>
                  </a:cubicBezTo>
                  <a:cubicBezTo>
                    <a:pt x="49224" y="57"/>
                    <a:pt x="49172" y="52"/>
                    <a:pt x="49120" y="34"/>
                  </a:cubicBezTo>
                  <a:cubicBezTo>
                    <a:pt x="49112" y="34"/>
                    <a:pt x="49103" y="34"/>
                    <a:pt x="49095" y="34"/>
                  </a:cubicBezTo>
                  <a:cubicBezTo>
                    <a:pt x="49075" y="34"/>
                    <a:pt x="49055" y="35"/>
                    <a:pt x="49036" y="35"/>
                  </a:cubicBezTo>
                  <a:cubicBezTo>
                    <a:pt x="48972" y="35"/>
                    <a:pt x="48910" y="32"/>
                    <a:pt x="48856" y="9"/>
                  </a:cubicBezTo>
                  <a:cubicBezTo>
                    <a:pt x="48810" y="16"/>
                    <a:pt x="48767" y="18"/>
                    <a:pt x="48725" y="18"/>
                  </a:cubicBezTo>
                  <a:cubicBezTo>
                    <a:pt x="48668" y="18"/>
                    <a:pt x="48615" y="13"/>
                    <a:pt x="48567" y="4"/>
                  </a:cubicBezTo>
                  <a:cubicBezTo>
                    <a:pt x="48489" y="8"/>
                    <a:pt x="48422" y="14"/>
                    <a:pt x="48352" y="14"/>
                  </a:cubicBezTo>
                  <a:cubicBezTo>
                    <a:pt x="48315" y="14"/>
                    <a:pt x="48277" y="15"/>
                    <a:pt x="48239" y="15"/>
                  </a:cubicBezTo>
                  <a:cubicBezTo>
                    <a:pt x="48175" y="15"/>
                    <a:pt x="48113" y="13"/>
                    <a:pt x="48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3991950" y="4436800"/>
              <a:ext cx="6325" cy="4050"/>
            </a:xfrm>
            <a:custGeom>
              <a:avLst/>
              <a:gdLst/>
              <a:ahLst/>
              <a:cxnLst/>
              <a:rect l="l" t="t" r="r" b="b"/>
              <a:pathLst>
                <a:path w="253" h="162" extrusionOk="0">
                  <a:moveTo>
                    <a:pt x="253" y="1"/>
                  </a:moveTo>
                  <a:cubicBezTo>
                    <a:pt x="230" y="8"/>
                    <a:pt x="208" y="15"/>
                    <a:pt x="177" y="26"/>
                  </a:cubicBezTo>
                  <a:lnTo>
                    <a:pt x="176" y="26"/>
                  </a:lnTo>
                  <a:cubicBezTo>
                    <a:pt x="138" y="55"/>
                    <a:pt x="85" y="96"/>
                    <a:pt x="1" y="161"/>
                  </a:cubicBezTo>
                  <a:cubicBezTo>
                    <a:pt x="60" y="140"/>
                    <a:pt x="94" y="127"/>
                    <a:pt x="122" y="118"/>
                  </a:cubicBezTo>
                  <a:cubicBezTo>
                    <a:pt x="170" y="74"/>
                    <a:pt x="211" y="37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3764150" y="4240625"/>
              <a:ext cx="425" cy="3175"/>
            </a:xfrm>
            <a:custGeom>
              <a:avLst/>
              <a:gdLst/>
              <a:ahLst/>
              <a:cxnLst/>
              <a:rect l="l" t="t" r="r" b="b"/>
              <a:pathLst>
                <a:path w="17" h="127" extrusionOk="0">
                  <a:moveTo>
                    <a:pt x="3" y="0"/>
                  </a:moveTo>
                  <a:cubicBezTo>
                    <a:pt x="2" y="43"/>
                    <a:pt x="2" y="85"/>
                    <a:pt x="0" y="127"/>
                  </a:cubicBezTo>
                  <a:lnTo>
                    <a:pt x="16" y="8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3772425" y="4328600"/>
              <a:ext cx="800" cy="3025"/>
            </a:xfrm>
            <a:custGeom>
              <a:avLst/>
              <a:gdLst/>
              <a:ahLst/>
              <a:cxnLst/>
              <a:rect l="l" t="t" r="r" b="b"/>
              <a:pathLst>
                <a:path w="32" h="121" extrusionOk="0">
                  <a:moveTo>
                    <a:pt x="12" y="0"/>
                  </a:moveTo>
                  <a:cubicBezTo>
                    <a:pt x="8" y="0"/>
                    <a:pt x="3" y="0"/>
                    <a:pt x="0" y="2"/>
                  </a:cubicBezTo>
                  <a:lnTo>
                    <a:pt x="22" y="121"/>
                  </a:lnTo>
                  <a:lnTo>
                    <a:pt x="31" y="11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4110825" y="4303250"/>
              <a:ext cx="850" cy="1875"/>
            </a:xfrm>
            <a:custGeom>
              <a:avLst/>
              <a:gdLst/>
              <a:ahLst/>
              <a:cxnLst/>
              <a:rect l="l" t="t" r="r" b="b"/>
              <a:pathLst>
                <a:path w="34" h="75" extrusionOk="0">
                  <a:moveTo>
                    <a:pt x="29" y="1"/>
                  </a:moveTo>
                  <a:cubicBezTo>
                    <a:pt x="11" y="51"/>
                    <a:pt x="1" y="74"/>
                    <a:pt x="4" y="74"/>
                  </a:cubicBezTo>
                  <a:cubicBezTo>
                    <a:pt x="5" y="74"/>
                    <a:pt x="5" y="74"/>
                    <a:pt x="6" y="74"/>
                  </a:cubicBezTo>
                  <a:cubicBezTo>
                    <a:pt x="13" y="74"/>
                    <a:pt x="24" y="68"/>
                    <a:pt x="33" y="64"/>
                  </a:cubicBezTo>
                  <a:cubicBezTo>
                    <a:pt x="32" y="49"/>
                    <a:pt x="30" y="33"/>
                    <a:pt x="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3787125" y="4430250"/>
              <a:ext cx="2275" cy="2875"/>
            </a:xfrm>
            <a:custGeom>
              <a:avLst/>
              <a:gdLst/>
              <a:ahLst/>
              <a:cxnLst/>
              <a:rect l="l" t="t" r="r" b="b"/>
              <a:pathLst>
                <a:path w="91" h="115" extrusionOk="0">
                  <a:moveTo>
                    <a:pt x="8" y="1"/>
                  </a:moveTo>
                  <a:lnTo>
                    <a:pt x="1" y="2"/>
                  </a:lnTo>
                  <a:lnTo>
                    <a:pt x="83" y="114"/>
                  </a:lnTo>
                  <a:lnTo>
                    <a:pt x="90" y="111"/>
                  </a:lnTo>
                  <a:lnTo>
                    <a:pt x="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4323900" y="4436250"/>
              <a:ext cx="950" cy="1125"/>
            </a:xfrm>
            <a:custGeom>
              <a:avLst/>
              <a:gdLst/>
              <a:ahLst/>
              <a:cxnLst/>
              <a:rect l="l" t="t" r="r" b="b"/>
              <a:pathLst>
                <a:path w="38" h="45" extrusionOk="0">
                  <a:moveTo>
                    <a:pt x="29" y="1"/>
                  </a:moveTo>
                  <a:lnTo>
                    <a:pt x="1" y="17"/>
                  </a:lnTo>
                  <a:lnTo>
                    <a:pt x="10" y="45"/>
                  </a:lnTo>
                  <a:lnTo>
                    <a:pt x="38" y="29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4515750" y="4304000"/>
              <a:ext cx="2825" cy="1600"/>
            </a:xfrm>
            <a:custGeom>
              <a:avLst/>
              <a:gdLst/>
              <a:ahLst/>
              <a:cxnLst/>
              <a:rect l="l" t="t" r="r" b="b"/>
              <a:pathLst>
                <a:path w="113" h="64" extrusionOk="0">
                  <a:moveTo>
                    <a:pt x="113" y="0"/>
                  </a:moveTo>
                  <a:lnTo>
                    <a:pt x="65" y="9"/>
                  </a:lnTo>
                  <a:lnTo>
                    <a:pt x="6" y="59"/>
                  </a:lnTo>
                  <a:lnTo>
                    <a:pt x="6" y="59"/>
                  </a:lnTo>
                  <a:cubicBezTo>
                    <a:pt x="41" y="39"/>
                    <a:pt x="78" y="20"/>
                    <a:pt x="113" y="0"/>
                  </a:cubicBezTo>
                  <a:close/>
                  <a:moveTo>
                    <a:pt x="6" y="59"/>
                  </a:moveTo>
                  <a:lnTo>
                    <a:pt x="6" y="59"/>
                  </a:lnTo>
                  <a:cubicBezTo>
                    <a:pt x="4" y="60"/>
                    <a:pt x="2" y="61"/>
                    <a:pt x="1" y="62"/>
                  </a:cubicBezTo>
                  <a:lnTo>
                    <a:pt x="1" y="63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4900475" y="4162275"/>
              <a:ext cx="3850" cy="475"/>
            </a:xfrm>
            <a:custGeom>
              <a:avLst/>
              <a:gdLst/>
              <a:ahLst/>
              <a:cxnLst/>
              <a:rect l="l" t="t" r="r" b="b"/>
              <a:pathLst>
                <a:path w="154" h="19" extrusionOk="0">
                  <a:moveTo>
                    <a:pt x="94" y="0"/>
                  </a:moveTo>
                  <a:cubicBezTo>
                    <a:pt x="92" y="0"/>
                    <a:pt x="91" y="0"/>
                    <a:pt x="89" y="0"/>
                  </a:cubicBezTo>
                  <a:cubicBezTo>
                    <a:pt x="58" y="6"/>
                    <a:pt x="29" y="12"/>
                    <a:pt x="1" y="18"/>
                  </a:cubicBezTo>
                  <a:cubicBezTo>
                    <a:pt x="38" y="15"/>
                    <a:pt x="74" y="12"/>
                    <a:pt x="154" y="8"/>
                  </a:cubicBezTo>
                  <a:cubicBezTo>
                    <a:pt x="117" y="3"/>
                    <a:pt x="103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3764850" y="4156975"/>
              <a:ext cx="375" cy="1600"/>
            </a:xfrm>
            <a:custGeom>
              <a:avLst/>
              <a:gdLst/>
              <a:ahLst/>
              <a:cxnLst/>
              <a:rect l="l" t="t" r="r" b="b"/>
              <a:pathLst>
                <a:path w="15" h="64" extrusionOk="0">
                  <a:moveTo>
                    <a:pt x="10" y="1"/>
                  </a:moveTo>
                  <a:lnTo>
                    <a:pt x="0" y="62"/>
                  </a:lnTo>
                  <a:lnTo>
                    <a:pt x="4" y="64"/>
                  </a:lnTo>
                  <a:cubicBezTo>
                    <a:pt x="9" y="43"/>
                    <a:pt x="12" y="23"/>
                    <a:pt x="15" y="2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3765275" y="4166975"/>
              <a:ext cx="350" cy="1650"/>
            </a:xfrm>
            <a:custGeom>
              <a:avLst/>
              <a:gdLst/>
              <a:ahLst/>
              <a:cxnLst/>
              <a:rect l="l" t="t" r="r" b="b"/>
              <a:pathLst>
                <a:path w="14" h="66" extrusionOk="0">
                  <a:moveTo>
                    <a:pt x="10" y="1"/>
                  </a:moveTo>
                  <a:cubicBezTo>
                    <a:pt x="7" y="21"/>
                    <a:pt x="4" y="42"/>
                    <a:pt x="1" y="64"/>
                  </a:cubicBezTo>
                  <a:lnTo>
                    <a:pt x="5" y="65"/>
                  </a:lnTo>
                  <a:cubicBezTo>
                    <a:pt x="8" y="43"/>
                    <a:pt x="11" y="24"/>
                    <a:pt x="14" y="2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3756150" y="4191850"/>
              <a:ext cx="325" cy="1700"/>
            </a:xfrm>
            <a:custGeom>
              <a:avLst/>
              <a:gdLst/>
              <a:ahLst/>
              <a:cxnLst/>
              <a:rect l="l" t="t" r="r" b="b"/>
              <a:pathLst>
                <a:path w="13" h="68" extrusionOk="0">
                  <a:moveTo>
                    <a:pt x="7" y="0"/>
                  </a:moveTo>
                  <a:cubicBezTo>
                    <a:pt x="5" y="6"/>
                    <a:pt x="2" y="14"/>
                    <a:pt x="1" y="19"/>
                  </a:cubicBezTo>
                  <a:lnTo>
                    <a:pt x="8" y="68"/>
                  </a:lnTo>
                  <a:cubicBezTo>
                    <a:pt x="10" y="64"/>
                    <a:pt x="11" y="59"/>
                    <a:pt x="13" y="56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3765125" y="4250850"/>
              <a:ext cx="400" cy="650"/>
            </a:xfrm>
            <a:custGeom>
              <a:avLst/>
              <a:gdLst/>
              <a:ahLst/>
              <a:cxnLst/>
              <a:rect l="l" t="t" r="r" b="b"/>
              <a:pathLst>
                <a:path w="16" h="26" extrusionOk="0">
                  <a:moveTo>
                    <a:pt x="1" y="0"/>
                  </a:moveTo>
                  <a:lnTo>
                    <a:pt x="1" y="22"/>
                  </a:lnTo>
                  <a:lnTo>
                    <a:pt x="16" y="25"/>
                  </a:lnTo>
                  <a:lnTo>
                    <a:pt x="16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3767125" y="4293325"/>
              <a:ext cx="425" cy="575"/>
            </a:xfrm>
            <a:custGeom>
              <a:avLst/>
              <a:gdLst/>
              <a:ahLst/>
              <a:cxnLst/>
              <a:rect l="l" t="t" r="r" b="b"/>
              <a:pathLst>
                <a:path w="17" h="23" extrusionOk="0">
                  <a:moveTo>
                    <a:pt x="0" y="0"/>
                  </a:moveTo>
                  <a:lnTo>
                    <a:pt x="2" y="21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5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3770350" y="4311825"/>
              <a:ext cx="300" cy="1575"/>
            </a:xfrm>
            <a:custGeom>
              <a:avLst/>
              <a:gdLst/>
              <a:ahLst/>
              <a:cxnLst/>
              <a:rect l="l" t="t" r="r" b="b"/>
              <a:pathLst>
                <a:path w="12" h="63" extrusionOk="0">
                  <a:moveTo>
                    <a:pt x="5" y="0"/>
                  </a:moveTo>
                  <a:cubicBezTo>
                    <a:pt x="4" y="17"/>
                    <a:pt x="2" y="33"/>
                    <a:pt x="1" y="49"/>
                  </a:cubicBezTo>
                  <a:lnTo>
                    <a:pt x="4" y="62"/>
                  </a:lnTo>
                  <a:lnTo>
                    <a:pt x="11" y="2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3755800" y="4330500"/>
              <a:ext cx="375" cy="1650"/>
            </a:xfrm>
            <a:custGeom>
              <a:avLst/>
              <a:gdLst/>
              <a:ahLst/>
              <a:cxnLst/>
              <a:rect l="l" t="t" r="r" b="b"/>
              <a:pathLst>
                <a:path w="15" h="66" extrusionOk="0">
                  <a:moveTo>
                    <a:pt x="0" y="1"/>
                  </a:moveTo>
                  <a:lnTo>
                    <a:pt x="9" y="64"/>
                  </a:lnTo>
                  <a:cubicBezTo>
                    <a:pt x="10" y="66"/>
                    <a:pt x="12" y="66"/>
                    <a:pt x="15" y="66"/>
                  </a:cubicBezTo>
                  <a:cubicBezTo>
                    <a:pt x="12" y="44"/>
                    <a:pt x="8" y="21"/>
                    <a:pt x="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3793525" y="4399175"/>
              <a:ext cx="550" cy="1425"/>
            </a:xfrm>
            <a:custGeom>
              <a:avLst/>
              <a:gdLst/>
              <a:ahLst/>
              <a:cxnLst/>
              <a:rect l="l" t="t" r="r" b="b"/>
              <a:pathLst>
                <a:path w="22" h="57" extrusionOk="0">
                  <a:moveTo>
                    <a:pt x="1" y="1"/>
                  </a:moveTo>
                  <a:lnTo>
                    <a:pt x="14" y="46"/>
                  </a:lnTo>
                  <a:lnTo>
                    <a:pt x="21" y="57"/>
                  </a:lnTo>
                  <a:lnTo>
                    <a:pt x="14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3812100" y="4452775"/>
              <a:ext cx="1175" cy="1275"/>
            </a:xfrm>
            <a:custGeom>
              <a:avLst/>
              <a:gdLst/>
              <a:ahLst/>
              <a:cxnLst/>
              <a:rect l="l" t="t" r="r" b="b"/>
              <a:pathLst>
                <a:path w="47" h="51" extrusionOk="0">
                  <a:moveTo>
                    <a:pt x="1" y="0"/>
                  </a:moveTo>
                  <a:cubicBezTo>
                    <a:pt x="9" y="13"/>
                    <a:pt x="18" y="25"/>
                    <a:pt x="27" y="38"/>
                  </a:cubicBezTo>
                  <a:lnTo>
                    <a:pt x="46" y="50"/>
                  </a:lnTo>
                  <a:lnTo>
                    <a:pt x="46" y="50"/>
                  </a:lnTo>
                  <a:lnTo>
                    <a:pt x="12" y="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3770175" y="4313050"/>
              <a:ext cx="275" cy="1550"/>
            </a:xfrm>
            <a:custGeom>
              <a:avLst/>
              <a:gdLst/>
              <a:ahLst/>
              <a:cxnLst/>
              <a:rect l="l" t="t" r="r" b="b"/>
              <a:pathLst>
                <a:path w="11" h="62" extrusionOk="0">
                  <a:moveTo>
                    <a:pt x="8" y="0"/>
                  </a:moveTo>
                  <a:lnTo>
                    <a:pt x="0" y="41"/>
                  </a:lnTo>
                  <a:lnTo>
                    <a:pt x="6" y="62"/>
                  </a:lnTo>
                  <a:lnTo>
                    <a:pt x="11" y="1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3895050" y="4478850"/>
              <a:ext cx="1700" cy="400"/>
            </a:xfrm>
            <a:custGeom>
              <a:avLst/>
              <a:gdLst/>
              <a:ahLst/>
              <a:cxnLst/>
              <a:rect l="l" t="t" r="r" b="b"/>
              <a:pathLst>
                <a:path w="68" h="16" extrusionOk="0">
                  <a:moveTo>
                    <a:pt x="68" y="0"/>
                  </a:moveTo>
                  <a:lnTo>
                    <a:pt x="68" y="0"/>
                  </a:lnTo>
                  <a:cubicBezTo>
                    <a:pt x="44" y="2"/>
                    <a:pt x="22" y="3"/>
                    <a:pt x="0" y="5"/>
                  </a:cubicBezTo>
                  <a:lnTo>
                    <a:pt x="19" y="1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4017475" y="4420400"/>
              <a:ext cx="1325" cy="1200"/>
            </a:xfrm>
            <a:custGeom>
              <a:avLst/>
              <a:gdLst/>
              <a:ahLst/>
              <a:cxnLst/>
              <a:rect l="l" t="t" r="r" b="b"/>
              <a:pathLst>
                <a:path w="53" h="48" extrusionOk="0">
                  <a:moveTo>
                    <a:pt x="51" y="1"/>
                  </a:moveTo>
                  <a:lnTo>
                    <a:pt x="1" y="43"/>
                  </a:lnTo>
                  <a:lnTo>
                    <a:pt x="4" y="48"/>
                  </a:lnTo>
                  <a:lnTo>
                    <a:pt x="52" y="5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4420975" y="4360300"/>
              <a:ext cx="600" cy="650"/>
            </a:xfrm>
            <a:custGeom>
              <a:avLst/>
              <a:gdLst/>
              <a:ahLst/>
              <a:cxnLst/>
              <a:rect l="l" t="t" r="r" b="b"/>
              <a:pathLst>
                <a:path w="24" h="26" extrusionOk="0">
                  <a:moveTo>
                    <a:pt x="20" y="1"/>
                  </a:moveTo>
                  <a:lnTo>
                    <a:pt x="0" y="11"/>
                  </a:lnTo>
                  <a:lnTo>
                    <a:pt x="5" y="26"/>
                  </a:lnTo>
                  <a:lnTo>
                    <a:pt x="24" y="14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4456575" y="4338750"/>
              <a:ext cx="625" cy="650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20" y="0"/>
                  </a:moveTo>
                  <a:lnTo>
                    <a:pt x="1" y="11"/>
                  </a:lnTo>
                  <a:lnTo>
                    <a:pt x="5" y="25"/>
                  </a:lnTo>
                  <a:lnTo>
                    <a:pt x="24" y="15"/>
                  </a:lnTo>
                  <a:cubicBezTo>
                    <a:pt x="21" y="11"/>
                    <a:pt x="21" y="5"/>
                    <a:pt x="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4471475" y="4330175"/>
              <a:ext cx="1425" cy="950"/>
            </a:xfrm>
            <a:custGeom>
              <a:avLst/>
              <a:gdLst/>
              <a:ahLst/>
              <a:cxnLst/>
              <a:rect l="l" t="t" r="r" b="b"/>
              <a:pathLst>
                <a:path w="57" h="38" extrusionOk="0">
                  <a:moveTo>
                    <a:pt x="55" y="1"/>
                  </a:moveTo>
                  <a:lnTo>
                    <a:pt x="0" y="33"/>
                  </a:lnTo>
                  <a:cubicBezTo>
                    <a:pt x="0" y="34"/>
                    <a:pt x="0" y="36"/>
                    <a:pt x="0" y="37"/>
                  </a:cubicBezTo>
                  <a:lnTo>
                    <a:pt x="56" y="5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4475625" y="4327575"/>
              <a:ext cx="1450" cy="650"/>
            </a:xfrm>
            <a:custGeom>
              <a:avLst/>
              <a:gdLst/>
              <a:ahLst/>
              <a:cxnLst/>
              <a:rect l="l" t="t" r="r" b="b"/>
              <a:pathLst>
                <a:path w="58" h="26" extrusionOk="0">
                  <a:moveTo>
                    <a:pt x="58" y="0"/>
                  </a:moveTo>
                  <a:lnTo>
                    <a:pt x="17" y="10"/>
                  </a:lnTo>
                  <a:lnTo>
                    <a:pt x="1" y="25"/>
                  </a:lnTo>
                  <a:lnTo>
                    <a:pt x="49" y="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4648200" y="4247225"/>
              <a:ext cx="1500" cy="850"/>
            </a:xfrm>
            <a:custGeom>
              <a:avLst/>
              <a:gdLst/>
              <a:ahLst/>
              <a:cxnLst/>
              <a:rect l="l" t="t" r="r" b="b"/>
              <a:pathLst>
                <a:path w="60" h="34" extrusionOk="0">
                  <a:moveTo>
                    <a:pt x="58" y="1"/>
                  </a:moveTo>
                  <a:lnTo>
                    <a:pt x="1" y="27"/>
                  </a:lnTo>
                  <a:lnTo>
                    <a:pt x="2" y="33"/>
                  </a:lnTo>
                  <a:lnTo>
                    <a:pt x="59" y="5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4746750" y="4202575"/>
              <a:ext cx="1525" cy="725"/>
            </a:xfrm>
            <a:custGeom>
              <a:avLst/>
              <a:gdLst/>
              <a:ahLst/>
              <a:cxnLst/>
              <a:rect l="l" t="t" r="r" b="b"/>
              <a:pathLst>
                <a:path w="61" h="29" extrusionOk="0">
                  <a:moveTo>
                    <a:pt x="59" y="1"/>
                  </a:moveTo>
                  <a:lnTo>
                    <a:pt x="0" y="23"/>
                  </a:lnTo>
                  <a:lnTo>
                    <a:pt x="2" y="29"/>
                  </a:lnTo>
                  <a:cubicBezTo>
                    <a:pt x="21" y="20"/>
                    <a:pt x="40" y="13"/>
                    <a:pt x="60" y="5"/>
                  </a:cubicBezTo>
                  <a:lnTo>
                    <a:pt x="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4883300" y="4162850"/>
              <a:ext cx="1575" cy="300"/>
            </a:xfrm>
            <a:custGeom>
              <a:avLst/>
              <a:gdLst/>
              <a:ahLst/>
              <a:cxnLst/>
              <a:rect l="l" t="t" r="r" b="b"/>
              <a:pathLst>
                <a:path w="63" h="12" extrusionOk="0">
                  <a:moveTo>
                    <a:pt x="13" y="1"/>
                  </a:moveTo>
                  <a:lnTo>
                    <a:pt x="1" y="5"/>
                  </a:lnTo>
                  <a:lnTo>
                    <a:pt x="43" y="11"/>
                  </a:lnTo>
                  <a:lnTo>
                    <a:pt x="63" y="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4899075" y="4162300"/>
              <a:ext cx="1625" cy="300"/>
            </a:xfrm>
            <a:custGeom>
              <a:avLst/>
              <a:gdLst/>
              <a:ahLst/>
              <a:cxnLst/>
              <a:rect l="l" t="t" r="r" b="b"/>
              <a:pathLst>
                <a:path w="65" h="12" extrusionOk="0">
                  <a:moveTo>
                    <a:pt x="22" y="1"/>
                  </a:moveTo>
                  <a:lnTo>
                    <a:pt x="1" y="8"/>
                  </a:lnTo>
                  <a:cubicBezTo>
                    <a:pt x="19" y="10"/>
                    <a:pt x="35" y="11"/>
                    <a:pt x="51" y="11"/>
                  </a:cubicBezTo>
                  <a:lnTo>
                    <a:pt x="64" y="7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4940025" y="4158775"/>
              <a:ext cx="600" cy="400"/>
            </a:xfrm>
            <a:custGeom>
              <a:avLst/>
              <a:gdLst/>
              <a:ahLst/>
              <a:cxnLst/>
              <a:rect l="l" t="t" r="r" b="b"/>
              <a:pathLst>
                <a:path w="24" h="16" extrusionOk="0">
                  <a:moveTo>
                    <a:pt x="3" y="1"/>
                  </a:moveTo>
                  <a:lnTo>
                    <a:pt x="0" y="15"/>
                  </a:lnTo>
                  <a:lnTo>
                    <a:pt x="21" y="14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5025125" y="4164800"/>
              <a:ext cx="1650" cy="450"/>
            </a:xfrm>
            <a:custGeom>
              <a:avLst/>
              <a:gdLst/>
              <a:ahLst/>
              <a:cxnLst/>
              <a:rect l="l" t="t" r="r" b="b"/>
              <a:pathLst>
                <a:path w="66" h="18" extrusionOk="0">
                  <a:moveTo>
                    <a:pt x="4" y="1"/>
                  </a:moveTo>
                  <a:lnTo>
                    <a:pt x="1" y="5"/>
                  </a:lnTo>
                  <a:lnTo>
                    <a:pt x="63" y="17"/>
                  </a:lnTo>
                  <a:lnTo>
                    <a:pt x="66" y="1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5062350" y="4173525"/>
              <a:ext cx="725" cy="500"/>
            </a:xfrm>
            <a:custGeom>
              <a:avLst/>
              <a:gdLst/>
              <a:ahLst/>
              <a:cxnLst/>
              <a:rect l="l" t="t" r="r" b="b"/>
              <a:pathLst>
                <a:path w="29" h="20" extrusionOk="0">
                  <a:moveTo>
                    <a:pt x="8" y="1"/>
                  </a:moveTo>
                  <a:lnTo>
                    <a:pt x="1" y="12"/>
                  </a:lnTo>
                  <a:lnTo>
                    <a:pt x="2" y="12"/>
                  </a:lnTo>
                  <a:cubicBezTo>
                    <a:pt x="8" y="15"/>
                    <a:pt x="14" y="18"/>
                    <a:pt x="21" y="20"/>
                  </a:cubicBezTo>
                  <a:lnTo>
                    <a:pt x="29" y="8"/>
                  </a:lnTo>
                  <a:lnTo>
                    <a:pt x="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4110650" y="4305350"/>
              <a:ext cx="725" cy="1600"/>
            </a:xfrm>
            <a:custGeom>
              <a:avLst/>
              <a:gdLst/>
              <a:ahLst/>
              <a:cxnLst/>
              <a:rect l="l" t="t" r="r" b="b"/>
              <a:pathLst>
                <a:path w="29" h="64" extrusionOk="0">
                  <a:moveTo>
                    <a:pt x="29" y="1"/>
                  </a:moveTo>
                  <a:lnTo>
                    <a:pt x="21" y="9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15" y="49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4225125" y="4481375"/>
              <a:ext cx="1600" cy="650"/>
            </a:xfrm>
            <a:custGeom>
              <a:avLst/>
              <a:gdLst/>
              <a:ahLst/>
              <a:cxnLst/>
              <a:rect l="l" t="t" r="r" b="b"/>
              <a:pathLst>
                <a:path w="64" h="26" extrusionOk="0">
                  <a:moveTo>
                    <a:pt x="63" y="1"/>
                  </a:moveTo>
                  <a:lnTo>
                    <a:pt x="0" y="20"/>
                  </a:lnTo>
                  <a:lnTo>
                    <a:pt x="22" y="26"/>
                  </a:lnTo>
                  <a:cubicBezTo>
                    <a:pt x="35" y="17"/>
                    <a:pt x="50" y="10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30"/>
          <p:cNvSpPr txBox="1">
            <a:spLocks noGrp="1"/>
          </p:cNvSpPr>
          <p:nvPr>
            <p:ph type="title" idx="2"/>
          </p:nvPr>
        </p:nvSpPr>
        <p:spPr>
          <a:xfrm>
            <a:off x="3679125" y="1669350"/>
            <a:ext cx="1785600" cy="6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07" name="Google Shape;407;p30">
            <a:hlinkClick r:id="" action="ppaction://hlinkshowjump?jump=nextslide"/>
          </p:cNvPr>
          <p:cNvSpPr/>
          <p:nvPr/>
        </p:nvSpPr>
        <p:spPr>
          <a:xfrm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1"/>
          <p:cNvSpPr txBox="1">
            <a:spLocks noGrp="1"/>
          </p:cNvSpPr>
          <p:nvPr>
            <p:ph type="title"/>
          </p:nvPr>
        </p:nvSpPr>
        <p:spPr>
          <a:xfrm>
            <a:off x="731520" y="448056"/>
            <a:ext cx="751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</a:t>
            </a:r>
            <a:endParaRPr dirty="0"/>
          </a:p>
        </p:txBody>
      </p:sp>
      <p:sp>
        <p:nvSpPr>
          <p:cNvPr id="413" name="Google Shape;413;p31"/>
          <p:cNvSpPr txBox="1">
            <a:spLocks noGrp="1"/>
          </p:cNvSpPr>
          <p:nvPr>
            <p:ph type="body" idx="1"/>
          </p:nvPr>
        </p:nvSpPr>
        <p:spPr>
          <a:xfrm>
            <a:off x="955050" y="1754975"/>
            <a:ext cx="4015200" cy="21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b="0" dirty="0">
                <a:solidFill>
                  <a:schemeClr val="dk1"/>
                </a:solidFill>
              </a:rPr>
              <a:t>Body text</a:t>
            </a:r>
            <a:endParaRPr b="0" dirty="0">
              <a:solidFill>
                <a:schemeClr val="dk1"/>
              </a:solidFill>
            </a:endParaRPr>
          </a:p>
        </p:txBody>
      </p:sp>
      <p:pic>
        <p:nvPicPr>
          <p:cNvPr id="414" name="Google Shape;414;p3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4674" r="39076"/>
          <a:stretch/>
        </p:blipFill>
        <p:spPr>
          <a:xfrm>
            <a:off x="5525400" y="1445000"/>
            <a:ext cx="3283800" cy="3283800"/>
          </a:xfrm>
          <a:prstGeom prst="ellipse">
            <a:avLst/>
          </a:prstGeom>
        </p:spPr>
      </p:pic>
      <p:sp>
        <p:nvSpPr>
          <p:cNvPr id="415" name="Google Shape;415;p31"/>
          <p:cNvSpPr/>
          <p:nvPr/>
        </p:nvSpPr>
        <p:spPr>
          <a:xfrm>
            <a:off x="7445250" y="929225"/>
            <a:ext cx="1363955" cy="1297210"/>
          </a:xfrm>
          <a:custGeom>
            <a:avLst/>
            <a:gdLst/>
            <a:ahLst/>
            <a:cxnLst/>
            <a:rect l="l" t="t" r="r" b="b"/>
            <a:pathLst>
              <a:path w="77818" h="74010" extrusionOk="0">
                <a:moveTo>
                  <a:pt x="26885" y="0"/>
                </a:moveTo>
                <a:lnTo>
                  <a:pt x="27475" y="21266"/>
                </a:lnTo>
                <a:lnTo>
                  <a:pt x="7432" y="14134"/>
                </a:lnTo>
                <a:lnTo>
                  <a:pt x="20407" y="30993"/>
                </a:lnTo>
                <a:lnTo>
                  <a:pt x="0" y="37004"/>
                </a:lnTo>
                <a:lnTo>
                  <a:pt x="20407" y="43017"/>
                </a:lnTo>
                <a:lnTo>
                  <a:pt x="7432" y="59874"/>
                </a:lnTo>
                <a:lnTo>
                  <a:pt x="27475" y="52744"/>
                </a:lnTo>
                <a:lnTo>
                  <a:pt x="26885" y="74010"/>
                </a:lnTo>
                <a:lnTo>
                  <a:pt x="26885" y="74010"/>
                </a:lnTo>
                <a:lnTo>
                  <a:pt x="38909" y="56460"/>
                </a:lnTo>
                <a:lnTo>
                  <a:pt x="50933" y="74010"/>
                </a:lnTo>
                <a:lnTo>
                  <a:pt x="50933" y="74010"/>
                </a:lnTo>
                <a:lnTo>
                  <a:pt x="50344" y="52744"/>
                </a:lnTo>
                <a:lnTo>
                  <a:pt x="70387" y="59874"/>
                </a:lnTo>
                <a:lnTo>
                  <a:pt x="57412" y="43017"/>
                </a:lnTo>
                <a:lnTo>
                  <a:pt x="77818" y="37004"/>
                </a:lnTo>
                <a:lnTo>
                  <a:pt x="57412" y="30993"/>
                </a:lnTo>
                <a:lnTo>
                  <a:pt x="70387" y="14134"/>
                </a:lnTo>
                <a:lnTo>
                  <a:pt x="70387" y="14134"/>
                </a:lnTo>
                <a:lnTo>
                  <a:pt x="50344" y="21266"/>
                </a:lnTo>
                <a:lnTo>
                  <a:pt x="50933" y="0"/>
                </a:lnTo>
                <a:lnTo>
                  <a:pt x="38909" y="17550"/>
                </a:lnTo>
                <a:lnTo>
                  <a:pt x="2688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31"/>
          <p:cNvGrpSpPr/>
          <p:nvPr/>
        </p:nvGrpSpPr>
        <p:grpSpPr>
          <a:xfrm>
            <a:off x="5401425" y="4104850"/>
            <a:ext cx="1514475" cy="499150"/>
            <a:chOff x="5715350" y="4034550"/>
            <a:chExt cx="1514475" cy="499150"/>
          </a:xfrm>
        </p:grpSpPr>
        <p:sp>
          <p:nvSpPr>
            <p:cNvPr id="417" name="Google Shape;417;p31"/>
            <p:cNvSpPr/>
            <p:nvPr/>
          </p:nvSpPr>
          <p:spPr>
            <a:xfrm>
              <a:off x="5715350" y="4034550"/>
              <a:ext cx="1514475" cy="494775"/>
            </a:xfrm>
            <a:custGeom>
              <a:avLst/>
              <a:gdLst/>
              <a:ahLst/>
              <a:cxnLst/>
              <a:rect l="l" t="t" r="r" b="b"/>
              <a:pathLst>
                <a:path w="60579" h="19791" extrusionOk="0">
                  <a:moveTo>
                    <a:pt x="36136" y="403"/>
                  </a:moveTo>
                  <a:lnTo>
                    <a:pt x="36164" y="427"/>
                  </a:lnTo>
                  <a:lnTo>
                    <a:pt x="36151" y="434"/>
                  </a:lnTo>
                  <a:lnTo>
                    <a:pt x="36123" y="410"/>
                  </a:lnTo>
                  <a:lnTo>
                    <a:pt x="36136" y="403"/>
                  </a:lnTo>
                  <a:close/>
                  <a:moveTo>
                    <a:pt x="35480" y="469"/>
                  </a:moveTo>
                  <a:cubicBezTo>
                    <a:pt x="35508" y="477"/>
                    <a:pt x="35536" y="485"/>
                    <a:pt x="35562" y="497"/>
                  </a:cubicBezTo>
                  <a:cubicBezTo>
                    <a:pt x="35561" y="499"/>
                    <a:pt x="35561" y="500"/>
                    <a:pt x="35559" y="500"/>
                  </a:cubicBezTo>
                  <a:cubicBezTo>
                    <a:pt x="35533" y="488"/>
                    <a:pt x="35505" y="481"/>
                    <a:pt x="35477" y="474"/>
                  </a:cubicBezTo>
                  <a:lnTo>
                    <a:pt x="35480" y="469"/>
                  </a:lnTo>
                  <a:close/>
                  <a:moveTo>
                    <a:pt x="36392" y="591"/>
                  </a:moveTo>
                  <a:lnTo>
                    <a:pt x="36421" y="615"/>
                  </a:lnTo>
                  <a:cubicBezTo>
                    <a:pt x="36435" y="635"/>
                    <a:pt x="36446" y="656"/>
                    <a:pt x="36457" y="675"/>
                  </a:cubicBezTo>
                  <a:lnTo>
                    <a:pt x="36442" y="662"/>
                  </a:lnTo>
                  <a:lnTo>
                    <a:pt x="36440" y="659"/>
                  </a:lnTo>
                  <a:lnTo>
                    <a:pt x="36440" y="659"/>
                  </a:lnTo>
                  <a:cubicBezTo>
                    <a:pt x="36445" y="663"/>
                    <a:pt x="36451" y="669"/>
                    <a:pt x="36455" y="674"/>
                  </a:cubicBezTo>
                  <a:cubicBezTo>
                    <a:pt x="36426" y="635"/>
                    <a:pt x="36410" y="613"/>
                    <a:pt x="36392" y="591"/>
                  </a:cubicBezTo>
                  <a:close/>
                  <a:moveTo>
                    <a:pt x="36443" y="663"/>
                  </a:moveTo>
                  <a:cubicBezTo>
                    <a:pt x="36471" y="698"/>
                    <a:pt x="36483" y="718"/>
                    <a:pt x="36495" y="741"/>
                  </a:cubicBezTo>
                  <a:cubicBezTo>
                    <a:pt x="36488" y="734"/>
                    <a:pt x="36480" y="725"/>
                    <a:pt x="36471" y="718"/>
                  </a:cubicBezTo>
                  <a:lnTo>
                    <a:pt x="36443" y="663"/>
                  </a:lnTo>
                  <a:close/>
                  <a:moveTo>
                    <a:pt x="32987" y="849"/>
                  </a:moveTo>
                  <a:cubicBezTo>
                    <a:pt x="32987" y="850"/>
                    <a:pt x="32986" y="853"/>
                    <a:pt x="32987" y="855"/>
                  </a:cubicBezTo>
                  <a:cubicBezTo>
                    <a:pt x="32960" y="868"/>
                    <a:pt x="32933" y="881"/>
                    <a:pt x="32905" y="896"/>
                  </a:cubicBezTo>
                  <a:cubicBezTo>
                    <a:pt x="32905" y="893"/>
                    <a:pt x="32905" y="891"/>
                    <a:pt x="32904" y="890"/>
                  </a:cubicBezTo>
                  <a:cubicBezTo>
                    <a:pt x="32932" y="877"/>
                    <a:pt x="32960" y="863"/>
                    <a:pt x="32987" y="849"/>
                  </a:cubicBezTo>
                  <a:close/>
                  <a:moveTo>
                    <a:pt x="32976" y="1061"/>
                  </a:moveTo>
                  <a:lnTo>
                    <a:pt x="32976" y="1061"/>
                  </a:lnTo>
                  <a:cubicBezTo>
                    <a:pt x="32871" y="1125"/>
                    <a:pt x="32812" y="1169"/>
                    <a:pt x="32727" y="1225"/>
                  </a:cubicBezTo>
                  <a:cubicBezTo>
                    <a:pt x="32709" y="1218"/>
                    <a:pt x="32701" y="1215"/>
                    <a:pt x="32687" y="1209"/>
                  </a:cubicBezTo>
                  <a:cubicBezTo>
                    <a:pt x="32779" y="1162"/>
                    <a:pt x="32848" y="1122"/>
                    <a:pt x="32976" y="1061"/>
                  </a:cubicBezTo>
                  <a:close/>
                  <a:moveTo>
                    <a:pt x="32840" y="1224"/>
                  </a:moveTo>
                  <a:lnTo>
                    <a:pt x="32843" y="1239"/>
                  </a:lnTo>
                  <a:cubicBezTo>
                    <a:pt x="32834" y="1243"/>
                    <a:pt x="32826" y="1247"/>
                    <a:pt x="32817" y="1252"/>
                  </a:cubicBezTo>
                  <a:cubicBezTo>
                    <a:pt x="32815" y="1247"/>
                    <a:pt x="32815" y="1242"/>
                    <a:pt x="32814" y="1237"/>
                  </a:cubicBezTo>
                  <a:lnTo>
                    <a:pt x="32840" y="1224"/>
                  </a:lnTo>
                  <a:close/>
                  <a:moveTo>
                    <a:pt x="10145" y="1492"/>
                  </a:moveTo>
                  <a:cubicBezTo>
                    <a:pt x="10175" y="1499"/>
                    <a:pt x="10205" y="1506"/>
                    <a:pt x="10235" y="1514"/>
                  </a:cubicBezTo>
                  <a:cubicBezTo>
                    <a:pt x="10225" y="1514"/>
                    <a:pt x="10214" y="1512"/>
                    <a:pt x="10205" y="1512"/>
                  </a:cubicBezTo>
                  <a:lnTo>
                    <a:pt x="10219" y="1512"/>
                  </a:lnTo>
                  <a:cubicBezTo>
                    <a:pt x="10172" y="1505"/>
                    <a:pt x="10136" y="1498"/>
                    <a:pt x="10100" y="1492"/>
                  </a:cubicBezTo>
                  <a:close/>
                  <a:moveTo>
                    <a:pt x="10205" y="1512"/>
                  </a:moveTo>
                  <a:cubicBezTo>
                    <a:pt x="10297" y="1530"/>
                    <a:pt x="10379" y="1553"/>
                    <a:pt x="10467" y="1608"/>
                  </a:cubicBezTo>
                  <a:cubicBezTo>
                    <a:pt x="10453" y="1612"/>
                    <a:pt x="10442" y="1614"/>
                    <a:pt x="10428" y="1618"/>
                  </a:cubicBezTo>
                  <a:cubicBezTo>
                    <a:pt x="10330" y="1556"/>
                    <a:pt x="10236" y="1524"/>
                    <a:pt x="10147" y="1512"/>
                  </a:cubicBezTo>
                  <a:close/>
                  <a:moveTo>
                    <a:pt x="9573" y="1629"/>
                  </a:moveTo>
                  <a:cubicBezTo>
                    <a:pt x="9573" y="1633"/>
                    <a:pt x="9573" y="1639"/>
                    <a:pt x="9576" y="1643"/>
                  </a:cubicBezTo>
                  <a:lnTo>
                    <a:pt x="9545" y="1664"/>
                  </a:lnTo>
                  <a:lnTo>
                    <a:pt x="9542" y="1648"/>
                  </a:lnTo>
                  <a:lnTo>
                    <a:pt x="9573" y="1629"/>
                  </a:lnTo>
                  <a:close/>
                  <a:moveTo>
                    <a:pt x="36567" y="1749"/>
                  </a:moveTo>
                  <a:cubicBezTo>
                    <a:pt x="36570" y="1758"/>
                    <a:pt x="36574" y="1767"/>
                    <a:pt x="36579" y="1776"/>
                  </a:cubicBezTo>
                  <a:lnTo>
                    <a:pt x="36563" y="1777"/>
                  </a:lnTo>
                  <a:cubicBezTo>
                    <a:pt x="36560" y="1768"/>
                    <a:pt x="36555" y="1759"/>
                    <a:pt x="36551" y="1751"/>
                  </a:cubicBezTo>
                  <a:lnTo>
                    <a:pt x="36567" y="1749"/>
                  </a:lnTo>
                  <a:close/>
                  <a:moveTo>
                    <a:pt x="10687" y="1748"/>
                  </a:moveTo>
                  <a:lnTo>
                    <a:pt x="10687" y="1748"/>
                  </a:lnTo>
                  <a:cubicBezTo>
                    <a:pt x="10811" y="1859"/>
                    <a:pt x="10849" y="1940"/>
                    <a:pt x="10816" y="1940"/>
                  </a:cubicBezTo>
                  <a:cubicBezTo>
                    <a:pt x="10816" y="1940"/>
                    <a:pt x="10815" y="1940"/>
                    <a:pt x="10815" y="1940"/>
                  </a:cubicBezTo>
                  <a:cubicBezTo>
                    <a:pt x="10767" y="1868"/>
                    <a:pt x="10734" y="1829"/>
                    <a:pt x="10688" y="1780"/>
                  </a:cubicBezTo>
                  <a:cubicBezTo>
                    <a:pt x="10687" y="1768"/>
                    <a:pt x="10687" y="1759"/>
                    <a:pt x="10687" y="1748"/>
                  </a:cubicBezTo>
                  <a:close/>
                  <a:moveTo>
                    <a:pt x="9354" y="1893"/>
                  </a:moveTo>
                  <a:lnTo>
                    <a:pt x="9354" y="1893"/>
                  </a:lnTo>
                  <a:cubicBezTo>
                    <a:pt x="9336" y="1916"/>
                    <a:pt x="9318" y="1939"/>
                    <a:pt x="9301" y="1962"/>
                  </a:cubicBezTo>
                  <a:lnTo>
                    <a:pt x="9301" y="1962"/>
                  </a:lnTo>
                  <a:cubicBezTo>
                    <a:pt x="9300" y="1954"/>
                    <a:pt x="9314" y="1934"/>
                    <a:pt x="9329" y="1912"/>
                  </a:cubicBezTo>
                  <a:lnTo>
                    <a:pt x="9354" y="1893"/>
                  </a:lnTo>
                  <a:close/>
                  <a:moveTo>
                    <a:pt x="9300" y="1963"/>
                  </a:moveTo>
                  <a:lnTo>
                    <a:pt x="9300" y="1963"/>
                  </a:lnTo>
                  <a:cubicBezTo>
                    <a:pt x="9300" y="1963"/>
                    <a:pt x="9299" y="1964"/>
                    <a:pt x="9299" y="1964"/>
                  </a:cubicBezTo>
                  <a:lnTo>
                    <a:pt x="9284" y="1976"/>
                  </a:lnTo>
                  <a:cubicBezTo>
                    <a:pt x="9286" y="1983"/>
                    <a:pt x="9271" y="2005"/>
                    <a:pt x="9256" y="2026"/>
                  </a:cubicBezTo>
                  <a:lnTo>
                    <a:pt x="9233" y="2045"/>
                  </a:lnTo>
                  <a:lnTo>
                    <a:pt x="9284" y="1974"/>
                  </a:lnTo>
                  <a:cubicBezTo>
                    <a:pt x="9290" y="1970"/>
                    <a:pt x="9294" y="1967"/>
                    <a:pt x="9300" y="1963"/>
                  </a:cubicBezTo>
                  <a:close/>
                  <a:moveTo>
                    <a:pt x="31088" y="2017"/>
                  </a:moveTo>
                  <a:cubicBezTo>
                    <a:pt x="31090" y="2021"/>
                    <a:pt x="31090" y="2027"/>
                    <a:pt x="31091" y="2032"/>
                  </a:cubicBezTo>
                  <a:lnTo>
                    <a:pt x="31066" y="2048"/>
                  </a:lnTo>
                  <a:lnTo>
                    <a:pt x="31062" y="2033"/>
                  </a:lnTo>
                  <a:lnTo>
                    <a:pt x="31088" y="2017"/>
                  </a:lnTo>
                  <a:close/>
                  <a:moveTo>
                    <a:pt x="31577" y="2083"/>
                  </a:moveTo>
                  <a:lnTo>
                    <a:pt x="31578" y="2088"/>
                  </a:lnTo>
                  <a:lnTo>
                    <a:pt x="31502" y="2136"/>
                  </a:lnTo>
                  <a:cubicBezTo>
                    <a:pt x="31502" y="2135"/>
                    <a:pt x="31502" y="2133"/>
                    <a:pt x="31500" y="2132"/>
                  </a:cubicBezTo>
                  <a:cubicBezTo>
                    <a:pt x="31527" y="2115"/>
                    <a:pt x="31552" y="2099"/>
                    <a:pt x="31577" y="2085"/>
                  </a:cubicBezTo>
                  <a:lnTo>
                    <a:pt x="31577" y="2083"/>
                  </a:lnTo>
                  <a:close/>
                  <a:moveTo>
                    <a:pt x="10862" y="2168"/>
                  </a:moveTo>
                  <a:lnTo>
                    <a:pt x="10876" y="2198"/>
                  </a:lnTo>
                  <a:lnTo>
                    <a:pt x="10860" y="2199"/>
                  </a:lnTo>
                  <a:lnTo>
                    <a:pt x="10860" y="2198"/>
                  </a:lnTo>
                  <a:cubicBezTo>
                    <a:pt x="10856" y="2189"/>
                    <a:pt x="10853" y="2179"/>
                    <a:pt x="10847" y="2168"/>
                  </a:cubicBezTo>
                  <a:close/>
                  <a:moveTo>
                    <a:pt x="31246" y="2224"/>
                  </a:moveTo>
                  <a:lnTo>
                    <a:pt x="31251" y="2249"/>
                  </a:lnTo>
                  <a:cubicBezTo>
                    <a:pt x="31240" y="2257"/>
                    <a:pt x="31228" y="2266"/>
                    <a:pt x="31216" y="2273"/>
                  </a:cubicBezTo>
                  <a:lnTo>
                    <a:pt x="31181" y="2268"/>
                  </a:lnTo>
                  <a:lnTo>
                    <a:pt x="31246" y="2224"/>
                  </a:lnTo>
                  <a:close/>
                  <a:moveTo>
                    <a:pt x="10960" y="2220"/>
                  </a:moveTo>
                  <a:lnTo>
                    <a:pt x="10997" y="2302"/>
                  </a:lnTo>
                  <a:lnTo>
                    <a:pt x="10972" y="2302"/>
                  </a:lnTo>
                  <a:lnTo>
                    <a:pt x="10951" y="2258"/>
                  </a:lnTo>
                  <a:lnTo>
                    <a:pt x="10960" y="2220"/>
                  </a:lnTo>
                  <a:close/>
                  <a:moveTo>
                    <a:pt x="10932" y="2335"/>
                  </a:moveTo>
                  <a:lnTo>
                    <a:pt x="10948" y="2379"/>
                  </a:lnTo>
                  <a:lnTo>
                    <a:pt x="10937" y="2414"/>
                  </a:lnTo>
                  <a:lnTo>
                    <a:pt x="10907" y="2335"/>
                  </a:lnTo>
                  <a:close/>
                  <a:moveTo>
                    <a:pt x="8850" y="2380"/>
                  </a:moveTo>
                  <a:lnTo>
                    <a:pt x="8868" y="2399"/>
                  </a:lnTo>
                  <a:lnTo>
                    <a:pt x="8867" y="2399"/>
                  </a:lnTo>
                  <a:cubicBezTo>
                    <a:pt x="8861" y="2416"/>
                    <a:pt x="8855" y="2430"/>
                    <a:pt x="8847" y="2445"/>
                  </a:cubicBezTo>
                  <a:lnTo>
                    <a:pt x="8815" y="2463"/>
                  </a:lnTo>
                  <a:cubicBezTo>
                    <a:pt x="8825" y="2436"/>
                    <a:pt x="8839" y="2408"/>
                    <a:pt x="8850" y="2380"/>
                  </a:cubicBezTo>
                  <a:close/>
                  <a:moveTo>
                    <a:pt x="30124" y="2385"/>
                  </a:moveTo>
                  <a:lnTo>
                    <a:pt x="30132" y="2394"/>
                  </a:lnTo>
                  <a:lnTo>
                    <a:pt x="30007" y="2479"/>
                  </a:lnTo>
                  <a:lnTo>
                    <a:pt x="30007" y="2479"/>
                  </a:lnTo>
                  <a:lnTo>
                    <a:pt x="30001" y="2476"/>
                  </a:lnTo>
                  <a:lnTo>
                    <a:pt x="30124" y="2385"/>
                  </a:lnTo>
                  <a:close/>
                  <a:moveTo>
                    <a:pt x="8915" y="2473"/>
                  </a:moveTo>
                  <a:lnTo>
                    <a:pt x="8925" y="2485"/>
                  </a:lnTo>
                  <a:lnTo>
                    <a:pt x="8912" y="2516"/>
                  </a:lnTo>
                  <a:lnTo>
                    <a:pt x="8902" y="2504"/>
                  </a:lnTo>
                  <a:cubicBezTo>
                    <a:pt x="8906" y="2494"/>
                    <a:pt x="8911" y="2483"/>
                    <a:pt x="8915" y="2473"/>
                  </a:cubicBezTo>
                  <a:close/>
                  <a:moveTo>
                    <a:pt x="37001" y="2501"/>
                  </a:moveTo>
                  <a:lnTo>
                    <a:pt x="37016" y="2592"/>
                  </a:lnTo>
                  <a:lnTo>
                    <a:pt x="37011" y="2591"/>
                  </a:lnTo>
                  <a:cubicBezTo>
                    <a:pt x="37005" y="2561"/>
                    <a:pt x="37001" y="2530"/>
                    <a:pt x="36997" y="2501"/>
                  </a:cubicBezTo>
                  <a:close/>
                  <a:moveTo>
                    <a:pt x="11087" y="2602"/>
                  </a:moveTo>
                  <a:cubicBezTo>
                    <a:pt x="11088" y="2602"/>
                    <a:pt x="11089" y="2602"/>
                    <a:pt x="11090" y="2602"/>
                  </a:cubicBezTo>
                  <a:cubicBezTo>
                    <a:pt x="11097" y="2633"/>
                    <a:pt x="11107" y="2666"/>
                    <a:pt x="11115" y="2697"/>
                  </a:cubicBezTo>
                  <a:lnTo>
                    <a:pt x="11109" y="2697"/>
                  </a:lnTo>
                  <a:cubicBezTo>
                    <a:pt x="11103" y="2664"/>
                    <a:pt x="11093" y="2633"/>
                    <a:pt x="11085" y="2602"/>
                  </a:cubicBezTo>
                  <a:cubicBezTo>
                    <a:pt x="11086" y="2602"/>
                    <a:pt x="11086" y="2602"/>
                    <a:pt x="11087" y="2602"/>
                  </a:cubicBezTo>
                  <a:close/>
                  <a:moveTo>
                    <a:pt x="10965" y="2545"/>
                  </a:moveTo>
                  <a:lnTo>
                    <a:pt x="10965" y="2545"/>
                  </a:lnTo>
                  <a:cubicBezTo>
                    <a:pt x="11001" y="2623"/>
                    <a:pt x="11031" y="2676"/>
                    <a:pt x="11062" y="2753"/>
                  </a:cubicBezTo>
                  <a:cubicBezTo>
                    <a:pt x="11026" y="2741"/>
                    <a:pt x="11031" y="2739"/>
                    <a:pt x="10965" y="2545"/>
                  </a:cubicBezTo>
                  <a:close/>
                  <a:moveTo>
                    <a:pt x="36741" y="2747"/>
                  </a:moveTo>
                  <a:lnTo>
                    <a:pt x="36755" y="2748"/>
                  </a:lnTo>
                  <a:lnTo>
                    <a:pt x="36760" y="2778"/>
                  </a:lnTo>
                  <a:lnTo>
                    <a:pt x="36745" y="2775"/>
                  </a:lnTo>
                  <a:lnTo>
                    <a:pt x="36741" y="2747"/>
                  </a:lnTo>
                  <a:close/>
                  <a:moveTo>
                    <a:pt x="30648" y="2663"/>
                  </a:moveTo>
                  <a:cubicBezTo>
                    <a:pt x="30556" y="2730"/>
                    <a:pt x="30514" y="2760"/>
                    <a:pt x="30463" y="2797"/>
                  </a:cubicBezTo>
                  <a:cubicBezTo>
                    <a:pt x="30451" y="2794"/>
                    <a:pt x="30444" y="2792"/>
                    <a:pt x="30435" y="2789"/>
                  </a:cubicBezTo>
                  <a:lnTo>
                    <a:pt x="30480" y="2747"/>
                  </a:lnTo>
                  <a:cubicBezTo>
                    <a:pt x="30525" y="2725"/>
                    <a:pt x="30567" y="2704"/>
                    <a:pt x="30647" y="2663"/>
                  </a:cubicBezTo>
                  <a:close/>
                  <a:moveTo>
                    <a:pt x="30247" y="2841"/>
                  </a:moveTo>
                  <a:cubicBezTo>
                    <a:pt x="30249" y="2845"/>
                    <a:pt x="30249" y="2850"/>
                    <a:pt x="30252" y="2854"/>
                  </a:cubicBezTo>
                  <a:lnTo>
                    <a:pt x="30227" y="2872"/>
                  </a:lnTo>
                  <a:lnTo>
                    <a:pt x="30223" y="2857"/>
                  </a:lnTo>
                  <a:cubicBezTo>
                    <a:pt x="30230" y="2851"/>
                    <a:pt x="30239" y="2845"/>
                    <a:pt x="30247" y="2841"/>
                  </a:cubicBezTo>
                  <a:close/>
                  <a:moveTo>
                    <a:pt x="30136" y="3012"/>
                  </a:moveTo>
                  <a:cubicBezTo>
                    <a:pt x="30147" y="3012"/>
                    <a:pt x="30140" y="3029"/>
                    <a:pt x="30147" y="3050"/>
                  </a:cubicBezTo>
                  <a:cubicBezTo>
                    <a:pt x="30063" y="3076"/>
                    <a:pt x="30023" y="3089"/>
                    <a:pt x="29983" y="3101"/>
                  </a:cubicBezTo>
                  <a:lnTo>
                    <a:pt x="30027" y="3061"/>
                  </a:lnTo>
                  <a:cubicBezTo>
                    <a:pt x="30063" y="3044"/>
                    <a:pt x="30110" y="3019"/>
                    <a:pt x="30132" y="3013"/>
                  </a:cubicBezTo>
                  <a:cubicBezTo>
                    <a:pt x="30134" y="3012"/>
                    <a:pt x="30135" y="3012"/>
                    <a:pt x="30136" y="3012"/>
                  </a:cubicBezTo>
                  <a:close/>
                  <a:moveTo>
                    <a:pt x="11257" y="3269"/>
                  </a:moveTo>
                  <a:cubicBezTo>
                    <a:pt x="11259" y="3273"/>
                    <a:pt x="11260" y="3277"/>
                    <a:pt x="11261" y="3282"/>
                  </a:cubicBezTo>
                  <a:lnTo>
                    <a:pt x="11261" y="3282"/>
                  </a:lnTo>
                  <a:cubicBezTo>
                    <a:pt x="11260" y="3276"/>
                    <a:pt x="11259" y="3272"/>
                    <a:pt x="11257" y="3269"/>
                  </a:cubicBezTo>
                  <a:close/>
                  <a:moveTo>
                    <a:pt x="29190" y="3493"/>
                  </a:moveTo>
                  <a:lnTo>
                    <a:pt x="29195" y="3507"/>
                  </a:lnTo>
                  <a:lnTo>
                    <a:pt x="29170" y="3525"/>
                  </a:lnTo>
                  <a:lnTo>
                    <a:pt x="29165" y="3510"/>
                  </a:lnTo>
                  <a:lnTo>
                    <a:pt x="29190" y="3493"/>
                  </a:lnTo>
                  <a:close/>
                  <a:moveTo>
                    <a:pt x="29243" y="3666"/>
                  </a:moveTo>
                  <a:lnTo>
                    <a:pt x="29248" y="3681"/>
                  </a:lnTo>
                  <a:lnTo>
                    <a:pt x="29223" y="3699"/>
                  </a:lnTo>
                  <a:lnTo>
                    <a:pt x="29218" y="3684"/>
                  </a:lnTo>
                  <a:lnTo>
                    <a:pt x="29243" y="3666"/>
                  </a:lnTo>
                  <a:close/>
                  <a:moveTo>
                    <a:pt x="8552" y="3262"/>
                  </a:moveTo>
                  <a:cubicBezTo>
                    <a:pt x="8558" y="3335"/>
                    <a:pt x="8555" y="3416"/>
                    <a:pt x="8550" y="3506"/>
                  </a:cubicBezTo>
                  <a:cubicBezTo>
                    <a:pt x="8549" y="3596"/>
                    <a:pt x="8540" y="3697"/>
                    <a:pt x="8519" y="3815"/>
                  </a:cubicBezTo>
                  <a:cubicBezTo>
                    <a:pt x="8527" y="3671"/>
                    <a:pt x="8518" y="3540"/>
                    <a:pt x="8536" y="3391"/>
                  </a:cubicBezTo>
                  <a:lnTo>
                    <a:pt x="8536" y="3391"/>
                  </a:lnTo>
                  <a:cubicBezTo>
                    <a:pt x="8519" y="3423"/>
                    <a:pt x="8506" y="3451"/>
                    <a:pt x="8490" y="3482"/>
                  </a:cubicBezTo>
                  <a:cubicBezTo>
                    <a:pt x="8509" y="3339"/>
                    <a:pt x="8522" y="3306"/>
                    <a:pt x="8530" y="3306"/>
                  </a:cubicBezTo>
                  <a:cubicBezTo>
                    <a:pt x="8538" y="3306"/>
                    <a:pt x="8542" y="3330"/>
                    <a:pt x="8545" y="3330"/>
                  </a:cubicBezTo>
                  <a:cubicBezTo>
                    <a:pt x="8548" y="3330"/>
                    <a:pt x="8550" y="3315"/>
                    <a:pt x="8552" y="3262"/>
                  </a:cubicBezTo>
                  <a:close/>
                  <a:moveTo>
                    <a:pt x="9098" y="3598"/>
                  </a:moveTo>
                  <a:cubicBezTo>
                    <a:pt x="9099" y="3598"/>
                    <a:pt x="9102" y="3600"/>
                    <a:pt x="9105" y="3601"/>
                  </a:cubicBezTo>
                  <a:cubicBezTo>
                    <a:pt x="9096" y="3685"/>
                    <a:pt x="9089" y="3771"/>
                    <a:pt x="9080" y="3856"/>
                  </a:cubicBezTo>
                  <a:cubicBezTo>
                    <a:pt x="9077" y="3854"/>
                    <a:pt x="9076" y="3854"/>
                    <a:pt x="9073" y="3853"/>
                  </a:cubicBezTo>
                  <a:cubicBezTo>
                    <a:pt x="9081" y="3768"/>
                    <a:pt x="9089" y="3684"/>
                    <a:pt x="9098" y="3598"/>
                  </a:cubicBezTo>
                  <a:close/>
                  <a:moveTo>
                    <a:pt x="29152" y="3744"/>
                  </a:moveTo>
                  <a:cubicBezTo>
                    <a:pt x="29083" y="3797"/>
                    <a:pt x="29050" y="3822"/>
                    <a:pt x="28997" y="3862"/>
                  </a:cubicBezTo>
                  <a:cubicBezTo>
                    <a:pt x="28995" y="3850"/>
                    <a:pt x="28990" y="3840"/>
                    <a:pt x="28984" y="3818"/>
                  </a:cubicBezTo>
                  <a:cubicBezTo>
                    <a:pt x="29062" y="3784"/>
                    <a:pt x="29098" y="3768"/>
                    <a:pt x="29152" y="3744"/>
                  </a:cubicBezTo>
                  <a:close/>
                  <a:moveTo>
                    <a:pt x="37245" y="3950"/>
                  </a:moveTo>
                  <a:lnTo>
                    <a:pt x="37275" y="3960"/>
                  </a:lnTo>
                  <a:lnTo>
                    <a:pt x="37273" y="3962"/>
                  </a:lnTo>
                  <a:lnTo>
                    <a:pt x="37270" y="4007"/>
                  </a:lnTo>
                  <a:lnTo>
                    <a:pt x="37242" y="3997"/>
                  </a:lnTo>
                  <a:lnTo>
                    <a:pt x="37245" y="3950"/>
                  </a:lnTo>
                  <a:close/>
                  <a:moveTo>
                    <a:pt x="8731" y="4022"/>
                  </a:moveTo>
                  <a:lnTo>
                    <a:pt x="8746" y="4028"/>
                  </a:lnTo>
                  <a:cubicBezTo>
                    <a:pt x="8746" y="4038"/>
                    <a:pt x="8744" y="4049"/>
                    <a:pt x="8744" y="4058"/>
                  </a:cubicBezTo>
                  <a:cubicBezTo>
                    <a:pt x="8740" y="4056"/>
                    <a:pt x="8736" y="4055"/>
                    <a:pt x="8731" y="4053"/>
                  </a:cubicBezTo>
                  <a:cubicBezTo>
                    <a:pt x="8731" y="4043"/>
                    <a:pt x="8731" y="4033"/>
                    <a:pt x="8731" y="4022"/>
                  </a:cubicBezTo>
                  <a:close/>
                  <a:moveTo>
                    <a:pt x="37148" y="4108"/>
                  </a:moveTo>
                  <a:lnTo>
                    <a:pt x="37163" y="4113"/>
                  </a:lnTo>
                  <a:lnTo>
                    <a:pt x="37160" y="4143"/>
                  </a:lnTo>
                  <a:lnTo>
                    <a:pt x="37147" y="4138"/>
                  </a:lnTo>
                  <a:cubicBezTo>
                    <a:pt x="37147" y="4128"/>
                    <a:pt x="37148" y="4118"/>
                    <a:pt x="37148" y="4108"/>
                  </a:cubicBezTo>
                  <a:close/>
                  <a:moveTo>
                    <a:pt x="8497" y="4021"/>
                  </a:moveTo>
                  <a:lnTo>
                    <a:pt x="8497" y="4021"/>
                  </a:lnTo>
                  <a:cubicBezTo>
                    <a:pt x="8514" y="4144"/>
                    <a:pt x="8519" y="4193"/>
                    <a:pt x="8530" y="4269"/>
                  </a:cubicBezTo>
                  <a:cubicBezTo>
                    <a:pt x="8518" y="4280"/>
                    <a:pt x="8512" y="4286"/>
                    <a:pt x="8502" y="4294"/>
                  </a:cubicBezTo>
                  <a:cubicBezTo>
                    <a:pt x="8500" y="4236"/>
                    <a:pt x="8500" y="4184"/>
                    <a:pt x="8497" y="4021"/>
                  </a:cubicBezTo>
                  <a:close/>
                  <a:moveTo>
                    <a:pt x="11154" y="4163"/>
                  </a:moveTo>
                  <a:cubicBezTo>
                    <a:pt x="11157" y="4165"/>
                    <a:pt x="11159" y="4165"/>
                    <a:pt x="11162" y="4166"/>
                  </a:cubicBezTo>
                  <a:lnTo>
                    <a:pt x="11157" y="4350"/>
                  </a:lnTo>
                  <a:cubicBezTo>
                    <a:pt x="11154" y="4349"/>
                    <a:pt x="11153" y="4349"/>
                    <a:pt x="11150" y="4347"/>
                  </a:cubicBezTo>
                  <a:cubicBezTo>
                    <a:pt x="11151" y="4287"/>
                    <a:pt x="11153" y="4225"/>
                    <a:pt x="11154" y="4163"/>
                  </a:cubicBezTo>
                  <a:close/>
                  <a:moveTo>
                    <a:pt x="8516" y="4686"/>
                  </a:moveTo>
                  <a:lnTo>
                    <a:pt x="8546" y="4693"/>
                  </a:lnTo>
                  <a:lnTo>
                    <a:pt x="8549" y="4740"/>
                  </a:lnTo>
                  <a:lnTo>
                    <a:pt x="8519" y="4733"/>
                  </a:lnTo>
                  <a:lnTo>
                    <a:pt x="8516" y="4686"/>
                  </a:lnTo>
                  <a:close/>
                  <a:moveTo>
                    <a:pt x="41653" y="4789"/>
                  </a:moveTo>
                  <a:lnTo>
                    <a:pt x="41652" y="4805"/>
                  </a:lnTo>
                  <a:lnTo>
                    <a:pt x="41622" y="4811"/>
                  </a:lnTo>
                  <a:lnTo>
                    <a:pt x="41624" y="4796"/>
                  </a:lnTo>
                  <a:lnTo>
                    <a:pt x="41653" y="4789"/>
                  </a:lnTo>
                  <a:close/>
                  <a:moveTo>
                    <a:pt x="41073" y="4792"/>
                  </a:moveTo>
                  <a:lnTo>
                    <a:pt x="41073" y="4793"/>
                  </a:lnTo>
                  <a:cubicBezTo>
                    <a:pt x="41073" y="4795"/>
                    <a:pt x="41072" y="4796"/>
                    <a:pt x="41073" y="4798"/>
                  </a:cubicBezTo>
                  <a:cubicBezTo>
                    <a:pt x="41042" y="4805"/>
                    <a:pt x="41013" y="4814"/>
                    <a:pt x="40984" y="4821"/>
                  </a:cubicBezTo>
                  <a:lnTo>
                    <a:pt x="40984" y="4817"/>
                  </a:lnTo>
                  <a:lnTo>
                    <a:pt x="41073" y="4792"/>
                  </a:lnTo>
                  <a:close/>
                  <a:moveTo>
                    <a:pt x="8599" y="4362"/>
                  </a:moveTo>
                  <a:cubicBezTo>
                    <a:pt x="8602" y="4477"/>
                    <a:pt x="8606" y="4544"/>
                    <a:pt x="8603" y="4595"/>
                  </a:cubicBezTo>
                  <a:cubicBezTo>
                    <a:pt x="8602" y="4686"/>
                    <a:pt x="8591" y="4770"/>
                    <a:pt x="8593" y="4856"/>
                  </a:cubicBezTo>
                  <a:cubicBezTo>
                    <a:pt x="8580" y="4811"/>
                    <a:pt x="8572" y="4767"/>
                    <a:pt x="8562" y="4721"/>
                  </a:cubicBezTo>
                  <a:cubicBezTo>
                    <a:pt x="8572" y="4617"/>
                    <a:pt x="8583" y="4514"/>
                    <a:pt x="8599" y="4362"/>
                  </a:cubicBezTo>
                  <a:close/>
                  <a:moveTo>
                    <a:pt x="8621" y="4895"/>
                  </a:moveTo>
                  <a:lnTo>
                    <a:pt x="8652" y="4902"/>
                  </a:lnTo>
                  <a:lnTo>
                    <a:pt x="8650" y="4902"/>
                  </a:lnTo>
                  <a:lnTo>
                    <a:pt x="8656" y="4948"/>
                  </a:lnTo>
                  <a:lnTo>
                    <a:pt x="8627" y="4942"/>
                  </a:lnTo>
                  <a:lnTo>
                    <a:pt x="8621" y="4895"/>
                  </a:lnTo>
                  <a:close/>
                  <a:moveTo>
                    <a:pt x="27512" y="4934"/>
                  </a:moveTo>
                  <a:lnTo>
                    <a:pt x="27513" y="4939"/>
                  </a:lnTo>
                  <a:cubicBezTo>
                    <a:pt x="27488" y="4956"/>
                    <a:pt x="27463" y="4974"/>
                    <a:pt x="27439" y="4992"/>
                  </a:cubicBezTo>
                  <a:lnTo>
                    <a:pt x="27438" y="4987"/>
                  </a:lnTo>
                  <a:lnTo>
                    <a:pt x="27512" y="4934"/>
                  </a:lnTo>
                  <a:close/>
                  <a:moveTo>
                    <a:pt x="40859" y="5009"/>
                  </a:moveTo>
                  <a:cubicBezTo>
                    <a:pt x="40859" y="5015"/>
                    <a:pt x="40857" y="5020"/>
                    <a:pt x="40859" y="5026"/>
                  </a:cubicBezTo>
                  <a:cubicBezTo>
                    <a:pt x="40848" y="5029"/>
                    <a:pt x="40838" y="5031"/>
                    <a:pt x="40829" y="5033"/>
                  </a:cubicBezTo>
                  <a:cubicBezTo>
                    <a:pt x="40829" y="5029"/>
                    <a:pt x="40829" y="5024"/>
                    <a:pt x="40829" y="5018"/>
                  </a:cubicBezTo>
                  <a:cubicBezTo>
                    <a:pt x="40838" y="5015"/>
                    <a:pt x="40850" y="5012"/>
                    <a:pt x="40859" y="5009"/>
                  </a:cubicBezTo>
                  <a:close/>
                  <a:moveTo>
                    <a:pt x="11249" y="4961"/>
                  </a:moveTo>
                  <a:lnTo>
                    <a:pt x="11249" y="4961"/>
                  </a:lnTo>
                  <a:cubicBezTo>
                    <a:pt x="11247" y="4980"/>
                    <a:pt x="11246" y="5001"/>
                    <a:pt x="11244" y="5020"/>
                  </a:cubicBezTo>
                  <a:lnTo>
                    <a:pt x="11221" y="5039"/>
                  </a:lnTo>
                  <a:lnTo>
                    <a:pt x="11221" y="5039"/>
                  </a:lnTo>
                  <a:cubicBezTo>
                    <a:pt x="11234" y="4963"/>
                    <a:pt x="11241" y="4962"/>
                    <a:pt x="11249" y="4961"/>
                  </a:cubicBezTo>
                  <a:close/>
                  <a:moveTo>
                    <a:pt x="49617" y="5034"/>
                  </a:moveTo>
                  <a:lnTo>
                    <a:pt x="49646" y="5040"/>
                  </a:lnTo>
                  <a:lnTo>
                    <a:pt x="49639" y="5054"/>
                  </a:lnTo>
                  <a:lnTo>
                    <a:pt x="49609" y="5048"/>
                  </a:lnTo>
                  <a:lnTo>
                    <a:pt x="49617" y="5034"/>
                  </a:lnTo>
                  <a:close/>
                  <a:moveTo>
                    <a:pt x="8697" y="4890"/>
                  </a:moveTo>
                  <a:lnTo>
                    <a:pt x="8697" y="4890"/>
                  </a:lnTo>
                  <a:cubicBezTo>
                    <a:pt x="8700" y="4890"/>
                    <a:pt x="8702" y="4890"/>
                    <a:pt x="8703" y="4892"/>
                  </a:cubicBezTo>
                  <a:lnTo>
                    <a:pt x="8727" y="5074"/>
                  </a:lnTo>
                  <a:lnTo>
                    <a:pt x="8719" y="5073"/>
                  </a:lnTo>
                  <a:cubicBezTo>
                    <a:pt x="8712" y="5011"/>
                    <a:pt x="8705" y="4951"/>
                    <a:pt x="8697" y="4890"/>
                  </a:cubicBezTo>
                  <a:close/>
                  <a:moveTo>
                    <a:pt x="11199" y="4886"/>
                  </a:moveTo>
                  <a:cubicBezTo>
                    <a:pt x="11203" y="4957"/>
                    <a:pt x="11206" y="5001"/>
                    <a:pt x="11208" y="5045"/>
                  </a:cubicBezTo>
                  <a:lnTo>
                    <a:pt x="11208" y="5045"/>
                  </a:lnTo>
                  <a:cubicBezTo>
                    <a:pt x="11196" y="5111"/>
                    <a:pt x="11188" y="5118"/>
                    <a:pt x="11179" y="5129"/>
                  </a:cubicBezTo>
                  <a:cubicBezTo>
                    <a:pt x="11184" y="5061"/>
                    <a:pt x="11191" y="5011"/>
                    <a:pt x="11199" y="4886"/>
                  </a:cubicBezTo>
                  <a:close/>
                  <a:moveTo>
                    <a:pt x="50077" y="5193"/>
                  </a:moveTo>
                  <a:cubicBezTo>
                    <a:pt x="50079" y="5195"/>
                    <a:pt x="50083" y="5196"/>
                    <a:pt x="50089" y="5198"/>
                  </a:cubicBezTo>
                  <a:lnTo>
                    <a:pt x="50092" y="5198"/>
                  </a:lnTo>
                  <a:lnTo>
                    <a:pt x="50092" y="5198"/>
                  </a:lnTo>
                  <a:cubicBezTo>
                    <a:pt x="50086" y="5196"/>
                    <a:pt x="50081" y="5195"/>
                    <a:pt x="50077" y="5193"/>
                  </a:cubicBezTo>
                  <a:close/>
                  <a:moveTo>
                    <a:pt x="8584" y="5165"/>
                  </a:moveTo>
                  <a:lnTo>
                    <a:pt x="8599" y="5168"/>
                  </a:lnTo>
                  <a:cubicBezTo>
                    <a:pt x="8600" y="5179"/>
                    <a:pt x="8600" y="5189"/>
                    <a:pt x="8602" y="5199"/>
                  </a:cubicBezTo>
                  <a:lnTo>
                    <a:pt x="8587" y="5196"/>
                  </a:lnTo>
                  <a:lnTo>
                    <a:pt x="8584" y="5165"/>
                  </a:lnTo>
                  <a:close/>
                  <a:moveTo>
                    <a:pt x="11165" y="5237"/>
                  </a:moveTo>
                  <a:lnTo>
                    <a:pt x="11178" y="5245"/>
                  </a:lnTo>
                  <a:lnTo>
                    <a:pt x="11175" y="5276"/>
                  </a:lnTo>
                  <a:lnTo>
                    <a:pt x="11162" y="5268"/>
                  </a:lnTo>
                  <a:lnTo>
                    <a:pt x="11165" y="5237"/>
                  </a:lnTo>
                  <a:close/>
                  <a:moveTo>
                    <a:pt x="37100" y="5214"/>
                  </a:moveTo>
                  <a:cubicBezTo>
                    <a:pt x="37101" y="5214"/>
                    <a:pt x="37102" y="5215"/>
                    <a:pt x="37104" y="5217"/>
                  </a:cubicBezTo>
                  <a:lnTo>
                    <a:pt x="37088" y="5307"/>
                  </a:lnTo>
                  <a:lnTo>
                    <a:pt x="37083" y="5305"/>
                  </a:lnTo>
                  <a:lnTo>
                    <a:pt x="37100" y="5214"/>
                  </a:lnTo>
                  <a:close/>
                  <a:moveTo>
                    <a:pt x="50499" y="5330"/>
                  </a:moveTo>
                  <a:cubicBezTo>
                    <a:pt x="50499" y="5332"/>
                    <a:pt x="50498" y="5334"/>
                    <a:pt x="50498" y="5336"/>
                  </a:cubicBezTo>
                  <a:lnTo>
                    <a:pt x="50512" y="5339"/>
                  </a:lnTo>
                  <a:lnTo>
                    <a:pt x="50512" y="5339"/>
                  </a:lnTo>
                  <a:cubicBezTo>
                    <a:pt x="50508" y="5336"/>
                    <a:pt x="50504" y="5333"/>
                    <a:pt x="50500" y="5330"/>
                  </a:cubicBezTo>
                  <a:lnTo>
                    <a:pt x="50500" y="5330"/>
                  </a:lnTo>
                  <a:cubicBezTo>
                    <a:pt x="50500" y="5330"/>
                    <a:pt x="50499" y="5330"/>
                    <a:pt x="50499" y="5330"/>
                  </a:cubicBezTo>
                  <a:close/>
                  <a:moveTo>
                    <a:pt x="40447" y="5346"/>
                  </a:moveTo>
                  <a:lnTo>
                    <a:pt x="40447" y="5352"/>
                  </a:lnTo>
                  <a:cubicBezTo>
                    <a:pt x="40419" y="5361"/>
                    <a:pt x="40389" y="5370"/>
                    <a:pt x="40361" y="5379"/>
                  </a:cubicBezTo>
                  <a:cubicBezTo>
                    <a:pt x="40360" y="5377"/>
                    <a:pt x="40360" y="5376"/>
                    <a:pt x="40361" y="5374"/>
                  </a:cubicBezTo>
                  <a:cubicBezTo>
                    <a:pt x="40389" y="5365"/>
                    <a:pt x="40417" y="5357"/>
                    <a:pt x="40447" y="5346"/>
                  </a:cubicBezTo>
                  <a:close/>
                  <a:moveTo>
                    <a:pt x="39242" y="5489"/>
                  </a:moveTo>
                  <a:lnTo>
                    <a:pt x="39243" y="5493"/>
                  </a:lnTo>
                  <a:lnTo>
                    <a:pt x="39158" y="5524"/>
                  </a:lnTo>
                  <a:cubicBezTo>
                    <a:pt x="39158" y="5523"/>
                    <a:pt x="39158" y="5521"/>
                    <a:pt x="39156" y="5520"/>
                  </a:cubicBezTo>
                  <a:cubicBezTo>
                    <a:pt x="39186" y="5510"/>
                    <a:pt x="39214" y="5499"/>
                    <a:pt x="39242" y="5489"/>
                  </a:cubicBezTo>
                  <a:close/>
                  <a:moveTo>
                    <a:pt x="11125" y="5476"/>
                  </a:moveTo>
                  <a:lnTo>
                    <a:pt x="11129" y="5479"/>
                  </a:lnTo>
                  <a:cubicBezTo>
                    <a:pt x="11125" y="5510"/>
                    <a:pt x="11121" y="5539"/>
                    <a:pt x="11118" y="5570"/>
                  </a:cubicBezTo>
                  <a:lnTo>
                    <a:pt x="11113" y="5568"/>
                  </a:lnTo>
                  <a:lnTo>
                    <a:pt x="11125" y="5476"/>
                  </a:lnTo>
                  <a:close/>
                  <a:moveTo>
                    <a:pt x="8800" y="6086"/>
                  </a:moveTo>
                  <a:cubicBezTo>
                    <a:pt x="8803" y="6097"/>
                    <a:pt x="8806" y="6107"/>
                    <a:pt x="8808" y="6116"/>
                  </a:cubicBezTo>
                  <a:lnTo>
                    <a:pt x="8793" y="6116"/>
                  </a:lnTo>
                  <a:cubicBezTo>
                    <a:pt x="8790" y="6105"/>
                    <a:pt x="8787" y="6095"/>
                    <a:pt x="8786" y="6086"/>
                  </a:cubicBezTo>
                  <a:close/>
                  <a:moveTo>
                    <a:pt x="53332" y="6372"/>
                  </a:moveTo>
                  <a:cubicBezTo>
                    <a:pt x="53349" y="6375"/>
                    <a:pt x="53370" y="6381"/>
                    <a:pt x="53392" y="6386"/>
                  </a:cubicBezTo>
                  <a:lnTo>
                    <a:pt x="53414" y="6401"/>
                  </a:lnTo>
                  <a:lnTo>
                    <a:pt x="53340" y="6378"/>
                  </a:lnTo>
                  <a:cubicBezTo>
                    <a:pt x="53338" y="6375"/>
                    <a:pt x="53332" y="6372"/>
                    <a:pt x="53332" y="6372"/>
                  </a:cubicBezTo>
                  <a:close/>
                  <a:moveTo>
                    <a:pt x="8917" y="6329"/>
                  </a:moveTo>
                  <a:cubicBezTo>
                    <a:pt x="8918" y="6329"/>
                    <a:pt x="8920" y="6329"/>
                    <a:pt x="8921" y="6331"/>
                  </a:cubicBezTo>
                  <a:lnTo>
                    <a:pt x="8949" y="6417"/>
                  </a:lnTo>
                  <a:lnTo>
                    <a:pt x="8945" y="6417"/>
                  </a:lnTo>
                  <a:cubicBezTo>
                    <a:pt x="8934" y="6389"/>
                    <a:pt x="8925" y="6359"/>
                    <a:pt x="8915" y="6329"/>
                  </a:cubicBezTo>
                  <a:close/>
                  <a:moveTo>
                    <a:pt x="10915" y="6660"/>
                  </a:moveTo>
                  <a:cubicBezTo>
                    <a:pt x="10912" y="6685"/>
                    <a:pt x="10910" y="6712"/>
                    <a:pt x="10907" y="6738"/>
                  </a:cubicBezTo>
                  <a:cubicBezTo>
                    <a:pt x="10905" y="6741"/>
                    <a:pt x="10904" y="6744"/>
                    <a:pt x="10903" y="6748"/>
                  </a:cubicBezTo>
                  <a:lnTo>
                    <a:pt x="10903" y="6748"/>
                  </a:lnTo>
                  <a:cubicBezTo>
                    <a:pt x="10904" y="6744"/>
                    <a:pt x="10905" y="6741"/>
                    <a:pt x="10907" y="6737"/>
                  </a:cubicBezTo>
                  <a:cubicBezTo>
                    <a:pt x="10901" y="6731"/>
                    <a:pt x="10903" y="6707"/>
                    <a:pt x="10904" y="6685"/>
                  </a:cubicBezTo>
                  <a:lnTo>
                    <a:pt x="10915" y="6660"/>
                  </a:lnTo>
                  <a:close/>
                  <a:moveTo>
                    <a:pt x="10901" y="6756"/>
                  </a:moveTo>
                  <a:lnTo>
                    <a:pt x="10901" y="6756"/>
                  </a:lnTo>
                  <a:cubicBezTo>
                    <a:pt x="10906" y="6763"/>
                    <a:pt x="10904" y="6784"/>
                    <a:pt x="10904" y="6804"/>
                  </a:cubicBezTo>
                  <a:lnTo>
                    <a:pt x="10892" y="6832"/>
                  </a:lnTo>
                  <a:lnTo>
                    <a:pt x="10901" y="6756"/>
                  </a:lnTo>
                  <a:close/>
                  <a:moveTo>
                    <a:pt x="24546" y="6806"/>
                  </a:moveTo>
                  <a:lnTo>
                    <a:pt x="24550" y="6819"/>
                  </a:lnTo>
                  <a:cubicBezTo>
                    <a:pt x="24541" y="6826"/>
                    <a:pt x="24534" y="6831"/>
                    <a:pt x="24525" y="6837"/>
                  </a:cubicBezTo>
                  <a:lnTo>
                    <a:pt x="24521" y="6822"/>
                  </a:lnTo>
                  <a:lnTo>
                    <a:pt x="24546" y="6806"/>
                  </a:lnTo>
                  <a:close/>
                  <a:moveTo>
                    <a:pt x="9006" y="6625"/>
                  </a:moveTo>
                  <a:lnTo>
                    <a:pt x="9006" y="6625"/>
                  </a:lnTo>
                  <a:cubicBezTo>
                    <a:pt x="9040" y="6654"/>
                    <a:pt x="9073" y="6682"/>
                    <a:pt x="9114" y="6717"/>
                  </a:cubicBezTo>
                  <a:cubicBezTo>
                    <a:pt x="9108" y="6772"/>
                    <a:pt x="9102" y="6818"/>
                    <a:pt x="9095" y="6876"/>
                  </a:cubicBezTo>
                  <a:cubicBezTo>
                    <a:pt x="9049" y="6763"/>
                    <a:pt x="9028" y="6694"/>
                    <a:pt x="9006" y="6625"/>
                  </a:cubicBezTo>
                  <a:close/>
                  <a:moveTo>
                    <a:pt x="9143" y="6856"/>
                  </a:moveTo>
                  <a:lnTo>
                    <a:pt x="9176" y="6943"/>
                  </a:lnTo>
                  <a:lnTo>
                    <a:pt x="9171" y="6943"/>
                  </a:lnTo>
                  <a:lnTo>
                    <a:pt x="9137" y="6856"/>
                  </a:lnTo>
                  <a:close/>
                  <a:moveTo>
                    <a:pt x="36096" y="6916"/>
                  </a:moveTo>
                  <a:cubicBezTo>
                    <a:pt x="36096" y="6918"/>
                    <a:pt x="36096" y="6919"/>
                    <a:pt x="36098" y="6921"/>
                  </a:cubicBezTo>
                  <a:cubicBezTo>
                    <a:pt x="36071" y="6935"/>
                    <a:pt x="36045" y="6950"/>
                    <a:pt x="36018" y="6965"/>
                  </a:cubicBezTo>
                  <a:cubicBezTo>
                    <a:pt x="36018" y="6965"/>
                    <a:pt x="36017" y="6963"/>
                    <a:pt x="36017" y="6960"/>
                  </a:cubicBezTo>
                  <a:lnTo>
                    <a:pt x="36096" y="6916"/>
                  </a:lnTo>
                  <a:close/>
                  <a:moveTo>
                    <a:pt x="9739" y="6991"/>
                  </a:moveTo>
                  <a:cubicBezTo>
                    <a:pt x="9739" y="6994"/>
                    <a:pt x="9740" y="6996"/>
                    <a:pt x="9741" y="6999"/>
                  </a:cubicBezTo>
                  <a:cubicBezTo>
                    <a:pt x="9741" y="6997"/>
                    <a:pt x="9740" y="6994"/>
                    <a:pt x="9739" y="6991"/>
                  </a:cubicBezTo>
                  <a:close/>
                  <a:moveTo>
                    <a:pt x="24718" y="6990"/>
                  </a:moveTo>
                  <a:cubicBezTo>
                    <a:pt x="24718" y="6991"/>
                    <a:pt x="24718" y="6993"/>
                    <a:pt x="24718" y="6994"/>
                  </a:cubicBezTo>
                  <a:cubicBezTo>
                    <a:pt x="24694" y="7012"/>
                    <a:pt x="24669" y="7028"/>
                    <a:pt x="24643" y="7046"/>
                  </a:cubicBezTo>
                  <a:cubicBezTo>
                    <a:pt x="24643" y="7044"/>
                    <a:pt x="24643" y="7043"/>
                    <a:pt x="24641" y="7040"/>
                  </a:cubicBezTo>
                  <a:cubicBezTo>
                    <a:pt x="24668" y="7024"/>
                    <a:pt x="24693" y="7006"/>
                    <a:pt x="24718" y="6990"/>
                  </a:cubicBezTo>
                  <a:close/>
                  <a:moveTo>
                    <a:pt x="10728" y="7062"/>
                  </a:moveTo>
                  <a:lnTo>
                    <a:pt x="10750" y="7075"/>
                  </a:lnTo>
                  <a:cubicBezTo>
                    <a:pt x="10745" y="7090"/>
                    <a:pt x="10742" y="7104"/>
                    <a:pt x="10739" y="7119"/>
                  </a:cubicBezTo>
                  <a:lnTo>
                    <a:pt x="10710" y="7138"/>
                  </a:lnTo>
                  <a:lnTo>
                    <a:pt x="10728" y="7062"/>
                  </a:lnTo>
                  <a:close/>
                  <a:moveTo>
                    <a:pt x="9795" y="7159"/>
                  </a:moveTo>
                  <a:lnTo>
                    <a:pt x="9795" y="7159"/>
                  </a:lnTo>
                  <a:cubicBezTo>
                    <a:pt x="9804" y="7177"/>
                    <a:pt x="9811" y="7193"/>
                    <a:pt x="9820" y="7210"/>
                  </a:cubicBezTo>
                  <a:lnTo>
                    <a:pt x="9807" y="7238"/>
                  </a:lnTo>
                  <a:lnTo>
                    <a:pt x="9807" y="7238"/>
                  </a:lnTo>
                  <a:cubicBezTo>
                    <a:pt x="9785" y="7166"/>
                    <a:pt x="9790" y="7163"/>
                    <a:pt x="9795" y="7159"/>
                  </a:cubicBezTo>
                  <a:close/>
                  <a:moveTo>
                    <a:pt x="9292" y="7197"/>
                  </a:moveTo>
                  <a:cubicBezTo>
                    <a:pt x="9301" y="7222"/>
                    <a:pt x="9312" y="7246"/>
                    <a:pt x="9324" y="7271"/>
                  </a:cubicBezTo>
                  <a:lnTo>
                    <a:pt x="9299" y="7271"/>
                  </a:lnTo>
                  <a:lnTo>
                    <a:pt x="9299" y="7272"/>
                  </a:lnTo>
                  <a:cubicBezTo>
                    <a:pt x="9292" y="7259"/>
                    <a:pt x="9286" y="7244"/>
                    <a:pt x="9279" y="7231"/>
                  </a:cubicBezTo>
                  <a:lnTo>
                    <a:pt x="9292" y="7197"/>
                  </a:lnTo>
                  <a:close/>
                  <a:moveTo>
                    <a:pt x="9793" y="7238"/>
                  </a:moveTo>
                  <a:cubicBezTo>
                    <a:pt x="9796" y="7244"/>
                    <a:pt x="9800" y="7250"/>
                    <a:pt x="9803" y="7255"/>
                  </a:cubicBezTo>
                  <a:lnTo>
                    <a:pt x="9803" y="7255"/>
                  </a:lnTo>
                  <a:cubicBezTo>
                    <a:pt x="9811" y="7276"/>
                    <a:pt x="9814" y="7284"/>
                    <a:pt x="9813" y="7284"/>
                  </a:cubicBezTo>
                  <a:cubicBezTo>
                    <a:pt x="9813" y="7284"/>
                    <a:pt x="9803" y="7261"/>
                    <a:pt x="9793" y="7238"/>
                  </a:cubicBezTo>
                  <a:close/>
                  <a:moveTo>
                    <a:pt x="23959" y="7232"/>
                  </a:moveTo>
                  <a:cubicBezTo>
                    <a:pt x="23917" y="7260"/>
                    <a:pt x="23885" y="7281"/>
                    <a:pt x="23839" y="7312"/>
                  </a:cubicBezTo>
                  <a:cubicBezTo>
                    <a:pt x="23836" y="7303"/>
                    <a:pt x="23835" y="7294"/>
                    <a:pt x="23828" y="7269"/>
                  </a:cubicBezTo>
                  <a:cubicBezTo>
                    <a:pt x="23897" y="7250"/>
                    <a:pt x="23925" y="7241"/>
                    <a:pt x="23959" y="7232"/>
                  </a:cubicBezTo>
                  <a:close/>
                  <a:moveTo>
                    <a:pt x="10804" y="7334"/>
                  </a:moveTo>
                  <a:cubicBezTo>
                    <a:pt x="10809" y="7337"/>
                    <a:pt x="10813" y="7340"/>
                    <a:pt x="10817" y="7343"/>
                  </a:cubicBezTo>
                  <a:cubicBezTo>
                    <a:pt x="10815" y="7353"/>
                    <a:pt x="10812" y="7363"/>
                    <a:pt x="10809" y="7372"/>
                  </a:cubicBezTo>
                  <a:lnTo>
                    <a:pt x="10797" y="7363"/>
                  </a:lnTo>
                  <a:cubicBezTo>
                    <a:pt x="10800" y="7355"/>
                    <a:pt x="10801" y="7344"/>
                    <a:pt x="10804" y="7334"/>
                  </a:cubicBezTo>
                  <a:close/>
                  <a:moveTo>
                    <a:pt x="9826" y="7301"/>
                  </a:moveTo>
                  <a:cubicBezTo>
                    <a:pt x="9835" y="7317"/>
                    <a:pt x="9843" y="7333"/>
                    <a:pt x="9851" y="7349"/>
                  </a:cubicBezTo>
                  <a:cubicBezTo>
                    <a:pt x="9857" y="7360"/>
                    <a:pt x="9858" y="7377"/>
                    <a:pt x="9871" y="7433"/>
                  </a:cubicBezTo>
                  <a:cubicBezTo>
                    <a:pt x="9853" y="7379"/>
                    <a:pt x="9838" y="7336"/>
                    <a:pt x="9826" y="7301"/>
                  </a:cubicBezTo>
                  <a:close/>
                  <a:moveTo>
                    <a:pt x="23614" y="7634"/>
                  </a:moveTo>
                  <a:lnTo>
                    <a:pt x="23617" y="7647"/>
                  </a:lnTo>
                  <a:lnTo>
                    <a:pt x="23592" y="7665"/>
                  </a:lnTo>
                  <a:lnTo>
                    <a:pt x="23589" y="7650"/>
                  </a:lnTo>
                  <a:lnTo>
                    <a:pt x="23614" y="7634"/>
                  </a:lnTo>
                  <a:close/>
                  <a:moveTo>
                    <a:pt x="10069" y="2090"/>
                  </a:moveTo>
                  <a:cubicBezTo>
                    <a:pt x="10086" y="2090"/>
                    <a:pt x="10101" y="2091"/>
                    <a:pt x="10114" y="2093"/>
                  </a:cubicBezTo>
                  <a:cubicBezTo>
                    <a:pt x="10166" y="2102"/>
                    <a:pt x="10227" y="2138"/>
                    <a:pt x="10288" y="2216"/>
                  </a:cubicBezTo>
                  <a:cubicBezTo>
                    <a:pt x="10420" y="2380"/>
                    <a:pt x="10501" y="2654"/>
                    <a:pt x="10576" y="2922"/>
                  </a:cubicBezTo>
                  <a:cubicBezTo>
                    <a:pt x="10611" y="3145"/>
                    <a:pt x="10672" y="3406"/>
                    <a:pt x="10657" y="3637"/>
                  </a:cubicBezTo>
                  <a:cubicBezTo>
                    <a:pt x="10667" y="3690"/>
                    <a:pt x="10679" y="3740"/>
                    <a:pt x="10689" y="3791"/>
                  </a:cubicBezTo>
                  <a:cubicBezTo>
                    <a:pt x="10684" y="3843"/>
                    <a:pt x="10675" y="3891"/>
                    <a:pt x="10669" y="3930"/>
                  </a:cubicBezTo>
                  <a:cubicBezTo>
                    <a:pt x="10678" y="4303"/>
                    <a:pt x="10647" y="4675"/>
                    <a:pt x="10637" y="5004"/>
                  </a:cubicBezTo>
                  <a:cubicBezTo>
                    <a:pt x="10623" y="5084"/>
                    <a:pt x="10614" y="5142"/>
                    <a:pt x="10606" y="5199"/>
                  </a:cubicBezTo>
                  <a:cubicBezTo>
                    <a:pt x="10614" y="5233"/>
                    <a:pt x="10620" y="5255"/>
                    <a:pt x="10629" y="5285"/>
                  </a:cubicBezTo>
                  <a:cubicBezTo>
                    <a:pt x="10597" y="5287"/>
                    <a:pt x="10575" y="5451"/>
                    <a:pt x="10550" y="5536"/>
                  </a:cubicBezTo>
                  <a:cubicBezTo>
                    <a:pt x="10550" y="5677"/>
                    <a:pt x="10516" y="5842"/>
                    <a:pt x="10486" y="5988"/>
                  </a:cubicBezTo>
                  <a:cubicBezTo>
                    <a:pt x="10464" y="6110"/>
                    <a:pt x="10464" y="6216"/>
                    <a:pt x="10419" y="6361"/>
                  </a:cubicBezTo>
                  <a:cubicBezTo>
                    <a:pt x="10394" y="6450"/>
                    <a:pt x="10367" y="6641"/>
                    <a:pt x="10341" y="6785"/>
                  </a:cubicBezTo>
                  <a:cubicBezTo>
                    <a:pt x="10345" y="6809"/>
                    <a:pt x="10348" y="6829"/>
                    <a:pt x="10351" y="6848"/>
                  </a:cubicBezTo>
                  <a:cubicBezTo>
                    <a:pt x="10341" y="6891"/>
                    <a:pt x="10333" y="6918"/>
                    <a:pt x="10323" y="6962"/>
                  </a:cubicBezTo>
                  <a:cubicBezTo>
                    <a:pt x="10305" y="6972"/>
                    <a:pt x="10288" y="6982"/>
                    <a:pt x="10263" y="6997"/>
                  </a:cubicBezTo>
                  <a:cubicBezTo>
                    <a:pt x="10250" y="7087"/>
                    <a:pt x="10241" y="7144"/>
                    <a:pt x="10230" y="7210"/>
                  </a:cubicBezTo>
                  <a:cubicBezTo>
                    <a:pt x="10170" y="7375"/>
                    <a:pt x="10116" y="7549"/>
                    <a:pt x="10065" y="7731"/>
                  </a:cubicBezTo>
                  <a:lnTo>
                    <a:pt x="10065" y="7731"/>
                  </a:lnTo>
                  <a:cubicBezTo>
                    <a:pt x="10065" y="7730"/>
                    <a:pt x="10065" y="7729"/>
                    <a:pt x="10064" y="7728"/>
                  </a:cubicBezTo>
                  <a:cubicBezTo>
                    <a:pt x="10063" y="7712"/>
                    <a:pt x="10063" y="7693"/>
                    <a:pt x="10063" y="7666"/>
                  </a:cubicBezTo>
                  <a:cubicBezTo>
                    <a:pt x="10017" y="7586"/>
                    <a:pt x="9966" y="7512"/>
                    <a:pt x="9920" y="7416"/>
                  </a:cubicBezTo>
                  <a:cubicBezTo>
                    <a:pt x="9895" y="7306"/>
                    <a:pt x="9796" y="7143"/>
                    <a:pt x="9741" y="6999"/>
                  </a:cubicBezTo>
                  <a:cubicBezTo>
                    <a:pt x="9730" y="6982"/>
                    <a:pt x="9718" y="6965"/>
                    <a:pt x="9708" y="6947"/>
                  </a:cubicBezTo>
                  <a:lnTo>
                    <a:pt x="9702" y="6921"/>
                  </a:lnTo>
                  <a:lnTo>
                    <a:pt x="9738" y="6987"/>
                  </a:lnTo>
                  <a:cubicBezTo>
                    <a:pt x="9738" y="6988"/>
                    <a:pt x="9738" y="6990"/>
                    <a:pt x="9739" y="6991"/>
                  </a:cubicBezTo>
                  <a:lnTo>
                    <a:pt x="9739" y="6991"/>
                  </a:lnTo>
                  <a:cubicBezTo>
                    <a:pt x="9731" y="6954"/>
                    <a:pt x="9725" y="6919"/>
                    <a:pt x="9714" y="6888"/>
                  </a:cubicBezTo>
                  <a:cubicBezTo>
                    <a:pt x="9667" y="6775"/>
                    <a:pt x="9620" y="6660"/>
                    <a:pt x="9574" y="6547"/>
                  </a:cubicBezTo>
                  <a:cubicBezTo>
                    <a:pt x="9535" y="6432"/>
                    <a:pt x="9495" y="6319"/>
                    <a:pt x="9457" y="6208"/>
                  </a:cubicBezTo>
                  <a:cubicBezTo>
                    <a:pt x="9402" y="6086"/>
                    <a:pt x="9367" y="6045"/>
                    <a:pt x="9321" y="5866"/>
                  </a:cubicBezTo>
                  <a:cubicBezTo>
                    <a:pt x="9326" y="5848"/>
                    <a:pt x="9330" y="5832"/>
                    <a:pt x="9333" y="5823"/>
                  </a:cubicBezTo>
                  <a:cubicBezTo>
                    <a:pt x="9296" y="5685"/>
                    <a:pt x="9276" y="5557"/>
                    <a:pt x="9254" y="5429"/>
                  </a:cubicBezTo>
                  <a:cubicBezTo>
                    <a:pt x="9218" y="5261"/>
                    <a:pt x="9193" y="5093"/>
                    <a:pt x="9168" y="4873"/>
                  </a:cubicBezTo>
                  <a:cubicBezTo>
                    <a:pt x="9155" y="4843"/>
                    <a:pt x="9137" y="4805"/>
                    <a:pt x="9121" y="4768"/>
                  </a:cubicBezTo>
                  <a:cubicBezTo>
                    <a:pt x="9124" y="4665"/>
                    <a:pt x="9127" y="4609"/>
                    <a:pt x="9127" y="4584"/>
                  </a:cubicBezTo>
                  <a:cubicBezTo>
                    <a:pt x="9117" y="4447"/>
                    <a:pt x="9098" y="4343"/>
                    <a:pt x="9102" y="4238"/>
                  </a:cubicBezTo>
                  <a:cubicBezTo>
                    <a:pt x="9103" y="4125"/>
                    <a:pt x="9103" y="4010"/>
                    <a:pt x="9109" y="3899"/>
                  </a:cubicBezTo>
                  <a:cubicBezTo>
                    <a:pt x="9117" y="3803"/>
                    <a:pt x="9120" y="3665"/>
                    <a:pt x="9130" y="3621"/>
                  </a:cubicBezTo>
                  <a:cubicBezTo>
                    <a:pt x="9164" y="3491"/>
                    <a:pt x="9146" y="3429"/>
                    <a:pt x="9171" y="3331"/>
                  </a:cubicBezTo>
                  <a:cubicBezTo>
                    <a:pt x="9183" y="3294"/>
                    <a:pt x="9196" y="3256"/>
                    <a:pt x="9206" y="3222"/>
                  </a:cubicBezTo>
                  <a:cubicBezTo>
                    <a:pt x="9227" y="3131"/>
                    <a:pt x="9243" y="3051"/>
                    <a:pt x="9261" y="2972"/>
                  </a:cubicBezTo>
                  <a:lnTo>
                    <a:pt x="9261" y="2972"/>
                  </a:lnTo>
                  <a:cubicBezTo>
                    <a:pt x="9249" y="2988"/>
                    <a:pt x="9237" y="3004"/>
                    <a:pt x="9215" y="3036"/>
                  </a:cubicBezTo>
                  <a:cubicBezTo>
                    <a:pt x="9243" y="2957"/>
                    <a:pt x="9255" y="2911"/>
                    <a:pt x="9270" y="2883"/>
                  </a:cubicBezTo>
                  <a:cubicBezTo>
                    <a:pt x="9283" y="2879"/>
                    <a:pt x="9292" y="2876"/>
                    <a:pt x="9307" y="2872"/>
                  </a:cubicBezTo>
                  <a:cubicBezTo>
                    <a:pt x="9334" y="2789"/>
                    <a:pt x="9370" y="2728"/>
                    <a:pt x="9405" y="2663"/>
                  </a:cubicBezTo>
                  <a:cubicBezTo>
                    <a:pt x="9449" y="2602"/>
                    <a:pt x="9496" y="2545"/>
                    <a:pt x="9537" y="2447"/>
                  </a:cubicBezTo>
                  <a:cubicBezTo>
                    <a:pt x="9568" y="2395"/>
                    <a:pt x="9633" y="2339"/>
                    <a:pt x="9692" y="2274"/>
                  </a:cubicBezTo>
                  <a:cubicBezTo>
                    <a:pt x="9763" y="2227"/>
                    <a:pt x="9835" y="2179"/>
                    <a:pt x="9883" y="2133"/>
                  </a:cubicBezTo>
                  <a:cubicBezTo>
                    <a:pt x="9958" y="2101"/>
                    <a:pt x="10021" y="2090"/>
                    <a:pt x="10069" y="2090"/>
                  </a:cubicBezTo>
                  <a:close/>
                  <a:moveTo>
                    <a:pt x="55558" y="7700"/>
                  </a:moveTo>
                  <a:lnTo>
                    <a:pt x="55627" y="7756"/>
                  </a:lnTo>
                  <a:lnTo>
                    <a:pt x="55622" y="7759"/>
                  </a:lnTo>
                  <a:cubicBezTo>
                    <a:pt x="55599" y="7740"/>
                    <a:pt x="55575" y="7721"/>
                    <a:pt x="55553" y="7703"/>
                  </a:cubicBezTo>
                  <a:lnTo>
                    <a:pt x="55558" y="7700"/>
                  </a:lnTo>
                  <a:close/>
                  <a:moveTo>
                    <a:pt x="23407" y="7837"/>
                  </a:moveTo>
                  <a:lnTo>
                    <a:pt x="23414" y="7865"/>
                  </a:lnTo>
                  <a:lnTo>
                    <a:pt x="23376" y="7890"/>
                  </a:lnTo>
                  <a:cubicBezTo>
                    <a:pt x="23374" y="7880"/>
                    <a:pt x="23371" y="7871"/>
                    <a:pt x="23369" y="7861"/>
                  </a:cubicBezTo>
                  <a:cubicBezTo>
                    <a:pt x="23382" y="7853"/>
                    <a:pt x="23395" y="7844"/>
                    <a:pt x="23407" y="7837"/>
                  </a:cubicBezTo>
                  <a:close/>
                  <a:moveTo>
                    <a:pt x="56217" y="8025"/>
                  </a:moveTo>
                  <a:lnTo>
                    <a:pt x="56239" y="8046"/>
                  </a:lnTo>
                  <a:cubicBezTo>
                    <a:pt x="56234" y="8049"/>
                    <a:pt x="56230" y="8052"/>
                    <a:pt x="56224" y="8053"/>
                  </a:cubicBezTo>
                  <a:lnTo>
                    <a:pt x="56203" y="8033"/>
                  </a:lnTo>
                  <a:lnTo>
                    <a:pt x="56217" y="8025"/>
                  </a:lnTo>
                  <a:close/>
                  <a:moveTo>
                    <a:pt x="10656" y="7956"/>
                  </a:moveTo>
                  <a:cubicBezTo>
                    <a:pt x="10657" y="8000"/>
                    <a:pt x="10659" y="8039"/>
                    <a:pt x="10662" y="8111"/>
                  </a:cubicBezTo>
                  <a:cubicBezTo>
                    <a:pt x="10637" y="8117"/>
                    <a:pt x="10622" y="8120"/>
                    <a:pt x="10606" y="8124"/>
                  </a:cubicBezTo>
                  <a:cubicBezTo>
                    <a:pt x="10628" y="8052"/>
                    <a:pt x="10639" y="8014"/>
                    <a:pt x="10656" y="7956"/>
                  </a:cubicBezTo>
                  <a:close/>
                  <a:moveTo>
                    <a:pt x="21972" y="8145"/>
                  </a:moveTo>
                  <a:cubicBezTo>
                    <a:pt x="21975" y="8149"/>
                    <a:pt x="21975" y="8153"/>
                    <a:pt x="21977" y="8159"/>
                  </a:cubicBezTo>
                  <a:lnTo>
                    <a:pt x="21952" y="8174"/>
                  </a:lnTo>
                  <a:cubicBezTo>
                    <a:pt x="21950" y="8170"/>
                    <a:pt x="21949" y="8165"/>
                    <a:pt x="21947" y="8161"/>
                  </a:cubicBezTo>
                  <a:lnTo>
                    <a:pt x="21972" y="8145"/>
                  </a:lnTo>
                  <a:close/>
                  <a:moveTo>
                    <a:pt x="10522" y="8161"/>
                  </a:moveTo>
                  <a:cubicBezTo>
                    <a:pt x="10523" y="8162"/>
                    <a:pt x="10525" y="8162"/>
                    <a:pt x="10526" y="8165"/>
                  </a:cubicBezTo>
                  <a:lnTo>
                    <a:pt x="10498" y="8251"/>
                  </a:lnTo>
                  <a:cubicBezTo>
                    <a:pt x="10497" y="8251"/>
                    <a:pt x="10495" y="8249"/>
                    <a:pt x="10494" y="8248"/>
                  </a:cubicBezTo>
                  <a:cubicBezTo>
                    <a:pt x="10503" y="8220"/>
                    <a:pt x="10513" y="8190"/>
                    <a:pt x="10522" y="8161"/>
                  </a:cubicBezTo>
                  <a:close/>
                  <a:moveTo>
                    <a:pt x="9838" y="8281"/>
                  </a:moveTo>
                  <a:lnTo>
                    <a:pt x="9857" y="8327"/>
                  </a:lnTo>
                  <a:lnTo>
                    <a:pt x="9857" y="8327"/>
                  </a:lnTo>
                  <a:cubicBezTo>
                    <a:pt x="9853" y="8337"/>
                    <a:pt x="9849" y="8348"/>
                    <a:pt x="9845" y="8359"/>
                  </a:cubicBezTo>
                  <a:lnTo>
                    <a:pt x="9845" y="8359"/>
                  </a:lnTo>
                  <a:cubicBezTo>
                    <a:pt x="9829" y="8338"/>
                    <a:pt x="9812" y="8316"/>
                    <a:pt x="9793" y="8292"/>
                  </a:cubicBezTo>
                  <a:cubicBezTo>
                    <a:pt x="9816" y="8287"/>
                    <a:pt x="9827" y="8284"/>
                    <a:pt x="9838" y="8281"/>
                  </a:cubicBezTo>
                  <a:close/>
                  <a:moveTo>
                    <a:pt x="22493" y="8354"/>
                  </a:moveTo>
                  <a:cubicBezTo>
                    <a:pt x="22493" y="8355"/>
                    <a:pt x="22493" y="8356"/>
                    <a:pt x="22493" y="8358"/>
                  </a:cubicBezTo>
                  <a:lnTo>
                    <a:pt x="22417" y="8406"/>
                  </a:lnTo>
                  <a:lnTo>
                    <a:pt x="22415" y="8401"/>
                  </a:lnTo>
                  <a:lnTo>
                    <a:pt x="22493" y="8354"/>
                  </a:lnTo>
                  <a:close/>
                  <a:moveTo>
                    <a:pt x="56312" y="8337"/>
                  </a:moveTo>
                  <a:cubicBezTo>
                    <a:pt x="56352" y="8376"/>
                    <a:pt x="56387" y="8409"/>
                    <a:pt x="56424" y="8443"/>
                  </a:cubicBezTo>
                  <a:cubicBezTo>
                    <a:pt x="56429" y="8451"/>
                    <a:pt x="56433" y="8458"/>
                    <a:pt x="56437" y="8465"/>
                  </a:cubicBezTo>
                  <a:cubicBezTo>
                    <a:pt x="56386" y="8421"/>
                    <a:pt x="56334" y="8377"/>
                    <a:pt x="56298" y="8346"/>
                  </a:cubicBezTo>
                  <a:cubicBezTo>
                    <a:pt x="56298" y="8346"/>
                    <a:pt x="56305" y="8343"/>
                    <a:pt x="56312" y="8337"/>
                  </a:cubicBezTo>
                  <a:close/>
                  <a:moveTo>
                    <a:pt x="56677" y="8617"/>
                  </a:moveTo>
                  <a:lnTo>
                    <a:pt x="56738" y="8682"/>
                  </a:lnTo>
                  <a:lnTo>
                    <a:pt x="56733" y="8685"/>
                  </a:lnTo>
                  <a:lnTo>
                    <a:pt x="56673" y="8618"/>
                  </a:lnTo>
                  <a:cubicBezTo>
                    <a:pt x="56674" y="8618"/>
                    <a:pt x="56676" y="8618"/>
                    <a:pt x="56677" y="8617"/>
                  </a:cubicBezTo>
                  <a:close/>
                  <a:moveTo>
                    <a:pt x="56670" y="8645"/>
                  </a:moveTo>
                  <a:lnTo>
                    <a:pt x="56699" y="8677"/>
                  </a:lnTo>
                  <a:lnTo>
                    <a:pt x="56673" y="8690"/>
                  </a:lnTo>
                  <a:lnTo>
                    <a:pt x="56642" y="8658"/>
                  </a:lnTo>
                  <a:lnTo>
                    <a:pt x="56670" y="8645"/>
                  </a:lnTo>
                  <a:close/>
                  <a:moveTo>
                    <a:pt x="56745" y="8773"/>
                  </a:moveTo>
                  <a:lnTo>
                    <a:pt x="56866" y="8902"/>
                  </a:lnTo>
                  <a:lnTo>
                    <a:pt x="56860" y="8907"/>
                  </a:lnTo>
                  <a:cubicBezTo>
                    <a:pt x="56818" y="8863"/>
                    <a:pt x="56777" y="8820"/>
                    <a:pt x="56738" y="8777"/>
                  </a:cubicBezTo>
                  <a:lnTo>
                    <a:pt x="56745" y="8773"/>
                  </a:lnTo>
                  <a:close/>
                  <a:moveTo>
                    <a:pt x="21134" y="8980"/>
                  </a:moveTo>
                  <a:cubicBezTo>
                    <a:pt x="21134" y="8982"/>
                    <a:pt x="21134" y="8983"/>
                    <a:pt x="21134" y="8985"/>
                  </a:cubicBezTo>
                  <a:lnTo>
                    <a:pt x="21056" y="9029"/>
                  </a:lnTo>
                  <a:cubicBezTo>
                    <a:pt x="21056" y="9027"/>
                    <a:pt x="21056" y="9026"/>
                    <a:pt x="21056" y="9024"/>
                  </a:cubicBezTo>
                  <a:lnTo>
                    <a:pt x="21134" y="8980"/>
                  </a:lnTo>
                  <a:close/>
                  <a:moveTo>
                    <a:pt x="10169" y="9041"/>
                  </a:moveTo>
                  <a:lnTo>
                    <a:pt x="10169" y="9041"/>
                  </a:lnTo>
                  <a:cubicBezTo>
                    <a:pt x="10170" y="9042"/>
                    <a:pt x="10171" y="9044"/>
                    <a:pt x="10172" y="9045"/>
                  </a:cubicBezTo>
                  <a:lnTo>
                    <a:pt x="10172" y="9045"/>
                  </a:lnTo>
                  <a:lnTo>
                    <a:pt x="10157" y="9086"/>
                  </a:lnTo>
                  <a:cubicBezTo>
                    <a:pt x="10155" y="9083"/>
                    <a:pt x="10154" y="9083"/>
                    <a:pt x="10152" y="9082"/>
                  </a:cubicBezTo>
                  <a:cubicBezTo>
                    <a:pt x="10158" y="9068"/>
                    <a:pt x="10163" y="9055"/>
                    <a:pt x="10169" y="9041"/>
                  </a:cubicBezTo>
                  <a:close/>
                  <a:moveTo>
                    <a:pt x="10316" y="9031"/>
                  </a:moveTo>
                  <a:cubicBezTo>
                    <a:pt x="10364" y="9087"/>
                    <a:pt x="10413" y="9141"/>
                    <a:pt x="10483" y="9211"/>
                  </a:cubicBezTo>
                  <a:cubicBezTo>
                    <a:pt x="10413" y="9166"/>
                    <a:pt x="10361" y="9138"/>
                    <a:pt x="10313" y="9101"/>
                  </a:cubicBezTo>
                  <a:cubicBezTo>
                    <a:pt x="10308" y="9090"/>
                    <a:pt x="10303" y="9080"/>
                    <a:pt x="10298" y="9069"/>
                  </a:cubicBezTo>
                  <a:lnTo>
                    <a:pt x="10298" y="9069"/>
                  </a:lnTo>
                  <a:cubicBezTo>
                    <a:pt x="10305" y="9056"/>
                    <a:pt x="10310" y="9043"/>
                    <a:pt x="10316" y="9031"/>
                  </a:cubicBezTo>
                  <a:close/>
                  <a:moveTo>
                    <a:pt x="57110" y="9194"/>
                  </a:moveTo>
                  <a:lnTo>
                    <a:pt x="57129" y="9217"/>
                  </a:lnTo>
                  <a:lnTo>
                    <a:pt x="57114" y="9222"/>
                  </a:lnTo>
                  <a:cubicBezTo>
                    <a:pt x="57108" y="9214"/>
                    <a:pt x="57102" y="9207"/>
                    <a:pt x="57097" y="9199"/>
                  </a:cubicBezTo>
                  <a:lnTo>
                    <a:pt x="57110" y="9194"/>
                  </a:lnTo>
                  <a:close/>
                  <a:moveTo>
                    <a:pt x="21487" y="9067"/>
                  </a:moveTo>
                  <a:cubicBezTo>
                    <a:pt x="21490" y="9079"/>
                    <a:pt x="21491" y="9086"/>
                    <a:pt x="21493" y="9096"/>
                  </a:cubicBezTo>
                  <a:cubicBezTo>
                    <a:pt x="21409" y="9136"/>
                    <a:pt x="21337" y="9170"/>
                    <a:pt x="21216" y="9227"/>
                  </a:cubicBezTo>
                  <a:cubicBezTo>
                    <a:pt x="21332" y="9158"/>
                    <a:pt x="21402" y="9117"/>
                    <a:pt x="21487" y="9067"/>
                  </a:cubicBezTo>
                  <a:close/>
                  <a:moveTo>
                    <a:pt x="10179" y="9216"/>
                  </a:moveTo>
                  <a:cubicBezTo>
                    <a:pt x="10179" y="9217"/>
                    <a:pt x="10180" y="9219"/>
                    <a:pt x="10182" y="9219"/>
                  </a:cubicBezTo>
                  <a:lnTo>
                    <a:pt x="10148" y="9304"/>
                  </a:lnTo>
                  <a:cubicBezTo>
                    <a:pt x="10147" y="9302"/>
                    <a:pt x="10145" y="9301"/>
                    <a:pt x="10144" y="9301"/>
                  </a:cubicBezTo>
                  <a:cubicBezTo>
                    <a:pt x="10155" y="9272"/>
                    <a:pt x="10167" y="9245"/>
                    <a:pt x="10179" y="9216"/>
                  </a:cubicBezTo>
                  <a:close/>
                  <a:moveTo>
                    <a:pt x="33499" y="9202"/>
                  </a:moveTo>
                  <a:cubicBezTo>
                    <a:pt x="33499" y="9202"/>
                    <a:pt x="33502" y="9208"/>
                    <a:pt x="33505" y="9217"/>
                  </a:cubicBezTo>
                  <a:cubicBezTo>
                    <a:pt x="33461" y="9251"/>
                    <a:pt x="33423" y="9282"/>
                    <a:pt x="33383" y="9311"/>
                  </a:cubicBezTo>
                  <a:cubicBezTo>
                    <a:pt x="33376" y="9316"/>
                    <a:pt x="33367" y="9319"/>
                    <a:pt x="33358" y="9323"/>
                  </a:cubicBezTo>
                  <a:cubicBezTo>
                    <a:pt x="33411" y="9277"/>
                    <a:pt x="33463" y="9233"/>
                    <a:pt x="33499" y="9202"/>
                  </a:cubicBezTo>
                  <a:close/>
                  <a:moveTo>
                    <a:pt x="57725" y="9295"/>
                  </a:moveTo>
                  <a:lnTo>
                    <a:pt x="57782" y="9366"/>
                  </a:lnTo>
                  <a:lnTo>
                    <a:pt x="57778" y="9369"/>
                  </a:lnTo>
                  <a:lnTo>
                    <a:pt x="57719" y="9297"/>
                  </a:lnTo>
                  <a:lnTo>
                    <a:pt x="57725" y="9295"/>
                  </a:lnTo>
                  <a:close/>
                  <a:moveTo>
                    <a:pt x="10553" y="9361"/>
                  </a:moveTo>
                  <a:lnTo>
                    <a:pt x="10582" y="9397"/>
                  </a:lnTo>
                  <a:lnTo>
                    <a:pt x="10554" y="9408"/>
                  </a:lnTo>
                  <a:lnTo>
                    <a:pt x="10523" y="9372"/>
                  </a:lnTo>
                  <a:lnTo>
                    <a:pt x="10553" y="9361"/>
                  </a:lnTo>
                  <a:close/>
                  <a:moveTo>
                    <a:pt x="20326" y="9489"/>
                  </a:moveTo>
                  <a:lnTo>
                    <a:pt x="20329" y="9504"/>
                  </a:lnTo>
                  <a:cubicBezTo>
                    <a:pt x="20320" y="9508"/>
                    <a:pt x="20310" y="9513"/>
                    <a:pt x="20302" y="9517"/>
                  </a:cubicBezTo>
                  <a:lnTo>
                    <a:pt x="20300" y="9503"/>
                  </a:lnTo>
                  <a:lnTo>
                    <a:pt x="20326" y="9489"/>
                  </a:lnTo>
                  <a:close/>
                  <a:moveTo>
                    <a:pt x="10714" y="9591"/>
                  </a:moveTo>
                  <a:lnTo>
                    <a:pt x="10737" y="9614"/>
                  </a:lnTo>
                  <a:lnTo>
                    <a:pt x="10722" y="9620"/>
                  </a:lnTo>
                  <a:cubicBezTo>
                    <a:pt x="10714" y="9613"/>
                    <a:pt x="10707" y="9604"/>
                    <a:pt x="10700" y="9598"/>
                  </a:cubicBezTo>
                  <a:lnTo>
                    <a:pt x="10714" y="9591"/>
                  </a:lnTo>
                  <a:close/>
                  <a:moveTo>
                    <a:pt x="10903" y="9666"/>
                  </a:moveTo>
                  <a:lnTo>
                    <a:pt x="10968" y="9732"/>
                  </a:lnTo>
                  <a:cubicBezTo>
                    <a:pt x="10966" y="9732"/>
                    <a:pt x="10965" y="9734"/>
                    <a:pt x="10963" y="9734"/>
                  </a:cubicBezTo>
                  <a:lnTo>
                    <a:pt x="10898" y="9667"/>
                  </a:lnTo>
                  <a:cubicBezTo>
                    <a:pt x="10898" y="9666"/>
                    <a:pt x="10900" y="9666"/>
                    <a:pt x="10903" y="9666"/>
                  </a:cubicBezTo>
                  <a:close/>
                  <a:moveTo>
                    <a:pt x="11204" y="9807"/>
                  </a:moveTo>
                  <a:lnTo>
                    <a:pt x="11274" y="9867"/>
                  </a:lnTo>
                  <a:cubicBezTo>
                    <a:pt x="11272" y="9867"/>
                    <a:pt x="11272" y="9869"/>
                    <a:pt x="11269" y="9869"/>
                  </a:cubicBezTo>
                  <a:cubicBezTo>
                    <a:pt x="11247" y="9850"/>
                    <a:pt x="11224" y="9829"/>
                    <a:pt x="11200" y="9810"/>
                  </a:cubicBezTo>
                  <a:cubicBezTo>
                    <a:pt x="11201" y="9809"/>
                    <a:pt x="11203" y="9809"/>
                    <a:pt x="11204" y="9807"/>
                  </a:cubicBezTo>
                  <a:close/>
                  <a:moveTo>
                    <a:pt x="19693" y="9885"/>
                  </a:moveTo>
                  <a:lnTo>
                    <a:pt x="19696" y="9900"/>
                  </a:lnTo>
                  <a:lnTo>
                    <a:pt x="19668" y="9913"/>
                  </a:lnTo>
                  <a:cubicBezTo>
                    <a:pt x="19667" y="9909"/>
                    <a:pt x="19667" y="9903"/>
                    <a:pt x="19665" y="9898"/>
                  </a:cubicBezTo>
                  <a:lnTo>
                    <a:pt x="19693" y="9885"/>
                  </a:lnTo>
                  <a:close/>
                  <a:moveTo>
                    <a:pt x="11774" y="9859"/>
                  </a:moveTo>
                  <a:cubicBezTo>
                    <a:pt x="11796" y="9878"/>
                    <a:pt x="11816" y="9898"/>
                    <a:pt x="11841" y="9914"/>
                  </a:cubicBezTo>
                  <a:lnTo>
                    <a:pt x="11837" y="9917"/>
                  </a:lnTo>
                  <a:cubicBezTo>
                    <a:pt x="11812" y="9901"/>
                    <a:pt x="11791" y="9881"/>
                    <a:pt x="11769" y="9862"/>
                  </a:cubicBezTo>
                  <a:lnTo>
                    <a:pt x="11774" y="9859"/>
                  </a:lnTo>
                  <a:close/>
                  <a:moveTo>
                    <a:pt x="57756" y="9919"/>
                  </a:moveTo>
                  <a:cubicBezTo>
                    <a:pt x="57772" y="9942"/>
                    <a:pt x="57789" y="9966"/>
                    <a:pt x="57807" y="9991"/>
                  </a:cubicBezTo>
                  <a:lnTo>
                    <a:pt x="57801" y="9992"/>
                  </a:lnTo>
                  <a:cubicBezTo>
                    <a:pt x="57785" y="9969"/>
                    <a:pt x="57767" y="9944"/>
                    <a:pt x="57750" y="9920"/>
                  </a:cubicBezTo>
                  <a:cubicBezTo>
                    <a:pt x="57751" y="9919"/>
                    <a:pt x="57753" y="9919"/>
                    <a:pt x="57756" y="9919"/>
                  </a:cubicBezTo>
                  <a:close/>
                  <a:moveTo>
                    <a:pt x="19668" y="10112"/>
                  </a:moveTo>
                  <a:cubicBezTo>
                    <a:pt x="19668" y="10113"/>
                    <a:pt x="19668" y="10115"/>
                    <a:pt x="19670" y="10116"/>
                  </a:cubicBezTo>
                  <a:cubicBezTo>
                    <a:pt x="19642" y="10129"/>
                    <a:pt x="19615" y="10144"/>
                    <a:pt x="19587" y="10157"/>
                  </a:cubicBezTo>
                  <a:cubicBezTo>
                    <a:pt x="19587" y="10156"/>
                    <a:pt x="19587" y="10154"/>
                    <a:pt x="19587" y="10153"/>
                  </a:cubicBezTo>
                  <a:cubicBezTo>
                    <a:pt x="19614" y="10140"/>
                    <a:pt x="19640" y="10125"/>
                    <a:pt x="19668" y="10112"/>
                  </a:cubicBezTo>
                  <a:close/>
                  <a:moveTo>
                    <a:pt x="35464" y="10125"/>
                  </a:moveTo>
                  <a:lnTo>
                    <a:pt x="35474" y="10137"/>
                  </a:lnTo>
                  <a:lnTo>
                    <a:pt x="35461" y="10163"/>
                  </a:lnTo>
                  <a:lnTo>
                    <a:pt x="35450" y="10151"/>
                  </a:lnTo>
                  <a:lnTo>
                    <a:pt x="35464" y="10125"/>
                  </a:lnTo>
                  <a:close/>
                  <a:moveTo>
                    <a:pt x="35347" y="10195"/>
                  </a:moveTo>
                  <a:cubicBezTo>
                    <a:pt x="35309" y="10269"/>
                    <a:pt x="35290" y="10304"/>
                    <a:pt x="35278" y="10329"/>
                  </a:cubicBezTo>
                  <a:cubicBezTo>
                    <a:pt x="35287" y="10294"/>
                    <a:pt x="35297" y="10254"/>
                    <a:pt x="35312" y="10203"/>
                  </a:cubicBezTo>
                  <a:cubicBezTo>
                    <a:pt x="35322" y="10201"/>
                    <a:pt x="35331" y="10200"/>
                    <a:pt x="35347" y="10195"/>
                  </a:cubicBezTo>
                  <a:close/>
                  <a:moveTo>
                    <a:pt x="19174" y="10338"/>
                  </a:moveTo>
                  <a:lnTo>
                    <a:pt x="19176" y="10344"/>
                  </a:lnTo>
                  <a:cubicBezTo>
                    <a:pt x="19148" y="10357"/>
                    <a:pt x="19120" y="10371"/>
                    <a:pt x="19093" y="10384"/>
                  </a:cubicBezTo>
                  <a:cubicBezTo>
                    <a:pt x="19093" y="10381"/>
                    <a:pt x="19093" y="10379"/>
                    <a:pt x="19093" y="10378"/>
                  </a:cubicBezTo>
                  <a:cubicBezTo>
                    <a:pt x="19120" y="10365"/>
                    <a:pt x="19148" y="10351"/>
                    <a:pt x="19174" y="10338"/>
                  </a:cubicBezTo>
                  <a:close/>
                  <a:moveTo>
                    <a:pt x="58538" y="10451"/>
                  </a:moveTo>
                  <a:lnTo>
                    <a:pt x="58555" y="10478"/>
                  </a:lnTo>
                  <a:lnTo>
                    <a:pt x="58540" y="10481"/>
                  </a:lnTo>
                  <a:lnTo>
                    <a:pt x="58524" y="10454"/>
                  </a:lnTo>
                  <a:lnTo>
                    <a:pt x="58538" y="10451"/>
                  </a:lnTo>
                  <a:close/>
                  <a:moveTo>
                    <a:pt x="11846" y="10565"/>
                  </a:moveTo>
                  <a:cubicBezTo>
                    <a:pt x="11859" y="10574"/>
                    <a:pt x="11872" y="10582"/>
                    <a:pt x="11886" y="10591"/>
                  </a:cubicBezTo>
                  <a:lnTo>
                    <a:pt x="11893" y="10627"/>
                  </a:lnTo>
                  <a:lnTo>
                    <a:pt x="11893" y="10627"/>
                  </a:lnTo>
                  <a:lnTo>
                    <a:pt x="11825" y="10579"/>
                  </a:lnTo>
                  <a:lnTo>
                    <a:pt x="11846" y="10565"/>
                  </a:lnTo>
                  <a:close/>
                  <a:moveTo>
                    <a:pt x="12283" y="10656"/>
                  </a:moveTo>
                  <a:lnTo>
                    <a:pt x="12354" y="10686"/>
                  </a:lnTo>
                  <a:lnTo>
                    <a:pt x="12354" y="10686"/>
                  </a:lnTo>
                  <a:cubicBezTo>
                    <a:pt x="12353" y="10686"/>
                    <a:pt x="12352" y="10687"/>
                    <a:pt x="12350" y="10687"/>
                  </a:cubicBezTo>
                  <a:cubicBezTo>
                    <a:pt x="12341" y="10687"/>
                    <a:pt x="12323" y="10680"/>
                    <a:pt x="12305" y="10674"/>
                  </a:cubicBezTo>
                  <a:cubicBezTo>
                    <a:pt x="12298" y="10668"/>
                    <a:pt x="12290" y="10662"/>
                    <a:pt x="12283" y="10656"/>
                  </a:cubicBezTo>
                  <a:close/>
                  <a:moveTo>
                    <a:pt x="12171" y="10665"/>
                  </a:moveTo>
                  <a:cubicBezTo>
                    <a:pt x="12180" y="10669"/>
                    <a:pt x="12189" y="10675"/>
                    <a:pt x="12199" y="10680"/>
                  </a:cubicBezTo>
                  <a:cubicBezTo>
                    <a:pt x="12195" y="10684"/>
                    <a:pt x="12190" y="10687"/>
                    <a:pt x="12187" y="10690"/>
                  </a:cubicBezTo>
                  <a:lnTo>
                    <a:pt x="12161" y="10675"/>
                  </a:lnTo>
                  <a:lnTo>
                    <a:pt x="12171" y="10665"/>
                  </a:lnTo>
                  <a:close/>
                  <a:moveTo>
                    <a:pt x="18486" y="10669"/>
                  </a:moveTo>
                  <a:lnTo>
                    <a:pt x="18487" y="10684"/>
                  </a:lnTo>
                  <a:lnTo>
                    <a:pt x="18459" y="10696"/>
                  </a:lnTo>
                  <a:cubicBezTo>
                    <a:pt x="18458" y="10691"/>
                    <a:pt x="18458" y="10685"/>
                    <a:pt x="18458" y="10681"/>
                  </a:cubicBezTo>
                  <a:cubicBezTo>
                    <a:pt x="18466" y="10677"/>
                    <a:pt x="18477" y="10672"/>
                    <a:pt x="18486" y="10669"/>
                  </a:cubicBezTo>
                  <a:close/>
                  <a:moveTo>
                    <a:pt x="12374" y="10697"/>
                  </a:moveTo>
                  <a:cubicBezTo>
                    <a:pt x="12384" y="10697"/>
                    <a:pt x="12402" y="10703"/>
                    <a:pt x="12421" y="10710"/>
                  </a:cubicBezTo>
                  <a:lnTo>
                    <a:pt x="12443" y="10728"/>
                  </a:lnTo>
                  <a:cubicBezTo>
                    <a:pt x="12418" y="10718"/>
                    <a:pt x="12393" y="10707"/>
                    <a:pt x="12370" y="10697"/>
                  </a:cubicBezTo>
                  <a:cubicBezTo>
                    <a:pt x="12371" y="10697"/>
                    <a:pt x="12372" y="10697"/>
                    <a:pt x="12374" y="10697"/>
                  </a:cubicBezTo>
                  <a:close/>
                  <a:moveTo>
                    <a:pt x="31226" y="10721"/>
                  </a:moveTo>
                  <a:lnTo>
                    <a:pt x="31234" y="10734"/>
                  </a:lnTo>
                  <a:lnTo>
                    <a:pt x="31213" y="10756"/>
                  </a:lnTo>
                  <a:lnTo>
                    <a:pt x="31206" y="10743"/>
                  </a:lnTo>
                  <a:lnTo>
                    <a:pt x="31226" y="10721"/>
                  </a:lnTo>
                  <a:close/>
                  <a:moveTo>
                    <a:pt x="16349" y="10918"/>
                  </a:moveTo>
                  <a:lnTo>
                    <a:pt x="16346" y="10941"/>
                  </a:lnTo>
                  <a:cubicBezTo>
                    <a:pt x="16332" y="10946"/>
                    <a:pt x="16320" y="10949"/>
                    <a:pt x="16307" y="10952"/>
                  </a:cubicBezTo>
                  <a:lnTo>
                    <a:pt x="16274" y="10934"/>
                  </a:lnTo>
                  <a:lnTo>
                    <a:pt x="16349" y="10918"/>
                  </a:lnTo>
                  <a:close/>
                  <a:moveTo>
                    <a:pt x="58353" y="10827"/>
                  </a:moveTo>
                  <a:lnTo>
                    <a:pt x="58466" y="11034"/>
                  </a:lnTo>
                  <a:cubicBezTo>
                    <a:pt x="58465" y="11036"/>
                    <a:pt x="58463" y="11037"/>
                    <a:pt x="58462" y="11040"/>
                  </a:cubicBezTo>
                  <a:cubicBezTo>
                    <a:pt x="58422" y="10972"/>
                    <a:pt x="58382" y="10903"/>
                    <a:pt x="58344" y="10837"/>
                  </a:cubicBezTo>
                  <a:lnTo>
                    <a:pt x="58353" y="10827"/>
                  </a:lnTo>
                  <a:close/>
                  <a:moveTo>
                    <a:pt x="13211" y="11102"/>
                  </a:moveTo>
                  <a:lnTo>
                    <a:pt x="13255" y="11116"/>
                  </a:lnTo>
                  <a:lnTo>
                    <a:pt x="13238" y="11141"/>
                  </a:lnTo>
                  <a:lnTo>
                    <a:pt x="13192" y="11127"/>
                  </a:lnTo>
                  <a:lnTo>
                    <a:pt x="13211" y="11102"/>
                  </a:lnTo>
                  <a:close/>
                  <a:moveTo>
                    <a:pt x="9267" y="10994"/>
                  </a:moveTo>
                  <a:cubicBezTo>
                    <a:pt x="9271" y="10997"/>
                    <a:pt x="9274" y="11000"/>
                    <a:pt x="9277" y="11002"/>
                  </a:cubicBezTo>
                  <a:lnTo>
                    <a:pt x="9164" y="11215"/>
                  </a:lnTo>
                  <a:cubicBezTo>
                    <a:pt x="9161" y="11215"/>
                    <a:pt x="9158" y="11215"/>
                    <a:pt x="9156" y="11214"/>
                  </a:cubicBezTo>
                  <a:lnTo>
                    <a:pt x="9267" y="10994"/>
                  </a:lnTo>
                  <a:close/>
                  <a:moveTo>
                    <a:pt x="15138" y="11242"/>
                  </a:moveTo>
                  <a:lnTo>
                    <a:pt x="15133" y="11256"/>
                  </a:lnTo>
                  <a:lnTo>
                    <a:pt x="15103" y="11256"/>
                  </a:lnTo>
                  <a:lnTo>
                    <a:pt x="15108" y="11242"/>
                  </a:lnTo>
                  <a:close/>
                  <a:moveTo>
                    <a:pt x="14134" y="11286"/>
                  </a:moveTo>
                  <a:cubicBezTo>
                    <a:pt x="14184" y="11299"/>
                    <a:pt x="14235" y="11300"/>
                    <a:pt x="14287" y="11306"/>
                  </a:cubicBezTo>
                  <a:cubicBezTo>
                    <a:pt x="14287" y="11309"/>
                    <a:pt x="14288" y="11312"/>
                    <a:pt x="14290" y="11314"/>
                  </a:cubicBezTo>
                  <a:cubicBezTo>
                    <a:pt x="14237" y="11309"/>
                    <a:pt x="14184" y="11311"/>
                    <a:pt x="14134" y="11299"/>
                  </a:cubicBezTo>
                  <a:lnTo>
                    <a:pt x="14134" y="11286"/>
                  </a:lnTo>
                  <a:close/>
                  <a:moveTo>
                    <a:pt x="15322" y="11331"/>
                  </a:moveTo>
                  <a:cubicBezTo>
                    <a:pt x="15322" y="11333"/>
                    <a:pt x="15322" y="11336"/>
                    <a:pt x="15321" y="11337"/>
                  </a:cubicBezTo>
                  <a:lnTo>
                    <a:pt x="15228" y="11337"/>
                  </a:lnTo>
                  <a:cubicBezTo>
                    <a:pt x="15230" y="11336"/>
                    <a:pt x="15230" y="11334"/>
                    <a:pt x="15231" y="11331"/>
                  </a:cubicBezTo>
                  <a:close/>
                  <a:moveTo>
                    <a:pt x="13552" y="11360"/>
                  </a:moveTo>
                  <a:lnTo>
                    <a:pt x="13552" y="11360"/>
                  </a:lnTo>
                  <a:cubicBezTo>
                    <a:pt x="13558" y="11364"/>
                    <a:pt x="13565" y="11368"/>
                    <a:pt x="13577" y="11371"/>
                  </a:cubicBezTo>
                  <a:lnTo>
                    <a:pt x="13577" y="11371"/>
                  </a:lnTo>
                  <a:cubicBezTo>
                    <a:pt x="13569" y="11367"/>
                    <a:pt x="13561" y="11364"/>
                    <a:pt x="13552" y="11360"/>
                  </a:cubicBezTo>
                  <a:close/>
                  <a:moveTo>
                    <a:pt x="15746" y="11443"/>
                  </a:moveTo>
                  <a:lnTo>
                    <a:pt x="15745" y="11449"/>
                  </a:lnTo>
                  <a:lnTo>
                    <a:pt x="15652" y="11458"/>
                  </a:lnTo>
                  <a:cubicBezTo>
                    <a:pt x="15652" y="11456"/>
                    <a:pt x="15652" y="11455"/>
                    <a:pt x="15652" y="11453"/>
                  </a:cubicBezTo>
                  <a:lnTo>
                    <a:pt x="15746" y="11443"/>
                  </a:lnTo>
                  <a:close/>
                  <a:moveTo>
                    <a:pt x="8660" y="11459"/>
                  </a:moveTo>
                  <a:cubicBezTo>
                    <a:pt x="8662" y="11459"/>
                    <a:pt x="8663" y="11460"/>
                    <a:pt x="8665" y="11461"/>
                  </a:cubicBezTo>
                  <a:cubicBezTo>
                    <a:pt x="8656" y="11478"/>
                    <a:pt x="8647" y="11495"/>
                    <a:pt x="8639" y="11512"/>
                  </a:cubicBezTo>
                  <a:lnTo>
                    <a:pt x="8600" y="11520"/>
                  </a:lnTo>
                  <a:lnTo>
                    <a:pt x="8604" y="11514"/>
                  </a:lnTo>
                  <a:lnTo>
                    <a:pt x="8604" y="11514"/>
                  </a:lnTo>
                  <a:cubicBezTo>
                    <a:pt x="8604" y="11514"/>
                    <a:pt x="8604" y="11514"/>
                    <a:pt x="8604" y="11514"/>
                  </a:cubicBezTo>
                  <a:cubicBezTo>
                    <a:pt x="8604" y="11514"/>
                    <a:pt x="8604" y="11514"/>
                    <a:pt x="8605" y="11514"/>
                  </a:cubicBezTo>
                  <a:cubicBezTo>
                    <a:pt x="8638" y="11468"/>
                    <a:pt x="8652" y="11459"/>
                    <a:pt x="8660" y="11459"/>
                  </a:cubicBezTo>
                  <a:close/>
                  <a:moveTo>
                    <a:pt x="8596" y="11509"/>
                  </a:moveTo>
                  <a:cubicBezTo>
                    <a:pt x="8598" y="11509"/>
                    <a:pt x="8599" y="11512"/>
                    <a:pt x="8602" y="11513"/>
                  </a:cubicBezTo>
                  <a:lnTo>
                    <a:pt x="8602" y="11513"/>
                  </a:lnTo>
                  <a:cubicBezTo>
                    <a:pt x="8585" y="11542"/>
                    <a:pt x="8573" y="11558"/>
                    <a:pt x="8565" y="11567"/>
                  </a:cubicBezTo>
                  <a:lnTo>
                    <a:pt x="8565" y="11567"/>
                  </a:lnTo>
                  <a:cubicBezTo>
                    <a:pt x="8585" y="11519"/>
                    <a:pt x="8592" y="11509"/>
                    <a:pt x="8596" y="11509"/>
                  </a:cubicBezTo>
                  <a:close/>
                  <a:moveTo>
                    <a:pt x="8736" y="11574"/>
                  </a:moveTo>
                  <a:cubicBezTo>
                    <a:pt x="8739" y="11577"/>
                    <a:pt x="8742" y="11583"/>
                    <a:pt x="8746" y="11586"/>
                  </a:cubicBezTo>
                  <a:cubicBezTo>
                    <a:pt x="8740" y="11595"/>
                    <a:pt x="8736" y="11602"/>
                    <a:pt x="8731" y="11611"/>
                  </a:cubicBezTo>
                  <a:lnTo>
                    <a:pt x="8721" y="11599"/>
                  </a:lnTo>
                  <a:cubicBezTo>
                    <a:pt x="8725" y="11592"/>
                    <a:pt x="8731" y="11583"/>
                    <a:pt x="8736" y="11574"/>
                  </a:cubicBezTo>
                  <a:close/>
                  <a:moveTo>
                    <a:pt x="8525" y="11454"/>
                  </a:moveTo>
                  <a:cubicBezTo>
                    <a:pt x="8558" y="11454"/>
                    <a:pt x="8535" y="11536"/>
                    <a:pt x="8517" y="11606"/>
                  </a:cubicBezTo>
                  <a:lnTo>
                    <a:pt x="8517" y="11606"/>
                  </a:lnTo>
                  <a:cubicBezTo>
                    <a:pt x="8489" y="11651"/>
                    <a:pt x="8474" y="11669"/>
                    <a:pt x="8469" y="11669"/>
                  </a:cubicBezTo>
                  <a:cubicBezTo>
                    <a:pt x="8453" y="11669"/>
                    <a:pt x="8505" y="11530"/>
                    <a:pt x="8506" y="11459"/>
                  </a:cubicBezTo>
                  <a:cubicBezTo>
                    <a:pt x="8514" y="11455"/>
                    <a:pt x="8520" y="11454"/>
                    <a:pt x="8525" y="11454"/>
                  </a:cubicBezTo>
                  <a:close/>
                  <a:moveTo>
                    <a:pt x="34563" y="11704"/>
                  </a:moveTo>
                  <a:lnTo>
                    <a:pt x="34573" y="11715"/>
                  </a:lnTo>
                  <a:lnTo>
                    <a:pt x="34557" y="11740"/>
                  </a:lnTo>
                  <a:cubicBezTo>
                    <a:pt x="34554" y="11737"/>
                    <a:pt x="34551" y="11733"/>
                    <a:pt x="34548" y="11730"/>
                  </a:cubicBezTo>
                  <a:lnTo>
                    <a:pt x="34563" y="11704"/>
                  </a:lnTo>
                  <a:close/>
                  <a:moveTo>
                    <a:pt x="30773" y="11673"/>
                  </a:moveTo>
                  <a:lnTo>
                    <a:pt x="30792" y="11706"/>
                  </a:lnTo>
                  <a:lnTo>
                    <a:pt x="30761" y="11742"/>
                  </a:lnTo>
                  <a:lnTo>
                    <a:pt x="30720" y="11731"/>
                  </a:lnTo>
                  <a:lnTo>
                    <a:pt x="30773" y="11673"/>
                  </a:lnTo>
                  <a:close/>
                  <a:moveTo>
                    <a:pt x="8768" y="11698"/>
                  </a:moveTo>
                  <a:lnTo>
                    <a:pt x="8772" y="11701"/>
                  </a:lnTo>
                  <a:cubicBezTo>
                    <a:pt x="8758" y="11729"/>
                    <a:pt x="8742" y="11754"/>
                    <a:pt x="8727" y="11780"/>
                  </a:cubicBezTo>
                  <a:lnTo>
                    <a:pt x="8724" y="11776"/>
                  </a:lnTo>
                  <a:lnTo>
                    <a:pt x="8768" y="11698"/>
                  </a:lnTo>
                  <a:close/>
                  <a:moveTo>
                    <a:pt x="8413" y="11653"/>
                  </a:moveTo>
                  <a:cubicBezTo>
                    <a:pt x="8346" y="11806"/>
                    <a:pt x="8305" y="11824"/>
                    <a:pt x="8274" y="11839"/>
                  </a:cubicBezTo>
                  <a:cubicBezTo>
                    <a:pt x="8319" y="11779"/>
                    <a:pt x="8363" y="11720"/>
                    <a:pt x="8413" y="11653"/>
                  </a:cubicBezTo>
                  <a:close/>
                  <a:moveTo>
                    <a:pt x="30341" y="11809"/>
                  </a:moveTo>
                  <a:lnTo>
                    <a:pt x="30348" y="11823"/>
                  </a:lnTo>
                  <a:lnTo>
                    <a:pt x="30329" y="11846"/>
                  </a:lnTo>
                  <a:lnTo>
                    <a:pt x="30320" y="11833"/>
                  </a:lnTo>
                  <a:lnTo>
                    <a:pt x="30341" y="11809"/>
                  </a:lnTo>
                  <a:close/>
                  <a:moveTo>
                    <a:pt x="29916" y="12057"/>
                  </a:moveTo>
                  <a:cubicBezTo>
                    <a:pt x="29916" y="12058"/>
                    <a:pt x="29917" y="12060"/>
                    <a:pt x="29917" y="12061"/>
                  </a:cubicBezTo>
                  <a:cubicBezTo>
                    <a:pt x="29898" y="12085"/>
                    <a:pt x="29879" y="12108"/>
                    <a:pt x="29860" y="12133"/>
                  </a:cubicBezTo>
                  <a:cubicBezTo>
                    <a:pt x="29860" y="12132"/>
                    <a:pt x="29858" y="12130"/>
                    <a:pt x="29857" y="12127"/>
                  </a:cubicBezTo>
                  <a:lnTo>
                    <a:pt x="29916" y="12057"/>
                  </a:lnTo>
                  <a:close/>
                  <a:moveTo>
                    <a:pt x="34310" y="12198"/>
                  </a:moveTo>
                  <a:cubicBezTo>
                    <a:pt x="34313" y="12199"/>
                    <a:pt x="34317" y="12201"/>
                    <a:pt x="34322" y="12201"/>
                  </a:cubicBezTo>
                  <a:cubicBezTo>
                    <a:pt x="34279" y="12268"/>
                    <a:pt x="34235" y="12338"/>
                    <a:pt x="34191" y="12405"/>
                  </a:cubicBezTo>
                  <a:lnTo>
                    <a:pt x="34184" y="12404"/>
                  </a:lnTo>
                  <a:lnTo>
                    <a:pt x="34310" y="12198"/>
                  </a:lnTo>
                  <a:close/>
                  <a:moveTo>
                    <a:pt x="29771" y="12368"/>
                  </a:moveTo>
                  <a:lnTo>
                    <a:pt x="29780" y="12382"/>
                  </a:lnTo>
                  <a:cubicBezTo>
                    <a:pt x="29773" y="12391"/>
                    <a:pt x="29767" y="12398"/>
                    <a:pt x="29761" y="12407"/>
                  </a:cubicBezTo>
                  <a:lnTo>
                    <a:pt x="29752" y="12394"/>
                  </a:lnTo>
                  <a:lnTo>
                    <a:pt x="29771" y="12368"/>
                  </a:lnTo>
                  <a:close/>
                  <a:moveTo>
                    <a:pt x="8018" y="12280"/>
                  </a:moveTo>
                  <a:lnTo>
                    <a:pt x="8025" y="12282"/>
                  </a:lnTo>
                  <a:lnTo>
                    <a:pt x="7947" y="12411"/>
                  </a:lnTo>
                  <a:lnTo>
                    <a:pt x="7937" y="12404"/>
                  </a:lnTo>
                  <a:cubicBezTo>
                    <a:pt x="7963" y="12363"/>
                    <a:pt x="7991" y="12321"/>
                    <a:pt x="8018" y="12280"/>
                  </a:cubicBezTo>
                  <a:close/>
                  <a:moveTo>
                    <a:pt x="8288" y="12626"/>
                  </a:moveTo>
                  <a:lnTo>
                    <a:pt x="8305" y="12645"/>
                  </a:lnTo>
                  <a:cubicBezTo>
                    <a:pt x="8296" y="12658"/>
                    <a:pt x="8287" y="12670"/>
                    <a:pt x="8280" y="12682"/>
                  </a:cubicBezTo>
                  <a:lnTo>
                    <a:pt x="8246" y="12691"/>
                  </a:lnTo>
                  <a:cubicBezTo>
                    <a:pt x="8259" y="12669"/>
                    <a:pt x="8275" y="12647"/>
                    <a:pt x="8288" y="12626"/>
                  </a:cubicBezTo>
                  <a:close/>
                  <a:moveTo>
                    <a:pt x="7709" y="12698"/>
                  </a:moveTo>
                  <a:lnTo>
                    <a:pt x="7709" y="12698"/>
                  </a:lnTo>
                  <a:cubicBezTo>
                    <a:pt x="7704" y="12707"/>
                    <a:pt x="7700" y="12716"/>
                    <a:pt x="7696" y="12725"/>
                  </a:cubicBezTo>
                  <a:lnTo>
                    <a:pt x="7653" y="12766"/>
                  </a:lnTo>
                  <a:cubicBezTo>
                    <a:pt x="7656" y="12760"/>
                    <a:pt x="7659" y="12754"/>
                    <a:pt x="7659" y="12752"/>
                  </a:cubicBezTo>
                  <a:lnTo>
                    <a:pt x="7659" y="12752"/>
                  </a:lnTo>
                  <a:cubicBezTo>
                    <a:pt x="7659" y="12752"/>
                    <a:pt x="7659" y="12752"/>
                    <a:pt x="7659" y="12752"/>
                  </a:cubicBezTo>
                  <a:cubicBezTo>
                    <a:pt x="7676" y="12732"/>
                    <a:pt x="7693" y="12716"/>
                    <a:pt x="7709" y="12698"/>
                  </a:cubicBezTo>
                  <a:close/>
                  <a:moveTo>
                    <a:pt x="59720" y="12757"/>
                  </a:moveTo>
                  <a:lnTo>
                    <a:pt x="59751" y="12845"/>
                  </a:lnTo>
                  <a:cubicBezTo>
                    <a:pt x="59749" y="12845"/>
                    <a:pt x="59746" y="12844"/>
                    <a:pt x="59745" y="12844"/>
                  </a:cubicBezTo>
                  <a:cubicBezTo>
                    <a:pt x="59734" y="12814"/>
                    <a:pt x="59726" y="12785"/>
                    <a:pt x="59715" y="12757"/>
                  </a:cubicBezTo>
                  <a:close/>
                  <a:moveTo>
                    <a:pt x="34144" y="12505"/>
                  </a:moveTo>
                  <a:lnTo>
                    <a:pt x="34144" y="12505"/>
                  </a:lnTo>
                  <a:cubicBezTo>
                    <a:pt x="34097" y="12576"/>
                    <a:pt x="34059" y="12635"/>
                    <a:pt x="34007" y="12713"/>
                  </a:cubicBezTo>
                  <a:cubicBezTo>
                    <a:pt x="33998" y="12717"/>
                    <a:pt x="33983" y="12725"/>
                    <a:pt x="33969" y="12732"/>
                  </a:cubicBezTo>
                  <a:cubicBezTo>
                    <a:pt x="33939" y="12772"/>
                    <a:pt x="33907" y="12813"/>
                    <a:pt x="33878" y="12851"/>
                  </a:cubicBezTo>
                  <a:cubicBezTo>
                    <a:pt x="33889" y="12813"/>
                    <a:pt x="33901" y="12776"/>
                    <a:pt x="33913" y="12736"/>
                  </a:cubicBezTo>
                  <a:cubicBezTo>
                    <a:pt x="33985" y="12663"/>
                    <a:pt x="34060" y="12589"/>
                    <a:pt x="34144" y="12505"/>
                  </a:cubicBezTo>
                  <a:close/>
                  <a:moveTo>
                    <a:pt x="29455" y="12801"/>
                  </a:moveTo>
                  <a:lnTo>
                    <a:pt x="29462" y="12803"/>
                  </a:lnTo>
                  <a:cubicBezTo>
                    <a:pt x="29434" y="12847"/>
                    <a:pt x="29406" y="12889"/>
                    <a:pt x="29379" y="12933"/>
                  </a:cubicBezTo>
                  <a:cubicBezTo>
                    <a:pt x="29376" y="12931"/>
                    <a:pt x="29371" y="12929"/>
                    <a:pt x="29368" y="12928"/>
                  </a:cubicBezTo>
                  <a:lnTo>
                    <a:pt x="29455" y="12801"/>
                  </a:lnTo>
                  <a:close/>
                  <a:moveTo>
                    <a:pt x="33926" y="12819"/>
                  </a:moveTo>
                  <a:cubicBezTo>
                    <a:pt x="33929" y="12819"/>
                    <a:pt x="33932" y="12819"/>
                    <a:pt x="33933" y="12820"/>
                  </a:cubicBezTo>
                  <a:cubicBezTo>
                    <a:pt x="33906" y="12863"/>
                    <a:pt x="33879" y="12905"/>
                    <a:pt x="33851" y="12951"/>
                  </a:cubicBezTo>
                  <a:lnTo>
                    <a:pt x="33841" y="12944"/>
                  </a:lnTo>
                  <a:lnTo>
                    <a:pt x="33926" y="12819"/>
                  </a:lnTo>
                  <a:close/>
                  <a:moveTo>
                    <a:pt x="29315" y="12883"/>
                  </a:moveTo>
                  <a:lnTo>
                    <a:pt x="29317" y="12886"/>
                  </a:lnTo>
                  <a:lnTo>
                    <a:pt x="29265" y="12963"/>
                  </a:lnTo>
                  <a:lnTo>
                    <a:pt x="29262" y="12958"/>
                  </a:lnTo>
                  <a:lnTo>
                    <a:pt x="29315" y="12883"/>
                  </a:lnTo>
                  <a:close/>
                  <a:moveTo>
                    <a:pt x="29181" y="13047"/>
                  </a:moveTo>
                  <a:cubicBezTo>
                    <a:pt x="29184" y="13051"/>
                    <a:pt x="29187" y="13056"/>
                    <a:pt x="29192" y="13059"/>
                  </a:cubicBezTo>
                  <a:lnTo>
                    <a:pt x="29174" y="13085"/>
                  </a:lnTo>
                  <a:lnTo>
                    <a:pt x="29165" y="13073"/>
                  </a:lnTo>
                  <a:lnTo>
                    <a:pt x="29181" y="13047"/>
                  </a:lnTo>
                  <a:close/>
                  <a:moveTo>
                    <a:pt x="33764" y="13048"/>
                  </a:moveTo>
                  <a:lnTo>
                    <a:pt x="33775" y="13056"/>
                  </a:lnTo>
                  <a:lnTo>
                    <a:pt x="33688" y="13181"/>
                  </a:lnTo>
                  <a:lnTo>
                    <a:pt x="33680" y="13179"/>
                  </a:lnTo>
                  <a:cubicBezTo>
                    <a:pt x="33708" y="13135"/>
                    <a:pt x="33736" y="13092"/>
                    <a:pt x="33764" y="13048"/>
                  </a:cubicBezTo>
                  <a:close/>
                  <a:moveTo>
                    <a:pt x="59546" y="13153"/>
                  </a:moveTo>
                  <a:cubicBezTo>
                    <a:pt x="59573" y="13237"/>
                    <a:pt x="59586" y="13276"/>
                    <a:pt x="59605" y="13338"/>
                  </a:cubicBezTo>
                  <a:cubicBezTo>
                    <a:pt x="59593" y="13338"/>
                    <a:pt x="59583" y="13338"/>
                    <a:pt x="59559" y="13337"/>
                  </a:cubicBezTo>
                  <a:cubicBezTo>
                    <a:pt x="59553" y="13251"/>
                    <a:pt x="59551" y="13213"/>
                    <a:pt x="59546" y="13153"/>
                  </a:cubicBezTo>
                  <a:close/>
                  <a:moveTo>
                    <a:pt x="33199" y="13220"/>
                  </a:moveTo>
                  <a:lnTo>
                    <a:pt x="33199" y="13220"/>
                  </a:lnTo>
                  <a:cubicBezTo>
                    <a:pt x="33120" y="13295"/>
                    <a:pt x="33089" y="13326"/>
                    <a:pt x="33042" y="13373"/>
                  </a:cubicBezTo>
                  <a:cubicBezTo>
                    <a:pt x="33085" y="13310"/>
                    <a:pt x="33108" y="13278"/>
                    <a:pt x="33142" y="13228"/>
                  </a:cubicBezTo>
                  <a:cubicBezTo>
                    <a:pt x="33155" y="13226"/>
                    <a:pt x="33165" y="13225"/>
                    <a:pt x="33199" y="13220"/>
                  </a:cubicBezTo>
                  <a:close/>
                  <a:moveTo>
                    <a:pt x="7351" y="13345"/>
                  </a:moveTo>
                  <a:lnTo>
                    <a:pt x="7354" y="13350"/>
                  </a:lnTo>
                  <a:lnTo>
                    <a:pt x="7300" y="13420"/>
                  </a:lnTo>
                  <a:lnTo>
                    <a:pt x="7297" y="13416"/>
                  </a:lnTo>
                  <a:cubicBezTo>
                    <a:pt x="7316" y="13392"/>
                    <a:pt x="7334" y="13369"/>
                    <a:pt x="7351" y="13345"/>
                  </a:cubicBezTo>
                  <a:close/>
                  <a:moveTo>
                    <a:pt x="33504" y="13442"/>
                  </a:moveTo>
                  <a:lnTo>
                    <a:pt x="33513" y="13454"/>
                  </a:lnTo>
                  <a:lnTo>
                    <a:pt x="33495" y="13479"/>
                  </a:lnTo>
                  <a:lnTo>
                    <a:pt x="33486" y="13468"/>
                  </a:lnTo>
                  <a:lnTo>
                    <a:pt x="33486" y="13466"/>
                  </a:lnTo>
                  <a:lnTo>
                    <a:pt x="33504" y="13442"/>
                  </a:lnTo>
                  <a:close/>
                  <a:moveTo>
                    <a:pt x="33338" y="13457"/>
                  </a:moveTo>
                  <a:cubicBezTo>
                    <a:pt x="33339" y="13459"/>
                    <a:pt x="33341" y="13460"/>
                    <a:pt x="33341" y="13462"/>
                  </a:cubicBezTo>
                  <a:lnTo>
                    <a:pt x="33286" y="13535"/>
                  </a:lnTo>
                  <a:cubicBezTo>
                    <a:pt x="33286" y="13534"/>
                    <a:pt x="33285" y="13532"/>
                    <a:pt x="33285" y="13529"/>
                  </a:cubicBezTo>
                  <a:cubicBezTo>
                    <a:pt x="33301" y="13506"/>
                    <a:pt x="33320" y="13482"/>
                    <a:pt x="33338" y="13457"/>
                  </a:cubicBezTo>
                  <a:close/>
                  <a:moveTo>
                    <a:pt x="33352" y="13631"/>
                  </a:moveTo>
                  <a:lnTo>
                    <a:pt x="33355" y="13634"/>
                  </a:lnTo>
                  <a:lnTo>
                    <a:pt x="33301" y="13707"/>
                  </a:lnTo>
                  <a:lnTo>
                    <a:pt x="33298" y="13704"/>
                  </a:lnTo>
                  <a:lnTo>
                    <a:pt x="33352" y="13631"/>
                  </a:lnTo>
                  <a:close/>
                  <a:moveTo>
                    <a:pt x="7103" y="13668"/>
                  </a:moveTo>
                  <a:cubicBezTo>
                    <a:pt x="7031" y="13762"/>
                    <a:pt x="6988" y="13818"/>
                    <a:pt x="6928" y="13897"/>
                  </a:cubicBezTo>
                  <a:cubicBezTo>
                    <a:pt x="6913" y="13875"/>
                    <a:pt x="6904" y="13860"/>
                    <a:pt x="6894" y="13844"/>
                  </a:cubicBezTo>
                  <a:cubicBezTo>
                    <a:pt x="6904" y="13832"/>
                    <a:pt x="6913" y="13819"/>
                    <a:pt x="6923" y="13807"/>
                  </a:cubicBezTo>
                  <a:cubicBezTo>
                    <a:pt x="6938" y="13810"/>
                    <a:pt x="6951" y="13813"/>
                    <a:pt x="6966" y="13816"/>
                  </a:cubicBezTo>
                  <a:cubicBezTo>
                    <a:pt x="6998" y="13781"/>
                    <a:pt x="7031" y="13746"/>
                    <a:pt x="7103" y="13668"/>
                  </a:cubicBezTo>
                  <a:close/>
                  <a:moveTo>
                    <a:pt x="28800" y="13812"/>
                  </a:moveTo>
                  <a:lnTo>
                    <a:pt x="28814" y="13813"/>
                  </a:lnTo>
                  <a:cubicBezTo>
                    <a:pt x="28792" y="13859"/>
                    <a:pt x="28766" y="13904"/>
                    <a:pt x="28744" y="13952"/>
                  </a:cubicBezTo>
                  <a:cubicBezTo>
                    <a:pt x="28741" y="13952"/>
                    <a:pt x="28739" y="13953"/>
                    <a:pt x="28737" y="13953"/>
                  </a:cubicBezTo>
                  <a:cubicBezTo>
                    <a:pt x="28756" y="13904"/>
                    <a:pt x="28780" y="13859"/>
                    <a:pt x="28800" y="13812"/>
                  </a:cubicBezTo>
                  <a:close/>
                  <a:moveTo>
                    <a:pt x="33036" y="13988"/>
                  </a:moveTo>
                  <a:lnTo>
                    <a:pt x="33043" y="14002"/>
                  </a:lnTo>
                  <a:lnTo>
                    <a:pt x="33026" y="14025"/>
                  </a:lnTo>
                  <a:lnTo>
                    <a:pt x="33017" y="14013"/>
                  </a:lnTo>
                  <a:lnTo>
                    <a:pt x="33036" y="13988"/>
                  </a:lnTo>
                  <a:close/>
                  <a:moveTo>
                    <a:pt x="32930" y="14107"/>
                  </a:moveTo>
                  <a:cubicBezTo>
                    <a:pt x="32918" y="14126"/>
                    <a:pt x="32906" y="14145"/>
                    <a:pt x="32894" y="14164"/>
                  </a:cubicBezTo>
                  <a:lnTo>
                    <a:pt x="32894" y="14164"/>
                  </a:lnTo>
                  <a:cubicBezTo>
                    <a:pt x="32893" y="14155"/>
                    <a:pt x="32900" y="14140"/>
                    <a:pt x="32908" y="14125"/>
                  </a:cubicBezTo>
                  <a:cubicBezTo>
                    <a:pt x="32915" y="14119"/>
                    <a:pt x="32923" y="14113"/>
                    <a:pt x="32930" y="14107"/>
                  </a:cubicBezTo>
                  <a:close/>
                  <a:moveTo>
                    <a:pt x="7245" y="14124"/>
                  </a:moveTo>
                  <a:cubicBezTo>
                    <a:pt x="7247" y="14125"/>
                    <a:pt x="7248" y="14127"/>
                    <a:pt x="7250" y="14127"/>
                  </a:cubicBezTo>
                  <a:lnTo>
                    <a:pt x="7189" y="14199"/>
                  </a:lnTo>
                  <a:cubicBezTo>
                    <a:pt x="7189" y="14196"/>
                    <a:pt x="7188" y="14194"/>
                    <a:pt x="7186" y="14193"/>
                  </a:cubicBezTo>
                  <a:lnTo>
                    <a:pt x="7245" y="14124"/>
                  </a:lnTo>
                  <a:close/>
                  <a:moveTo>
                    <a:pt x="32909" y="14060"/>
                  </a:moveTo>
                  <a:cubicBezTo>
                    <a:pt x="32911" y="14063"/>
                    <a:pt x="32912" y="14065"/>
                    <a:pt x="32914" y="14066"/>
                  </a:cubicBezTo>
                  <a:lnTo>
                    <a:pt x="32799" y="14209"/>
                  </a:lnTo>
                  <a:lnTo>
                    <a:pt x="32795" y="14203"/>
                  </a:lnTo>
                  <a:cubicBezTo>
                    <a:pt x="32833" y="14156"/>
                    <a:pt x="32871" y="14109"/>
                    <a:pt x="32909" y="14060"/>
                  </a:cubicBezTo>
                  <a:close/>
                  <a:moveTo>
                    <a:pt x="6666" y="14197"/>
                  </a:moveTo>
                  <a:cubicBezTo>
                    <a:pt x="6673" y="14212"/>
                    <a:pt x="6682" y="14224"/>
                    <a:pt x="6694" y="14244"/>
                  </a:cubicBezTo>
                  <a:cubicBezTo>
                    <a:pt x="6641" y="14274"/>
                    <a:pt x="6607" y="14291"/>
                    <a:pt x="6570" y="14311"/>
                  </a:cubicBezTo>
                  <a:cubicBezTo>
                    <a:pt x="6599" y="14275"/>
                    <a:pt x="6626" y="14244"/>
                    <a:pt x="6666" y="14197"/>
                  </a:cubicBezTo>
                  <a:close/>
                  <a:moveTo>
                    <a:pt x="32870" y="14198"/>
                  </a:moveTo>
                  <a:cubicBezTo>
                    <a:pt x="32854" y="14234"/>
                    <a:pt x="32827" y="14270"/>
                    <a:pt x="32787" y="14321"/>
                  </a:cubicBezTo>
                  <a:cubicBezTo>
                    <a:pt x="32776" y="14318"/>
                    <a:pt x="32768" y="14315"/>
                    <a:pt x="32749" y="14309"/>
                  </a:cubicBezTo>
                  <a:cubicBezTo>
                    <a:pt x="32803" y="14259"/>
                    <a:pt x="32836" y="14230"/>
                    <a:pt x="32870" y="14198"/>
                  </a:cubicBezTo>
                  <a:close/>
                  <a:moveTo>
                    <a:pt x="6948" y="14296"/>
                  </a:moveTo>
                  <a:lnTo>
                    <a:pt x="6950" y="14300"/>
                  </a:lnTo>
                  <a:cubicBezTo>
                    <a:pt x="6930" y="14324"/>
                    <a:pt x="6910" y="14347"/>
                    <a:pt x="6891" y="14369"/>
                  </a:cubicBezTo>
                  <a:lnTo>
                    <a:pt x="6888" y="14365"/>
                  </a:lnTo>
                  <a:lnTo>
                    <a:pt x="6948" y="14296"/>
                  </a:lnTo>
                  <a:close/>
                  <a:moveTo>
                    <a:pt x="32598" y="14433"/>
                  </a:moveTo>
                  <a:lnTo>
                    <a:pt x="32605" y="14446"/>
                  </a:lnTo>
                  <a:lnTo>
                    <a:pt x="32586" y="14469"/>
                  </a:lnTo>
                  <a:lnTo>
                    <a:pt x="32578" y="14456"/>
                  </a:lnTo>
                  <a:lnTo>
                    <a:pt x="32598" y="14433"/>
                  </a:lnTo>
                  <a:close/>
                  <a:moveTo>
                    <a:pt x="6559" y="14467"/>
                  </a:moveTo>
                  <a:cubicBezTo>
                    <a:pt x="6573" y="14467"/>
                    <a:pt x="6536" y="14514"/>
                    <a:pt x="6430" y="14618"/>
                  </a:cubicBezTo>
                  <a:cubicBezTo>
                    <a:pt x="6473" y="14565"/>
                    <a:pt x="6516" y="14514"/>
                    <a:pt x="6551" y="14469"/>
                  </a:cubicBezTo>
                  <a:cubicBezTo>
                    <a:pt x="6554" y="14468"/>
                    <a:pt x="6557" y="14467"/>
                    <a:pt x="6559" y="14467"/>
                  </a:cubicBezTo>
                  <a:close/>
                  <a:moveTo>
                    <a:pt x="59836" y="14672"/>
                  </a:moveTo>
                  <a:cubicBezTo>
                    <a:pt x="59845" y="14672"/>
                    <a:pt x="59849" y="14674"/>
                    <a:pt x="59858" y="14675"/>
                  </a:cubicBezTo>
                  <a:cubicBezTo>
                    <a:pt x="59868" y="14721"/>
                    <a:pt x="59877" y="14770"/>
                    <a:pt x="59890" y="14831"/>
                  </a:cubicBezTo>
                  <a:cubicBezTo>
                    <a:pt x="59883" y="14842"/>
                    <a:pt x="59877" y="14849"/>
                    <a:pt x="59870" y="14861"/>
                  </a:cubicBezTo>
                  <a:cubicBezTo>
                    <a:pt x="59857" y="14790"/>
                    <a:pt x="59846" y="14730"/>
                    <a:pt x="59836" y="14672"/>
                  </a:cubicBezTo>
                  <a:close/>
                  <a:moveTo>
                    <a:pt x="6049" y="14843"/>
                  </a:moveTo>
                  <a:lnTo>
                    <a:pt x="6057" y="14856"/>
                  </a:lnTo>
                  <a:lnTo>
                    <a:pt x="6036" y="14877"/>
                  </a:lnTo>
                  <a:cubicBezTo>
                    <a:pt x="6033" y="14874"/>
                    <a:pt x="6032" y="14869"/>
                    <a:pt x="6029" y="14865"/>
                  </a:cubicBezTo>
                  <a:lnTo>
                    <a:pt x="6029" y="14865"/>
                  </a:lnTo>
                  <a:lnTo>
                    <a:pt x="6049" y="14843"/>
                  </a:lnTo>
                  <a:close/>
                  <a:moveTo>
                    <a:pt x="60292" y="14833"/>
                  </a:moveTo>
                  <a:cubicBezTo>
                    <a:pt x="60298" y="14862"/>
                    <a:pt x="60302" y="14895"/>
                    <a:pt x="60308" y="14924"/>
                  </a:cubicBezTo>
                  <a:cubicBezTo>
                    <a:pt x="60307" y="14924"/>
                    <a:pt x="60305" y="14924"/>
                    <a:pt x="60302" y="14923"/>
                  </a:cubicBezTo>
                  <a:cubicBezTo>
                    <a:pt x="60298" y="14893"/>
                    <a:pt x="60292" y="14862"/>
                    <a:pt x="60288" y="14833"/>
                  </a:cubicBezTo>
                  <a:close/>
                  <a:moveTo>
                    <a:pt x="6513" y="14928"/>
                  </a:moveTo>
                  <a:lnTo>
                    <a:pt x="6516" y="14931"/>
                  </a:lnTo>
                  <a:lnTo>
                    <a:pt x="6451" y="14998"/>
                  </a:lnTo>
                  <a:cubicBezTo>
                    <a:pt x="6451" y="14996"/>
                    <a:pt x="6449" y="14995"/>
                    <a:pt x="6449" y="14993"/>
                  </a:cubicBezTo>
                  <a:lnTo>
                    <a:pt x="6513" y="14928"/>
                  </a:lnTo>
                  <a:close/>
                  <a:moveTo>
                    <a:pt x="32215" y="14992"/>
                  </a:moveTo>
                  <a:lnTo>
                    <a:pt x="32222" y="15005"/>
                  </a:lnTo>
                  <a:lnTo>
                    <a:pt x="32200" y="15027"/>
                  </a:lnTo>
                  <a:lnTo>
                    <a:pt x="32193" y="15014"/>
                  </a:lnTo>
                  <a:lnTo>
                    <a:pt x="32215" y="14992"/>
                  </a:lnTo>
                  <a:close/>
                  <a:moveTo>
                    <a:pt x="32025" y="15133"/>
                  </a:moveTo>
                  <a:lnTo>
                    <a:pt x="32028" y="15137"/>
                  </a:lnTo>
                  <a:lnTo>
                    <a:pt x="31963" y="15204"/>
                  </a:lnTo>
                  <a:cubicBezTo>
                    <a:pt x="31963" y="15201"/>
                    <a:pt x="31962" y="15199"/>
                    <a:pt x="31962" y="15198"/>
                  </a:cubicBezTo>
                  <a:lnTo>
                    <a:pt x="32025" y="15133"/>
                  </a:lnTo>
                  <a:close/>
                  <a:moveTo>
                    <a:pt x="31858" y="15217"/>
                  </a:moveTo>
                  <a:cubicBezTo>
                    <a:pt x="31859" y="15218"/>
                    <a:pt x="31862" y="15220"/>
                    <a:pt x="31865" y="15220"/>
                  </a:cubicBezTo>
                  <a:lnTo>
                    <a:pt x="31759" y="15332"/>
                  </a:lnTo>
                  <a:cubicBezTo>
                    <a:pt x="31756" y="15329"/>
                    <a:pt x="31752" y="15327"/>
                    <a:pt x="31749" y="15324"/>
                  </a:cubicBezTo>
                  <a:cubicBezTo>
                    <a:pt x="31785" y="15289"/>
                    <a:pt x="31822" y="15252"/>
                    <a:pt x="31858" y="15217"/>
                  </a:cubicBezTo>
                  <a:close/>
                  <a:moveTo>
                    <a:pt x="5606" y="15305"/>
                  </a:moveTo>
                  <a:cubicBezTo>
                    <a:pt x="5593" y="15327"/>
                    <a:pt x="5575" y="15357"/>
                    <a:pt x="5545" y="15411"/>
                  </a:cubicBezTo>
                  <a:cubicBezTo>
                    <a:pt x="5518" y="15407"/>
                    <a:pt x="5511" y="15405"/>
                    <a:pt x="5499" y="15404"/>
                  </a:cubicBezTo>
                  <a:cubicBezTo>
                    <a:pt x="5549" y="15358"/>
                    <a:pt x="5593" y="15317"/>
                    <a:pt x="5606" y="15305"/>
                  </a:cubicBezTo>
                  <a:close/>
                  <a:moveTo>
                    <a:pt x="5468" y="15368"/>
                  </a:moveTo>
                  <a:lnTo>
                    <a:pt x="5481" y="15395"/>
                  </a:lnTo>
                  <a:lnTo>
                    <a:pt x="5449" y="15426"/>
                  </a:lnTo>
                  <a:lnTo>
                    <a:pt x="5436" y="15399"/>
                  </a:lnTo>
                  <a:lnTo>
                    <a:pt x="5436" y="15399"/>
                  </a:lnTo>
                  <a:cubicBezTo>
                    <a:pt x="5446" y="15389"/>
                    <a:pt x="5458" y="15378"/>
                    <a:pt x="5468" y="15368"/>
                  </a:cubicBezTo>
                  <a:close/>
                  <a:moveTo>
                    <a:pt x="5296" y="15542"/>
                  </a:moveTo>
                  <a:lnTo>
                    <a:pt x="5240" y="15595"/>
                  </a:lnTo>
                  <a:lnTo>
                    <a:pt x="5230" y="15571"/>
                  </a:lnTo>
                  <a:lnTo>
                    <a:pt x="5261" y="15542"/>
                  </a:lnTo>
                  <a:close/>
                  <a:moveTo>
                    <a:pt x="28410" y="15810"/>
                  </a:moveTo>
                  <a:lnTo>
                    <a:pt x="28427" y="15811"/>
                  </a:lnTo>
                  <a:lnTo>
                    <a:pt x="28435" y="15845"/>
                  </a:lnTo>
                  <a:cubicBezTo>
                    <a:pt x="28434" y="15845"/>
                    <a:pt x="28433" y="15846"/>
                    <a:pt x="28431" y="15846"/>
                  </a:cubicBezTo>
                  <a:cubicBezTo>
                    <a:pt x="28428" y="15846"/>
                    <a:pt x="28424" y="15845"/>
                    <a:pt x="28421" y="15844"/>
                  </a:cubicBezTo>
                  <a:lnTo>
                    <a:pt x="28410" y="15810"/>
                  </a:lnTo>
                  <a:close/>
                  <a:moveTo>
                    <a:pt x="28549" y="15789"/>
                  </a:moveTo>
                  <a:cubicBezTo>
                    <a:pt x="28558" y="15820"/>
                    <a:pt x="28565" y="15852"/>
                    <a:pt x="28580" y="15882"/>
                  </a:cubicBezTo>
                  <a:lnTo>
                    <a:pt x="28574" y="15882"/>
                  </a:lnTo>
                  <a:cubicBezTo>
                    <a:pt x="28559" y="15852"/>
                    <a:pt x="28553" y="15820"/>
                    <a:pt x="28544" y="15789"/>
                  </a:cubicBezTo>
                  <a:close/>
                  <a:moveTo>
                    <a:pt x="5208" y="15792"/>
                  </a:moveTo>
                  <a:cubicBezTo>
                    <a:pt x="5231" y="15792"/>
                    <a:pt x="5217" y="15815"/>
                    <a:pt x="5062" y="15932"/>
                  </a:cubicBezTo>
                  <a:cubicBezTo>
                    <a:pt x="5113" y="15877"/>
                    <a:pt x="5152" y="15838"/>
                    <a:pt x="5193" y="15794"/>
                  </a:cubicBezTo>
                  <a:cubicBezTo>
                    <a:pt x="5199" y="15792"/>
                    <a:pt x="5204" y="15792"/>
                    <a:pt x="5208" y="15792"/>
                  </a:cubicBezTo>
                  <a:close/>
                  <a:moveTo>
                    <a:pt x="60361" y="16135"/>
                  </a:moveTo>
                  <a:cubicBezTo>
                    <a:pt x="60367" y="16136"/>
                    <a:pt x="60371" y="16138"/>
                    <a:pt x="60376" y="16138"/>
                  </a:cubicBezTo>
                  <a:cubicBezTo>
                    <a:pt x="60377" y="16150"/>
                    <a:pt x="60377" y="16160"/>
                    <a:pt x="60379" y="16169"/>
                  </a:cubicBezTo>
                  <a:cubicBezTo>
                    <a:pt x="60374" y="16169"/>
                    <a:pt x="60369" y="16167"/>
                    <a:pt x="60364" y="16164"/>
                  </a:cubicBezTo>
                  <a:cubicBezTo>
                    <a:pt x="60363" y="16155"/>
                    <a:pt x="60363" y="16145"/>
                    <a:pt x="60361" y="16135"/>
                  </a:cubicBezTo>
                  <a:close/>
                  <a:moveTo>
                    <a:pt x="4554" y="16157"/>
                  </a:moveTo>
                  <a:lnTo>
                    <a:pt x="4554" y="16157"/>
                  </a:lnTo>
                  <a:cubicBezTo>
                    <a:pt x="4550" y="16161"/>
                    <a:pt x="4545" y="16165"/>
                    <a:pt x="4540" y="16169"/>
                  </a:cubicBezTo>
                  <a:lnTo>
                    <a:pt x="4540" y="16169"/>
                  </a:lnTo>
                  <a:lnTo>
                    <a:pt x="4540" y="16169"/>
                  </a:lnTo>
                  <a:cubicBezTo>
                    <a:pt x="4545" y="16165"/>
                    <a:pt x="4550" y="16161"/>
                    <a:pt x="4554" y="16157"/>
                  </a:cubicBezTo>
                  <a:close/>
                  <a:moveTo>
                    <a:pt x="36019" y="7507"/>
                  </a:moveTo>
                  <a:cubicBezTo>
                    <a:pt x="35976" y="7621"/>
                    <a:pt x="35929" y="7732"/>
                    <a:pt x="35878" y="7842"/>
                  </a:cubicBezTo>
                  <a:cubicBezTo>
                    <a:pt x="35842" y="8030"/>
                    <a:pt x="35755" y="8184"/>
                    <a:pt x="35664" y="8371"/>
                  </a:cubicBezTo>
                  <a:cubicBezTo>
                    <a:pt x="35653" y="8426"/>
                    <a:pt x="35643" y="8480"/>
                    <a:pt x="35633" y="8536"/>
                  </a:cubicBezTo>
                  <a:cubicBezTo>
                    <a:pt x="35572" y="8667"/>
                    <a:pt x="35519" y="8783"/>
                    <a:pt x="35465" y="8902"/>
                  </a:cubicBezTo>
                  <a:cubicBezTo>
                    <a:pt x="35408" y="9033"/>
                    <a:pt x="35352" y="9172"/>
                    <a:pt x="35291" y="9295"/>
                  </a:cubicBezTo>
                  <a:cubicBezTo>
                    <a:pt x="35247" y="9385"/>
                    <a:pt x="35210" y="9463"/>
                    <a:pt x="35168" y="9551"/>
                  </a:cubicBezTo>
                  <a:cubicBezTo>
                    <a:pt x="35128" y="9633"/>
                    <a:pt x="35085" y="9722"/>
                    <a:pt x="35043" y="9807"/>
                  </a:cubicBezTo>
                  <a:cubicBezTo>
                    <a:pt x="34956" y="9985"/>
                    <a:pt x="34877" y="10163"/>
                    <a:pt x="34774" y="10343"/>
                  </a:cubicBezTo>
                  <a:cubicBezTo>
                    <a:pt x="34613" y="10609"/>
                    <a:pt x="34490" y="10905"/>
                    <a:pt x="34323" y="11178"/>
                  </a:cubicBezTo>
                  <a:cubicBezTo>
                    <a:pt x="34319" y="11187"/>
                    <a:pt x="34315" y="11200"/>
                    <a:pt x="34290" y="11256"/>
                  </a:cubicBezTo>
                  <a:cubicBezTo>
                    <a:pt x="34287" y="11267"/>
                    <a:pt x="34269" y="11315"/>
                    <a:pt x="34245" y="11377"/>
                  </a:cubicBezTo>
                  <a:cubicBezTo>
                    <a:pt x="34041" y="11687"/>
                    <a:pt x="33847" y="11996"/>
                    <a:pt x="33708" y="12295"/>
                  </a:cubicBezTo>
                  <a:cubicBezTo>
                    <a:pt x="33673" y="12321"/>
                    <a:pt x="33651" y="12338"/>
                    <a:pt x="33626" y="12355"/>
                  </a:cubicBezTo>
                  <a:cubicBezTo>
                    <a:pt x="33482" y="12610"/>
                    <a:pt x="33335" y="12855"/>
                    <a:pt x="33126" y="13128"/>
                  </a:cubicBezTo>
                  <a:cubicBezTo>
                    <a:pt x="33095" y="13195"/>
                    <a:pt x="33057" y="13273"/>
                    <a:pt x="33012" y="13367"/>
                  </a:cubicBezTo>
                  <a:cubicBezTo>
                    <a:pt x="32983" y="13382"/>
                    <a:pt x="32967" y="13390"/>
                    <a:pt x="32940" y="13403"/>
                  </a:cubicBezTo>
                  <a:cubicBezTo>
                    <a:pt x="32857" y="13519"/>
                    <a:pt x="32768" y="13641"/>
                    <a:pt x="32667" y="13779"/>
                  </a:cubicBezTo>
                  <a:cubicBezTo>
                    <a:pt x="32652" y="13794"/>
                    <a:pt x="32621" y="13824"/>
                    <a:pt x="32590" y="13856"/>
                  </a:cubicBezTo>
                  <a:cubicBezTo>
                    <a:pt x="32483" y="14019"/>
                    <a:pt x="32367" y="14165"/>
                    <a:pt x="32212" y="14300"/>
                  </a:cubicBezTo>
                  <a:cubicBezTo>
                    <a:pt x="32178" y="14414"/>
                    <a:pt x="32033" y="14509"/>
                    <a:pt x="31946" y="14618"/>
                  </a:cubicBezTo>
                  <a:cubicBezTo>
                    <a:pt x="31828" y="14762"/>
                    <a:pt x="31712" y="14875"/>
                    <a:pt x="31587" y="14983"/>
                  </a:cubicBezTo>
                  <a:cubicBezTo>
                    <a:pt x="31578" y="15003"/>
                    <a:pt x="31569" y="15024"/>
                    <a:pt x="31560" y="15042"/>
                  </a:cubicBezTo>
                  <a:cubicBezTo>
                    <a:pt x="31288" y="15318"/>
                    <a:pt x="30987" y="15514"/>
                    <a:pt x="30732" y="15742"/>
                  </a:cubicBezTo>
                  <a:cubicBezTo>
                    <a:pt x="30628" y="15807"/>
                    <a:pt x="30553" y="15852"/>
                    <a:pt x="30476" y="15897"/>
                  </a:cubicBezTo>
                  <a:cubicBezTo>
                    <a:pt x="30386" y="15954"/>
                    <a:pt x="30292" y="16008"/>
                    <a:pt x="30197" y="16057"/>
                  </a:cubicBezTo>
                  <a:cubicBezTo>
                    <a:pt x="30113" y="16097"/>
                    <a:pt x="30026" y="16126"/>
                    <a:pt x="29939" y="16153"/>
                  </a:cubicBezTo>
                  <a:cubicBezTo>
                    <a:pt x="29727" y="16223"/>
                    <a:pt x="29530" y="16235"/>
                    <a:pt x="29395" y="16235"/>
                  </a:cubicBezTo>
                  <a:cubicBezTo>
                    <a:pt x="29267" y="16200"/>
                    <a:pt x="29184" y="16135"/>
                    <a:pt x="29108" y="16067"/>
                  </a:cubicBezTo>
                  <a:cubicBezTo>
                    <a:pt x="29090" y="16061"/>
                    <a:pt x="29071" y="16057"/>
                    <a:pt x="29045" y="16048"/>
                  </a:cubicBezTo>
                  <a:cubicBezTo>
                    <a:pt x="28999" y="15994"/>
                    <a:pt x="28962" y="15939"/>
                    <a:pt x="28937" y="15882"/>
                  </a:cubicBezTo>
                  <a:cubicBezTo>
                    <a:pt x="28912" y="15857"/>
                    <a:pt x="28896" y="15836"/>
                    <a:pt x="28884" y="15814"/>
                  </a:cubicBezTo>
                  <a:cubicBezTo>
                    <a:pt x="28878" y="15782"/>
                    <a:pt x="28864" y="15751"/>
                    <a:pt x="28861" y="15699"/>
                  </a:cubicBezTo>
                  <a:cubicBezTo>
                    <a:pt x="28815" y="15616"/>
                    <a:pt x="28793" y="15523"/>
                    <a:pt x="28781" y="15486"/>
                  </a:cubicBezTo>
                  <a:cubicBezTo>
                    <a:pt x="28762" y="15267"/>
                    <a:pt x="28783" y="15108"/>
                    <a:pt x="28811" y="14958"/>
                  </a:cubicBezTo>
                  <a:cubicBezTo>
                    <a:pt x="28834" y="14884"/>
                    <a:pt x="28869" y="14809"/>
                    <a:pt x="28906" y="14721"/>
                  </a:cubicBezTo>
                  <a:cubicBezTo>
                    <a:pt x="28902" y="14686"/>
                    <a:pt x="28902" y="14664"/>
                    <a:pt x="28900" y="14639"/>
                  </a:cubicBezTo>
                  <a:cubicBezTo>
                    <a:pt x="28922" y="14590"/>
                    <a:pt x="28945" y="14540"/>
                    <a:pt x="28965" y="14496"/>
                  </a:cubicBezTo>
                  <a:cubicBezTo>
                    <a:pt x="28980" y="14446"/>
                    <a:pt x="28992" y="14406"/>
                    <a:pt x="29003" y="14365"/>
                  </a:cubicBezTo>
                  <a:cubicBezTo>
                    <a:pt x="29033" y="14316"/>
                    <a:pt x="29061" y="14278"/>
                    <a:pt x="29087" y="14241"/>
                  </a:cubicBezTo>
                  <a:cubicBezTo>
                    <a:pt x="29117" y="14115"/>
                    <a:pt x="29180" y="14013"/>
                    <a:pt x="29233" y="13935"/>
                  </a:cubicBezTo>
                  <a:cubicBezTo>
                    <a:pt x="29317" y="13760"/>
                    <a:pt x="29362" y="13610"/>
                    <a:pt x="29495" y="13460"/>
                  </a:cubicBezTo>
                  <a:lnTo>
                    <a:pt x="29576" y="13285"/>
                  </a:lnTo>
                  <a:cubicBezTo>
                    <a:pt x="29612" y="13244"/>
                    <a:pt x="29648" y="13209"/>
                    <a:pt x="29683" y="13170"/>
                  </a:cubicBezTo>
                  <a:cubicBezTo>
                    <a:pt x="29795" y="12945"/>
                    <a:pt x="30019" y="12713"/>
                    <a:pt x="30148" y="12492"/>
                  </a:cubicBezTo>
                  <a:cubicBezTo>
                    <a:pt x="30169" y="12474"/>
                    <a:pt x="30191" y="12454"/>
                    <a:pt x="30214" y="12432"/>
                  </a:cubicBezTo>
                  <a:cubicBezTo>
                    <a:pt x="30316" y="12292"/>
                    <a:pt x="30416" y="12148"/>
                    <a:pt x="30528" y="12017"/>
                  </a:cubicBezTo>
                  <a:cubicBezTo>
                    <a:pt x="30633" y="11893"/>
                    <a:pt x="30750" y="11783"/>
                    <a:pt x="30847" y="11686"/>
                  </a:cubicBezTo>
                  <a:cubicBezTo>
                    <a:pt x="31034" y="11448"/>
                    <a:pt x="31218" y="11237"/>
                    <a:pt x="31446" y="11044"/>
                  </a:cubicBezTo>
                  <a:cubicBezTo>
                    <a:pt x="31490" y="11006"/>
                    <a:pt x="31550" y="10947"/>
                    <a:pt x="31599" y="10899"/>
                  </a:cubicBezTo>
                  <a:cubicBezTo>
                    <a:pt x="31697" y="10800"/>
                    <a:pt x="31775" y="10703"/>
                    <a:pt x="31891" y="10600"/>
                  </a:cubicBezTo>
                  <a:cubicBezTo>
                    <a:pt x="31987" y="10513"/>
                    <a:pt x="32083" y="10413"/>
                    <a:pt x="32174" y="10328"/>
                  </a:cubicBezTo>
                  <a:cubicBezTo>
                    <a:pt x="32205" y="10306"/>
                    <a:pt x="32225" y="10291"/>
                    <a:pt x="32252" y="10273"/>
                  </a:cubicBezTo>
                  <a:cubicBezTo>
                    <a:pt x="32267" y="10244"/>
                    <a:pt x="32277" y="10223"/>
                    <a:pt x="32290" y="10195"/>
                  </a:cubicBezTo>
                  <a:cubicBezTo>
                    <a:pt x="32347" y="10154"/>
                    <a:pt x="32393" y="10120"/>
                    <a:pt x="32440" y="10088"/>
                  </a:cubicBezTo>
                  <a:cubicBezTo>
                    <a:pt x="32461" y="10065"/>
                    <a:pt x="32483" y="10040"/>
                    <a:pt x="32502" y="10017"/>
                  </a:cubicBezTo>
                  <a:cubicBezTo>
                    <a:pt x="32598" y="9942"/>
                    <a:pt x="32689" y="9872"/>
                    <a:pt x="32780" y="9804"/>
                  </a:cubicBezTo>
                  <a:cubicBezTo>
                    <a:pt x="32804" y="9766"/>
                    <a:pt x="32818" y="9741"/>
                    <a:pt x="32833" y="9717"/>
                  </a:cubicBezTo>
                  <a:cubicBezTo>
                    <a:pt x="33264" y="9407"/>
                    <a:pt x="33670" y="9161"/>
                    <a:pt x="34101" y="8776"/>
                  </a:cubicBezTo>
                  <a:cubicBezTo>
                    <a:pt x="34290" y="8685"/>
                    <a:pt x="34543" y="8459"/>
                    <a:pt x="34715" y="8384"/>
                  </a:cubicBezTo>
                  <a:cubicBezTo>
                    <a:pt x="34807" y="8311"/>
                    <a:pt x="34896" y="8240"/>
                    <a:pt x="34981" y="8174"/>
                  </a:cubicBezTo>
                  <a:cubicBezTo>
                    <a:pt x="35143" y="8086"/>
                    <a:pt x="35405" y="7925"/>
                    <a:pt x="35486" y="7868"/>
                  </a:cubicBezTo>
                  <a:lnTo>
                    <a:pt x="35614" y="7759"/>
                  </a:lnTo>
                  <a:lnTo>
                    <a:pt x="35699" y="7722"/>
                  </a:lnTo>
                  <a:cubicBezTo>
                    <a:pt x="35816" y="7640"/>
                    <a:pt x="35921" y="7569"/>
                    <a:pt x="36019" y="7507"/>
                  </a:cubicBezTo>
                  <a:close/>
                  <a:moveTo>
                    <a:pt x="60204" y="16157"/>
                  </a:moveTo>
                  <a:cubicBezTo>
                    <a:pt x="60205" y="16178"/>
                    <a:pt x="60207" y="16195"/>
                    <a:pt x="60208" y="16216"/>
                  </a:cubicBezTo>
                  <a:lnTo>
                    <a:pt x="60188" y="16239"/>
                  </a:lnTo>
                  <a:lnTo>
                    <a:pt x="60188" y="16239"/>
                  </a:lnTo>
                  <a:cubicBezTo>
                    <a:pt x="60189" y="16162"/>
                    <a:pt x="60195" y="16160"/>
                    <a:pt x="60204" y="16157"/>
                  </a:cubicBezTo>
                  <a:close/>
                  <a:moveTo>
                    <a:pt x="60114" y="16001"/>
                  </a:moveTo>
                  <a:cubicBezTo>
                    <a:pt x="60135" y="16078"/>
                    <a:pt x="60155" y="16145"/>
                    <a:pt x="60173" y="16215"/>
                  </a:cubicBezTo>
                  <a:lnTo>
                    <a:pt x="60173" y="16215"/>
                  </a:lnTo>
                  <a:cubicBezTo>
                    <a:pt x="60170" y="16256"/>
                    <a:pt x="60166" y="16271"/>
                    <a:pt x="60161" y="16271"/>
                  </a:cubicBezTo>
                  <a:cubicBezTo>
                    <a:pt x="60151" y="16271"/>
                    <a:pt x="60138" y="16197"/>
                    <a:pt x="60126" y="16197"/>
                  </a:cubicBezTo>
                  <a:cubicBezTo>
                    <a:pt x="60124" y="16197"/>
                    <a:pt x="60122" y="16199"/>
                    <a:pt x="60120" y="16204"/>
                  </a:cubicBezTo>
                  <a:cubicBezTo>
                    <a:pt x="60117" y="16122"/>
                    <a:pt x="60116" y="16083"/>
                    <a:pt x="60114" y="16001"/>
                  </a:cubicBezTo>
                  <a:close/>
                  <a:moveTo>
                    <a:pt x="29159" y="16276"/>
                  </a:moveTo>
                  <a:lnTo>
                    <a:pt x="29234" y="16310"/>
                  </a:lnTo>
                  <a:lnTo>
                    <a:pt x="29231" y="16313"/>
                  </a:lnTo>
                  <a:cubicBezTo>
                    <a:pt x="29206" y="16303"/>
                    <a:pt x="29181" y="16291"/>
                    <a:pt x="29156" y="16281"/>
                  </a:cubicBezTo>
                  <a:lnTo>
                    <a:pt x="29159" y="16276"/>
                  </a:lnTo>
                  <a:close/>
                  <a:moveTo>
                    <a:pt x="30742" y="16322"/>
                  </a:moveTo>
                  <a:lnTo>
                    <a:pt x="30745" y="16336"/>
                  </a:lnTo>
                  <a:lnTo>
                    <a:pt x="30717" y="16353"/>
                  </a:lnTo>
                  <a:cubicBezTo>
                    <a:pt x="30716" y="16348"/>
                    <a:pt x="30716" y="16342"/>
                    <a:pt x="30714" y="16338"/>
                  </a:cubicBezTo>
                  <a:cubicBezTo>
                    <a:pt x="30725" y="16332"/>
                    <a:pt x="30734" y="16326"/>
                    <a:pt x="30742" y="16322"/>
                  </a:cubicBezTo>
                  <a:close/>
                  <a:moveTo>
                    <a:pt x="28911" y="16401"/>
                  </a:moveTo>
                  <a:cubicBezTo>
                    <a:pt x="28921" y="16408"/>
                    <a:pt x="28931" y="16414"/>
                    <a:pt x="28940" y="16422"/>
                  </a:cubicBezTo>
                  <a:cubicBezTo>
                    <a:pt x="28937" y="16425"/>
                    <a:pt x="28933" y="16428"/>
                    <a:pt x="28928" y="16431"/>
                  </a:cubicBezTo>
                  <a:cubicBezTo>
                    <a:pt x="28918" y="16423"/>
                    <a:pt x="28908" y="16416"/>
                    <a:pt x="28899" y="16410"/>
                  </a:cubicBezTo>
                  <a:cubicBezTo>
                    <a:pt x="28903" y="16407"/>
                    <a:pt x="28908" y="16406"/>
                    <a:pt x="28911" y="16401"/>
                  </a:cubicBezTo>
                  <a:close/>
                  <a:moveTo>
                    <a:pt x="28825" y="16414"/>
                  </a:moveTo>
                  <a:cubicBezTo>
                    <a:pt x="28852" y="16439"/>
                    <a:pt x="28886" y="16459"/>
                    <a:pt x="28917" y="16479"/>
                  </a:cubicBezTo>
                  <a:lnTo>
                    <a:pt x="28912" y="16482"/>
                  </a:lnTo>
                  <a:cubicBezTo>
                    <a:pt x="28881" y="16461"/>
                    <a:pt x="28847" y="16442"/>
                    <a:pt x="28821" y="16416"/>
                  </a:cubicBezTo>
                  <a:cubicBezTo>
                    <a:pt x="28822" y="16414"/>
                    <a:pt x="28825" y="16414"/>
                    <a:pt x="28825" y="16414"/>
                  </a:cubicBezTo>
                  <a:close/>
                  <a:moveTo>
                    <a:pt x="30213" y="16481"/>
                  </a:moveTo>
                  <a:lnTo>
                    <a:pt x="30213" y="16497"/>
                  </a:lnTo>
                  <a:lnTo>
                    <a:pt x="30211" y="16497"/>
                  </a:lnTo>
                  <a:cubicBezTo>
                    <a:pt x="30201" y="16500"/>
                    <a:pt x="30192" y="16504"/>
                    <a:pt x="30180" y="16507"/>
                  </a:cubicBezTo>
                  <a:lnTo>
                    <a:pt x="30182" y="16492"/>
                  </a:lnTo>
                  <a:cubicBezTo>
                    <a:pt x="30191" y="16489"/>
                    <a:pt x="30201" y="16485"/>
                    <a:pt x="30213" y="16481"/>
                  </a:cubicBezTo>
                  <a:close/>
                  <a:moveTo>
                    <a:pt x="4376" y="16444"/>
                  </a:moveTo>
                  <a:lnTo>
                    <a:pt x="4379" y="16450"/>
                  </a:lnTo>
                  <a:lnTo>
                    <a:pt x="4237" y="16559"/>
                  </a:lnTo>
                  <a:cubicBezTo>
                    <a:pt x="4235" y="16557"/>
                    <a:pt x="4235" y="16554"/>
                    <a:pt x="4234" y="16551"/>
                  </a:cubicBezTo>
                  <a:lnTo>
                    <a:pt x="4376" y="16444"/>
                  </a:lnTo>
                  <a:close/>
                  <a:moveTo>
                    <a:pt x="60157" y="16685"/>
                  </a:moveTo>
                  <a:cubicBezTo>
                    <a:pt x="60161" y="16711"/>
                    <a:pt x="60165" y="16737"/>
                    <a:pt x="60168" y="16763"/>
                  </a:cubicBezTo>
                  <a:lnTo>
                    <a:pt x="60168" y="16763"/>
                  </a:lnTo>
                  <a:cubicBezTo>
                    <a:pt x="60162" y="16758"/>
                    <a:pt x="60157" y="16735"/>
                    <a:pt x="60154" y="16713"/>
                  </a:cubicBezTo>
                  <a:cubicBezTo>
                    <a:pt x="60154" y="16704"/>
                    <a:pt x="60155" y="16695"/>
                    <a:pt x="60157" y="16685"/>
                  </a:cubicBezTo>
                  <a:close/>
                  <a:moveTo>
                    <a:pt x="60168" y="16764"/>
                  </a:moveTo>
                  <a:lnTo>
                    <a:pt x="60168" y="16764"/>
                  </a:lnTo>
                  <a:cubicBezTo>
                    <a:pt x="60168" y="16764"/>
                    <a:pt x="60168" y="16764"/>
                    <a:pt x="60168" y="16765"/>
                  </a:cubicBezTo>
                  <a:lnTo>
                    <a:pt x="60167" y="16780"/>
                  </a:lnTo>
                  <a:lnTo>
                    <a:pt x="60167" y="16780"/>
                  </a:lnTo>
                  <a:cubicBezTo>
                    <a:pt x="60167" y="16780"/>
                    <a:pt x="60167" y="16779"/>
                    <a:pt x="60167" y="16779"/>
                  </a:cubicBezTo>
                  <a:cubicBezTo>
                    <a:pt x="60167" y="16774"/>
                    <a:pt x="60168" y="16769"/>
                    <a:pt x="60168" y="16764"/>
                  </a:cubicBezTo>
                  <a:close/>
                  <a:moveTo>
                    <a:pt x="60167" y="16781"/>
                  </a:moveTo>
                  <a:lnTo>
                    <a:pt x="60167" y="16781"/>
                  </a:lnTo>
                  <a:cubicBezTo>
                    <a:pt x="60173" y="16786"/>
                    <a:pt x="60177" y="16807"/>
                    <a:pt x="60182" y="16829"/>
                  </a:cubicBezTo>
                  <a:cubicBezTo>
                    <a:pt x="60182" y="16838"/>
                    <a:pt x="60180" y="16847"/>
                    <a:pt x="60179" y="16856"/>
                  </a:cubicBezTo>
                  <a:cubicBezTo>
                    <a:pt x="60174" y="16831"/>
                    <a:pt x="60170" y="16805"/>
                    <a:pt x="60167" y="16781"/>
                  </a:cubicBezTo>
                  <a:close/>
                  <a:moveTo>
                    <a:pt x="60327" y="16937"/>
                  </a:moveTo>
                  <a:lnTo>
                    <a:pt x="60355" y="16945"/>
                  </a:lnTo>
                  <a:cubicBezTo>
                    <a:pt x="60355" y="16963"/>
                    <a:pt x="60355" y="16978"/>
                    <a:pt x="60355" y="16993"/>
                  </a:cubicBezTo>
                  <a:lnTo>
                    <a:pt x="60326" y="16982"/>
                  </a:lnTo>
                  <a:cubicBezTo>
                    <a:pt x="60327" y="16968"/>
                    <a:pt x="60327" y="16953"/>
                    <a:pt x="60327" y="16937"/>
                  </a:cubicBezTo>
                  <a:close/>
                  <a:moveTo>
                    <a:pt x="60494" y="17360"/>
                  </a:moveTo>
                  <a:lnTo>
                    <a:pt x="60519" y="17369"/>
                  </a:lnTo>
                  <a:lnTo>
                    <a:pt x="60519" y="17415"/>
                  </a:lnTo>
                  <a:lnTo>
                    <a:pt x="60494" y="17440"/>
                  </a:lnTo>
                  <a:lnTo>
                    <a:pt x="60494" y="17360"/>
                  </a:lnTo>
                  <a:close/>
                  <a:moveTo>
                    <a:pt x="2917" y="17506"/>
                  </a:moveTo>
                  <a:cubicBezTo>
                    <a:pt x="2915" y="17508"/>
                    <a:pt x="2917" y="17509"/>
                    <a:pt x="2917" y="17510"/>
                  </a:cubicBezTo>
                  <a:lnTo>
                    <a:pt x="2839" y="17556"/>
                  </a:lnTo>
                  <a:cubicBezTo>
                    <a:pt x="2839" y="17555"/>
                    <a:pt x="2839" y="17553"/>
                    <a:pt x="2839" y="17552"/>
                  </a:cubicBezTo>
                  <a:cubicBezTo>
                    <a:pt x="2864" y="17537"/>
                    <a:pt x="2890" y="17521"/>
                    <a:pt x="2917" y="17506"/>
                  </a:cubicBezTo>
                  <a:close/>
                  <a:moveTo>
                    <a:pt x="2751" y="17552"/>
                  </a:moveTo>
                  <a:lnTo>
                    <a:pt x="2754" y="17556"/>
                  </a:lnTo>
                  <a:cubicBezTo>
                    <a:pt x="2727" y="17572"/>
                    <a:pt x="2701" y="17585"/>
                    <a:pt x="2674" y="17602"/>
                  </a:cubicBezTo>
                  <a:cubicBezTo>
                    <a:pt x="2676" y="17599"/>
                    <a:pt x="2674" y="17597"/>
                    <a:pt x="2674" y="17596"/>
                  </a:cubicBezTo>
                  <a:lnTo>
                    <a:pt x="2751" y="17552"/>
                  </a:lnTo>
                  <a:close/>
                  <a:moveTo>
                    <a:pt x="3280" y="17568"/>
                  </a:moveTo>
                  <a:cubicBezTo>
                    <a:pt x="3282" y="17568"/>
                    <a:pt x="3282" y="17571"/>
                    <a:pt x="3282" y="17572"/>
                  </a:cubicBezTo>
                  <a:cubicBezTo>
                    <a:pt x="3257" y="17587"/>
                    <a:pt x="3232" y="17603"/>
                    <a:pt x="3205" y="17619"/>
                  </a:cubicBezTo>
                  <a:lnTo>
                    <a:pt x="3204" y="17615"/>
                  </a:lnTo>
                  <a:lnTo>
                    <a:pt x="3280" y="17568"/>
                  </a:lnTo>
                  <a:close/>
                  <a:moveTo>
                    <a:pt x="60263" y="17535"/>
                  </a:moveTo>
                  <a:cubicBezTo>
                    <a:pt x="60264" y="17535"/>
                    <a:pt x="60266" y="17537"/>
                    <a:pt x="60267" y="17537"/>
                  </a:cubicBezTo>
                  <a:cubicBezTo>
                    <a:pt x="60266" y="17566"/>
                    <a:pt x="60263" y="17597"/>
                    <a:pt x="60261" y="17628"/>
                  </a:cubicBezTo>
                  <a:cubicBezTo>
                    <a:pt x="60260" y="17628"/>
                    <a:pt x="60258" y="17627"/>
                    <a:pt x="60257" y="17625"/>
                  </a:cubicBezTo>
                  <a:cubicBezTo>
                    <a:pt x="60258" y="17596"/>
                    <a:pt x="60261" y="17566"/>
                    <a:pt x="60263" y="17535"/>
                  </a:cubicBezTo>
                  <a:close/>
                  <a:moveTo>
                    <a:pt x="2761" y="17596"/>
                  </a:moveTo>
                  <a:lnTo>
                    <a:pt x="2762" y="17600"/>
                  </a:lnTo>
                  <a:lnTo>
                    <a:pt x="2684" y="17644"/>
                  </a:lnTo>
                  <a:lnTo>
                    <a:pt x="2684" y="17646"/>
                  </a:lnTo>
                  <a:cubicBezTo>
                    <a:pt x="2684" y="17643"/>
                    <a:pt x="2683" y="17643"/>
                    <a:pt x="2683" y="17641"/>
                  </a:cubicBezTo>
                  <a:cubicBezTo>
                    <a:pt x="2710" y="17625"/>
                    <a:pt x="2736" y="17610"/>
                    <a:pt x="2761" y="17596"/>
                  </a:cubicBezTo>
                  <a:close/>
                  <a:moveTo>
                    <a:pt x="60363" y="17700"/>
                  </a:moveTo>
                  <a:cubicBezTo>
                    <a:pt x="60367" y="17702"/>
                    <a:pt x="60371" y="17703"/>
                    <a:pt x="60376" y="17705"/>
                  </a:cubicBezTo>
                  <a:lnTo>
                    <a:pt x="60374" y="17736"/>
                  </a:lnTo>
                  <a:lnTo>
                    <a:pt x="60360" y="17730"/>
                  </a:lnTo>
                  <a:cubicBezTo>
                    <a:pt x="60361" y="17721"/>
                    <a:pt x="60361" y="17711"/>
                    <a:pt x="60363" y="17700"/>
                  </a:cubicBezTo>
                  <a:close/>
                  <a:moveTo>
                    <a:pt x="60264" y="17731"/>
                  </a:moveTo>
                  <a:cubicBezTo>
                    <a:pt x="60274" y="17736"/>
                    <a:pt x="60286" y="17740"/>
                    <a:pt x="60298" y="17744"/>
                  </a:cubicBezTo>
                  <a:cubicBezTo>
                    <a:pt x="60296" y="17789"/>
                    <a:pt x="60295" y="17830"/>
                    <a:pt x="60292" y="17919"/>
                  </a:cubicBezTo>
                  <a:cubicBezTo>
                    <a:pt x="60279" y="17862"/>
                    <a:pt x="60267" y="17818"/>
                    <a:pt x="60255" y="17774"/>
                  </a:cubicBezTo>
                  <a:cubicBezTo>
                    <a:pt x="60258" y="17759"/>
                    <a:pt x="60261" y="17744"/>
                    <a:pt x="60264" y="17731"/>
                  </a:cubicBezTo>
                  <a:close/>
                  <a:moveTo>
                    <a:pt x="2084" y="18164"/>
                  </a:moveTo>
                  <a:lnTo>
                    <a:pt x="2086" y="18170"/>
                  </a:lnTo>
                  <a:lnTo>
                    <a:pt x="2005" y="18211"/>
                  </a:lnTo>
                  <a:cubicBezTo>
                    <a:pt x="2003" y="18209"/>
                    <a:pt x="2005" y="18206"/>
                    <a:pt x="2005" y="18205"/>
                  </a:cubicBezTo>
                  <a:lnTo>
                    <a:pt x="2084" y="18164"/>
                  </a:lnTo>
                  <a:close/>
                  <a:moveTo>
                    <a:pt x="1494" y="18262"/>
                  </a:moveTo>
                  <a:cubicBezTo>
                    <a:pt x="1496" y="18264"/>
                    <a:pt x="1496" y="18267"/>
                    <a:pt x="1496" y="18268"/>
                  </a:cubicBezTo>
                  <a:lnTo>
                    <a:pt x="1413" y="18305"/>
                  </a:lnTo>
                  <a:lnTo>
                    <a:pt x="1413" y="18301"/>
                  </a:lnTo>
                  <a:lnTo>
                    <a:pt x="1494" y="18262"/>
                  </a:lnTo>
                  <a:close/>
                  <a:moveTo>
                    <a:pt x="1643" y="18314"/>
                  </a:moveTo>
                  <a:lnTo>
                    <a:pt x="1677" y="18324"/>
                  </a:lnTo>
                  <a:cubicBezTo>
                    <a:pt x="1653" y="18336"/>
                    <a:pt x="1630" y="18348"/>
                    <a:pt x="1608" y="18359"/>
                  </a:cubicBezTo>
                  <a:lnTo>
                    <a:pt x="1605" y="18334"/>
                  </a:lnTo>
                  <a:lnTo>
                    <a:pt x="1643" y="18314"/>
                  </a:lnTo>
                  <a:close/>
                  <a:moveTo>
                    <a:pt x="1324" y="18470"/>
                  </a:moveTo>
                  <a:cubicBezTo>
                    <a:pt x="1221" y="18520"/>
                    <a:pt x="1175" y="18542"/>
                    <a:pt x="1119" y="18570"/>
                  </a:cubicBezTo>
                  <a:cubicBezTo>
                    <a:pt x="1107" y="18564"/>
                    <a:pt x="1100" y="18561"/>
                    <a:pt x="1093" y="18556"/>
                  </a:cubicBezTo>
                  <a:lnTo>
                    <a:pt x="1146" y="18523"/>
                  </a:lnTo>
                  <a:cubicBezTo>
                    <a:pt x="1191" y="18509"/>
                    <a:pt x="1237" y="18496"/>
                    <a:pt x="1324" y="18470"/>
                  </a:cubicBezTo>
                  <a:close/>
                  <a:moveTo>
                    <a:pt x="60160" y="18551"/>
                  </a:moveTo>
                  <a:lnTo>
                    <a:pt x="60188" y="18562"/>
                  </a:lnTo>
                  <a:lnTo>
                    <a:pt x="60182" y="18609"/>
                  </a:lnTo>
                  <a:lnTo>
                    <a:pt x="60154" y="18596"/>
                  </a:lnTo>
                  <a:lnTo>
                    <a:pt x="60160" y="18551"/>
                  </a:lnTo>
                  <a:close/>
                  <a:moveTo>
                    <a:pt x="1078" y="18602"/>
                  </a:moveTo>
                  <a:cubicBezTo>
                    <a:pt x="1082" y="18605"/>
                    <a:pt x="1087" y="18608"/>
                    <a:pt x="1090" y="18611"/>
                  </a:cubicBezTo>
                  <a:cubicBezTo>
                    <a:pt x="1044" y="18632"/>
                    <a:pt x="997" y="18652"/>
                    <a:pt x="951" y="18670"/>
                  </a:cubicBezTo>
                  <a:lnTo>
                    <a:pt x="944" y="18665"/>
                  </a:lnTo>
                  <a:cubicBezTo>
                    <a:pt x="990" y="18645"/>
                    <a:pt x="1035" y="18624"/>
                    <a:pt x="1078" y="18602"/>
                  </a:cubicBezTo>
                  <a:close/>
                  <a:moveTo>
                    <a:pt x="1078" y="18651"/>
                  </a:moveTo>
                  <a:lnTo>
                    <a:pt x="1079" y="18665"/>
                  </a:lnTo>
                  <a:lnTo>
                    <a:pt x="1051" y="18677"/>
                  </a:lnTo>
                  <a:lnTo>
                    <a:pt x="1051" y="18662"/>
                  </a:lnTo>
                  <a:lnTo>
                    <a:pt x="1078" y="18651"/>
                  </a:lnTo>
                  <a:close/>
                  <a:moveTo>
                    <a:pt x="835" y="18676"/>
                  </a:moveTo>
                  <a:lnTo>
                    <a:pt x="835" y="18676"/>
                  </a:lnTo>
                  <a:cubicBezTo>
                    <a:pt x="856" y="18686"/>
                    <a:pt x="882" y="18693"/>
                    <a:pt x="659" y="18768"/>
                  </a:cubicBezTo>
                  <a:cubicBezTo>
                    <a:pt x="723" y="18735"/>
                    <a:pt x="775" y="18707"/>
                    <a:pt x="835" y="18676"/>
                  </a:cubicBezTo>
                  <a:close/>
                  <a:moveTo>
                    <a:pt x="60221" y="18895"/>
                  </a:moveTo>
                  <a:cubicBezTo>
                    <a:pt x="60226" y="18976"/>
                    <a:pt x="60227" y="19032"/>
                    <a:pt x="60232" y="19127"/>
                  </a:cubicBezTo>
                  <a:cubicBezTo>
                    <a:pt x="60210" y="19116"/>
                    <a:pt x="60198" y="19110"/>
                    <a:pt x="60183" y="19102"/>
                  </a:cubicBezTo>
                  <a:cubicBezTo>
                    <a:pt x="60196" y="19033"/>
                    <a:pt x="60205" y="18985"/>
                    <a:pt x="60221" y="18895"/>
                  </a:cubicBezTo>
                  <a:close/>
                  <a:moveTo>
                    <a:pt x="60205" y="19252"/>
                  </a:moveTo>
                  <a:cubicBezTo>
                    <a:pt x="60208" y="19252"/>
                    <a:pt x="60213" y="19252"/>
                    <a:pt x="60217" y="19254"/>
                  </a:cubicBezTo>
                  <a:cubicBezTo>
                    <a:pt x="60210" y="19302"/>
                    <a:pt x="60201" y="19354"/>
                    <a:pt x="60192" y="19404"/>
                  </a:cubicBezTo>
                  <a:lnTo>
                    <a:pt x="60185" y="19407"/>
                  </a:lnTo>
                  <a:lnTo>
                    <a:pt x="60185" y="19407"/>
                  </a:lnTo>
                  <a:lnTo>
                    <a:pt x="60205" y="19252"/>
                  </a:lnTo>
                  <a:close/>
                  <a:moveTo>
                    <a:pt x="34897" y="1"/>
                  </a:moveTo>
                  <a:cubicBezTo>
                    <a:pt x="34795" y="1"/>
                    <a:pt x="34701" y="5"/>
                    <a:pt x="34598" y="23"/>
                  </a:cubicBezTo>
                  <a:cubicBezTo>
                    <a:pt x="34504" y="38"/>
                    <a:pt x="34392" y="59"/>
                    <a:pt x="34317" y="81"/>
                  </a:cubicBezTo>
                  <a:cubicBezTo>
                    <a:pt x="34148" y="132"/>
                    <a:pt x="33997" y="173"/>
                    <a:pt x="33839" y="218"/>
                  </a:cubicBezTo>
                  <a:cubicBezTo>
                    <a:pt x="33808" y="226"/>
                    <a:pt x="33763" y="240"/>
                    <a:pt x="33745" y="248"/>
                  </a:cubicBezTo>
                  <a:cubicBezTo>
                    <a:pt x="33567" y="331"/>
                    <a:pt x="33421" y="372"/>
                    <a:pt x="33260" y="429"/>
                  </a:cubicBezTo>
                  <a:cubicBezTo>
                    <a:pt x="33126" y="518"/>
                    <a:pt x="32985" y="609"/>
                    <a:pt x="32786" y="666"/>
                  </a:cubicBezTo>
                  <a:cubicBezTo>
                    <a:pt x="32640" y="771"/>
                    <a:pt x="32499" y="837"/>
                    <a:pt x="32415" y="869"/>
                  </a:cubicBezTo>
                  <a:cubicBezTo>
                    <a:pt x="32247" y="965"/>
                    <a:pt x="32139" y="1030"/>
                    <a:pt x="32031" y="1097"/>
                  </a:cubicBezTo>
                  <a:cubicBezTo>
                    <a:pt x="31913" y="1171"/>
                    <a:pt x="31799" y="1245"/>
                    <a:pt x="31684" y="1317"/>
                  </a:cubicBezTo>
                  <a:cubicBezTo>
                    <a:pt x="31660" y="1318"/>
                    <a:pt x="31644" y="1320"/>
                    <a:pt x="31624" y="1321"/>
                  </a:cubicBezTo>
                  <a:cubicBezTo>
                    <a:pt x="31565" y="1370"/>
                    <a:pt x="31512" y="1414"/>
                    <a:pt x="31484" y="1437"/>
                  </a:cubicBezTo>
                  <a:cubicBezTo>
                    <a:pt x="31298" y="1551"/>
                    <a:pt x="31138" y="1648"/>
                    <a:pt x="30982" y="1742"/>
                  </a:cubicBezTo>
                  <a:cubicBezTo>
                    <a:pt x="30822" y="1839"/>
                    <a:pt x="30681" y="1958"/>
                    <a:pt x="30522" y="2051"/>
                  </a:cubicBezTo>
                  <a:cubicBezTo>
                    <a:pt x="30508" y="2070"/>
                    <a:pt x="30497" y="2089"/>
                    <a:pt x="30485" y="2104"/>
                  </a:cubicBezTo>
                  <a:cubicBezTo>
                    <a:pt x="30372" y="2185"/>
                    <a:pt x="30245" y="2257"/>
                    <a:pt x="30180" y="2327"/>
                  </a:cubicBezTo>
                  <a:cubicBezTo>
                    <a:pt x="30096" y="2374"/>
                    <a:pt x="30014" y="2422"/>
                    <a:pt x="29954" y="2455"/>
                  </a:cubicBezTo>
                  <a:cubicBezTo>
                    <a:pt x="29852" y="2532"/>
                    <a:pt x="29768" y="2598"/>
                    <a:pt x="29696" y="2652"/>
                  </a:cubicBezTo>
                  <a:cubicBezTo>
                    <a:pt x="29686" y="2672"/>
                    <a:pt x="29679" y="2685"/>
                    <a:pt x="29667" y="2705"/>
                  </a:cubicBezTo>
                  <a:cubicBezTo>
                    <a:pt x="29604" y="2742"/>
                    <a:pt x="29552" y="2773"/>
                    <a:pt x="29501" y="2804"/>
                  </a:cubicBezTo>
                  <a:cubicBezTo>
                    <a:pt x="29461" y="2836"/>
                    <a:pt x="29414" y="2875"/>
                    <a:pt x="29364" y="2917"/>
                  </a:cubicBezTo>
                  <a:cubicBezTo>
                    <a:pt x="29329" y="2928"/>
                    <a:pt x="29302" y="2933"/>
                    <a:pt x="29256" y="2945"/>
                  </a:cubicBezTo>
                  <a:cubicBezTo>
                    <a:pt x="29208" y="3000"/>
                    <a:pt x="29171" y="3039"/>
                    <a:pt x="29134" y="3081"/>
                  </a:cubicBezTo>
                  <a:cubicBezTo>
                    <a:pt x="29059" y="3125"/>
                    <a:pt x="29008" y="3154"/>
                    <a:pt x="28950" y="3188"/>
                  </a:cubicBezTo>
                  <a:cubicBezTo>
                    <a:pt x="28846" y="3278"/>
                    <a:pt x="28737" y="3375"/>
                    <a:pt x="28624" y="3425"/>
                  </a:cubicBezTo>
                  <a:cubicBezTo>
                    <a:pt x="28568" y="3470"/>
                    <a:pt x="28508" y="3516"/>
                    <a:pt x="28469" y="3553"/>
                  </a:cubicBezTo>
                  <a:cubicBezTo>
                    <a:pt x="28435" y="3584"/>
                    <a:pt x="28427" y="3603"/>
                    <a:pt x="28403" y="3634"/>
                  </a:cubicBezTo>
                  <a:cubicBezTo>
                    <a:pt x="28377" y="3640"/>
                    <a:pt x="28356" y="3644"/>
                    <a:pt x="28327" y="3650"/>
                  </a:cubicBezTo>
                  <a:cubicBezTo>
                    <a:pt x="28278" y="3690"/>
                    <a:pt x="28231" y="3729"/>
                    <a:pt x="28174" y="3777"/>
                  </a:cubicBezTo>
                  <a:cubicBezTo>
                    <a:pt x="28140" y="3796"/>
                    <a:pt x="28091" y="3825"/>
                    <a:pt x="28047" y="3850"/>
                  </a:cubicBezTo>
                  <a:cubicBezTo>
                    <a:pt x="28009" y="3887"/>
                    <a:pt x="27984" y="3909"/>
                    <a:pt x="27960" y="3934"/>
                  </a:cubicBezTo>
                  <a:cubicBezTo>
                    <a:pt x="27707" y="4087"/>
                    <a:pt x="27556" y="4200"/>
                    <a:pt x="27272" y="4446"/>
                  </a:cubicBezTo>
                  <a:cubicBezTo>
                    <a:pt x="27297" y="4433"/>
                    <a:pt x="27317" y="4421"/>
                    <a:pt x="27338" y="4409"/>
                  </a:cubicBezTo>
                  <a:lnTo>
                    <a:pt x="27338" y="4409"/>
                  </a:lnTo>
                  <a:lnTo>
                    <a:pt x="27316" y="4431"/>
                  </a:lnTo>
                  <a:lnTo>
                    <a:pt x="27261" y="4455"/>
                  </a:lnTo>
                  <a:cubicBezTo>
                    <a:pt x="27266" y="4450"/>
                    <a:pt x="27270" y="4447"/>
                    <a:pt x="27272" y="4446"/>
                  </a:cubicBezTo>
                  <a:lnTo>
                    <a:pt x="27272" y="4446"/>
                  </a:lnTo>
                  <a:cubicBezTo>
                    <a:pt x="27135" y="4552"/>
                    <a:pt x="26975" y="4645"/>
                    <a:pt x="26872" y="4749"/>
                  </a:cubicBezTo>
                  <a:cubicBezTo>
                    <a:pt x="26789" y="4798"/>
                    <a:pt x="26710" y="4846"/>
                    <a:pt x="26629" y="4893"/>
                  </a:cubicBezTo>
                  <a:cubicBezTo>
                    <a:pt x="26588" y="4933"/>
                    <a:pt x="26546" y="4973"/>
                    <a:pt x="26489" y="5030"/>
                  </a:cubicBezTo>
                  <a:cubicBezTo>
                    <a:pt x="26413" y="5077"/>
                    <a:pt x="26326" y="5133"/>
                    <a:pt x="26220" y="5201"/>
                  </a:cubicBezTo>
                  <a:cubicBezTo>
                    <a:pt x="26009" y="5402"/>
                    <a:pt x="25659" y="5582"/>
                    <a:pt x="25442" y="5788"/>
                  </a:cubicBezTo>
                  <a:cubicBezTo>
                    <a:pt x="25375" y="5824"/>
                    <a:pt x="25325" y="5854"/>
                    <a:pt x="25259" y="5891"/>
                  </a:cubicBezTo>
                  <a:cubicBezTo>
                    <a:pt x="25203" y="5950"/>
                    <a:pt x="25153" y="6002"/>
                    <a:pt x="25097" y="6060"/>
                  </a:cubicBezTo>
                  <a:cubicBezTo>
                    <a:pt x="25081" y="6060"/>
                    <a:pt x="25069" y="6058"/>
                    <a:pt x="25052" y="6058"/>
                  </a:cubicBezTo>
                  <a:cubicBezTo>
                    <a:pt x="24965" y="6119"/>
                    <a:pt x="24865" y="6191"/>
                    <a:pt x="24774" y="6248"/>
                  </a:cubicBezTo>
                  <a:cubicBezTo>
                    <a:pt x="24676" y="6310"/>
                    <a:pt x="24618" y="6372"/>
                    <a:pt x="24494" y="6445"/>
                  </a:cubicBezTo>
                  <a:cubicBezTo>
                    <a:pt x="24329" y="6544"/>
                    <a:pt x="24123" y="6688"/>
                    <a:pt x="23941" y="6816"/>
                  </a:cubicBezTo>
                  <a:cubicBezTo>
                    <a:pt x="23761" y="6946"/>
                    <a:pt x="23585" y="7074"/>
                    <a:pt x="23404" y="7204"/>
                  </a:cubicBezTo>
                  <a:cubicBezTo>
                    <a:pt x="23295" y="7250"/>
                    <a:pt x="23129" y="7359"/>
                    <a:pt x="23030" y="7434"/>
                  </a:cubicBezTo>
                  <a:cubicBezTo>
                    <a:pt x="22952" y="7494"/>
                    <a:pt x="22893" y="7519"/>
                    <a:pt x="22834" y="7563"/>
                  </a:cubicBezTo>
                  <a:cubicBezTo>
                    <a:pt x="22767" y="7613"/>
                    <a:pt x="22687" y="7655"/>
                    <a:pt x="22611" y="7714"/>
                  </a:cubicBezTo>
                  <a:cubicBezTo>
                    <a:pt x="22545" y="7765"/>
                    <a:pt x="22436" y="7824"/>
                    <a:pt x="22349" y="7880"/>
                  </a:cubicBezTo>
                  <a:cubicBezTo>
                    <a:pt x="22243" y="7949"/>
                    <a:pt x="22142" y="8008"/>
                    <a:pt x="22030" y="8090"/>
                  </a:cubicBezTo>
                  <a:cubicBezTo>
                    <a:pt x="21937" y="8158"/>
                    <a:pt x="21760" y="8270"/>
                    <a:pt x="21705" y="8289"/>
                  </a:cubicBezTo>
                  <a:cubicBezTo>
                    <a:pt x="21474" y="8418"/>
                    <a:pt x="21331" y="8527"/>
                    <a:pt x="21123" y="8635"/>
                  </a:cubicBezTo>
                  <a:cubicBezTo>
                    <a:pt x="20940" y="8727"/>
                    <a:pt x="20731" y="8868"/>
                    <a:pt x="20539" y="8951"/>
                  </a:cubicBezTo>
                  <a:cubicBezTo>
                    <a:pt x="20495" y="8985"/>
                    <a:pt x="20451" y="9020"/>
                    <a:pt x="20394" y="9064"/>
                  </a:cubicBezTo>
                  <a:cubicBezTo>
                    <a:pt x="20345" y="9085"/>
                    <a:pt x="20292" y="9107"/>
                    <a:pt x="20277" y="9114"/>
                  </a:cubicBezTo>
                  <a:cubicBezTo>
                    <a:pt x="20130" y="9199"/>
                    <a:pt x="20013" y="9267"/>
                    <a:pt x="19882" y="9342"/>
                  </a:cubicBezTo>
                  <a:cubicBezTo>
                    <a:pt x="19885" y="9354"/>
                    <a:pt x="19886" y="9366"/>
                    <a:pt x="19888" y="9379"/>
                  </a:cubicBezTo>
                  <a:cubicBezTo>
                    <a:pt x="19839" y="9405"/>
                    <a:pt x="19804" y="9423"/>
                    <a:pt x="19758" y="9447"/>
                  </a:cubicBezTo>
                  <a:cubicBezTo>
                    <a:pt x="19745" y="9438"/>
                    <a:pt x="19732" y="9430"/>
                    <a:pt x="19713" y="9419"/>
                  </a:cubicBezTo>
                  <a:cubicBezTo>
                    <a:pt x="19557" y="9517"/>
                    <a:pt x="19407" y="9608"/>
                    <a:pt x="19254" y="9657"/>
                  </a:cubicBezTo>
                  <a:cubicBezTo>
                    <a:pt x="19240" y="9661"/>
                    <a:pt x="19187" y="9688"/>
                    <a:pt x="19177" y="9695"/>
                  </a:cubicBezTo>
                  <a:cubicBezTo>
                    <a:pt x="19073" y="9772"/>
                    <a:pt x="18921" y="9825"/>
                    <a:pt x="18790" y="9895"/>
                  </a:cubicBezTo>
                  <a:cubicBezTo>
                    <a:pt x="18647" y="9972"/>
                    <a:pt x="18471" y="10047"/>
                    <a:pt x="18308" y="10120"/>
                  </a:cubicBezTo>
                  <a:cubicBezTo>
                    <a:pt x="18253" y="10145"/>
                    <a:pt x="18200" y="10176"/>
                    <a:pt x="18149" y="10204"/>
                  </a:cubicBezTo>
                  <a:cubicBezTo>
                    <a:pt x="18097" y="10219"/>
                    <a:pt x="18049" y="10225"/>
                    <a:pt x="18019" y="10232"/>
                  </a:cubicBezTo>
                  <a:cubicBezTo>
                    <a:pt x="17838" y="10312"/>
                    <a:pt x="17672" y="10391"/>
                    <a:pt x="17497" y="10463"/>
                  </a:cubicBezTo>
                  <a:cubicBezTo>
                    <a:pt x="17297" y="10549"/>
                    <a:pt x="17080" y="10591"/>
                    <a:pt x="16875" y="10660"/>
                  </a:cubicBezTo>
                  <a:cubicBezTo>
                    <a:pt x="16677" y="10731"/>
                    <a:pt x="16473" y="10765"/>
                    <a:pt x="16273" y="10813"/>
                  </a:cubicBezTo>
                  <a:lnTo>
                    <a:pt x="16030" y="10863"/>
                  </a:lnTo>
                  <a:cubicBezTo>
                    <a:pt x="15949" y="10872"/>
                    <a:pt x="15868" y="10884"/>
                    <a:pt x="15787" y="10900"/>
                  </a:cubicBezTo>
                  <a:cubicBezTo>
                    <a:pt x="15696" y="10919"/>
                    <a:pt x="15528" y="10943"/>
                    <a:pt x="15455" y="10943"/>
                  </a:cubicBezTo>
                  <a:cubicBezTo>
                    <a:pt x="15369" y="10941"/>
                    <a:pt x="15284" y="10940"/>
                    <a:pt x="15200" y="10940"/>
                  </a:cubicBezTo>
                  <a:cubicBezTo>
                    <a:pt x="15148" y="10940"/>
                    <a:pt x="15097" y="10940"/>
                    <a:pt x="15046" y="10941"/>
                  </a:cubicBezTo>
                  <a:cubicBezTo>
                    <a:pt x="14967" y="10941"/>
                    <a:pt x="14871" y="10951"/>
                    <a:pt x="14794" y="10951"/>
                  </a:cubicBezTo>
                  <a:cubicBezTo>
                    <a:pt x="14756" y="10951"/>
                    <a:pt x="14723" y="10948"/>
                    <a:pt x="14700" y="10941"/>
                  </a:cubicBezTo>
                  <a:cubicBezTo>
                    <a:pt x="14556" y="10911"/>
                    <a:pt x="14457" y="10928"/>
                    <a:pt x="14335" y="10909"/>
                  </a:cubicBezTo>
                  <a:cubicBezTo>
                    <a:pt x="14332" y="10908"/>
                    <a:pt x="14328" y="10908"/>
                    <a:pt x="14324" y="10908"/>
                  </a:cubicBezTo>
                  <a:cubicBezTo>
                    <a:pt x="14313" y="10908"/>
                    <a:pt x="14298" y="10910"/>
                    <a:pt x="14282" y="10910"/>
                  </a:cubicBezTo>
                  <a:cubicBezTo>
                    <a:pt x="14262" y="10910"/>
                    <a:pt x="14240" y="10907"/>
                    <a:pt x="14216" y="10897"/>
                  </a:cubicBezTo>
                  <a:cubicBezTo>
                    <a:pt x="14116" y="10852"/>
                    <a:pt x="14054" y="10874"/>
                    <a:pt x="13945" y="10846"/>
                  </a:cubicBezTo>
                  <a:cubicBezTo>
                    <a:pt x="13888" y="10802"/>
                    <a:pt x="13723" y="10808"/>
                    <a:pt x="13610" y="10755"/>
                  </a:cubicBezTo>
                  <a:cubicBezTo>
                    <a:pt x="13479" y="10702"/>
                    <a:pt x="13320" y="10657"/>
                    <a:pt x="13174" y="10604"/>
                  </a:cubicBezTo>
                  <a:cubicBezTo>
                    <a:pt x="13038" y="10544"/>
                    <a:pt x="12898" y="10482"/>
                    <a:pt x="12792" y="10435"/>
                  </a:cubicBezTo>
                  <a:cubicBezTo>
                    <a:pt x="12752" y="10431"/>
                    <a:pt x="12732" y="10431"/>
                    <a:pt x="12698" y="10426"/>
                  </a:cubicBezTo>
                  <a:cubicBezTo>
                    <a:pt x="12680" y="10399"/>
                    <a:pt x="12671" y="10384"/>
                    <a:pt x="12661" y="10366"/>
                  </a:cubicBezTo>
                  <a:cubicBezTo>
                    <a:pt x="12542" y="10335"/>
                    <a:pt x="12427" y="10229"/>
                    <a:pt x="12287" y="10166"/>
                  </a:cubicBezTo>
                  <a:cubicBezTo>
                    <a:pt x="12165" y="10100"/>
                    <a:pt x="12000" y="9978"/>
                    <a:pt x="11827" y="9854"/>
                  </a:cubicBezTo>
                  <a:cubicBezTo>
                    <a:pt x="11650" y="9664"/>
                    <a:pt x="11418" y="9520"/>
                    <a:pt x="11218" y="9323"/>
                  </a:cubicBezTo>
                  <a:cubicBezTo>
                    <a:pt x="11143" y="9241"/>
                    <a:pt x="11069" y="9157"/>
                    <a:pt x="11009" y="9071"/>
                  </a:cubicBezTo>
                  <a:cubicBezTo>
                    <a:pt x="11006" y="9054"/>
                    <a:pt x="11001" y="9036"/>
                    <a:pt x="10998" y="9020"/>
                  </a:cubicBezTo>
                  <a:cubicBezTo>
                    <a:pt x="10887" y="8893"/>
                    <a:pt x="10781" y="8790"/>
                    <a:pt x="10694" y="8670"/>
                  </a:cubicBezTo>
                  <a:cubicBezTo>
                    <a:pt x="10643" y="8601"/>
                    <a:pt x="10589" y="8534"/>
                    <a:pt x="10538" y="8467"/>
                  </a:cubicBezTo>
                  <a:lnTo>
                    <a:pt x="10538" y="8467"/>
                  </a:lnTo>
                  <a:cubicBezTo>
                    <a:pt x="10578" y="8371"/>
                    <a:pt x="10618" y="8276"/>
                    <a:pt x="10657" y="8178"/>
                  </a:cubicBezTo>
                  <a:cubicBezTo>
                    <a:pt x="10672" y="8127"/>
                    <a:pt x="10692" y="8049"/>
                    <a:pt x="10714" y="7968"/>
                  </a:cubicBezTo>
                  <a:cubicBezTo>
                    <a:pt x="10738" y="7886"/>
                    <a:pt x="10764" y="7802"/>
                    <a:pt x="10787" y="7727"/>
                  </a:cubicBezTo>
                  <a:cubicBezTo>
                    <a:pt x="10781" y="7703"/>
                    <a:pt x="10776" y="7691"/>
                    <a:pt x="10770" y="7669"/>
                  </a:cubicBezTo>
                  <a:cubicBezTo>
                    <a:pt x="10804" y="7558"/>
                    <a:pt x="10845" y="7400"/>
                    <a:pt x="10867" y="7356"/>
                  </a:cubicBezTo>
                  <a:cubicBezTo>
                    <a:pt x="10918" y="7254"/>
                    <a:pt x="10907" y="7104"/>
                    <a:pt x="10954" y="7035"/>
                  </a:cubicBezTo>
                  <a:cubicBezTo>
                    <a:pt x="10957" y="7031"/>
                    <a:pt x="10975" y="6965"/>
                    <a:pt x="10975" y="6954"/>
                  </a:cubicBezTo>
                  <a:cubicBezTo>
                    <a:pt x="10979" y="6825"/>
                    <a:pt x="11031" y="6673"/>
                    <a:pt x="11056" y="6531"/>
                  </a:cubicBezTo>
                  <a:cubicBezTo>
                    <a:pt x="11025" y="6472"/>
                    <a:pt x="11032" y="6450"/>
                    <a:pt x="11085" y="6150"/>
                  </a:cubicBezTo>
                  <a:cubicBezTo>
                    <a:pt x="11085" y="6130"/>
                    <a:pt x="11085" y="6108"/>
                    <a:pt x="11085" y="6086"/>
                  </a:cubicBezTo>
                  <a:cubicBezTo>
                    <a:pt x="11088" y="6078"/>
                    <a:pt x="11091" y="6069"/>
                    <a:pt x="11094" y="6058"/>
                  </a:cubicBezTo>
                  <a:lnTo>
                    <a:pt x="11094" y="6058"/>
                  </a:lnTo>
                  <a:lnTo>
                    <a:pt x="11090" y="6138"/>
                  </a:lnTo>
                  <a:cubicBezTo>
                    <a:pt x="11088" y="6144"/>
                    <a:pt x="11085" y="6150"/>
                    <a:pt x="11085" y="6150"/>
                  </a:cubicBezTo>
                  <a:cubicBezTo>
                    <a:pt x="11088" y="6154"/>
                    <a:pt x="11091" y="6156"/>
                    <a:pt x="11094" y="6156"/>
                  </a:cubicBezTo>
                  <a:cubicBezTo>
                    <a:pt x="11111" y="6156"/>
                    <a:pt x="11134" y="6094"/>
                    <a:pt x="11157" y="6000"/>
                  </a:cubicBezTo>
                  <a:cubicBezTo>
                    <a:pt x="11175" y="5867"/>
                    <a:pt x="11169" y="5752"/>
                    <a:pt x="11215" y="5593"/>
                  </a:cubicBezTo>
                  <a:cubicBezTo>
                    <a:pt x="11232" y="5530"/>
                    <a:pt x="11246" y="5371"/>
                    <a:pt x="11259" y="5257"/>
                  </a:cubicBezTo>
                  <a:cubicBezTo>
                    <a:pt x="11265" y="5252"/>
                    <a:pt x="11271" y="5246"/>
                    <a:pt x="11278" y="5240"/>
                  </a:cubicBezTo>
                  <a:cubicBezTo>
                    <a:pt x="11285" y="5115"/>
                    <a:pt x="11284" y="5011"/>
                    <a:pt x="11309" y="4878"/>
                  </a:cubicBezTo>
                  <a:cubicBezTo>
                    <a:pt x="11331" y="4775"/>
                    <a:pt x="11340" y="4640"/>
                    <a:pt x="11334" y="4502"/>
                  </a:cubicBezTo>
                  <a:cubicBezTo>
                    <a:pt x="11331" y="4371"/>
                    <a:pt x="11328" y="4224"/>
                    <a:pt x="11327" y="4094"/>
                  </a:cubicBezTo>
                  <a:cubicBezTo>
                    <a:pt x="11331" y="4044"/>
                    <a:pt x="11337" y="3999"/>
                    <a:pt x="11341" y="3952"/>
                  </a:cubicBezTo>
                  <a:cubicBezTo>
                    <a:pt x="11331" y="3821"/>
                    <a:pt x="11313" y="3688"/>
                    <a:pt x="11297" y="3597"/>
                  </a:cubicBezTo>
                  <a:cubicBezTo>
                    <a:pt x="11276" y="3507"/>
                    <a:pt x="11251" y="3459"/>
                    <a:pt x="11229" y="3390"/>
                  </a:cubicBezTo>
                  <a:cubicBezTo>
                    <a:pt x="11222" y="3340"/>
                    <a:pt x="11209" y="3273"/>
                    <a:pt x="11196" y="3207"/>
                  </a:cubicBezTo>
                  <a:cubicBezTo>
                    <a:pt x="11196" y="3172"/>
                    <a:pt x="11196" y="3128"/>
                    <a:pt x="11196" y="3089"/>
                  </a:cubicBezTo>
                  <a:cubicBezTo>
                    <a:pt x="11176" y="3014"/>
                    <a:pt x="11165" y="2959"/>
                    <a:pt x="11144" y="2876"/>
                  </a:cubicBezTo>
                  <a:lnTo>
                    <a:pt x="11144" y="2876"/>
                  </a:lnTo>
                  <a:cubicBezTo>
                    <a:pt x="11160" y="2889"/>
                    <a:pt x="11168" y="2898"/>
                    <a:pt x="11176" y="2906"/>
                  </a:cubicBezTo>
                  <a:cubicBezTo>
                    <a:pt x="11200" y="3034"/>
                    <a:pt x="11219" y="3153"/>
                    <a:pt x="11232" y="3267"/>
                  </a:cubicBezTo>
                  <a:cubicBezTo>
                    <a:pt x="11240" y="3269"/>
                    <a:pt x="11245" y="3271"/>
                    <a:pt x="11250" y="3271"/>
                  </a:cubicBezTo>
                  <a:cubicBezTo>
                    <a:pt x="11253" y="3271"/>
                    <a:pt x="11255" y="3270"/>
                    <a:pt x="11257" y="3269"/>
                  </a:cubicBezTo>
                  <a:lnTo>
                    <a:pt x="11257" y="3189"/>
                  </a:lnTo>
                  <a:cubicBezTo>
                    <a:pt x="11260" y="3200"/>
                    <a:pt x="11263" y="3210"/>
                    <a:pt x="11266" y="3220"/>
                  </a:cubicBezTo>
                  <a:lnTo>
                    <a:pt x="11262" y="3283"/>
                  </a:lnTo>
                  <a:lnTo>
                    <a:pt x="11262" y="3283"/>
                  </a:lnTo>
                  <a:cubicBezTo>
                    <a:pt x="11262" y="3283"/>
                    <a:pt x="11261" y="3282"/>
                    <a:pt x="11261" y="3282"/>
                  </a:cubicBezTo>
                  <a:lnTo>
                    <a:pt x="11261" y="3282"/>
                  </a:lnTo>
                  <a:cubicBezTo>
                    <a:pt x="11261" y="3282"/>
                    <a:pt x="11262" y="3283"/>
                    <a:pt x="11262" y="3284"/>
                  </a:cubicBezTo>
                  <a:lnTo>
                    <a:pt x="11262" y="3283"/>
                  </a:lnTo>
                  <a:lnTo>
                    <a:pt x="11262" y="3283"/>
                  </a:lnTo>
                  <a:cubicBezTo>
                    <a:pt x="11273" y="3320"/>
                    <a:pt x="11282" y="3353"/>
                    <a:pt x="11291" y="3390"/>
                  </a:cubicBezTo>
                  <a:cubicBezTo>
                    <a:pt x="11293" y="3279"/>
                    <a:pt x="11285" y="3203"/>
                    <a:pt x="11282" y="3117"/>
                  </a:cubicBezTo>
                  <a:cubicBezTo>
                    <a:pt x="11251" y="3034"/>
                    <a:pt x="11221" y="2945"/>
                    <a:pt x="11171" y="2828"/>
                  </a:cubicBezTo>
                  <a:cubicBezTo>
                    <a:pt x="11171" y="2735"/>
                    <a:pt x="11172" y="2657"/>
                    <a:pt x="11166" y="2585"/>
                  </a:cubicBezTo>
                  <a:cubicBezTo>
                    <a:pt x="11090" y="2349"/>
                    <a:pt x="10991" y="2127"/>
                    <a:pt x="10910" y="1985"/>
                  </a:cubicBezTo>
                  <a:cubicBezTo>
                    <a:pt x="10829" y="1843"/>
                    <a:pt x="10745" y="1754"/>
                    <a:pt x="10622" y="1659"/>
                  </a:cubicBezTo>
                  <a:lnTo>
                    <a:pt x="10595" y="1673"/>
                  </a:lnTo>
                  <a:cubicBezTo>
                    <a:pt x="10573" y="1655"/>
                    <a:pt x="10551" y="1637"/>
                    <a:pt x="10528" y="1621"/>
                  </a:cubicBezTo>
                  <a:cubicBezTo>
                    <a:pt x="10523" y="1609"/>
                    <a:pt x="10519" y="1596"/>
                    <a:pt x="10513" y="1583"/>
                  </a:cubicBezTo>
                  <a:cubicBezTo>
                    <a:pt x="10458" y="1540"/>
                    <a:pt x="10404" y="1498"/>
                    <a:pt x="10330" y="1468"/>
                  </a:cubicBezTo>
                  <a:cubicBezTo>
                    <a:pt x="10254" y="1446"/>
                    <a:pt x="10180" y="1437"/>
                    <a:pt x="10112" y="1437"/>
                  </a:cubicBezTo>
                  <a:cubicBezTo>
                    <a:pt x="9945" y="1437"/>
                    <a:pt x="9812" y="1490"/>
                    <a:pt x="9767" y="1526"/>
                  </a:cubicBezTo>
                  <a:cubicBezTo>
                    <a:pt x="9664" y="1564"/>
                    <a:pt x="9579" y="1601"/>
                    <a:pt x="9524" y="1642"/>
                  </a:cubicBezTo>
                  <a:cubicBezTo>
                    <a:pt x="9507" y="1639"/>
                    <a:pt x="9498" y="1637"/>
                    <a:pt x="9483" y="1636"/>
                  </a:cubicBezTo>
                  <a:cubicBezTo>
                    <a:pt x="9421" y="1680"/>
                    <a:pt x="9362" y="1721"/>
                    <a:pt x="9302" y="1764"/>
                  </a:cubicBezTo>
                  <a:cubicBezTo>
                    <a:pt x="9245" y="1808"/>
                    <a:pt x="9201" y="1864"/>
                    <a:pt x="9149" y="1917"/>
                  </a:cubicBezTo>
                  <a:cubicBezTo>
                    <a:pt x="9165" y="1917"/>
                    <a:pt x="9174" y="1915"/>
                    <a:pt x="9186" y="1915"/>
                  </a:cubicBezTo>
                  <a:cubicBezTo>
                    <a:pt x="9231" y="1870"/>
                    <a:pt x="9249" y="1818"/>
                    <a:pt x="9343" y="1749"/>
                  </a:cubicBezTo>
                  <a:lnTo>
                    <a:pt x="9343" y="1749"/>
                  </a:lnTo>
                  <a:cubicBezTo>
                    <a:pt x="9287" y="1818"/>
                    <a:pt x="9267" y="1886"/>
                    <a:pt x="9240" y="1939"/>
                  </a:cubicBezTo>
                  <a:cubicBezTo>
                    <a:pt x="9198" y="1986"/>
                    <a:pt x="9155" y="2030"/>
                    <a:pt x="9114" y="2074"/>
                  </a:cubicBezTo>
                  <a:cubicBezTo>
                    <a:pt x="9074" y="2120"/>
                    <a:pt x="9046" y="2171"/>
                    <a:pt x="9012" y="2221"/>
                  </a:cubicBezTo>
                  <a:cubicBezTo>
                    <a:pt x="9037" y="2134"/>
                    <a:pt x="9040" y="2085"/>
                    <a:pt x="9021" y="2085"/>
                  </a:cubicBezTo>
                  <a:cubicBezTo>
                    <a:pt x="9012" y="2085"/>
                    <a:pt x="8999" y="2096"/>
                    <a:pt x="8981" y="2117"/>
                  </a:cubicBezTo>
                  <a:cubicBezTo>
                    <a:pt x="8964" y="2151"/>
                    <a:pt x="8946" y="2186"/>
                    <a:pt x="8936" y="2207"/>
                  </a:cubicBezTo>
                  <a:cubicBezTo>
                    <a:pt x="8900" y="2255"/>
                    <a:pt x="8865" y="2302"/>
                    <a:pt x="8831" y="2348"/>
                  </a:cubicBezTo>
                  <a:cubicBezTo>
                    <a:pt x="8806" y="2395"/>
                    <a:pt x="8780" y="2442"/>
                    <a:pt x="8755" y="2488"/>
                  </a:cubicBezTo>
                  <a:cubicBezTo>
                    <a:pt x="8750" y="2520"/>
                    <a:pt x="8746" y="2554"/>
                    <a:pt x="8743" y="2585"/>
                  </a:cubicBezTo>
                  <a:cubicBezTo>
                    <a:pt x="8675" y="2705"/>
                    <a:pt x="8640" y="2813"/>
                    <a:pt x="8602" y="2920"/>
                  </a:cubicBezTo>
                  <a:cubicBezTo>
                    <a:pt x="8561" y="3028"/>
                    <a:pt x="8544" y="3137"/>
                    <a:pt x="8552" y="3262"/>
                  </a:cubicBezTo>
                  <a:cubicBezTo>
                    <a:pt x="8552" y="3262"/>
                    <a:pt x="8552" y="3262"/>
                    <a:pt x="8552" y="3262"/>
                  </a:cubicBezTo>
                  <a:lnTo>
                    <a:pt x="8552" y="3262"/>
                  </a:lnTo>
                  <a:cubicBezTo>
                    <a:pt x="8527" y="3281"/>
                    <a:pt x="8514" y="3286"/>
                    <a:pt x="8506" y="3286"/>
                  </a:cubicBezTo>
                  <a:cubicBezTo>
                    <a:pt x="8500" y="3286"/>
                    <a:pt x="8497" y="3284"/>
                    <a:pt x="8493" y="3282"/>
                  </a:cubicBezTo>
                  <a:cubicBezTo>
                    <a:pt x="8447" y="3679"/>
                    <a:pt x="8437" y="4058"/>
                    <a:pt x="8444" y="4422"/>
                  </a:cubicBezTo>
                  <a:cubicBezTo>
                    <a:pt x="8458" y="4455"/>
                    <a:pt x="8468" y="4477"/>
                    <a:pt x="8481" y="4508"/>
                  </a:cubicBezTo>
                  <a:cubicBezTo>
                    <a:pt x="8461" y="4597"/>
                    <a:pt x="8486" y="4787"/>
                    <a:pt x="8489" y="4880"/>
                  </a:cubicBezTo>
                  <a:cubicBezTo>
                    <a:pt x="8490" y="5029"/>
                    <a:pt x="8508" y="5123"/>
                    <a:pt x="8539" y="5282"/>
                  </a:cubicBezTo>
                  <a:cubicBezTo>
                    <a:pt x="8564" y="5393"/>
                    <a:pt x="8618" y="5566"/>
                    <a:pt x="8618" y="5701"/>
                  </a:cubicBezTo>
                  <a:cubicBezTo>
                    <a:pt x="8658" y="5845"/>
                    <a:pt x="8714" y="5975"/>
                    <a:pt x="8756" y="6101"/>
                  </a:cubicBezTo>
                  <a:cubicBezTo>
                    <a:pt x="8770" y="6178"/>
                    <a:pt x="8775" y="6269"/>
                    <a:pt x="8797" y="6364"/>
                  </a:cubicBezTo>
                  <a:cubicBezTo>
                    <a:pt x="8847" y="6426"/>
                    <a:pt x="8887" y="6475"/>
                    <a:pt x="8924" y="6520"/>
                  </a:cubicBezTo>
                  <a:cubicBezTo>
                    <a:pt x="8971" y="6675"/>
                    <a:pt x="9017" y="6813"/>
                    <a:pt x="9071" y="6946"/>
                  </a:cubicBezTo>
                  <a:cubicBezTo>
                    <a:pt x="9061" y="6947"/>
                    <a:pt x="9052" y="6947"/>
                    <a:pt x="9045" y="6947"/>
                  </a:cubicBezTo>
                  <a:cubicBezTo>
                    <a:pt x="9069" y="7002"/>
                    <a:pt x="9094" y="7086"/>
                    <a:pt x="9107" y="7086"/>
                  </a:cubicBezTo>
                  <a:cubicBezTo>
                    <a:pt x="9109" y="7086"/>
                    <a:pt x="9111" y="7083"/>
                    <a:pt x="9112" y="7078"/>
                  </a:cubicBezTo>
                  <a:cubicBezTo>
                    <a:pt x="9114" y="7073"/>
                    <a:pt x="9117" y="7070"/>
                    <a:pt x="9120" y="7070"/>
                  </a:cubicBezTo>
                  <a:cubicBezTo>
                    <a:pt x="9154" y="7070"/>
                    <a:pt x="9248" y="7313"/>
                    <a:pt x="9298" y="7344"/>
                  </a:cubicBezTo>
                  <a:cubicBezTo>
                    <a:pt x="9314" y="7381"/>
                    <a:pt x="9329" y="7418"/>
                    <a:pt x="9352" y="7475"/>
                  </a:cubicBezTo>
                  <a:cubicBezTo>
                    <a:pt x="9312" y="7431"/>
                    <a:pt x="9277" y="7391"/>
                    <a:pt x="9245" y="7355"/>
                  </a:cubicBezTo>
                  <a:cubicBezTo>
                    <a:pt x="9192" y="7259"/>
                    <a:pt x="9155" y="7163"/>
                    <a:pt x="9112" y="7078"/>
                  </a:cubicBezTo>
                  <a:lnTo>
                    <a:pt x="9112" y="7078"/>
                  </a:lnTo>
                  <a:cubicBezTo>
                    <a:pt x="9164" y="7227"/>
                    <a:pt x="9205" y="7331"/>
                    <a:pt x="9262" y="7455"/>
                  </a:cubicBezTo>
                  <a:cubicBezTo>
                    <a:pt x="9296" y="7488"/>
                    <a:pt x="9345" y="7538"/>
                    <a:pt x="9387" y="7583"/>
                  </a:cubicBezTo>
                  <a:cubicBezTo>
                    <a:pt x="9402" y="7653"/>
                    <a:pt x="9414" y="7724"/>
                    <a:pt x="9433" y="7796"/>
                  </a:cubicBezTo>
                  <a:cubicBezTo>
                    <a:pt x="9384" y="7721"/>
                    <a:pt x="9340" y="7640"/>
                    <a:pt x="9262" y="7508"/>
                  </a:cubicBezTo>
                  <a:lnTo>
                    <a:pt x="9262" y="7508"/>
                  </a:lnTo>
                  <a:cubicBezTo>
                    <a:pt x="9384" y="7786"/>
                    <a:pt x="9496" y="7997"/>
                    <a:pt x="9593" y="8102"/>
                  </a:cubicBezTo>
                  <a:cubicBezTo>
                    <a:pt x="9583" y="8064"/>
                    <a:pt x="9590" y="8058"/>
                    <a:pt x="9598" y="8052"/>
                  </a:cubicBezTo>
                  <a:cubicBezTo>
                    <a:pt x="9607" y="8068"/>
                    <a:pt x="9617" y="8087"/>
                    <a:pt x="9627" y="8105"/>
                  </a:cubicBezTo>
                  <a:lnTo>
                    <a:pt x="9615" y="8142"/>
                  </a:lnTo>
                  <a:cubicBezTo>
                    <a:pt x="9604" y="8122"/>
                    <a:pt x="9593" y="8102"/>
                    <a:pt x="9593" y="8102"/>
                  </a:cubicBezTo>
                  <a:lnTo>
                    <a:pt x="9593" y="8102"/>
                  </a:lnTo>
                  <a:cubicBezTo>
                    <a:pt x="9592" y="8102"/>
                    <a:pt x="9593" y="8102"/>
                    <a:pt x="9593" y="8103"/>
                  </a:cubicBezTo>
                  <a:cubicBezTo>
                    <a:pt x="9665" y="8242"/>
                    <a:pt x="9732" y="8343"/>
                    <a:pt x="9795" y="8445"/>
                  </a:cubicBezTo>
                  <a:cubicBezTo>
                    <a:pt x="9802" y="8447"/>
                    <a:pt x="9809" y="8448"/>
                    <a:pt x="9815" y="8450"/>
                  </a:cubicBezTo>
                  <a:lnTo>
                    <a:pt x="9815" y="8450"/>
                  </a:lnTo>
                  <a:cubicBezTo>
                    <a:pt x="9806" y="8475"/>
                    <a:pt x="9798" y="8501"/>
                    <a:pt x="9791" y="8526"/>
                  </a:cubicBezTo>
                  <a:cubicBezTo>
                    <a:pt x="9758" y="8627"/>
                    <a:pt x="9735" y="8723"/>
                    <a:pt x="9701" y="8824"/>
                  </a:cubicBezTo>
                  <a:cubicBezTo>
                    <a:pt x="9667" y="8918"/>
                    <a:pt x="9632" y="9017"/>
                    <a:pt x="9598" y="9113"/>
                  </a:cubicBezTo>
                  <a:cubicBezTo>
                    <a:pt x="9571" y="9149"/>
                    <a:pt x="9546" y="9186"/>
                    <a:pt x="9521" y="9223"/>
                  </a:cubicBezTo>
                  <a:cubicBezTo>
                    <a:pt x="9529" y="9229"/>
                    <a:pt x="9536" y="9235"/>
                    <a:pt x="9548" y="9245"/>
                  </a:cubicBezTo>
                  <a:cubicBezTo>
                    <a:pt x="9501" y="9342"/>
                    <a:pt x="9471" y="9401"/>
                    <a:pt x="9446" y="9453"/>
                  </a:cubicBezTo>
                  <a:cubicBezTo>
                    <a:pt x="9436" y="9488"/>
                    <a:pt x="9427" y="9514"/>
                    <a:pt x="9417" y="9547"/>
                  </a:cubicBezTo>
                  <a:cubicBezTo>
                    <a:pt x="9398" y="9561"/>
                    <a:pt x="9384" y="9570"/>
                    <a:pt x="9370" y="9582"/>
                  </a:cubicBezTo>
                  <a:cubicBezTo>
                    <a:pt x="9326" y="9751"/>
                    <a:pt x="9274" y="9907"/>
                    <a:pt x="9218" y="10097"/>
                  </a:cubicBezTo>
                  <a:cubicBezTo>
                    <a:pt x="9195" y="10073"/>
                    <a:pt x="9174" y="10054"/>
                    <a:pt x="9148" y="10029"/>
                  </a:cubicBezTo>
                  <a:cubicBezTo>
                    <a:pt x="9111" y="10188"/>
                    <a:pt x="9034" y="10304"/>
                    <a:pt x="8965" y="10428"/>
                  </a:cubicBezTo>
                  <a:cubicBezTo>
                    <a:pt x="8999" y="10413"/>
                    <a:pt x="9026" y="10403"/>
                    <a:pt x="9052" y="10394"/>
                  </a:cubicBezTo>
                  <a:lnTo>
                    <a:pt x="9052" y="10394"/>
                  </a:lnTo>
                  <a:cubicBezTo>
                    <a:pt x="9051" y="10396"/>
                    <a:pt x="9037" y="10431"/>
                    <a:pt x="9028" y="10450"/>
                  </a:cubicBezTo>
                  <a:cubicBezTo>
                    <a:pt x="9014" y="10462"/>
                    <a:pt x="8999" y="10472"/>
                    <a:pt x="8983" y="10484"/>
                  </a:cubicBezTo>
                  <a:cubicBezTo>
                    <a:pt x="8970" y="10522"/>
                    <a:pt x="8959" y="10553"/>
                    <a:pt x="8949" y="10581"/>
                  </a:cubicBezTo>
                  <a:cubicBezTo>
                    <a:pt x="8914" y="10619"/>
                    <a:pt x="8877" y="10660"/>
                    <a:pt x="8849" y="10690"/>
                  </a:cubicBezTo>
                  <a:cubicBezTo>
                    <a:pt x="8795" y="10813"/>
                    <a:pt x="8750" y="10906"/>
                    <a:pt x="8697" y="11013"/>
                  </a:cubicBezTo>
                  <a:lnTo>
                    <a:pt x="8724" y="11040"/>
                  </a:lnTo>
                  <a:cubicBezTo>
                    <a:pt x="8619" y="11208"/>
                    <a:pt x="8618" y="11114"/>
                    <a:pt x="8474" y="11371"/>
                  </a:cubicBezTo>
                  <a:cubicBezTo>
                    <a:pt x="8499" y="11367"/>
                    <a:pt x="8521" y="11364"/>
                    <a:pt x="8553" y="11359"/>
                  </a:cubicBezTo>
                  <a:lnTo>
                    <a:pt x="8553" y="11359"/>
                  </a:lnTo>
                  <a:cubicBezTo>
                    <a:pt x="8486" y="11448"/>
                    <a:pt x="8436" y="11512"/>
                    <a:pt x="8363" y="11605"/>
                  </a:cubicBezTo>
                  <a:cubicBezTo>
                    <a:pt x="8394" y="11596"/>
                    <a:pt x="8412" y="11590"/>
                    <a:pt x="8434" y="11584"/>
                  </a:cubicBezTo>
                  <a:lnTo>
                    <a:pt x="8434" y="11584"/>
                  </a:lnTo>
                  <a:cubicBezTo>
                    <a:pt x="8231" y="11862"/>
                    <a:pt x="8043" y="12113"/>
                    <a:pt x="7832" y="12408"/>
                  </a:cubicBezTo>
                  <a:cubicBezTo>
                    <a:pt x="7832" y="12430"/>
                    <a:pt x="7832" y="12454"/>
                    <a:pt x="7832" y="12470"/>
                  </a:cubicBezTo>
                  <a:cubicBezTo>
                    <a:pt x="7744" y="12585"/>
                    <a:pt x="7668" y="12689"/>
                    <a:pt x="7581" y="12795"/>
                  </a:cubicBezTo>
                  <a:cubicBezTo>
                    <a:pt x="7587" y="12804"/>
                    <a:pt x="7591" y="12810"/>
                    <a:pt x="7595" y="12816"/>
                  </a:cubicBezTo>
                  <a:cubicBezTo>
                    <a:pt x="7616" y="12797"/>
                    <a:pt x="7636" y="12777"/>
                    <a:pt x="7657" y="12754"/>
                  </a:cubicBezTo>
                  <a:lnTo>
                    <a:pt x="7657" y="12754"/>
                  </a:lnTo>
                  <a:cubicBezTo>
                    <a:pt x="7636" y="12777"/>
                    <a:pt x="7616" y="12797"/>
                    <a:pt x="7595" y="12817"/>
                  </a:cubicBezTo>
                  <a:cubicBezTo>
                    <a:pt x="7570" y="12867"/>
                    <a:pt x="7545" y="12920"/>
                    <a:pt x="7522" y="12969"/>
                  </a:cubicBezTo>
                  <a:cubicBezTo>
                    <a:pt x="7500" y="12997"/>
                    <a:pt x="7484" y="13016"/>
                    <a:pt x="7456" y="13051"/>
                  </a:cubicBezTo>
                  <a:cubicBezTo>
                    <a:pt x="7448" y="13041"/>
                    <a:pt x="7440" y="13031"/>
                    <a:pt x="7431" y="13019"/>
                  </a:cubicBezTo>
                  <a:cubicBezTo>
                    <a:pt x="7378" y="13119"/>
                    <a:pt x="7319" y="13213"/>
                    <a:pt x="7261" y="13313"/>
                  </a:cubicBezTo>
                  <a:cubicBezTo>
                    <a:pt x="7244" y="13322"/>
                    <a:pt x="7228" y="13329"/>
                    <a:pt x="7207" y="13338"/>
                  </a:cubicBezTo>
                  <a:cubicBezTo>
                    <a:pt x="7151" y="13440"/>
                    <a:pt x="7097" y="13531"/>
                    <a:pt x="7048" y="13613"/>
                  </a:cubicBezTo>
                  <a:cubicBezTo>
                    <a:pt x="6957" y="13724"/>
                    <a:pt x="6963" y="13638"/>
                    <a:pt x="6863" y="13801"/>
                  </a:cubicBezTo>
                  <a:cubicBezTo>
                    <a:pt x="6886" y="13791"/>
                    <a:pt x="6907" y="13782"/>
                    <a:pt x="6955" y="13763"/>
                  </a:cubicBezTo>
                  <a:lnTo>
                    <a:pt x="6955" y="13763"/>
                  </a:lnTo>
                  <a:cubicBezTo>
                    <a:pt x="6854" y="13868"/>
                    <a:pt x="6802" y="13913"/>
                    <a:pt x="6758" y="13956"/>
                  </a:cubicBezTo>
                  <a:cubicBezTo>
                    <a:pt x="6739" y="13949"/>
                    <a:pt x="6722" y="13941"/>
                    <a:pt x="6705" y="13935"/>
                  </a:cubicBezTo>
                  <a:cubicBezTo>
                    <a:pt x="6633" y="14037"/>
                    <a:pt x="6571" y="14127"/>
                    <a:pt x="6513" y="14212"/>
                  </a:cubicBezTo>
                  <a:cubicBezTo>
                    <a:pt x="6536" y="14196"/>
                    <a:pt x="6561" y="14178"/>
                    <a:pt x="6611" y="14140"/>
                  </a:cubicBezTo>
                  <a:lnTo>
                    <a:pt x="6611" y="14140"/>
                  </a:lnTo>
                  <a:cubicBezTo>
                    <a:pt x="6564" y="14206"/>
                    <a:pt x="6519" y="14261"/>
                    <a:pt x="6476" y="14318"/>
                  </a:cubicBezTo>
                  <a:cubicBezTo>
                    <a:pt x="6432" y="14346"/>
                    <a:pt x="6366" y="14391"/>
                    <a:pt x="6260" y="14464"/>
                  </a:cubicBezTo>
                  <a:cubicBezTo>
                    <a:pt x="6276" y="14491"/>
                    <a:pt x="6285" y="14509"/>
                    <a:pt x="6296" y="14522"/>
                  </a:cubicBezTo>
                  <a:cubicBezTo>
                    <a:pt x="6317" y="14505"/>
                    <a:pt x="6335" y="14490"/>
                    <a:pt x="6354" y="14474"/>
                  </a:cubicBezTo>
                  <a:lnTo>
                    <a:pt x="6354" y="14474"/>
                  </a:lnTo>
                  <a:lnTo>
                    <a:pt x="6336" y="14499"/>
                  </a:lnTo>
                  <a:lnTo>
                    <a:pt x="6289" y="14534"/>
                  </a:lnTo>
                  <a:cubicBezTo>
                    <a:pt x="6292" y="14528"/>
                    <a:pt x="6296" y="14524"/>
                    <a:pt x="6296" y="14522"/>
                  </a:cubicBezTo>
                  <a:lnTo>
                    <a:pt x="6296" y="14522"/>
                  </a:lnTo>
                  <a:cubicBezTo>
                    <a:pt x="6218" y="14596"/>
                    <a:pt x="6136" y="14650"/>
                    <a:pt x="6079" y="14747"/>
                  </a:cubicBezTo>
                  <a:cubicBezTo>
                    <a:pt x="6018" y="14796"/>
                    <a:pt x="5961" y="14842"/>
                    <a:pt x="5908" y="14884"/>
                  </a:cubicBezTo>
                  <a:cubicBezTo>
                    <a:pt x="5865" y="14936"/>
                    <a:pt x="5839" y="14967"/>
                    <a:pt x="5809" y="15002"/>
                  </a:cubicBezTo>
                  <a:cubicBezTo>
                    <a:pt x="5787" y="15008"/>
                    <a:pt x="5771" y="15012"/>
                    <a:pt x="5748" y="15018"/>
                  </a:cubicBezTo>
                  <a:cubicBezTo>
                    <a:pt x="5656" y="15133"/>
                    <a:pt x="5573" y="15239"/>
                    <a:pt x="5493" y="15330"/>
                  </a:cubicBezTo>
                  <a:cubicBezTo>
                    <a:pt x="5369" y="15426"/>
                    <a:pt x="5277" y="15515"/>
                    <a:pt x="5136" y="15642"/>
                  </a:cubicBezTo>
                  <a:cubicBezTo>
                    <a:pt x="5140" y="15652"/>
                    <a:pt x="5146" y="15663"/>
                    <a:pt x="5156" y="15686"/>
                  </a:cubicBezTo>
                  <a:cubicBezTo>
                    <a:pt x="5083" y="15721"/>
                    <a:pt x="5043" y="15742"/>
                    <a:pt x="4987" y="15770"/>
                  </a:cubicBezTo>
                  <a:cubicBezTo>
                    <a:pt x="4947" y="15829"/>
                    <a:pt x="4928" y="15861"/>
                    <a:pt x="4894" y="15904"/>
                  </a:cubicBezTo>
                  <a:cubicBezTo>
                    <a:pt x="4877" y="15927"/>
                    <a:pt x="4834" y="15964"/>
                    <a:pt x="4784" y="16013"/>
                  </a:cubicBezTo>
                  <a:cubicBezTo>
                    <a:pt x="4763" y="16005"/>
                    <a:pt x="4749" y="16001"/>
                    <a:pt x="4734" y="15997"/>
                  </a:cubicBezTo>
                  <a:cubicBezTo>
                    <a:pt x="4659" y="16055"/>
                    <a:pt x="4566" y="16113"/>
                    <a:pt x="4572" y="16142"/>
                  </a:cubicBezTo>
                  <a:cubicBezTo>
                    <a:pt x="4566" y="16147"/>
                    <a:pt x="4560" y="16152"/>
                    <a:pt x="4554" y="16157"/>
                  </a:cubicBezTo>
                  <a:lnTo>
                    <a:pt x="4554" y="16157"/>
                  </a:lnTo>
                  <a:cubicBezTo>
                    <a:pt x="4563" y="16150"/>
                    <a:pt x="4570" y="16144"/>
                    <a:pt x="4573" y="16142"/>
                  </a:cubicBezTo>
                  <a:lnTo>
                    <a:pt x="4573" y="16142"/>
                  </a:lnTo>
                  <a:cubicBezTo>
                    <a:pt x="4589" y="16134"/>
                    <a:pt x="4599" y="16132"/>
                    <a:pt x="4606" y="16132"/>
                  </a:cubicBezTo>
                  <a:cubicBezTo>
                    <a:pt x="4613" y="16132"/>
                    <a:pt x="4617" y="16135"/>
                    <a:pt x="4621" y="16138"/>
                  </a:cubicBezTo>
                  <a:cubicBezTo>
                    <a:pt x="4607" y="16150"/>
                    <a:pt x="4591" y="16163"/>
                    <a:pt x="4576" y="16175"/>
                  </a:cubicBezTo>
                  <a:lnTo>
                    <a:pt x="4540" y="16169"/>
                  </a:lnTo>
                  <a:lnTo>
                    <a:pt x="4540" y="16169"/>
                  </a:lnTo>
                  <a:cubicBezTo>
                    <a:pt x="4442" y="16249"/>
                    <a:pt x="4359" y="16306"/>
                    <a:pt x="4282" y="16367"/>
                  </a:cubicBezTo>
                  <a:cubicBezTo>
                    <a:pt x="4273" y="16395"/>
                    <a:pt x="4268" y="16417"/>
                    <a:pt x="4260" y="16438"/>
                  </a:cubicBezTo>
                  <a:cubicBezTo>
                    <a:pt x="4212" y="16469"/>
                    <a:pt x="4172" y="16492"/>
                    <a:pt x="4134" y="16516"/>
                  </a:cubicBezTo>
                  <a:cubicBezTo>
                    <a:pt x="4106" y="16542"/>
                    <a:pt x="4079" y="16569"/>
                    <a:pt x="4050" y="16595"/>
                  </a:cubicBezTo>
                  <a:cubicBezTo>
                    <a:pt x="4029" y="16604"/>
                    <a:pt x="4010" y="16612"/>
                    <a:pt x="3989" y="16620"/>
                  </a:cubicBezTo>
                  <a:cubicBezTo>
                    <a:pt x="3879" y="16694"/>
                    <a:pt x="3756" y="16801"/>
                    <a:pt x="3644" y="16843"/>
                  </a:cubicBezTo>
                  <a:cubicBezTo>
                    <a:pt x="3551" y="16941"/>
                    <a:pt x="3464" y="17034"/>
                    <a:pt x="3364" y="17140"/>
                  </a:cubicBezTo>
                  <a:cubicBezTo>
                    <a:pt x="3313" y="17135"/>
                    <a:pt x="3267" y="17131"/>
                    <a:pt x="3223" y="17126"/>
                  </a:cubicBezTo>
                  <a:cubicBezTo>
                    <a:pt x="3177" y="17162"/>
                    <a:pt x="3132" y="17196"/>
                    <a:pt x="3089" y="17228"/>
                  </a:cubicBezTo>
                  <a:cubicBezTo>
                    <a:pt x="3046" y="17247"/>
                    <a:pt x="3018" y="17257"/>
                    <a:pt x="2982" y="17272"/>
                  </a:cubicBezTo>
                  <a:cubicBezTo>
                    <a:pt x="2909" y="17339"/>
                    <a:pt x="2835" y="17407"/>
                    <a:pt x="2832" y="17436"/>
                  </a:cubicBezTo>
                  <a:lnTo>
                    <a:pt x="2832" y="17436"/>
                  </a:lnTo>
                  <a:lnTo>
                    <a:pt x="2846" y="17427"/>
                  </a:lnTo>
                  <a:cubicBezTo>
                    <a:pt x="2851" y="17424"/>
                    <a:pt x="2856" y="17421"/>
                    <a:pt x="2858" y="17421"/>
                  </a:cubicBezTo>
                  <a:cubicBezTo>
                    <a:pt x="2861" y="17421"/>
                    <a:pt x="2857" y="17427"/>
                    <a:pt x="2833" y="17443"/>
                  </a:cubicBezTo>
                  <a:cubicBezTo>
                    <a:pt x="2832" y="17441"/>
                    <a:pt x="2832" y="17438"/>
                    <a:pt x="2832" y="17436"/>
                  </a:cubicBezTo>
                  <a:lnTo>
                    <a:pt x="2832" y="17436"/>
                  </a:lnTo>
                  <a:lnTo>
                    <a:pt x="2788" y="17464"/>
                  </a:lnTo>
                  <a:lnTo>
                    <a:pt x="2788" y="17464"/>
                  </a:lnTo>
                  <a:cubicBezTo>
                    <a:pt x="2802" y="17457"/>
                    <a:pt x="2817" y="17450"/>
                    <a:pt x="2833" y="17443"/>
                  </a:cubicBezTo>
                  <a:lnTo>
                    <a:pt x="2833" y="17443"/>
                  </a:lnTo>
                  <a:cubicBezTo>
                    <a:pt x="2835" y="17446"/>
                    <a:pt x="2787" y="17471"/>
                    <a:pt x="2740" y="17494"/>
                  </a:cubicBezTo>
                  <a:lnTo>
                    <a:pt x="2788" y="17464"/>
                  </a:lnTo>
                  <a:lnTo>
                    <a:pt x="2788" y="17464"/>
                  </a:lnTo>
                  <a:cubicBezTo>
                    <a:pt x="2688" y="17511"/>
                    <a:pt x="2651" y="17527"/>
                    <a:pt x="2614" y="17544"/>
                  </a:cubicBezTo>
                  <a:cubicBezTo>
                    <a:pt x="2607" y="17550"/>
                    <a:pt x="2599" y="17558"/>
                    <a:pt x="2589" y="17563"/>
                  </a:cubicBezTo>
                  <a:cubicBezTo>
                    <a:pt x="2511" y="17613"/>
                    <a:pt x="2434" y="17666"/>
                    <a:pt x="2343" y="17721"/>
                  </a:cubicBezTo>
                  <a:cubicBezTo>
                    <a:pt x="2345" y="17733"/>
                    <a:pt x="2346" y="17744"/>
                    <a:pt x="2348" y="17753"/>
                  </a:cubicBezTo>
                  <a:cubicBezTo>
                    <a:pt x="2164" y="17841"/>
                    <a:pt x="1996" y="17930"/>
                    <a:pt x="1815" y="18009"/>
                  </a:cubicBezTo>
                  <a:cubicBezTo>
                    <a:pt x="1811" y="18025"/>
                    <a:pt x="1805" y="18040"/>
                    <a:pt x="1797" y="18062"/>
                  </a:cubicBezTo>
                  <a:cubicBezTo>
                    <a:pt x="1734" y="18093"/>
                    <a:pt x="1640" y="18134"/>
                    <a:pt x="1615" y="18152"/>
                  </a:cubicBezTo>
                  <a:cubicBezTo>
                    <a:pt x="1547" y="18202"/>
                    <a:pt x="1499" y="18218"/>
                    <a:pt x="1440" y="18239"/>
                  </a:cubicBezTo>
                  <a:cubicBezTo>
                    <a:pt x="1416" y="18259"/>
                    <a:pt x="1394" y="18280"/>
                    <a:pt x="1368" y="18303"/>
                  </a:cubicBezTo>
                  <a:cubicBezTo>
                    <a:pt x="1294" y="18330"/>
                    <a:pt x="1243" y="18348"/>
                    <a:pt x="1184" y="18368"/>
                  </a:cubicBezTo>
                  <a:cubicBezTo>
                    <a:pt x="1172" y="18390"/>
                    <a:pt x="1162" y="18409"/>
                    <a:pt x="1149" y="18433"/>
                  </a:cubicBezTo>
                  <a:cubicBezTo>
                    <a:pt x="996" y="18496"/>
                    <a:pt x="857" y="18546"/>
                    <a:pt x="728" y="18592"/>
                  </a:cubicBezTo>
                  <a:cubicBezTo>
                    <a:pt x="666" y="18636"/>
                    <a:pt x="612" y="18674"/>
                    <a:pt x="551" y="18715"/>
                  </a:cubicBezTo>
                  <a:cubicBezTo>
                    <a:pt x="453" y="18752"/>
                    <a:pt x="369" y="18777"/>
                    <a:pt x="278" y="18805"/>
                  </a:cubicBezTo>
                  <a:cubicBezTo>
                    <a:pt x="194" y="18846"/>
                    <a:pt x="102" y="18892"/>
                    <a:pt x="1" y="18942"/>
                  </a:cubicBezTo>
                  <a:cubicBezTo>
                    <a:pt x="144" y="18924"/>
                    <a:pt x="272" y="18908"/>
                    <a:pt x="404" y="18890"/>
                  </a:cubicBezTo>
                  <a:lnTo>
                    <a:pt x="404" y="18890"/>
                  </a:lnTo>
                  <a:cubicBezTo>
                    <a:pt x="403" y="18892"/>
                    <a:pt x="381" y="18905"/>
                    <a:pt x="328" y="18936"/>
                  </a:cubicBezTo>
                  <a:cubicBezTo>
                    <a:pt x="494" y="18877"/>
                    <a:pt x="625" y="18820"/>
                    <a:pt x="732" y="18777"/>
                  </a:cubicBezTo>
                  <a:cubicBezTo>
                    <a:pt x="792" y="18783"/>
                    <a:pt x="841" y="18787"/>
                    <a:pt x="909" y="18793"/>
                  </a:cubicBezTo>
                  <a:cubicBezTo>
                    <a:pt x="981" y="18743"/>
                    <a:pt x="1025" y="18712"/>
                    <a:pt x="1065" y="18686"/>
                  </a:cubicBezTo>
                  <a:cubicBezTo>
                    <a:pt x="1169" y="18646"/>
                    <a:pt x="1249" y="18617"/>
                    <a:pt x="1335" y="18584"/>
                  </a:cubicBezTo>
                  <a:cubicBezTo>
                    <a:pt x="1353" y="18555"/>
                    <a:pt x="1365" y="18536"/>
                    <a:pt x="1377" y="18515"/>
                  </a:cubicBezTo>
                  <a:cubicBezTo>
                    <a:pt x="1431" y="18493"/>
                    <a:pt x="1468" y="18477"/>
                    <a:pt x="1519" y="18455"/>
                  </a:cubicBezTo>
                  <a:cubicBezTo>
                    <a:pt x="1522" y="18479"/>
                    <a:pt x="1524" y="18501"/>
                    <a:pt x="1527" y="18520"/>
                  </a:cubicBezTo>
                  <a:cubicBezTo>
                    <a:pt x="1578" y="18505"/>
                    <a:pt x="1610" y="18496"/>
                    <a:pt x="1613" y="18495"/>
                  </a:cubicBezTo>
                  <a:cubicBezTo>
                    <a:pt x="1753" y="18430"/>
                    <a:pt x="1846" y="18353"/>
                    <a:pt x="1937" y="18345"/>
                  </a:cubicBezTo>
                  <a:cubicBezTo>
                    <a:pt x="1980" y="18318"/>
                    <a:pt x="2022" y="18293"/>
                    <a:pt x="2062" y="18268"/>
                  </a:cubicBezTo>
                  <a:cubicBezTo>
                    <a:pt x="2090" y="18259"/>
                    <a:pt x="2118" y="18249"/>
                    <a:pt x="2190" y="18223"/>
                  </a:cubicBezTo>
                  <a:lnTo>
                    <a:pt x="2287" y="18130"/>
                  </a:lnTo>
                  <a:cubicBezTo>
                    <a:pt x="2308" y="18122"/>
                    <a:pt x="2327" y="18115"/>
                    <a:pt x="2346" y="18108"/>
                  </a:cubicBezTo>
                  <a:lnTo>
                    <a:pt x="2346" y="18108"/>
                  </a:lnTo>
                  <a:cubicBezTo>
                    <a:pt x="2326" y="18131"/>
                    <a:pt x="2303" y="18155"/>
                    <a:pt x="2286" y="18175"/>
                  </a:cubicBezTo>
                  <a:cubicBezTo>
                    <a:pt x="2323" y="18170"/>
                    <a:pt x="2358" y="18164"/>
                    <a:pt x="2392" y="18158"/>
                  </a:cubicBezTo>
                  <a:cubicBezTo>
                    <a:pt x="2451" y="18125"/>
                    <a:pt x="2504" y="18097"/>
                    <a:pt x="2632" y="18028"/>
                  </a:cubicBezTo>
                  <a:cubicBezTo>
                    <a:pt x="2673" y="17996"/>
                    <a:pt x="2748" y="17937"/>
                    <a:pt x="2811" y="17886"/>
                  </a:cubicBezTo>
                  <a:lnTo>
                    <a:pt x="2849" y="17886"/>
                  </a:lnTo>
                  <a:cubicBezTo>
                    <a:pt x="2949" y="17827"/>
                    <a:pt x="3039" y="17778"/>
                    <a:pt x="3120" y="17727"/>
                  </a:cubicBezTo>
                  <a:cubicBezTo>
                    <a:pt x="3138" y="17703"/>
                    <a:pt x="3149" y="17686"/>
                    <a:pt x="3169" y="17661"/>
                  </a:cubicBezTo>
                  <a:cubicBezTo>
                    <a:pt x="3227" y="17650"/>
                    <a:pt x="3276" y="17641"/>
                    <a:pt x="3323" y="17633"/>
                  </a:cubicBezTo>
                  <a:cubicBezTo>
                    <a:pt x="3413" y="17581"/>
                    <a:pt x="3505" y="17534"/>
                    <a:pt x="3592" y="17478"/>
                  </a:cubicBezTo>
                  <a:cubicBezTo>
                    <a:pt x="3604" y="17463"/>
                    <a:pt x="3617" y="17444"/>
                    <a:pt x="3629" y="17427"/>
                  </a:cubicBezTo>
                  <a:cubicBezTo>
                    <a:pt x="3697" y="17382"/>
                    <a:pt x="3757" y="17343"/>
                    <a:pt x="3813" y="17304"/>
                  </a:cubicBezTo>
                  <a:cubicBezTo>
                    <a:pt x="3835" y="17303"/>
                    <a:pt x="3853" y="17302"/>
                    <a:pt x="3878" y="17299"/>
                  </a:cubicBezTo>
                  <a:cubicBezTo>
                    <a:pt x="3985" y="17222"/>
                    <a:pt x="4079" y="17143"/>
                    <a:pt x="4179" y="17066"/>
                  </a:cubicBezTo>
                  <a:cubicBezTo>
                    <a:pt x="4207" y="17059"/>
                    <a:pt x="4234" y="17051"/>
                    <a:pt x="4259" y="17046"/>
                  </a:cubicBezTo>
                  <a:cubicBezTo>
                    <a:pt x="4393" y="16951"/>
                    <a:pt x="4512" y="16859"/>
                    <a:pt x="4703" y="16713"/>
                  </a:cubicBezTo>
                  <a:cubicBezTo>
                    <a:pt x="4709" y="16704"/>
                    <a:pt x="4730" y="16670"/>
                    <a:pt x="4757" y="16628"/>
                  </a:cubicBezTo>
                  <a:cubicBezTo>
                    <a:pt x="4796" y="16620"/>
                    <a:pt x="4813" y="16617"/>
                    <a:pt x="4825" y="16614"/>
                  </a:cubicBezTo>
                  <a:cubicBezTo>
                    <a:pt x="4927" y="16538"/>
                    <a:pt x="5015" y="16472"/>
                    <a:pt x="5105" y="16404"/>
                  </a:cubicBezTo>
                  <a:cubicBezTo>
                    <a:pt x="5186" y="16344"/>
                    <a:pt x="5299" y="16258"/>
                    <a:pt x="5334" y="16217"/>
                  </a:cubicBezTo>
                  <a:cubicBezTo>
                    <a:pt x="5461" y="16075"/>
                    <a:pt x="5621" y="15963"/>
                    <a:pt x="5771" y="15808"/>
                  </a:cubicBezTo>
                  <a:cubicBezTo>
                    <a:pt x="5809" y="15788"/>
                    <a:pt x="5851" y="15766"/>
                    <a:pt x="5890" y="15744"/>
                  </a:cubicBezTo>
                  <a:cubicBezTo>
                    <a:pt x="5942" y="15680"/>
                    <a:pt x="5979" y="15635"/>
                    <a:pt x="6015" y="15585"/>
                  </a:cubicBezTo>
                  <a:cubicBezTo>
                    <a:pt x="6098" y="15526"/>
                    <a:pt x="6180" y="15467"/>
                    <a:pt x="6258" y="15411"/>
                  </a:cubicBezTo>
                  <a:cubicBezTo>
                    <a:pt x="6308" y="15354"/>
                    <a:pt x="6339" y="15317"/>
                    <a:pt x="6361" y="15289"/>
                  </a:cubicBezTo>
                  <a:cubicBezTo>
                    <a:pt x="6402" y="15255"/>
                    <a:pt x="6439" y="15223"/>
                    <a:pt x="6469" y="15198"/>
                  </a:cubicBezTo>
                  <a:cubicBezTo>
                    <a:pt x="6519" y="15134"/>
                    <a:pt x="6557" y="15086"/>
                    <a:pt x="6592" y="15040"/>
                  </a:cubicBezTo>
                  <a:cubicBezTo>
                    <a:pt x="6632" y="15011"/>
                    <a:pt x="6657" y="14990"/>
                    <a:pt x="6657" y="14990"/>
                  </a:cubicBezTo>
                  <a:cubicBezTo>
                    <a:pt x="6766" y="14864"/>
                    <a:pt x="6855" y="14759"/>
                    <a:pt x="6944" y="14656"/>
                  </a:cubicBezTo>
                  <a:cubicBezTo>
                    <a:pt x="6950" y="14637"/>
                    <a:pt x="6954" y="14621"/>
                    <a:pt x="6957" y="14611"/>
                  </a:cubicBezTo>
                  <a:cubicBezTo>
                    <a:pt x="7061" y="14503"/>
                    <a:pt x="7150" y="14412"/>
                    <a:pt x="7234" y="14325"/>
                  </a:cubicBezTo>
                  <a:cubicBezTo>
                    <a:pt x="7301" y="14222"/>
                    <a:pt x="7388" y="14125"/>
                    <a:pt x="7466" y="14030"/>
                  </a:cubicBezTo>
                  <a:cubicBezTo>
                    <a:pt x="7487" y="14021"/>
                    <a:pt x="7503" y="14015"/>
                    <a:pt x="7520" y="14007"/>
                  </a:cubicBezTo>
                  <a:cubicBezTo>
                    <a:pt x="7550" y="13960"/>
                    <a:pt x="7575" y="13921"/>
                    <a:pt x="7603" y="13878"/>
                  </a:cubicBezTo>
                  <a:cubicBezTo>
                    <a:pt x="7643" y="13837"/>
                    <a:pt x="7673" y="13806"/>
                    <a:pt x="7710" y="13768"/>
                  </a:cubicBezTo>
                  <a:cubicBezTo>
                    <a:pt x="7713" y="13751"/>
                    <a:pt x="7716" y="13737"/>
                    <a:pt x="7721" y="13713"/>
                  </a:cubicBezTo>
                  <a:cubicBezTo>
                    <a:pt x="7775" y="13632"/>
                    <a:pt x="7841" y="13534"/>
                    <a:pt x="7903" y="13440"/>
                  </a:cubicBezTo>
                  <a:cubicBezTo>
                    <a:pt x="8034" y="13287"/>
                    <a:pt x="8155" y="13145"/>
                    <a:pt x="8222" y="13064"/>
                  </a:cubicBezTo>
                  <a:cubicBezTo>
                    <a:pt x="8346" y="12879"/>
                    <a:pt x="8428" y="12764"/>
                    <a:pt x="8530" y="12604"/>
                  </a:cubicBezTo>
                  <a:cubicBezTo>
                    <a:pt x="8533" y="12597"/>
                    <a:pt x="8556" y="12544"/>
                    <a:pt x="8581" y="12489"/>
                  </a:cubicBezTo>
                  <a:cubicBezTo>
                    <a:pt x="8602" y="12466"/>
                    <a:pt x="8621" y="12444"/>
                    <a:pt x="8640" y="12421"/>
                  </a:cubicBezTo>
                  <a:cubicBezTo>
                    <a:pt x="8661" y="12380"/>
                    <a:pt x="8683" y="12336"/>
                    <a:pt x="8693" y="12317"/>
                  </a:cubicBezTo>
                  <a:cubicBezTo>
                    <a:pt x="8768" y="12207"/>
                    <a:pt x="8827" y="12118"/>
                    <a:pt x="8924" y="11977"/>
                  </a:cubicBezTo>
                  <a:cubicBezTo>
                    <a:pt x="8934" y="11934"/>
                    <a:pt x="8946" y="11889"/>
                    <a:pt x="8958" y="11839"/>
                  </a:cubicBezTo>
                  <a:cubicBezTo>
                    <a:pt x="9123" y="11580"/>
                    <a:pt x="9265" y="11343"/>
                    <a:pt x="9423" y="11066"/>
                  </a:cubicBezTo>
                  <a:cubicBezTo>
                    <a:pt x="9455" y="10990"/>
                    <a:pt x="9495" y="10875"/>
                    <a:pt x="9582" y="10752"/>
                  </a:cubicBezTo>
                  <a:cubicBezTo>
                    <a:pt x="9610" y="10710"/>
                    <a:pt x="9674" y="10582"/>
                    <a:pt x="9696" y="10525"/>
                  </a:cubicBezTo>
                  <a:cubicBezTo>
                    <a:pt x="9768" y="10334"/>
                    <a:pt x="9857" y="10145"/>
                    <a:pt x="9942" y="9963"/>
                  </a:cubicBezTo>
                  <a:cubicBezTo>
                    <a:pt x="10051" y="9719"/>
                    <a:pt x="10127" y="9495"/>
                    <a:pt x="10201" y="9272"/>
                  </a:cubicBezTo>
                  <a:cubicBezTo>
                    <a:pt x="10223" y="9226"/>
                    <a:pt x="10242" y="9188"/>
                    <a:pt x="10258" y="9155"/>
                  </a:cubicBezTo>
                  <a:lnTo>
                    <a:pt x="10258" y="9155"/>
                  </a:lnTo>
                  <a:cubicBezTo>
                    <a:pt x="10283" y="9186"/>
                    <a:pt x="10311" y="9218"/>
                    <a:pt x="10344" y="9254"/>
                  </a:cubicBezTo>
                  <a:cubicBezTo>
                    <a:pt x="10366" y="9267"/>
                    <a:pt x="10413" y="9294"/>
                    <a:pt x="10464" y="9323"/>
                  </a:cubicBezTo>
                  <a:cubicBezTo>
                    <a:pt x="10492" y="9372"/>
                    <a:pt x="10517" y="9416"/>
                    <a:pt x="10539" y="9455"/>
                  </a:cubicBezTo>
                  <a:cubicBezTo>
                    <a:pt x="10500" y="9426"/>
                    <a:pt x="10475" y="9407"/>
                    <a:pt x="10448" y="9386"/>
                  </a:cubicBezTo>
                  <a:lnTo>
                    <a:pt x="10448" y="9386"/>
                  </a:lnTo>
                  <a:cubicBezTo>
                    <a:pt x="10519" y="9479"/>
                    <a:pt x="10578" y="9563"/>
                    <a:pt x="10642" y="9642"/>
                  </a:cubicBezTo>
                  <a:cubicBezTo>
                    <a:pt x="10681" y="9663"/>
                    <a:pt x="10709" y="9679"/>
                    <a:pt x="10738" y="9694"/>
                  </a:cubicBezTo>
                  <a:cubicBezTo>
                    <a:pt x="10810" y="9778"/>
                    <a:pt x="10907" y="9881"/>
                    <a:pt x="11003" y="9979"/>
                  </a:cubicBezTo>
                  <a:cubicBezTo>
                    <a:pt x="11101" y="10075"/>
                    <a:pt x="11206" y="10159"/>
                    <a:pt x="11278" y="10223"/>
                  </a:cubicBezTo>
                  <a:cubicBezTo>
                    <a:pt x="11385" y="10319"/>
                    <a:pt x="11491" y="10401"/>
                    <a:pt x="11610" y="10474"/>
                  </a:cubicBezTo>
                  <a:cubicBezTo>
                    <a:pt x="11725" y="10550"/>
                    <a:pt x="11841" y="10628"/>
                    <a:pt x="11972" y="10713"/>
                  </a:cubicBezTo>
                  <a:cubicBezTo>
                    <a:pt x="12006" y="10722"/>
                    <a:pt x="12044" y="10732"/>
                    <a:pt x="12077" y="10741"/>
                  </a:cubicBezTo>
                  <a:cubicBezTo>
                    <a:pt x="12203" y="10833"/>
                    <a:pt x="12303" y="10905"/>
                    <a:pt x="12398" y="10972"/>
                  </a:cubicBezTo>
                  <a:cubicBezTo>
                    <a:pt x="12501" y="11016"/>
                    <a:pt x="12618" y="11053"/>
                    <a:pt x="12717" y="11090"/>
                  </a:cubicBezTo>
                  <a:cubicBezTo>
                    <a:pt x="12798" y="11134"/>
                    <a:pt x="12864" y="11169"/>
                    <a:pt x="12932" y="11205"/>
                  </a:cubicBezTo>
                  <a:cubicBezTo>
                    <a:pt x="12961" y="11209"/>
                    <a:pt x="12985" y="11209"/>
                    <a:pt x="13009" y="11209"/>
                  </a:cubicBezTo>
                  <a:cubicBezTo>
                    <a:pt x="13020" y="11209"/>
                    <a:pt x="13032" y="11209"/>
                    <a:pt x="13043" y="11209"/>
                  </a:cubicBezTo>
                  <a:cubicBezTo>
                    <a:pt x="13143" y="11252"/>
                    <a:pt x="13214" y="11281"/>
                    <a:pt x="13292" y="11314"/>
                  </a:cubicBezTo>
                  <a:cubicBezTo>
                    <a:pt x="13338" y="11315"/>
                    <a:pt x="13373" y="11317"/>
                    <a:pt x="13408" y="11318"/>
                  </a:cubicBezTo>
                  <a:cubicBezTo>
                    <a:pt x="13447" y="11330"/>
                    <a:pt x="13483" y="11342"/>
                    <a:pt x="13500" y="11342"/>
                  </a:cubicBezTo>
                  <a:cubicBezTo>
                    <a:pt x="13506" y="11342"/>
                    <a:pt x="13510" y="11341"/>
                    <a:pt x="13511" y="11339"/>
                  </a:cubicBezTo>
                  <a:cubicBezTo>
                    <a:pt x="13526" y="11347"/>
                    <a:pt x="13540" y="11354"/>
                    <a:pt x="13552" y="11360"/>
                  </a:cubicBezTo>
                  <a:lnTo>
                    <a:pt x="13552" y="11360"/>
                  </a:lnTo>
                  <a:cubicBezTo>
                    <a:pt x="13545" y="11354"/>
                    <a:pt x="13538" y="11348"/>
                    <a:pt x="13525" y="11343"/>
                  </a:cubicBezTo>
                  <a:cubicBezTo>
                    <a:pt x="13520" y="11341"/>
                    <a:pt x="13516" y="11339"/>
                    <a:pt x="13512" y="11338"/>
                  </a:cubicBezTo>
                  <a:lnTo>
                    <a:pt x="13512" y="11338"/>
                  </a:lnTo>
                  <a:cubicBezTo>
                    <a:pt x="13517" y="11333"/>
                    <a:pt x="13528" y="11331"/>
                    <a:pt x="13544" y="11331"/>
                  </a:cubicBezTo>
                  <a:cubicBezTo>
                    <a:pt x="13569" y="11331"/>
                    <a:pt x="13605" y="11335"/>
                    <a:pt x="13655" y="11337"/>
                  </a:cubicBezTo>
                  <a:cubicBezTo>
                    <a:pt x="13645" y="11353"/>
                    <a:pt x="13666" y="11374"/>
                    <a:pt x="13625" y="11374"/>
                  </a:cubicBezTo>
                  <a:cubicBezTo>
                    <a:pt x="13622" y="11374"/>
                    <a:pt x="13619" y="11374"/>
                    <a:pt x="13617" y="11374"/>
                  </a:cubicBezTo>
                  <a:cubicBezTo>
                    <a:pt x="13599" y="11374"/>
                    <a:pt x="13586" y="11373"/>
                    <a:pt x="13577" y="11371"/>
                  </a:cubicBezTo>
                  <a:lnTo>
                    <a:pt x="13577" y="11371"/>
                  </a:lnTo>
                  <a:cubicBezTo>
                    <a:pt x="13618" y="11388"/>
                    <a:pt x="13650" y="11397"/>
                    <a:pt x="13685" y="11411"/>
                  </a:cubicBezTo>
                  <a:cubicBezTo>
                    <a:pt x="13725" y="11405"/>
                    <a:pt x="13748" y="11400"/>
                    <a:pt x="13782" y="11396"/>
                  </a:cubicBezTo>
                  <a:cubicBezTo>
                    <a:pt x="13876" y="11440"/>
                    <a:pt x="13992" y="11461"/>
                    <a:pt x="14120" y="11480"/>
                  </a:cubicBezTo>
                  <a:cubicBezTo>
                    <a:pt x="14094" y="11455"/>
                    <a:pt x="14073" y="11434"/>
                    <a:pt x="14053" y="11415"/>
                  </a:cubicBezTo>
                  <a:lnTo>
                    <a:pt x="14053" y="11415"/>
                  </a:lnTo>
                  <a:cubicBezTo>
                    <a:pt x="14078" y="11418"/>
                    <a:pt x="14103" y="11421"/>
                    <a:pt x="14129" y="11425"/>
                  </a:cubicBezTo>
                  <a:cubicBezTo>
                    <a:pt x="14169" y="11446"/>
                    <a:pt x="14212" y="11458"/>
                    <a:pt x="14248" y="11474"/>
                  </a:cubicBezTo>
                  <a:lnTo>
                    <a:pt x="14370" y="11474"/>
                  </a:lnTo>
                  <a:cubicBezTo>
                    <a:pt x="14413" y="11483"/>
                    <a:pt x="14441" y="11489"/>
                    <a:pt x="14481" y="11498"/>
                  </a:cubicBezTo>
                  <a:cubicBezTo>
                    <a:pt x="14551" y="11489"/>
                    <a:pt x="14609" y="11481"/>
                    <a:pt x="14665" y="11474"/>
                  </a:cubicBezTo>
                  <a:cubicBezTo>
                    <a:pt x="14706" y="11484"/>
                    <a:pt x="14749" y="11496"/>
                    <a:pt x="14787" y="11505"/>
                  </a:cubicBezTo>
                  <a:cubicBezTo>
                    <a:pt x="14747" y="11511"/>
                    <a:pt x="14709" y="11517"/>
                    <a:pt x="14653" y="11524"/>
                  </a:cubicBezTo>
                  <a:cubicBezTo>
                    <a:pt x="14781" y="11546"/>
                    <a:pt x="14878" y="11543"/>
                    <a:pt x="14956" y="11546"/>
                  </a:cubicBezTo>
                  <a:cubicBezTo>
                    <a:pt x="14969" y="11558"/>
                    <a:pt x="14978" y="11564"/>
                    <a:pt x="14988" y="11573"/>
                  </a:cubicBezTo>
                  <a:cubicBezTo>
                    <a:pt x="15083" y="11561"/>
                    <a:pt x="15163" y="11550"/>
                    <a:pt x="15244" y="11540"/>
                  </a:cubicBezTo>
                  <a:cubicBezTo>
                    <a:pt x="15322" y="11548"/>
                    <a:pt x="15383" y="11552"/>
                    <a:pt x="15437" y="11556"/>
                  </a:cubicBezTo>
                  <a:cubicBezTo>
                    <a:pt x="15645" y="11528"/>
                    <a:pt x="15631" y="11503"/>
                    <a:pt x="15668" y="11478"/>
                  </a:cubicBezTo>
                  <a:cubicBezTo>
                    <a:pt x="15717" y="11473"/>
                    <a:pt x="15761" y="11465"/>
                    <a:pt x="15801" y="11459"/>
                  </a:cubicBezTo>
                  <a:cubicBezTo>
                    <a:pt x="15839" y="11452"/>
                    <a:pt x="15873" y="11446"/>
                    <a:pt x="15942" y="11433"/>
                  </a:cubicBezTo>
                  <a:lnTo>
                    <a:pt x="15942" y="11433"/>
                  </a:lnTo>
                  <a:cubicBezTo>
                    <a:pt x="15924" y="11465"/>
                    <a:pt x="15730" y="11502"/>
                    <a:pt x="15868" y="11514"/>
                  </a:cubicBezTo>
                  <a:cubicBezTo>
                    <a:pt x="15902" y="11499"/>
                    <a:pt x="15934" y="11487"/>
                    <a:pt x="15984" y="11465"/>
                  </a:cubicBezTo>
                  <a:cubicBezTo>
                    <a:pt x="15993" y="11465"/>
                    <a:pt x="16002" y="11465"/>
                    <a:pt x="16011" y="11465"/>
                  </a:cubicBezTo>
                  <a:cubicBezTo>
                    <a:pt x="16146" y="11465"/>
                    <a:pt x="16270" y="11445"/>
                    <a:pt x="16379" y="11434"/>
                  </a:cubicBezTo>
                  <a:cubicBezTo>
                    <a:pt x="16517" y="11399"/>
                    <a:pt x="16636" y="11370"/>
                    <a:pt x="16772" y="11334"/>
                  </a:cubicBezTo>
                  <a:cubicBezTo>
                    <a:pt x="16773" y="11322"/>
                    <a:pt x="16774" y="11311"/>
                    <a:pt x="16776" y="11299"/>
                  </a:cubicBezTo>
                  <a:cubicBezTo>
                    <a:pt x="16850" y="11292"/>
                    <a:pt x="16905" y="11277"/>
                    <a:pt x="16939" y="11269"/>
                  </a:cubicBezTo>
                  <a:cubicBezTo>
                    <a:pt x="17042" y="11222"/>
                    <a:pt x="17126" y="11183"/>
                    <a:pt x="17211" y="11143"/>
                  </a:cubicBezTo>
                  <a:lnTo>
                    <a:pt x="17213" y="11099"/>
                  </a:lnTo>
                  <a:lnTo>
                    <a:pt x="17213" y="11099"/>
                  </a:lnTo>
                  <a:cubicBezTo>
                    <a:pt x="17189" y="11102"/>
                    <a:pt x="17164" y="11106"/>
                    <a:pt x="17139" y="11111"/>
                  </a:cubicBezTo>
                  <a:cubicBezTo>
                    <a:pt x="17160" y="11103"/>
                    <a:pt x="17181" y="11095"/>
                    <a:pt x="17233" y="11067"/>
                  </a:cubicBezTo>
                  <a:lnTo>
                    <a:pt x="17233" y="11067"/>
                  </a:lnTo>
                  <a:cubicBezTo>
                    <a:pt x="17236" y="11067"/>
                    <a:pt x="17238" y="11068"/>
                    <a:pt x="17241" y="11068"/>
                  </a:cubicBezTo>
                  <a:lnTo>
                    <a:pt x="17241" y="11068"/>
                  </a:lnTo>
                  <a:cubicBezTo>
                    <a:pt x="17248" y="11063"/>
                    <a:pt x="17256" y="11057"/>
                    <a:pt x="17266" y="11049"/>
                  </a:cubicBezTo>
                  <a:lnTo>
                    <a:pt x="17266" y="11049"/>
                  </a:lnTo>
                  <a:cubicBezTo>
                    <a:pt x="17254" y="11056"/>
                    <a:pt x="17243" y="11062"/>
                    <a:pt x="17233" y="11067"/>
                  </a:cubicBezTo>
                  <a:lnTo>
                    <a:pt x="17233" y="11067"/>
                  </a:lnTo>
                  <a:cubicBezTo>
                    <a:pt x="17226" y="11065"/>
                    <a:pt x="17220" y="11064"/>
                    <a:pt x="17217" y="11061"/>
                  </a:cubicBezTo>
                  <a:cubicBezTo>
                    <a:pt x="17216" y="11059"/>
                    <a:pt x="17242" y="11048"/>
                    <a:pt x="17260" y="11048"/>
                  </a:cubicBezTo>
                  <a:cubicBezTo>
                    <a:pt x="17262" y="11048"/>
                    <a:pt x="17264" y="11049"/>
                    <a:pt x="17266" y="11049"/>
                  </a:cubicBezTo>
                  <a:cubicBezTo>
                    <a:pt x="17269" y="11048"/>
                    <a:pt x="17271" y="11047"/>
                    <a:pt x="17273" y="11047"/>
                  </a:cubicBezTo>
                  <a:cubicBezTo>
                    <a:pt x="17281" y="11047"/>
                    <a:pt x="17268" y="11060"/>
                    <a:pt x="17256" y="11071"/>
                  </a:cubicBezTo>
                  <a:cubicBezTo>
                    <a:pt x="17251" y="11070"/>
                    <a:pt x="17246" y="11069"/>
                    <a:pt x="17241" y="11068"/>
                  </a:cubicBezTo>
                  <a:lnTo>
                    <a:pt x="17241" y="11068"/>
                  </a:lnTo>
                  <a:cubicBezTo>
                    <a:pt x="17214" y="11090"/>
                    <a:pt x="17213" y="11094"/>
                    <a:pt x="17213" y="11099"/>
                  </a:cubicBezTo>
                  <a:cubicBezTo>
                    <a:pt x="17249" y="11092"/>
                    <a:pt x="17274" y="11089"/>
                    <a:pt x="17289" y="11089"/>
                  </a:cubicBezTo>
                  <a:cubicBezTo>
                    <a:pt x="17323" y="11089"/>
                    <a:pt x="17297" y="11107"/>
                    <a:pt x="17211" y="11143"/>
                  </a:cubicBezTo>
                  <a:cubicBezTo>
                    <a:pt x="17259" y="11136"/>
                    <a:pt x="17306" y="11128"/>
                    <a:pt x="17366" y="11119"/>
                  </a:cubicBezTo>
                  <a:cubicBezTo>
                    <a:pt x="17369" y="11139"/>
                    <a:pt x="17484" y="11127"/>
                    <a:pt x="17397" y="11186"/>
                  </a:cubicBezTo>
                  <a:cubicBezTo>
                    <a:pt x="17475" y="11155"/>
                    <a:pt x="17540" y="11130"/>
                    <a:pt x="17598" y="11108"/>
                  </a:cubicBezTo>
                  <a:cubicBezTo>
                    <a:pt x="17656" y="11081"/>
                    <a:pt x="17706" y="11056"/>
                    <a:pt x="17756" y="11033"/>
                  </a:cubicBezTo>
                  <a:cubicBezTo>
                    <a:pt x="17712" y="11030"/>
                    <a:pt x="17681" y="11028"/>
                    <a:pt x="17648" y="11027"/>
                  </a:cubicBezTo>
                  <a:lnTo>
                    <a:pt x="17723" y="10991"/>
                  </a:lnTo>
                  <a:lnTo>
                    <a:pt x="17878" y="10991"/>
                  </a:lnTo>
                  <a:cubicBezTo>
                    <a:pt x="17901" y="10978"/>
                    <a:pt x="17931" y="10962"/>
                    <a:pt x="17960" y="10946"/>
                  </a:cubicBezTo>
                  <a:cubicBezTo>
                    <a:pt x="17991" y="10938"/>
                    <a:pt x="18022" y="10931"/>
                    <a:pt x="18060" y="10922"/>
                  </a:cubicBezTo>
                  <a:cubicBezTo>
                    <a:pt x="18119" y="10884"/>
                    <a:pt x="18174" y="10847"/>
                    <a:pt x="18231" y="10809"/>
                  </a:cubicBezTo>
                  <a:cubicBezTo>
                    <a:pt x="18255" y="10810"/>
                    <a:pt x="18272" y="10812"/>
                    <a:pt x="18285" y="10813"/>
                  </a:cubicBezTo>
                  <a:cubicBezTo>
                    <a:pt x="18437" y="10743"/>
                    <a:pt x="18572" y="10665"/>
                    <a:pt x="18727" y="10585"/>
                  </a:cubicBezTo>
                  <a:cubicBezTo>
                    <a:pt x="18793" y="10571"/>
                    <a:pt x="18845" y="10559"/>
                    <a:pt x="18902" y="10547"/>
                  </a:cubicBezTo>
                  <a:cubicBezTo>
                    <a:pt x="19102" y="10441"/>
                    <a:pt x="19321" y="10359"/>
                    <a:pt x="19490" y="10244"/>
                  </a:cubicBezTo>
                  <a:cubicBezTo>
                    <a:pt x="19598" y="10218"/>
                    <a:pt x="19720" y="10123"/>
                    <a:pt x="19858" y="10067"/>
                  </a:cubicBezTo>
                  <a:cubicBezTo>
                    <a:pt x="20036" y="9990"/>
                    <a:pt x="20264" y="9895"/>
                    <a:pt x="20448" y="9779"/>
                  </a:cubicBezTo>
                  <a:cubicBezTo>
                    <a:pt x="20579" y="9695"/>
                    <a:pt x="20697" y="9632"/>
                    <a:pt x="20820" y="9563"/>
                  </a:cubicBezTo>
                  <a:cubicBezTo>
                    <a:pt x="20932" y="9505"/>
                    <a:pt x="21041" y="9448"/>
                    <a:pt x="21168" y="9382"/>
                  </a:cubicBezTo>
                  <a:cubicBezTo>
                    <a:pt x="21237" y="9333"/>
                    <a:pt x="21328" y="9273"/>
                    <a:pt x="21413" y="9214"/>
                  </a:cubicBezTo>
                  <a:cubicBezTo>
                    <a:pt x="21444" y="9202"/>
                    <a:pt x="21463" y="9195"/>
                    <a:pt x="21479" y="9189"/>
                  </a:cubicBezTo>
                  <a:cubicBezTo>
                    <a:pt x="21518" y="9160"/>
                    <a:pt x="21556" y="9132"/>
                    <a:pt x="21587" y="9108"/>
                  </a:cubicBezTo>
                  <a:cubicBezTo>
                    <a:pt x="21834" y="8989"/>
                    <a:pt x="22021" y="8867"/>
                    <a:pt x="22234" y="8696"/>
                  </a:cubicBezTo>
                  <a:cubicBezTo>
                    <a:pt x="22317" y="8651"/>
                    <a:pt x="22411" y="8605"/>
                    <a:pt x="22449" y="8576"/>
                  </a:cubicBezTo>
                  <a:cubicBezTo>
                    <a:pt x="22568" y="8486"/>
                    <a:pt x="22705" y="8404"/>
                    <a:pt x="22830" y="8318"/>
                  </a:cubicBezTo>
                  <a:cubicBezTo>
                    <a:pt x="22945" y="8239"/>
                    <a:pt x="23090" y="8152"/>
                    <a:pt x="23182" y="8080"/>
                  </a:cubicBezTo>
                  <a:cubicBezTo>
                    <a:pt x="23292" y="7995"/>
                    <a:pt x="23433" y="7939"/>
                    <a:pt x="23517" y="7852"/>
                  </a:cubicBezTo>
                  <a:cubicBezTo>
                    <a:pt x="23527" y="7842"/>
                    <a:pt x="23627" y="7778"/>
                    <a:pt x="23654" y="7768"/>
                  </a:cubicBezTo>
                  <a:cubicBezTo>
                    <a:pt x="23732" y="7736"/>
                    <a:pt x="23820" y="7671"/>
                    <a:pt x="23901" y="7616"/>
                  </a:cubicBezTo>
                  <a:cubicBezTo>
                    <a:pt x="24067" y="7503"/>
                    <a:pt x="24232" y="7390"/>
                    <a:pt x="24425" y="7257"/>
                  </a:cubicBezTo>
                  <a:cubicBezTo>
                    <a:pt x="24426" y="7256"/>
                    <a:pt x="24451" y="7244"/>
                    <a:pt x="24494" y="7225"/>
                  </a:cubicBezTo>
                  <a:cubicBezTo>
                    <a:pt x="24538" y="7190"/>
                    <a:pt x="24584" y="7152"/>
                    <a:pt x="24628" y="7116"/>
                  </a:cubicBezTo>
                  <a:cubicBezTo>
                    <a:pt x="24654" y="7103"/>
                    <a:pt x="24681" y="7090"/>
                    <a:pt x="24759" y="7050"/>
                  </a:cubicBezTo>
                  <a:cubicBezTo>
                    <a:pt x="24791" y="7013"/>
                    <a:pt x="24822" y="6979"/>
                    <a:pt x="24857" y="6941"/>
                  </a:cubicBezTo>
                  <a:cubicBezTo>
                    <a:pt x="24882" y="6938"/>
                    <a:pt x="24900" y="6937"/>
                    <a:pt x="24918" y="6935"/>
                  </a:cubicBezTo>
                  <a:cubicBezTo>
                    <a:pt x="25083" y="6806"/>
                    <a:pt x="25240" y="6682"/>
                    <a:pt x="25387" y="6567"/>
                  </a:cubicBezTo>
                  <a:cubicBezTo>
                    <a:pt x="25400" y="6550"/>
                    <a:pt x="25411" y="6534"/>
                    <a:pt x="25440" y="6491"/>
                  </a:cubicBezTo>
                  <a:cubicBezTo>
                    <a:pt x="25468" y="6503"/>
                    <a:pt x="25481" y="6510"/>
                    <a:pt x="25502" y="6519"/>
                  </a:cubicBezTo>
                  <a:cubicBezTo>
                    <a:pt x="25647" y="6400"/>
                    <a:pt x="25777" y="6291"/>
                    <a:pt x="25931" y="6213"/>
                  </a:cubicBezTo>
                  <a:cubicBezTo>
                    <a:pt x="25968" y="6194"/>
                    <a:pt x="26090" y="6107"/>
                    <a:pt x="26105" y="6089"/>
                  </a:cubicBezTo>
                  <a:cubicBezTo>
                    <a:pt x="26165" y="6022"/>
                    <a:pt x="26274" y="5972"/>
                    <a:pt x="26357" y="5898"/>
                  </a:cubicBezTo>
                  <a:cubicBezTo>
                    <a:pt x="26420" y="5841"/>
                    <a:pt x="26549" y="5751"/>
                    <a:pt x="26651" y="5673"/>
                  </a:cubicBezTo>
                  <a:cubicBezTo>
                    <a:pt x="26755" y="5591"/>
                    <a:pt x="26886" y="5483"/>
                    <a:pt x="27029" y="5396"/>
                  </a:cubicBezTo>
                  <a:cubicBezTo>
                    <a:pt x="27107" y="5349"/>
                    <a:pt x="27228" y="5258"/>
                    <a:pt x="27304" y="5193"/>
                  </a:cubicBezTo>
                  <a:cubicBezTo>
                    <a:pt x="27422" y="5096"/>
                    <a:pt x="27516" y="5023"/>
                    <a:pt x="27634" y="4959"/>
                  </a:cubicBezTo>
                  <a:cubicBezTo>
                    <a:pt x="27667" y="4940"/>
                    <a:pt x="27731" y="4896"/>
                    <a:pt x="27770" y="4864"/>
                  </a:cubicBezTo>
                  <a:cubicBezTo>
                    <a:pt x="27866" y="4789"/>
                    <a:pt x="27981" y="4702"/>
                    <a:pt x="28044" y="4640"/>
                  </a:cubicBezTo>
                  <a:cubicBezTo>
                    <a:pt x="28153" y="4536"/>
                    <a:pt x="28247" y="4506"/>
                    <a:pt x="28353" y="4418"/>
                  </a:cubicBezTo>
                  <a:cubicBezTo>
                    <a:pt x="28455" y="4336"/>
                    <a:pt x="28599" y="4240"/>
                    <a:pt x="28689" y="4163"/>
                  </a:cubicBezTo>
                  <a:cubicBezTo>
                    <a:pt x="28803" y="4062"/>
                    <a:pt x="28952" y="3977"/>
                    <a:pt x="29028" y="3907"/>
                  </a:cubicBezTo>
                  <a:cubicBezTo>
                    <a:pt x="29139" y="3806"/>
                    <a:pt x="29256" y="3734"/>
                    <a:pt x="29367" y="3649"/>
                  </a:cubicBezTo>
                  <a:cubicBezTo>
                    <a:pt x="29442" y="3590"/>
                    <a:pt x="29515" y="3532"/>
                    <a:pt x="29592" y="3473"/>
                  </a:cubicBezTo>
                  <a:cubicBezTo>
                    <a:pt x="29640" y="3445"/>
                    <a:pt x="29690" y="3418"/>
                    <a:pt x="29726" y="3397"/>
                  </a:cubicBezTo>
                  <a:cubicBezTo>
                    <a:pt x="29748" y="3381"/>
                    <a:pt x="30057" y="3147"/>
                    <a:pt x="30057" y="3147"/>
                  </a:cubicBezTo>
                  <a:lnTo>
                    <a:pt x="30138" y="3107"/>
                  </a:lnTo>
                  <a:cubicBezTo>
                    <a:pt x="30180" y="3067"/>
                    <a:pt x="30222" y="3029"/>
                    <a:pt x="30263" y="2989"/>
                  </a:cubicBezTo>
                  <a:cubicBezTo>
                    <a:pt x="30394" y="2916"/>
                    <a:pt x="30508" y="2842"/>
                    <a:pt x="30647" y="2726"/>
                  </a:cubicBezTo>
                  <a:cubicBezTo>
                    <a:pt x="30732" y="2655"/>
                    <a:pt x="30856" y="2552"/>
                    <a:pt x="30975" y="2486"/>
                  </a:cubicBezTo>
                  <a:cubicBezTo>
                    <a:pt x="31243" y="2341"/>
                    <a:pt x="31509" y="2146"/>
                    <a:pt x="31744" y="2007"/>
                  </a:cubicBezTo>
                  <a:cubicBezTo>
                    <a:pt x="31833" y="1942"/>
                    <a:pt x="31894" y="1898"/>
                    <a:pt x="31943" y="1861"/>
                  </a:cubicBezTo>
                  <a:lnTo>
                    <a:pt x="31943" y="1861"/>
                  </a:lnTo>
                  <a:cubicBezTo>
                    <a:pt x="31919" y="1862"/>
                    <a:pt x="31894" y="1865"/>
                    <a:pt x="31869" y="1867"/>
                  </a:cubicBezTo>
                  <a:cubicBezTo>
                    <a:pt x="31886" y="1857"/>
                    <a:pt x="31900" y="1845"/>
                    <a:pt x="31916" y="1833"/>
                  </a:cubicBezTo>
                  <a:cubicBezTo>
                    <a:pt x="31972" y="1815"/>
                    <a:pt x="32030" y="1796"/>
                    <a:pt x="32086" y="1779"/>
                  </a:cubicBezTo>
                  <a:cubicBezTo>
                    <a:pt x="32111" y="1758"/>
                    <a:pt x="32127" y="1746"/>
                    <a:pt x="32128" y="1746"/>
                  </a:cubicBezTo>
                  <a:lnTo>
                    <a:pt x="32128" y="1746"/>
                  </a:lnTo>
                  <a:cubicBezTo>
                    <a:pt x="32128" y="1746"/>
                    <a:pt x="32127" y="1746"/>
                    <a:pt x="32125" y="1748"/>
                  </a:cubicBezTo>
                  <a:cubicBezTo>
                    <a:pt x="32456" y="1578"/>
                    <a:pt x="32724" y="1386"/>
                    <a:pt x="33017" y="1233"/>
                  </a:cubicBezTo>
                  <a:cubicBezTo>
                    <a:pt x="33036" y="1233"/>
                    <a:pt x="33054" y="1233"/>
                    <a:pt x="33074" y="1234"/>
                  </a:cubicBezTo>
                  <a:cubicBezTo>
                    <a:pt x="33107" y="1211"/>
                    <a:pt x="33135" y="1193"/>
                    <a:pt x="33160" y="1177"/>
                  </a:cubicBezTo>
                  <a:cubicBezTo>
                    <a:pt x="33198" y="1164"/>
                    <a:pt x="33238" y="1150"/>
                    <a:pt x="33271" y="1139"/>
                  </a:cubicBezTo>
                  <a:cubicBezTo>
                    <a:pt x="33363" y="1087"/>
                    <a:pt x="33438" y="1043"/>
                    <a:pt x="33497" y="1014"/>
                  </a:cubicBezTo>
                  <a:cubicBezTo>
                    <a:pt x="33535" y="981"/>
                    <a:pt x="33566" y="955"/>
                    <a:pt x="33592" y="931"/>
                  </a:cubicBezTo>
                  <a:lnTo>
                    <a:pt x="33592" y="931"/>
                  </a:lnTo>
                  <a:cubicBezTo>
                    <a:pt x="33567" y="939"/>
                    <a:pt x="33545" y="944"/>
                    <a:pt x="33522" y="952"/>
                  </a:cubicBezTo>
                  <a:lnTo>
                    <a:pt x="33547" y="936"/>
                  </a:lnTo>
                  <a:lnTo>
                    <a:pt x="33605" y="924"/>
                  </a:lnTo>
                  <a:lnTo>
                    <a:pt x="33605" y="924"/>
                  </a:lnTo>
                  <a:cubicBezTo>
                    <a:pt x="33599" y="927"/>
                    <a:pt x="33595" y="930"/>
                    <a:pt x="33594" y="931"/>
                  </a:cubicBezTo>
                  <a:cubicBezTo>
                    <a:pt x="33638" y="905"/>
                    <a:pt x="33682" y="886"/>
                    <a:pt x="33726" y="862"/>
                  </a:cubicBezTo>
                  <a:cubicBezTo>
                    <a:pt x="33751" y="862"/>
                    <a:pt x="33778" y="862"/>
                    <a:pt x="33798" y="861"/>
                  </a:cubicBezTo>
                  <a:cubicBezTo>
                    <a:pt x="34004" y="777"/>
                    <a:pt x="34198" y="705"/>
                    <a:pt x="34404" y="649"/>
                  </a:cubicBezTo>
                  <a:cubicBezTo>
                    <a:pt x="34440" y="647"/>
                    <a:pt x="34488" y="646"/>
                    <a:pt x="34538" y="644"/>
                  </a:cubicBezTo>
                  <a:cubicBezTo>
                    <a:pt x="34793" y="599"/>
                    <a:pt x="35013" y="574"/>
                    <a:pt x="35218" y="568"/>
                  </a:cubicBezTo>
                  <a:cubicBezTo>
                    <a:pt x="35271" y="610"/>
                    <a:pt x="35368" y="594"/>
                    <a:pt x="35522" y="644"/>
                  </a:cubicBezTo>
                  <a:cubicBezTo>
                    <a:pt x="35528" y="655"/>
                    <a:pt x="35542" y="675"/>
                    <a:pt x="35558" y="702"/>
                  </a:cubicBezTo>
                  <a:cubicBezTo>
                    <a:pt x="35659" y="730"/>
                    <a:pt x="35721" y="753"/>
                    <a:pt x="35771" y="780"/>
                  </a:cubicBezTo>
                  <a:cubicBezTo>
                    <a:pt x="35803" y="805"/>
                    <a:pt x="35831" y="833"/>
                    <a:pt x="35859" y="863"/>
                  </a:cubicBezTo>
                  <a:cubicBezTo>
                    <a:pt x="35889" y="893"/>
                    <a:pt x="35917" y="922"/>
                    <a:pt x="35943" y="961"/>
                  </a:cubicBezTo>
                  <a:cubicBezTo>
                    <a:pt x="35962" y="961"/>
                    <a:pt x="35981" y="962"/>
                    <a:pt x="36005" y="964"/>
                  </a:cubicBezTo>
                  <a:cubicBezTo>
                    <a:pt x="36061" y="1025"/>
                    <a:pt x="36102" y="1092"/>
                    <a:pt x="36136" y="1133"/>
                  </a:cubicBezTo>
                  <a:cubicBezTo>
                    <a:pt x="36136" y="1152"/>
                    <a:pt x="36136" y="1162"/>
                    <a:pt x="36136" y="1171"/>
                  </a:cubicBezTo>
                  <a:cubicBezTo>
                    <a:pt x="36196" y="1255"/>
                    <a:pt x="36243" y="1336"/>
                    <a:pt x="36276" y="1383"/>
                  </a:cubicBezTo>
                  <a:cubicBezTo>
                    <a:pt x="36326" y="1456"/>
                    <a:pt x="36366" y="1507"/>
                    <a:pt x="36430" y="1592"/>
                  </a:cubicBezTo>
                  <a:lnTo>
                    <a:pt x="36430" y="1592"/>
                  </a:lnTo>
                  <a:cubicBezTo>
                    <a:pt x="36430" y="1585"/>
                    <a:pt x="36431" y="1579"/>
                    <a:pt x="36433" y="1576"/>
                  </a:cubicBezTo>
                  <a:cubicBezTo>
                    <a:pt x="36433" y="1575"/>
                    <a:pt x="36433" y="1575"/>
                    <a:pt x="36433" y="1575"/>
                  </a:cubicBezTo>
                  <a:cubicBezTo>
                    <a:pt x="36436" y="1575"/>
                    <a:pt x="36451" y="1603"/>
                    <a:pt x="36449" y="1618"/>
                  </a:cubicBezTo>
                  <a:cubicBezTo>
                    <a:pt x="36442" y="1609"/>
                    <a:pt x="36436" y="1600"/>
                    <a:pt x="36430" y="1592"/>
                  </a:cubicBezTo>
                  <a:lnTo>
                    <a:pt x="36430" y="1592"/>
                  </a:lnTo>
                  <a:cubicBezTo>
                    <a:pt x="36429" y="1598"/>
                    <a:pt x="36429" y="1606"/>
                    <a:pt x="36427" y="1612"/>
                  </a:cubicBezTo>
                  <a:cubicBezTo>
                    <a:pt x="36432" y="1616"/>
                    <a:pt x="36438" y="1620"/>
                    <a:pt x="36442" y="1623"/>
                  </a:cubicBezTo>
                  <a:lnTo>
                    <a:pt x="36442" y="1623"/>
                  </a:lnTo>
                  <a:cubicBezTo>
                    <a:pt x="36444" y="1621"/>
                    <a:pt x="36446" y="1619"/>
                    <a:pt x="36449" y="1618"/>
                  </a:cubicBezTo>
                  <a:lnTo>
                    <a:pt x="36449" y="1618"/>
                  </a:lnTo>
                  <a:cubicBezTo>
                    <a:pt x="36452" y="1624"/>
                    <a:pt x="36452" y="1627"/>
                    <a:pt x="36450" y="1627"/>
                  </a:cubicBezTo>
                  <a:cubicBezTo>
                    <a:pt x="36449" y="1627"/>
                    <a:pt x="36446" y="1625"/>
                    <a:pt x="36442" y="1623"/>
                  </a:cubicBezTo>
                  <a:lnTo>
                    <a:pt x="36442" y="1623"/>
                  </a:lnTo>
                  <a:cubicBezTo>
                    <a:pt x="36417" y="1652"/>
                    <a:pt x="36480" y="1770"/>
                    <a:pt x="36501" y="1870"/>
                  </a:cubicBezTo>
                  <a:cubicBezTo>
                    <a:pt x="36529" y="1885"/>
                    <a:pt x="36545" y="1893"/>
                    <a:pt x="36567" y="1905"/>
                  </a:cubicBezTo>
                  <a:cubicBezTo>
                    <a:pt x="36583" y="1965"/>
                    <a:pt x="36602" y="2010"/>
                    <a:pt x="36618" y="2082"/>
                  </a:cubicBezTo>
                  <a:cubicBezTo>
                    <a:pt x="36592" y="2035"/>
                    <a:pt x="36571" y="2007"/>
                    <a:pt x="36545" y="1967"/>
                  </a:cubicBezTo>
                  <a:lnTo>
                    <a:pt x="36545" y="1967"/>
                  </a:lnTo>
                  <a:cubicBezTo>
                    <a:pt x="36576" y="2046"/>
                    <a:pt x="36592" y="2120"/>
                    <a:pt x="36617" y="2201"/>
                  </a:cubicBezTo>
                  <a:cubicBezTo>
                    <a:pt x="36645" y="2248"/>
                    <a:pt x="36670" y="2295"/>
                    <a:pt x="36695" y="2351"/>
                  </a:cubicBezTo>
                  <a:cubicBezTo>
                    <a:pt x="36695" y="2371"/>
                    <a:pt x="36691" y="2376"/>
                    <a:pt x="36685" y="2376"/>
                  </a:cubicBezTo>
                  <a:cubicBezTo>
                    <a:pt x="36681" y="2376"/>
                    <a:pt x="36676" y="2373"/>
                    <a:pt x="36673" y="2373"/>
                  </a:cubicBezTo>
                  <a:cubicBezTo>
                    <a:pt x="36665" y="2373"/>
                    <a:pt x="36661" y="2385"/>
                    <a:pt x="36676" y="2457"/>
                  </a:cubicBezTo>
                  <a:cubicBezTo>
                    <a:pt x="36683" y="2474"/>
                    <a:pt x="36692" y="2494"/>
                    <a:pt x="36701" y="2514"/>
                  </a:cubicBezTo>
                  <a:cubicBezTo>
                    <a:pt x="36701" y="2522"/>
                    <a:pt x="36702" y="2530"/>
                    <a:pt x="36702" y="2539"/>
                  </a:cubicBezTo>
                  <a:lnTo>
                    <a:pt x="36676" y="2470"/>
                  </a:lnTo>
                  <a:cubicBezTo>
                    <a:pt x="36676" y="2464"/>
                    <a:pt x="36676" y="2458"/>
                    <a:pt x="36676" y="2458"/>
                  </a:cubicBezTo>
                  <a:lnTo>
                    <a:pt x="36676" y="2458"/>
                  </a:lnTo>
                  <a:cubicBezTo>
                    <a:pt x="36663" y="2577"/>
                    <a:pt x="36723" y="2708"/>
                    <a:pt x="36738" y="2831"/>
                  </a:cubicBezTo>
                  <a:cubicBezTo>
                    <a:pt x="36730" y="3029"/>
                    <a:pt x="36766" y="3238"/>
                    <a:pt x="36782" y="3448"/>
                  </a:cubicBezTo>
                  <a:cubicBezTo>
                    <a:pt x="36771" y="3476"/>
                    <a:pt x="36761" y="3501"/>
                    <a:pt x="36754" y="3521"/>
                  </a:cubicBezTo>
                  <a:cubicBezTo>
                    <a:pt x="36766" y="3622"/>
                    <a:pt x="36770" y="3718"/>
                    <a:pt x="36774" y="3807"/>
                  </a:cubicBezTo>
                  <a:cubicBezTo>
                    <a:pt x="36769" y="3841"/>
                    <a:pt x="36764" y="3872"/>
                    <a:pt x="36758" y="3907"/>
                  </a:cubicBezTo>
                  <a:cubicBezTo>
                    <a:pt x="36760" y="3974"/>
                    <a:pt x="36761" y="4034"/>
                    <a:pt x="36763" y="4087"/>
                  </a:cubicBezTo>
                  <a:cubicBezTo>
                    <a:pt x="36751" y="4184"/>
                    <a:pt x="36739" y="4271"/>
                    <a:pt x="36724" y="4359"/>
                  </a:cubicBezTo>
                  <a:cubicBezTo>
                    <a:pt x="36726" y="4381"/>
                    <a:pt x="36727" y="4402"/>
                    <a:pt x="36730" y="4424"/>
                  </a:cubicBezTo>
                  <a:lnTo>
                    <a:pt x="36716" y="4447"/>
                  </a:lnTo>
                  <a:cubicBezTo>
                    <a:pt x="36707" y="4559"/>
                    <a:pt x="36677" y="4715"/>
                    <a:pt x="36679" y="4777"/>
                  </a:cubicBezTo>
                  <a:cubicBezTo>
                    <a:pt x="36685" y="4903"/>
                    <a:pt x="36646" y="4962"/>
                    <a:pt x="36633" y="5058"/>
                  </a:cubicBezTo>
                  <a:cubicBezTo>
                    <a:pt x="36601" y="5282"/>
                    <a:pt x="36598" y="5445"/>
                    <a:pt x="36554" y="5670"/>
                  </a:cubicBezTo>
                  <a:cubicBezTo>
                    <a:pt x="36539" y="5745"/>
                    <a:pt x="36549" y="5807"/>
                    <a:pt x="36545" y="5916"/>
                  </a:cubicBezTo>
                  <a:cubicBezTo>
                    <a:pt x="36495" y="5944"/>
                    <a:pt x="36445" y="6082"/>
                    <a:pt x="36387" y="6264"/>
                  </a:cubicBezTo>
                  <a:cubicBezTo>
                    <a:pt x="36395" y="6286"/>
                    <a:pt x="36402" y="6307"/>
                    <a:pt x="36414" y="6339"/>
                  </a:cubicBezTo>
                  <a:cubicBezTo>
                    <a:pt x="36374" y="6407"/>
                    <a:pt x="36346" y="6454"/>
                    <a:pt x="36318" y="6500"/>
                  </a:cubicBezTo>
                  <a:cubicBezTo>
                    <a:pt x="36314" y="6531"/>
                    <a:pt x="36308" y="6563"/>
                    <a:pt x="36304" y="6592"/>
                  </a:cubicBezTo>
                  <a:cubicBezTo>
                    <a:pt x="36292" y="6616"/>
                    <a:pt x="36282" y="6635"/>
                    <a:pt x="36270" y="6660"/>
                  </a:cubicBezTo>
                  <a:cubicBezTo>
                    <a:pt x="36262" y="6708"/>
                    <a:pt x="36255" y="6757"/>
                    <a:pt x="36247" y="6806"/>
                  </a:cubicBezTo>
                  <a:lnTo>
                    <a:pt x="36247" y="6806"/>
                  </a:lnTo>
                  <a:cubicBezTo>
                    <a:pt x="36144" y="6856"/>
                    <a:pt x="36056" y="6903"/>
                    <a:pt x="35986" y="6938"/>
                  </a:cubicBezTo>
                  <a:cubicBezTo>
                    <a:pt x="35923" y="6996"/>
                    <a:pt x="35878" y="7035"/>
                    <a:pt x="35833" y="7078"/>
                  </a:cubicBezTo>
                  <a:cubicBezTo>
                    <a:pt x="35665" y="7135"/>
                    <a:pt x="35415" y="7328"/>
                    <a:pt x="35277" y="7381"/>
                  </a:cubicBezTo>
                  <a:cubicBezTo>
                    <a:pt x="35108" y="7505"/>
                    <a:pt x="34946" y="7631"/>
                    <a:pt x="34791" y="7752"/>
                  </a:cubicBezTo>
                  <a:cubicBezTo>
                    <a:pt x="34631" y="7837"/>
                    <a:pt x="34479" y="7928"/>
                    <a:pt x="34315" y="8042"/>
                  </a:cubicBezTo>
                  <a:cubicBezTo>
                    <a:pt x="34069" y="8214"/>
                    <a:pt x="33828" y="8389"/>
                    <a:pt x="33589" y="8568"/>
                  </a:cubicBezTo>
                  <a:cubicBezTo>
                    <a:pt x="33573" y="8592"/>
                    <a:pt x="33557" y="8615"/>
                    <a:pt x="33532" y="8652"/>
                  </a:cubicBezTo>
                  <a:cubicBezTo>
                    <a:pt x="33436" y="8705"/>
                    <a:pt x="33376" y="8733"/>
                    <a:pt x="33304" y="8779"/>
                  </a:cubicBezTo>
                  <a:cubicBezTo>
                    <a:pt x="33236" y="8823"/>
                    <a:pt x="33155" y="8886"/>
                    <a:pt x="33033" y="8974"/>
                  </a:cubicBezTo>
                  <a:cubicBezTo>
                    <a:pt x="33021" y="8989"/>
                    <a:pt x="32989" y="9030"/>
                    <a:pt x="32962" y="9064"/>
                  </a:cubicBezTo>
                  <a:cubicBezTo>
                    <a:pt x="32840" y="9147"/>
                    <a:pt x="32754" y="9198"/>
                    <a:pt x="32658" y="9270"/>
                  </a:cubicBezTo>
                  <a:cubicBezTo>
                    <a:pt x="32583" y="9327"/>
                    <a:pt x="32506" y="9410"/>
                    <a:pt x="32417" y="9475"/>
                  </a:cubicBezTo>
                  <a:cubicBezTo>
                    <a:pt x="32418" y="9478"/>
                    <a:pt x="32419" y="9481"/>
                    <a:pt x="32424" y="9481"/>
                  </a:cubicBezTo>
                  <a:cubicBezTo>
                    <a:pt x="32432" y="9481"/>
                    <a:pt x="32448" y="9474"/>
                    <a:pt x="32486" y="9452"/>
                  </a:cubicBezTo>
                  <a:lnTo>
                    <a:pt x="32486" y="9452"/>
                  </a:lnTo>
                  <a:cubicBezTo>
                    <a:pt x="32480" y="9457"/>
                    <a:pt x="32474" y="9462"/>
                    <a:pt x="32469" y="9467"/>
                  </a:cubicBezTo>
                  <a:lnTo>
                    <a:pt x="32469" y="9467"/>
                  </a:lnTo>
                  <a:cubicBezTo>
                    <a:pt x="32483" y="9457"/>
                    <a:pt x="32498" y="9446"/>
                    <a:pt x="32514" y="9435"/>
                  </a:cubicBezTo>
                  <a:lnTo>
                    <a:pt x="32514" y="9435"/>
                  </a:lnTo>
                  <a:cubicBezTo>
                    <a:pt x="32503" y="9441"/>
                    <a:pt x="32494" y="9447"/>
                    <a:pt x="32486" y="9452"/>
                  </a:cubicBezTo>
                  <a:lnTo>
                    <a:pt x="32486" y="9452"/>
                  </a:lnTo>
                  <a:cubicBezTo>
                    <a:pt x="32498" y="9440"/>
                    <a:pt x="32511" y="9428"/>
                    <a:pt x="32524" y="9416"/>
                  </a:cubicBezTo>
                  <a:cubicBezTo>
                    <a:pt x="32528" y="9413"/>
                    <a:pt x="32534" y="9410"/>
                    <a:pt x="32536" y="9410"/>
                  </a:cubicBezTo>
                  <a:lnTo>
                    <a:pt x="32536" y="9410"/>
                  </a:lnTo>
                  <a:cubicBezTo>
                    <a:pt x="32539" y="9410"/>
                    <a:pt x="32535" y="9415"/>
                    <a:pt x="32514" y="9435"/>
                  </a:cubicBezTo>
                  <a:cubicBezTo>
                    <a:pt x="32514" y="9435"/>
                    <a:pt x="32514" y="9435"/>
                    <a:pt x="32514" y="9435"/>
                  </a:cubicBezTo>
                  <a:lnTo>
                    <a:pt x="32514" y="9435"/>
                  </a:lnTo>
                  <a:cubicBezTo>
                    <a:pt x="32514" y="9435"/>
                    <a:pt x="32514" y="9435"/>
                    <a:pt x="32514" y="9435"/>
                  </a:cubicBezTo>
                  <a:lnTo>
                    <a:pt x="32514" y="9435"/>
                  </a:lnTo>
                  <a:cubicBezTo>
                    <a:pt x="32515" y="9438"/>
                    <a:pt x="32471" y="9472"/>
                    <a:pt x="32428" y="9504"/>
                  </a:cubicBezTo>
                  <a:cubicBezTo>
                    <a:pt x="32442" y="9492"/>
                    <a:pt x="32455" y="9479"/>
                    <a:pt x="32469" y="9467"/>
                  </a:cubicBezTo>
                  <a:lnTo>
                    <a:pt x="32469" y="9467"/>
                  </a:lnTo>
                  <a:cubicBezTo>
                    <a:pt x="32354" y="9550"/>
                    <a:pt x="32301" y="9588"/>
                    <a:pt x="32246" y="9628"/>
                  </a:cubicBezTo>
                  <a:cubicBezTo>
                    <a:pt x="32222" y="9664"/>
                    <a:pt x="32205" y="9691"/>
                    <a:pt x="32175" y="9738"/>
                  </a:cubicBezTo>
                  <a:cubicBezTo>
                    <a:pt x="32152" y="9732"/>
                    <a:pt x="32137" y="9726"/>
                    <a:pt x="32118" y="9720"/>
                  </a:cubicBezTo>
                  <a:cubicBezTo>
                    <a:pt x="31965" y="9860"/>
                    <a:pt x="31810" y="9982"/>
                    <a:pt x="31672" y="10137"/>
                  </a:cubicBezTo>
                  <a:cubicBezTo>
                    <a:pt x="31624" y="10193"/>
                    <a:pt x="31504" y="10303"/>
                    <a:pt x="31426" y="10351"/>
                  </a:cubicBezTo>
                  <a:cubicBezTo>
                    <a:pt x="31404" y="10365"/>
                    <a:pt x="31343" y="10428"/>
                    <a:pt x="31301" y="10468"/>
                  </a:cubicBezTo>
                  <a:cubicBezTo>
                    <a:pt x="31248" y="10534"/>
                    <a:pt x="31198" y="10597"/>
                    <a:pt x="31153" y="10655"/>
                  </a:cubicBezTo>
                  <a:cubicBezTo>
                    <a:pt x="30994" y="10808"/>
                    <a:pt x="30838" y="10918"/>
                    <a:pt x="30729" y="11078"/>
                  </a:cubicBezTo>
                  <a:cubicBezTo>
                    <a:pt x="30664" y="11141"/>
                    <a:pt x="30614" y="11192"/>
                    <a:pt x="30566" y="11239"/>
                  </a:cubicBezTo>
                  <a:cubicBezTo>
                    <a:pt x="30561" y="11262"/>
                    <a:pt x="30558" y="11274"/>
                    <a:pt x="30557" y="11280"/>
                  </a:cubicBezTo>
                  <a:cubicBezTo>
                    <a:pt x="30454" y="11384"/>
                    <a:pt x="30363" y="11481"/>
                    <a:pt x="30332" y="11515"/>
                  </a:cubicBezTo>
                  <a:cubicBezTo>
                    <a:pt x="30233" y="11655"/>
                    <a:pt x="30177" y="11739"/>
                    <a:pt x="30124" y="11820"/>
                  </a:cubicBezTo>
                  <a:cubicBezTo>
                    <a:pt x="30088" y="11849"/>
                    <a:pt x="30070" y="11864"/>
                    <a:pt x="30057" y="11876"/>
                  </a:cubicBezTo>
                  <a:cubicBezTo>
                    <a:pt x="30046" y="11883"/>
                    <a:pt x="30042" y="11883"/>
                    <a:pt x="30035" y="11886"/>
                  </a:cubicBezTo>
                  <a:cubicBezTo>
                    <a:pt x="30055" y="11859"/>
                    <a:pt x="30073" y="11837"/>
                    <a:pt x="30089" y="11817"/>
                  </a:cubicBezTo>
                  <a:cubicBezTo>
                    <a:pt x="30105" y="11795"/>
                    <a:pt x="30120" y="11774"/>
                    <a:pt x="30164" y="11711"/>
                  </a:cubicBezTo>
                  <a:lnTo>
                    <a:pt x="30164" y="11711"/>
                  </a:lnTo>
                  <a:cubicBezTo>
                    <a:pt x="29968" y="11936"/>
                    <a:pt x="29832" y="12126"/>
                    <a:pt x="29696" y="12320"/>
                  </a:cubicBezTo>
                  <a:cubicBezTo>
                    <a:pt x="29680" y="12327"/>
                    <a:pt x="29664" y="12335"/>
                    <a:pt x="29646" y="12343"/>
                  </a:cubicBezTo>
                  <a:cubicBezTo>
                    <a:pt x="29618" y="12395"/>
                    <a:pt x="29595" y="12442"/>
                    <a:pt x="29573" y="12488"/>
                  </a:cubicBezTo>
                  <a:cubicBezTo>
                    <a:pt x="29552" y="12523"/>
                    <a:pt x="29532" y="12560"/>
                    <a:pt x="29512" y="12594"/>
                  </a:cubicBezTo>
                  <a:cubicBezTo>
                    <a:pt x="29496" y="12608"/>
                    <a:pt x="29480" y="12623"/>
                    <a:pt x="29462" y="12638"/>
                  </a:cubicBezTo>
                  <a:cubicBezTo>
                    <a:pt x="29431" y="12673"/>
                    <a:pt x="29401" y="12710"/>
                    <a:pt x="29379" y="12735"/>
                  </a:cubicBezTo>
                  <a:cubicBezTo>
                    <a:pt x="29343" y="12794"/>
                    <a:pt x="29311" y="12850"/>
                    <a:pt x="29274" y="12911"/>
                  </a:cubicBezTo>
                  <a:cubicBezTo>
                    <a:pt x="29251" y="12926"/>
                    <a:pt x="29234" y="12935"/>
                    <a:pt x="29215" y="12945"/>
                  </a:cubicBezTo>
                  <a:cubicBezTo>
                    <a:pt x="29178" y="13003"/>
                    <a:pt x="29139" y="13064"/>
                    <a:pt x="29100" y="13123"/>
                  </a:cubicBezTo>
                  <a:cubicBezTo>
                    <a:pt x="29073" y="13182"/>
                    <a:pt x="29117" y="13166"/>
                    <a:pt x="29015" y="13307"/>
                  </a:cubicBezTo>
                  <a:cubicBezTo>
                    <a:pt x="28997" y="13319"/>
                    <a:pt x="28983" y="13329"/>
                    <a:pt x="28962" y="13344"/>
                  </a:cubicBezTo>
                  <a:cubicBezTo>
                    <a:pt x="28919" y="13413"/>
                    <a:pt x="28881" y="13487"/>
                    <a:pt x="28852" y="13541"/>
                  </a:cubicBezTo>
                  <a:cubicBezTo>
                    <a:pt x="28877" y="13529"/>
                    <a:pt x="28894" y="13520"/>
                    <a:pt x="28918" y="13509"/>
                  </a:cubicBezTo>
                  <a:lnTo>
                    <a:pt x="28918" y="13509"/>
                  </a:lnTo>
                  <a:cubicBezTo>
                    <a:pt x="28874" y="13584"/>
                    <a:pt x="28852" y="13621"/>
                    <a:pt x="28833" y="13653"/>
                  </a:cubicBezTo>
                  <a:cubicBezTo>
                    <a:pt x="28812" y="13657"/>
                    <a:pt x="28796" y="13662"/>
                    <a:pt x="28777" y="13666"/>
                  </a:cubicBezTo>
                  <a:cubicBezTo>
                    <a:pt x="28761" y="13713"/>
                    <a:pt x="28749" y="13747"/>
                    <a:pt x="28737" y="13778"/>
                  </a:cubicBezTo>
                  <a:cubicBezTo>
                    <a:pt x="28718" y="13804"/>
                    <a:pt x="28700" y="13831"/>
                    <a:pt x="28678" y="13862"/>
                  </a:cubicBezTo>
                  <a:cubicBezTo>
                    <a:pt x="28665" y="13910"/>
                    <a:pt x="28656" y="13956"/>
                    <a:pt x="28649" y="13996"/>
                  </a:cubicBezTo>
                  <a:cubicBezTo>
                    <a:pt x="28683" y="13922"/>
                    <a:pt x="28721" y="13844"/>
                    <a:pt x="28769" y="13750"/>
                  </a:cubicBezTo>
                  <a:lnTo>
                    <a:pt x="28769" y="13750"/>
                  </a:lnTo>
                  <a:cubicBezTo>
                    <a:pt x="28728" y="13850"/>
                    <a:pt x="28689" y="13932"/>
                    <a:pt x="28649" y="13996"/>
                  </a:cubicBezTo>
                  <a:cubicBezTo>
                    <a:pt x="28552" y="14190"/>
                    <a:pt x="28556" y="14262"/>
                    <a:pt x="28544" y="14390"/>
                  </a:cubicBezTo>
                  <a:cubicBezTo>
                    <a:pt x="28516" y="14368"/>
                    <a:pt x="28502" y="14356"/>
                    <a:pt x="28485" y="14343"/>
                  </a:cubicBezTo>
                  <a:cubicBezTo>
                    <a:pt x="28460" y="14416"/>
                    <a:pt x="28446" y="14458"/>
                    <a:pt x="28428" y="14509"/>
                  </a:cubicBezTo>
                  <a:cubicBezTo>
                    <a:pt x="28435" y="14531"/>
                    <a:pt x="28443" y="14553"/>
                    <a:pt x="28449" y="14574"/>
                  </a:cubicBezTo>
                  <a:cubicBezTo>
                    <a:pt x="28377" y="14812"/>
                    <a:pt x="28377" y="14811"/>
                    <a:pt x="28315" y="15020"/>
                  </a:cubicBezTo>
                  <a:cubicBezTo>
                    <a:pt x="28331" y="15030"/>
                    <a:pt x="28349" y="15040"/>
                    <a:pt x="28372" y="15053"/>
                  </a:cubicBezTo>
                  <a:cubicBezTo>
                    <a:pt x="28327" y="15261"/>
                    <a:pt x="28307" y="15439"/>
                    <a:pt x="28332" y="15674"/>
                  </a:cubicBezTo>
                  <a:cubicBezTo>
                    <a:pt x="28340" y="15620"/>
                    <a:pt x="28343" y="15596"/>
                    <a:pt x="28346" y="15582"/>
                  </a:cubicBezTo>
                  <a:cubicBezTo>
                    <a:pt x="28410" y="15849"/>
                    <a:pt x="28394" y="15923"/>
                    <a:pt x="28494" y="16126"/>
                  </a:cubicBezTo>
                  <a:cubicBezTo>
                    <a:pt x="28528" y="16161"/>
                    <a:pt x="28556" y="16192"/>
                    <a:pt x="28584" y="16217"/>
                  </a:cubicBezTo>
                  <a:cubicBezTo>
                    <a:pt x="28643" y="16289"/>
                    <a:pt x="28700" y="16360"/>
                    <a:pt x="28765" y="16411"/>
                  </a:cubicBezTo>
                  <a:cubicBezTo>
                    <a:pt x="28775" y="16435"/>
                    <a:pt x="28786" y="16456"/>
                    <a:pt x="28794" y="16476"/>
                  </a:cubicBezTo>
                  <a:cubicBezTo>
                    <a:pt x="28839" y="16506"/>
                    <a:pt x="28881" y="16523"/>
                    <a:pt x="28918" y="16544"/>
                  </a:cubicBezTo>
                  <a:cubicBezTo>
                    <a:pt x="28946" y="16567"/>
                    <a:pt x="28962" y="16581"/>
                    <a:pt x="28970" y="16587"/>
                  </a:cubicBezTo>
                  <a:cubicBezTo>
                    <a:pt x="29162" y="16682"/>
                    <a:pt x="29357" y="16719"/>
                    <a:pt x="29540" y="16719"/>
                  </a:cubicBezTo>
                  <a:cubicBezTo>
                    <a:pt x="29664" y="16719"/>
                    <a:pt x="29783" y="16702"/>
                    <a:pt x="29892" y="16675"/>
                  </a:cubicBezTo>
                  <a:cubicBezTo>
                    <a:pt x="30001" y="16656"/>
                    <a:pt x="30123" y="16623"/>
                    <a:pt x="30242" y="16585"/>
                  </a:cubicBezTo>
                  <a:lnTo>
                    <a:pt x="30242" y="16585"/>
                  </a:lnTo>
                  <a:cubicBezTo>
                    <a:pt x="30207" y="16604"/>
                    <a:pt x="30182" y="16617"/>
                    <a:pt x="30160" y="16631"/>
                  </a:cubicBezTo>
                  <a:cubicBezTo>
                    <a:pt x="30330" y="16579"/>
                    <a:pt x="30475" y="16517"/>
                    <a:pt x="30620" y="16441"/>
                  </a:cubicBezTo>
                  <a:cubicBezTo>
                    <a:pt x="30786" y="16353"/>
                    <a:pt x="30947" y="16245"/>
                    <a:pt x="31098" y="16135"/>
                  </a:cubicBezTo>
                  <a:cubicBezTo>
                    <a:pt x="31093" y="16119"/>
                    <a:pt x="31090" y="16110"/>
                    <a:pt x="31087" y="16100"/>
                  </a:cubicBezTo>
                  <a:cubicBezTo>
                    <a:pt x="31168" y="16029"/>
                    <a:pt x="31248" y="15960"/>
                    <a:pt x="31319" y="15891"/>
                  </a:cubicBezTo>
                  <a:cubicBezTo>
                    <a:pt x="31410" y="15845"/>
                    <a:pt x="31493" y="15801"/>
                    <a:pt x="31568" y="15758"/>
                  </a:cubicBezTo>
                  <a:cubicBezTo>
                    <a:pt x="31741" y="15605"/>
                    <a:pt x="31906" y="15461"/>
                    <a:pt x="32018" y="15315"/>
                  </a:cubicBezTo>
                  <a:cubicBezTo>
                    <a:pt x="32247" y="15127"/>
                    <a:pt x="32445" y="14895"/>
                    <a:pt x="32620" y="14672"/>
                  </a:cubicBezTo>
                  <a:cubicBezTo>
                    <a:pt x="32653" y="14642"/>
                    <a:pt x="32674" y="14624"/>
                    <a:pt x="32680" y="14618"/>
                  </a:cubicBezTo>
                  <a:cubicBezTo>
                    <a:pt x="32765" y="14499"/>
                    <a:pt x="32836" y="14403"/>
                    <a:pt x="32886" y="14334"/>
                  </a:cubicBezTo>
                  <a:cubicBezTo>
                    <a:pt x="32951" y="14266"/>
                    <a:pt x="32990" y="14224"/>
                    <a:pt x="33062" y="14149"/>
                  </a:cubicBezTo>
                  <a:cubicBezTo>
                    <a:pt x="33046" y="14122"/>
                    <a:pt x="33033" y="14102"/>
                    <a:pt x="33020" y="14081"/>
                  </a:cubicBezTo>
                  <a:cubicBezTo>
                    <a:pt x="33065" y="14021"/>
                    <a:pt x="33092" y="13987"/>
                    <a:pt x="33118" y="13953"/>
                  </a:cubicBezTo>
                  <a:cubicBezTo>
                    <a:pt x="33145" y="13922"/>
                    <a:pt x="33170" y="13891"/>
                    <a:pt x="33196" y="13859"/>
                  </a:cubicBezTo>
                  <a:lnTo>
                    <a:pt x="33196" y="13859"/>
                  </a:lnTo>
                  <a:cubicBezTo>
                    <a:pt x="33176" y="13900"/>
                    <a:pt x="33158" y="13934"/>
                    <a:pt x="33143" y="13965"/>
                  </a:cubicBezTo>
                  <a:cubicBezTo>
                    <a:pt x="33286" y="13835"/>
                    <a:pt x="33289" y="13835"/>
                    <a:pt x="33411" y="13640"/>
                  </a:cubicBezTo>
                  <a:cubicBezTo>
                    <a:pt x="33435" y="13616"/>
                    <a:pt x="33457" y="13594"/>
                    <a:pt x="33479" y="13572"/>
                  </a:cubicBezTo>
                  <a:cubicBezTo>
                    <a:pt x="33616" y="13362"/>
                    <a:pt x="33614" y="13362"/>
                    <a:pt x="33785" y="13145"/>
                  </a:cubicBezTo>
                  <a:cubicBezTo>
                    <a:pt x="33792" y="13135"/>
                    <a:pt x="33805" y="13107"/>
                    <a:pt x="33814" y="13089"/>
                  </a:cubicBezTo>
                  <a:lnTo>
                    <a:pt x="33814" y="13089"/>
                  </a:lnTo>
                  <a:cubicBezTo>
                    <a:pt x="33797" y="13107"/>
                    <a:pt x="33778" y="13126"/>
                    <a:pt x="33744" y="13160"/>
                  </a:cubicBezTo>
                  <a:cubicBezTo>
                    <a:pt x="33788" y="13094"/>
                    <a:pt x="33817" y="13051"/>
                    <a:pt x="33844" y="13013"/>
                  </a:cubicBezTo>
                  <a:cubicBezTo>
                    <a:pt x="33864" y="13001"/>
                    <a:pt x="33880" y="12994"/>
                    <a:pt x="33897" y="12986"/>
                  </a:cubicBezTo>
                  <a:cubicBezTo>
                    <a:pt x="33911" y="12956"/>
                    <a:pt x="33922" y="12929"/>
                    <a:pt x="33932" y="12916"/>
                  </a:cubicBezTo>
                  <a:cubicBezTo>
                    <a:pt x="34085" y="12702"/>
                    <a:pt x="34192" y="12457"/>
                    <a:pt x="34362" y="12251"/>
                  </a:cubicBezTo>
                  <a:cubicBezTo>
                    <a:pt x="34384" y="12223"/>
                    <a:pt x="34429" y="12133"/>
                    <a:pt x="34465" y="12071"/>
                  </a:cubicBezTo>
                  <a:cubicBezTo>
                    <a:pt x="34581" y="11868"/>
                    <a:pt x="34694" y="11665"/>
                    <a:pt x="34824" y="11484"/>
                  </a:cubicBezTo>
                  <a:cubicBezTo>
                    <a:pt x="34846" y="11430"/>
                    <a:pt x="34871" y="11368"/>
                    <a:pt x="34887" y="11330"/>
                  </a:cubicBezTo>
                  <a:cubicBezTo>
                    <a:pt x="34959" y="11192"/>
                    <a:pt x="35016" y="11081"/>
                    <a:pt x="35082" y="10956"/>
                  </a:cubicBezTo>
                  <a:cubicBezTo>
                    <a:pt x="35115" y="10906"/>
                    <a:pt x="35162" y="10834"/>
                    <a:pt x="35231" y="10730"/>
                  </a:cubicBezTo>
                  <a:cubicBezTo>
                    <a:pt x="35275" y="10650"/>
                    <a:pt x="35343" y="10503"/>
                    <a:pt x="35399" y="10415"/>
                  </a:cubicBezTo>
                  <a:cubicBezTo>
                    <a:pt x="35478" y="10291"/>
                    <a:pt x="35515" y="10181"/>
                    <a:pt x="35572" y="10067"/>
                  </a:cubicBezTo>
                  <a:cubicBezTo>
                    <a:pt x="35633" y="9945"/>
                    <a:pt x="35693" y="9820"/>
                    <a:pt x="35753" y="9698"/>
                  </a:cubicBezTo>
                  <a:cubicBezTo>
                    <a:pt x="35821" y="9561"/>
                    <a:pt x="35871" y="9436"/>
                    <a:pt x="35921" y="9304"/>
                  </a:cubicBezTo>
                  <a:cubicBezTo>
                    <a:pt x="35965" y="9195"/>
                    <a:pt x="36017" y="9070"/>
                    <a:pt x="36076" y="8926"/>
                  </a:cubicBezTo>
                  <a:cubicBezTo>
                    <a:pt x="36083" y="8911"/>
                    <a:pt x="36112" y="8871"/>
                    <a:pt x="36129" y="8830"/>
                  </a:cubicBezTo>
                  <a:cubicBezTo>
                    <a:pt x="36287" y="8445"/>
                    <a:pt x="36426" y="8052"/>
                    <a:pt x="36573" y="7659"/>
                  </a:cubicBezTo>
                  <a:cubicBezTo>
                    <a:pt x="36586" y="7621"/>
                    <a:pt x="36593" y="7575"/>
                    <a:pt x="36604" y="7537"/>
                  </a:cubicBezTo>
                  <a:cubicBezTo>
                    <a:pt x="36620" y="7508"/>
                    <a:pt x="36630" y="7490"/>
                    <a:pt x="36638" y="7475"/>
                  </a:cubicBezTo>
                  <a:cubicBezTo>
                    <a:pt x="36648" y="7427"/>
                    <a:pt x="36658" y="7381"/>
                    <a:pt x="36668" y="7330"/>
                  </a:cubicBezTo>
                  <a:cubicBezTo>
                    <a:pt x="36693" y="7277"/>
                    <a:pt x="36716" y="7241"/>
                    <a:pt x="36732" y="7194"/>
                  </a:cubicBezTo>
                  <a:cubicBezTo>
                    <a:pt x="36747" y="7152"/>
                    <a:pt x="36761" y="7108"/>
                    <a:pt x="36776" y="7064"/>
                  </a:cubicBezTo>
                  <a:lnTo>
                    <a:pt x="36776" y="7064"/>
                  </a:lnTo>
                  <a:cubicBezTo>
                    <a:pt x="36776" y="7064"/>
                    <a:pt x="36777" y="7064"/>
                    <a:pt x="36777" y="7063"/>
                  </a:cubicBezTo>
                  <a:cubicBezTo>
                    <a:pt x="36886" y="7003"/>
                    <a:pt x="36964" y="6951"/>
                    <a:pt x="37060" y="6897"/>
                  </a:cubicBezTo>
                  <a:cubicBezTo>
                    <a:pt x="37147" y="6848"/>
                    <a:pt x="37244" y="6800"/>
                    <a:pt x="37338" y="6756"/>
                  </a:cubicBezTo>
                  <a:cubicBezTo>
                    <a:pt x="37432" y="6709"/>
                    <a:pt x="37534" y="6663"/>
                    <a:pt x="37617" y="6616"/>
                  </a:cubicBezTo>
                  <a:cubicBezTo>
                    <a:pt x="37700" y="6572"/>
                    <a:pt x="37807" y="6526"/>
                    <a:pt x="37851" y="6497"/>
                  </a:cubicBezTo>
                  <a:cubicBezTo>
                    <a:pt x="37972" y="6422"/>
                    <a:pt x="38013" y="6429"/>
                    <a:pt x="38124" y="6382"/>
                  </a:cubicBezTo>
                  <a:cubicBezTo>
                    <a:pt x="38147" y="6369"/>
                    <a:pt x="38187" y="6345"/>
                    <a:pt x="38234" y="6317"/>
                  </a:cubicBezTo>
                  <a:cubicBezTo>
                    <a:pt x="38347" y="6266"/>
                    <a:pt x="38469" y="6210"/>
                    <a:pt x="38593" y="6161"/>
                  </a:cubicBezTo>
                  <a:cubicBezTo>
                    <a:pt x="38716" y="6111"/>
                    <a:pt x="38821" y="6058"/>
                    <a:pt x="38933" y="6005"/>
                  </a:cubicBezTo>
                  <a:cubicBezTo>
                    <a:pt x="39037" y="5957"/>
                    <a:pt x="39159" y="5907"/>
                    <a:pt x="39290" y="5851"/>
                  </a:cubicBezTo>
                  <a:cubicBezTo>
                    <a:pt x="39411" y="5827"/>
                    <a:pt x="39595" y="5758"/>
                    <a:pt x="39730" y="5698"/>
                  </a:cubicBezTo>
                  <a:cubicBezTo>
                    <a:pt x="39842" y="5648"/>
                    <a:pt x="39941" y="5614"/>
                    <a:pt x="40045" y="5579"/>
                  </a:cubicBezTo>
                  <a:cubicBezTo>
                    <a:pt x="40419" y="5454"/>
                    <a:pt x="40785" y="5315"/>
                    <a:pt x="41170" y="5221"/>
                  </a:cubicBezTo>
                  <a:cubicBezTo>
                    <a:pt x="41197" y="5215"/>
                    <a:pt x="41232" y="5196"/>
                    <a:pt x="41265" y="5183"/>
                  </a:cubicBezTo>
                  <a:cubicBezTo>
                    <a:pt x="41294" y="5180"/>
                    <a:pt x="41325" y="5177"/>
                    <a:pt x="41365" y="5173"/>
                  </a:cubicBezTo>
                  <a:cubicBezTo>
                    <a:pt x="41496" y="5127"/>
                    <a:pt x="41631" y="5084"/>
                    <a:pt x="41775" y="5045"/>
                  </a:cubicBezTo>
                  <a:cubicBezTo>
                    <a:pt x="41927" y="5001"/>
                    <a:pt x="42094" y="4968"/>
                    <a:pt x="42247" y="4939"/>
                  </a:cubicBezTo>
                  <a:cubicBezTo>
                    <a:pt x="42390" y="4912"/>
                    <a:pt x="42527" y="4865"/>
                    <a:pt x="42673" y="4855"/>
                  </a:cubicBezTo>
                  <a:cubicBezTo>
                    <a:pt x="42727" y="4837"/>
                    <a:pt x="42792" y="4817"/>
                    <a:pt x="42843" y="4800"/>
                  </a:cubicBezTo>
                  <a:cubicBezTo>
                    <a:pt x="42999" y="4783"/>
                    <a:pt x="43146" y="4761"/>
                    <a:pt x="43348" y="4742"/>
                  </a:cubicBezTo>
                  <a:cubicBezTo>
                    <a:pt x="43386" y="4727"/>
                    <a:pt x="43426" y="4709"/>
                    <a:pt x="43455" y="4696"/>
                  </a:cubicBezTo>
                  <a:cubicBezTo>
                    <a:pt x="43648" y="4690"/>
                    <a:pt x="43832" y="4662"/>
                    <a:pt x="44001" y="4649"/>
                  </a:cubicBezTo>
                  <a:cubicBezTo>
                    <a:pt x="44095" y="4620"/>
                    <a:pt x="44186" y="4616"/>
                    <a:pt x="44286" y="4616"/>
                  </a:cubicBezTo>
                  <a:cubicBezTo>
                    <a:pt x="44326" y="4616"/>
                    <a:pt x="44369" y="4616"/>
                    <a:pt x="44413" y="4616"/>
                  </a:cubicBezTo>
                  <a:cubicBezTo>
                    <a:pt x="44441" y="4616"/>
                    <a:pt x="44469" y="4616"/>
                    <a:pt x="44498" y="4615"/>
                  </a:cubicBezTo>
                  <a:cubicBezTo>
                    <a:pt x="44538" y="4602"/>
                    <a:pt x="44582" y="4587"/>
                    <a:pt x="44606" y="4578"/>
                  </a:cubicBezTo>
                  <a:cubicBezTo>
                    <a:pt x="44688" y="4580"/>
                    <a:pt x="44737" y="4583"/>
                    <a:pt x="44781" y="4583"/>
                  </a:cubicBezTo>
                  <a:cubicBezTo>
                    <a:pt x="44789" y="4583"/>
                    <a:pt x="44796" y="4583"/>
                    <a:pt x="44803" y="4583"/>
                  </a:cubicBezTo>
                  <a:cubicBezTo>
                    <a:pt x="45012" y="4572"/>
                    <a:pt x="45222" y="4571"/>
                    <a:pt x="45430" y="4571"/>
                  </a:cubicBezTo>
                  <a:cubicBezTo>
                    <a:pt x="45446" y="4571"/>
                    <a:pt x="45461" y="4577"/>
                    <a:pt x="45464" y="4577"/>
                  </a:cubicBezTo>
                  <a:cubicBezTo>
                    <a:pt x="45431" y="4589"/>
                    <a:pt x="45402" y="4599"/>
                    <a:pt x="45374" y="4608"/>
                  </a:cubicBezTo>
                  <a:cubicBezTo>
                    <a:pt x="45390" y="4611"/>
                    <a:pt x="45405" y="4612"/>
                    <a:pt x="45421" y="4614"/>
                  </a:cubicBezTo>
                  <a:cubicBezTo>
                    <a:pt x="45519" y="4600"/>
                    <a:pt x="45617" y="4593"/>
                    <a:pt x="45765" y="4580"/>
                  </a:cubicBezTo>
                  <a:cubicBezTo>
                    <a:pt x="45809" y="4580"/>
                    <a:pt x="45874" y="4578"/>
                    <a:pt x="45952" y="4578"/>
                  </a:cubicBezTo>
                  <a:cubicBezTo>
                    <a:pt x="46017" y="4578"/>
                    <a:pt x="46091" y="4579"/>
                    <a:pt x="46170" y="4583"/>
                  </a:cubicBezTo>
                  <a:cubicBezTo>
                    <a:pt x="46389" y="4614"/>
                    <a:pt x="46387" y="4612"/>
                    <a:pt x="46670" y="4621"/>
                  </a:cubicBezTo>
                  <a:cubicBezTo>
                    <a:pt x="46942" y="4625"/>
                    <a:pt x="47217" y="4643"/>
                    <a:pt x="47420" y="4689"/>
                  </a:cubicBezTo>
                  <a:cubicBezTo>
                    <a:pt x="47632" y="4708"/>
                    <a:pt x="47798" y="4723"/>
                    <a:pt x="47959" y="4737"/>
                  </a:cubicBezTo>
                  <a:cubicBezTo>
                    <a:pt x="48059" y="4742"/>
                    <a:pt x="48157" y="4740"/>
                    <a:pt x="48266" y="4750"/>
                  </a:cubicBezTo>
                  <a:cubicBezTo>
                    <a:pt x="48269" y="4759"/>
                    <a:pt x="48271" y="4767"/>
                    <a:pt x="48272" y="4773"/>
                  </a:cubicBezTo>
                  <a:cubicBezTo>
                    <a:pt x="48236" y="4771"/>
                    <a:pt x="48148" y="4761"/>
                    <a:pt x="48104" y="4761"/>
                  </a:cubicBezTo>
                  <a:cubicBezTo>
                    <a:pt x="48069" y="4761"/>
                    <a:pt x="48060" y="4767"/>
                    <a:pt x="48123" y="4787"/>
                  </a:cubicBezTo>
                  <a:cubicBezTo>
                    <a:pt x="48456" y="4817"/>
                    <a:pt x="48478" y="4827"/>
                    <a:pt x="48814" y="4893"/>
                  </a:cubicBezTo>
                  <a:cubicBezTo>
                    <a:pt x="48986" y="4930"/>
                    <a:pt x="49175" y="4961"/>
                    <a:pt x="49353" y="4981"/>
                  </a:cubicBezTo>
                  <a:cubicBezTo>
                    <a:pt x="49361" y="4983"/>
                    <a:pt x="49389" y="4993"/>
                    <a:pt x="49411" y="4999"/>
                  </a:cubicBezTo>
                  <a:cubicBezTo>
                    <a:pt x="49374" y="5006"/>
                    <a:pt x="49336" y="5015"/>
                    <a:pt x="49284" y="5026"/>
                  </a:cubicBezTo>
                  <a:cubicBezTo>
                    <a:pt x="49381" y="5037"/>
                    <a:pt x="49430" y="5043"/>
                    <a:pt x="49478" y="5049"/>
                  </a:cubicBezTo>
                  <a:cubicBezTo>
                    <a:pt x="49509" y="5051"/>
                    <a:pt x="49540" y="5051"/>
                    <a:pt x="49596" y="5052"/>
                  </a:cubicBezTo>
                  <a:cubicBezTo>
                    <a:pt x="49659" y="5083"/>
                    <a:pt x="49702" y="5105"/>
                    <a:pt x="49743" y="5124"/>
                  </a:cubicBezTo>
                  <a:cubicBezTo>
                    <a:pt x="49815" y="5132"/>
                    <a:pt x="49860" y="5136"/>
                    <a:pt x="49905" y="5140"/>
                  </a:cubicBezTo>
                  <a:cubicBezTo>
                    <a:pt x="49971" y="5161"/>
                    <a:pt x="50026" y="5179"/>
                    <a:pt x="50077" y="5193"/>
                  </a:cubicBezTo>
                  <a:cubicBezTo>
                    <a:pt x="50077" y="5193"/>
                    <a:pt x="50077" y="5193"/>
                    <a:pt x="50077" y="5193"/>
                  </a:cubicBezTo>
                  <a:lnTo>
                    <a:pt x="50077" y="5193"/>
                  </a:lnTo>
                  <a:cubicBezTo>
                    <a:pt x="50077" y="5193"/>
                    <a:pt x="50077" y="5193"/>
                    <a:pt x="50077" y="5193"/>
                  </a:cubicBezTo>
                  <a:lnTo>
                    <a:pt x="50077" y="5193"/>
                  </a:lnTo>
                  <a:cubicBezTo>
                    <a:pt x="50096" y="5195"/>
                    <a:pt x="50118" y="5195"/>
                    <a:pt x="50141" y="5195"/>
                  </a:cubicBezTo>
                  <a:lnTo>
                    <a:pt x="50166" y="5205"/>
                  </a:lnTo>
                  <a:lnTo>
                    <a:pt x="50092" y="5198"/>
                  </a:lnTo>
                  <a:lnTo>
                    <a:pt x="50092" y="5198"/>
                  </a:lnTo>
                  <a:cubicBezTo>
                    <a:pt x="50168" y="5223"/>
                    <a:pt x="50387" y="5303"/>
                    <a:pt x="50498" y="5330"/>
                  </a:cubicBezTo>
                  <a:cubicBezTo>
                    <a:pt x="50498" y="5330"/>
                    <a:pt x="50498" y="5330"/>
                    <a:pt x="50499" y="5330"/>
                  </a:cubicBezTo>
                  <a:lnTo>
                    <a:pt x="50499" y="5330"/>
                  </a:lnTo>
                  <a:cubicBezTo>
                    <a:pt x="50499" y="5330"/>
                    <a:pt x="50499" y="5329"/>
                    <a:pt x="50499" y="5329"/>
                  </a:cubicBezTo>
                  <a:lnTo>
                    <a:pt x="50499" y="5329"/>
                  </a:lnTo>
                  <a:cubicBezTo>
                    <a:pt x="50499" y="5330"/>
                    <a:pt x="50500" y="5330"/>
                    <a:pt x="50500" y="5330"/>
                  </a:cubicBezTo>
                  <a:lnTo>
                    <a:pt x="50500" y="5330"/>
                  </a:lnTo>
                  <a:cubicBezTo>
                    <a:pt x="50558" y="5339"/>
                    <a:pt x="50612" y="5352"/>
                    <a:pt x="50667" y="5367"/>
                  </a:cubicBezTo>
                  <a:lnTo>
                    <a:pt x="50669" y="5377"/>
                  </a:lnTo>
                  <a:lnTo>
                    <a:pt x="50512" y="5339"/>
                  </a:lnTo>
                  <a:lnTo>
                    <a:pt x="50512" y="5339"/>
                  </a:lnTo>
                  <a:cubicBezTo>
                    <a:pt x="50570" y="5379"/>
                    <a:pt x="50705" y="5414"/>
                    <a:pt x="50860" y="5474"/>
                  </a:cubicBezTo>
                  <a:cubicBezTo>
                    <a:pt x="50798" y="5436"/>
                    <a:pt x="50781" y="5424"/>
                    <a:pt x="50756" y="5408"/>
                  </a:cubicBezTo>
                  <a:lnTo>
                    <a:pt x="50756" y="5408"/>
                  </a:lnTo>
                  <a:cubicBezTo>
                    <a:pt x="50814" y="5424"/>
                    <a:pt x="50863" y="5438"/>
                    <a:pt x="50907" y="5449"/>
                  </a:cubicBezTo>
                  <a:cubicBezTo>
                    <a:pt x="50922" y="5464"/>
                    <a:pt x="50934" y="5476"/>
                    <a:pt x="50936" y="5479"/>
                  </a:cubicBezTo>
                  <a:cubicBezTo>
                    <a:pt x="51104" y="5530"/>
                    <a:pt x="51237" y="5591"/>
                    <a:pt x="51375" y="5639"/>
                  </a:cubicBezTo>
                  <a:cubicBezTo>
                    <a:pt x="51409" y="5652"/>
                    <a:pt x="51451" y="5663"/>
                    <a:pt x="51484" y="5673"/>
                  </a:cubicBezTo>
                  <a:cubicBezTo>
                    <a:pt x="51500" y="5669"/>
                    <a:pt x="51513" y="5666"/>
                    <a:pt x="51528" y="5663"/>
                  </a:cubicBezTo>
                  <a:cubicBezTo>
                    <a:pt x="51672" y="5732"/>
                    <a:pt x="51803" y="5739"/>
                    <a:pt x="51981" y="5817"/>
                  </a:cubicBezTo>
                  <a:cubicBezTo>
                    <a:pt x="51931" y="5777"/>
                    <a:pt x="51906" y="5757"/>
                    <a:pt x="51860" y="5726"/>
                  </a:cubicBezTo>
                  <a:lnTo>
                    <a:pt x="51860" y="5726"/>
                  </a:lnTo>
                  <a:cubicBezTo>
                    <a:pt x="51983" y="5771"/>
                    <a:pt x="52074" y="5816"/>
                    <a:pt x="52202" y="5869"/>
                  </a:cubicBezTo>
                  <a:cubicBezTo>
                    <a:pt x="52218" y="5874"/>
                    <a:pt x="52284" y="5897"/>
                    <a:pt x="52394" y="5933"/>
                  </a:cubicBezTo>
                  <a:cubicBezTo>
                    <a:pt x="52333" y="5926"/>
                    <a:pt x="52308" y="5922"/>
                    <a:pt x="52237" y="5911"/>
                  </a:cubicBezTo>
                  <a:lnTo>
                    <a:pt x="52237" y="5911"/>
                  </a:lnTo>
                  <a:cubicBezTo>
                    <a:pt x="52374" y="5957"/>
                    <a:pt x="52442" y="5977"/>
                    <a:pt x="52518" y="6002"/>
                  </a:cubicBezTo>
                  <a:cubicBezTo>
                    <a:pt x="52656" y="6064"/>
                    <a:pt x="52801" y="6141"/>
                    <a:pt x="52936" y="6217"/>
                  </a:cubicBezTo>
                  <a:cubicBezTo>
                    <a:pt x="53070" y="6267"/>
                    <a:pt x="53186" y="6301"/>
                    <a:pt x="53332" y="6372"/>
                  </a:cubicBezTo>
                  <a:cubicBezTo>
                    <a:pt x="53329" y="6381"/>
                    <a:pt x="53323" y="6386"/>
                    <a:pt x="53311" y="6400"/>
                  </a:cubicBezTo>
                  <a:cubicBezTo>
                    <a:pt x="53418" y="6439"/>
                    <a:pt x="53485" y="6469"/>
                    <a:pt x="53544" y="6497"/>
                  </a:cubicBezTo>
                  <a:cubicBezTo>
                    <a:pt x="53639" y="6556"/>
                    <a:pt x="53735" y="6613"/>
                    <a:pt x="53830" y="6672"/>
                  </a:cubicBezTo>
                  <a:cubicBezTo>
                    <a:pt x="53870" y="6673"/>
                    <a:pt x="53897" y="6673"/>
                    <a:pt x="53941" y="6675"/>
                  </a:cubicBezTo>
                  <a:cubicBezTo>
                    <a:pt x="53960" y="6706"/>
                    <a:pt x="53969" y="6719"/>
                    <a:pt x="53976" y="6732"/>
                  </a:cubicBezTo>
                  <a:cubicBezTo>
                    <a:pt x="54038" y="6759"/>
                    <a:pt x="54094" y="6784"/>
                    <a:pt x="54148" y="6807"/>
                  </a:cubicBezTo>
                  <a:cubicBezTo>
                    <a:pt x="54178" y="6843"/>
                    <a:pt x="54200" y="6868"/>
                    <a:pt x="54238" y="6913"/>
                  </a:cubicBezTo>
                  <a:cubicBezTo>
                    <a:pt x="54307" y="6935"/>
                    <a:pt x="54345" y="6948"/>
                    <a:pt x="54387" y="6960"/>
                  </a:cubicBezTo>
                  <a:cubicBezTo>
                    <a:pt x="54469" y="7021"/>
                    <a:pt x="54551" y="7079"/>
                    <a:pt x="54650" y="7150"/>
                  </a:cubicBezTo>
                  <a:cubicBezTo>
                    <a:pt x="54703" y="7171"/>
                    <a:pt x="54751" y="7188"/>
                    <a:pt x="54797" y="7206"/>
                  </a:cubicBezTo>
                  <a:cubicBezTo>
                    <a:pt x="54776" y="7188"/>
                    <a:pt x="54759" y="7174"/>
                    <a:pt x="54740" y="7159"/>
                  </a:cubicBezTo>
                  <a:lnTo>
                    <a:pt x="54740" y="7159"/>
                  </a:lnTo>
                  <a:lnTo>
                    <a:pt x="54768" y="7171"/>
                  </a:lnTo>
                  <a:lnTo>
                    <a:pt x="54809" y="7210"/>
                  </a:lnTo>
                  <a:cubicBezTo>
                    <a:pt x="54804" y="7209"/>
                    <a:pt x="54798" y="7206"/>
                    <a:pt x="54797" y="7206"/>
                  </a:cubicBezTo>
                  <a:lnTo>
                    <a:pt x="54797" y="7206"/>
                  </a:lnTo>
                  <a:cubicBezTo>
                    <a:pt x="54871" y="7249"/>
                    <a:pt x="54938" y="7294"/>
                    <a:pt x="55028" y="7350"/>
                  </a:cubicBezTo>
                  <a:cubicBezTo>
                    <a:pt x="54978" y="7335"/>
                    <a:pt x="54947" y="7327"/>
                    <a:pt x="54893" y="7312"/>
                  </a:cubicBezTo>
                  <a:lnTo>
                    <a:pt x="54893" y="7312"/>
                  </a:lnTo>
                  <a:cubicBezTo>
                    <a:pt x="55029" y="7396"/>
                    <a:pt x="55116" y="7449"/>
                    <a:pt x="55144" y="7465"/>
                  </a:cubicBezTo>
                  <a:cubicBezTo>
                    <a:pt x="55274" y="7562"/>
                    <a:pt x="55352" y="7622"/>
                    <a:pt x="55433" y="7683"/>
                  </a:cubicBezTo>
                  <a:cubicBezTo>
                    <a:pt x="55444" y="7675"/>
                    <a:pt x="55450" y="7671"/>
                    <a:pt x="55453" y="7665"/>
                  </a:cubicBezTo>
                  <a:cubicBezTo>
                    <a:pt x="55433" y="7646"/>
                    <a:pt x="55416" y="7630"/>
                    <a:pt x="55400" y="7613"/>
                  </a:cubicBezTo>
                  <a:lnTo>
                    <a:pt x="55400" y="7612"/>
                  </a:lnTo>
                  <a:lnTo>
                    <a:pt x="55427" y="7625"/>
                  </a:lnTo>
                  <a:cubicBezTo>
                    <a:pt x="55440" y="7640"/>
                    <a:pt x="55452" y="7655"/>
                    <a:pt x="55465" y="7671"/>
                  </a:cubicBezTo>
                  <a:cubicBezTo>
                    <a:pt x="55459" y="7668"/>
                    <a:pt x="55455" y="7665"/>
                    <a:pt x="55453" y="7664"/>
                  </a:cubicBezTo>
                  <a:lnTo>
                    <a:pt x="55453" y="7664"/>
                  </a:lnTo>
                  <a:cubicBezTo>
                    <a:pt x="55487" y="7699"/>
                    <a:pt x="55521" y="7731"/>
                    <a:pt x="55541" y="7752"/>
                  </a:cubicBezTo>
                  <a:cubicBezTo>
                    <a:pt x="55621" y="7805"/>
                    <a:pt x="55697" y="7856"/>
                    <a:pt x="55794" y="7921"/>
                  </a:cubicBezTo>
                  <a:cubicBezTo>
                    <a:pt x="55792" y="7945"/>
                    <a:pt x="55789" y="7961"/>
                    <a:pt x="55786" y="7972"/>
                  </a:cubicBezTo>
                  <a:cubicBezTo>
                    <a:pt x="55983" y="8150"/>
                    <a:pt x="56095" y="8190"/>
                    <a:pt x="56292" y="8381"/>
                  </a:cubicBezTo>
                  <a:cubicBezTo>
                    <a:pt x="56299" y="8396"/>
                    <a:pt x="56314" y="8424"/>
                    <a:pt x="56349" y="8489"/>
                  </a:cubicBezTo>
                  <a:cubicBezTo>
                    <a:pt x="56420" y="8527"/>
                    <a:pt x="56458" y="8548"/>
                    <a:pt x="56493" y="8567"/>
                  </a:cubicBezTo>
                  <a:cubicBezTo>
                    <a:pt x="56526" y="8604"/>
                    <a:pt x="56539" y="8624"/>
                    <a:pt x="56561" y="8655"/>
                  </a:cubicBezTo>
                  <a:cubicBezTo>
                    <a:pt x="56589" y="8660"/>
                    <a:pt x="56610" y="8662"/>
                    <a:pt x="56635" y="8667"/>
                  </a:cubicBezTo>
                  <a:cubicBezTo>
                    <a:pt x="56668" y="8717"/>
                    <a:pt x="56690" y="8751"/>
                    <a:pt x="56713" y="8785"/>
                  </a:cubicBezTo>
                  <a:cubicBezTo>
                    <a:pt x="56688" y="8767"/>
                    <a:pt x="56664" y="8751"/>
                    <a:pt x="56626" y="8723"/>
                  </a:cubicBezTo>
                  <a:lnTo>
                    <a:pt x="56626" y="8723"/>
                  </a:lnTo>
                  <a:cubicBezTo>
                    <a:pt x="56705" y="8807"/>
                    <a:pt x="56751" y="8857"/>
                    <a:pt x="56796" y="8905"/>
                  </a:cubicBezTo>
                  <a:cubicBezTo>
                    <a:pt x="56820" y="8917"/>
                    <a:pt x="56841" y="8927"/>
                    <a:pt x="56863" y="8938"/>
                  </a:cubicBezTo>
                  <a:cubicBezTo>
                    <a:pt x="56894" y="8971"/>
                    <a:pt x="56920" y="9002"/>
                    <a:pt x="56954" y="9039"/>
                  </a:cubicBezTo>
                  <a:cubicBezTo>
                    <a:pt x="56927" y="9024"/>
                    <a:pt x="56908" y="9013"/>
                    <a:pt x="56864" y="8986"/>
                  </a:cubicBezTo>
                  <a:lnTo>
                    <a:pt x="56864" y="8986"/>
                  </a:lnTo>
                  <a:cubicBezTo>
                    <a:pt x="57014" y="9126"/>
                    <a:pt x="57120" y="9258"/>
                    <a:pt x="57222" y="9372"/>
                  </a:cubicBezTo>
                  <a:cubicBezTo>
                    <a:pt x="57245" y="9385"/>
                    <a:pt x="57263" y="9394"/>
                    <a:pt x="57273" y="9400"/>
                  </a:cubicBezTo>
                  <a:cubicBezTo>
                    <a:pt x="57320" y="9466"/>
                    <a:pt x="57354" y="9513"/>
                    <a:pt x="57388" y="9560"/>
                  </a:cubicBezTo>
                  <a:cubicBezTo>
                    <a:pt x="57419" y="9578"/>
                    <a:pt x="57439" y="9589"/>
                    <a:pt x="57463" y="9603"/>
                  </a:cubicBezTo>
                  <a:cubicBezTo>
                    <a:pt x="57492" y="9661"/>
                    <a:pt x="57519" y="9714"/>
                    <a:pt x="57553" y="9781"/>
                  </a:cubicBezTo>
                  <a:cubicBezTo>
                    <a:pt x="57581" y="9791"/>
                    <a:pt x="57604" y="9801"/>
                    <a:pt x="57632" y="9811"/>
                  </a:cubicBezTo>
                  <a:cubicBezTo>
                    <a:pt x="57687" y="9920"/>
                    <a:pt x="57734" y="10006"/>
                    <a:pt x="57816" y="10072"/>
                  </a:cubicBezTo>
                  <a:cubicBezTo>
                    <a:pt x="57803" y="10048"/>
                    <a:pt x="57792" y="10028"/>
                    <a:pt x="57781" y="10007"/>
                  </a:cubicBezTo>
                  <a:lnTo>
                    <a:pt x="57781" y="10007"/>
                  </a:lnTo>
                  <a:lnTo>
                    <a:pt x="57803" y="10028"/>
                  </a:lnTo>
                  <a:lnTo>
                    <a:pt x="57826" y="10082"/>
                  </a:lnTo>
                  <a:cubicBezTo>
                    <a:pt x="57822" y="10078"/>
                    <a:pt x="57817" y="10073"/>
                    <a:pt x="57816" y="10072"/>
                  </a:cubicBezTo>
                  <a:lnTo>
                    <a:pt x="57816" y="10072"/>
                  </a:lnTo>
                  <a:cubicBezTo>
                    <a:pt x="57869" y="10137"/>
                    <a:pt x="57915" y="10200"/>
                    <a:pt x="57963" y="10273"/>
                  </a:cubicBezTo>
                  <a:cubicBezTo>
                    <a:pt x="57987" y="10347"/>
                    <a:pt x="58072" y="10462"/>
                    <a:pt x="58181" y="10640"/>
                  </a:cubicBezTo>
                  <a:cubicBezTo>
                    <a:pt x="58191" y="10647"/>
                    <a:pt x="58221" y="10669"/>
                    <a:pt x="58249" y="10690"/>
                  </a:cubicBezTo>
                  <a:cubicBezTo>
                    <a:pt x="58268" y="10756"/>
                    <a:pt x="58276" y="10805"/>
                    <a:pt x="58288" y="10855"/>
                  </a:cubicBezTo>
                  <a:cubicBezTo>
                    <a:pt x="58335" y="10918"/>
                    <a:pt x="58375" y="10971"/>
                    <a:pt x="58425" y="11039"/>
                  </a:cubicBezTo>
                  <a:cubicBezTo>
                    <a:pt x="58465" y="11111"/>
                    <a:pt x="58512" y="11196"/>
                    <a:pt x="58556" y="11278"/>
                  </a:cubicBezTo>
                  <a:cubicBezTo>
                    <a:pt x="58572" y="11289"/>
                    <a:pt x="58582" y="11294"/>
                    <a:pt x="58594" y="11302"/>
                  </a:cubicBezTo>
                  <a:cubicBezTo>
                    <a:pt x="58644" y="11397"/>
                    <a:pt x="58693" y="11489"/>
                    <a:pt x="58786" y="11668"/>
                  </a:cubicBezTo>
                  <a:cubicBezTo>
                    <a:pt x="58786" y="11671"/>
                    <a:pt x="58781" y="11695"/>
                    <a:pt x="58774" y="11727"/>
                  </a:cubicBezTo>
                  <a:cubicBezTo>
                    <a:pt x="58837" y="11802"/>
                    <a:pt x="58871" y="11843"/>
                    <a:pt x="58905" y="11884"/>
                  </a:cubicBezTo>
                  <a:cubicBezTo>
                    <a:pt x="58919" y="11952"/>
                    <a:pt x="58936" y="12020"/>
                    <a:pt x="58953" y="12095"/>
                  </a:cubicBezTo>
                  <a:cubicBezTo>
                    <a:pt x="59003" y="12183"/>
                    <a:pt x="59042" y="12249"/>
                    <a:pt x="59083" y="12321"/>
                  </a:cubicBezTo>
                  <a:cubicBezTo>
                    <a:pt x="59102" y="12386"/>
                    <a:pt x="59121" y="12441"/>
                    <a:pt x="59142" y="12522"/>
                  </a:cubicBezTo>
                  <a:cubicBezTo>
                    <a:pt x="59218" y="12670"/>
                    <a:pt x="59298" y="12867"/>
                    <a:pt x="59377" y="13125"/>
                  </a:cubicBezTo>
                  <a:cubicBezTo>
                    <a:pt x="59383" y="13081"/>
                    <a:pt x="59386" y="13056"/>
                    <a:pt x="59392" y="13011"/>
                  </a:cubicBezTo>
                  <a:cubicBezTo>
                    <a:pt x="59433" y="13167"/>
                    <a:pt x="59452" y="13294"/>
                    <a:pt x="59478" y="13416"/>
                  </a:cubicBezTo>
                  <a:cubicBezTo>
                    <a:pt x="59502" y="13456"/>
                    <a:pt x="59523" y="13438"/>
                    <a:pt x="59552" y="13598"/>
                  </a:cubicBezTo>
                  <a:cubicBezTo>
                    <a:pt x="59543" y="13610"/>
                    <a:pt x="59533" y="13622"/>
                    <a:pt x="59520" y="13637"/>
                  </a:cubicBezTo>
                  <a:cubicBezTo>
                    <a:pt x="59551" y="13696"/>
                    <a:pt x="59573" y="13741"/>
                    <a:pt x="59592" y="13787"/>
                  </a:cubicBezTo>
                  <a:cubicBezTo>
                    <a:pt x="59606" y="13831"/>
                    <a:pt x="59621" y="13874"/>
                    <a:pt x="59639" y="13924"/>
                  </a:cubicBezTo>
                  <a:cubicBezTo>
                    <a:pt x="59633" y="13957"/>
                    <a:pt x="59629" y="13977"/>
                    <a:pt x="59618" y="14030"/>
                  </a:cubicBezTo>
                  <a:cubicBezTo>
                    <a:pt x="59656" y="14049"/>
                    <a:pt x="59677" y="14059"/>
                    <a:pt x="59702" y="14071"/>
                  </a:cubicBezTo>
                  <a:cubicBezTo>
                    <a:pt x="59707" y="14125"/>
                    <a:pt x="59708" y="14156"/>
                    <a:pt x="59714" y="14234"/>
                  </a:cubicBezTo>
                  <a:cubicBezTo>
                    <a:pt x="59734" y="14272"/>
                    <a:pt x="59759" y="14311"/>
                    <a:pt x="59792" y="14380"/>
                  </a:cubicBezTo>
                  <a:cubicBezTo>
                    <a:pt x="59770" y="14399"/>
                    <a:pt x="59758" y="14408"/>
                    <a:pt x="59748" y="14416"/>
                  </a:cubicBezTo>
                  <a:cubicBezTo>
                    <a:pt x="59768" y="14478"/>
                    <a:pt x="59789" y="14539"/>
                    <a:pt x="59808" y="14596"/>
                  </a:cubicBezTo>
                  <a:cubicBezTo>
                    <a:pt x="59809" y="14683"/>
                    <a:pt x="59809" y="14742"/>
                    <a:pt x="59811" y="14803"/>
                  </a:cubicBezTo>
                  <a:cubicBezTo>
                    <a:pt x="59827" y="14836"/>
                    <a:pt x="59842" y="14867"/>
                    <a:pt x="59860" y="14900"/>
                  </a:cubicBezTo>
                  <a:cubicBezTo>
                    <a:pt x="59873" y="15087"/>
                    <a:pt x="59883" y="15271"/>
                    <a:pt x="59923" y="15486"/>
                  </a:cubicBezTo>
                  <a:cubicBezTo>
                    <a:pt x="59935" y="15449"/>
                    <a:pt x="59942" y="15426"/>
                    <a:pt x="59955" y="15385"/>
                  </a:cubicBezTo>
                  <a:cubicBezTo>
                    <a:pt x="59961" y="15523"/>
                    <a:pt x="59968" y="15605"/>
                    <a:pt x="59965" y="15708"/>
                  </a:cubicBezTo>
                  <a:cubicBezTo>
                    <a:pt x="59986" y="15736"/>
                    <a:pt x="60002" y="15760"/>
                    <a:pt x="60018" y="15782"/>
                  </a:cubicBezTo>
                  <a:cubicBezTo>
                    <a:pt x="60023" y="15922"/>
                    <a:pt x="60024" y="16036"/>
                    <a:pt x="60027" y="16150"/>
                  </a:cubicBezTo>
                  <a:cubicBezTo>
                    <a:pt x="60043" y="16188"/>
                    <a:pt x="60054" y="16211"/>
                    <a:pt x="60064" y="16235"/>
                  </a:cubicBezTo>
                  <a:cubicBezTo>
                    <a:pt x="60058" y="16335"/>
                    <a:pt x="60045" y="16429"/>
                    <a:pt x="60068" y="16554"/>
                  </a:cubicBezTo>
                  <a:cubicBezTo>
                    <a:pt x="60073" y="16526"/>
                    <a:pt x="60077" y="16504"/>
                    <a:pt x="60085" y="16467"/>
                  </a:cubicBezTo>
                  <a:lnTo>
                    <a:pt x="60085" y="16467"/>
                  </a:lnTo>
                  <a:cubicBezTo>
                    <a:pt x="60092" y="16613"/>
                    <a:pt x="60080" y="16723"/>
                    <a:pt x="60096" y="16863"/>
                  </a:cubicBezTo>
                  <a:cubicBezTo>
                    <a:pt x="60105" y="16976"/>
                    <a:pt x="60098" y="17132"/>
                    <a:pt x="60098" y="17269"/>
                  </a:cubicBezTo>
                  <a:cubicBezTo>
                    <a:pt x="60101" y="17252"/>
                    <a:pt x="60102" y="17234"/>
                    <a:pt x="60105" y="17216"/>
                  </a:cubicBezTo>
                  <a:cubicBezTo>
                    <a:pt x="60105" y="17278"/>
                    <a:pt x="60107" y="17340"/>
                    <a:pt x="60107" y="17366"/>
                  </a:cubicBezTo>
                  <a:cubicBezTo>
                    <a:pt x="60132" y="17310"/>
                    <a:pt x="60152" y="17265"/>
                    <a:pt x="60176" y="17210"/>
                  </a:cubicBezTo>
                  <a:lnTo>
                    <a:pt x="60176" y="17210"/>
                  </a:lnTo>
                  <a:cubicBezTo>
                    <a:pt x="60174" y="17297"/>
                    <a:pt x="60174" y="17338"/>
                    <a:pt x="60173" y="17372"/>
                  </a:cubicBezTo>
                  <a:cubicBezTo>
                    <a:pt x="60154" y="17410"/>
                    <a:pt x="60133" y="17446"/>
                    <a:pt x="60118" y="17475"/>
                  </a:cubicBezTo>
                  <a:cubicBezTo>
                    <a:pt x="60116" y="17622"/>
                    <a:pt x="60114" y="17728"/>
                    <a:pt x="60113" y="17834"/>
                  </a:cubicBezTo>
                  <a:cubicBezTo>
                    <a:pt x="60120" y="17855"/>
                    <a:pt x="60127" y="17875"/>
                    <a:pt x="60129" y="17883"/>
                  </a:cubicBezTo>
                  <a:cubicBezTo>
                    <a:pt x="60127" y="18067"/>
                    <a:pt x="60117" y="18221"/>
                    <a:pt x="60107" y="18373"/>
                  </a:cubicBezTo>
                  <a:cubicBezTo>
                    <a:pt x="60096" y="18518"/>
                    <a:pt x="60093" y="18634"/>
                    <a:pt x="60105" y="18742"/>
                  </a:cubicBezTo>
                  <a:cubicBezTo>
                    <a:pt x="60110" y="18814"/>
                    <a:pt x="60079" y="19018"/>
                    <a:pt x="60061" y="19176"/>
                  </a:cubicBezTo>
                  <a:cubicBezTo>
                    <a:pt x="60098" y="19195"/>
                    <a:pt x="60130" y="19213"/>
                    <a:pt x="60164" y="19230"/>
                  </a:cubicBezTo>
                  <a:cubicBezTo>
                    <a:pt x="60138" y="19330"/>
                    <a:pt x="60113" y="19414"/>
                    <a:pt x="60085" y="19497"/>
                  </a:cubicBezTo>
                  <a:cubicBezTo>
                    <a:pt x="60087" y="19495"/>
                    <a:pt x="60089" y="19494"/>
                    <a:pt x="60091" y="19494"/>
                  </a:cubicBezTo>
                  <a:cubicBezTo>
                    <a:pt x="60128" y="19494"/>
                    <a:pt x="60086" y="19791"/>
                    <a:pt x="60122" y="19791"/>
                  </a:cubicBezTo>
                  <a:cubicBezTo>
                    <a:pt x="60129" y="19791"/>
                    <a:pt x="60139" y="19779"/>
                    <a:pt x="60154" y="19751"/>
                  </a:cubicBezTo>
                  <a:cubicBezTo>
                    <a:pt x="60161" y="19729"/>
                    <a:pt x="60182" y="19663"/>
                    <a:pt x="60205" y="19589"/>
                  </a:cubicBezTo>
                  <a:cubicBezTo>
                    <a:pt x="60201" y="19542"/>
                    <a:pt x="60198" y="19508"/>
                    <a:pt x="60192" y="19448"/>
                  </a:cubicBezTo>
                  <a:cubicBezTo>
                    <a:pt x="60220" y="19442"/>
                    <a:pt x="60241" y="19438"/>
                    <a:pt x="60266" y="19433"/>
                  </a:cubicBezTo>
                  <a:cubicBezTo>
                    <a:pt x="60269" y="19367"/>
                    <a:pt x="60270" y="19317"/>
                    <a:pt x="60267" y="19301"/>
                  </a:cubicBezTo>
                  <a:cubicBezTo>
                    <a:pt x="60261" y="19272"/>
                    <a:pt x="60249" y="19269"/>
                    <a:pt x="60242" y="19247"/>
                  </a:cubicBezTo>
                  <a:cubicBezTo>
                    <a:pt x="60241" y="19242"/>
                    <a:pt x="60245" y="19205"/>
                    <a:pt x="60249" y="19148"/>
                  </a:cubicBezTo>
                  <a:cubicBezTo>
                    <a:pt x="60269" y="19158"/>
                    <a:pt x="60285" y="19167"/>
                    <a:pt x="60301" y="19176"/>
                  </a:cubicBezTo>
                  <a:cubicBezTo>
                    <a:pt x="60314" y="19102"/>
                    <a:pt x="60323" y="19061"/>
                    <a:pt x="60332" y="19011"/>
                  </a:cubicBezTo>
                  <a:lnTo>
                    <a:pt x="60386" y="19011"/>
                  </a:lnTo>
                  <a:lnTo>
                    <a:pt x="60395" y="18963"/>
                  </a:lnTo>
                  <a:cubicBezTo>
                    <a:pt x="60383" y="18938"/>
                    <a:pt x="60373" y="18913"/>
                    <a:pt x="60351" y="18860"/>
                  </a:cubicBezTo>
                  <a:cubicBezTo>
                    <a:pt x="60383" y="18839"/>
                    <a:pt x="60398" y="18830"/>
                    <a:pt x="60417" y="18818"/>
                  </a:cubicBezTo>
                  <a:cubicBezTo>
                    <a:pt x="60441" y="18701"/>
                    <a:pt x="60466" y="18570"/>
                    <a:pt x="60491" y="18436"/>
                  </a:cubicBezTo>
                  <a:cubicBezTo>
                    <a:pt x="60482" y="18392"/>
                    <a:pt x="60476" y="18362"/>
                    <a:pt x="60470" y="18337"/>
                  </a:cubicBezTo>
                  <a:cubicBezTo>
                    <a:pt x="60504" y="18077"/>
                    <a:pt x="60527" y="18153"/>
                    <a:pt x="60552" y="18092"/>
                  </a:cubicBezTo>
                  <a:cubicBezTo>
                    <a:pt x="60555" y="18046"/>
                    <a:pt x="60557" y="18015"/>
                    <a:pt x="60560" y="17967"/>
                  </a:cubicBezTo>
                  <a:cubicBezTo>
                    <a:pt x="60548" y="17943"/>
                    <a:pt x="60535" y="17918"/>
                    <a:pt x="60520" y="17889"/>
                  </a:cubicBezTo>
                  <a:cubicBezTo>
                    <a:pt x="60536" y="17818"/>
                    <a:pt x="60548" y="17766"/>
                    <a:pt x="60566" y="17693"/>
                  </a:cubicBezTo>
                  <a:cubicBezTo>
                    <a:pt x="60572" y="17574"/>
                    <a:pt x="60572" y="17437"/>
                    <a:pt x="60570" y="17293"/>
                  </a:cubicBezTo>
                  <a:cubicBezTo>
                    <a:pt x="60572" y="17279"/>
                    <a:pt x="60576" y="17259"/>
                    <a:pt x="60579" y="17238"/>
                  </a:cubicBezTo>
                  <a:lnTo>
                    <a:pt x="60554" y="17029"/>
                  </a:lnTo>
                  <a:cubicBezTo>
                    <a:pt x="60557" y="16935"/>
                    <a:pt x="60558" y="16843"/>
                    <a:pt x="60554" y="16742"/>
                  </a:cubicBezTo>
                  <a:cubicBezTo>
                    <a:pt x="60544" y="16698"/>
                    <a:pt x="60533" y="16654"/>
                    <a:pt x="60523" y="16614"/>
                  </a:cubicBezTo>
                  <a:cubicBezTo>
                    <a:pt x="60520" y="16642"/>
                    <a:pt x="60519" y="16667"/>
                    <a:pt x="60516" y="16692"/>
                  </a:cubicBezTo>
                  <a:lnTo>
                    <a:pt x="60511" y="16662"/>
                  </a:lnTo>
                  <a:cubicBezTo>
                    <a:pt x="60514" y="16641"/>
                    <a:pt x="60517" y="16620"/>
                    <a:pt x="60520" y="16600"/>
                  </a:cubicBezTo>
                  <a:cubicBezTo>
                    <a:pt x="60522" y="16607"/>
                    <a:pt x="60523" y="16613"/>
                    <a:pt x="60523" y="16614"/>
                  </a:cubicBezTo>
                  <a:cubicBezTo>
                    <a:pt x="60526" y="16494"/>
                    <a:pt x="60542" y="16395"/>
                    <a:pt x="60522" y="16258"/>
                  </a:cubicBezTo>
                  <a:cubicBezTo>
                    <a:pt x="60513" y="16236"/>
                    <a:pt x="60505" y="16217"/>
                    <a:pt x="60492" y="16191"/>
                  </a:cubicBezTo>
                  <a:cubicBezTo>
                    <a:pt x="60504" y="16151"/>
                    <a:pt x="60511" y="16126"/>
                    <a:pt x="60519" y="16101"/>
                  </a:cubicBezTo>
                  <a:cubicBezTo>
                    <a:pt x="60497" y="15929"/>
                    <a:pt x="60476" y="15780"/>
                    <a:pt x="60460" y="15648"/>
                  </a:cubicBezTo>
                  <a:cubicBezTo>
                    <a:pt x="60458" y="15549"/>
                    <a:pt x="60448" y="15457"/>
                    <a:pt x="60439" y="15327"/>
                  </a:cubicBezTo>
                  <a:cubicBezTo>
                    <a:pt x="60420" y="15273"/>
                    <a:pt x="60401" y="15218"/>
                    <a:pt x="60385" y="15171"/>
                  </a:cubicBezTo>
                  <a:cubicBezTo>
                    <a:pt x="60363" y="14965"/>
                    <a:pt x="60333" y="14784"/>
                    <a:pt x="60298" y="14587"/>
                  </a:cubicBezTo>
                  <a:cubicBezTo>
                    <a:pt x="60274" y="14534"/>
                    <a:pt x="60252" y="14480"/>
                    <a:pt x="60229" y="14424"/>
                  </a:cubicBezTo>
                  <a:cubicBezTo>
                    <a:pt x="60214" y="14230"/>
                    <a:pt x="60143" y="13946"/>
                    <a:pt x="60096" y="13760"/>
                  </a:cubicBezTo>
                  <a:cubicBezTo>
                    <a:pt x="59976" y="13351"/>
                    <a:pt x="59845" y="12939"/>
                    <a:pt x="59671" y="12473"/>
                  </a:cubicBezTo>
                  <a:cubicBezTo>
                    <a:pt x="59656" y="12451"/>
                    <a:pt x="59629" y="12407"/>
                    <a:pt x="59602" y="12363"/>
                  </a:cubicBezTo>
                  <a:cubicBezTo>
                    <a:pt x="59579" y="12270"/>
                    <a:pt x="59556" y="12213"/>
                    <a:pt x="59537" y="12146"/>
                  </a:cubicBezTo>
                  <a:cubicBezTo>
                    <a:pt x="59443" y="11983"/>
                    <a:pt x="59380" y="11776"/>
                    <a:pt x="59303" y="11617"/>
                  </a:cubicBezTo>
                  <a:cubicBezTo>
                    <a:pt x="59239" y="11506"/>
                    <a:pt x="59167" y="11396"/>
                    <a:pt x="59142" y="11334"/>
                  </a:cubicBezTo>
                  <a:cubicBezTo>
                    <a:pt x="59081" y="11186"/>
                    <a:pt x="59012" y="11072"/>
                    <a:pt x="58939" y="10938"/>
                  </a:cubicBezTo>
                  <a:cubicBezTo>
                    <a:pt x="58869" y="10805"/>
                    <a:pt x="58781" y="10666"/>
                    <a:pt x="58700" y="10529"/>
                  </a:cubicBezTo>
                  <a:cubicBezTo>
                    <a:pt x="58610" y="10379"/>
                    <a:pt x="58509" y="10237"/>
                    <a:pt x="58413" y="10093"/>
                  </a:cubicBezTo>
                  <a:cubicBezTo>
                    <a:pt x="58328" y="9959"/>
                    <a:pt x="58229" y="9829"/>
                    <a:pt x="58140" y="9706"/>
                  </a:cubicBezTo>
                  <a:cubicBezTo>
                    <a:pt x="58072" y="9610"/>
                    <a:pt x="58001" y="9550"/>
                    <a:pt x="57931" y="9422"/>
                  </a:cubicBezTo>
                  <a:cubicBezTo>
                    <a:pt x="57897" y="9352"/>
                    <a:pt x="57757" y="9204"/>
                    <a:pt x="57664" y="9102"/>
                  </a:cubicBezTo>
                  <a:cubicBezTo>
                    <a:pt x="57507" y="8927"/>
                    <a:pt x="57350" y="8751"/>
                    <a:pt x="57195" y="8576"/>
                  </a:cubicBezTo>
                  <a:cubicBezTo>
                    <a:pt x="57116" y="8486"/>
                    <a:pt x="57019" y="8426"/>
                    <a:pt x="56963" y="8330"/>
                  </a:cubicBezTo>
                  <a:cubicBezTo>
                    <a:pt x="56779" y="8173"/>
                    <a:pt x="56593" y="7989"/>
                    <a:pt x="56412" y="7815"/>
                  </a:cubicBezTo>
                  <a:cubicBezTo>
                    <a:pt x="56226" y="7643"/>
                    <a:pt x="56025" y="7484"/>
                    <a:pt x="55833" y="7318"/>
                  </a:cubicBezTo>
                  <a:cubicBezTo>
                    <a:pt x="55808" y="7296"/>
                    <a:pt x="55781" y="7275"/>
                    <a:pt x="55758" y="7254"/>
                  </a:cubicBezTo>
                  <a:cubicBezTo>
                    <a:pt x="55568" y="7124"/>
                    <a:pt x="55380" y="6994"/>
                    <a:pt x="55174" y="6851"/>
                  </a:cubicBezTo>
                  <a:cubicBezTo>
                    <a:pt x="55165" y="6843"/>
                    <a:pt x="55141" y="6820"/>
                    <a:pt x="55107" y="6787"/>
                  </a:cubicBezTo>
                  <a:cubicBezTo>
                    <a:pt x="54994" y="6722"/>
                    <a:pt x="54854" y="6666"/>
                    <a:pt x="54747" y="6564"/>
                  </a:cubicBezTo>
                  <a:cubicBezTo>
                    <a:pt x="54634" y="6500"/>
                    <a:pt x="54510" y="6442"/>
                    <a:pt x="54428" y="6360"/>
                  </a:cubicBezTo>
                  <a:cubicBezTo>
                    <a:pt x="54282" y="6304"/>
                    <a:pt x="54166" y="6232"/>
                    <a:pt x="54067" y="6161"/>
                  </a:cubicBezTo>
                  <a:cubicBezTo>
                    <a:pt x="53969" y="6111"/>
                    <a:pt x="53880" y="6072"/>
                    <a:pt x="53795" y="6026"/>
                  </a:cubicBezTo>
                  <a:cubicBezTo>
                    <a:pt x="53672" y="5954"/>
                    <a:pt x="53524" y="5899"/>
                    <a:pt x="53430" y="5832"/>
                  </a:cubicBezTo>
                  <a:cubicBezTo>
                    <a:pt x="53290" y="5794"/>
                    <a:pt x="53137" y="5702"/>
                    <a:pt x="52993" y="5641"/>
                  </a:cubicBezTo>
                  <a:cubicBezTo>
                    <a:pt x="52840" y="5574"/>
                    <a:pt x="52681" y="5530"/>
                    <a:pt x="52524" y="5471"/>
                  </a:cubicBezTo>
                  <a:cubicBezTo>
                    <a:pt x="52274" y="5382"/>
                    <a:pt x="52031" y="5283"/>
                    <a:pt x="51794" y="5192"/>
                  </a:cubicBezTo>
                  <a:cubicBezTo>
                    <a:pt x="51504" y="5130"/>
                    <a:pt x="51160" y="4959"/>
                    <a:pt x="50860" y="4930"/>
                  </a:cubicBezTo>
                  <a:cubicBezTo>
                    <a:pt x="50817" y="4912"/>
                    <a:pt x="50794" y="4898"/>
                    <a:pt x="50758" y="4887"/>
                  </a:cubicBezTo>
                  <a:cubicBezTo>
                    <a:pt x="50572" y="4831"/>
                    <a:pt x="50376" y="4774"/>
                    <a:pt x="50179" y="4731"/>
                  </a:cubicBezTo>
                  <a:cubicBezTo>
                    <a:pt x="49980" y="4690"/>
                    <a:pt x="49785" y="4647"/>
                    <a:pt x="49602" y="4593"/>
                  </a:cubicBezTo>
                  <a:cubicBezTo>
                    <a:pt x="49584" y="4589"/>
                    <a:pt x="49537" y="4589"/>
                    <a:pt x="49502" y="4583"/>
                  </a:cubicBezTo>
                  <a:cubicBezTo>
                    <a:pt x="49405" y="4561"/>
                    <a:pt x="49111" y="4506"/>
                    <a:pt x="48809" y="4458"/>
                  </a:cubicBezTo>
                  <a:cubicBezTo>
                    <a:pt x="48507" y="4408"/>
                    <a:pt x="48200" y="4349"/>
                    <a:pt x="48078" y="4337"/>
                  </a:cubicBezTo>
                  <a:cubicBezTo>
                    <a:pt x="47835" y="4303"/>
                    <a:pt x="47588" y="4271"/>
                    <a:pt x="47411" y="4268"/>
                  </a:cubicBezTo>
                  <a:cubicBezTo>
                    <a:pt x="47230" y="4241"/>
                    <a:pt x="47107" y="4225"/>
                    <a:pt x="46980" y="4218"/>
                  </a:cubicBezTo>
                  <a:cubicBezTo>
                    <a:pt x="46614" y="4190"/>
                    <a:pt x="46236" y="4172"/>
                    <a:pt x="45878" y="4135"/>
                  </a:cubicBezTo>
                  <a:cubicBezTo>
                    <a:pt x="45850" y="4133"/>
                    <a:pt x="45814" y="4132"/>
                    <a:pt x="45775" y="4132"/>
                  </a:cubicBezTo>
                  <a:cubicBezTo>
                    <a:pt x="45712" y="4132"/>
                    <a:pt x="45639" y="4134"/>
                    <a:pt x="45565" y="4134"/>
                  </a:cubicBezTo>
                  <a:cubicBezTo>
                    <a:pt x="45541" y="4125"/>
                    <a:pt x="45500" y="4122"/>
                    <a:pt x="45450" y="4122"/>
                  </a:cubicBezTo>
                  <a:cubicBezTo>
                    <a:pt x="45385" y="4122"/>
                    <a:pt x="45307" y="4127"/>
                    <a:pt x="45237" y="4127"/>
                  </a:cubicBezTo>
                  <a:cubicBezTo>
                    <a:pt x="45231" y="4127"/>
                    <a:pt x="45225" y="4127"/>
                    <a:pt x="45219" y="4127"/>
                  </a:cubicBezTo>
                  <a:cubicBezTo>
                    <a:pt x="45211" y="4127"/>
                    <a:pt x="45203" y="4127"/>
                    <a:pt x="45195" y="4127"/>
                  </a:cubicBezTo>
                  <a:cubicBezTo>
                    <a:pt x="45079" y="4127"/>
                    <a:pt x="44954" y="4136"/>
                    <a:pt x="44756" y="4147"/>
                  </a:cubicBezTo>
                  <a:cubicBezTo>
                    <a:pt x="44754" y="4147"/>
                    <a:pt x="44709" y="4162"/>
                    <a:pt x="44637" y="4184"/>
                  </a:cubicBezTo>
                  <a:cubicBezTo>
                    <a:pt x="44578" y="4173"/>
                    <a:pt x="44519" y="4169"/>
                    <a:pt x="44460" y="4169"/>
                  </a:cubicBezTo>
                  <a:cubicBezTo>
                    <a:pt x="44314" y="4169"/>
                    <a:pt x="44169" y="4195"/>
                    <a:pt x="44045" y="4212"/>
                  </a:cubicBezTo>
                  <a:cubicBezTo>
                    <a:pt x="43975" y="4212"/>
                    <a:pt x="43945" y="4211"/>
                    <a:pt x="43936" y="4211"/>
                  </a:cubicBezTo>
                  <a:cubicBezTo>
                    <a:pt x="43516" y="4258"/>
                    <a:pt x="43160" y="4319"/>
                    <a:pt x="42811" y="4383"/>
                  </a:cubicBezTo>
                  <a:cubicBezTo>
                    <a:pt x="42786" y="4397"/>
                    <a:pt x="42767" y="4408"/>
                    <a:pt x="42745" y="4421"/>
                  </a:cubicBezTo>
                  <a:cubicBezTo>
                    <a:pt x="42696" y="4428"/>
                    <a:pt x="42656" y="4436"/>
                    <a:pt x="42612" y="4442"/>
                  </a:cubicBezTo>
                  <a:cubicBezTo>
                    <a:pt x="42646" y="4424"/>
                    <a:pt x="42676" y="4406"/>
                    <a:pt x="42728" y="4377"/>
                  </a:cubicBezTo>
                  <a:lnTo>
                    <a:pt x="42728" y="4377"/>
                  </a:lnTo>
                  <a:cubicBezTo>
                    <a:pt x="42567" y="4412"/>
                    <a:pt x="42464" y="4433"/>
                    <a:pt x="42340" y="4459"/>
                  </a:cubicBezTo>
                  <a:cubicBezTo>
                    <a:pt x="42312" y="4461"/>
                    <a:pt x="42261" y="4462"/>
                    <a:pt x="42208" y="4464"/>
                  </a:cubicBezTo>
                  <a:cubicBezTo>
                    <a:pt x="42162" y="4477"/>
                    <a:pt x="42118" y="4493"/>
                    <a:pt x="42068" y="4505"/>
                  </a:cubicBezTo>
                  <a:cubicBezTo>
                    <a:pt x="41943" y="4537"/>
                    <a:pt x="41803" y="4552"/>
                    <a:pt x="41687" y="4599"/>
                  </a:cubicBezTo>
                  <a:cubicBezTo>
                    <a:pt x="41532" y="4659"/>
                    <a:pt x="41429" y="4646"/>
                    <a:pt x="41291" y="4686"/>
                  </a:cubicBezTo>
                  <a:cubicBezTo>
                    <a:pt x="41184" y="4718"/>
                    <a:pt x="41076" y="4750"/>
                    <a:pt x="40982" y="4780"/>
                  </a:cubicBezTo>
                  <a:cubicBezTo>
                    <a:pt x="40885" y="4799"/>
                    <a:pt x="40797" y="4821"/>
                    <a:pt x="40685" y="4846"/>
                  </a:cubicBezTo>
                  <a:cubicBezTo>
                    <a:pt x="40629" y="4876"/>
                    <a:pt x="40579" y="4903"/>
                    <a:pt x="40528" y="4930"/>
                  </a:cubicBezTo>
                  <a:cubicBezTo>
                    <a:pt x="40472" y="4939"/>
                    <a:pt x="40442" y="4943"/>
                    <a:pt x="40411" y="4946"/>
                  </a:cubicBezTo>
                  <a:cubicBezTo>
                    <a:pt x="40380" y="4962"/>
                    <a:pt x="40350" y="4977"/>
                    <a:pt x="40302" y="4999"/>
                  </a:cubicBezTo>
                  <a:cubicBezTo>
                    <a:pt x="40249" y="5011"/>
                    <a:pt x="40194" y="5023"/>
                    <a:pt x="40141" y="5034"/>
                  </a:cubicBezTo>
                  <a:cubicBezTo>
                    <a:pt x="40108" y="5051"/>
                    <a:pt x="40076" y="5065"/>
                    <a:pt x="40038" y="5081"/>
                  </a:cubicBezTo>
                  <a:cubicBezTo>
                    <a:pt x="39963" y="5101"/>
                    <a:pt x="39892" y="5118"/>
                    <a:pt x="39802" y="5142"/>
                  </a:cubicBezTo>
                  <a:cubicBezTo>
                    <a:pt x="39739" y="5182"/>
                    <a:pt x="39682" y="5215"/>
                    <a:pt x="39646" y="5237"/>
                  </a:cubicBezTo>
                  <a:cubicBezTo>
                    <a:pt x="39409" y="5315"/>
                    <a:pt x="39186" y="5390"/>
                    <a:pt x="38984" y="5464"/>
                  </a:cubicBezTo>
                  <a:cubicBezTo>
                    <a:pt x="38746" y="5563"/>
                    <a:pt x="38509" y="5661"/>
                    <a:pt x="38303" y="5763"/>
                  </a:cubicBezTo>
                  <a:cubicBezTo>
                    <a:pt x="38069" y="5880"/>
                    <a:pt x="37803" y="5969"/>
                    <a:pt x="37595" y="6103"/>
                  </a:cubicBezTo>
                  <a:cubicBezTo>
                    <a:pt x="37559" y="6114"/>
                    <a:pt x="37516" y="6129"/>
                    <a:pt x="37463" y="6147"/>
                  </a:cubicBezTo>
                  <a:cubicBezTo>
                    <a:pt x="37391" y="6194"/>
                    <a:pt x="37326" y="6236"/>
                    <a:pt x="37257" y="6282"/>
                  </a:cubicBezTo>
                  <a:cubicBezTo>
                    <a:pt x="37233" y="6283"/>
                    <a:pt x="37214" y="6283"/>
                    <a:pt x="37191" y="6283"/>
                  </a:cubicBezTo>
                  <a:cubicBezTo>
                    <a:pt x="37116" y="6338"/>
                    <a:pt x="37040" y="6377"/>
                    <a:pt x="36966" y="6409"/>
                  </a:cubicBezTo>
                  <a:lnTo>
                    <a:pt x="36966" y="6409"/>
                  </a:lnTo>
                  <a:cubicBezTo>
                    <a:pt x="36972" y="6382"/>
                    <a:pt x="36976" y="6353"/>
                    <a:pt x="36980" y="6319"/>
                  </a:cubicBezTo>
                  <a:cubicBezTo>
                    <a:pt x="36985" y="6285"/>
                    <a:pt x="37008" y="6200"/>
                    <a:pt x="37023" y="6147"/>
                  </a:cubicBezTo>
                  <a:cubicBezTo>
                    <a:pt x="37035" y="6107"/>
                    <a:pt x="37050" y="6078"/>
                    <a:pt x="37067" y="6035"/>
                  </a:cubicBezTo>
                  <a:cubicBezTo>
                    <a:pt x="37061" y="6001"/>
                    <a:pt x="37058" y="5980"/>
                    <a:pt x="37055" y="5960"/>
                  </a:cubicBezTo>
                  <a:cubicBezTo>
                    <a:pt x="37086" y="5880"/>
                    <a:pt x="37113" y="5810"/>
                    <a:pt x="37144" y="5726"/>
                  </a:cubicBezTo>
                  <a:cubicBezTo>
                    <a:pt x="37142" y="5663"/>
                    <a:pt x="37141" y="5620"/>
                    <a:pt x="37139" y="5568"/>
                  </a:cubicBezTo>
                  <a:cubicBezTo>
                    <a:pt x="37207" y="5373"/>
                    <a:pt x="37239" y="5136"/>
                    <a:pt x="37276" y="4920"/>
                  </a:cubicBezTo>
                  <a:cubicBezTo>
                    <a:pt x="37314" y="4690"/>
                    <a:pt x="37329" y="4478"/>
                    <a:pt x="37323" y="4290"/>
                  </a:cubicBezTo>
                  <a:cubicBezTo>
                    <a:pt x="37336" y="4237"/>
                    <a:pt x="37348" y="4186"/>
                    <a:pt x="37357" y="4150"/>
                  </a:cubicBezTo>
                  <a:cubicBezTo>
                    <a:pt x="37367" y="3932"/>
                    <a:pt x="37366" y="3724"/>
                    <a:pt x="37360" y="3543"/>
                  </a:cubicBezTo>
                  <a:cubicBezTo>
                    <a:pt x="37364" y="3472"/>
                    <a:pt x="37366" y="3419"/>
                    <a:pt x="37369" y="3363"/>
                  </a:cubicBezTo>
                  <a:cubicBezTo>
                    <a:pt x="37357" y="3322"/>
                    <a:pt x="37345" y="3290"/>
                    <a:pt x="37331" y="3247"/>
                  </a:cubicBezTo>
                  <a:cubicBezTo>
                    <a:pt x="37341" y="3223"/>
                    <a:pt x="37348" y="3207"/>
                    <a:pt x="37360" y="3179"/>
                  </a:cubicBezTo>
                  <a:cubicBezTo>
                    <a:pt x="37350" y="3014"/>
                    <a:pt x="37328" y="2842"/>
                    <a:pt x="37301" y="2661"/>
                  </a:cubicBezTo>
                  <a:cubicBezTo>
                    <a:pt x="37303" y="2654"/>
                    <a:pt x="37308" y="2633"/>
                    <a:pt x="37316" y="2607"/>
                  </a:cubicBezTo>
                  <a:cubicBezTo>
                    <a:pt x="37295" y="2505"/>
                    <a:pt x="37278" y="2407"/>
                    <a:pt x="37257" y="2335"/>
                  </a:cubicBezTo>
                  <a:cubicBezTo>
                    <a:pt x="37235" y="2223"/>
                    <a:pt x="37219" y="2126"/>
                    <a:pt x="37189" y="2027"/>
                  </a:cubicBezTo>
                  <a:cubicBezTo>
                    <a:pt x="37161" y="1918"/>
                    <a:pt x="37128" y="1807"/>
                    <a:pt x="37085" y="1701"/>
                  </a:cubicBezTo>
                  <a:cubicBezTo>
                    <a:pt x="37054" y="1617"/>
                    <a:pt x="37013" y="1542"/>
                    <a:pt x="36973" y="1462"/>
                  </a:cubicBezTo>
                  <a:cubicBezTo>
                    <a:pt x="36927" y="1358"/>
                    <a:pt x="36873" y="1250"/>
                    <a:pt x="36816" y="1152"/>
                  </a:cubicBezTo>
                  <a:cubicBezTo>
                    <a:pt x="36766" y="1058"/>
                    <a:pt x="36699" y="980"/>
                    <a:pt x="36701" y="980"/>
                  </a:cubicBezTo>
                  <a:lnTo>
                    <a:pt x="36701" y="980"/>
                  </a:lnTo>
                  <a:cubicBezTo>
                    <a:pt x="36701" y="980"/>
                    <a:pt x="36701" y="980"/>
                    <a:pt x="36701" y="980"/>
                  </a:cubicBezTo>
                  <a:cubicBezTo>
                    <a:pt x="36558" y="749"/>
                    <a:pt x="36427" y="584"/>
                    <a:pt x="36317" y="485"/>
                  </a:cubicBezTo>
                  <a:cubicBezTo>
                    <a:pt x="36130" y="331"/>
                    <a:pt x="35939" y="204"/>
                    <a:pt x="35722" y="123"/>
                  </a:cubicBezTo>
                  <a:cubicBezTo>
                    <a:pt x="35539" y="54"/>
                    <a:pt x="35325" y="3"/>
                    <a:pt x="35160" y="3"/>
                  </a:cubicBezTo>
                  <a:cubicBezTo>
                    <a:pt x="35153" y="3"/>
                    <a:pt x="35146" y="3"/>
                    <a:pt x="35140" y="3"/>
                  </a:cubicBezTo>
                  <a:cubicBezTo>
                    <a:pt x="35051" y="3"/>
                    <a:pt x="34972" y="1"/>
                    <a:pt x="348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5938400" y="4200150"/>
              <a:ext cx="3300" cy="10175"/>
            </a:xfrm>
            <a:custGeom>
              <a:avLst/>
              <a:gdLst/>
              <a:ahLst/>
              <a:cxnLst/>
              <a:rect l="l" t="t" r="r" b="b"/>
              <a:pathLst>
                <a:path w="132" h="407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88"/>
                    <a:pt x="17" y="139"/>
                    <a:pt x="23" y="179"/>
                  </a:cubicBezTo>
                  <a:cubicBezTo>
                    <a:pt x="64" y="264"/>
                    <a:pt x="96" y="335"/>
                    <a:pt x="131" y="407"/>
                  </a:cubicBezTo>
                  <a:cubicBezTo>
                    <a:pt x="126" y="375"/>
                    <a:pt x="121" y="342"/>
                    <a:pt x="114" y="297"/>
                  </a:cubicBezTo>
                  <a:cubicBezTo>
                    <a:pt x="86" y="232"/>
                    <a:pt x="49" y="14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7220550" y="4522950"/>
              <a:ext cx="2300" cy="7775"/>
            </a:xfrm>
            <a:custGeom>
              <a:avLst/>
              <a:gdLst/>
              <a:ahLst/>
              <a:cxnLst/>
              <a:rect l="l" t="t" r="r" b="b"/>
              <a:pathLst>
                <a:path w="92" h="311" extrusionOk="0">
                  <a:moveTo>
                    <a:pt x="90" y="0"/>
                  </a:moveTo>
                  <a:cubicBezTo>
                    <a:pt x="55" y="61"/>
                    <a:pt x="30" y="103"/>
                    <a:pt x="2" y="150"/>
                  </a:cubicBezTo>
                  <a:cubicBezTo>
                    <a:pt x="0" y="245"/>
                    <a:pt x="46" y="150"/>
                    <a:pt x="22" y="311"/>
                  </a:cubicBezTo>
                  <a:cubicBezTo>
                    <a:pt x="25" y="302"/>
                    <a:pt x="30" y="292"/>
                    <a:pt x="36" y="275"/>
                  </a:cubicBezTo>
                  <a:cubicBezTo>
                    <a:pt x="49" y="212"/>
                    <a:pt x="62" y="143"/>
                    <a:pt x="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7215275" y="4518200"/>
              <a:ext cx="2350" cy="8000"/>
            </a:xfrm>
            <a:custGeom>
              <a:avLst/>
              <a:gdLst/>
              <a:ahLst/>
              <a:cxnLst/>
              <a:rect l="l" t="t" r="r" b="b"/>
              <a:pathLst>
                <a:path w="94" h="320" extrusionOk="0">
                  <a:moveTo>
                    <a:pt x="93" y="1"/>
                  </a:moveTo>
                  <a:cubicBezTo>
                    <a:pt x="76" y="9"/>
                    <a:pt x="68" y="14"/>
                    <a:pt x="58" y="21"/>
                  </a:cubicBezTo>
                  <a:cubicBezTo>
                    <a:pt x="42" y="109"/>
                    <a:pt x="26" y="189"/>
                    <a:pt x="1" y="320"/>
                  </a:cubicBezTo>
                  <a:cubicBezTo>
                    <a:pt x="38" y="195"/>
                    <a:pt x="58" y="120"/>
                    <a:pt x="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7204475" y="4379150"/>
              <a:ext cx="1075" cy="2275"/>
            </a:xfrm>
            <a:custGeom>
              <a:avLst/>
              <a:gdLst/>
              <a:ahLst/>
              <a:cxnLst/>
              <a:rect l="l" t="t" r="r" b="b"/>
              <a:pathLst>
                <a:path w="43" h="91" extrusionOk="0">
                  <a:moveTo>
                    <a:pt x="11" y="1"/>
                  </a:moveTo>
                  <a:cubicBezTo>
                    <a:pt x="4" y="1"/>
                    <a:pt x="1" y="14"/>
                    <a:pt x="16" y="88"/>
                  </a:cubicBezTo>
                  <a:cubicBezTo>
                    <a:pt x="17" y="87"/>
                    <a:pt x="19" y="86"/>
                    <a:pt x="20" y="86"/>
                  </a:cubicBezTo>
                  <a:cubicBezTo>
                    <a:pt x="24" y="86"/>
                    <a:pt x="29" y="91"/>
                    <a:pt x="33" y="91"/>
                  </a:cubicBezTo>
                  <a:cubicBezTo>
                    <a:pt x="40" y="91"/>
                    <a:pt x="43" y="77"/>
                    <a:pt x="27" y="3"/>
                  </a:cubicBezTo>
                  <a:cubicBezTo>
                    <a:pt x="26" y="4"/>
                    <a:pt x="25" y="5"/>
                    <a:pt x="23" y="5"/>
                  </a:cubicBezTo>
                  <a:cubicBezTo>
                    <a:pt x="20" y="5"/>
                    <a:pt x="14" y="1"/>
                    <a:pt x="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5815075" y="4447425"/>
              <a:ext cx="3625" cy="2650"/>
            </a:xfrm>
            <a:custGeom>
              <a:avLst/>
              <a:gdLst/>
              <a:ahLst/>
              <a:cxnLst/>
              <a:rect l="l" t="t" r="r" b="b"/>
              <a:pathLst>
                <a:path w="145" h="106" extrusionOk="0">
                  <a:moveTo>
                    <a:pt x="145" y="1"/>
                  </a:moveTo>
                  <a:lnTo>
                    <a:pt x="86" y="26"/>
                  </a:lnTo>
                  <a:lnTo>
                    <a:pt x="0" y="105"/>
                  </a:lnTo>
                  <a:cubicBezTo>
                    <a:pt x="49" y="70"/>
                    <a:pt x="98" y="38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7216950" y="4492525"/>
              <a:ext cx="825" cy="1450"/>
            </a:xfrm>
            <a:custGeom>
              <a:avLst/>
              <a:gdLst/>
              <a:ahLst/>
              <a:cxnLst/>
              <a:rect l="l" t="t" r="r" b="b"/>
              <a:pathLst>
                <a:path w="33" h="58" extrusionOk="0">
                  <a:moveTo>
                    <a:pt x="4" y="1"/>
                  </a:moveTo>
                  <a:cubicBezTo>
                    <a:pt x="3" y="17"/>
                    <a:pt x="1" y="30"/>
                    <a:pt x="0" y="45"/>
                  </a:cubicBezTo>
                  <a:lnTo>
                    <a:pt x="28" y="58"/>
                  </a:lnTo>
                  <a:cubicBezTo>
                    <a:pt x="29" y="43"/>
                    <a:pt x="31" y="27"/>
                    <a:pt x="32" y="12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5900875" y="4356325"/>
              <a:ext cx="2750" cy="3675"/>
            </a:xfrm>
            <a:custGeom>
              <a:avLst/>
              <a:gdLst/>
              <a:ahLst/>
              <a:cxnLst/>
              <a:rect l="l" t="t" r="r" b="b"/>
              <a:pathLst>
                <a:path w="110" h="147" extrusionOk="0">
                  <a:moveTo>
                    <a:pt x="99" y="1"/>
                  </a:moveTo>
                  <a:cubicBezTo>
                    <a:pt x="67" y="46"/>
                    <a:pt x="33" y="93"/>
                    <a:pt x="2" y="139"/>
                  </a:cubicBezTo>
                  <a:lnTo>
                    <a:pt x="1" y="139"/>
                  </a:lnTo>
                  <a:cubicBezTo>
                    <a:pt x="4" y="142"/>
                    <a:pt x="8" y="145"/>
                    <a:pt x="11" y="146"/>
                  </a:cubicBezTo>
                  <a:lnTo>
                    <a:pt x="110" y="4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6145625" y="4313325"/>
              <a:ext cx="2525" cy="1400"/>
            </a:xfrm>
            <a:custGeom>
              <a:avLst/>
              <a:gdLst/>
              <a:ahLst/>
              <a:cxnLst/>
              <a:rect l="l" t="t" r="r" b="b"/>
              <a:pathLst>
                <a:path w="101" h="56" extrusionOk="0">
                  <a:moveTo>
                    <a:pt x="100" y="1"/>
                  </a:moveTo>
                  <a:cubicBezTo>
                    <a:pt x="33" y="32"/>
                    <a:pt x="0" y="46"/>
                    <a:pt x="0" y="46"/>
                  </a:cubicBezTo>
                  <a:cubicBezTo>
                    <a:pt x="6" y="51"/>
                    <a:pt x="24" y="52"/>
                    <a:pt x="39" y="55"/>
                  </a:cubicBezTo>
                  <a:cubicBezTo>
                    <a:pt x="53" y="42"/>
                    <a:pt x="70" y="29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5983525" y="4237975"/>
              <a:ext cx="1600" cy="4550"/>
            </a:xfrm>
            <a:custGeom>
              <a:avLst/>
              <a:gdLst/>
              <a:ahLst/>
              <a:cxnLst/>
              <a:rect l="l" t="t" r="r" b="b"/>
              <a:pathLst>
                <a:path w="64" h="182" extrusionOk="0">
                  <a:moveTo>
                    <a:pt x="58" y="0"/>
                  </a:moveTo>
                  <a:cubicBezTo>
                    <a:pt x="39" y="59"/>
                    <a:pt x="20" y="118"/>
                    <a:pt x="1" y="177"/>
                  </a:cubicBezTo>
                  <a:cubicBezTo>
                    <a:pt x="2" y="178"/>
                    <a:pt x="4" y="180"/>
                    <a:pt x="7" y="181"/>
                  </a:cubicBezTo>
                  <a:lnTo>
                    <a:pt x="6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6585975" y="4284050"/>
              <a:ext cx="1075" cy="1525"/>
            </a:xfrm>
            <a:custGeom>
              <a:avLst/>
              <a:gdLst/>
              <a:ahLst/>
              <a:cxnLst/>
              <a:rect l="l" t="t" r="r" b="b"/>
              <a:pathLst>
                <a:path w="43" h="61" extrusionOk="0">
                  <a:moveTo>
                    <a:pt x="21" y="1"/>
                  </a:moveTo>
                  <a:cubicBezTo>
                    <a:pt x="13" y="14"/>
                    <a:pt x="7" y="26"/>
                    <a:pt x="0" y="40"/>
                  </a:cubicBezTo>
                  <a:lnTo>
                    <a:pt x="22" y="61"/>
                  </a:lnTo>
                  <a:lnTo>
                    <a:pt x="43" y="2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6451900" y="4346775"/>
              <a:ext cx="2750" cy="3775"/>
            </a:xfrm>
            <a:custGeom>
              <a:avLst/>
              <a:gdLst/>
              <a:ahLst/>
              <a:cxnLst/>
              <a:rect l="l" t="t" r="r" b="b"/>
              <a:pathLst>
                <a:path w="110" h="151" extrusionOk="0">
                  <a:moveTo>
                    <a:pt x="109" y="0"/>
                  </a:moveTo>
                  <a:lnTo>
                    <a:pt x="59" y="44"/>
                  </a:lnTo>
                  <a:cubicBezTo>
                    <a:pt x="40" y="80"/>
                    <a:pt x="20" y="115"/>
                    <a:pt x="0" y="150"/>
                  </a:cubicBezTo>
                  <a:cubicBezTo>
                    <a:pt x="36" y="100"/>
                    <a:pt x="74" y="50"/>
                    <a:pt x="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6975150" y="4168075"/>
              <a:ext cx="5175" cy="1700"/>
            </a:xfrm>
            <a:custGeom>
              <a:avLst/>
              <a:gdLst/>
              <a:ahLst/>
              <a:cxnLst/>
              <a:rect l="l" t="t" r="r" b="b"/>
              <a:pathLst>
                <a:path w="207" h="68" extrusionOk="0">
                  <a:moveTo>
                    <a:pt x="0" y="1"/>
                  </a:moveTo>
                  <a:cubicBezTo>
                    <a:pt x="49" y="17"/>
                    <a:pt x="100" y="33"/>
                    <a:pt x="206" y="67"/>
                  </a:cubicBezTo>
                  <a:cubicBezTo>
                    <a:pt x="150" y="41"/>
                    <a:pt x="135" y="32"/>
                    <a:pt x="124" y="27"/>
                  </a:cubicBezTo>
                  <a:cubicBezTo>
                    <a:pt x="81" y="19"/>
                    <a:pt x="40" y="1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5761975" y="4493075"/>
              <a:ext cx="2025" cy="1200"/>
            </a:xfrm>
            <a:custGeom>
              <a:avLst/>
              <a:gdLst/>
              <a:ahLst/>
              <a:cxnLst/>
              <a:rect l="l" t="t" r="r" b="b"/>
              <a:pathLst>
                <a:path w="81" h="48" extrusionOk="0">
                  <a:moveTo>
                    <a:pt x="81" y="1"/>
                  </a:moveTo>
                  <a:lnTo>
                    <a:pt x="81" y="1"/>
                  </a:lnTo>
                  <a:cubicBezTo>
                    <a:pt x="77" y="2"/>
                    <a:pt x="69" y="4"/>
                    <a:pt x="65" y="5"/>
                  </a:cubicBezTo>
                  <a:cubicBezTo>
                    <a:pt x="43" y="20"/>
                    <a:pt x="22" y="35"/>
                    <a:pt x="0" y="48"/>
                  </a:cubicBezTo>
                  <a:cubicBezTo>
                    <a:pt x="7" y="46"/>
                    <a:pt x="16" y="43"/>
                    <a:pt x="25" y="40"/>
                  </a:cubicBezTo>
                  <a:cubicBezTo>
                    <a:pt x="44" y="27"/>
                    <a:pt x="63" y="14"/>
                    <a:pt x="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5825825" y="4439750"/>
              <a:ext cx="725" cy="825"/>
            </a:xfrm>
            <a:custGeom>
              <a:avLst/>
              <a:gdLst/>
              <a:ahLst/>
              <a:cxnLst/>
              <a:rect l="l" t="t" r="r" b="b"/>
              <a:pathLst>
                <a:path w="29" h="33" extrusionOk="0">
                  <a:moveTo>
                    <a:pt x="24" y="0"/>
                  </a:moveTo>
                  <a:cubicBezTo>
                    <a:pt x="15" y="6"/>
                    <a:pt x="7" y="12"/>
                    <a:pt x="0" y="18"/>
                  </a:cubicBezTo>
                  <a:lnTo>
                    <a:pt x="4" y="33"/>
                  </a:lnTo>
                  <a:lnTo>
                    <a:pt x="28" y="1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5869575" y="4398850"/>
              <a:ext cx="725" cy="875"/>
            </a:xfrm>
            <a:custGeom>
              <a:avLst/>
              <a:gdLst/>
              <a:ahLst/>
              <a:cxnLst/>
              <a:rect l="l" t="t" r="r" b="b"/>
              <a:pathLst>
                <a:path w="29" h="35" extrusionOk="0">
                  <a:moveTo>
                    <a:pt x="21" y="0"/>
                  </a:moveTo>
                  <a:lnTo>
                    <a:pt x="1" y="21"/>
                  </a:lnTo>
                  <a:lnTo>
                    <a:pt x="8" y="34"/>
                  </a:lnTo>
                  <a:lnTo>
                    <a:pt x="29" y="14"/>
                  </a:lnTo>
                  <a:cubicBezTo>
                    <a:pt x="26" y="9"/>
                    <a:pt x="24" y="3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5886125" y="4377225"/>
              <a:ext cx="1550" cy="1575"/>
            </a:xfrm>
            <a:custGeom>
              <a:avLst/>
              <a:gdLst/>
              <a:ahLst/>
              <a:cxnLst/>
              <a:rect l="l" t="t" r="r" b="b"/>
              <a:pathLst>
                <a:path w="62" h="63" extrusionOk="0">
                  <a:moveTo>
                    <a:pt x="61" y="0"/>
                  </a:moveTo>
                  <a:lnTo>
                    <a:pt x="16" y="37"/>
                  </a:lnTo>
                  <a:cubicBezTo>
                    <a:pt x="11" y="44"/>
                    <a:pt x="7" y="53"/>
                    <a:pt x="1" y="62"/>
                  </a:cubicBezTo>
                  <a:cubicBezTo>
                    <a:pt x="19" y="46"/>
                    <a:pt x="36" y="31"/>
                    <a:pt x="52" y="15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5913900" y="4368800"/>
              <a:ext cx="1425" cy="2000"/>
            </a:xfrm>
            <a:custGeom>
              <a:avLst/>
              <a:gdLst/>
              <a:ahLst/>
              <a:cxnLst/>
              <a:rect l="l" t="t" r="r" b="b"/>
              <a:pathLst>
                <a:path w="57" h="80" extrusionOk="0">
                  <a:moveTo>
                    <a:pt x="54" y="0"/>
                  </a:moveTo>
                  <a:cubicBezTo>
                    <a:pt x="36" y="25"/>
                    <a:pt x="18" y="50"/>
                    <a:pt x="1" y="75"/>
                  </a:cubicBezTo>
                  <a:lnTo>
                    <a:pt x="4" y="80"/>
                  </a:lnTo>
                  <a:lnTo>
                    <a:pt x="57" y="5"/>
                  </a:lnTo>
                  <a:cubicBezTo>
                    <a:pt x="57" y="3"/>
                    <a:pt x="55" y="2"/>
                    <a:pt x="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5952450" y="4264850"/>
              <a:ext cx="975" cy="1975"/>
            </a:xfrm>
            <a:custGeom>
              <a:avLst/>
              <a:gdLst/>
              <a:ahLst/>
              <a:cxnLst/>
              <a:rect l="l" t="t" r="r" b="b"/>
              <a:pathLst>
                <a:path w="39" h="79" extrusionOk="0">
                  <a:moveTo>
                    <a:pt x="39" y="1"/>
                  </a:moveTo>
                  <a:lnTo>
                    <a:pt x="6" y="49"/>
                  </a:lnTo>
                  <a:cubicBezTo>
                    <a:pt x="5" y="60"/>
                    <a:pt x="2" y="70"/>
                    <a:pt x="1" y="79"/>
                  </a:cubicBezTo>
                  <a:lnTo>
                    <a:pt x="34" y="18"/>
                  </a:lnTo>
                  <a:cubicBezTo>
                    <a:pt x="36" y="12"/>
                    <a:pt x="37" y="7"/>
                    <a:pt x="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5991650" y="4195850"/>
              <a:ext cx="650" cy="2200"/>
            </a:xfrm>
            <a:custGeom>
              <a:avLst/>
              <a:gdLst/>
              <a:ahLst/>
              <a:cxnLst/>
              <a:rect l="l" t="t" r="r" b="b"/>
              <a:pathLst>
                <a:path w="26" h="88" extrusionOk="0">
                  <a:moveTo>
                    <a:pt x="26" y="1"/>
                  </a:moveTo>
                  <a:cubicBezTo>
                    <a:pt x="19" y="24"/>
                    <a:pt x="10" y="46"/>
                    <a:pt x="2" y="68"/>
                  </a:cubicBezTo>
                  <a:lnTo>
                    <a:pt x="1" y="87"/>
                  </a:lnTo>
                  <a:cubicBezTo>
                    <a:pt x="8" y="70"/>
                    <a:pt x="17" y="51"/>
                    <a:pt x="24" y="32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5887375" y="4376050"/>
              <a:ext cx="1550" cy="1600"/>
            </a:xfrm>
            <a:custGeom>
              <a:avLst/>
              <a:gdLst/>
              <a:ahLst/>
              <a:cxnLst/>
              <a:rect l="l" t="t" r="r" b="b"/>
              <a:pathLst>
                <a:path w="62" h="64" extrusionOk="0">
                  <a:moveTo>
                    <a:pt x="61" y="0"/>
                  </a:moveTo>
                  <a:lnTo>
                    <a:pt x="11" y="47"/>
                  </a:lnTo>
                  <a:cubicBezTo>
                    <a:pt x="8" y="53"/>
                    <a:pt x="4" y="58"/>
                    <a:pt x="1" y="64"/>
                  </a:cubicBezTo>
                  <a:lnTo>
                    <a:pt x="47" y="25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5978125" y="4074100"/>
              <a:ext cx="2750" cy="1950"/>
            </a:xfrm>
            <a:custGeom>
              <a:avLst/>
              <a:gdLst/>
              <a:ahLst/>
              <a:cxnLst/>
              <a:rect l="l" t="t" r="r" b="b"/>
              <a:pathLst>
                <a:path w="110" h="78" extrusionOk="0">
                  <a:moveTo>
                    <a:pt x="0" y="1"/>
                  </a:moveTo>
                  <a:lnTo>
                    <a:pt x="0" y="1"/>
                  </a:lnTo>
                  <a:cubicBezTo>
                    <a:pt x="45" y="23"/>
                    <a:pt x="74" y="51"/>
                    <a:pt x="109" y="77"/>
                  </a:cubicBezTo>
                  <a:lnTo>
                    <a:pt x="87" y="45"/>
                  </a:lnTo>
                  <a:cubicBezTo>
                    <a:pt x="61" y="29"/>
                    <a:pt x="33" y="13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5956900" y="4242150"/>
              <a:ext cx="1375" cy="2050"/>
            </a:xfrm>
            <a:custGeom>
              <a:avLst/>
              <a:gdLst/>
              <a:ahLst/>
              <a:cxnLst/>
              <a:rect l="l" t="t" r="r" b="b"/>
              <a:pathLst>
                <a:path w="55" h="82" extrusionOk="0">
                  <a:moveTo>
                    <a:pt x="5" y="1"/>
                  </a:moveTo>
                  <a:lnTo>
                    <a:pt x="1" y="2"/>
                  </a:lnTo>
                  <a:lnTo>
                    <a:pt x="51" y="82"/>
                  </a:lnTo>
                  <a:cubicBezTo>
                    <a:pt x="52" y="80"/>
                    <a:pt x="54" y="80"/>
                    <a:pt x="55" y="80"/>
                  </a:cubicBezTo>
                  <a:cubicBezTo>
                    <a:pt x="39" y="54"/>
                    <a:pt x="23" y="27"/>
                    <a:pt x="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6497025" y="4433300"/>
              <a:ext cx="750" cy="875"/>
            </a:xfrm>
            <a:custGeom>
              <a:avLst/>
              <a:gdLst/>
              <a:ahLst/>
              <a:cxnLst/>
              <a:rect l="l" t="t" r="r" b="b"/>
              <a:pathLst>
                <a:path w="30" h="35" extrusionOk="0">
                  <a:moveTo>
                    <a:pt x="26" y="1"/>
                  </a:moveTo>
                  <a:lnTo>
                    <a:pt x="1" y="20"/>
                  </a:lnTo>
                  <a:lnTo>
                    <a:pt x="6" y="35"/>
                  </a:lnTo>
                  <a:cubicBezTo>
                    <a:pt x="14" y="29"/>
                    <a:pt x="23" y="22"/>
                    <a:pt x="30" y="16"/>
                  </a:cubicBezTo>
                  <a:cubicBezTo>
                    <a:pt x="29" y="10"/>
                    <a:pt x="27" y="5"/>
                    <a:pt x="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6434050" y="4446675"/>
              <a:ext cx="1125" cy="850"/>
            </a:xfrm>
            <a:custGeom>
              <a:avLst/>
              <a:gdLst/>
              <a:ahLst/>
              <a:cxnLst/>
              <a:rect l="l" t="t" r="r" b="b"/>
              <a:pathLst>
                <a:path w="45" h="34" extrusionOk="0">
                  <a:moveTo>
                    <a:pt x="14" y="0"/>
                  </a:moveTo>
                  <a:cubicBezTo>
                    <a:pt x="11" y="4"/>
                    <a:pt x="7" y="6"/>
                    <a:pt x="1" y="7"/>
                  </a:cubicBezTo>
                  <a:cubicBezTo>
                    <a:pt x="11" y="16"/>
                    <a:pt x="21" y="26"/>
                    <a:pt x="32" y="34"/>
                  </a:cubicBezTo>
                  <a:lnTo>
                    <a:pt x="45" y="26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6422475" y="4417825"/>
              <a:ext cx="250" cy="2750"/>
            </a:xfrm>
            <a:custGeom>
              <a:avLst/>
              <a:gdLst/>
              <a:ahLst/>
              <a:cxnLst/>
              <a:rect l="l" t="t" r="r" b="b"/>
              <a:pathLst>
                <a:path w="10" h="110" extrusionOk="0">
                  <a:moveTo>
                    <a:pt x="3" y="1"/>
                  </a:moveTo>
                  <a:lnTo>
                    <a:pt x="3" y="1"/>
                  </a:lnTo>
                  <a:cubicBezTo>
                    <a:pt x="0" y="34"/>
                    <a:pt x="3" y="71"/>
                    <a:pt x="5" y="106"/>
                  </a:cubicBezTo>
                  <a:cubicBezTo>
                    <a:pt x="6" y="108"/>
                    <a:pt x="8" y="108"/>
                    <a:pt x="9" y="109"/>
                  </a:cubicBezTo>
                  <a:cubicBezTo>
                    <a:pt x="8" y="74"/>
                    <a:pt x="5" y="37"/>
                    <a:pt x="8" y="2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6422650" y="4409775"/>
              <a:ext cx="575" cy="2525"/>
            </a:xfrm>
            <a:custGeom>
              <a:avLst/>
              <a:gdLst/>
              <a:ahLst/>
              <a:cxnLst/>
              <a:rect l="l" t="t" r="r" b="b"/>
              <a:pathLst>
                <a:path w="23" h="101" extrusionOk="0">
                  <a:moveTo>
                    <a:pt x="23" y="0"/>
                  </a:moveTo>
                  <a:cubicBezTo>
                    <a:pt x="15" y="22"/>
                    <a:pt x="8" y="43"/>
                    <a:pt x="1" y="65"/>
                  </a:cubicBezTo>
                  <a:lnTo>
                    <a:pt x="1" y="100"/>
                  </a:lnTo>
                  <a:lnTo>
                    <a:pt x="23" y="2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6612600" y="4223775"/>
              <a:ext cx="1975" cy="1300"/>
            </a:xfrm>
            <a:custGeom>
              <a:avLst/>
              <a:gdLst/>
              <a:ahLst/>
              <a:cxnLst/>
              <a:rect l="l" t="t" r="r" b="b"/>
              <a:pathLst>
                <a:path w="79" h="52" extrusionOk="0">
                  <a:moveTo>
                    <a:pt x="77" y="0"/>
                  </a:moveTo>
                  <a:lnTo>
                    <a:pt x="0" y="46"/>
                  </a:lnTo>
                  <a:lnTo>
                    <a:pt x="0" y="52"/>
                  </a:lnTo>
                  <a:lnTo>
                    <a:pt x="78" y="6"/>
                  </a:lnTo>
                  <a:cubicBezTo>
                    <a:pt x="77" y="5"/>
                    <a:pt x="77" y="2"/>
                    <a:pt x="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6752250" y="4163775"/>
              <a:ext cx="2200" cy="700"/>
            </a:xfrm>
            <a:custGeom>
              <a:avLst/>
              <a:gdLst/>
              <a:ahLst/>
              <a:cxnLst/>
              <a:rect l="l" t="t" r="r" b="b"/>
              <a:pathLst>
                <a:path w="88" h="28" extrusionOk="0">
                  <a:moveTo>
                    <a:pt x="87" y="1"/>
                  </a:moveTo>
                  <a:lnTo>
                    <a:pt x="0" y="21"/>
                  </a:lnTo>
                  <a:cubicBezTo>
                    <a:pt x="0" y="23"/>
                    <a:pt x="0" y="24"/>
                    <a:pt x="0" y="27"/>
                  </a:cubicBezTo>
                  <a:cubicBezTo>
                    <a:pt x="30" y="20"/>
                    <a:pt x="59" y="13"/>
                    <a:pt x="87" y="5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6952050" y="4160725"/>
              <a:ext cx="2125" cy="700"/>
            </a:xfrm>
            <a:custGeom>
              <a:avLst/>
              <a:gdLst/>
              <a:ahLst/>
              <a:cxnLst/>
              <a:rect l="l" t="t" r="r" b="b"/>
              <a:pathLst>
                <a:path w="85" h="28" extrusionOk="0">
                  <a:moveTo>
                    <a:pt x="0" y="1"/>
                  </a:moveTo>
                  <a:lnTo>
                    <a:pt x="55" y="24"/>
                  </a:lnTo>
                  <a:cubicBezTo>
                    <a:pt x="65" y="26"/>
                    <a:pt x="75" y="26"/>
                    <a:pt x="84" y="27"/>
                  </a:cubicBezTo>
                  <a:lnTo>
                    <a:pt x="18" y="2"/>
                  </a:lnTo>
                  <a:cubicBezTo>
                    <a:pt x="12" y="2"/>
                    <a:pt x="6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6973375" y="4167200"/>
              <a:ext cx="2075" cy="800"/>
            </a:xfrm>
            <a:custGeom>
              <a:avLst/>
              <a:gdLst/>
              <a:ahLst/>
              <a:cxnLst/>
              <a:rect l="l" t="t" r="r" b="b"/>
              <a:pathLst>
                <a:path w="83" h="32" extrusionOk="0">
                  <a:moveTo>
                    <a:pt x="1" y="1"/>
                  </a:moveTo>
                  <a:cubicBezTo>
                    <a:pt x="23" y="9"/>
                    <a:pt x="43" y="20"/>
                    <a:pt x="65" y="29"/>
                  </a:cubicBezTo>
                  <a:lnTo>
                    <a:pt x="83" y="31"/>
                  </a:lnTo>
                  <a:lnTo>
                    <a:pt x="30" y="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7028475" y="4185475"/>
              <a:ext cx="950" cy="625"/>
            </a:xfrm>
            <a:custGeom>
              <a:avLst/>
              <a:gdLst/>
              <a:ahLst/>
              <a:cxnLst/>
              <a:rect l="l" t="t" r="r" b="b"/>
              <a:pathLst>
                <a:path w="38" h="25" extrusionOk="0">
                  <a:moveTo>
                    <a:pt x="9" y="1"/>
                  </a:moveTo>
                  <a:lnTo>
                    <a:pt x="0" y="14"/>
                  </a:lnTo>
                  <a:cubicBezTo>
                    <a:pt x="9" y="17"/>
                    <a:pt x="20" y="21"/>
                    <a:pt x="28" y="24"/>
                  </a:cubicBezTo>
                  <a:lnTo>
                    <a:pt x="37" y="1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7129100" y="4251475"/>
              <a:ext cx="1650" cy="1675"/>
            </a:xfrm>
            <a:custGeom>
              <a:avLst/>
              <a:gdLst/>
              <a:ahLst/>
              <a:cxnLst/>
              <a:rect l="l" t="t" r="r" b="b"/>
              <a:pathLst>
                <a:path w="66" h="67" extrusionOk="0">
                  <a:moveTo>
                    <a:pt x="5" y="0"/>
                  </a:moveTo>
                  <a:lnTo>
                    <a:pt x="1" y="2"/>
                  </a:lnTo>
                  <a:lnTo>
                    <a:pt x="61" y="66"/>
                  </a:lnTo>
                  <a:lnTo>
                    <a:pt x="65" y="6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7164150" y="4292650"/>
              <a:ext cx="800" cy="775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16" y="1"/>
                  </a:moveTo>
                  <a:lnTo>
                    <a:pt x="1" y="5"/>
                  </a:lnTo>
                  <a:lnTo>
                    <a:pt x="1" y="7"/>
                  </a:lnTo>
                  <a:cubicBezTo>
                    <a:pt x="7" y="14"/>
                    <a:pt x="11" y="23"/>
                    <a:pt x="17" y="30"/>
                  </a:cubicBezTo>
                  <a:cubicBezTo>
                    <a:pt x="21" y="29"/>
                    <a:pt x="27" y="29"/>
                    <a:pt x="32" y="27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6143450" y="4314975"/>
              <a:ext cx="2350" cy="875"/>
            </a:xfrm>
            <a:custGeom>
              <a:avLst/>
              <a:gdLst/>
              <a:ahLst/>
              <a:cxnLst/>
              <a:rect l="l" t="t" r="r" b="b"/>
              <a:pathLst>
                <a:path w="94" h="35" extrusionOk="0">
                  <a:moveTo>
                    <a:pt x="93" y="1"/>
                  </a:moveTo>
                  <a:cubicBezTo>
                    <a:pt x="87" y="1"/>
                    <a:pt x="82" y="2"/>
                    <a:pt x="76" y="2"/>
                  </a:cubicBezTo>
                  <a:lnTo>
                    <a:pt x="1" y="35"/>
                  </a:lnTo>
                  <a:cubicBezTo>
                    <a:pt x="11" y="35"/>
                    <a:pt x="20" y="33"/>
                    <a:pt x="29" y="32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7204875" y="4381350"/>
              <a:ext cx="125" cy="2175"/>
            </a:xfrm>
            <a:custGeom>
              <a:avLst/>
              <a:gdLst/>
              <a:ahLst/>
              <a:cxnLst/>
              <a:rect l="l" t="t" r="r" b="b"/>
              <a:pathLst>
                <a:path w="5" h="87" extrusionOk="0">
                  <a:moveTo>
                    <a:pt x="5" y="87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7204900" y="4383250"/>
              <a:ext cx="325" cy="2225"/>
            </a:xfrm>
            <a:custGeom>
              <a:avLst/>
              <a:gdLst/>
              <a:ahLst/>
              <a:cxnLst/>
              <a:rect l="l" t="t" r="r" b="b"/>
              <a:pathLst>
                <a:path w="13" h="89" extrusionOk="0">
                  <a:moveTo>
                    <a:pt x="1" y="1"/>
                  </a:moveTo>
                  <a:lnTo>
                    <a:pt x="2" y="61"/>
                  </a:lnTo>
                  <a:cubicBezTo>
                    <a:pt x="5" y="70"/>
                    <a:pt x="10" y="80"/>
                    <a:pt x="13" y="89"/>
                  </a:cubicBezTo>
                  <a:lnTo>
                    <a:pt x="7" y="18"/>
                  </a:lnTo>
                  <a:lnTo>
                    <a:pt x="8" y="18"/>
                  </a:lnTo>
                  <a:cubicBezTo>
                    <a:pt x="5" y="12"/>
                    <a:pt x="2" y="6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7208250" y="4396650"/>
              <a:ext cx="550" cy="2225"/>
            </a:xfrm>
            <a:custGeom>
              <a:avLst/>
              <a:gdLst/>
              <a:ahLst/>
              <a:cxnLst/>
              <a:rect l="l" t="t" r="r" b="b"/>
              <a:pathLst>
                <a:path w="22" h="89" extrusionOk="0">
                  <a:moveTo>
                    <a:pt x="1" y="0"/>
                  </a:moveTo>
                  <a:cubicBezTo>
                    <a:pt x="7" y="28"/>
                    <a:pt x="11" y="58"/>
                    <a:pt x="17" y="87"/>
                  </a:cubicBezTo>
                  <a:cubicBezTo>
                    <a:pt x="18" y="87"/>
                    <a:pt x="20" y="87"/>
                    <a:pt x="21" y="88"/>
                  </a:cubicBezTo>
                  <a:cubicBezTo>
                    <a:pt x="17" y="59"/>
                    <a:pt x="11" y="30"/>
                    <a:pt x="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7210175" y="4405475"/>
              <a:ext cx="525" cy="2250"/>
            </a:xfrm>
            <a:custGeom>
              <a:avLst/>
              <a:gdLst/>
              <a:ahLst/>
              <a:cxnLst/>
              <a:rect l="l" t="t" r="r" b="b"/>
              <a:pathLst>
                <a:path w="21" h="90" extrusionOk="0">
                  <a:moveTo>
                    <a:pt x="0" y="0"/>
                  </a:moveTo>
                  <a:lnTo>
                    <a:pt x="15" y="88"/>
                  </a:lnTo>
                  <a:cubicBezTo>
                    <a:pt x="16" y="89"/>
                    <a:pt x="17" y="89"/>
                    <a:pt x="18" y="89"/>
                  </a:cubicBezTo>
                  <a:cubicBezTo>
                    <a:pt x="19" y="89"/>
                    <a:pt x="20" y="88"/>
                    <a:pt x="21" y="88"/>
                  </a:cubicBezTo>
                  <a:cubicBezTo>
                    <a:pt x="15" y="59"/>
                    <a:pt x="11" y="30"/>
                    <a:pt x="5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7217050" y="4458250"/>
              <a:ext cx="400" cy="900"/>
            </a:xfrm>
            <a:custGeom>
              <a:avLst/>
              <a:gdLst/>
              <a:ahLst/>
              <a:cxnLst/>
              <a:rect l="l" t="t" r="r" b="b"/>
              <a:pathLst>
                <a:path w="16" h="36" extrusionOk="0">
                  <a:moveTo>
                    <a:pt x="0" y="0"/>
                  </a:moveTo>
                  <a:lnTo>
                    <a:pt x="0" y="31"/>
                  </a:lnTo>
                  <a:lnTo>
                    <a:pt x="15" y="36"/>
                  </a:lnTo>
                  <a:lnTo>
                    <a:pt x="15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6633075" y="4143525"/>
              <a:ext cx="400" cy="2175"/>
            </a:xfrm>
            <a:custGeom>
              <a:avLst/>
              <a:gdLst/>
              <a:ahLst/>
              <a:cxnLst/>
              <a:rect l="l" t="t" r="r" b="b"/>
              <a:pathLst>
                <a:path w="16" h="87" extrusionOk="0">
                  <a:moveTo>
                    <a:pt x="15" y="0"/>
                  </a:moveTo>
                  <a:lnTo>
                    <a:pt x="1" y="25"/>
                  </a:lnTo>
                  <a:cubicBezTo>
                    <a:pt x="2" y="46"/>
                    <a:pt x="4" y="66"/>
                    <a:pt x="5" y="87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7215950" y="4508225"/>
              <a:ext cx="500" cy="2325"/>
            </a:xfrm>
            <a:custGeom>
              <a:avLst/>
              <a:gdLst/>
              <a:ahLst/>
              <a:cxnLst/>
              <a:rect l="l" t="t" r="r" b="b"/>
              <a:pathLst>
                <a:path w="20" h="93" extrusionOk="0">
                  <a:moveTo>
                    <a:pt x="15" y="1"/>
                  </a:moveTo>
                  <a:cubicBezTo>
                    <a:pt x="11" y="30"/>
                    <a:pt x="6" y="60"/>
                    <a:pt x="2" y="91"/>
                  </a:cubicBezTo>
                  <a:lnTo>
                    <a:pt x="0" y="91"/>
                  </a:lnTo>
                  <a:cubicBezTo>
                    <a:pt x="3" y="91"/>
                    <a:pt x="3" y="92"/>
                    <a:pt x="6" y="92"/>
                  </a:cubicBezTo>
                  <a:lnTo>
                    <a:pt x="19" y="2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7222650" y="4516625"/>
              <a:ext cx="500" cy="2375"/>
            </a:xfrm>
            <a:custGeom>
              <a:avLst/>
              <a:gdLst/>
              <a:ahLst/>
              <a:cxnLst/>
              <a:rect l="l" t="t" r="r" b="b"/>
              <a:pathLst>
                <a:path w="20" h="95" extrusionOk="0">
                  <a:moveTo>
                    <a:pt x="15" y="0"/>
                  </a:moveTo>
                  <a:cubicBezTo>
                    <a:pt x="9" y="31"/>
                    <a:pt x="4" y="61"/>
                    <a:pt x="0" y="92"/>
                  </a:cubicBezTo>
                  <a:cubicBezTo>
                    <a:pt x="2" y="92"/>
                    <a:pt x="3" y="94"/>
                    <a:pt x="4" y="94"/>
                  </a:cubicBezTo>
                  <a:lnTo>
                    <a:pt x="19" y="2"/>
                  </a:lnTo>
                  <a:cubicBezTo>
                    <a:pt x="18" y="2"/>
                    <a:pt x="16" y="0"/>
                    <a:pt x="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7214075" y="4527500"/>
              <a:ext cx="500" cy="1000"/>
            </a:xfrm>
            <a:custGeom>
              <a:avLst/>
              <a:gdLst/>
              <a:ahLst/>
              <a:cxnLst/>
              <a:rect l="l" t="t" r="r" b="b"/>
              <a:pathLst>
                <a:path w="20" h="40" extrusionOk="0">
                  <a:moveTo>
                    <a:pt x="6" y="1"/>
                  </a:moveTo>
                  <a:lnTo>
                    <a:pt x="0" y="32"/>
                  </a:lnTo>
                  <a:lnTo>
                    <a:pt x="13" y="39"/>
                  </a:lnTo>
                  <a:lnTo>
                    <a:pt x="19" y="8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7214475" y="4532725"/>
              <a:ext cx="500" cy="975"/>
            </a:xfrm>
            <a:custGeom>
              <a:avLst/>
              <a:gdLst/>
              <a:ahLst/>
              <a:cxnLst/>
              <a:rect l="l" t="t" r="r" b="b"/>
              <a:pathLst>
                <a:path w="20" h="39" extrusionOk="0">
                  <a:moveTo>
                    <a:pt x="6" y="1"/>
                  </a:moveTo>
                  <a:cubicBezTo>
                    <a:pt x="5" y="11"/>
                    <a:pt x="3" y="21"/>
                    <a:pt x="0" y="32"/>
                  </a:cubicBezTo>
                  <a:cubicBezTo>
                    <a:pt x="5" y="35"/>
                    <a:pt x="9" y="37"/>
                    <a:pt x="14" y="39"/>
                  </a:cubicBezTo>
                  <a:cubicBezTo>
                    <a:pt x="15" y="30"/>
                    <a:pt x="18" y="20"/>
                    <a:pt x="20" y="1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" name="Google Shape;462;p31">
            <a:hlinkClick r:id="" action="ppaction://hlinkshowjump?jump=nextslide"/>
          </p:cNvPr>
          <p:cNvSpPr/>
          <p:nvPr/>
        </p:nvSpPr>
        <p:spPr>
          <a:xfrm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32"/>
          <p:cNvGrpSpPr/>
          <p:nvPr/>
        </p:nvGrpSpPr>
        <p:grpSpPr>
          <a:xfrm>
            <a:off x="2345350" y="1389588"/>
            <a:ext cx="798400" cy="791325"/>
            <a:chOff x="916275" y="2357800"/>
            <a:chExt cx="798400" cy="791325"/>
          </a:xfrm>
        </p:grpSpPr>
        <p:sp>
          <p:nvSpPr>
            <p:cNvPr id="468" name="Google Shape;468;p32"/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2"/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32"/>
          <p:cNvSpPr txBox="1">
            <a:spLocks noGrp="1"/>
          </p:cNvSpPr>
          <p:nvPr>
            <p:ph type="title"/>
          </p:nvPr>
        </p:nvSpPr>
        <p:spPr>
          <a:xfrm>
            <a:off x="731520" y="4480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</a:t>
            </a:r>
            <a:endParaRPr dirty="0"/>
          </a:p>
        </p:txBody>
      </p:sp>
      <p:sp>
        <p:nvSpPr>
          <p:cNvPr id="471" name="Google Shape;471;p32"/>
          <p:cNvSpPr txBox="1">
            <a:spLocks noGrp="1"/>
          </p:cNvSpPr>
          <p:nvPr>
            <p:ph type="subTitle" idx="3"/>
          </p:nvPr>
        </p:nvSpPr>
        <p:spPr>
          <a:xfrm>
            <a:off x="1290750" y="2656924"/>
            <a:ext cx="2907600" cy="13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</a:t>
            </a:r>
            <a:endParaRPr dirty="0"/>
          </a:p>
        </p:txBody>
      </p:sp>
      <p:sp>
        <p:nvSpPr>
          <p:cNvPr id="472" name="Google Shape;472;p32"/>
          <p:cNvSpPr txBox="1">
            <a:spLocks noGrp="1"/>
          </p:cNvSpPr>
          <p:nvPr>
            <p:ph type="subTitle" idx="4"/>
          </p:nvPr>
        </p:nvSpPr>
        <p:spPr>
          <a:xfrm>
            <a:off x="4945625" y="2656924"/>
            <a:ext cx="2907600" cy="13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Body text</a:t>
            </a:r>
          </a:p>
        </p:txBody>
      </p:sp>
      <p:sp>
        <p:nvSpPr>
          <p:cNvPr id="473" name="Google Shape;473;p32"/>
          <p:cNvSpPr txBox="1">
            <a:spLocks noGrp="1"/>
          </p:cNvSpPr>
          <p:nvPr>
            <p:ph type="subTitle" idx="1"/>
          </p:nvPr>
        </p:nvSpPr>
        <p:spPr>
          <a:xfrm>
            <a:off x="1290750" y="229112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Header</a:t>
            </a:r>
            <a:endParaRPr dirty="0"/>
          </a:p>
        </p:txBody>
      </p:sp>
      <p:sp>
        <p:nvSpPr>
          <p:cNvPr id="474" name="Google Shape;474;p32"/>
          <p:cNvSpPr txBox="1">
            <a:spLocks noGrp="1"/>
          </p:cNvSpPr>
          <p:nvPr>
            <p:ph type="subTitle" idx="2"/>
          </p:nvPr>
        </p:nvSpPr>
        <p:spPr>
          <a:xfrm>
            <a:off x="4945625" y="229112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Header</a:t>
            </a:r>
          </a:p>
        </p:txBody>
      </p:sp>
      <p:sp>
        <p:nvSpPr>
          <p:cNvPr id="475" name="Google Shape;475;p32"/>
          <p:cNvSpPr/>
          <p:nvPr/>
        </p:nvSpPr>
        <p:spPr>
          <a:xfrm>
            <a:off x="4945625" y="1020750"/>
            <a:ext cx="964050" cy="87200"/>
          </a:xfrm>
          <a:custGeom>
            <a:avLst/>
            <a:gdLst/>
            <a:ahLst/>
            <a:cxnLst/>
            <a:rect l="l" t="t" r="r" b="b"/>
            <a:pathLst>
              <a:path w="38562" h="3488" extrusionOk="0">
                <a:moveTo>
                  <a:pt x="25881" y="208"/>
                </a:moveTo>
                <a:cubicBezTo>
                  <a:pt x="25883" y="227"/>
                  <a:pt x="25884" y="246"/>
                  <a:pt x="25886" y="265"/>
                </a:cubicBezTo>
                <a:lnTo>
                  <a:pt x="25877" y="265"/>
                </a:lnTo>
                <a:cubicBezTo>
                  <a:pt x="25876" y="246"/>
                  <a:pt x="25874" y="227"/>
                  <a:pt x="25873" y="208"/>
                </a:cubicBezTo>
                <a:close/>
                <a:moveTo>
                  <a:pt x="20163" y="181"/>
                </a:moveTo>
                <a:cubicBezTo>
                  <a:pt x="20169" y="212"/>
                  <a:pt x="20174" y="243"/>
                  <a:pt x="20180" y="274"/>
                </a:cubicBezTo>
                <a:cubicBezTo>
                  <a:pt x="20173" y="275"/>
                  <a:pt x="20164" y="278"/>
                  <a:pt x="20157" y="280"/>
                </a:cubicBezTo>
                <a:cubicBezTo>
                  <a:pt x="20154" y="249"/>
                  <a:pt x="20152" y="217"/>
                  <a:pt x="20151" y="186"/>
                </a:cubicBezTo>
                <a:cubicBezTo>
                  <a:pt x="20154" y="184"/>
                  <a:pt x="20158" y="183"/>
                  <a:pt x="20163" y="181"/>
                </a:cubicBezTo>
                <a:close/>
                <a:moveTo>
                  <a:pt x="18637" y="295"/>
                </a:moveTo>
                <a:cubicBezTo>
                  <a:pt x="18639" y="314"/>
                  <a:pt x="18640" y="333"/>
                  <a:pt x="18641" y="352"/>
                </a:cubicBezTo>
                <a:lnTo>
                  <a:pt x="18633" y="352"/>
                </a:lnTo>
                <a:cubicBezTo>
                  <a:pt x="18631" y="333"/>
                  <a:pt x="18630" y="314"/>
                  <a:pt x="18628" y="295"/>
                </a:cubicBezTo>
                <a:close/>
                <a:moveTo>
                  <a:pt x="17509" y="408"/>
                </a:moveTo>
                <a:cubicBezTo>
                  <a:pt x="17510" y="410"/>
                  <a:pt x="17511" y="412"/>
                  <a:pt x="17512" y="414"/>
                </a:cubicBezTo>
                <a:lnTo>
                  <a:pt x="17512" y="414"/>
                </a:lnTo>
                <a:cubicBezTo>
                  <a:pt x="17512" y="414"/>
                  <a:pt x="17512" y="414"/>
                  <a:pt x="17512" y="414"/>
                </a:cubicBezTo>
                <a:cubicBezTo>
                  <a:pt x="17510" y="434"/>
                  <a:pt x="17504" y="451"/>
                  <a:pt x="17498" y="465"/>
                </a:cubicBezTo>
                <a:cubicBezTo>
                  <a:pt x="17495" y="459"/>
                  <a:pt x="17492" y="453"/>
                  <a:pt x="17488" y="448"/>
                </a:cubicBezTo>
                <a:cubicBezTo>
                  <a:pt x="17495" y="434"/>
                  <a:pt x="17503" y="421"/>
                  <a:pt x="17509" y="408"/>
                </a:cubicBezTo>
                <a:close/>
                <a:moveTo>
                  <a:pt x="17528" y="367"/>
                </a:moveTo>
                <a:cubicBezTo>
                  <a:pt x="17531" y="383"/>
                  <a:pt x="17535" y="398"/>
                  <a:pt x="17540" y="414"/>
                </a:cubicBezTo>
                <a:cubicBezTo>
                  <a:pt x="17556" y="414"/>
                  <a:pt x="17573" y="417"/>
                  <a:pt x="17592" y="420"/>
                </a:cubicBezTo>
                <a:cubicBezTo>
                  <a:pt x="17595" y="453"/>
                  <a:pt x="17598" y="478"/>
                  <a:pt x="17603" y="515"/>
                </a:cubicBezTo>
                <a:cubicBezTo>
                  <a:pt x="17585" y="520"/>
                  <a:pt x="17570" y="523"/>
                  <a:pt x="17551" y="527"/>
                </a:cubicBezTo>
                <a:cubicBezTo>
                  <a:pt x="17545" y="481"/>
                  <a:pt x="17542" y="448"/>
                  <a:pt x="17538" y="412"/>
                </a:cubicBezTo>
                <a:cubicBezTo>
                  <a:pt x="17532" y="414"/>
                  <a:pt x="17524" y="414"/>
                  <a:pt x="17515" y="414"/>
                </a:cubicBezTo>
                <a:lnTo>
                  <a:pt x="17515" y="414"/>
                </a:lnTo>
                <a:cubicBezTo>
                  <a:pt x="17518" y="395"/>
                  <a:pt x="17522" y="382"/>
                  <a:pt x="17528" y="367"/>
                </a:cubicBezTo>
                <a:close/>
                <a:moveTo>
                  <a:pt x="15365" y="534"/>
                </a:moveTo>
                <a:cubicBezTo>
                  <a:pt x="15368" y="573"/>
                  <a:pt x="15371" y="609"/>
                  <a:pt x="15372" y="648"/>
                </a:cubicBezTo>
                <a:lnTo>
                  <a:pt x="15359" y="648"/>
                </a:lnTo>
                <a:cubicBezTo>
                  <a:pt x="15356" y="611"/>
                  <a:pt x="15355" y="573"/>
                  <a:pt x="15352" y="534"/>
                </a:cubicBezTo>
                <a:close/>
                <a:moveTo>
                  <a:pt x="10029" y="689"/>
                </a:moveTo>
                <a:cubicBezTo>
                  <a:pt x="10029" y="695"/>
                  <a:pt x="10029" y="701"/>
                  <a:pt x="10029" y="708"/>
                </a:cubicBezTo>
                <a:lnTo>
                  <a:pt x="10001" y="708"/>
                </a:lnTo>
                <a:cubicBezTo>
                  <a:pt x="10001" y="701"/>
                  <a:pt x="10001" y="695"/>
                  <a:pt x="10001" y="689"/>
                </a:cubicBezTo>
                <a:close/>
                <a:moveTo>
                  <a:pt x="9573" y="626"/>
                </a:moveTo>
                <a:cubicBezTo>
                  <a:pt x="9576" y="657"/>
                  <a:pt x="9577" y="689"/>
                  <a:pt x="9580" y="720"/>
                </a:cubicBezTo>
                <a:cubicBezTo>
                  <a:pt x="9576" y="721"/>
                  <a:pt x="9571" y="723"/>
                  <a:pt x="9565" y="723"/>
                </a:cubicBezTo>
                <a:cubicBezTo>
                  <a:pt x="9561" y="692"/>
                  <a:pt x="9555" y="661"/>
                  <a:pt x="9549" y="629"/>
                </a:cubicBezTo>
                <a:cubicBezTo>
                  <a:pt x="9558" y="629"/>
                  <a:pt x="9565" y="627"/>
                  <a:pt x="9573" y="626"/>
                </a:cubicBezTo>
                <a:close/>
                <a:moveTo>
                  <a:pt x="34248" y="632"/>
                </a:moveTo>
                <a:cubicBezTo>
                  <a:pt x="34253" y="662"/>
                  <a:pt x="34259" y="693"/>
                  <a:pt x="34264" y="724"/>
                </a:cubicBezTo>
                <a:cubicBezTo>
                  <a:pt x="34257" y="726"/>
                  <a:pt x="34248" y="727"/>
                  <a:pt x="34241" y="730"/>
                </a:cubicBezTo>
                <a:cubicBezTo>
                  <a:pt x="34239" y="699"/>
                  <a:pt x="34237" y="667"/>
                  <a:pt x="34235" y="636"/>
                </a:cubicBezTo>
                <a:cubicBezTo>
                  <a:pt x="34239" y="634"/>
                  <a:pt x="34244" y="633"/>
                  <a:pt x="34248" y="632"/>
                </a:cubicBezTo>
                <a:close/>
                <a:moveTo>
                  <a:pt x="9726" y="746"/>
                </a:moveTo>
                <a:cubicBezTo>
                  <a:pt x="9726" y="752"/>
                  <a:pt x="9726" y="760"/>
                  <a:pt x="9727" y="765"/>
                </a:cubicBezTo>
                <a:lnTo>
                  <a:pt x="9699" y="765"/>
                </a:lnTo>
                <a:cubicBezTo>
                  <a:pt x="9698" y="760"/>
                  <a:pt x="9698" y="752"/>
                  <a:pt x="9698" y="746"/>
                </a:cubicBezTo>
                <a:close/>
                <a:moveTo>
                  <a:pt x="8418" y="793"/>
                </a:moveTo>
                <a:lnTo>
                  <a:pt x="8418" y="793"/>
                </a:lnTo>
                <a:cubicBezTo>
                  <a:pt x="8418" y="794"/>
                  <a:pt x="8419" y="795"/>
                  <a:pt x="8419" y="796"/>
                </a:cubicBezTo>
                <a:cubicBezTo>
                  <a:pt x="8419" y="796"/>
                  <a:pt x="8419" y="794"/>
                  <a:pt x="8418" y="793"/>
                </a:cubicBezTo>
                <a:close/>
                <a:moveTo>
                  <a:pt x="14932" y="762"/>
                </a:moveTo>
                <a:cubicBezTo>
                  <a:pt x="14932" y="782"/>
                  <a:pt x="14934" y="799"/>
                  <a:pt x="14935" y="818"/>
                </a:cubicBezTo>
                <a:lnTo>
                  <a:pt x="14927" y="818"/>
                </a:lnTo>
                <a:cubicBezTo>
                  <a:pt x="14925" y="799"/>
                  <a:pt x="14924" y="782"/>
                  <a:pt x="14922" y="762"/>
                </a:cubicBezTo>
                <a:close/>
                <a:moveTo>
                  <a:pt x="9276" y="843"/>
                </a:moveTo>
                <a:cubicBezTo>
                  <a:pt x="9277" y="861"/>
                  <a:pt x="9279" y="880"/>
                  <a:pt x="9280" y="899"/>
                </a:cubicBezTo>
                <a:lnTo>
                  <a:pt x="9271" y="899"/>
                </a:lnTo>
                <a:cubicBezTo>
                  <a:pt x="9270" y="880"/>
                  <a:pt x="9268" y="861"/>
                  <a:pt x="9267" y="843"/>
                </a:cubicBezTo>
                <a:close/>
                <a:moveTo>
                  <a:pt x="8325" y="907"/>
                </a:moveTo>
                <a:lnTo>
                  <a:pt x="8325" y="907"/>
                </a:lnTo>
                <a:cubicBezTo>
                  <a:pt x="8323" y="907"/>
                  <a:pt x="8317" y="907"/>
                  <a:pt x="8312" y="908"/>
                </a:cubicBezTo>
                <a:cubicBezTo>
                  <a:pt x="8312" y="909"/>
                  <a:pt x="8312" y="911"/>
                  <a:pt x="8313" y="912"/>
                </a:cubicBezTo>
                <a:lnTo>
                  <a:pt x="8313" y="912"/>
                </a:lnTo>
                <a:cubicBezTo>
                  <a:pt x="8317" y="911"/>
                  <a:pt x="8321" y="909"/>
                  <a:pt x="8325" y="907"/>
                </a:cubicBezTo>
                <a:close/>
                <a:moveTo>
                  <a:pt x="11646" y="826"/>
                </a:moveTo>
                <a:lnTo>
                  <a:pt x="11646" y="826"/>
                </a:lnTo>
                <a:cubicBezTo>
                  <a:pt x="11632" y="857"/>
                  <a:pt x="11621" y="883"/>
                  <a:pt x="11610" y="908"/>
                </a:cubicBezTo>
                <a:lnTo>
                  <a:pt x="11610" y="908"/>
                </a:lnTo>
                <a:cubicBezTo>
                  <a:pt x="11597" y="914"/>
                  <a:pt x="11586" y="916"/>
                  <a:pt x="11578" y="916"/>
                </a:cubicBezTo>
                <a:cubicBezTo>
                  <a:pt x="11550" y="916"/>
                  <a:pt x="11548" y="886"/>
                  <a:pt x="11546" y="846"/>
                </a:cubicBezTo>
                <a:cubicBezTo>
                  <a:pt x="11568" y="842"/>
                  <a:pt x="11593" y="837"/>
                  <a:pt x="11646" y="826"/>
                </a:cubicBezTo>
                <a:close/>
                <a:moveTo>
                  <a:pt x="12577" y="729"/>
                </a:moveTo>
                <a:cubicBezTo>
                  <a:pt x="12583" y="733"/>
                  <a:pt x="12592" y="733"/>
                  <a:pt x="12596" y="742"/>
                </a:cubicBezTo>
                <a:cubicBezTo>
                  <a:pt x="12618" y="801"/>
                  <a:pt x="12639" y="862"/>
                  <a:pt x="12665" y="940"/>
                </a:cubicBezTo>
                <a:lnTo>
                  <a:pt x="12598" y="940"/>
                </a:lnTo>
                <a:cubicBezTo>
                  <a:pt x="12583" y="893"/>
                  <a:pt x="12567" y="842"/>
                  <a:pt x="12551" y="792"/>
                </a:cubicBezTo>
                <a:cubicBezTo>
                  <a:pt x="12558" y="771"/>
                  <a:pt x="12567" y="752"/>
                  <a:pt x="12577" y="729"/>
                </a:cubicBezTo>
                <a:close/>
                <a:moveTo>
                  <a:pt x="5713" y="932"/>
                </a:moveTo>
                <a:cubicBezTo>
                  <a:pt x="5716" y="932"/>
                  <a:pt x="5719" y="933"/>
                  <a:pt x="5723" y="933"/>
                </a:cubicBezTo>
                <a:cubicBezTo>
                  <a:pt x="5723" y="939"/>
                  <a:pt x="5723" y="945"/>
                  <a:pt x="5724" y="951"/>
                </a:cubicBezTo>
                <a:lnTo>
                  <a:pt x="5696" y="951"/>
                </a:lnTo>
                <a:cubicBezTo>
                  <a:pt x="5695" y="945"/>
                  <a:pt x="5695" y="939"/>
                  <a:pt x="5695" y="933"/>
                </a:cubicBezTo>
                <a:cubicBezTo>
                  <a:pt x="5701" y="933"/>
                  <a:pt x="5706" y="932"/>
                  <a:pt x="5713" y="932"/>
                </a:cubicBezTo>
                <a:close/>
                <a:moveTo>
                  <a:pt x="10323" y="605"/>
                </a:moveTo>
                <a:cubicBezTo>
                  <a:pt x="10328" y="620"/>
                  <a:pt x="10332" y="634"/>
                  <a:pt x="10336" y="648"/>
                </a:cubicBezTo>
                <a:cubicBezTo>
                  <a:pt x="10322" y="664"/>
                  <a:pt x="10305" y="679"/>
                  <a:pt x="10291" y="693"/>
                </a:cubicBezTo>
                <a:cubicBezTo>
                  <a:pt x="10295" y="702"/>
                  <a:pt x="10300" y="712"/>
                  <a:pt x="10303" y="721"/>
                </a:cubicBezTo>
                <a:lnTo>
                  <a:pt x="10183" y="721"/>
                </a:lnTo>
                <a:cubicBezTo>
                  <a:pt x="10170" y="801"/>
                  <a:pt x="10158" y="873"/>
                  <a:pt x="10144" y="974"/>
                </a:cubicBezTo>
                <a:cubicBezTo>
                  <a:pt x="10132" y="902"/>
                  <a:pt x="10124" y="857"/>
                  <a:pt x="10116" y="802"/>
                </a:cubicBezTo>
                <a:cubicBezTo>
                  <a:pt x="10104" y="793"/>
                  <a:pt x="10086" y="783"/>
                  <a:pt x="10069" y="770"/>
                </a:cubicBezTo>
                <a:cubicBezTo>
                  <a:pt x="10069" y="758"/>
                  <a:pt x="10069" y="743"/>
                  <a:pt x="10072" y="732"/>
                </a:cubicBezTo>
                <a:cubicBezTo>
                  <a:pt x="10076" y="717"/>
                  <a:pt x="10080" y="696"/>
                  <a:pt x="10088" y="693"/>
                </a:cubicBezTo>
                <a:cubicBezTo>
                  <a:pt x="10166" y="662"/>
                  <a:pt x="10245" y="634"/>
                  <a:pt x="10323" y="605"/>
                </a:cubicBezTo>
                <a:close/>
                <a:moveTo>
                  <a:pt x="18622" y="923"/>
                </a:moveTo>
                <a:cubicBezTo>
                  <a:pt x="18625" y="929"/>
                  <a:pt x="18628" y="935"/>
                  <a:pt x="18633" y="940"/>
                </a:cubicBezTo>
                <a:cubicBezTo>
                  <a:pt x="18625" y="954"/>
                  <a:pt x="18619" y="967"/>
                  <a:pt x="18612" y="980"/>
                </a:cubicBezTo>
                <a:cubicBezTo>
                  <a:pt x="18609" y="976"/>
                  <a:pt x="18608" y="973"/>
                  <a:pt x="18606" y="968"/>
                </a:cubicBezTo>
                <a:lnTo>
                  <a:pt x="18606" y="968"/>
                </a:lnTo>
                <a:cubicBezTo>
                  <a:pt x="18608" y="971"/>
                  <a:pt x="18611" y="976"/>
                  <a:pt x="18612" y="979"/>
                </a:cubicBezTo>
                <a:cubicBezTo>
                  <a:pt x="18612" y="954"/>
                  <a:pt x="18616" y="938"/>
                  <a:pt x="18622" y="923"/>
                </a:cubicBezTo>
                <a:close/>
                <a:moveTo>
                  <a:pt x="12111" y="963"/>
                </a:moveTo>
                <a:cubicBezTo>
                  <a:pt x="12111" y="968"/>
                  <a:pt x="12111" y="974"/>
                  <a:pt x="12112" y="982"/>
                </a:cubicBezTo>
                <a:lnTo>
                  <a:pt x="12084" y="982"/>
                </a:lnTo>
                <a:cubicBezTo>
                  <a:pt x="12083" y="974"/>
                  <a:pt x="12083" y="968"/>
                  <a:pt x="12083" y="963"/>
                </a:cubicBezTo>
                <a:close/>
                <a:moveTo>
                  <a:pt x="11999" y="958"/>
                </a:moveTo>
                <a:cubicBezTo>
                  <a:pt x="11999" y="967"/>
                  <a:pt x="12000" y="977"/>
                  <a:pt x="12000" y="986"/>
                </a:cubicBezTo>
                <a:cubicBezTo>
                  <a:pt x="11981" y="986"/>
                  <a:pt x="11964" y="986"/>
                  <a:pt x="11944" y="988"/>
                </a:cubicBezTo>
                <a:cubicBezTo>
                  <a:pt x="11944" y="977"/>
                  <a:pt x="11943" y="968"/>
                  <a:pt x="11943" y="958"/>
                </a:cubicBezTo>
                <a:close/>
                <a:moveTo>
                  <a:pt x="11712" y="898"/>
                </a:moveTo>
                <a:cubicBezTo>
                  <a:pt x="11715" y="930"/>
                  <a:pt x="11718" y="954"/>
                  <a:pt x="11722" y="990"/>
                </a:cubicBezTo>
                <a:cubicBezTo>
                  <a:pt x="11696" y="990"/>
                  <a:pt x="11671" y="992"/>
                  <a:pt x="11641" y="992"/>
                </a:cubicBezTo>
                <a:cubicBezTo>
                  <a:pt x="11639" y="974"/>
                  <a:pt x="11637" y="955"/>
                  <a:pt x="11635" y="938"/>
                </a:cubicBezTo>
                <a:lnTo>
                  <a:pt x="11635" y="938"/>
                </a:lnTo>
                <a:cubicBezTo>
                  <a:pt x="11675" y="898"/>
                  <a:pt x="11693" y="898"/>
                  <a:pt x="11712" y="898"/>
                </a:cubicBezTo>
                <a:close/>
                <a:moveTo>
                  <a:pt x="10089" y="901"/>
                </a:moveTo>
                <a:cubicBezTo>
                  <a:pt x="10094" y="932"/>
                  <a:pt x="10099" y="963"/>
                  <a:pt x="10105" y="993"/>
                </a:cubicBezTo>
                <a:lnTo>
                  <a:pt x="10082" y="999"/>
                </a:lnTo>
                <a:cubicBezTo>
                  <a:pt x="10080" y="968"/>
                  <a:pt x="10077" y="938"/>
                  <a:pt x="10076" y="907"/>
                </a:cubicBezTo>
                <a:cubicBezTo>
                  <a:pt x="10080" y="905"/>
                  <a:pt x="10085" y="904"/>
                  <a:pt x="10089" y="901"/>
                </a:cubicBezTo>
                <a:close/>
                <a:moveTo>
                  <a:pt x="9614" y="904"/>
                </a:moveTo>
                <a:cubicBezTo>
                  <a:pt x="9620" y="935"/>
                  <a:pt x="9626" y="965"/>
                  <a:pt x="9632" y="996"/>
                </a:cubicBezTo>
                <a:cubicBezTo>
                  <a:pt x="9624" y="998"/>
                  <a:pt x="9615" y="999"/>
                  <a:pt x="9608" y="1002"/>
                </a:cubicBezTo>
                <a:cubicBezTo>
                  <a:pt x="9605" y="970"/>
                  <a:pt x="9604" y="939"/>
                  <a:pt x="9602" y="908"/>
                </a:cubicBezTo>
                <a:cubicBezTo>
                  <a:pt x="9607" y="907"/>
                  <a:pt x="9611" y="905"/>
                  <a:pt x="9614" y="904"/>
                </a:cubicBezTo>
                <a:close/>
                <a:moveTo>
                  <a:pt x="9955" y="896"/>
                </a:moveTo>
                <a:cubicBezTo>
                  <a:pt x="9959" y="939"/>
                  <a:pt x="9963" y="971"/>
                  <a:pt x="9966" y="1004"/>
                </a:cubicBezTo>
                <a:lnTo>
                  <a:pt x="9966" y="1004"/>
                </a:lnTo>
                <a:cubicBezTo>
                  <a:pt x="9959" y="1006"/>
                  <a:pt x="9952" y="1007"/>
                  <a:pt x="9945" y="1007"/>
                </a:cubicBezTo>
                <a:cubicBezTo>
                  <a:pt x="9935" y="1007"/>
                  <a:pt x="9925" y="1005"/>
                  <a:pt x="9914" y="1004"/>
                </a:cubicBezTo>
                <a:cubicBezTo>
                  <a:pt x="9910" y="970"/>
                  <a:pt x="9908" y="945"/>
                  <a:pt x="9904" y="908"/>
                </a:cubicBezTo>
                <a:cubicBezTo>
                  <a:pt x="9920" y="904"/>
                  <a:pt x="9935" y="901"/>
                  <a:pt x="9955" y="896"/>
                </a:cubicBezTo>
                <a:close/>
                <a:moveTo>
                  <a:pt x="18606" y="968"/>
                </a:moveTo>
                <a:cubicBezTo>
                  <a:pt x="18606" y="995"/>
                  <a:pt x="18602" y="1010"/>
                  <a:pt x="18596" y="1026"/>
                </a:cubicBezTo>
                <a:cubicBezTo>
                  <a:pt x="18593" y="1020"/>
                  <a:pt x="18588" y="1014"/>
                  <a:pt x="18586" y="1008"/>
                </a:cubicBezTo>
                <a:cubicBezTo>
                  <a:pt x="18593" y="995"/>
                  <a:pt x="18599" y="982"/>
                  <a:pt x="18606" y="968"/>
                </a:cubicBezTo>
                <a:close/>
                <a:moveTo>
                  <a:pt x="12940" y="996"/>
                </a:moveTo>
                <a:cubicBezTo>
                  <a:pt x="12942" y="1015"/>
                  <a:pt x="12942" y="1035"/>
                  <a:pt x="12943" y="1054"/>
                </a:cubicBezTo>
                <a:lnTo>
                  <a:pt x="12935" y="1054"/>
                </a:lnTo>
                <a:cubicBezTo>
                  <a:pt x="12933" y="1035"/>
                  <a:pt x="12932" y="1015"/>
                  <a:pt x="12930" y="996"/>
                </a:cubicBezTo>
                <a:close/>
                <a:moveTo>
                  <a:pt x="9517" y="847"/>
                </a:moveTo>
                <a:cubicBezTo>
                  <a:pt x="9523" y="847"/>
                  <a:pt x="9528" y="847"/>
                  <a:pt x="9535" y="848"/>
                </a:cubicBezTo>
                <a:cubicBezTo>
                  <a:pt x="9524" y="907"/>
                  <a:pt x="9517" y="957"/>
                  <a:pt x="9499" y="1057"/>
                </a:cubicBezTo>
                <a:cubicBezTo>
                  <a:pt x="9493" y="952"/>
                  <a:pt x="9490" y="902"/>
                  <a:pt x="9486" y="848"/>
                </a:cubicBezTo>
                <a:cubicBezTo>
                  <a:pt x="9498" y="848"/>
                  <a:pt x="9507" y="847"/>
                  <a:pt x="9517" y="847"/>
                </a:cubicBezTo>
                <a:close/>
                <a:moveTo>
                  <a:pt x="6677" y="1042"/>
                </a:moveTo>
                <a:cubicBezTo>
                  <a:pt x="6677" y="1048"/>
                  <a:pt x="6679" y="1054"/>
                  <a:pt x="6679" y="1061"/>
                </a:cubicBezTo>
                <a:lnTo>
                  <a:pt x="6651" y="1061"/>
                </a:lnTo>
                <a:cubicBezTo>
                  <a:pt x="6651" y="1054"/>
                  <a:pt x="6649" y="1048"/>
                  <a:pt x="6649" y="1042"/>
                </a:cubicBezTo>
                <a:close/>
                <a:moveTo>
                  <a:pt x="9967" y="1009"/>
                </a:moveTo>
                <a:cubicBezTo>
                  <a:pt x="9967" y="1010"/>
                  <a:pt x="9967" y="1011"/>
                  <a:pt x="9967" y="1013"/>
                </a:cubicBezTo>
                <a:cubicBezTo>
                  <a:pt x="9977" y="1017"/>
                  <a:pt x="9985" y="1030"/>
                  <a:pt x="9994" y="1043"/>
                </a:cubicBezTo>
                <a:cubicBezTo>
                  <a:pt x="9992" y="1049"/>
                  <a:pt x="9989" y="1055"/>
                  <a:pt x="9986" y="1061"/>
                </a:cubicBezTo>
                <a:cubicBezTo>
                  <a:pt x="9979" y="1046"/>
                  <a:pt x="9971" y="1030"/>
                  <a:pt x="9964" y="1015"/>
                </a:cubicBezTo>
                <a:cubicBezTo>
                  <a:pt x="9965" y="1013"/>
                  <a:pt x="9966" y="1011"/>
                  <a:pt x="9967" y="1009"/>
                </a:cubicBezTo>
                <a:close/>
                <a:moveTo>
                  <a:pt x="6036" y="1043"/>
                </a:moveTo>
                <a:cubicBezTo>
                  <a:pt x="6037" y="1051"/>
                  <a:pt x="6037" y="1057"/>
                  <a:pt x="6037" y="1063"/>
                </a:cubicBezTo>
                <a:lnTo>
                  <a:pt x="6009" y="1063"/>
                </a:lnTo>
                <a:cubicBezTo>
                  <a:pt x="6009" y="1057"/>
                  <a:pt x="6009" y="1051"/>
                  <a:pt x="6008" y="1045"/>
                </a:cubicBezTo>
                <a:cubicBezTo>
                  <a:pt x="6018" y="1045"/>
                  <a:pt x="6027" y="1043"/>
                  <a:pt x="6036" y="1043"/>
                </a:cubicBezTo>
                <a:close/>
                <a:moveTo>
                  <a:pt x="32964" y="1026"/>
                </a:moveTo>
                <a:cubicBezTo>
                  <a:pt x="32965" y="1045"/>
                  <a:pt x="32967" y="1064"/>
                  <a:pt x="32968" y="1082"/>
                </a:cubicBezTo>
                <a:lnTo>
                  <a:pt x="32968" y="1083"/>
                </a:lnTo>
                <a:lnTo>
                  <a:pt x="32958" y="1083"/>
                </a:lnTo>
                <a:cubicBezTo>
                  <a:pt x="32958" y="1064"/>
                  <a:pt x="32957" y="1045"/>
                  <a:pt x="32955" y="1026"/>
                </a:cubicBezTo>
                <a:close/>
                <a:moveTo>
                  <a:pt x="5524" y="1027"/>
                </a:moveTo>
                <a:cubicBezTo>
                  <a:pt x="5525" y="1046"/>
                  <a:pt x="5527" y="1066"/>
                  <a:pt x="5528" y="1085"/>
                </a:cubicBezTo>
                <a:lnTo>
                  <a:pt x="5518" y="1085"/>
                </a:lnTo>
                <a:cubicBezTo>
                  <a:pt x="5518" y="1066"/>
                  <a:pt x="5517" y="1046"/>
                  <a:pt x="5515" y="1027"/>
                </a:cubicBezTo>
                <a:close/>
                <a:moveTo>
                  <a:pt x="9452" y="965"/>
                </a:moveTo>
                <a:cubicBezTo>
                  <a:pt x="9464" y="1046"/>
                  <a:pt x="9468" y="1071"/>
                  <a:pt x="9474" y="1110"/>
                </a:cubicBezTo>
                <a:lnTo>
                  <a:pt x="9429" y="1110"/>
                </a:lnTo>
                <a:cubicBezTo>
                  <a:pt x="9433" y="1080"/>
                  <a:pt x="9440" y="1041"/>
                  <a:pt x="9452" y="965"/>
                </a:cubicBezTo>
                <a:close/>
                <a:moveTo>
                  <a:pt x="5109" y="1086"/>
                </a:moveTo>
                <a:cubicBezTo>
                  <a:pt x="5111" y="1104"/>
                  <a:pt x="5112" y="1123"/>
                  <a:pt x="5113" y="1142"/>
                </a:cubicBezTo>
                <a:lnTo>
                  <a:pt x="5105" y="1142"/>
                </a:lnTo>
                <a:cubicBezTo>
                  <a:pt x="5103" y="1123"/>
                  <a:pt x="5102" y="1104"/>
                  <a:pt x="5100" y="1086"/>
                </a:cubicBezTo>
                <a:close/>
                <a:moveTo>
                  <a:pt x="6491" y="1155"/>
                </a:moveTo>
                <a:cubicBezTo>
                  <a:pt x="6491" y="1161"/>
                  <a:pt x="6491" y="1169"/>
                  <a:pt x="6492" y="1174"/>
                </a:cubicBezTo>
                <a:lnTo>
                  <a:pt x="6464" y="1174"/>
                </a:lnTo>
                <a:cubicBezTo>
                  <a:pt x="6463" y="1169"/>
                  <a:pt x="6463" y="1163"/>
                  <a:pt x="6463" y="1155"/>
                </a:cubicBezTo>
                <a:close/>
                <a:moveTo>
                  <a:pt x="6936" y="1149"/>
                </a:moveTo>
                <a:cubicBezTo>
                  <a:pt x="6936" y="1158"/>
                  <a:pt x="6938" y="1167"/>
                  <a:pt x="6938" y="1177"/>
                </a:cubicBezTo>
                <a:lnTo>
                  <a:pt x="6882" y="1177"/>
                </a:lnTo>
                <a:cubicBezTo>
                  <a:pt x="6882" y="1169"/>
                  <a:pt x="6880" y="1158"/>
                  <a:pt x="6880" y="1149"/>
                </a:cubicBezTo>
                <a:close/>
                <a:moveTo>
                  <a:pt x="12459" y="1186"/>
                </a:moveTo>
                <a:cubicBezTo>
                  <a:pt x="12461" y="1194"/>
                  <a:pt x="12461" y="1199"/>
                  <a:pt x="12461" y="1205"/>
                </a:cubicBezTo>
                <a:lnTo>
                  <a:pt x="12433" y="1205"/>
                </a:lnTo>
                <a:cubicBezTo>
                  <a:pt x="12433" y="1199"/>
                  <a:pt x="12433" y="1194"/>
                  <a:pt x="12431" y="1186"/>
                </a:cubicBezTo>
                <a:close/>
                <a:moveTo>
                  <a:pt x="7331" y="1208"/>
                </a:moveTo>
                <a:cubicBezTo>
                  <a:pt x="7331" y="1214"/>
                  <a:pt x="7331" y="1221"/>
                  <a:pt x="7331" y="1227"/>
                </a:cubicBezTo>
                <a:lnTo>
                  <a:pt x="7303" y="1227"/>
                </a:lnTo>
                <a:cubicBezTo>
                  <a:pt x="7303" y="1221"/>
                  <a:pt x="7303" y="1214"/>
                  <a:pt x="7303" y="1208"/>
                </a:cubicBezTo>
                <a:close/>
                <a:moveTo>
                  <a:pt x="5322" y="1217"/>
                </a:moveTo>
                <a:cubicBezTo>
                  <a:pt x="5324" y="1223"/>
                  <a:pt x="5324" y="1229"/>
                  <a:pt x="5324" y="1236"/>
                </a:cubicBezTo>
                <a:lnTo>
                  <a:pt x="5296" y="1236"/>
                </a:lnTo>
                <a:cubicBezTo>
                  <a:pt x="5296" y="1229"/>
                  <a:pt x="5296" y="1223"/>
                  <a:pt x="5294" y="1217"/>
                </a:cubicBezTo>
                <a:close/>
                <a:moveTo>
                  <a:pt x="18224" y="1201"/>
                </a:moveTo>
                <a:cubicBezTo>
                  <a:pt x="18225" y="1220"/>
                  <a:pt x="18227" y="1238"/>
                  <a:pt x="18228" y="1257"/>
                </a:cubicBezTo>
                <a:lnTo>
                  <a:pt x="18219" y="1257"/>
                </a:lnTo>
                <a:cubicBezTo>
                  <a:pt x="18218" y="1239"/>
                  <a:pt x="18216" y="1220"/>
                  <a:pt x="18215" y="1201"/>
                </a:cubicBezTo>
                <a:close/>
                <a:moveTo>
                  <a:pt x="31749" y="1201"/>
                </a:moveTo>
                <a:cubicBezTo>
                  <a:pt x="31750" y="1219"/>
                  <a:pt x="31752" y="1238"/>
                  <a:pt x="31752" y="1257"/>
                </a:cubicBezTo>
                <a:lnTo>
                  <a:pt x="31743" y="1257"/>
                </a:lnTo>
                <a:cubicBezTo>
                  <a:pt x="31741" y="1238"/>
                  <a:pt x="31740" y="1220"/>
                  <a:pt x="31740" y="1201"/>
                </a:cubicBezTo>
                <a:close/>
                <a:moveTo>
                  <a:pt x="6176" y="1201"/>
                </a:moveTo>
                <a:cubicBezTo>
                  <a:pt x="6179" y="1207"/>
                  <a:pt x="6182" y="1213"/>
                  <a:pt x="6185" y="1219"/>
                </a:cubicBezTo>
                <a:cubicBezTo>
                  <a:pt x="6179" y="1232"/>
                  <a:pt x="6171" y="1245"/>
                  <a:pt x="6165" y="1258"/>
                </a:cubicBezTo>
                <a:cubicBezTo>
                  <a:pt x="6163" y="1254"/>
                  <a:pt x="6161" y="1251"/>
                  <a:pt x="6159" y="1248"/>
                </a:cubicBezTo>
                <a:lnTo>
                  <a:pt x="6159" y="1248"/>
                </a:lnTo>
                <a:cubicBezTo>
                  <a:pt x="6159" y="1247"/>
                  <a:pt x="6159" y="1247"/>
                  <a:pt x="6160" y="1246"/>
                </a:cubicBezTo>
                <a:cubicBezTo>
                  <a:pt x="6161" y="1249"/>
                  <a:pt x="6164" y="1254"/>
                  <a:pt x="6165" y="1257"/>
                </a:cubicBezTo>
                <a:cubicBezTo>
                  <a:pt x="6164" y="1232"/>
                  <a:pt x="6170" y="1216"/>
                  <a:pt x="6176" y="1201"/>
                </a:cubicBezTo>
                <a:close/>
                <a:moveTo>
                  <a:pt x="5756" y="1202"/>
                </a:moveTo>
                <a:cubicBezTo>
                  <a:pt x="5761" y="1208"/>
                  <a:pt x="5764" y="1214"/>
                  <a:pt x="5767" y="1220"/>
                </a:cubicBezTo>
                <a:cubicBezTo>
                  <a:pt x="5761" y="1233"/>
                  <a:pt x="5753" y="1246"/>
                  <a:pt x="5746" y="1260"/>
                </a:cubicBezTo>
                <a:cubicBezTo>
                  <a:pt x="5746" y="1258"/>
                  <a:pt x="5745" y="1256"/>
                  <a:pt x="5744" y="1255"/>
                </a:cubicBezTo>
                <a:lnTo>
                  <a:pt x="5744" y="1255"/>
                </a:lnTo>
                <a:cubicBezTo>
                  <a:pt x="5751" y="1220"/>
                  <a:pt x="5754" y="1211"/>
                  <a:pt x="5756" y="1202"/>
                </a:cubicBezTo>
                <a:close/>
                <a:moveTo>
                  <a:pt x="6265" y="1204"/>
                </a:moveTo>
                <a:cubicBezTo>
                  <a:pt x="6268" y="1213"/>
                  <a:pt x="6273" y="1221"/>
                  <a:pt x="6276" y="1230"/>
                </a:cubicBezTo>
                <a:cubicBezTo>
                  <a:pt x="6258" y="1249"/>
                  <a:pt x="6240" y="1267"/>
                  <a:pt x="6223" y="1286"/>
                </a:cubicBezTo>
                <a:cubicBezTo>
                  <a:pt x="6221" y="1264"/>
                  <a:pt x="6218" y="1239"/>
                  <a:pt x="6217" y="1204"/>
                </a:cubicBezTo>
                <a:close/>
                <a:moveTo>
                  <a:pt x="5731" y="1254"/>
                </a:moveTo>
                <a:cubicBezTo>
                  <a:pt x="5733" y="1260"/>
                  <a:pt x="5734" y="1265"/>
                  <a:pt x="5735" y="1271"/>
                </a:cubicBezTo>
                <a:lnTo>
                  <a:pt x="5735" y="1271"/>
                </a:lnTo>
                <a:cubicBezTo>
                  <a:pt x="5732" y="1286"/>
                  <a:pt x="5730" y="1292"/>
                  <a:pt x="5730" y="1292"/>
                </a:cubicBezTo>
                <a:cubicBezTo>
                  <a:pt x="5728" y="1292"/>
                  <a:pt x="5730" y="1273"/>
                  <a:pt x="5731" y="1254"/>
                </a:cubicBezTo>
                <a:close/>
                <a:moveTo>
                  <a:pt x="5047" y="1274"/>
                </a:moveTo>
                <a:cubicBezTo>
                  <a:pt x="5049" y="1280"/>
                  <a:pt x="5049" y="1286"/>
                  <a:pt x="5049" y="1294"/>
                </a:cubicBezTo>
                <a:lnTo>
                  <a:pt x="5021" y="1294"/>
                </a:lnTo>
                <a:cubicBezTo>
                  <a:pt x="5021" y="1286"/>
                  <a:pt x="5021" y="1280"/>
                  <a:pt x="5019" y="1274"/>
                </a:cubicBezTo>
                <a:close/>
                <a:moveTo>
                  <a:pt x="20907" y="1245"/>
                </a:moveTo>
                <a:cubicBezTo>
                  <a:pt x="20909" y="1261"/>
                  <a:pt x="20910" y="1277"/>
                  <a:pt x="20912" y="1294"/>
                </a:cubicBezTo>
                <a:lnTo>
                  <a:pt x="20866" y="1294"/>
                </a:lnTo>
                <a:cubicBezTo>
                  <a:pt x="20864" y="1283"/>
                  <a:pt x="20863" y="1274"/>
                  <a:pt x="20862" y="1266"/>
                </a:cubicBezTo>
                <a:cubicBezTo>
                  <a:pt x="20876" y="1258"/>
                  <a:pt x="20892" y="1251"/>
                  <a:pt x="20907" y="1245"/>
                </a:cubicBezTo>
                <a:close/>
                <a:moveTo>
                  <a:pt x="4629" y="1276"/>
                </a:moveTo>
                <a:cubicBezTo>
                  <a:pt x="4629" y="1282"/>
                  <a:pt x="4631" y="1288"/>
                  <a:pt x="4631" y="1295"/>
                </a:cubicBezTo>
                <a:lnTo>
                  <a:pt x="4603" y="1295"/>
                </a:lnTo>
                <a:cubicBezTo>
                  <a:pt x="4603" y="1288"/>
                  <a:pt x="4601" y="1282"/>
                  <a:pt x="4601" y="1276"/>
                </a:cubicBezTo>
                <a:close/>
                <a:moveTo>
                  <a:pt x="8215" y="1186"/>
                </a:moveTo>
                <a:cubicBezTo>
                  <a:pt x="8216" y="1223"/>
                  <a:pt x="8219" y="1261"/>
                  <a:pt x="8222" y="1299"/>
                </a:cubicBezTo>
                <a:lnTo>
                  <a:pt x="8207" y="1299"/>
                </a:lnTo>
                <a:cubicBezTo>
                  <a:pt x="8205" y="1261"/>
                  <a:pt x="8203" y="1224"/>
                  <a:pt x="8200" y="1186"/>
                </a:cubicBezTo>
                <a:close/>
                <a:moveTo>
                  <a:pt x="6158" y="1249"/>
                </a:moveTo>
                <a:lnTo>
                  <a:pt x="6158" y="1249"/>
                </a:lnTo>
                <a:cubicBezTo>
                  <a:pt x="6159" y="1274"/>
                  <a:pt x="6154" y="1288"/>
                  <a:pt x="6149" y="1304"/>
                </a:cubicBezTo>
                <a:cubicBezTo>
                  <a:pt x="6146" y="1298"/>
                  <a:pt x="6142" y="1292"/>
                  <a:pt x="6139" y="1286"/>
                </a:cubicBezTo>
                <a:cubicBezTo>
                  <a:pt x="6146" y="1274"/>
                  <a:pt x="6151" y="1261"/>
                  <a:pt x="6158" y="1249"/>
                </a:cubicBezTo>
                <a:close/>
                <a:moveTo>
                  <a:pt x="21656" y="1249"/>
                </a:moveTo>
                <a:cubicBezTo>
                  <a:pt x="21659" y="1255"/>
                  <a:pt x="21662" y="1261"/>
                  <a:pt x="21666" y="1267"/>
                </a:cubicBezTo>
                <a:cubicBezTo>
                  <a:pt x="21659" y="1280"/>
                  <a:pt x="21652" y="1294"/>
                  <a:pt x="21646" y="1307"/>
                </a:cubicBezTo>
                <a:cubicBezTo>
                  <a:pt x="21643" y="1302"/>
                  <a:pt x="21641" y="1299"/>
                  <a:pt x="21640" y="1295"/>
                </a:cubicBezTo>
                <a:lnTo>
                  <a:pt x="21640" y="1295"/>
                </a:lnTo>
                <a:cubicBezTo>
                  <a:pt x="21641" y="1298"/>
                  <a:pt x="21644" y="1302"/>
                  <a:pt x="21646" y="1305"/>
                </a:cubicBezTo>
                <a:cubicBezTo>
                  <a:pt x="21644" y="1280"/>
                  <a:pt x="21650" y="1264"/>
                  <a:pt x="21656" y="1249"/>
                </a:cubicBezTo>
                <a:close/>
                <a:moveTo>
                  <a:pt x="6014" y="1201"/>
                </a:moveTo>
                <a:cubicBezTo>
                  <a:pt x="6018" y="1229"/>
                  <a:pt x="6023" y="1254"/>
                  <a:pt x="6027" y="1283"/>
                </a:cubicBezTo>
                <a:cubicBezTo>
                  <a:pt x="6015" y="1300"/>
                  <a:pt x="6003" y="1310"/>
                  <a:pt x="5994" y="1310"/>
                </a:cubicBezTo>
                <a:cubicBezTo>
                  <a:pt x="5978" y="1310"/>
                  <a:pt x="5968" y="1280"/>
                  <a:pt x="5964" y="1201"/>
                </a:cubicBezTo>
                <a:close/>
                <a:moveTo>
                  <a:pt x="27860" y="1292"/>
                </a:moveTo>
                <a:cubicBezTo>
                  <a:pt x="27860" y="1298"/>
                  <a:pt x="27860" y="1305"/>
                  <a:pt x="27862" y="1311"/>
                </a:cubicBezTo>
                <a:lnTo>
                  <a:pt x="27834" y="1311"/>
                </a:lnTo>
                <a:cubicBezTo>
                  <a:pt x="27832" y="1305"/>
                  <a:pt x="27832" y="1298"/>
                  <a:pt x="27832" y="1292"/>
                </a:cubicBezTo>
                <a:close/>
                <a:moveTo>
                  <a:pt x="13575" y="1107"/>
                </a:moveTo>
                <a:lnTo>
                  <a:pt x="13575" y="1107"/>
                </a:lnTo>
                <a:cubicBezTo>
                  <a:pt x="13600" y="1201"/>
                  <a:pt x="13605" y="1242"/>
                  <a:pt x="13619" y="1266"/>
                </a:cubicBezTo>
                <a:cubicBezTo>
                  <a:pt x="13630" y="1286"/>
                  <a:pt x="13651" y="1289"/>
                  <a:pt x="13698" y="1319"/>
                </a:cubicBezTo>
                <a:cubicBezTo>
                  <a:pt x="13641" y="1320"/>
                  <a:pt x="13613" y="1320"/>
                  <a:pt x="13589" y="1320"/>
                </a:cubicBezTo>
                <a:cubicBezTo>
                  <a:pt x="13585" y="1263"/>
                  <a:pt x="13582" y="1219"/>
                  <a:pt x="13575" y="1107"/>
                </a:cubicBezTo>
                <a:close/>
                <a:moveTo>
                  <a:pt x="25909" y="1301"/>
                </a:moveTo>
                <a:lnTo>
                  <a:pt x="25909" y="1320"/>
                </a:lnTo>
                <a:lnTo>
                  <a:pt x="25881" y="1320"/>
                </a:lnTo>
                <a:cubicBezTo>
                  <a:pt x="25881" y="1313"/>
                  <a:pt x="25881" y="1307"/>
                  <a:pt x="25881" y="1301"/>
                </a:cubicBezTo>
                <a:close/>
                <a:moveTo>
                  <a:pt x="27751" y="1332"/>
                </a:moveTo>
                <a:cubicBezTo>
                  <a:pt x="27751" y="1332"/>
                  <a:pt x="27751" y="1332"/>
                  <a:pt x="27751" y="1332"/>
                </a:cubicBezTo>
                <a:lnTo>
                  <a:pt x="27751" y="1332"/>
                </a:lnTo>
                <a:cubicBezTo>
                  <a:pt x="27751" y="1332"/>
                  <a:pt x="27751" y="1332"/>
                  <a:pt x="27751" y="1332"/>
                </a:cubicBezTo>
                <a:close/>
                <a:moveTo>
                  <a:pt x="26233" y="1280"/>
                </a:moveTo>
                <a:cubicBezTo>
                  <a:pt x="26234" y="1299"/>
                  <a:pt x="26236" y="1319"/>
                  <a:pt x="26236" y="1336"/>
                </a:cubicBezTo>
                <a:lnTo>
                  <a:pt x="26227" y="1336"/>
                </a:lnTo>
                <a:cubicBezTo>
                  <a:pt x="26226" y="1319"/>
                  <a:pt x="26224" y="1299"/>
                  <a:pt x="26224" y="1280"/>
                </a:cubicBezTo>
                <a:close/>
                <a:moveTo>
                  <a:pt x="24700" y="1286"/>
                </a:moveTo>
                <a:cubicBezTo>
                  <a:pt x="24700" y="1305"/>
                  <a:pt x="24701" y="1324"/>
                  <a:pt x="24703" y="1344"/>
                </a:cubicBezTo>
                <a:lnTo>
                  <a:pt x="24694" y="1344"/>
                </a:lnTo>
                <a:cubicBezTo>
                  <a:pt x="24693" y="1324"/>
                  <a:pt x="24691" y="1305"/>
                  <a:pt x="24690" y="1286"/>
                </a:cubicBezTo>
                <a:close/>
                <a:moveTo>
                  <a:pt x="23082" y="1294"/>
                </a:moveTo>
                <a:cubicBezTo>
                  <a:pt x="23083" y="1313"/>
                  <a:pt x="23085" y="1332"/>
                  <a:pt x="23086" y="1349"/>
                </a:cubicBezTo>
                <a:lnTo>
                  <a:pt x="23077" y="1349"/>
                </a:lnTo>
                <a:cubicBezTo>
                  <a:pt x="23076" y="1332"/>
                  <a:pt x="23074" y="1313"/>
                  <a:pt x="23073" y="1294"/>
                </a:cubicBezTo>
                <a:close/>
                <a:moveTo>
                  <a:pt x="21640" y="1295"/>
                </a:moveTo>
                <a:cubicBezTo>
                  <a:pt x="21640" y="1322"/>
                  <a:pt x="21635" y="1336"/>
                  <a:pt x="21630" y="1352"/>
                </a:cubicBezTo>
                <a:cubicBezTo>
                  <a:pt x="21627" y="1347"/>
                  <a:pt x="21622" y="1341"/>
                  <a:pt x="21619" y="1335"/>
                </a:cubicBezTo>
                <a:cubicBezTo>
                  <a:pt x="21627" y="1322"/>
                  <a:pt x="21632" y="1308"/>
                  <a:pt x="21640" y="1295"/>
                </a:cubicBezTo>
                <a:close/>
                <a:moveTo>
                  <a:pt x="20825" y="1302"/>
                </a:moveTo>
                <a:cubicBezTo>
                  <a:pt x="20825" y="1322"/>
                  <a:pt x="20826" y="1341"/>
                  <a:pt x="20828" y="1360"/>
                </a:cubicBezTo>
                <a:lnTo>
                  <a:pt x="20819" y="1360"/>
                </a:lnTo>
                <a:lnTo>
                  <a:pt x="20814" y="1302"/>
                </a:lnTo>
                <a:close/>
                <a:moveTo>
                  <a:pt x="32425" y="1311"/>
                </a:moveTo>
                <a:cubicBezTo>
                  <a:pt x="32427" y="1329"/>
                  <a:pt x="32428" y="1348"/>
                  <a:pt x="32428" y="1367"/>
                </a:cubicBezTo>
                <a:lnTo>
                  <a:pt x="32420" y="1367"/>
                </a:lnTo>
                <a:cubicBezTo>
                  <a:pt x="32418" y="1348"/>
                  <a:pt x="32417" y="1329"/>
                  <a:pt x="32417" y="1311"/>
                </a:cubicBezTo>
                <a:close/>
                <a:moveTo>
                  <a:pt x="5817" y="1211"/>
                </a:moveTo>
                <a:lnTo>
                  <a:pt x="5817" y="1211"/>
                </a:lnTo>
                <a:cubicBezTo>
                  <a:pt x="5856" y="1280"/>
                  <a:pt x="5873" y="1308"/>
                  <a:pt x="5898" y="1351"/>
                </a:cubicBezTo>
                <a:cubicBezTo>
                  <a:pt x="5874" y="1360"/>
                  <a:pt x="5862" y="1364"/>
                  <a:pt x="5845" y="1372"/>
                </a:cubicBezTo>
                <a:cubicBezTo>
                  <a:pt x="5839" y="1338"/>
                  <a:pt x="5833" y="1307"/>
                  <a:pt x="5817" y="1211"/>
                </a:cubicBezTo>
                <a:close/>
                <a:moveTo>
                  <a:pt x="19264" y="1313"/>
                </a:moveTo>
                <a:cubicBezTo>
                  <a:pt x="19268" y="1339"/>
                  <a:pt x="19272" y="1365"/>
                  <a:pt x="19277" y="1391"/>
                </a:cubicBezTo>
                <a:lnTo>
                  <a:pt x="19277" y="1391"/>
                </a:lnTo>
                <a:cubicBezTo>
                  <a:pt x="19253" y="1379"/>
                  <a:pt x="19250" y="1348"/>
                  <a:pt x="19246" y="1317"/>
                </a:cubicBezTo>
                <a:cubicBezTo>
                  <a:pt x="19252" y="1316"/>
                  <a:pt x="19258" y="1314"/>
                  <a:pt x="19264" y="1313"/>
                </a:cubicBezTo>
                <a:close/>
                <a:moveTo>
                  <a:pt x="5739" y="1285"/>
                </a:moveTo>
                <a:lnTo>
                  <a:pt x="5739" y="1285"/>
                </a:lnTo>
                <a:cubicBezTo>
                  <a:pt x="5742" y="1301"/>
                  <a:pt x="5746" y="1316"/>
                  <a:pt x="5748" y="1333"/>
                </a:cubicBezTo>
                <a:cubicBezTo>
                  <a:pt x="5749" y="1341"/>
                  <a:pt x="5740" y="1352"/>
                  <a:pt x="5721" y="1394"/>
                </a:cubicBezTo>
                <a:cubicBezTo>
                  <a:pt x="5729" y="1346"/>
                  <a:pt x="5734" y="1311"/>
                  <a:pt x="5739" y="1285"/>
                </a:cubicBezTo>
                <a:close/>
                <a:moveTo>
                  <a:pt x="5194" y="1386"/>
                </a:moveTo>
                <a:cubicBezTo>
                  <a:pt x="5196" y="1392"/>
                  <a:pt x="5196" y="1399"/>
                  <a:pt x="5196" y="1405"/>
                </a:cubicBezTo>
                <a:lnTo>
                  <a:pt x="5168" y="1405"/>
                </a:lnTo>
                <a:cubicBezTo>
                  <a:pt x="5168" y="1399"/>
                  <a:pt x="5168" y="1394"/>
                  <a:pt x="5166" y="1386"/>
                </a:cubicBezTo>
                <a:close/>
                <a:moveTo>
                  <a:pt x="7934" y="1217"/>
                </a:moveTo>
                <a:cubicBezTo>
                  <a:pt x="7944" y="1301"/>
                  <a:pt x="7951" y="1349"/>
                  <a:pt x="7959" y="1407"/>
                </a:cubicBezTo>
                <a:cubicBezTo>
                  <a:pt x="7937" y="1408"/>
                  <a:pt x="7925" y="1410"/>
                  <a:pt x="7907" y="1411"/>
                </a:cubicBezTo>
                <a:cubicBezTo>
                  <a:pt x="7915" y="1355"/>
                  <a:pt x="7921" y="1305"/>
                  <a:pt x="7934" y="1217"/>
                </a:cubicBezTo>
                <a:close/>
                <a:moveTo>
                  <a:pt x="7163" y="1360"/>
                </a:moveTo>
                <a:cubicBezTo>
                  <a:pt x="7164" y="1379"/>
                  <a:pt x="7166" y="1398"/>
                  <a:pt x="7167" y="1416"/>
                </a:cubicBezTo>
                <a:lnTo>
                  <a:pt x="7158" y="1416"/>
                </a:lnTo>
                <a:cubicBezTo>
                  <a:pt x="7157" y="1398"/>
                  <a:pt x="7156" y="1379"/>
                  <a:pt x="7154" y="1360"/>
                </a:cubicBezTo>
                <a:close/>
                <a:moveTo>
                  <a:pt x="6527" y="1373"/>
                </a:moveTo>
                <a:cubicBezTo>
                  <a:pt x="6529" y="1382"/>
                  <a:pt x="6530" y="1391"/>
                  <a:pt x="6532" y="1399"/>
                </a:cubicBezTo>
                <a:cubicBezTo>
                  <a:pt x="6517" y="1407"/>
                  <a:pt x="6502" y="1414"/>
                  <a:pt x="6488" y="1422"/>
                </a:cubicBezTo>
                <a:cubicBezTo>
                  <a:pt x="6486" y="1405"/>
                  <a:pt x="6483" y="1389"/>
                  <a:pt x="6482" y="1373"/>
                </a:cubicBezTo>
                <a:close/>
                <a:moveTo>
                  <a:pt x="19282" y="1417"/>
                </a:moveTo>
                <a:cubicBezTo>
                  <a:pt x="19282" y="1419"/>
                  <a:pt x="19283" y="1421"/>
                  <a:pt x="19283" y="1423"/>
                </a:cubicBezTo>
                <a:cubicBezTo>
                  <a:pt x="19282" y="1423"/>
                  <a:pt x="19280" y="1423"/>
                  <a:pt x="19279" y="1423"/>
                </a:cubicBezTo>
                <a:lnTo>
                  <a:pt x="19279" y="1423"/>
                </a:lnTo>
                <a:cubicBezTo>
                  <a:pt x="19280" y="1421"/>
                  <a:pt x="19281" y="1419"/>
                  <a:pt x="19282" y="1417"/>
                </a:cubicBezTo>
                <a:close/>
                <a:moveTo>
                  <a:pt x="4256" y="1299"/>
                </a:moveTo>
                <a:cubicBezTo>
                  <a:pt x="4272" y="1344"/>
                  <a:pt x="4285" y="1377"/>
                  <a:pt x="4301" y="1420"/>
                </a:cubicBezTo>
                <a:cubicBezTo>
                  <a:pt x="4291" y="1424"/>
                  <a:pt x="4281" y="1428"/>
                  <a:pt x="4272" y="1428"/>
                </a:cubicBezTo>
                <a:cubicBezTo>
                  <a:pt x="4252" y="1428"/>
                  <a:pt x="4241" y="1405"/>
                  <a:pt x="4256" y="1299"/>
                </a:cubicBezTo>
                <a:close/>
                <a:moveTo>
                  <a:pt x="28135" y="1385"/>
                </a:moveTo>
                <a:cubicBezTo>
                  <a:pt x="28137" y="1404"/>
                  <a:pt x="28138" y="1423"/>
                  <a:pt x="28140" y="1442"/>
                </a:cubicBezTo>
                <a:lnTo>
                  <a:pt x="28131" y="1442"/>
                </a:lnTo>
                <a:cubicBezTo>
                  <a:pt x="28129" y="1423"/>
                  <a:pt x="28128" y="1404"/>
                  <a:pt x="28126" y="1385"/>
                </a:cubicBezTo>
                <a:close/>
                <a:moveTo>
                  <a:pt x="29501" y="1320"/>
                </a:moveTo>
                <a:cubicBezTo>
                  <a:pt x="29508" y="1358"/>
                  <a:pt x="29511" y="1383"/>
                  <a:pt x="29515" y="1408"/>
                </a:cubicBezTo>
                <a:cubicBezTo>
                  <a:pt x="29509" y="1420"/>
                  <a:pt x="29505" y="1433"/>
                  <a:pt x="29499" y="1445"/>
                </a:cubicBezTo>
                <a:cubicBezTo>
                  <a:pt x="29483" y="1420"/>
                  <a:pt x="29465" y="1395"/>
                  <a:pt x="29433" y="1348"/>
                </a:cubicBezTo>
                <a:cubicBezTo>
                  <a:pt x="29467" y="1335"/>
                  <a:pt x="29483" y="1327"/>
                  <a:pt x="29501" y="1320"/>
                </a:cubicBezTo>
                <a:close/>
                <a:moveTo>
                  <a:pt x="5222" y="1092"/>
                </a:moveTo>
                <a:cubicBezTo>
                  <a:pt x="5233" y="1145"/>
                  <a:pt x="5237" y="1201"/>
                  <a:pt x="5252" y="1246"/>
                </a:cubicBezTo>
                <a:cubicBezTo>
                  <a:pt x="5268" y="1291"/>
                  <a:pt x="5292" y="1326"/>
                  <a:pt x="5315" y="1370"/>
                </a:cubicBezTo>
                <a:cubicBezTo>
                  <a:pt x="5302" y="1399"/>
                  <a:pt x="5293" y="1416"/>
                  <a:pt x="5275" y="1452"/>
                </a:cubicBezTo>
                <a:cubicBezTo>
                  <a:pt x="5240" y="1324"/>
                  <a:pt x="5211" y="1214"/>
                  <a:pt x="5178" y="1092"/>
                </a:cubicBezTo>
                <a:close/>
                <a:moveTo>
                  <a:pt x="19811" y="1439"/>
                </a:moveTo>
                <a:cubicBezTo>
                  <a:pt x="19811" y="1445"/>
                  <a:pt x="19811" y="1451"/>
                  <a:pt x="19813" y="1458"/>
                </a:cubicBezTo>
                <a:lnTo>
                  <a:pt x="19785" y="1458"/>
                </a:lnTo>
                <a:cubicBezTo>
                  <a:pt x="19785" y="1451"/>
                  <a:pt x="19783" y="1445"/>
                  <a:pt x="19783" y="1439"/>
                </a:cubicBezTo>
                <a:close/>
                <a:moveTo>
                  <a:pt x="19170" y="1442"/>
                </a:moveTo>
                <a:cubicBezTo>
                  <a:pt x="19170" y="1448"/>
                  <a:pt x="19171" y="1454"/>
                  <a:pt x="19171" y="1460"/>
                </a:cubicBezTo>
                <a:lnTo>
                  <a:pt x="19143" y="1460"/>
                </a:lnTo>
                <a:lnTo>
                  <a:pt x="19143" y="1461"/>
                </a:lnTo>
                <a:cubicBezTo>
                  <a:pt x="19143" y="1454"/>
                  <a:pt x="19142" y="1448"/>
                  <a:pt x="19142" y="1442"/>
                </a:cubicBezTo>
                <a:close/>
                <a:moveTo>
                  <a:pt x="6327" y="1369"/>
                </a:moveTo>
                <a:cubicBezTo>
                  <a:pt x="6333" y="1399"/>
                  <a:pt x="6339" y="1432"/>
                  <a:pt x="6345" y="1463"/>
                </a:cubicBezTo>
                <a:cubicBezTo>
                  <a:pt x="6336" y="1464"/>
                  <a:pt x="6329" y="1466"/>
                  <a:pt x="6320" y="1466"/>
                </a:cubicBezTo>
                <a:cubicBezTo>
                  <a:pt x="6318" y="1435"/>
                  <a:pt x="6317" y="1404"/>
                  <a:pt x="6314" y="1373"/>
                </a:cubicBezTo>
                <a:cubicBezTo>
                  <a:pt x="6318" y="1372"/>
                  <a:pt x="6323" y="1370"/>
                  <a:pt x="6327" y="1369"/>
                </a:cubicBezTo>
                <a:close/>
                <a:moveTo>
                  <a:pt x="28240" y="1217"/>
                </a:moveTo>
                <a:cubicBezTo>
                  <a:pt x="28244" y="1251"/>
                  <a:pt x="28249" y="1282"/>
                  <a:pt x="28253" y="1323"/>
                </a:cubicBezTo>
                <a:cubicBezTo>
                  <a:pt x="28231" y="1327"/>
                  <a:pt x="28215" y="1329"/>
                  <a:pt x="28197" y="1332"/>
                </a:cubicBezTo>
                <a:cubicBezTo>
                  <a:pt x="28194" y="1342"/>
                  <a:pt x="28192" y="1350"/>
                  <a:pt x="28190" y="1356"/>
                </a:cubicBezTo>
                <a:lnTo>
                  <a:pt x="28190" y="1356"/>
                </a:lnTo>
                <a:cubicBezTo>
                  <a:pt x="28190" y="1353"/>
                  <a:pt x="28189" y="1350"/>
                  <a:pt x="28188" y="1347"/>
                </a:cubicBezTo>
                <a:lnTo>
                  <a:pt x="28188" y="1347"/>
                </a:lnTo>
                <a:cubicBezTo>
                  <a:pt x="28188" y="1353"/>
                  <a:pt x="28187" y="1360"/>
                  <a:pt x="28186" y="1367"/>
                </a:cubicBezTo>
                <a:lnTo>
                  <a:pt x="28186" y="1367"/>
                </a:lnTo>
                <a:cubicBezTo>
                  <a:pt x="28187" y="1365"/>
                  <a:pt x="28189" y="1361"/>
                  <a:pt x="28190" y="1356"/>
                </a:cubicBezTo>
                <a:lnTo>
                  <a:pt x="28190" y="1356"/>
                </a:lnTo>
                <a:cubicBezTo>
                  <a:pt x="28195" y="1373"/>
                  <a:pt x="28200" y="1391"/>
                  <a:pt x="28202" y="1410"/>
                </a:cubicBezTo>
                <a:cubicBezTo>
                  <a:pt x="28203" y="1417"/>
                  <a:pt x="28193" y="1429"/>
                  <a:pt x="28175" y="1467"/>
                </a:cubicBezTo>
                <a:cubicBezTo>
                  <a:pt x="28180" y="1427"/>
                  <a:pt x="28184" y="1394"/>
                  <a:pt x="28186" y="1367"/>
                </a:cubicBezTo>
                <a:lnTo>
                  <a:pt x="28186" y="1367"/>
                </a:lnTo>
                <a:cubicBezTo>
                  <a:pt x="28185" y="1369"/>
                  <a:pt x="28185" y="1370"/>
                  <a:pt x="28184" y="1370"/>
                </a:cubicBezTo>
                <a:cubicBezTo>
                  <a:pt x="28182" y="1370"/>
                  <a:pt x="28183" y="1350"/>
                  <a:pt x="28184" y="1330"/>
                </a:cubicBezTo>
                <a:lnTo>
                  <a:pt x="28184" y="1330"/>
                </a:lnTo>
                <a:cubicBezTo>
                  <a:pt x="28185" y="1336"/>
                  <a:pt x="28187" y="1342"/>
                  <a:pt x="28188" y="1347"/>
                </a:cubicBezTo>
                <a:lnTo>
                  <a:pt x="28188" y="1347"/>
                </a:lnTo>
                <a:cubicBezTo>
                  <a:pt x="28195" y="1276"/>
                  <a:pt x="28194" y="1251"/>
                  <a:pt x="28193" y="1224"/>
                </a:cubicBezTo>
                <a:cubicBezTo>
                  <a:pt x="28210" y="1221"/>
                  <a:pt x="28222" y="1220"/>
                  <a:pt x="28240" y="1217"/>
                </a:cubicBezTo>
                <a:close/>
                <a:moveTo>
                  <a:pt x="6892" y="1382"/>
                </a:moveTo>
                <a:lnTo>
                  <a:pt x="6892" y="1382"/>
                </a:lnTo>
                <a:cubicBezTo>
                  <a:pt x="6898" y="1420"/>
                  <a:pt x="6909" y="1469"/>
                  <a:pt x="6883" y="1469"/>
                </a:cubicBezTo>
                <a:cubicBezTo>
                  <a:pt x="6873" y="1469"/>
                  <a:pt x="6857" y="1462"/>
                  <a:pt x="6833" y="1444"/>
                </a:cubicBezTo>
                <a:cubicBezTo>
                  <a:pt x="6857" y="1419"/>
                  <a:pt x="6875" y="1399"/>
                  <a:pt x="6892" y="1382"/>
                </a:cubicBezTo>
                <a:close/>
                <a:moveTo>
                  <a:pt x="4557" y="1442"/>
                </a:moveTo>
                <a:cubicBezTo>
                  <a:pt x="4559" y="1451"/>
                  <a:pt x="4559" y="1461"/>
                  <a:pt x="4559" y="1470"/>
                </a:cubicBezTo>
                <a:lnTo>
                  <a:pt x="4475" y="1470"/>
                </a:lnTo>
                <a:cubicBezTo>
                  <a:pt x="4475" y="1461"/>
                  <a:pt x="4475" y="1451"/>
                  <a:pt x="4473" y="1442"/>
                </a:cubicBezTo>
                <a:close/>
                <a:moveTo>
                  <a:pt x="4627" y="1376"/>
                </a:moveTo>
                <a:cubicBezTo>
                  <a:pt x="4632" y="1407"/>
                  <a:pt x="4638" y="1438"/>
                  <a:pt x="4644" y="1470"/>
                </a:cubicBezTo>
                <a:cubicBezTo>
                  <a:pt x="4635" y="1472"/>
                  <a:pt x="4628" y="1472"/>
                  <a:pt x="4621" y="1473"/>
                </a:cubicBezTo>
                <a:cubicBezTo>
                  <a:pt x="4618" y="1442"/>
                  <a:pt x="4616" y="1411"/>
                  <a:pt x="4613" y="1379"/>
                </a:cubicBezTo>
                <a:cubicBezTo>
                  <a:pt x="4618" y="1379"/>
                  <a:pt x="4622" y="1377"/>
                  <a:pt x="4627" y="1376"/>
                </a:cubicBezTo>
                <a:close/>
                <a:moveTo>
                  <a:pt x="5662" y="1423"/>
                </a:moveTo>
                <a:cubicBezTo>
                  <a:pt x="5664" y="1441"/>
                  <a:pt x="5665" y="1460"/>
                  <a:pt x="5665" y="1479"/>
                </a:cubicBezTo>
                <a:lnTo>
                  <a:pt x="5656" y="1479"/>
                </a:lnTo>
                <a:cubicBezTo>
                  <a:pt x="5655" y="1460"/>
                  <a:pt x="5653" y="1441"/>
                  <a:pt x="5653" y="1423"/>
                </a:cubicBezTo>
                <a:close/>
                <a:moveTo>
                  <a:pt x="18908" y="1424"/>
                </a:moveTo>
                <a:cubicBezTo>
                  <a:pt x="18909" y="1442"/>
                  <a:pt x="18911" y="1461"/>
                  <a:pt x="18912" y="1480"/>
                </a:cubicBezTo>
                <a:lnTo>
                  <a:pt x="18903" y="1480"/>
                </a:lnTo>
                <a:cubicBezTo>
                  <a:pt x="18902" y="1462"/>
                  <a:pt x="18900" y="1443"/>
                  <a:pt x="18899" y="1424"/>
                </a:cubicBezTo>
                <a:close/>
                <a:moveTo>
                  <a:pt x="19576" y="1427"/>
                </a:moveTo>
                <a:cubicBezTo>
                  <a:pt x="19579" y="1433"/>
                  <a:pt x="19583" y="1439"/>
                  <a:pt x="19586" y="1445"/>
                </a:cubicBezTo>
                <a:cubicBezTo>
                  <a:pt x="19579" y="1458"/>
                  <a:pt x="19573" y="1472"/>
                  <a:pt x="19565" y="1485"/>
                </a:cubicBezTo>
                <a:cubicBezTo>
                  <a:pt x="19564" y="1480"/>
                  <a:pt x="19561" y="1477"/>
                  <a:pt x="19560" y="1473"/>
                </a:cubicBezTo>
                <a:lnTo>
                  <a:pt x="19560" y="1473"/>
                </a:lnTo>
                <a:lnTo>
                  <a:pt x="19565" y="1483"/>
                </a:lnTo>
                <a:cubicBezTo>
                  <a:pt x="19565" y="1458"/>
                  <a:pt x="19570" y="1442"/>
                  <a:pt x="19576" y="1427"/>
                </a:cubicBezTo>
                <a:close/>
                <a:moveTo>
                  <a:pt x="28029" y="1441"/>
                </a:moveTo>
                <a:cubicBezTo>
                  <a:pt x="28032" y="1457"/>
                  <a:pt x="28034" y="1473"/>
                  <a:pt x="28037" y="1489"/>
                </a:cubicBezTo>
                <a:lnTo>
                  <a:pt x="27990" y="1489"/>
                </a:lnTo>
                <a:cubicBezTo>
                  <a:pt x="27988" y="1480"/>
                  <a:pt x="27988" y="1472"/>
                  <a:pt x="27987" y="1463"/>
                </a:cubicBezTo>
                <a:cubicBezTo>
                  <a:pt x="28000" y="1455"/>
                  <a:pt x="28015" y="1448"/>
                  <a:pt x="28029" y="1441"/>
                </a:cubicBezTo>
                <a:close/>
                <a:moveTo>
                  <a:pt x="4115" y="1504"/>
                </a:moveTo>
                <a:cubicBezTo>
                  <a:pt x="4116" y="1510"/>
                  <a:pt x="4116" y="1517"/>
                  <a:pt x="4116" y="1523"/>
                </a:cubicBezTo>
                <a:lnTo>
                  <a:pt x="4088" y="1523"/>
                </a:lnTo>
                <a:cubicBezTo>
                  <a:pt x="4088" y="1517"/>
                  <a:pt x="4088" y="1510"/>
                  <a:pt x="4087" y="1504"/>
                </a:cubicBezTo>
                <a:close/>
                <a:moveTo>
                  <a:pt x="8291" y="1477"/>
                </a:moveTo>
                <a:cubicBezTo>
                  <a:pt x="8293" y="1486"/>
                  <a:pt x="8294" y="1495"/>
                  <a:pt x="8296" y="1505"/>
                </a:cubicBezTo>
                <a:cubicBezTo>
                  <a:pt x="8281" y="1513"/>
                  <a:pt x="8266" y="1520"/>
                  <a:pt x="8252" y="1527"/>
                </a:cubicBezTo>
                <a:cubicBezTo>
                  <a:pt x="8249" y="1511"/>
                  <a:pt x="8247" y="1495"/>
                  <a:pt x="8246" y="1477"/>
                </a:cubicBezTo>
                <a:close/>
                <a:moveTo>
                  <a:pt x="19560" y="1473"/>
                </a:moveTo>
                <a:cubicBezTo>
                  <a:pt x="19561" y="1500"/>
                  <a:pt x="19555" y="1514"/>
                  <a:pt x="19549" y="1530"/>
                </a:cubicBezTo>
                <a:cubicBezTo>
                  <a:pt x="19546" y="1525"/>
                  <a:pt x="19543" y="1519"/>
                  <a:pt x="19540" y="1513"/>
                </a:cubicBezTo>
                <a:cubicBezTo>
                  <a:pt x="19546" y="1500"/>
                  <a:pt x="19554" y="1486"/>
                  <a:pt x="19560" y="1473"/>
                </a:cubicBezTo>
                <a:close/>
                <a:moveTo>
                  <a:pt x="6446" y="1476"/>
                </a:moveTo>
                <a:cubicBezTo>
                  <a:pt x="6448" y="1495"/>
                  <a:pt x="6449" y="1513"/>
                  <a:pt x="6451" y="1532"/>
                </a:cubicBezTo>
                <a:lnTo>
                  <a:pt x="6441" y="1532"/>
                </a:lnTo>
                <a:cubicBezTo>
                  <a:pt x="6439" y="1513"/>
                  <a:pt x="6439" y="1495"/>
                  <a:pt x="6438" y="1476"/>
                </a:cubicBezTo>
                <a:close/>
                <a:moveTo>
                  <a:pt x="20027" y="1476"/>
                </a:moveTo>
                <a:cubicBezTo>
                  <a:pt x="20029" y="1495"/>
                  <a:pt x="20030" y="1513"/>
                  <a:pt x="20030" y="1532"/>
                </a:cubicBezTo>
                <a:lnTo>
                  <a:pt x="20021" y="1532"/>
                </a:lnTo>
                <a:cubicBezTo>
                  <a:pt x="20020" y="1513"/>
                  <a:pt x="20019" y="1495"/>
                  <a:pt x="20019" y="1476"/>
                </a:cubicBezTo>
                <a:close/>
                <a:moveTo>
                  <a:pt x="19279" y="1432"/>
                </a:moveTo>
                <a:cubicBezTo>
                  <a:pt x="19313" y="1448"/>
                  <a:pt x="19326" y="1484"/>
                  <a:pt x="19343" y="1527"/>
                </a:cubicBezTo>
                <a:cubicBezTo>
                  <a:pt x="19324" y="1530"/>
                  <a:pt x="19309" y="1533"/>
                  <a:pt x="19290" y="1536"/>
                </a:cubicBezTo>
                <a:cubicBezTo>
                  <a:pt x="19286" y="1494"/>
                  <a:pt x="19282" y="1462"/>
                  <a:pt x="19279" y="1432"/>
                </a:cubicBezTo>
                <a:close/>
                <a:moveTo>
                  <a:pt x="5052" y="1426"/>
                </a:moveTo>
                <a:cubicBezTo>
                  <a:pt x="5053" y="1463"/>
                  <a:pt x="5056" y="1501"/>
                  <a:pt x="5059" y="1538"/>
                </a:cubicBezTo>
                <a:lnTo>
                  <a:pt x="5044" y="1538"/>
                </a:lnTo>
                <a:cubicBezTo>
                  <a:pt x="5043" y="1501"/>
                  <a:pt x="5040" y="1463"/>
                  <a:pt x="5037" y="1426"/>
                </a:cubicBezTo>
                <a:close/>
                <a:moveTo>
                  <a:pt x="4216" y="1485"/>
                </a:moveTo>
                <a:cubicBezTo>
                  <a:pt x="4218" y="1504"/>
                  <a:pt x="4219" y="1523"/>
                  <a:pt x="4220" y="1541"/>
                </a:cubicBezTo>
                <a:lnTo>
                  <a:pt x="4210" y="1541"/>
                </a:lnTo>
                <a:cubicBezTo>
                  <a:pt x="4209" y="1523"/>
                  <a:pt x="4209" y="1504"/>
                  <a:pt x="4207" y="1485"/>
                </a:cubicBezTo>
                <a:close/>
                <a:moveTo>
                  <a:pt x="12539" y="1522"/>
                </a:moveTo>
                <a:cubicBezTo>
                  <a:pt x="12539" y="1530"/>
                  <a:pt x="12539" y="1541"/>
                  <a:pt x="12540" y="1550"/>
                </a:cubicBezTo>
                <a:lnTo>
                  <a:pt x="12484" y="1550"/>
                </a:lnTo>
                <a:cubicBezTo>
                  <a:pt x="12483" y="1541"/>
                  <a:pt x="12483" y="1530"/>
                  <a:pt x="12483" y="1522"/>
                </a:cubicBezTo>
                <a:close/>
                <a:moveTo>
                  <a:pt x="18683" y="1575"/>
                </a:moveTo>
                <a:lnTo>
                  <a:pt x="18683" y="1575"/>
                </a:lnTo>
                <a:cubicBezTo>
                  <a:pt x="18683" y="1575"/>
                  <a:pt x="18683" y="1575"/>
                  <a:pt x="18683" y="1575"/>
                </a:cubicBezTo>
                <a:cubicBezTo>
                  <a:pt x="18683" y="1575"/>
                  <a:pt x="18684" y="1576"/>
                  <a:pt x="18684" y="1576"/>
                </a:cubicBezTo>
                <a:cubicBezTo>
                  <a:pt x="18684" y="1576"/>
                  <a:pt x="18683" y="1575"/>
                  <a:pt x="18683" y="1575"/>
                </a:cubicBezTo>
                <a:close/>
                <a:moveTo>
                  <a:pt x="4927" y="1557"/>
                </a:moveTo>
                <a:cubicBezTo>
                  <a:pt x="4928" y="1564"/>
                  <a:pt x="4928" y="1570"/>
                  <a:pt x="4928" y="1576"/>
                </a:cubicBezTo>
                <a:lnTo>
                  <a:pt x="4900" y="1576"/>
                </a:lnTo>
                <a:cubicBezTo>
                  <a:pt x="4900" y="1570"/>
                  <a:pt x="4900" y="1563"/>
                  <a:pt x="4899" y="1557"/>
                </a:cubicBezTo>
                <a:close/>
                <a:moveTo>
                  <a:pt x="8736" y="1523"/>
                </a:moveTo>
                <a:cubicBezTo>
                  <a:pt x="8737" y="1542"/>
                  <a:pt x="8739" y="1560"/>
                  <a:pt x="8740" y="1579"/>
                </a:cubicBezTo>
                <a:lnTo>
                  <a:pt x="8730" y="1579"/>
                </a:lnTo>
                <a:cubicBezTo>
                  <a:pt x="8730" y="1561"/>
                  <a:pt x="8728" y="1542"/>
                  <a:pt x="8727" y="1523"/>
                </a:cubicBezTo>
                <a:close/>
                <a:moveTo>
                  <a:pt x="7934" y="1536"/>
                </a:moveTo>
                <a:cubicBezTo>
                  <a:pt x="7935" y="1545"/>
                  <a:pt x="7935" y="1554"/>
                  <a:pt x="7937" y="1564"/>
                </a:cubicBezTo>
                <a:cubicBezTo>
                  <a:pt x="7922" y="1570"/>
                  <a:pt x="7907" y="1578"/>
                  <a:pt x="7891" y="1585"/>
                </a:cubicBezTo>
                <a:cubicBezTo>
                  <a:pt x="7890" y="1569"/>
                  <a:pt x="7888" y="1552"/>
                  <a:pt x="7887" y="1536"/>
                </a:cubicBezTo>
                <a:close/>
                <a:moveTo>
                  <a:pt x="7175" y="1529"/>
                </a:moveTo>
                <a:cubicBezTo>
                  <a:pt x="7176" y="1548"/>
                  <a:pt x="7178" y="1567"/>
                  <a:pt x="7179" y="1586"/>
                </a:cubicBezTo>
                <a:lnTo>
                  <a:pt x="7169" y="1586"/>
                </a:lnTo>
                <a:cubicBezTo>
                  <a:pt x="7169" y="1567"/>
                  <a:pt x="7167" y="1548"/>
                  <a:pt x="7166" y="1529"/>
                </a:cubicBezTo>
                <a:close/>
                <a:moveTo>
                  <a:pt x="4472" y="1539"/>
                </a:moveTo>
                <a:cubicBezTo>
                  <a:pt x="4475" y="1555"/>
                  <a:pt x="4476" y="1572"/>
                  <a:pt x="4479" y="1588"/>
                </a:cubicBezTo>
                <a:lnTo>
                  <a:pt x="4432" y="1588"/>
                </a:lnTo>
                <a:cubicBezTo>
                  <a:pt x="4431" y="1579"/>
                  <a:pt x="4429" y="1570"/>
                  <a:pt x="4429" y="1561"/>
                </a:cubicBezTo>
                <a:cubicBezTo>
                  <a:pt x="4444" y="1554"/>
                  <a:pt x="4457" y="1547"/>
                  <a:pt x="4472" y="1539"/>
                </a:cubicBezTo>
                <a:close/>
                <a:moveTo>
                  <a:pt x="14678" y="1554"/>
                </a:moveTo>
                <a:cubicBezTo>
                  <a:pt x="14679" y="1573"/>
                  <a:pt x="14681" y="1592"/>
                  <a:pt x="14682" y="1611"/>
                </a:cubicBezTo>
                <a:lnTo>
                  <a:pt x="14672" y="1611"/>
                </a:lnTo>
                <a:cubicBezTo>
                  <a:pt x="14672" y="1592"/>
                  <a:pt x="14671" y="1573"/>
                  <a:pt x="14669" y="1554"/>
                </a:cubicBezTo>
                <a:close/>
                <a:moveTo>
                  <a:pt x="8527" y="1594"/>
                </a:moveTo>
                <a:cubicBezTo>
                  <a:pt x="8528" y="1604"/>
                  <a:pt x="8528" y="1613"/>
                  <a:pt x="8530" y="1623"/>
                </a:cubicBezTo>
                <a:lnTo>
                  <a:pt x="8474" y="1623"/>
                </a:lnTo>
                <a:cubicBezTo>
                  <a:pt x="8472" y="1613"/>
                  <a:pt x="8472" y="1604"/>
                  <a:pt x="8472" y="1595"/>
                </a:cubicBezTo>
                <a:cubicBezTo>
                  <a:pt x="8490" y="1595"/>
                  <a:pt x="8509" y="1595"/>
                  <a:pt x="8527" y="1594"/>
                </a:cubicBezTo>
                <a:close/>
                <a:moveTo>
                  <a:pt x="10635" y="1572"/>
                </a:moveTo>
                <a:cubicBezTo>
                  <a:pt x="10636" y="1591"/>
                  <a:pt x="10638" y="1608"/>
                  <a:pt x="10639" y="1628"/>
                </a:cubicBezTo>
                <a:lnTo>
                  <a:pt x="10631" y="1628"/>
                </a:lnTo>
                <a:cubicBezTo>
                  <a:pt x="10629" y="1608"/>
                  <a:pt x="10628" y="1591"/>
                  <a:pt x="10626" y="1572"/>
                </a:cubicBezTo>
                <a:close/>
                <a:moveTo>
                  <a:pt x="17759" y="1617"/>
                </a:moveTo>
                <a:cubicBezTo>
                  <a:pt x="17760" y="1623"/>
                  <a:pt x="17760" y="1629"/>
                  <a:pt x="17760" y="1636"/>
                </a:cubicBezTo>
                <a:lnTo>
                  <a:pt x="17732" y="1636"/>
                </a:lnTo>
                <a:cubicBezTo>
                  <a:pt x="17732" y="1629"/>
                  <a:pt x="17732" y="1623"/>
                  <a:pt x="17731" y="1617"/>
                </a:cubicBezTo>
                <a:close/>
                <a:moveTo>
                  <a:pt x="7039" y="1586"/>
                </a:moveTo>
                <a:cubicBezTo>
                  <a:pt x="7041" y="1605"/>
                  <a:pt x="7042" y="1625"/>
                  <a:pt x="7044" y="1642"/>
                </a:cubicBezTo>
                <a:lnTo>
                  <a:pt x="7033" y="1642"/>
                </a:lnTo>
                <a:cubicBezTo>
                  <a:pt x="7032" y="1625"/>
                  <a:pt x="7032" y="1605"/>
                  <a:pt x="7030" y="1586"/>
                </a:cubicBezTo>
                <a:close/>
                <a:moveTo>
                  <a:pt x="5422" y="1592"/>
                </a:moveTo>
                <a:cubicBezTo>
                  <a:pt x="5424" y="1611"/>
                  <a:pt x="5425" y="1630"/>
                  <a:pt x="5425" y="1650"/>
                </a:cubicBezTo>
                <a:lnTo>
                  <a:pt x="5417" y="1650"/>
                </a:lnTo>
                <a:cubicBezTo>
                  <a:pt x="5415" y="1630"/>
                  <a:pt x="5414" y="1611"/>
                  <a:pt x="5414" y="1592"/>
                </a:cubicBezTo>
                <a:close/>
                <a:moveTo>
                  <a:pt x="17860" y="1598"/>
                </a:moveTo>
                <a:cubicBezTo>
                  <a:pt x="17862" y="1617"/>
                  <a:pt x="17863" y="1635"/>
                  <a:pt x="17865" y="1654"/>
                </a:cubicBezTo>
                <a:lnTo>
                  <a:pt x="17854" y="1654"/>
                </a:lnTo>
                <a:cubicBezTo>
                  <a:pt x="17853" y="1636"/>
                  <a:pt x="17851" y="1617"/>
                  <a:pt x="17851" y="1598"/>
                </a:cubicBezTo>
                <a:close/>
                <a:moveTo>
                  <a:pt x="3304" y="1601"/>
                </a:moveTo>
                <a:cubicBezTo>
                  <a:pt x="3305" y="1620"/>
                  <a:pt x="3307" y="1639"/>
                  <a:pt x="3307" y="1658"/>
                </a:cubicBezTo>
                <a:lnTo>
                  <a:pt x="3298" y="1658"/>
                </a:lnTo>
                <a:cubicBezTo>
                  <a:pt x="3297" y="1639"/>
                  <a:pt x="3295" y="1620"/>
                  <a:pt x="3295" y="1601"/>
                </a:cubicBezTo>
                <a:close/>
                <a:moveTo>
                  <a:pt x="10360" y="1629"/>
                </a:moveTo>
                <a:cubicBezTo>
                  <a:pt x="10361" y="1648"/>
                  <a:pt x="10363" y="1667"/>
                  <a:pt x="10364" y="1685"/>
                </a:cubicBezTo>
                <a:lnTo>
                  <a:pt x="10355" y="1685"/>
                </a:lnTo>
                <a:cubicBezTo>
                  <a:pt x="10354" y="1667"/>
                  <a:pt x="10353" y="1648"/>
                  <a:pt x="10351" y="1629"/>
                </a:cubicBezTo>
                <a:close/>
                <a:moveTo>
                  <a:pt x="4628" y="1672"/>
                </a:moveTo>
                <a:cubicBezTo>
                  <a:pt x="4628" y="1678"/>
                  <a:pt x="4629" y="1683"/>
                  <a:pt x="4629" y="1689"/>
                </a:cubicBezTo>
                <a:lnTo>
                  <a:pt x="4601" y="1689"/>
                </a:lnTo>
                <a:lnTo>
                  <a:pt x="4601" y="1691"/>
                </a:lnTo>
                <a:cubicBezTo>
                  <a:pt x="4601" y="1683"/>
                  <a:pt x="4600" y="1678"/>
                  <a:pt x="4600" y="1672"/>
                </a:cubicBezTo>
                <a:close/>
                <a:moveTo>
                  <a:pt x="2955" y="1679"/>
                </a:moveTo>
                <a:cubicBezTo>
                  <a:pt x="2957" y="1685"/>
                  <a:pt x="2957" y="1691"/>
                  <a:pt x="2957" y="1697"/>
                </a:cubicBezTo>
                <a:lnTo>
                  <a:pt x="2929" y="1697"/>
                </a:lnTo>
                <a:cubicBezTo>
                  <a:pt x="2929" y="1691"/>
                  <a:pt x="2929" y="1685"/>
                  <a:pt x="2927" y="1679"/>
                </a:cubicBezTo>
                <a:close/>
                <a:moveTo>
                  <a:pt x="5956" y="1647"/>
                </a:moveTo>
                <a:cubicBezTo>
                  <a:pt x="5956" y="1666"/>
                  <a:pt x="5958" y="1685"/>
                  <a:pt x="5959" y="1704"/>
                </a:cubicBezTo>
                <a:lnTo>
                  <a:pt x="5951" y="1704"/>
                </a:lnTo>
                <a:cubicBezTo>
                  <a:pt x="5949" y="1685"/>
                  <a:pt x="5948" y="1666"/>
                  <a:pt x="5946" y="1647"/>
                </a:cubicBezTo>
                <a:close/>
                <a:moveTo>
                  <a:pt x="5097" y="1660"/>
                </a:moveTo>
                <a:cubicBezTo>
                  <a:pt x="5099" y="1670"/>
                  <a:pt x="5100" y="1679"/>
                  <a:pt x="5102" y="1688"/>
                </a:cubicBezTo>
                <a:cubicBezTo>
                  <a:pt x="5086" y="1695"/>
                  <a:pt x="5071" y="1703"/>
                  <a:pt x="5056" y="1708"/>
                </a:cubicBezTo>
                <a:cubicBezTo>
                  <a:pt x="5055" y="1694"/>
                  <a:pt x="5053" y="1678"/>
                  <a:pt x="5052" y="1661"/>
                </a:cubicBezTo>
                <a:cubicBezTo>
                  <a:pt x="5066" y="1661"/>
                  <a:pt x="5083" y="1660"/>
                  <a:pt x="5097" y="1660"/>
                </a:cubicBezTo>
                <a:close/>
                <a:moveTo>
                  <a:pt x="3726" y="1657"/>
                </a:moveTo>
                <a:cubicBezTo>
                  <a:pt x="3728" y="1675"/>
                  <a:pt x="3729" y="1694"/>
                  <a:pt x="3729" y="1713"/>
                </a:cubicBezTo>
                <a:lnTo>
                  <a:pt x="3720" y="1713"/>
                </a:lnTo>
                <a:cubicBezTo>
                  <a:pt x="3719" y="1694"/>
                  <a:pt x="3717" y="1676"/>
                  <a:pt x="3716" y="1657"/>
                </a:cubicBezTo>
                <a:close/>
                <a:moveTo>
                  <a:pt x="7270" y="1698"/>
                </a:moveTo>
                <a:cubicBezTo>
                  <a:pt x="7270" y="1717"/>
                  <a:pt x="7272" y="1736"/>
                  <a:pt x="7273" y="1756"/>
                </a:cubicBezTo>
                <a:lnTo>
                  <a:pt x="7264" y="1756"/>
                </a:lnTo>
                <a:cubicBezTo>
                  <a:pt x="7263" y="1736"/>
                  <a:pt x="7261" y="1717"/>
                  <a:pt x="7260" y="1698"/>
                </a:cubicBezTo>
                <a:close/>
                <a:moveTo>
                  <a:pt x="8556" y="1750"/>
                </a:moveTo>
                <a:cubicBezTo>
                  <a:pt x="8558" y="1769"/>
                  <a:pt x="8558" y="1788"/>
                  <a:pt x="8559" y="1806"/>
                </a:cubicBezTo>
                <a:cubicBezTo>
                  <a:pt x="8557" y="1806"/>
                  <a:pt x="8555" y="1806"/>
                  <a:pt x="8553" y="1806"/>
                </a:cubicBezTo>
                <a:cubicBezTo>
                  <a:pt x="8552" y="1806"/>
                  <a:pt x="8551" y="1806"/>
                  <a:pt x="8550" y="1806"/>
                </a:cubicBezTo>
                <a:cubicBezTo>
                  <a:pt x="8549" y="1788"/>
                  <a:pt x="8547" y="1769"/>
                  <a:pt x="8546" y="1750"/>
                </a:cubicBezTo>
                <a:close/>
                <a:moveTo>
                  <a:pt x="5623" y="1767"/>
                </a:moveTo>
                <a:cubicBezTo>
                  <a:pt x="5630" y="1783"/>
                  <a:pt x="5637" y="1797"/>
                  <a:pt x="5644" y="1813"/>
                </a:cubicBezTo>
                <a:lnTo>
                  <a:pt x="5644" y="1813"/>
                </a:lnTo>
                <a:cubicBezTo>
                  <a:pt x="5631" y="1811"/>
                  <a:pt x="5622" y="1798"/>
                  <a:pt x="5615" y="1786"/>
                </a:cubicBezTo>
                <a:cubicBezTo>
                  <a:pt x="5617" y="1779"/>
                  <a:pt x="5620" y="1773"/>
                  <a:pt x="5623" y="1767"/>
                </a:cubicBezTo>
                <a:close/>
                <a:moveTo>
                  <a:pt x="3186" y="1786"/>
                </a:moveTo>
                <a:cubicBezTo>
                  <a:pt x="3186" y="1795"/>
                  <a:pt x="3188" y="1806"/>
                  <a:pt x="3188" y="1814"/>
                </a:cubicBezTo>
                <a:lnTo>
                  <a:pt x="3132" y="1814"/>
                </a:lnTo>
                <a:cubicBezTo>
                  <a:pt x="3132" y="1806"/>
                  <a:pt x="3130" y="1795"/>
                  <a:pt x="3130" y="1786"/>
                </a:cubicBezTo>
                <a:close/>
                <a:moveTo>
                  <a:pt x="3929" y="1722"/>
                </a:moveTo>
                <a:cubicBezTo>
                  <a:pt x="3932" y="1753"/>
                  <a:pt x="3934" y="1783"/>
                  <a:pt x="3936" y="1814"/>
                </a:cubicBezTo>
                <a:cubicBezTo>
                  <a:pt x="3932" y="1816"/>
                  <a:pt x="3928" y="1817"/>
                  <a:pt x="3923" y="1819"/>
                </a:cubicBezTo>
                <a:cubicBezTo>
                  <a:pt x="3917" y="1788"/>
                  <a:pt x="3911" y="1758"/>
                  <a:pt x="3906" y="1728"/>
                </a:cubicBezTo>
                <a:cubicBezTo>
                  <a:pt x="3914" y="1725"/>
                  <a:pt x="3922" y="1723"/>
                  <a:pt x="3929" y="1722"/>
                </a:cubicBezTo>
                <a:close/>
                <a:moveTo>
                  <a:pt x="5434" y="1763"/>
                </a:moveTo>
                <a:cubicBezTo>
                  <a:pt x="5436" y="1781"/>
                  <a:pt x="5437" y="1800"/>
                  <a:pt x="5437" y="1819"/>
                </a:cubicBezTo>
                <a:lnTo>
                  <a:pt x="5428" y="1819"/>
                </a:lnTo>
                <a:cubicBezTo>
                  <a:pt x="5427" y="1800"/>
                  <a:pt x="5425" y="1781"/>
                  <a:pt x="5424" y="1763"/>
                </a:cubicBezTo>
                <a:close/>
                <a:moveTo>
                  <a:pt x="8135" y="1679"/>
                </a:moveTo>
                <a:lnTo>
                  <a:pt x="8135" y="1679"/>
                </a:lnTo>
                <a:cubicBezTo>
                  <a:pt x="8106" y="1750"/>
                  <a:pt x="8094" y="1779"/>
                  <a:pt x="8077" y="1822"/>
                </a:cubicBezTo>
                <a:cubicBezTo>
                  <a:pt x="8068" y="1775"/>
                  <a:pt x="8065" y="1750"/>
                  <a:pt x="8059" y="1713"/>
                </a:cubicBezTo>
                <a:cubicBezTo>
                  <a:pt x="8075" y="1706"/>
                  <a:pt x="8090" y="1698"/>
                  <a:pt x="8135" y="1679"/>
                </a:cubicBezTo>
                <a:close/>
                <a:moveTo>
                  <a:pt x="5644" y="1814"/>
                </a:moveTo>
                <a:lnTo>
                  <a:pt x="5644" y="1814"/>
                </a:lnTo>
                <a:cubicBezTo>
                  <a:pt x="5644" y="1814"/>
                  <a:pt x="5645" y="1814"/>
                  <a:pt x="5645" y="1814"/>
                </a:cubicBezTo>
                <a:cubicBezTo>
                  <a:pt x="5643" y="1817"/>
                  <a:pt x="5642" y="1822"/>
                  <a:pt x="5640" y="1825"/>
                </a:cubicBezTo>
                <a:cubicBezTo>
                  <a:pt x="5642" y="1821"/>
                  <a:pt x="5643" y="1818"/>
                  <a:pt x="5644" y="1814"/>
                </a:cubicBezTo>
                <a:close/>
                <a:moveTo>
                  <a:pt x="3508" y="1714"/>
                </a:moveTo>
                <a:cubicBezTo>
                  <a:pt x="3511" y="1751"/>
                  <a:pt x="3514" y="1789"/>
                  <a:pt x="3516" y="1826"/>
                </a:cubicBezTo>
                <a:lnTo>
                  <a:pt x="3502" y="1826"/>
                </a:lnTo>
                <a:cubicBezTo>
                  <a:pt x="3500" y="1789"/>
                  <a:pt x="3497" y="1751"/>
                  <a:pt x="3495" y="1714"/>
                </a:cubicBezTo>
                <a:close/>
                <a:moveTo>
                  <a:pt x="16201" y="1728"/>
                </a:moveTo>
                <a:cubicBezTo>
                  <a:pt x="16202" y="1760"/>
                  <a:pt x="16204" y="1791"/>
                  <a:pt x="16207" y="1822"/>
                </a:cubicBezTo>
                <a:cubicBezTo>
                  <a:pt x="16202" y="1823"/>
                  <a:pt x="16198" y="1825"/>
                  <a:pt x="16193" y="1826"/>
                </a:cubicBezTo>
                <a:cubicBezTo>
                  <a:pt x="16187" y="1794"/>
                  <a:pt x="16182" y="1763"/>
                  <a:pt x="16177" y="1732"/>
                </a:cubicBezTo>
                <a:cubicBezTo>
                  <a:pt x="16185" y="1731"/>
                  <a:pt x="16192" y="1729"/>
                  <a:pt x="16201" y="1728"/>
                </a:cubicBezTo>
                <a:close/>
                <a:moveTo>
                  <a:pt x="15753" y="1776"/>
                </a:moveTo>
                <a:cubicBezTo>
                  <a:pt x="15753" y="1795"/>
                  <a:pt x="15755" y="1813"/>
                  <a:pt x="15756" y="1832"/>
                </a:cubicBezTo>
                <a:lnTo>
                  <a:pt x="15748" y="1832"/>
                </a:lnTo>
                <a:cubicBezTo>
                  <a:pt x="15746" y="1813"/>
                  <a:pt x="15745" y="1795"/>
                  <a:pt x="15743" y="1776"/>
                </a:cubicBezTo>
                <a:close/>
                <a:moveTo>
                  <a:pt x="4612" y="1841"/>
                </a:moveTo>
                <a:cubicBezTo>
                  <a:pt x="4612" y="1847"/>
                  <a:pt x="4612" y="1854"/>
                  <a:pt x="4613" y="1860"/>
                </a:cubicBezTo>
                <a:lnTo>
                  <a:pt x="4585" y="1860"/>
                </a:lnTo>
                <a:cubicBezTo>
                  <a:pt x="4584" y="1854"/>
                  <a:pt x="4584" y="1847"/>
                  <a:pt x="4584" y="1841"/>
                </a:cubicBezTo>
                <a:close/>
                <a:moveTo>
                  <a:pt x="16632" y="1848"/>
                </a:moveTo>
                <a:cubicBezTo>
                  <a:pt x="16632" y="1854"/>
                  <a:pt x="16632" y="1860"/>
                  <a:pt x="16633" y="1867"/>
                </a:cubicBezTo>
                <a:lnTo>
                  <a:pt x="16605" y="1867"/>
                </a:lnTo>
                <a:cubicBezTo>
                  <a:pt x="16604" y="1860"/>
                  <a:pt x="16604" y="1854"/>
                  <a:pt x="16604" y="1848"/>
                </a:cubicBezTo>
                <a:close/>
                <a:moveTo>
                  <a:pt x="5640" y="1825"/>
                </a:moveTo>
                <a:cubicBezTo>
                  <a:pt x="5652" y="1826"/>
                  <a:pt x="5661" y="1839"/>
                  <a:pt x="5670" y="1853"/>
                </a:cubicBezTo>
                <a:cubicBezTo>
                  <a:pt x="5667" y="1859"/>
                  <a:pt x="5665" y="1864"/>
                  <a:pt x="5662" y="1870"/>
                </a:cubicBezTo>
                <a:cubicBezTo>
                  <a:pt x="5655" y="1856"/>
                  <a:pt x="5648" y="1839"/>
                  <a:pt x="5640" y="1825"/>
                </a:cubicBezTo>
                <a:close/>
                <a:moveTo>
                  <a:pt x="5246" y="1876"/>
                </a:moveTo>
                <a:lnTo>
                  <a:pt x="5250" y="1932"/>
                </a:lnTo>
                <a:lnTo>
                  <a:pt x="5241" y="1932"/>
                </a:lnTo>
                <a:cubicBezTo>
                  <a:pt x="5240" y="1914"/>
                  <a:pt x="5239" y="1895"/>
                  <a:pt x="5237" y="1876"/>
                </a:cubicBezTo>
                <a:close/>
                <a:moveTo>
                  <a:pt x="8828" y="1936"/>
                </a:moveTo>
                <a:cubicBezTo>
                  <a:pt x="8828" y="1944"/>
                  <a:pt x="8830" y="1950"/>
                  <a:pt x="8830" y="1956"/>
                </a:cubicBezTo>
                <a:lnTo>
                  <a:pt x="8802" y="1956"/>
                </a:lnTo>
                <a:cubicBezTo>
                  <a:pt x="8802" y="1950"/>
                  <a:pt x="8802" y="1944"/>
                  <a:pt x="8800" y="1936"/>
                </a:cubicBezTo>
                <a:close/>
                <a:moveTo>
                  <a:pt x="10073" y="1913"/>
                </a:moveTo>
                <a:cubicBezTo>
                  <a:pt x="10074" y="1932"/>
                  <a:pt x="10074" y="1951"/>
                  <a:pt x="10076" y="1969"/>
                </a:cubicBezTo>
                <a:lnTo>
                  <a:pt x="10067" y="1969"/>
                </a:lnTo>
                <a:cubicBezTo>
                  <a:pt x="10066" y="1950"/>
                  <a:pt x="10064" y="1932"/>
                  <a:pt x="10064" y="1913"/>
                </a:cubicBezTo>
                <a:close/>
                <a:moveTo>
                  <a:pt x="8205" y="1920"/>
                </a:moveTo>
                <a:cubicBezTo>
                  <a:pt x="8206" y="1939"/>
                  <a:pt x="8207" y="1959"/>
                  <a:pt x="8209" y="1978"/>
                </a:cubicBezTo>
                <a:lnTo>
                  <a:pt x="8199" y="1978"/>
                </a:lnTo>
                <a:cubicBezTo>
                  <a:pt x="8197" y="1959"/>
                  <a:pt x="8197" y="1939"/>
                  <a:pt x="8196" y="1920"/>
                </a:cubicBezTo>
                <a:close/>
                <a:moveTo>
                  <a:pt x="6224" y="1872"/>
                </a:moveTo>
                <a:cubicBezTo>
                  <a:pt x="6227" y="1910"/>
                  <a:pt x="6229" y="1948"/>
                  <a:pt x="6232" y="1985"/>
                </a:cubicBezTo>
                <a:lnTo>
                  <a:pt x="6218" y="1985"/>
                </a:lnTo>
                <a:cubicBezTo>
                  <a:pt x="6215" y="1948"/>
                  <a:pt x="6212" y="1910"/>
                  <a:pt x="6211" y="1872"/>
                </a:cubicBezTo>
                <a:close/>
                <a:moveTo>
                  <a:pt x="5193" y="1878"/>
                </a:moveTo>
                <a:cubicBezTo>
                  <a:pt x="5196" y="1914"/>
                  <a:pt x="5197" y="1953"/>
                  <a:pt x="5200" y="1989"/>
                </a:cubicBezTo>
                <a:lnTo>
                  <a:pt x="5187" y="1989"/>
                </a:lnTo>
                <a:cubicBezTo>
                  <a:pt x="5184" y="1953"/>
                  <a:pt x="5181" y="1914"/>
                  <a:pt x="5180" y="1878"/>
                </a:cubicBezTo>
                <a:close/>
                <a:moveTo>
                  <a:pt x="12484" y="1978"/>
                </a:moveTo>
                <a:cubicBezTo>
                  <a:pt x="12486" y="1984"/>
                  <a:pt x="12486" y="1991"/>
                  <a:pt x="12486" y="1997"/>
                </a:cubicBezTo>
                <a:lnTo>
                  <a:pt x="12458" y="1997"/>
                </a:lnTo>
                <a:cubicBezTo>
                  <a:pt x="12458" y="1991"/>
                  <a:pt x="12458" y="1984"/>
                  <a:pt x="12456" y="1978"/>
                </a:cubicBezTo>
                <a:close/>
                <a:moveTo>
                  <a:pt x="7773" y="1998"/>
                </a:moveTo>
                <a:cubicBezTo>
                  <a:pt x="7773" y="2004"/>
                  <a:pt x="7773" y="2010"/>
                  <a:pt x="7775" y="2017"/>
                </a:cubicBezTo>
                <a:lnTo>
                  <a:pt x="7747" y="2017"/>
                </a:lnTo>
                <a:cubicBezTo>
                  <a:pt x="7746" y="2010"/>
                  <a:pt x="7746" y="2004"/>
                  <a:pt x="7746" y="1998"/>
                </a:cubicBezTo>
                <a:close/>
                <a:moveTo>
                  <a:pt x="3564" y="2014"/>
                </a:moveTo>
                <a:cubicBezTo>
                  <a:pt x="3564" y="2022"/>
                  <a:pt x="3564" y="2028"/>
                  <a:pt x="3566" y="2034"/>
                </a:cubicBezTo>
                <a:lnTo>
                  <a:pt x="3538" y="2034"/>
                </a:lnTo>
                <a:cubicBezTo>
                  <a:pt x="3536" y="2028"/>
                  <a:pt x="3536" y="2022"/>
                  <a:pt x="3536" y="2014"/>
                </a:cubicBezTo>
                <a:close/>
                <a:moveTo>
                  <a:pt x="8321" y="1976"/>
                </a:moveTo>
                <a:cubicBezTo>
                  <a:pt x="8321" y="1995"/>
                  <a:pt x="8322" y="2014"/>
                  <a:pt x="8324" y="2034"/>
                </a:cubicBezTo>
                <a:lnTo>
                  <a:pt x="8315" y="2034"/>
                </a:lnTo>
                <a:cubicBezTo>
                  <a:pt x="8313" y="2014"/>
                  <a:pt x="8312" y="1995"/>
                  <a:pt x="8310" y="1976"/>
                </a:cubicBezTo>
                <a:close/>
                <a:moveTo>
                  <a:pt x="5281" y="1989"/>
                </a:moveTo>
                <a:cubicBezTo>
                  <a:pt x="5283" y="2009"/>
                  <a:pt x="5284" y="2028"/>
                  <a:pt x="5286" y="2045"/>
                </a:cubicBezTo>
                <a:lnTo>
                  <a:pt x="5277" y="2045"/>
                </a:lnTo>
                <a:cubicBezTo>
                  <a:pt x="5275" y="2026"/>
                  <a:pt x="5274" y="2009"/>
                  <a:pt x="5272" y="1989"/>
                </a:cubicBezTo>
                <a:close/>
                <a:moveTo>
                  <a:pt x="3442" y="1997"/>
                </a:moveTo>
                <a:cubicBezTo>
                  <a:pt x="3442" y="2016"/>
                  <a:pt x="3444" y="2035"/>
                  <a:pt x="3445" y="2053"/>
                </a:cubicBezTo>
                <a:lnTo>
                  <a:pt x="3436" y="2053"/>
                </a:lnTo>
                <a:cubicBezTo>
                  <a:pt x="3435" y="2035"/>
                  <a:pt x="3433" y="2016"/>
                  <a:pt x="3432" y="1997"/>
                </a:cubicBezTo>
                <a:close/>
                <a:moveTo>
                  <a:pt x="1203" y="1954"/>
                </a:moveTo>
                <a:cubicBezTo>
                  <a:pt x="1196" y="1985"/>
                  <a:pt x="1187" y="2019"/>
                  <a:pt x="1175" y="2064"/>
                </a:cubicBezTo>
                <a:cubicBezTo>
                  <a:pt x="1169" y="2029"/>
                  <a:pt x="1165" y="2004"/>
                  <a:pt x="1157" y="1954"/>
                </a:cubicBezTo>
                <a:close/>
                <a:moveTo>
                  <a:pt x="4554" y="1922"/>
                </a:moveTo>
                <a:cubicBezTo>
                  <a:pt x="4562" y="1970"/>
                  <a:pt x="4566" y="1995"/>
                  <a:pt x="4572" y="2032"/>
                </a:cubicBezTo>
                <a:cubicBezTo>
                  <a:pt x="4556" y="2039"/>
                  <a:pt x="4541" y="2045"/>
                  <a:pt x="4496" y="2066"/>
                </a:cubicBezTo>
                <a:cubicBezTo>
                  <a:pt x="4525" y="1995"/>
                  <a:pt x="4537" y="1966"/>
                  <a:pt x="4554" y="1922"/>
                </a:cubicBezTo>
                <a:close/>
                <a:moveTo>
                  <a:pt x="9551" y="2028"/>
                </a:moveTo>
                <a:cubicBezTo>
                  <a:pt x="9552" y="2047"/>
                  <a:pt x="9554" y="2066"/>
                  <a:pt x="9554" y="2084"/>
                </a:cubicBezTo>
                <a:lnTo>
                  <a:pt x="9554" y="2085"/>
                </a:lnTo>
                <a:lnTo>
                  <a:pt x="9545" y="2085"/>
                </a:lnTo>
                <a:cubicBezTo>
                  <a:pt x="9543" y="2066"/>
                  <a:pt x="9542" y="2047"/>
                  <a:pt x="9542" y="2028"/>
                </a:cubicBezTo>
                <a:close/>
                <a:moveTo>
                  <a:pt x="3149" y="2073"/>
                </a:moveTo>
                <a:cubicBezTo>
                  <a:pt x="3149" y="2079"/>
                  <a:pt x="3149" y="2085"/>
                  <a:pt x="3151" y="2092"/>
                </a:cubicBezTo>
                <a:lnTo>
                  <a:pt x="3123" y="2092"/>
                </a:lnTo>
                <a:cubicBezTo>
                  <a:pt x="3123" y="2085"/>
                  <a:pt x="3121" y="2079"/>
                  <a:pt x="3121" y="2073"/>
                </a:cubicBezTo>
                <a:close/>
                <a:moveTo>
                  <a:pt x="7544" y="2037"/>
                </a:moveTo>
                <a:cubicBezTo>
                  <a:pt x="7544" y="2056"/>
                  <a:pt x="7545" y="2073"/>
                  <a:pt x="7547" y="2092"/>
                </a:cubicBezTo>
                <a:lnTo>
                  <a:pt x="7538" y="2092"/>
                </a:lnTo>
                <a:cubicBezTo>
                  <a:pt x="7537" y="2073"/>
                  <a:pt x="7535" y="2056"/>
                  <a:pt x="7534" y="2037"/>
                </a:cubicBezTo>
                <a:close/>
                <a:moveTo>
                  <a:pt x="4843" y="2045"/>
                </a:moveTo>
                <a:cubicBezTo>
                  <a:pt x="4844" y="2062"/>
                  <a:pt x="4846" y="2078"/>
                  <a:pt x="4847" y="2094"/>
                </a:cubicBezTo>
                <a:lnTo>
                  <a:pt x="4800" y="2094"/>
                </a:lnTo>
                <a:cubicBezTo>
                  <a:pt x="4799" y="2085"/>
                  <a:pt x="4797" y="2076"/>
                  <a:pt x="4797" y="2066"/>
                </a:cubicBezTo>
                <a:cubicBezTo>
                  <a:pt x="4812" y="2060"/>
                  <a:pt x="4827" y="2053"/>
                  <a:pt x="4843" y="2045"/>
                </a:cubicBezTo>
                <a:close/>
                <a:moveTo>
                  <a:pt x="2779" y="2053"/>
                </a:moveTo>
                <a:cubicBezTo>
                  <a:pt x="2780" y="2070"/>
                  <a:pt x="2783" y="2087"/>
                  <a:pt x="2785" y="2103"/>
                </a:cubicBezTo>
                <a:cubicBezTo>
                  <a:pt x="2760" y="2103"/>
                  <a:pt x="2735" y="2103"/>
                  <a:pt x="2711" y="2104"/>
                </a:cubicBezTo>
                <a:cubicBezTo>
                  <a:pt x="2709" y="2094"/>
                  <a:pt x="2708" y="2085"/>
                  <a:pt x="2707" y="2075"/>
                </a:cubicBezTo>
                <a:cubicBezTo>
                  <a:pt x="2732" y="2067"/>
                  <a:pt x="2755" y="2060"/>
                  <a:pt x="2779" y="2053"/>
                </a:cubicBezTo>
                <a:close/>
                <a:moveTo>
                  <a:pt x="1733" y="1944"/>
                </a:moveTo>
                <a:cubicBezTo>
                  <a:pt x="1737" y="2007"/>
                  <a:pt x="1740" y="2053"/>
                  <a:pt x="1744" y="2119"/>
                </a:cubicBezTo>
                <a:cubicBezTo>
                  <a:pt x="1718" y="2101"/>
                  <a:pt x="1686" y="2075"/>
                  <a:pt x="1653" y="2064"/>
                </a:cubicBezTo>
                <a:cubicBezTo>
                  <a:pt x="1622" y="2054"/>
                  <a:pt x="1591" y="2062"/>
                  <a:pt x="1558" y="2017"/>
                </a:cubicBezTo>
                <a:cubicBezTo>
                  <a:pt x="1591" y="2013"/>
                  <a:pt x="1625" y="2016"/>
                  <a:pt x="1658" y="2003"/>
                </a:cubicBezTo>
                <a:cubicBezTo>
                  <a:pt x="1686" y="1992"/>
                  <a:pt x="1709" y="1963"/>
                  <a:pt x="1733" y="1944"/>
                </a:cubicBezTo>
                <a:close/>
                <a:moveTo>
                  <a:pt x="7893" y="2110"/>
                </a:moveTo>
                <a:cubicBezTo>
                  <a:pt x="7893" y="2116"/>
                  <a:pt x="7893" y="2123"/>
                  <a:pt x="7894" y="2129"/>
                </a:cubicBezTo>
                <a:lnTo>
                  <a:pt x="7866" y="2129"/>
                </a:lnTo>
                <a:cubicBezTo>
                  <a:pt x="7865" y="2123"/>
                  <a:pt x="7865" y="2117"/>
                  <a:pt x="7865" y="2110"/>
                </a:cubicBezTo>
                <a:close/>
                <a:moveTo>
                  <a:pt x="7363" y="2113"/>
                </a:moveTo>
                <a:cubicBezTo>
                  <a:pt x="7363" y="2119"/>
                  <a:pt x="7363" y="2125"/>
                  <a:pt x="7363" y="2131"/>
                </a:cubicBezTo>
                <a:lnTo>
                  <a:pt x="7337" y="2131"/>
                </a:lnTo>
                <a:cubicBezTo>
                  <a:pt x="7335" y="2125"/>
                  <a:pt x="7335" y="2119"/>
                  <a:pt x="7335" y="2113"/>
                </a:cubicBezTo>
                <a:close/>
                <a:moveTo>
                  <a:pt x="7056" y="2113"/>
                </a:moveTo>
                <a:cubicBezTo>
                  <a:pt x="7057" y="2120"/>
                  <a:pt x="7057" y="2126"/>
                  <a:pt x="7057" y="2132"/>
                </a:cubicBezTo>
                <a:lnTo>
                  <a:pt x="7029" y="2132"/>
                </a:lnTo>
                <a:cubicBezTo>
                  <a:pt x="7029" y="2126"/>
                  <a:pt x="7029" y="2120"/>
                  <a:pt x="7028" y="2113"/>
                </a:cubicBezTo>
                <a:close/>
                <a:moveTo>
                  <a:pt x="7603" y="2092"/>
                </a:moveTo>
                <a:cubicBezTo>
                  <a:pt x="7604" y="2112"/>
                  <a:pt x="7606" y="2131"/>
                  <a:pt x="7606" y="2150"/>
                </a:cubicBezTo>
                <a:lnTo>
                  <a:pt x="7597" y="2150"/>
                </a:lnTo>
                <a:cubicBezTo>
                  <a:pt x="7595" y="2131"/>
                  <a:pt x="7594" y="2112"/>
                  <a:pt x="7594" y="2092"/>
                </a:cubicBezTo>
                <a:close/>
                <a:moveTo>
                  <a:pt x="7195" y="2066"/>
                </a:moveTo>
                <a:cubicBezTo>
                  <a:pt x="7211" y="2087"/>
                  <a:pt x="7229" y="2109"/>
                  <a:pt x="7254" y="2138"/>
                </a:cubicBezTo>
                <a:cubicBezTo>
                  <a:pt x="7236" y="2145"/>
                  <a:pt x="7225" y="2150"/>
                  <a:pt x="7201" y="2159"/>
                </a:cubicBezTo>
                <a:cubicBezTo>
                  <a:pt x="7198" y="2107"/>
                  <a:pt x="7197" y="2082"/>
                  <a:pt x="7195" y="2066"/>
                </a:cubicBezTo>
                <a:close/>
                <a:moveTo>
                  <a:pt x="2192" y="2000"/>
                </a:moveTo>
                <a:cubicBezTo>
                  <a:pt x="2198" y="2045"/>
                  <a:pt x="2200" y="2081"/>
                  <a:pt x="2203" y="2103"/>
                </a:cubicBezTo>
                <a:cubicBezTo>
                  <a:pt x="2215" y="2123"/>
                  <a:pt x="2223" y="2137"/>
                  <a:pt x="2231" y="2150"/>
                </a:cubicBezTo>
                <a:cubicBezTo>
                  <a:pt x="2228" y="2156"/>
                  <a:pt x="2227" y="2162"/>
                  <a:pt x="2224" y="2167"/>
                </a:cubicBezTo>
                <a:cubicBezTo>
                  <a:pt x="2217" y="2151"/>
                  <a:pt x="2209" y="2137"/>
                  <a:pt x="2202" y="2120"/>
                </a:cubicBezTo>
                <a:cubicBezTo>
                  <a:pt x="2203" y="2117"/>
                  <a:pt x="2205" y="2113"/>
                  <a:pt x="2206" y="2110"/>
                </a:cubicBezTo>
                <a:lnTo>
                  <a:pt x="2206" y="2110"/>
                </a:lnTo>
                <a:cubicBezTo>
                  <a:pt x="2189" y="2129"/>
                  <a:pt x="2177" y="2150"/>
                  <a:pt x="2162" y="2173"/>
                </a:cubicBezTo>
                <a:cubicBezTo>
                  <a:pt x="2153" y="2140"/>
                  <a:pt x="2147" y="2106"/>
                  <a:pt x="2139" y="2075"/>
                </a:cubicBezTo>
                <a:cubicBezTo>
                  <a:pt x="2133" y="2059"/>
                  <a:pt x="2124" y="2047"/>
                  <a:pt x="2106" y="2017"/>
                </a:cubicBezTo>
                <a:cubicBezTo>
                  <a:pt x="2139" y="2012"/>
                  <a:pt x="2162" y="2006"/>
                  <a:pt x="2192" y="2000"/>
                </a:cubicBezTo>
                <a:close/>
                <a:moveTo>
                  <a:pt x="2406" y="1989"/>
                </a:moveTo>
                <a:cubicBezTo>
                  <a:pt x="2433" y="2053"/>
                  <a:pt x="2448" y="2088"/>
                  <a:pt x="2476" y="2154"/>
                </a:cubicBezTo>
                <a:cubicBezTo>
                  <a:pt x="2424" y="2162"/>
                  <a:pt x="2389" y="2167"/>
                  <a:pt x="2356" y="2173"/>
                </a:cubicBezTo>
                <a:cubicBezTo>
                  <a:pt x="2315" y="2017"/>
                  <a:pt x="2405" y="2079"/>
                  <a:pt x="2406" y="1989"/>
                </a:cubicBezTo>
                <a:close/>
                <a:moveTo>
                  <a:pt x="940" y="2120"/>
                </a:moveTo>
                <a:cubicBezTo>
                  <a:pt x="941" y="2140"/>
                  <a:pt x="943" y="2159"/>
                  <a:pt x="944" y="2178"/>
                </a:cubicBezTo>
                <a:lnTo>
                  <a:pt x="934" y="2178"/>
                </a:lnTo>
                <a:cubicBezTo>
                  <a:pt x="932" y="2159"/>
                  <a:pt x="932" y="2140"/>
                  <a:pt x="931" y="2120"/>
                </a:cubicBezTo>
                <a:close/>
                <a:moveTo>
                  <a:pt x="6074" y="2109"/>
                </a:moveTo>
                <a:cubicBezTo>
                  <a:pt x="6077" y="2141"/>
                  <a:pt x="6079" y="2172"/>
                  <a:pt x="6082" y="2203"/>
                </a:cubicBezTo>
                <a:cubicBezTo>
                  <a:pt x="6077" y="2204"/>
                  <a:pt x="6073" y="2206"/>
                  <a:pt x="6068" y="2207"/>
                </a:cubicBezTo>
                <a:cubicBezTo>
                  <a:pt x="6062" y="2175"/>
                  <a:pt x="6057" y="2144"/>
                  <a:pt x="6051" y="2113"/>
                </a:cubicBezTo>
                <a:cubicBezTo>
                  <a:pt x="6059" y="2112"/>
                  <a:pt x="6067" y="2110"/>
                  <a:pt x="6074" y="2109"/>
                </a:cubicBezTo>
                <a:close/>
                <a:moveTo>
                  <a:pt x="731" y="2197"/>
                </a:moveTo>
                <a:cubicBezTo>
                  <a:pt x="732" y="2203"/>
                  <a:pt x="732" y="2209"/>
                  <a:pt x="732" y="2216"/>
                </a:cubicBezTo>
                <a:lnTo>
                  <a:pt x="704" y="2216"/>
                </a:lnTo>
                <a:cubicBezTo>
                  <a:pt x="704" y="2209"/>
                  <a:pt x="704" y="2203"/>
                  <a:pt x="703" y="2197"/>
                </a:cubicBezTo>
                <a:close/>
                <a:moveTo>
                  <a:pt x="2281" y="2172"/>
                </a:moveTo>
                <a:cubicBezTo>
                  <a:pt x="2283" y="2190"/>
                  <a:pt x="2284" y="2209"/>
                  <a:pt x="2286" y="2228"/>
                </a:cubicBezTo>
                <a:lnTo>
                  <a:pt x="2277" y="2228"/>
                </a:lnTo>
                <a:cubicBezTo>
                  <a:pt x="2275" y="2209"/>
                  <a:pt x="2274" y="2190"/>
                  <a:pt x="2273" y="2172"/>
                </a:cubicBezTo>
                <a:close/>
                <a:moveTo>
                  <a:pt x="2059" y="2172"/>
                </a:moveTo>
                <a:cubicBezTo>
                  <a:pt x="2061" y="2191"/>
                  <a:pt x="2061" y="2210"/>
                  <a:pt x="2062" y="2229"/>
                </a:cubicBezTo>
                <a:lnTo>
                  <a:pt x="2053" y="2229"/>
                </a:lnTo>
                <a:cubicBezTo>
                  <a:pt x="2052" y="2210"/>
                  <a:pt x="2050" y="2191"/>
                  <a:pt x="2049" y="2172"/>
                </a:cubicBezTo>
                <a:close/>
                <a:moveTo>
                  <a:pt x="1640" y="2173"/>
                </a:moveTo>
                <a:cubicBezTo>
                  <a:pt x="1641" y="2192"/>
                  <a:pt x="1643" y="2212"/>
                  <a:pt x="1644" y="2231"/>
                </a:cubicBezTo>
                <a:lnTo>
                  <a:pt x="1635" y="2231"/>
                </a:lnTo>
                <a:cubicBezTo>
                  <a:pt x="1634" y="2212"/>
                  <a:pt x="1633" y="2192"/>
                  <a:pt x="1631" y="2173"/>
                </a:cubicBezTo>
                <a:close/>
                <a:moveTo>
                  <a:pt x="10669" y="2087"/>
                </a:moveTo>
                <a:cubicBezTo>
                  <a:pt x="10672" y="2092"/>
                  <a:pt x="10675" y="2098"/>
                  <a:pt x="10678" y="2104"/>
                </a:cubicBezTo>
                <a:cubicBezTo>
                  <a:pt x="10672" y="2117"/>
                  <a:pt x="10664" y="2131"/>
                  <a:pt x="10659" y="2144"/>
                </a:cubicBezTo>
                <a:cubicBezTo>
                  <a:pt x="10656" y="2140"/>
                  <a:pt x="10654" y="2137"/>
                  <a:pt x="10651" y="2132"/>
                </a:cubicBezTo>
                <a:lnTo>
                  <a:pt x="10651" y="2132"/>
                </a:lnTo>
                <a:cubicBezTo>
                  <a:pt x="10657" y="2165"/>
                  <a:pt x="10659" y="2191"/>
                  <a:pt x="10660" y="2217"/>
                </a:cubicBezTo>
                <a:cubicBezTo>
                  <a:pt x="10660" y="2225"/>
                  <a:pt x="10656" y="2231"/>
                  <a:pt x="10653" y="2241"/>
                </a:cubicBezTo>
                <a:cubicBezTo>
                  <a:pt x="10628" y="2219"/>
                  <a:pt x="10601" y="2194"/>
                  <a:pt x="10560" y="2157"/>
                </a:cubicBezTo>
                <a:cubicBezTo>
                  <a:pt x="10600" y="2145"/>
                  <a:pt x="10628" y="2138"/>
                  <a:pt x="10654" y="2131"/>
                </a:cubicBezTo>
                <a:cubicBezTo>
                  <a:pt x="10657" y="2117"/>
                  <a:pt x="10663" y="2101"/>
                  <a:pt x="10669" y="2087"/>
                </a:cubicBezTo>
                <a:close/>
                <a:moveTo>
                  <a:pt x="7593" y="2220"/>
                </a:moveTo>
                <a:cubicBezTo>
                  <a:pt x="7594" y="2229"/>
                  <a:pt x="7594" y="2240"/>
                  <a:pt x="7595" y="2248"/>
                </a:cubicBezTo>
                <a:lnTo>
                  <a:pt x="7540" y="2248"/>
                </a:lnTo>
                <a:cubicBezTo>
                  <a:pt x="7538" y="2240"/>
                  <a:pt x="7538" y="2229"/>
                  <a:pt x="7537" y="2220"/>
                </a:cubicBezTo>
                <a:close/>
                <a:moveTo>
                  <a:pt x="5074" y="2216"/>
                </a:moveTo>
                <a:cubicBezTo>
                  <a:pt x="5075" y="2235"/>
                  <a:pt x="5077" y="2253"/>
                  <a:pt x="5077" y="2272"/>
                </a:cubicBezTo>
                <a:lnTo>
                  <a:pt x="5068" y="2272"/>
                </a:lnTo>
                <a:cubicBezTo>
                  <a:pt x="5066" y="2254"/>
                  <a:pt x="5065" y="2235"/>
                  <a:pt x="5065" y="2216"/>
                </a:cubicBezTo>
                <a:close/>
                <a:moveTo>
                  <a:pt x="3423" y="2167"/>
                </a:moveTo>
                <a:cubicBezTo>
                  <a:pt x="3425" y="2167"/>
                  <a:pt x="3426" y="2167"/>
                  <a:pt x="3427" y="2167"/>
                </a:cubicBezTo>
                <a:cubicBezTo>
                  <a:pt x="3430" y="2204"/>
                  <a:pt x="3432" y="2243"/>
                  <a:pt x="3435" y="2279"/>
                </a:cubicBezTo>
                <a:lnTo>
                  <a:pt x="3422" y="2279"/>
                </a:lnTo>
                <a:cubicBezTo>
                  <a:pt x="3419" y="2243"/>
                  <a:pt x="3416" y="2204"/>
                  <a:pt x="3414" y="2167"/>
                </a:cubicBezTo>
                <a:cubicBezTo>
                  <a:pt x="3417" y="2167"/>
                  <a:pt x="3420" y="2167"/>
                  <a:pt x="3423" y="2167"/>
                </a:cubicBezTo>
                <a:close/>
                <a:moveTo>
                  <a:pt x="3485" y="2222"/>
                </a:moveTo>
                <a:cubicBezTo>
                  <a:pt x="3486" y="2241"/>
                  <a:pt x="3488" y="2260"/>
                  <a:pt x="3488" y="2279"/>
                </a:cubicBezTo>
                <a:lnTo>
                  <a:pt x="3479" y="2279"/>
                </a:lnTo>
                <a:cubicBezTo>
                  <a:pt x="3477" y="2260"/>
                  <a:pt x="3476" y="2241"/>
                  <a:pt x="3476" y="2222"/>
                </a:cubicBezTo>
                <a:close/>
                <a:moveTo>
                  <a:pt x="2152" y="2238"/>
                </a:moveTo>
                <a:cubicBezTo>
                  <a:pt x="2152" y="2247"/>
                  <a:pt x="2153" y="2256"/>
                  <a:pt x="2155" y="2265"/>
                </a:cubicBezTo>
                <a:cubicBezTo>
                  <a:pt x="2140" y="2272"/>
                  <a:pt x="2125" y="2279"/>
                  <a:pt x="2111" y="2287"/>
                </a:cubicBezTo>
                <a:cubicBezTo>
                  <a:pt x="2109" y="2270"/>
                  <a:pt x="2108" y="2254"/>
                  <a:pt x="2105" y="2238"/>
                </a:cubicBezTo>
                <a:close/>
                <a:moveTo>
                  <a:pt x="11249" y="2262"/>
                </a:moveTo>
                <a:cubicBezTo>
                  <a:pt x="11250" y="2270"/>
                  <a:pt x="11250" y="2279"/>
                  <a:pt x="11251" y="2290"/>
                </a:cubicBezTo>
                <a:lnTo>
                  <a:pt x="11196" y="2290"/>
                </a:lnTo>
                <a:cubicBezTo>
                  <a:pt x="11194" y="2281"/>
                  <a:pt x="11194" y="2270"/>
                  <a:pt x="11193" y="2262"/>
                </a:cubicBezTo>
                <a:close/>
                <a:moveTo>
                  <a:pt x="417" y="2235"/>
                </a:moveTo>
                <a:cubicBezTo>
                  <a:pt x="419" y="2254"/>
                  <a:pt x="420" y="2273"/>
                  <a:pt x="422" y="2293"/>
                </a:cubicBezTo>
                <a:lnTo>
                  <a:pt x="411" y="2293"/>
                </a:lnTo>
                <a:cubicBezTo>
                  <a:pt x="411" y="2273"/>
                  <a:pt x="410" y="2254"/>
                  <a:pt x="408" y="2235"/>
                </a:cubicBezTo>
                <a:close/>
                <a:moveTo>
                  <a:pt x="11098" y="2247"/>
                </a:moveTo>
                <a:cubicBezTo>
                  <a:pt x="11100" y="2266"/>
                  <a:pt x="11101" y="2285"/>
                  <a:pt x="11103" y="2304"/>
                </a:cubicBezTo>
                <a:lnTo>
                  <a:pt x="11094" y="2304"/>
                </a:lnTo>
                <a:cubicBezTo>
                  <a:pt x="11093" y="2285"/>
                  <a:pt x="11091" y="2266"/>
                  <a:pt x="11090" y="2247"/>
                </a:cubicBezTo>
                <a:close/>
                <a:moveTo>
                  <a:pt x="8341" y="2257"/>
                </a:moveTo>
                <a:cubicBezTo>
                  <a:pt x="8343" y="2273"/>
                  <a:pt x="8346" y="2290"/>
                  <a:pt x="8347" y="2306"/>
                </a:cubicBezTo>
                <a:lnTo>
                  <a:pt x="8300" y="2306"/>
                </a:lnTo>
                <a:cubicBezTo>
                  <a:pt x="8299" y="2297"/>
                  <a:pt x="8297" y="2288"/>
                  <a:pt x="8297" y="2278"/>
                </a:cubicBezTo>
                <a:cubicBezTo>
                  <a:pt x="8312" y="2272"/>
                  <a:pt x="8327" y="2265"/>
                  <a:pt x="8341" y="2257"/>
                </a:cubicBezTo>
                <a:close/>
                <a:moveTo>
                  <a:pt x="10709" y="2248"/>
                </a:moveTo>
                <a:lnTo>
                  <a:pt x="10713" y="2306"/>
                </a:lnTo>
                <a:lnTo>
                  <a:pt x="10703" y="2306"/>
                </a:lnTo>
                <a:cubicBezTo>
                  <a:pt x="10703" y="2287"/>
                  <a:pt x="10701" y="2268"/>
                  <a:pt x="10700" y="2248"/>
                </a:cubicBezTo>
                <a:close/>
                <a:moveTo>
                  <a:pt x="8241" y="2316"/>
                </a:moveTo>
                <a:cubicBezTo>
                  <a:pt x="8241" y="2316"/>
                  <a:pt x="8241" y="2316"/>
                  <a:pt x="8241" y="2316"/>
                </a:cubicBezTo>
                <a:lnTo>
                  <a:pt x="8241" y="2316"/>
                </a:lnTo>
                <a:cubicBezTo>
                  <a:pt x="8241" y="2316"/>
                  <a:pt x="8241" y="2316"/>
                  <a:pt x="8241" y="2316"/>
                </a:cubicBezTo>
                <a:close/>
                <a:moveTo>
                  <a:pt x="6889" y="2265"/>
                </a:moveTo>
                <a:lnTo>
                  <a:pt x="6894" y="2322"/>
                </a:lnTo>
                <a:lnTo>
                  <a:pt x="6883" y="2322"/>
                </a:lnTo>
                <a:cubicBezTo>
                  <a:pt x="6883" y="2303"/>
                  <a:pt x="6882" y="2284"/>
                  <a:pt x="6880" y="2265"/>
                </a:cubicBezTo>
                <a:close/>
                <a:moveTo>
                  <a:pt x="1993" y="2304"/>
                </a:moveTo>
                <a:cubicBezTo>
                  <a:pt x="1993" y="2310"/>
                  <a:pt x="1994" y="2318"/>
                  <a:pt x="1994" y="2323"/>
                </a:cubicBezTo>
                <a:lnTo>
                  <a:pt x="1967" y="2323"/>
                </a:lnTo>
                <a:cubicBezTo>
                  <a:pt x="1967" y="2318"/>
                  <a:pt x="1967" y="2310"/>
                  <a:pt x="1965" y="2304"/>
                </a:cubicBezTo>
                <a:close/>
                <a:moveTo>
                  <a:pt x="3180" y="2225"/>
                </a:moveTo>
                <a:cubicBezTo>
                  <a:pt x="3183" y="2262"/>
                  <a:pt x="3186" y="2300"/>
                  <a:pt x="3188" y="2337"/>
                </a:cubicBezTo>
                <a:lnTo>
                  <a:pt x="3174" y="2337"/>
                </a:lnTo>
                <a:cubicBezTo>
                  <a:pt x="3171" y="2300"/>
                  <a:pt x="3169" y="2262"/>
                  <a:pt x="3167" y="2225"/>
                </a:cubicBezTo>
                <a:close/>
                <a:moveTo>
                  <a:pt x="3861" y="2106"/>
                </a:moveTo>
                <a:lnTo>
                  <a:pt x="3861" y="2106"/>
                </a:lnTo>
                <a:cubicBezTo>
                  <a:pt x="3878" y="2135"/>
                  <a:pt x="3892" y="2160"/>
                  <a:pt x="3911" y="2194"/>
                </a:cubicBezTo>
                <a:cubicBezTo>
                  <a:pt x="3913" y="2237"/>
                  <a:pt x="3913" y="2287"/>
                  <a:pt x="3914" y="2337"/>
                </a:cubicBezTo>
                <a:cubicBezTo>
                  <a:pt x="3906" y="2251"/>
                  <a:pt x="3828" y="2210"/>
                  <a:pt x="3861" y="2106"/>
                </a:cubicBezTo>
                <a:close/>
                <a:moveTo>
                  <a:pt x="2677" y="2229"/>
                </a:moveTo>
                <a:cubicBezTo>
                  <a:pt x="2683" y="2266"/>
                  <a:pt x="2689" y="2301"/>
                  <a:pt x="2695" y="2340"/>
                </a:cubicBezTo>
                <a:cubicBezTo>
                  <a:pt x="2694" y="2340"/>
                  <a:pt x="2694" y="2340"/>
                  <a:pt x="2693" y="2340"/>
                </a:cubicBezTo>
                <a:lnTo>
                  <a:pt x="2693" y="2340"/>
                </a:lnTo>
                <a:cubicBezTo>
                  <a:pt x="2693" y="2340"/>
                  <a:pt x="2693" y="2340"/>
                  <a:pt x="2693" y="2340"/>
                </a:cubicBezTo>
                <a:cubicBezTo>
                  <a:pt x="2667" y="2306"/>
                  <a:pt x="2664" y="2270"/>
                  <a:pt x="2659" y="2234"/>
                </a:cubicBezTo>
                <a:lnTo>
                  <a:pt x="2677" y="2229"/>
                </a:lnTo>
                <a:close/>
                <a:moveTo>
                  <a:pt x="1119" y="2290"/>
                </a:moveTo>
                <a:cubicBezTo>
                  <a:pt x="1119" y="2307"/>
                  <a:pt x="1121" y="2326"/>
                  <a:pt x="1122" y="2345"/>
                </a:cubicBezTo>
                <a:lnTo>
                  <a:pt x="1113" y="2345"/>
                </a:lnTo>
                <a:cubicBezTo>
                  <a:pt x="1112" y="2326"/>
                  <a:pt x="1110" y="2307"/>
                  <a:pt x="1109" y="2290"/>
                </a:cubicBezTo>
                <a:close/>
                <a:moveTo>
                  <a:pt x="5036" y="2348"/>
                </a:moveTo>
                <a:cubicBezTo>
                  <a:pt x="5037" y="2354"/>
                  <a:pt x="5037" y="2360"/>
                  <a:pt x="5037" y="2366"/>
                </a:cubicBezTo>
                <a:lnTo>
                  <a:pt x="5009" y="2366"/>
                </a:lnTo>
                <a:cubicBezTo>
                  <a:pt x="5009" y="2360"/>
                  <a:pt x="5009" y="2354"/>
                  <a:pt x="5008" y="2348"/>
                </a:cubicBezTo>
                <a:close/>
                <a:moveTo>
                  <a:pt x="2165" y="2360"/>
                </a:moveTo>
                <a:cubicBezTo>
                  <a:pt x="2165" y="2366"/>
                  <a:pt x="2165" y="2372"/>
                  <a:pt x="2165" y="2379"/>
                </a:cubicBezTo>
                <a:lnTo>
                  <a:pt x="2137" y="2379"/>
                </a:lnTo>
                <a:cubicBezTo>
                  <a:pt x="2137" y="2372"/>
                  <a:pt x="2137" y="2366"/>
                  <a:pt x="2137" y="2360"/>
                </a:cubicBezTo>
                <a:close/>
                <a:moveTo>
                  <a:pt x="4500" y="2329"/>
                </a:moveTo>
                <a:cubicBezTo>
                  <a:pt x="4501" y="2345"/>
                  <a:pt x="4501" y="2362"/>
                  <a:pt x="4503" y="2379"/>
                </a:cubicBezTo>
                <a:lnTo>
                  <a:pt x="4429" y="2379"/>
                </a:lnTo>
                <a:cubicBezTo>
                  <a:pt x="4428" y="2369"/>
                  <a:pt x="4426" y="2359"/>
                  <a:pt x="4426" y="2350"/>
                </a:cubicBezTo>
                <a:cubicBezTo>
                  <a:pt x="4450" y="2343"/>
                  <a:pt x="4475" y="2335"/>
                  <a:pt x="4500" y="2329"/>
                </a:cubicBezTo>
                <a:close/>
                <a:moveTo>
                  <a:pt x="826" y="2362"/>
                </a:moveTo>
                <a:cubicBezTo>
                  <a:pt x="826" y="2371"/>
                  <a:pt x="828" y="2381"/>
                  <a:pt x="828" y="2390"/>
                </a:cubicBezTo>
                <a:lnTo>
                  <a:pt x="772" y="2390"/>
                </a:lnTo>
                <a:cubicBezTo>
                  <a:pt x="772" y="2381"/>
                  <a:pt x="770" y="2371"/>
                  <a:pt x="770" y="2362"/>
                </a:cubicBezTo>
                <a:close/>
                <a:moveTo>
                  <a:pt x="1206" y="2345"/>
                </a:moveTo>
                <a:cubicBezTo>
                  <a:pt x="1207" y="2365"/>
                  <a:pt x="1209" y="2382"/>
                  <a:pt x="1210" y="2401"/>
                </a:cubicBezTo>
                <a:lnTo>
                  <a:pt x="1200" y="2401"/>
                </a:lnTo>
                <a:cubicBezTo>
                  <a:pt x="1199" y="2382"/>
                  <a:pt x="1199" y="2365"/>
                  <a:pt x="1197" y="2345"/>
                </a:cubicBezTo>
                <a:close/>
                <a:moveTo>
                  <a:pt x="1288" y="2288"/>
                </a:moveTo>
                <a:cubicBezTo>
                  <a:pt x="1291" y="2326"/>
                  <a:pt x="1293" y="2363"/>
                  <a:pt x="1296" y="2401"/>
                </a:cubicBezTo>
                <a:lnTo>
                  <a:pt x="1282" y="2401"/>
                </a:lnTo>
                <a:cubicBezTo>
                  <a:pt x="1279" y="2363"/>
                  <a:pt x="1277" y="2326"/>
                  <a:pt x="1275" y="2288"/>
                </a:cubicBezTo>
                <a:close/>
                <a:moveTo>
                  <a:pt x="3339" y="2412"/>
                </a:moveTo>
                <a:cubicBezTo>
                  <a:pt x="3339" y="2418"/>
                  <a:pt x="3341" y="2423"/>
                  <a:pt x="3341" y="2431"/>
                </a:cubicBezTo>
                <a:lnTo>
                  <a:pt x="3313" y="2431"/>
                </a:lnTo>
                <a:cubicBezTo>
                  <a:pt x="3313" y="2423"/>
                  <a:pt x="3311" y="2418"/>
                  <a:pt x="3311" y="2412"/>
                </a:cubicBezTo>
                <a:close/>
                <a:moveTo>
                  <a:pt x="5334" y="2328"/>
                </a:moveTo>
                <a:cubicBezTo>
                  <a:pt x="5337" y="2366"/>
                  <a:pt x="5340" y="2403"/>
                  <a:pt x="5342" y="2441"/>
                </a:cubicBezTo>
                <a:lnTo>
                  <a:pt x="5328" y="2441"/>
                </a:lnTo>
                <a:cubicBezTo>
                  <a:pt x="5325" y="2403"/>
                  <a:pt x="5322" y="2366"/>
                  <a:pt x="5321" y="2328"/>
                </a:cubicBezTo>
                <a:close/>
                <a:moveTo>
                  <a:pt x="5294" y="2460"/>
                </a:moveTo>
                <a:cubicBezTo>
                  <a:pt x="5294" y="2466"/>
                  <a:pt x="5296" y="2472"/>
                  <a:pt x="5296" y="2479"/>
                </a:cubicBezTo>
                <a:lnTo>
                  <a:pt x="5268" y="2479"/>
                </a:lnTo>
                <a:cubicBezTo>
                  <a:pt x="5268" y="2472"/>
                  <a:pt x="5266" y="2466"/>
                  <a:pt x="5266" y="2460"/>
                </a:cubicBezTo>
                <a:close/>
                <a:moveTo>
                  <a:pt x="2462" y="2281"/>
                </a:moveTo>
                <a:cubicBezTo>
                  <a:pt x="2467" y="2344"/>
                  <a:pt x="2470" y="2394"/>
                  <a:pt x="2476" y="2481"/>
                </a:cubicBezTo>
                <a:cubicBezTo>
                  <a:pt x="2448" y="2403"/>
                  <a:pt x="2431" y="2356"/>
                  <a:pt x="2412" y="2298"/>
                </a:cubicBezTo>
                <a:cubicBezTo>
                  <a:pt x="2426" y="2294"/>
                  <a:pt x="2442" y="2288"/>
                  <a:pt x="2462" y="2281"/>
                </a:cubicBezTo>
                <a:close/>
                <a:moveTo>
                  <a:pt x="7459" y="2432"/>
                </a:moveTo>
                <a:cubicBezTo>
                  <a:pt x="7460" y="2451"/>
                  <a:pt x="7460" y="2471"/>
                  <a:pt x="7462" y="2488"/>
                </a:cubicBezTo>
                <a:lnTo>
                  <a:pt x="7453" y="2488"/>
                </a:lnTo>
                <a:cubicBezTo>
                  <a:pt x="7451" y="2471"/>
                  <a:pt x="7450" y="2451"/>
                  <a:pt x="7448" y="2432"/>
                </a:cubicBezTo>
                <a:close/>
                <a:moveTo>
                  <a:pt x="1029" y="2478"/>
                </a:moveTo>
                <a:cubicBezTo>
                  <a:pt x="1029" y="2484"/>
                  <a:pt x="1029" y="2491"/>
                  <a:pt x="1029" y="2497"/>
                </a:cubicBezTo>
                <a:lnTo>
                  <a:pt x="1003" y="2497"/>
                </a:lnTo>
                <a:cubicBezTo>
                  <a:pt x="1001" y="2490"/>
                  <a:pt x="1001" y="2484"/>
                  <a:pt x="1001" y="2478"/>
                </a:cubicBezTo>
                <a:close/>
                <a:moveTo>
                  <a:pt x="220" y="2481"/>
                </a:moveTo>
                <a:cubicBezTo>
                  <a:pt x="220" y="2487"/>
                  <a:pt x="222" y="2494"/>
                  <a:pt x="222" y="2500"/>
                </a:cubicBezTo>
                <a:lnTo>
                  <a:pt x="194" y="2500"/>
                </a:lnTo>
                <a:cubicBezTo>
                  <a:pt x="194" y="2494"/>
                  <a:pt x="192" y="2488"/>
                  <a:pt x="192" y="2481"/>
                </a:cubicBezTo>
                <a:close/>
                <a:moveTo>
                  <a:pt x="4447" y="2444"/>
                </a:moveTo>
                <a:cubicBezTo>
                  <a:pt x="4448" y="2463"/>
                  <a:pt x="4450" y="2482"/>
                  <a:pt x="4451" y="2501"/>
                </a:cubicBezTo>
                <a:lnTo>
                  <a:pt x="4443" y="2501"/>
                </a:lnTo>
                <a:cubicBezTo>
                  <a:pt x="4441" y="2482"/>
                  <a:pt x="4440" y="2463"/>
                  <a:pt x="4438" y="2444"/>
                </a:cubicBezTo>
                <a:close/>
                <a:moveTo>
                  <a:pt x="1884" y="2407"/>
                </a:moveTo>
                <a:lnTo>
                  <a:pt x="1884" y="2407"/>
                </a:lnTo>
                <a:cubicBezTo>
                  <a:pt x="1893" y="2459"/>
                  <a:pt x="1902" y="2508"/>
                  <a:pt x="1877" y="2508"/>
                </a:cubicBezTo>
                <a:cubicBezTo>
                  <a:pt x="1867" y="2508"/>
                  <a:pt x="1852" y="2501"/>
                  <a:pt x="1830" y="2482"/>
                </a:cubicBezTo>
                <a:cubicBezTo>
                  <a:pt x="1850" y="2454"/>
                  <a:pt x="1865" y="2434"/>
                  <a:pt x="1884" y="2407"/>
                </a:cubicBezTo>
                <a:close/>
                <a:moveTo>
                  <a:pt x="2691" y="2365"/>
                </a:moveTo>
                <a:cubicBezTo>
                  <a:pt x="2713" y="2399"/>
                  <a:pt x="2725" y="2447"/>
                  <a:pt x="2727" y="2509"/>
                </a:cubicBezTo>
                <a:cubicBezTo>
                  <a:pt x="2711" y="2509"/>
                  <a:pt x="2694" y="2510"/>
                  <a:pt x="2677" y="2510"/>
                </a:cubicBezTo>
                <a:lnTo>
                  <a:pt x="2677" y="2510"/>
                </a:lnTo>
                <a:cubicBezTo>
                  <a:pt x="2681" y="2461"/>
                  <a:pt x="2686" y="2413"/>
                  <a:pt x="2691" y="2365"/>
                </a:cubicBezTo>
                <a:close/>
                <a:moveTo>
                  <a:pt x="5911" y="2513"/>
                </a:moveTo>
                <a:cubicBezTo>
                  <a:pt x="5912" y="2521"/>
                  <a:pt x="5912" y="2526"/>
                  <a:pt x="5912" y="2532"/>
                </a:cubicBezTo>
                <a:lnTo>
                  <a:pt x="5884" y="2532"/>
                </a:lnTo>
                <a:cubicBezTo>
                  <a:pt x="5884" y="2526"/>
                  <a:pt x="5884" y="2521"/>
                  <a:pt x="5883" y="2513"/>
                </a:cubicBezTo>
                <a:close/>
                <a:moveTo>
                  <a:pt x="5187" y="2516"/>
                </a:moveTo>
                <a:cubicBezTo>
                  <a:pt x="5187" y="2524"/>
                  <a:pt x="5187" y="2529"/>
                  <a:pt x="5189" y="2535"/>
                </a:cubicBezTo>
                <a:lnTo>
                  <a:pt x="5161" y="2535"/>
                </a:lnTo>
                <a:cubicBezTo>
                  <a:pt x="5159" y="2529"/>
                  <a:pt x="5159" y="2524"/>
                  <a:pt x="5159" y="2516"/>
                </a:cubicBezTo>
                <a:close/>
                <a:moveTo>
                  <a:pt x="4072" y="2522"/>
                </a:moveTo>
                <a:cubicBezTo>
                  <a:pt x="4072" y="2528"/>
                  <a:pt x="4072" y="2534"/>
                  <a:pt x="4073" y="2540"/>
                </a:cubicBezTo>
                <a:lnTo>
                  <a:pt x="4045" y="2540"/>
                </a:lnTo>
                <a:lnTo>
                  <a:pt x="4045" y="2541"/>
                </a:lnTo>
                <a:cubicBezTo>
                  <a:pt x="4045" y="2534"/>
                  <a:pt x="4044" y="2528"/>
                  <a:pt x="4044" y="2522"/>
                </a:cubicBezTo>
                <a:close/>
                <a:moveTo>
                  <a:pt x="6904" y="2491"/>
                </a:moveTo>
                <a:cubicBezTo>
                  <a:pt x="6905" y="2510"/>
                  <a:pt x="6907" y="2528"/>
                  <a:pt x="6908" y="2547"/>
                </a:cubicBezTo>
                <a:lnTo>
                  <a:pt x="6900" y="2547"/>
                </a:lnTo>
                <a:cubicBezTo>
                  <a:pt x="6898" y="2528"/>
                  <a:pt x="6897" y="2510"/>
                  <a:pt x="6895" y="2491"/>
                </a:cubicBezTo>
                <a:close/>
                <a:moveTo>
                  <a:pt x="3192" y="2429"/>
                </a:moveTo>
                <a:cubicBezTo>
                  <a:pt x="3201" y="2482"/>
                  <a:pt x="3205" y="2507"/>
                  <a:pt x="3213" y="2549"/>
                </a:cubicBezTo>
                <a:lnTo>
                  <a:pt x="3129" y="2549"/>
                </a:lnTo>
                <a:cubicBezTo>
                  <a:pt x="3158" y="2493"/>
                  <a:pt x="3171" y="2468"/>
                  <a:pt x="3192" y="2429"/>
                </a:cubicBezTo>
                <a:close/>
                <a:moveTo>
                  <a:pt x="2676" y="2511"/>
                </a:moveTo>
                <a:lnTo>
                  <a:pt x="2676" y="2511"/>
                </a:lnTo>
                <a:cubicBezTo>
                  <a:pt x="2677" y="2525"/>
                  <a:pt x="2678" y="2540"/>
                  <a:pt x="2679" y="2555"/>
                </a:cubicBezTo>
                <a:lnTo>
                  <a:pt x="2679" y="2555"/>
                </a:lnTo>
                <a:cubicBezTo>
                  <a:pt x="2666" y="2546"/>
                  <a:pt x="2660" y="2537"/>
                  <a:pt x="2655" y="2528"/>
                </a:cubicBezTo>
                <a:cubicBezTo>
                  <a:pt x="2662" y="2522"/>
                  <a:pt x="2669" y="2517"/>
                  <a:pt x="2676" y="2511"/>
                </a:cubicBezTo>
                <a:close/>
                <a:moveTo>
                  <a:pt x="4674" y="2500"/>
                </a:moveTo>
                <a:cubicBezTo>
                  <a:pt x="4675" y="2519"/>
                  <a:pt x="4677" y="2537"/>
                  <a:pt x="4678" y="2556"/>
                </a:cubicBezTo>
                <a:lnTo>
                  <a:pt x="4669" y="2556"/>
                </a:lnTo>
                <a:cubicBezTo>
                  <a:pt x="4668" y="2537"/>
                  <a:pt x="4666" y="2519"/>
                  <a:pt x="4665" y="2500"/>
                </a:cubicBezTo>
                <a:close/>
                <a:moveTo>
                  <a:pt x="2445" y="2509"/>
                </a:moveTo>
                <a:cubicBezTo>
                  <a:pt x="2445" y="2528"/>
                  <a:pt x="2446" y="2547"/>
                  <a:pt x="2448" y="2566"/>
                </a:cubicBezTo>
                <a:lnTo>
                  <a:pt x="2439" y="2566"/>
                </a:lnTo>
                <a:cubicBezTo>
                  <a:pt x="2437" y="2547"/>
                  <a:pt x="2436" y="2528"/>
                  <a:pt x="2434" y="2510"/>
                </a:cubicBezTo>
                <a:lnTo>
                  <a:pt x="2434" y="2509"/>
                </a:lnTo>
                <a:close/>
                <a:moveTo>
                  <a:pt x="484" y="2444"/>
                </a:moveTo>
                <a:cubicBezTo>
                  <a:pt x="501" y="2488"/>
                  <a:pt x="514" y="2524"/>
                  <a:pt x="528" y="2559"/>
                </a:cubicBezTo>
                <a:cubicBezTo>
                  <a:pt x="516" y="2567"/>
                  <a:pt x="506" y="2573"/>
                  <a:pt x="497" y="2573"/>
                </a:cubicBezTo>
                <a:cubicBezTo>
                  <a:pt x="479" y="2573"/>
                  <a:pt x="470" y="2545"/>
                  <a:pt x="484" y="2444"/>
                </a:cubicBezTo>
                <a:close/>
                <a:moveTo>
                  <a:pt x="1796" y="2518"/>
                </a:moveTo>
                <a:cubicBezTo>
                  <a:pt x="1803" y="2534"/>
                  <a:pt x="1812" y="2549"/>
                  <a:pt x="1819" y="2565"/>
                </a:cubicBezTo>
                <a:cubicBezTo>
                  <a:pt x="1816" y="2568"/>
                  <a:pt x="1815" y="2572"/>
                  <a:pt x="1814" y="2575"/>
                </a:cubicBezTo>
                <a:cubicBezTo>
                  <a:pt x="1815" y="2571"/>
                  <a:pt x="1816" y="2568"/>
                  <a:pt x="1818" y="2563"/>
                </a:cubicBezTo>
                <a:cubicBezTo>
                  <a:pt x="1806" y="2562"/>
                  <a:pt x="1797" y="2550"/>
                  <a:pt x="1788" y="2537"/>
                </a:cubicBezTo>
                <a:cubicBezTo>
                  <a:pt x="1791" y="2529"/>
                  <a:pt x="1794" y="2525"/>
                  <a:pt x="1796" y="2518"/>
                </a:cubicBezTo>
                <a:close/>
                <a:moveTo>
                  <a:pt x="7198" y="2565"/>
                </a:moveTo>
                <a:cubicBezTo>
                  <a:pt x="7198" y="2571"/>
                  <a:pt x="7198" y="2578"/>
                  <a:pt x="7198" y="2584"/>
                </a:cubicBezTo>
                <a:lnTo>
                  <a:pt x="7170" y="2584"/>
                </a:lnTo>
                <a:cubicBezTo>
                  <a:pt x="7170" y="2578"/>
                  <a:pt x="7170" y="2572"/>
                  <a:pt x="7170" y="2565"/>
                </a:cubicBezTo>
                <a:close/>
                <a:moveTo>
                  <a:pt x="1814" y="2575"/>
                </a:moveTo>
                <a:lnTo>
                  <a:pt x="1814" y="2575"/>
                </a:lnTo>
                <a:cubicBezTo>
                  <a:pt x="1827" y="2576"/>
                  <a:pt x="1836" y="2590"/>
                  <a:pt x="1844" y="2603"/>
                </a:cubicBezTo>
                <a:cubicBezTo>
                  <a:pt x="1841" y="2609"/>
                  <a:pt x="1839" y="2615"/>
                  <a:pt x="1837" y="2621"/>
                </a:cubicBezTo>
                <a:cubicBezTo>
                  <a:pt x="1828" y="2606"/>
                  <a:pt x="1821" y="2590"/>
                  <a:pt x="1814" y="2575"/>
                </a:cubicBezTo>
                <a:close/>
                <a:moveTo>
                  <a:pt x="578" y="2348"/>
                </a:moveTo>
                <a:cubicBezTo>
                  <a:pt x="607" y="2382"/>
                  <a:pt x="628" y="2407"/>
                  <a:pt x="650" y="2434"/>
                </a:cubicBezTo>
                <a:cubicBezTo>
                  <a:pt x="645" y="2444"/>
                  <a:pt x="642" y="2453"/>
                  <a:pt x="638" y="2463"/>
                </a:cubicBezTo>
                <a:cubicBezTo>
                  <a:pt x="654" y="2450"/>
                  <a:pt x="666" y="2428"/>
                  <a:pt x="678" y="2404"/>
                </a:cubicBezTo>
                <a:cubicBezTo>
                  <a:pt x="738" y="2423"/>
                  <a:pt x="784" y="2485"/>
                  <a:pt x="812" y="2619"/>
                </a:cubicBezTo>
                <a:cubicBezTo>
                  <a:pt x="791" y="2624"/>
                  <a:pt x="767" y="2628"/>
                  <a:pt x="740" y="2634"/>
                </a:cubicBezTo>
                <a:cubicBezTo>
                  <a:pt x="734" y="2600"/>
                  <a:pt x="729" y="2574"/>
                  <a:pt x="723" y="2538"/>
                </a:cubicBezTo>
                <a:cubicBezTo>
                  <a:pt x="697" y="2524"/>
                  <a:pt x="666" y="2504"/>
                  <a:pt x="635" y="2487"/>
                </a:cubicBezTo>
                <a:cubicBezTo>
                  <a:pt x="620" y="2462"/>
                  <a:pt x="604" y="2459"/>
                  <a:pt x="582" y="2456"/>
                </a:cubicBezTo>
                <a:cubicBezTo>
                  <a:pt x="581" y="2416"/>
                  <a:pt x="579" y="2385"/>
                  <a:pt x="578" y="2348"/>
                </a:cubicBezTo>
                <a:close/>
                <a:moveTo>
                  <a:pt x="4637" y="2632"/>
                </a:moveTo>
                <a:cubicBezTo>
                  <a:pt x="4637" y="2638"/>
                  <a:pt x="4637" y="2644"/>
                  <a:pt x="4638" y="2650"/>
                </a:cubicBezTo>
                <a:lnTo>
                  <a:pt x="4610" y="2650"/>
                </a:lnTo>
                <a:lnTo>
                  <a:pt x="4609" y="2632"/>
                </a:lnTo>
                <a:close/>
                <a:moveTo>
                  <a:pt x="5350" y="2610"/>
                </a:moveTo>
                <a:lnTo>
                  <a:pt x="5355" y="2666"/>
                </a:lnTo>
                <a:lnTo>
                  <a:pt x="5346" y="2666"/>
                </a:lnTo>
                <a:cubicBezTo>
                  <a:pt x="5344" y="2647"/>
                  <a:pt x="5343" y="2629"/>
                  <a:pt x="5342" y="2610"/>
                </a:cubicBezTo>
                <a:close/>
                <a:moveTo>
                  <a:pt x="344" y="2646"/>
                </a:moveTo>
                <a:cubicBezTo>
                  <a:pt x="344" y="2654"/>
                  <a:pt x="345" y="2665"/>
                  <a:pt x="345" y="2674"/>
                </a:cubicBezTo>
                <a:cubicBezTo>
                  <a:pt x="326" y="2675"/>
                  <a:pt x="308" y="2675"/>
                  <a:pt x="289" y="2675"/>
                </a:cubicBezTo>
                <a:cubicBezTo>
                  <a:pt x="289" y="2665"/>
                  <a:pt x="288" y="2656"/>
                  <a:pt x="288" y="2646"/>
                </a:cubicBezTo>
                <a:close/>
                <a:moveTo>
                  <a:pt x="3423" y="2506"/>
                </a:moveTo>
                <a:cubicBezTo>
                  <a:pt x="3426" y="2562"/>
                  <a:pt x="3430" y="2619"/>
                  <a:pt x="3433" y="2675"/>
                </a:cubicBezTo>
                <a:lnTo>
                  <a:pt x="3420" y="2675"/>
                </a:lnTo>
                <a:cubicBezTo>
                  <a:pt x="3416" y="2619"/>
                  <a:pt x="3413" y="2562"/>
                  <a:pt x="3408" y="2506"/>
                </a:cubicBezTo>
                <a:close/>
                <a:moveTo>
                  <a:pt x="1079" y="2634"/>
                </a:moveTo>
                <a:cubicBezTo>
                  <a:pt x="1086" y="2650"/>
                  <a:pt x="1094" y="2664"/>
                  <a:pt x="1101" y="2679"/>
                </a:cubicBezTo>
                <a:lnTo>
                  <a:pt x="1101" y="2679"/>
                </a:lnTo>
                <a:cubicBezTo>
                  <a:pt x="1088" y="2679"/>
                  <a:pt x="1079" y="2665"/>
                  <a:pt x="1072" y="2653"/>
                </a:cubicBezTo>
                <a:cubicBezTo>
                  <a:pt x="1073" y="2647"/>
                  <a:pt x="1076" y="2641"/>
                  <a:pt x="1079" y="2634"/>
                </a:cubicBezTo>
                <a:close/>
                <a:moveTo>
                  <a:pt x="1101" y="2680"/>
                </a:moveTo>
                <a:cubicBezTo>
                  <a:pt x="1101" y="2681"/>
                  <a:pt x="1101" y="2681"/>
                  <a:pt x="1101" y="2681"/>
                </a:cubicBezTo>
                <a:cubicBezTo>
                  <a:pt x="1100" y="2684"/>
                  <a:pt x="1098" y="2688"/>
                  <a:pt x="1097" y="2691"/>
                </a:cubicBezTo>
                <a:cubicBezTo>
                  <a:pt x="1098" y="2687"/>
                  <a:pt x="1100" y="2684"/>
                  <a:pt x="1101" y="2680"/>
                </a:cubicBezTo>
                <a:close/>
                <a:moveTo>
                  <a:pt x="907" y="2515"/>
                </a:moveTo>
                <a:cubicBezTo>
                  <a:pt x="951" y="2550"/>
                  <a:pt x="978" y="2571"/>
                  <a:pt x="1012" y="2597"/>
                </a:cubicBezTo>
                <a:cubicBezTo>
                  <a:pt x="996" y="2635"/>
                  <a:pt x="985" y="2660"/>
                  <a:pt x="969" y="2694"/>
                </a:cubicBezTo>
                <a:cubicBezTo>
                  <a:pt x="951" y="2643"/>
                  <a:pt x="935" y="2594"/>
                  <a:pt x="907" y="2515"/>
                </a:cubicBezTo>
                <a:close/>
                <a:moveTo>
                  <a:pt x="4000" y="2691"/>
                </a:moveTo>
                <a:cubicBezTo>
                  <a:pt x="4000" y="2697"/>
                  <a:pt x="4000" y="2703"/>
                  <a:pt x="4001" y="2710"/>
                </a:cubicBezTo>
                <a:lnTo>
                  <a:pt x="3973" y="2710"/>
                </a:lnTo>
                <a:lnTo>
                  <a:pt x="3972" y="2691"/>
                </a:lnTo>
                <a:close/>
                <a:moveTo>
                  <a:pt x="4418" y="2685"/>
                </a:moveTo>
                <a:cubicBezTo>
                  <a:pt x="4418" y="2694"/>
                  <a:pt x="4419" y="2703"/>
                  <a:pt x="4419" y="2713"/>
                </a:cubicBezTo>
                <a:lnTo>
                  <a:pt x="4363" y="2713"/>
                </a:lnTo>
                <a:cubicBezTo>
                  <a:pt x="4363" y="2704"/>
                  <a:pt x="4362" y="2694"/>
                  <a:pt x="4362" y="2685"/>
                </a:cubicBezTo>
                <a:close/>
                <a:moveTo>
                  <a:pt x="4699" y="2727"/>
                </a:moveTo>
                <a:cubicBezTo>
                  <a:pt x="4699" y="2727"/>
                  <a:pt x="4699" y="2728"/>
                  <a:pt x="4699" y="2728"/>
                </a:cubicBezTo>
                <a:lnTo>
                  <a:pt x="4699" y="2728"/>
                </a:lnTo>
                <a:cubicBezTo>
                  <a:pt x="4699" y="2728"/>
                  <a:pt x="4699" y="2727"/>
                  <a:pt x="4699" y="2727"/>
                </a:cubicBezTo>
                <a:close/>
                <a:moveTo>
                  <a:pt x="1097" y="2691"/>
                </a:moveTo>
                <a:lnTo>
                  <a:pt x="1097" y="2691"/>
                </a:lnTo>
                <a:cubicBezTo>
                  <a:pt x="1110" y="2693"/>
                  <a:pt x="1118" y="2706"/>
                  <a:pt x="1126" y="2719"/>
                </a:cubicBezTo>
                <a:cubicBezTo>
                  <a:pt x="1124" y="2725"/>
                  <a:pt x="1122" y="2731"/>
                  <a:pt x="1119" y="2737"/>
                </a:cubicBezTo>
                <a:cubicBezTo>
                  <a:pt x="1112" y="2722"/>
                  <a:pt x="1104" y="2706"/>
                  <a:pt x="1097" y="2691"/>
                </a:cubicBezTo>
                <a:close/>
                <a:moveTo>
                  <a:pt x="1450" y="2654"/>
                </a:moveTo>
                <a:lnTo>
                  <a:pt x="1450" y="2654"/>
                </a:lnTo>
                <a:cubicBezTo>
                  <a:pt x="1441" y="2734"/>
                  <a:pt x="1416" y="2775"/>
                  <a:pt x="1375" y="2781"/>
                </a:cubicBezTo>
                <a:cubicBezTo>
                  <a:pt x="1403" y="2734"/>
                  <a:pt x="1422" y="2702"/>
                  <a:pt x="1450" y="2654"/>
                </a:cubicBezTo>
                <a:close/>
                <a:moveTo>
                  <a:pt x="968" y="2818"/>
                </a:moveTo>
                <a:cubicBezTo>
                  <a:pt x="968" y="2824"/>
                  <a:pt x="969" y="2830"/>
                  <a:pt x="969" y="2837"/>
                </a:cubicBezTo>
                <a:lnTo>
                  <a:pt x="941" y="2837"/>
                </a:lnTo>
                <a:lnTo>
                  <a:pt x="941" y="2835"/>
                </a:lnTo>
                <a:cubicBezTo>
                  <a:pt x="941" y="2830"/>
                  <a:pt x="941" y="2824"/>
                  <a:pt x="940" y="2818"/>
                </a:cubicBezTo>
                <a:close/>
                <a:moveTo>
                  <a:pt x="2693" y="2617"/>
                </a:moveTo>
                <a:cubicBezTo>
                  <a:pt x="2709" y="2693"/>
                  <a:pt x="2714" y="2769"/>
                  <a:pt x="2720" y="2844"/>
                </a:cubicBezTo>
                <a:cubicBezTo>
                  <a:pt x="2693" y="2770"/>
                  <a:pt x="2685" y="2694"/>
                  <a:pt x="2693" y="2617"/>
                </a:cubicBezTo>
                <a:close/>
                <a:moveTo>
                  <a:pt x="1961" y="2794"/>
                </a:moveTo>
                <a:cubicBezTo>
                  <a:pt x="1962" y="2813"/>
                  <a:pt x="1964" y="2832"/>
                  <a:pt x="1965" y="2850"/>
                </a:cubicBezTo>
                <a:lnTo>
                  <a:pt x="1955" y="2850"/>
                </a:lnTo>
                <a:cubicBezTo>
                  <a:pt x="1955" y="2832"/>
                  <a:pt x="1953" y="2813"/>
                  <a:pt x="1952" y="2794"/>
                </a:cubicBezTo>
                <a:close/>
                <a:moveTo>
                  <a:pt x="1372" y="2859"/>
                </a:moveTo>
                <a:cubicBezTo>
                  <a:pt x="1379" y="2875"/>
                  <a:pt x="1388" y="2890"/>
                  <a:pt x="1396" y="2906"/>
                </a:cubicBezTo>
                <a:cubicBezTo>
                  <a:pt x="1395" y="2907"/>
                  <a:pt x="1394" y="2909"/>
                  <a:pt x="1393" y="2910"/>
                </a:cubicBezTo>
                <a:lnTo>
                  <a:pt x="1393" y="2910"/>
                </a:lnTo>
                <a:cubicBezTo>
                  <a:pt x="1375" y="2892"/>
                  <a:pt x="1370" y="2884"/>
                  <a:pt x="1365" y="2877"/>
                </a:cubicBezTo>
                <a:cubicBezTo>
                  <a:pt x="1368" y="2871"/>
                  <a:pt x="1371" y="2865"/>
                  <a:pt x="1372" y="2859"/>
                </a:cubicBezTo>
                <a:close/>
                <a:moveTo>
                  <a:pt x="1403" y="2930"/>
                </a:moveTo>
                <a:cubicBezTo>
                  <a:pt x="1414" y="2941"/>
                  <a:pt x="1415" y="2945"/>
                  <a:pt x="1413" y="2945"/>
                </a:cubicBezTo>
                <a:cubicBezTo>
                  <a:pt x="1410" y="2945"/>
                  <a:pt x="1402" y="2941"/>
                  <a:pt x="1394" y="2937"/>
                </a:cubicBezTo>
                <a:cubicBezTo>
                  <a:pt x="1397" y="2935"/>
                  <a:pt x="1400" y="2933"/>
                  <a:pt x="1403" y="2930"/>
                </a:cubicBezTo>
                <a:close/>
                <a:moveTo>
                  <a:pt x="3928" y="2857"/>
                </a:moveTo>
                <a:cubicBezTo>
                  <a:pt x="3929" y="2890"/>
                  <a:pt x="3931" y="2907"/>
                  <a:pt x="3932" y="2940"/>
                </a:cubicBezTo>
                <a:cubicBezTo>
                  <a:pt x="3919" y="2946"/>
                  <a:pt x="3904" y="2953"/>
                  <a:pt x="3885" y="2960"/>
                </a:cubicBezTo>
                <a:cubicBezTo>
                  <a:pt x="3879" y="2924"/>
                  <a:pt x="3875" y="2899"/>
                  <a:pt x="3867" y="2857"/>
                </a:cubicBezTo>
                <a:close/>
                <a:moveTo>
                  <a:pt x="1433" y="2912"/>
                </a:moveTo>
                <a:cubicBezTo>
                  <a:pt x="1436" y="2912"/>
                  <a:pt x="1443" y="2934"/>
                  <a:pt x="1465" y="2975"/>
                </a:cubicBezTo>
                <a:cubicBezTo>
                  <a:pt x="1441" y="2954"/>
                  <a:pt x="1423" y="2938"/>
                  <a:pt x="1410" y="2926"/>
                </a:cubicBezTo>
                <a:lnTo>
                  <a:pt x="1410" y="2926"/>
                </a:lnTo>
                <a:cubicBezTo>
                  <a:pt x="1417" y="2920"/>
                  <a:pt x="1425" y="2915"/>
                  <a:pt x="1432" y="2912"/>
                </a:cubicBezTo>
                <a:cubicBezTo>
                  <a:pt x="1433" y="2912"/>
                  <a:pt x="1433" y="2912"/>
                  <a:pt x="1433" y="2912"/>
                </a:cubicBezTo>
                <a:close/>
                <a:moveTo>
                  <a:pt x="3322" y="2977"/>
                </a:moveTo>
                <a:cubicBezTo>
                  <a:pt x="3322" y="2983"/>
                  <a:pt x="3322" y="2988"/>
                  <a:pt x="3323" y="2996"/>
                </a:cubicBezTo>
                <a:lnTo>
                  <a:pt x="3295" y="2996"/>
                </a:lnTo>
                <a:cubicBezTo>
                  <a:pt x="3294" y="2988"/>
                  <a:pt x="3294" y="2983"/>
                  <a:pt x="3294" y="2977"/>
                </a:cubicBezTo>
                <a:close/>
                <a:moveTo>
                  <a:pt x="1332" y="2919"/>
                </a:moveTo>
                <a:cubicBezTo>
                  <a:pt x="1335" y="2950"/>
                  <a:pt x="1337" y="2981"/>
                  <a:pt x="1340" y="3012"/>
                </a:cubicBezTo>
                <a:lnTo>
                  <a:pt x="1338" y="3012"/>
                </a:lnTo>
                <a:cubicBezTo>
                  <a:pt x="1335" y="3013"/>
                  <a:pt x="1331" y="3015"/>
                  <a:pt x="1327" y="3016"/>
                </a:cubicBezTo>
                <a:cubicBezTo>
                  <a:pt x="1321" y="2985"/>
                  <a:pt x="1315" y="2956"/>
                  <a:pt x="1309" y="2925"/>
                </a:cubicBezTo>
                <a:cubicBezTo>
                  <a:pt x="1318" y="2922"/>
                  <a:pt x="1325" y="2921"/>
                  <a:pt x="1332" y="2919"/>
                </a:cubicBezTo>
                <a:close/>
                <a:moveTo>
                  <a:pt x="2033" y="2972"/>
                </a:moveTo>
                <a:cubicBezTo>
                  <a:pt x="2034" y="2983"/>
                  <a:pt x="2036" y="2991"/>
                  <a:pt x="2037" y="3000"/>
                </a:cubicBezTo>
                <a:cubicBezTo>
                  <a:pt x="2022" y="3008"/>
                  <a:pt x="2008" y="3015"/>
                  <a:pt x="1993" y="3022"/>
                </a:cubicBezTo>
                <a:cubicBezTo>
                  <a:pt x="1992" y="3006"/>
                  <a:pt x="1989" y="2990"/>
                  <a:pt x="1987" y="2974"/>
                </a:cubicBezTo>
                <a:cubicBezTo>
                  <a:pt x="2002" y="2974"/>
                  <a:pt x="2018" y="2974"/>
                  <a:pt x="2033" y="2972"/>
                </a:cubicBezTo>
                <a:close/>
                <a:moveTo>
                  <a:pt x="1025" y="2968"/>
                </a:moveTo>
                <a:cubicBezTo>
                  <a:pt x="1025" y="2987"/>
                  <a:pt x="1026" y="3006"/>
                  <a:pt x="1028" y="3024"/>
                </a:cubicBezTo>
                <a:lnTo>
                  <a:pt x="1019" y="3024"/>
                </a:lnTo>
                <a:cubicBezTo>
                  <a:pt x="1018" y="3006"/>
                  <a:pt x="1016" y="2987"/>
                  <a:pt x="1015" y="2968"/>
                </a:cubicBezTo>
                <a:close/>
                <a:moveTo>
                  <a:pt x="1160" y="2905"/>
                </a:moveTo>
                <a:cubicBezTo>
                  <a:pt x="1166" y="2938"/>
                  <a:pt x="1172" y="2969"/>
                  <a:pt x="1188" y="3065"/>
                </a:cubicBezTo>
                <a:cubicBezTo>
                  <a:pt x="1149" y="2996"/>
                  <a:pt x="1132" y="2968"/>
                  <a:pt x="1107" y="2925"/>
                </a:cubicBezTo>
                <a:cubicBezTo>
                  <a:pt x="1131" y="2916"/>
                  <a:pt x="1143" y="2912"/>
                  <a:pt x="1160" y="2905"/>
                </a:cubicBezTo>
                <a:close/>
                <a:moveTo>
                  <a:pt x="941" y="2974"/>
                </a:moveTo>
                <a:cubicBezTo>
                  <a:pt x="947" y="3005"/>
                  <a:pt x="953" y="3035"/>
                  <a:pt x="957" y="3066"/>
                </a:cubicBezTo>
                <a:cubicBezTo>
                  <a:pt x="950" y="3068"/>
                  <a:pt x="943" y="3071"/>
                  <a:pt x="934" y="3072"/>
                </a:cubicBezTo>
                <a:cubicBezTo>
                  <a:pt x="932" y="3041"/>
                  <a:pt x="929" y="3010"/>
                  <a:pt x="928" y="2978"/>
                </a:cubicBezTo>
                <a:cubicBezTo>
                  <a:pt x="932" y="2977"/>
                  <a:pt x="937" y="2975"/>
                  <a:pt x="941" y="2974"/>
                </a:cubicBezTo>
                <a:close/>
                <a:moveTo>
                  <a:pt x="991" y="3156"/>
                </a:moveTo>
                <a:cubicBezTo>
                  <a:pt x="991" y="3162"/>
                  <a:pt x="991" y="3169"/>
                  <a:pt x="991" y="3175"/>
                </a:cubicBezTo>
                <a:lnTo>
                  <a:pt x="963" y="3175"/>
                </a:lnTo>
                <a:cubicBezTo>
                  <a:pt x="963" y="3169"/>
                  <a:pt x="963" y="3162"/>
                  <a:pt x="963" y="3156"/>
                </a:cubicBezTo>
                <a:close/>
                <a:moveTo>
                  <a:pt x="1631" y="2974"/>
                </a:moveTo>
                <a:cubicBezTo>
                  <a:pt x="1658" y="2999"/>
                  <a:pt x="1683" y="3024"/>
                  <a:pt x="1713" y="3053"/>
                </a:cubicBezTo>
                <a:cubicBezTo>
                  <a:pt x="1681" y="3100"/>
                  <a:pt x="1652" y="3143"/>
                  <a:pt x="1618" y="3193"/>
                </a:cubicBezTo>
                <a:cubicBezTo>
                  <a:pt x="1581" y="3081"/>
                  <a:pt x="1605" y="3022"/>
                  <a:pt x="1631" y="2974"/>
                </a:cubicBezTo>
                <a:close/>
                <a:moveTo>
                  <a:pt x="2323" y="3189"/>
                </a:moveTo>
                <a:cubicBezTo>
                  <a:pt x="2323" y="3208"/>
                  <a:pt x="2324" y="3225"/>
                  <a:pt x="2325" y="3244"/>
                </a:cubicBezTo>
                <a:lnTo>
                  <a:pt x="2317" y="3244"/>
                </a:lnTo>
                <a:cubicBezTo>
                  <a:pt x="2315" y="3225"/>
                  <a:pt x="2314" y="3208"/>
                  <a:pt x="2312" y="3189"/>
                </a:cubicBezTo>
                <a:close/>
                <a:moveTo>
                  <a:pt x="928" y="3194"/>
                </a:moveTo>
                <a:cubicBezTo>
                  <a:pt x="929" y="3214"/>
                  <a:pt x="931" y="3231"/>
                  <a:pt x="932" y="3250"/>
                </a:cubicBezTo>
                <a:lnTo>
                  <a:pt x="922" y="3250"/>
                </a:lnTo>
                <a:cubicBezTo>
                  <a:pt x="922" y="3231"/>
                  <a:pt x="920" y="3212"/>
                  <a:pt x="919" y="3194"/>
                </a:cubicBezTo>
                <a:close/>
                <a:moveTo>
                  <a:pt x="21506" y="0"/>
                </a:moveTo>
                <a:cubicBezTo>
                  <a:pt x="21497" y="0"/>
                  <a:pt x="21487" y="5"/>
                  <a:pt x="21484" y="14"/>
                </a:cubicBezTo>
                <a:cubicBezTo>
                  <a:pt x="21467" y="57"/>
                  <a:pt x="21446" y="67"/>
                  <a:pt x="21423" y="67"/>
                </a:cubicBezTo>
                <a:cubicBezTo>
                  <a:pt x="21403" y="67"/>
                  <a:pt x="21382" y="59"/>
                  <a:pt x="21362" y="59"/>
                </a:cubicBezTo>
                <a:cubicBezTo>
                  <a:pt x="21360" y="59"/>
                  <a:pt x="21359" y="59"/>
                  <a:pt x="21357" y="59"/>
                </a:cubicBezTo>
                <a:cubicBezTo>
                  <a:pt x="21357" y="59"/>
                  <a:pt x="21357" y="59"/>
                  <a:pt x="21356" y="59"/>
                </a:cubicBezTo>
                <a:cubicBezTo>
                  <a:pt x="21330" y="59"/>
                  <a:pt x="21294" y="19"/>
                  <a:pt x="21271" y="19"/>
                </a:cubicBezTo>
                <a:cubicBezTo>
                  <a:pt x="21267" y="19"/>
                  <a:pt x="21262" y="21"/>
                  <a:pt x="21259" y="25"/>
                </a:cubicBezTo>
                <a:cubicBezTo>
                  <a:pt x="21241" y="49"/>
                  <a:pt x="21220" y="55"/>
                  <a:pt x="21199" y="55"/>
                </a:cubicBezTo>
                <a:cubicBezTo>
                  <a:pt x="21177" y="55"/>
                  <a:pt x="21156" y="49"/>
                  <a:pt x="21136" y="49"/>
                </a:cubicBezTo>
                <a:cubicBezTo>
                  <a:pt x="21119" y="49"/>
                  <a:pt x="21104" y="54"/>
                  <a:pt x="21091" y="71"/>
                </a:cubicBezTo>
                <a:cubicBezTo>
                  <a:pt x="21069" y="100"/>
                  <a:pt x="21049" y="110"/>
                  <a:pt x="21029" y="110"/>
                </a:cubicBezTo>
                <a:cubicBezTo>
                  <a:pt x="20996" y="110"/>
                  <a:pt x="20964" y="83"/>
                  <a:pt x="20929" y="68"/>
                </a:cubicBezTo>
                <a:cubicBezTo>
                  <a:pt x="20927" y="67"/>
                  <a:pt x="20924" y="66"/>
                  <a:pt x="20922" y="66"/>
                </a:cubicBezTo>
                <a:cubicBezTo>
                  <a:pt x="20902" y="66"/>
                  <a:pt x="20881" y="101"/>
                  <a:pt x="20859" y="105"/>
                </a:cubicBezTo>
                <a:cubicBezTo>
                  <a:pt x="20856" y="105"/>
                  <a:pt x="20853" y="106"/>
                  <a:pt x="20851" y="106"/>
                </a:cubicBezTo>
                <a:cubicBezTo>
                  <a:pt x="20831" y="106"/>
                  <a:pt x="20808" y="92"/>
                  <a:pt x="20784" y="86"/>
                </a:cubicBezTo>
                <a:cubicBezTo>
                  <a:pt x="20775" y="108"/>
                  <a:pt x="20760" y="142"/>
                  <a:pt x="20745" y="175"/>
                </a:cubicBezTo>
                <a:cubicBezTo>
                  <a:pt x="20723" y="140"/>
                  <a:pt x="20703" y="103"/>
                  <a:pt x="20681" y="67"/>
                </a:cubicBezTo>
                <a:cubicBezTo>
                  <a:pt x="20666" y="102"/>
                  <a:pt x="20651" y="136"/>
                  <a:pt x="20635" y="174"/>
                </a:cubicBezTo>
                <a:cubicBezTo>
                  <a:pt x="20625" y="159"/>
                  <a:pt x="20614" y="145"/>
                  <a:pt x="20598" y="120"/>
                </a:cubicBezTo>
                <a:cubicBezTo>
                  <a:pt x="20586" y="161"/>
                  <a:pt x="20573" y="205"/>
                  <a:pt x="20557" y="265"/>
                </a:cubicBezTo>
                <a:cubicBezTo>
                  <a:pt x="20542" y="203"/>
                  <a:pt x="20535" y="171"/>
                  <a:pt x="20523" y="122"/>
                </a:cubicBezTo>
                <a:cubicBezTo>
                  <a:pt x="20511" y="122"/>
                  <a:pt x="20498" y="125"/>
                  <a:pt x="20485" y="125"/>
                </a:cubicBezTo>
                <a:cubicBezTo>
                  <a:pt x="20476" y="125"/>
                  <a:pt x="20468" y="124"/>
                  <a:pt x="20460" y="121"/>
                </a:cubicBezTo>
                <a:cubicBezTo>
                  <a:pt x="20433" y="109"/>
                  <a:pt x="20408" y="84"/>
                  <a:pt x="20397" y="75"/>
                </a:cubicBezTo>
                <a:cubicBezTo>
                  <a:pt x="20364" y="92"/>
                  <a:pt x="20336" y="123"/>
                  <a:pt x="20315" y="123"/>
                </a:cubicBezTo>
                <a:cubicBezTo>
                  <a:pt x="20311" y="123"/>
                  <a:pt x="20306" y="121"/>
                  <a:pt x="20302" y="118"/>
                </a:cubicBezTo>
                <a:cubicBezTo>
                  <a:pt x="20285" y="103"/>
                  <a:pt x="20268" y="97"/>
                  <a:pt x="20252" y="97"/>
                </a:cubicBezTo>
                <a:cubicBezTo>
                  <a:pt x="20214" y="97"/>
                  <a:pt x="20181" y="129"/>
                  <a:pt x="20145" y="129"/>
                </a:cubicBezTo>
                <a:cubicBezTo>
                  <a:pt x="20137" y="129"/>
                  <a:pt x="20128" y="128"/>
                  <a:pt x="20120" y="124"/>
                </a:cubicBezTo>
                <a:cubicBezTo>
                  <a:pt x="20119" y="192"/>
                  <a:pt x="20117" y="243"/>
                  <a:pt x="20116" y="302"/>
                </a:cubicBezTo>
                <a:cubicBezTo>
                  <a:pt x="20107" y="287"/>
                  <a:pt x="20101" y="281"/>
                  <a:pt x="20099" y="273"/>
                </a:cubicBezTo>
                <a:cubicBezTo>
                  <a:pt x="20094" y="228"/>
                  <a:pt x="20088" y="184"/>
                  <a:pt x="20082" y="137"/>
                </a:cubicBezTo>
                <a:cubicBezTo>
                  <a:pt x="20048" y="125"/>
                  <a:pt x="20015" y="122"/>
                  <a:pt x="19981" y="122"/>
                </a:cubicBezTo>
                <a:cubicBezTo>
                  <a:pt x="19940" y="122"/>
                  <a:pt x="19900" y="127"/>
                  <a:pt x="19858" y="127"/>
                </a:cubicBezTo>
                <a:cubicBezTo>
                  <a:pt x="19801" y="127"/>
                  <a:pt x="19742" y="117"/>
                  <a:pt x="19679" y="74"/>
                </a:cubicBezTo>
                <a:cubicBezTo>
                  <a:pt x="19674" y="109"/>
                  <a:pt x="19668" y="150"/>
                  <a:pt x="19660" y="209"/>
                </a:cubicBezTo>
                <a:cubicBezTo>
                  <a:pt x="19642" y="137"/>
                  <a:pt x="19635" y="103"/>
                  <a:pt x="19626" y="69"/>
                </a:cubicBezTo>
                <a:cubicBezTo>
                  <a:pt x="19613" y="69"/>
                  <a:pt x="19601" y="67"/>
                  <a:pt x="19589" y="67"/>
                </a:cubicBezTo>
                <a:cubicBezTo>
                  <a:pt x="19582" y="67"/>
                  <a:pt x="19576" y="68"/>
                  <a:pt x="19570" y="71"/>
                </a:cubicBezTo>
                <a:cubicBezTo>
                  <a:pt x="19558" y="78"/>
                  <a:pt x="19551" y="106"/>
                  <a:pt x="19548" y="112"/>
                </a:cubicBezTo>
                <a:cubicBezTo>
                  <a:pt x="19518" y="97"/>
                  <a:pt x="19493" y="72"/>
                  <a:pt x="19471" y="72"/>
                </a:cubicBezTo>
                <a:cubicBezTo>
                  <a:pt x="19469" y="72"/>
                  <a:pt x="19468" y="72"/>
                  <a:pt x="19467" y="72"/>
                </a:cubicBezTo>
                <a:cubicBezTo>
                  <a:pt x="19457" y="73"/>
                  <a:pt x="19447" y="74"/>
                  <a:pt x="19437" y="74"/>
                </a:cubicBezTo>
                <a:cubicBezTo>
                  <a:pt x="19394" y="74"/>
                  <a:pt x="19351" y="67"/>
                  <a:pt x="19308" y="67"/>
                </a:cubicBezTo>
                <a:cubicBezTo>
                  <a:pt x="19261" y="67"/>
                  <a:pt x="19216" y="75"/>
                  <a:pt x="19173" y="108"/>
                </a:cubicBezTo>
                <a:cubicBezTo>
                  <a:pt x="19158" y="96"/>
                  <a:pt x="19139" y="80"/>
                  <a:pt x="19112" y="59"/>
                </a:cubicBezTo>
                <a:cubicBezTo>
                  <a:pt x="19112" y="131"/>
                  <a:pt x="19112" y="183"/>
                  <a:pt x="19111" y="239"/>
                </a:cubicBezTo>
                <a:cubicBezTo>
                  <a:pt x="19095" y="237"/>
                  <a:pt x="19081" y="236"/>
                  <a:pt x="19067" y="234"/>
                </a:cubicBezTo>
                <a:cubicBezTo>
                  <a:pt x="19059" y="177"/>
                  <a:pt x="19052" y="125"/>
                  <a:pt x="19045" y="77"/>
                </a:cubicBezTo>
                <a:cubicBezTo>
                  <a:pt x="19011" y="112"/>
                  <a:pt x="18981" y="145"/>
                  <a:pt x="18950" y="178"/>
                </a:cubicBezTo>
                <a:cubicBezTo>
                  <a:pt x="18943" y="137"/>
                  <a:pt x="18939" y="111"/>
                  <a:pt x="18934" y="86"/>
                </a:cubicBezTo>
                <a:cubicBezTo>
                  <a:pt x="18916" y="74"/>
                  <a:pt x="18899" y="69"/>
                  <a:pt x="18881" y="69"/>
                </a:cubicBezTo>
                <a:cubicBezTo>
                  <a:pt x="18831" y="69"/>
                  <a:pt x="18782" y="107"/>
                  <a:pt x="18732" y="107"/>
                </a:cubicBezTo>
                <a:cubicBezTo>
                  <a:pt x="18713" y="107"/>
                  <a:pt x="18694" y="101"/>
                  <a:pt x="18674" y="87"/>
                </a:cubicBezTo>
                <a:cubicBezTo>
                  <a:pt x="18643" y="121"/>
                  <a:pt x="18606" y="159"/>
                  <a:pt x="18575" y="192"/>
                </a:cubicBezTo>
                <a:cubicBezTo>
                  <a:pt x="18558" y="164"/>
                  <a:pt x="18547" y="149"/>
                  <a:pt x="18540" y="139"/>
                </a:cubicBezTo>
                <a:cubicBezTo>
                  <a:pt x="18528" y="178"/>
                  <a:pt x="18516" y="218"/>
                  <a:pt x="18503" y="264"/>
                </a:cubicBezTo>
                <a:cubicBezTo>
                  <a:pt x="18472" y="186"/>
                  <a:pt x="18450" y="128"/>
                  <a:pt x="18433" y="84"/>
                </a:cubicBezTo>
                <a:cubicBezTo>
                  <a:pt x="18404" y="124"/>
                  <a:pt x="18372" y="132"/>
                  <a:pt x="18340" y="132"/>
                </a:cubicBezTo>
                <a:cubicBezTo>
                  <a:pt x="18319" y="132"/>
                  <a:pt x="18298" y="128"/>
                  <a:pt x="18279" y="128"/>
                </a:cubicBezTo>
                <a:cubicBezTo>
                  <a:pt x="18260" y="128"/>
                  <a:pt x="18242" y="131"/>
                  <a:pt x="18225" y="143"/>
                </a:cubicBezTo>
                <a:cubicBezTo>
                  <a:pt x="18221" y="186"/>
                  <a:pt x="18218" y="218"/>
                  <a:pt x="18213" y="261"/>
                </a:cubicBezTo>
                <a:cubicBezTo>
                  <a:pt x="18160" y="211"/>
                  <a:pt x="18116" y="168"/>
                  <a:pt x="18094" y="146"/>
                </a:cubicBezTo>
                <a:cubicBezTo>
                  <a:pt x="17987" y="193"/>
                  <a:pt x="17900" y="231"/>
                  <a:pt x="17801" y="274"/>
                </a:cubicBezTo>
                <a:cubicBezTo>
                  <a:pt x="17797" y="290"/>
                  <a:pt x="17787" y="327"/>
                  <a:pt x="17775" y="364"/>
                </a:cubicBezTo>
                <a:cubicBezTo>
                  <a:pt x="17751" y="321"/>
                  <a:pt x="17732" y="287"/>
                  <a:pt x="17715" y="253"/>
                </a:cubicBezTo>
                <a:cubicBezTo>
                  <a:pt x="17692" y="289"/>
                  <a:pt x="17668" y="310"/>
                  <a:pt x="17643" y="310"/>
                </a:cubicBezTo>
                <a:cubicBezTo>
                  <a:pt x="17620" y="310"/>
                  <a:pt x="17596" y="292"/>
                  <a:pt x="17570" y="252"/>
                </a:cubicBezTo>
                <a:cubicBezTo>
                  <a:pt x="17560" y="271"/>
                  <a:pt x="17547" y="292"/>
                  <a:pt x="17535" y="312"/>
                </a:cubicBezTo>
                <a:cubicBezTo>
                  <a:pt x="17510" y="286"/>
                  <a:pt x="17489" y="265"/>
                  <a:pt x="17478" y="252"/>
                </a:cubicBezTo>
                <a:cubicBezTo>
                  <a:pt x="17447" y="273"/>
                  <a:pt x="17425" y="300"/>
                  <a:pt x="17400" y="302"/>
                </a:cubicBezTo>
                <a:cubicBezTo>
                  <a:pt x="17367" y="305"/>
                  <a:pt x="17334" y="306"/>
                  <a:pt x="17302" y="306"/>
                </a:cubicBezTo>
                <a:cubicBezTo>
                  <a:pt x="17247" y="306"/>
                  <a:pt x="17192" y="303"/>
                  <a:pt x="17137" y="303"/>
                </a:cubicBezTo>
                <a:cubicBezTo>
                  <a:pt x="17038" y="303"/>
                  <a:pt x="16940" y="312"/>
                  <a:pt x="16845" y="362"/>
                </a:cubicBezTo>
                <a:cubicBezTo>
                  <a:pt x="16804" y="384"/>
                  <a:pt x="16760" y="355"/>
                  <a:pt x="16716" y="405"/>
                </a:cubicBezTo>
                <a:cubicBezTo>
                  <a:pt x="16709" y="412"/>
                  <a:pt x="16702" y="415"/>
                  <a:pt x="16693" y="415"/>
                </a:cubicBezTo>
                <a:cubicBezTo>
                  <a:pt x="16661" y="415"/>
                  <a:pt x="16613" y="373"/>
                  <a:pt x="16576" y="367"/>
                </a:cubicBezTo>
                <a:cubicBezTo>
                  <a:pt x="16574" y="366"/>
                  <a:pt x="16572" y="366"/>
                  <a:pt x="16569" y="366"/>
                </a:cubicBezTo>
                <a:cubicBezTo>
                  <a:pt x="16546" y="366"/>
                  <a:pt x="16521" y="381"/>
                  <a:pt x="16504" y="405"/>
                </a:cubicBezTo>
                <a:cubicBezTo>
                  <a:pt x="16492" y="420"/>
                  <a:pt x="16480" y="426"/>
                  <a:pt x="16468" y="426"/>
                </a:cubicBezTo>
                <a:cubicBezTo>
                  <a:pt x="16437" y="426"/>
                  <a:pt x="16404" y="393"/>
                  <a:pt x="16374" y="393"/>
                </a:cubicBezTo>
                <a:cubicBezTo>
                  <a:pt x="16360" y="393"/>
                  <a:pt x="16347" y="400"/>
                  <a:pt x="16335" y="420"/>
                </a:cubicBezTo>
                <a:cubicBezTo>
                  <a:pt x="16334" y="420"/>
                  <a:pt x="16334" y="420"/>
                  <a:pt x="16334" y="420"/>
                </a:cubicBezTo>
                <a:cubicBezTo>
                  <a:pt x="16330" y="420"/>
                  <a:pt x="16319" y="401"/>
                  <a:pt x="16311" y="395"/>
                </a:cubicBezTo>
                <a:cubicBezTo>
                  <a:pt x="16305" y="387"/>
                  <a:pt x="16298" y="381"/>
                  <a:pt x="16292" y="376"/>
                </a:cubicBezTo>
                <a:cubicBezTo>
                  <a:pt x="16254" y="459"/>
                  <a:pt x="16224" y="564"/>
                  <a:pt x="16154" y="567"/>
                </a:cubicBezTo>
                <a:cubicBezTo>
                  <a:pt x="16159" y="504"/>
                  <a:pt x="16167" y="443"/>
                  <a:pt x="16176" y="356"/>
                </a:cubicBezTo>
                <a:lnTo>
                  <a:pt x="16176" y="356"/>
                </a:lnTo>
                <a:cubicBezTo>
                  <a:pt x="16145" y="395"/>
                  <a:pt x="16127" y="414"/>
                  <a:pt x="16112" y="433"/>
                </a:cubicBezTo>
                <a:cubicBezTo>
                  <a:pt x="16096" y="405"/>
                  <a:pt x="16084" y="387"/>
                  <a:pt x="16073" y="368"/>
                </a:cubicBezTo>
                <a:cubicBezTo>
                  <a:pt x="16057" y="405"/>
                  <a:pt x="16039" y="443"/>
                  <a:pt x="16017" y="492"/>
                </a:cubicBezTo>
                <a:lnTo>
                  <a:pt x="15915" y="492"/>
                </a:lnTo>
                <a:cubicBezTo>
                  <a:pt x="15911" y="521"/>
                  <a:pt x="15903" y="562"/>
                  <a:pt x="15892" y="639"/>
                </a:cubicBezTo>
                <a:cubicBezTo>
                  <a:pt x="15876" y="530"/>
                  <a:pt x="15868" y="478"/>
                  <a:pt x="15855" y="383"/>
                </a:cubicBezTo>
                <a:cubicBezTo>
                  <a:pt x="15828" y="489"/>
                  <a:pt x="15811" y="564"/>
                  <a:pt x="15790" y="634"/>
                </a:cubicBezTo>
                <a:cubicBezTo>
                  <a:pt x="15787" y="645"/>
                  <a:pt x="15776" y="645"/>
                  <a:pt x="15762" y="654"/>
                </a:cubicBezTo>
                <a:cubicBezTo>
                  <a:pt x="15739" y="615"/>
                  <a:pt x="15714" y="574"/>
                  <a:pt x="15690" y="536"/>
                </a:cubicBezTo>
                <a:cubicBezTo>
                  <a:pt x="15632" y="557"/>
                  <a:pt x="15583" y="646"/>
                  <a:pt x="15523" y="646"/>
                </a:cubicBezTo>
                <a:cubicBezTo>
                  <a:pt x="15493" y="646"/>
                  <a:pt x="15460" y="624"/>
                  <a:pt x="15422" y="561"/>
                </a:cubicBezTo>
                <a:cubicBezTo>
                  <a:pt x="15480" y="512"/>
                  <a:pt x="15484" y="420"/>
                  <a:pt x="15469" y="312"/>
                </a:cubicBezTo>
                <a:lnTo>
                  <a:pt x="15469" y="312"/>
                </a:lnTo>
                <a:cubicBezTo>
                  <a:pt x="15419" y="381"/>
                  <a:pt x="15368" y="451"/>
                  <a:pt x="15316" y="521"/>
                </a:cubicBezTo>
                <a:cubicBezTo>
                  <a:pt x="15316" y="539"/>
                  <a:pt x="15315" y="565"/>
                  <a:pt x="15314" y="602"/>
                </a:cubicBezTo>
                <a:cubicBezTo>
                  <a:pt x="15260" y="530"/>
                  <a:pt x="15230" y="375"/>
                  <a:pt x="15158" y="375"/>
                </a:cubicBezTo>
                <a:cubicBezTo>
                  <a:pt x="15151" y="375"/>
                  <a:pt x="15144" y="376"/>
                  <a:pt x="15137" y="378"/>
                </a:cubicBezTo>
                <a:cubicBezTo>
                  <a:pt x="15152" y="417"/>
                  <a:pt x="15161" y="442"/>
                  <a:pt x="15181" y="495"/>
                </a:cubicBezTo>
                <a:cubicBezTo>
                  <a:pt x="15136" y="478"/>
                  <a:pt x="15095" y="423"/>
                  <a:pt x="15062" y="423"/>
                </a:cubicBezTo>
                <a:cubicBezTo>
                  <a:pt x="15045" y="423"/>
                  <a:pt x="15031" y="436"/>
                  <a:pt x="15018" y="476"/>
                </a:cubicBezTo>
                <a:cubicBezTo>
                  <a:pt x="15003" y="455"/>
                  <a:pt x="14994" y="443"/>
                  <a:pt x="14983" y="427"/>
                </a:cubicBezTo>
                <a:cubicBezTo>
                  <a:pt x="14978" y="477"/>
                  <a:pt x="14975" y="509"/>
                  <a:pt x="14971" y="552"/>
                </a:cubicBezTo>
                <a:cubicBezTo>
                  <a:pt x="14955" y="501"/>
                  <a:pt x="14943" y="464"/>
                  <a:pt x="14928" y="415"/>
                </a:cubicBezTo>
                <a:cubicBezTo>
                  <a:pt x="14890" y="468"/>
                  <a:pt x="14851" y="495"/>
                  <a:pt x="14814" y="495"/>
                </a:cubicBezTo>
                <a:cubicBezTo>
                  <a:pt x="14788" y="495"/>
                  <a:pt x="14764" y="481"/>
                  <a:pt x="14743" y="452"/>
                </a:cubicBezTo>
                <a:cubicBezTo>
                  <a:pt x="14703" y="458"/>
                  <a:pt x="14672" y="476"/>
                  <a:pt x="14649" y="476"/>
                </a:cubicBezTo>
                <a:cubicBezTo>
                  <a:pt x="14639" y="476"/>
                  <a:pt x="14631" y="473"/>
                  <a:pt x="14624" y="465"/>
                </a:cubicBezTo>
                <a:cubicBezTo>
                  <a:pt x="14598" y="438"/>
                  <a:pt x="14576" y="423"/>
                  <a:pt x="14555" y="423"/>
                </a:cubicBezTo>
                <a:cubicBezTo>
                  <a:pt x="14536" y="423"/>
                  <a:pt x="14517" y="437"/>
                  <a:pt x="14498" y="467"/>
                </a:cubicBezTo>
                <a:cubicBezTo>
                  <a:pt x="14488" y="484"/>
                  <a:pt x="14477" y="491"/>
                  <a:pt x="14466" y="491"/>
                </a:cubicBezTo>
                <a:cubicBezTo>
                  <a:pt x="14439" y="491"/>
                  <a:pt x="14412" y="449"/>
                  <a:pt x="14384" y="426"/>
                </a:cubicBezTo>
                <a:cubicBezTo>
                  <a:pt x="14375" y="440"/>
                  <a:pt x="14368" y="464"/>
                  <a:pt x="14357" y="473"/>
                </a:cubicBezTo>
                <a:cubicBezTo>
                  <a:pt x="14340" y="486"/>
                  <a:pt x="14322" y="490"/>
                  <a:pt x="14304" y="490"/>
                </a:cubicBezTo>
                <a:cubicBezTo>
                  <a:pt x="14281" y="490"/>
                  <a:pt x="14258" y="484"/>
                  <a:pt x="14235" y="484"/>
                </a:cubicBezTo>
                <a:cubicBezTo>
                  <a:pt x="14206" y="484"/>
                  <a:pt x="14178" y="493"/>
                  <a:pt x="14154" y="533"/>
                </a:cubicBezTo>
                <a:cubicBezTo>
                  <a:pt x="14154" y="533"/>
                  <a:pt x="14154" y="533"/>
                  <a:pt x="14154" y="533"/>
                </a:cubicBezTo>
                <a:cubicBezTo>
                  <a:pt x="14152" y="533"/>
                  <a:pt x="14139" y="506"/>
                  <a:pt x="14132" y="495"/>
                </a:cubicBezTo>
                <a:cubicBezTo>
                  <a:pt x="14128" y="489"/>
                  <a:pt x="14124" y="486"/>
                  <a:pt x="14120" y="486"/>
                </a:cubicBezTo>
                <a:cubicBezTo>
                  <a:pt x="14103" y="486"/>
                  <a:pt x="14088" y="529"/>
                  <a:pt x="14072" y="529"/>
                </a:cubicBezTo>
                <a:cubicBezTo>
                  <a:pt x="14063" y="529"/>
                  <a:pt x="14055" y="519"/>
                  <a:pt x="14045" y="489"/>
                </a:cubicBezTo>
                <a:cubicBezTo>
                  <a:pt x="14009" y="506"/>
                  <a:pt x="13972" y="524"/>
                  <a:pt x="13936" y="542"/>
                </a:cubicBezTo>
                <a:cubicBezTo>
                  <a:pt x="13925" y="524"/>
                  <a:pt x="13914" y="508"/>
                  <a:pt x="13907" y="496"/>
                </a:cubicBezTo>
                <a:cubicBezTo>
                  <a:pt x="13891" y="518"/>
                  <a:pt x="13878" y="536"/>
                  <a:pt x="13867" y="552"/>
                </a:cubicBezTo>
                <a:cubicBezTo>
                  <a:pt x="13845" y="526"/>
                  <a:pt x="13829" y="506"/>
                  <a:pt x="13806" y="477"/>
                </a:cubicBezTo>
                <a:cubicBezTo>
                  <a:pt x="13786" y="532"/>
                  <a:pt x="13761" y="551"/>
                  <a:pt x="13734" y="551"/>
                </a:cubicBezTo>
                <a:cubicBezTo>
                  <a:pt x="13707" y="551"/>
                  <a:pt x="13678" y="532"/>
                  <a:pt x="13650" y="509"/>
                </a:cubicBezTo>
                <a:cubicBezTo>
                  <a:pt x="13645" y="562"/>
                  <a:pt x="13641" y="615"/>
                  <a:pt x="13633" y="698"/>
                </a:cubicBezTo>
                <a:cubicBezTo>
                  <a:pt x="13594" y="605"/>
                  <a:pt x="13567" y="543"/>
                  <a:pt x="13538" y="474"/>
                </a:cubicBezTo>
                <a:cubicBezTo>
                  <a:pt x="13505" y="527"/>
                  <a:pt x="13470" y="550"/>
                  <a:pt x="13435" y="550"/>
                </a:cubicBezTo>
                <a:cubicBezTo>
                  <a:pt x="13400" y="550"/>
                  <a:pt x="13365" y="527"/>
                  <a:pt x="13329" y="484"/>
                </a:cubicBezTo>
                <a:cubicBezTo>
                  <a:pt x="13308" y="514"/>
                  <a:pt x="13291" y="537"/>
                  <a:pt x="13276" y="556"/>
                </a:cubicBezTo>
                <a:cubicBezTo>
                  <a:pt x="13255" y="526"/>
                  <a:pt x="13241" y="502"/>
                  <a:pt x="13223" y="477"/>
                </a:cubicBezTo>
                <a:cubicBezTo>
                  <a:pt x="13180" y="539"/>
                  <a:pt x="13141" y="595"/>
                  <a:pt x="13105" y="645"/>
                </a:cubicBezTo>
                <a:cubicBezTo>
                  <a:pt x="13086" y="593"/>
                  <a:pt x="13067" y="542"/>
                  <a:pt x="13045" y="484"/>
                </a:cubicBezTo>
                <a:cubicBezTo>
                  <a:pt x="13035" y="490"/>
                  <a:pt x="13025" y="491"/>
                  <a:pt x="13015" y="491"/>
                </a:cubicBezTo>
                <a:cubicBezTo>
                  <a:pt x="13006" y="491"/>
                  <a:pt x="12998" y="491"/>
                  <a:pt x="12990" y="491"/>
                </a:cubicBezTo>
                <a:cubicBezTo>
                  <a:pt x="12967" y="491"/>
                  <a:pt x="12946" y="497"/>
                  <a:pt x="12933" y="549"/>
                </a:cubicBezTo>
                <a:cubicBezTo>
                  <a:pt x="12911" y="500"/>
                  <a:pt x="12888" y="489"/>
                  <a:pt x="12866" y="489"/>
                </a:cubicBezTo>
                <a:cubicBezTo>
                  <a:pt x="12848" y="489"/>
                  <a:pt x="12830" y="496"/>
                  <a:pt x="12813" y="496"/>
                </a:cubicBezTo>
                <a:cubicBezTo>
                  <a:pt x="12806" y="496"/>
                  <a:pt x="12800" y="495"/>
                  <a:pt x="12793" y="492"/>
                </a:cubicBezTo>
                <a:cubicBezTo>
                  <a:pt x="12770" y="539"/>
                  <a:pt x="12749" y="580"/>
                  <a:pt x="12727" y="626"/>
                </a:cubicBezTo>
                <a:cubicBezTo>
                  <a:pt x="12684" y="561"/>
                  <a:pt x="12651" y="509"/>
                  <a:pt x="12620" y="462"/>
                </a:cubicBezTo>
                <a:cubicBezTo>
                  <a:pt x="12614" y="565"/>
                  <a:pt x="12540" y="565"/>
                  <a:pt x="12524" y="665"/>
                </a:cubicBezTo>
                <a:cubicBezTo>
                  <a:pt x="12483" y="665"/>
                  <a:pt x="12446" y="665"/>
                  <a:pt x="12406" y="667"/>
                </a:cubicBezTo>
                <a:cubicBezTo>
                  <a:pt x="12396" y="702"/>
                  <a:pt x="12387" y="740"/>
                  <a:pt x="12378" y="774"/>
                </a:cubicBezTo>
                <a:cubicBezTo>
                  <a:pt x="12387" y="785"/>
                  <a:pt x="12396" y="798"/>
                  <a:pt x="12405" y="811"/>
                </a:cubicBezTo>
                <a:cubicBezTo>
                  <a:pt x="12402" y="817"/>
                  <a:pt x="12399" y="823"/>
                  <a:pt x="12398" y="829"/>
                </a:cubicBezTo>
                <a:cubicBezTo>
                  <a:pt x="12390" y="812"/>
                  <a:pt x="12381" y="798"/>
                  <a:pt x="12374" y="782"/>
                </a:cubicBezTo>
                <a:cubicBezTo>
                  <a:pt x="12375" y="779"/>
                  <a:pt x="12378" y="776"/>
                  <a:pt x="12378" y="774"/>
                </a:cubicBezTo>
                <a:cubicBezTo>
                  <a:pt x="12303" y="739"/>
                  <a:pt x="12371" y="671"/>
                  <a:pt x="12350" y="643"/>
                </a:cubicBezTo>
                <a:cubicBezTo>
                  <a:pt x="12342" y="609"/>
                  <a:pt x="12333" y="577"/>
                  <a:pt x="12324" y="543"/>
                </a:cubicBezTo>
                <a:cubicBezTo>
                  <a:pt x="12312" y="534"/>
                  <a:pt x="12302" y="526"/>
                  <a:pt x="12290" y="517"/>
                </a:cubicBezTo>
                <a:cubicBezTo>
                  <a:pt x="12284" y="574"/>
                  <a:pt x="12278" y="632"/>
                  <a:pt x="12275" y="674"/>
                </a:cubicBezTo>
                <a:cubicBezTo>
                  <a:pt x="12228" y="640"/>
                  <a:pt x="12193" y="617"/>
                  <a:pt x="12140" y="580"/>
                </a:cubicBezTo>
                <a:lnTo>
                  <a:pt x="12140" y="580"/>
                </a:lnTo>
                <a:cubicBezTo>
                  <a:pt x="12177" y="749"/>
                  <a:pt x="12103" y="711"/>
                  <a:pt x="12083" y="767"/>
                </a:cubicBezTo>
                <a:cubicBezTo>
                  <a:pt x="12067" y="748"/>
                  <a:pt x="12050" y="730"/>
                  <a:pt x="12031" y="708"/>
                </a:cubicBezTo>
                <a:cubicBezTo>
                  <a:pt x="12006" y="767"/>
                  <a:pt x="11984" y="820"/>
                  <a:pt x="11961" y="871"/>
                </a:cubicBezTo>
                <a:cubicBezTo>
                  <a:pt x="11959" y="875"/>
                  <a:pt x="11956" y="876"/>
                  <a:pt x="11953" y="876"/>
                </a:cubicBezTo>
                <a:cubicBezTo>
                  <a:pt x="11950" y="876"/>
                  <a:pt x="11948" y="875"/>
                  <a:pt x="11945" y="875"/>
                </a:cubicBezTo>
                <a:cubicBezTo>
                  <a:pt x="11944" y="875"/>
                  <a:pt x="11943" y="875"/>
                  <a:pt x="11941" y="876"/>
                </a:cubicBezTo>
                <a:cubicBezTo>
                  <a:pt x="11934" y="821"/>
                  <a:pt x="11927" y="771"/>
                  <a:pt x="11918" y="702"/>
                </a:cubicBezTo>
                <a:cubicBezTo>
                  <a:pt x="11880" y="743"/>
                  <a:pt x="11850" y="774"/>
                  <a:pt x="11838" y="787"/>
                </a:cubicBezTo>
                <a:cubicBezTo>
                  <a:pt x="11816" y="860"/>
                  <a:pt x="11803" y="904"/>
                  <a:pt x="11787" y="963"/>
                </a:cubicBezTo>
                <a:cubicBezTo>
                  <a:pt x="11759" y="887"/>
                  <a:pt x="11741" y="833"/>
                  <a:pt x="11722" y="780"/>
                </a:cubicBezTo>
                <a:cubicBezTo>
                  <a:pt x="11713" y="799"/>
                  <a:pt x="11706" y="817"/>
                  <a:pt x="11694" y="840"/>
                </a:cubicBezTo>
                <a:cubicBezTo>
                  <a:pt x="11671" y="782"/>
                  <a:pt x="11650" y="729"/>
                  <a:pt x="11628" y="674"/>
                </a:cubicBezTo>
                <a:cubicBezTo>
                  <a:pt x="11612" y="711"/>
                  <a:pt x="11599" y="745"/>
                  <a:pt x="11584" y="779"/>
                </a:cubicBezTo>
                <a:cubicBezTo>
                  <a:pt x="11562" y="742"/>
                  <a:pt x="11540" y="707"/>
                  <a:pt x="11524" y="679"/>
                </a:cubicBezTo>
                <a:cubicBezTo>
                  <a:pt x="11509" y="718"/>
                  <a:pt x="11493" y="755"/>
                  <a:pt x="11468" y="817"/>
                </a:cubicBezTo>
                <a:cubicBezTo>
                  <a:pt x="11454" y="724"/>
                  <a:pt x="11449" y="673"/>
                  <a:pt x="11438" y="608"/>
                </a:cubicBezTo>
                <a:cubicBezTo>
                  <a:pt x="11421" y="615"/>
                  <a:pt x="11406" y="623"/>
                  <a:pt x="11387" y="629"/>
                </a:cubicBezTo>
                <a:cubicBezTo>
                  <a:pt x="11403" y="661"/>
                  <a:pt x="11413" y="680"/>
                  <a:pt x="11428" y="711"/>
                </a:cubicBezTo>
                <a:cubicBezTo>
                  <a:pt x="11397" y="720"/>
                  <a:pt x="11374" y="729"/>
                  <a:pt x="11349" y="736"/>
                </a:cubicBezTo>
                <a:cubicBezTo>
                  <a:pt x="11346" y="774"/>
                  <a:pt x="11341" y="808"/>
                  <a:pt x="11338" y="837"/>
                </a:cubicBezTo>
                <a:cubicBezTo>
                  <a:pt x="11312" y="837"/>
                  <a:pt x="11288" y="837"/>
                  <a:pt x="11266" y="839"/>
                </a:cubicBezTo>
                <a:cubicBezTo>
                  <a:pt x="11254" y="876"/>
                  <a:pt x="11244" y="913"/>
                  <a:pt x="11231" y="954"/>
                </a:cubicBezTo>
                <a:cubicBezTo>
                  <a:pt x="11210" y="914"/>
                  <a:pt x="11197" y="889"/>
                  <a:pt x="11185" y="867"/>
                </a:cubicBezTo>
                <a:cubicBezTo>
                  <a:pt x="11194" y="843"/>
                  <a:pt x="11200" y="824"/>
                  <a:pt x="11206" y="804"/>
                </a:cubicBezTo>
                <a:cubicBezTo>
                  <a:pt x="11187" y="789"/>
                  <a:pt x="11171" y="776"/>
                  <a:pt x="11153" y="762"/>
                </a:cubicBezTo>
                <a:cubicBezTo>
                  <a:pt x="11133" y="718"/>
                  <a:pt x="11160" y="610"/>
                  <a:pt x="11116" y="610"/>
                </a:cubicBezTo>
                <a:cubicBezTo>
                  <a:pt x="11113" y="610"/>
                  <a:pt x="11110" y="610"/>
                  <a:pt x="11107" y="611"/>
                </a:cubicBezTo>
                <a:cubicBezTo>
                  <a:pt x="11060" y="643"/>
                  <a:pt x="11123" y="770"/>
                  <a:pt x="11066" y="783"/>
                </a:cubicBezTo>
                <a:cubicBezTo>
                  <a:pt x="11075" y="886"/>
                  <a:pt x="11060" y="948"/>
                  <a:pt x="10993" y="955"/>
                </a:cubicBezTo>
                <a:cubicBezTo>
                  <a:pt x="11012" y="886"/>
                  <a:pt x="11025" y="835"/>
                  <a:pt x="11038" y="783"/>
                </a:cubicBezTo>
                <a:cubicBezTo>
                  <a:pt x="10987" y="726"/>
                  <a:pt x="10935" y="670"/>
                  <a:pt x="10884" y="614"/>
                </a:cubicBezTo>
                <a:cubicBezTo>
                  <a:pt x="10866" y="636"/>
                  <a:pt x="10850" y="658"/>
                  <a:pt x="10832" y="680"/>
                </a:cubicBezTo>
                <a:cubicBezTo>
                  <a:pt x="10804" y="637"/>
                  <a:pt x="10781" y="599"/>
                  <a:pt x="10745" y="546"/>
                </a:cubicBezTo>
                <a:cubicBezTo>
                  <a:pt x="10735" y="639"/>
                  <a:pt x="10726" y="711"/>
                  <a:pt x="10719" y="783"/>
                </a:cubicBezTo>
                <a:cubicBezTo>
                  <a:pt x="10701" y="735"/>
                  <a:pt x="10679" y="727"/>
                  <a:pt x="10657" y="727"/>
                </a:cubicBezTo>
                <a:cubicBezTo>
                  <a:pt x="10646" y="727"/>
                  <a:pt x="10634" y="729"/>
                  <a:pt x="10623" y="729"/>
                </a:cubicBezTo>
                <a:cubicBezTo>
                  <a:pt x="10621" y="729"/>
                  <a:pt x="10619" y="729"/>
                  <a:pt x="10617" y="729"/>
                </a:cubicBezTo>
                <a:cubicBezTo>
                  <a:pt x="10609" y="807"/>
                  <a:pt x="10601" y="886"/>
                  <a:pt x="10589" y="995"/>
                </a:cubicBezTo>
                <a:cubicBezTo>
                  <a:pt x="10553" y="933"/>
                  <a:pt x="10532" y="887"/>
                  <a:pt x="10508" y="862"/>
                </a:cubicBezTo>
                <a:cubicBezTo>
                  <a:pt x="10485" y="839"/>
                  <a:pt x="10457" y="836"/>
                  <a:pt x="10432" y="824"/>
                </a:cubicBezTo>
                <a:cubicBezTo>
                  <a:pt x="10426" y="779"/>
                  <a:pt x="10421" y="736"/>
                  <a:pt x="10420" y="736"/>
                </a:cubicBezTo>
                <a:cubicBezTo>
                  <a:pt x="10420" y="736"/>
                  <a:pt x="10420" y="736"/>
                  <a:pt x="10420" y="736"/>
                </a:cubicBezTo>
                <a:cubicBezTo>
                  <a:pt x="10375" y="639"/>
                  <a:pt x="10345" y="576"/>
                  <a:pt x="10316" y="515"/>
                </a:cubicBezTo>
                <a:cubicBezTo>
                  <a:pt x="10263" y="502"/>
                  <a:pt x="10211" y="489"/>
                  <a:pt x="10158" y="474"/>
                </a:cubicBezTo>
                <a:cubicBezTo>
                  <a:pt x="10158" y="511"/>
                  <a:pt x="10157" y="564"/>
                  <a:pt x="10155" y="639"/>
                </a:cubicBezTo>
                <a:cubicBezTo>
                  <a:pt x="10097" y="570"/>
                  <a:pt x="10047" y="511"/>
                  <a:pt x="9997" y="452"/>
                </a:cubicBezTo>
                <a:cubicBezTo>
                  <a:pt x="9988" y="474"/>
                  <a:pt x="9974" y="490"/>
                  <a:pt x="9971" y="514"/>
                </a:cubicBezTo>
                <a:cubicBezTo>
                  <a:pt x="9960" y="577"/>
                  <a:pt x="9954" y="643"/>
                  <a:pt x="9944" y="707"/>
                </a:cubicBezTo>
                <a:cubicBezTo>
                  <a:pt x="9942" y="714"/>
                  <a:pt x="9932" y="714"/>
                  <a:pt x="9926" y="718"/>
                </a:cubicBezTo>
                <a:cubicBezTo>
                  <a:pt x="9917" y="683"/>
                  <a:pt x="9910" y="649"/>
                  <a:pt x="9901" y="615"/>
                </a:cubicBezTo>
                <a:cubicBezTo>
                  <a:pt x="9855" y="620"/>
                  <a:pt x="9842" y="673"/>
                  <a:pt x="9835" y="749"/>
                </a:cubicBezTo>
                <a:cubicBezTo>
                  <a:pt x="9833" y="770"/>
                  <a:pt x="9805" y="774"/>
                  <a:pt x="9791" y="786"/>
                </a:cubicBezTo>
                <a:cubicBezTo>
                  <a:pt x="9795" y="717"/>
                  <a:pt x="9798" y="668"/>
                  <a:pt x="9801" y="618"/>
                </a:cubicBezTo>
                <a:cubicBezTo>
                  <a:pt x="9776" y="605"/>
                  <a:pt x="9749" y="593"/>
                  <a:pt x="9739" y="587"/>
                </a:cubicBezTo>
                <a:cubicBezTo>
                  <a:pt x="9709" y="596"/>
                  <a:pt x="9684" y="614"/>
                  <a:pt x="9662" y="614"/>
                </a:cubicBezTo>
                <a:cubicBezTo>
                  <a:pt x="9656" y="614"/>
                  <a:pt x="9650" y="613"/>
                  <a:pt x="9645" y="609"/>
                </a:cubicBezTo>
                <a:cubicBezTo>
                  <a:pt x="9611" y="592"/>
                  <a:pt x="9580" y="540"/>
                  <a:pt x="9548" y="508"/>
                </a:cubicBezTo>
                <a:cubicBezTo>
                  <a:pt x="9547" y="507"/>
                  <a:pt x="9545" y="506"/>
                  <a:pt x="9544" y="506"/>
                </a:cubicBezTo>
                <a:cubicBezTo>
                  <a:pt x="9538" y="506"/>
                  <a:pt x="9530" y="514"/>
                  <a:pt x="9523" y="517"/>
                </a:cubicBezTo>
                <a:cubicBezTo>
                  <a:pt x="9520" y="551"/>
                  <a:pt x="9517" y="583"/>
                  <a:pt x="9512" y="615"/>
                </a:cubicBezTo>
                <a:cubicBezTo>
                  <a:pt x="9496" y="597"/>
                  <a:pt x="9479" y="565"/>
                  <a:pt x="9467" y="565"/>
                </a:cubicBezTo>
                <a:cubicBezTo>
                  <a:pt x="9466" y="565"/>
                  <a:pt x="9466" y="565"/>
                  <a:pt x="9465" y="565"/>
                </a:cubicBezTo>
                <a:cubicBezTo>
                  <a:pt x="9395" y="592"/>
                  <a:pt x="9326" y="627"/>
                  <a:pt x="9259" y="657"/>
                </a:cubicBezTo>
                <a:cubicBezTo>
                  <a:pt x="9231" y="642"/>
                  <a:pt x="9202" y="627"/>
                  <a:pt x="9149" y="598"/>
                </a:cubicBezTo>
                <a:cubicBezTo>
                  <a:pt x="9143" y="640"/>
                  <a:pt x="9137" y="690"/>
                  <a:pt x="9130" y="736"/>
                </a:cubicBezTo>
                <a:cubicBezTo>
                  <a:pt x="9108" y="705"/>
                  <a:pt x="9098" y="689"/>
                  <a:pt x="9084" y="673"/>
                </a:cubicBezTo>
                <a:cubicBezTo>
                  <a:pt x="9062" y="698"/>
                  <a:pt x="9040" y="721"/>
                  <a:pt x="9021" y="742"/>
                </a:cubicBezTo>
                <a:cubicBezTo>
                  <a:pt x="9000" y="712"/>
                  <a:pt x="8986" y="692"/>
                  <a:pt x="8962" y="659"/>
                </a:cubicBezTo>
                <a:cubicBezTo>
                  <a:pt x="8950" y="687"/>
                  <a:pt x="8942" y="715"/>
                  <a:pt x="8928" y="736"/>
                </a:cubicBezTo>
                <a:cubicBezTo>
                  <a:pt x="8914" y="761"/>
                  <a:pt x="8897" y="780"/>
                  <a:pt x="8877" y="807"/>
                </a:cubicBezTo>
                <a:cubicBezTo>
                  <a:pt x="8865" y="757"/>
                  <a:pt x="8858" y="724"/>
                  <a:pt x="8849" y="692"/>
                </a:cubicBezTo>
                <a:lnTo>
                  <a:pt x="8693" y="692"/>
                </a:lnTo>
                <a:cubicBezTo>
                  <a:pt x="8693" y="732"/>
                  <a:pt x="8692" y="757"/>
                  <a:pt x="8690" y="779"/>
                </a:cubicBezTo>
                <a:cubicBezTo>
                  <a:pt x="8630" y="740"/>
                  <a:pt x="8571" y="702"/>
                  <a:pt x="8515" y="667"/>
                </a:cubicBezTo>
                <a:cubicBezTo>
                  <a:pt x="8486" y="718"/>
                  <a:pt x="8474" y="800"/>
                  <a:pt x="8434" y="800"/>
                </a:cubicBezTo>
                <a:cubicBezTo>
                  <a:pt x="8430" y="800"/>
                  <a:pt x="8425" y="799"/>
                  <a:pt x="8419" y="796"/>
                </a:cubicBezTo>
                <a:cubicBezTo>
                  <a:pt x="8415" y="814"/>
                  <a:pt x="8411" y="829"/>
                  <a:pt x="8405" y="845"/>
                </a:cubicBezTo>
                <a:cubicBezTo>
                  <a:pt x="8402" y="839"/>
                  <a:pt x="8397" y="833"/>
                  <a:pt x="8394" y="827"/>
                </a:cubicBezTo>
                <a:cubicBezTo>
                  <a:pt x="8402" y="814"/>
                  <a:pt x="8408" y="801"/>
                  <a:pt x="8415" y="787"/>
                </a:cubicBezTo>
                <a:cubicBezTo>
                  <a:pt x="8416" y="789"/>
                  <a:pt x="8417" y="791"/>
                  <a:pt x="8418" y="793"/>
                </a:cubicBezTo>
                <a:lnTo>
                  <a:pt x="8418" y="793"/>
                </a:lnTo>
                <a:cubicBezTo>
                  <a:pt x="8402" y="755"/>
                  <a:pt x="8388" y="720"/>
                  <a:pt x="8375" y="686"/>
                </a:cubicBezTo>
                <a:cubicBezTo>
                  <a:pt x="8350" y="715"/>
                  <a:pt x="8327" y="742"/>
                  <a:pt x="8305" y="768"/>
                </a:cubicBezTo>
                <a:cubicBezTo>
                  <a:pt x="8308" y="815"/>
                  <a:pt x="8310" y="861"/>
                  <a:pt x="8325" y="907"/>
                </a:cubicBezTo>
                <a:cubicBezTo>
                  <a:pt x="8325" y="907"/>
                  <a:pt x="8325" y="907"/>
                  <a:pt x="8325" y="907"/>
                </a:cubicBezTo>
                <a:lnTo>
                  <a:pt x="8325" y="907"/>
                </a:lnTo>
                <a:cubicBezTo>
                  <a:pt x="8325" y="907"/>
                  <a:pt x="8325" y="907"/>
                  <a:pt x="8325" y="907"/>
                </a:cubicBezTo>
                <a:lnTo>
                  <a:pt x="8325" y="907"/>
                </a:lnTo>
                <a:cubicBezTo>
                  <a:pt x="8340" y="942"/>
                  <a:pt x="8343" y="977"/>
                  <a:pt x="8347" y="1014"/>
                </a:cubicBezTo>
                <a:cubicBezTo>
                  <a:pt x="8341" y="1015"/>
                  <a:pt x="8335" y="1017"/>
                  <a:pt x="8330" y="1018"/>
                </a:cubicBezTo>
                <a:cubicBezTo>
                  <a:pt x="8324" y="983"/>
                  <a:pt x="8318" y="947"/>
                  <a:pt x="8313" y="912"/>
                </a:cubicBezTo>
                <a:lnTo>
                  <a:pt x="8313" y="912"/>
                </a:lnTo>
                <a:cubicBezTo>
                  <a:pt x="8309" y="913"/>
                  <a:pt x="8306" y="913"/>
                  <a:pt x="8303" y="913"/>
                </a:cubicBezTo>
                <a:cubicBezTo>
                  <a:pt x="8259" y="913"/>
                  <a:pt x="8238" y="828"/>
                  <a:pt x="8206" y="801"/>
                </a:cubicBezTo>
                <a:cubicBezTo>
                  <a:pt x="8200" y="839"/>
                  <a:pt x="8194" y="876"/>
                  <a:pt x="8182" y="946"/>
                </a:cubicBezTo>
                <a:cubicBezTo>
                  <a:pt x="8157" y="882"/>
                  <a:pt x="8143" y="843"/>
                  <a:pt x="8127" y="805"/>
                </a:cubicBezTo>
                <a:cubicBezTo>
                  <a:pt x="8102" y="854"/>
                  <a:pt x="8050" y="857"/>
                  <a:pt x="8053" y="993"/>
                </a:cubicBezTo>
                <a:cubicBezTo>
                  <a:pt x="8028" y="935"/>
                  <a:pt x="8010" y="890"/>
                  <a:pt x="7987" y="836"/>
                </a:cubicBezTo>
                <a:cubicBezTo>
                  <a:pt x="7981" y="889"/>
                  <a:pt x="7977" y="921"/>
                  <a:pt x="7975" y="945"/>
                </a:cubicBezTo>
                <a:cubicBezTo>
                  <a:pt x="7949" y="936"/>
                  <a:pt x="7925" y="926"/>
                  <a:pt x="7887" y="913"/>
                </a:cubicBezTo>
                <a:lnTo>
                  <a:pt x="7887" y="913"/>
                </a:lnTo>
                <a:cubicBezTo>
                  <a:pt x="7909" y="960"/>
                  <a:pt x="7919" y="979"/>
                  <a:pt x="7929" y="1001"/>
                </a:cubicBezTo>
                <a:cubicBezTo>
                  <a:pt x="7912" y="1015"/>
                  <a:pt x="7896" y="1027"/>
                  <a:pt x="7881" y="1041"/>
                </a:cubicBezTo>
                <a:cubicBezTo>
                  <a:pt x="7879" y="1092"/>
                  <a:pt x="7879" y="1142"/>
                  <a:pt x="7878" y="1199"/>
                </a:cubicBezTo>
                <a:cubicBezTo>
                  <a:pt x="7857" y="1189"/>
                  <a:pt x="7844" y="1183"/>
                  <a:pt x="7822" y="1171"/>
                </a:cubicBezTo>
                <a:cubicBezTo>
                  <a:pt x="7831" y="1124"/>
                  <a:pt x="7837" y="1086"/>
                  <a:pt x="7844" y="1046"/>
                </a:cubicBezTo>
                <a:cubicBezTo>
                  <a:pt x="7807" y="990"/>
                  <a:pt x="7780" y="962"/>
                  <a:pt x="7762" y="962"/>
                </a:cubicBezTo>
                <a:cubicBezTo>
                  <a:pt x="7750" y="962"/>
                  <a:pt x="7742" y="974"/>
                  <a:pt x="7737" y="996"/>
                </a:cubicBezTo>
                <a:cubicBezTo>
                  <a:pt x="7746" y="1015"/>
                  <a:pt x="7754" y="1035"/>
                  <a:pt x="7762" y="1049"/>
                </a:cubicBezTo>
                <a:cubicBezTo>
                  <a:pt x="7750" y="1082"/>
                  <a:pt x="7741" y="1110"/>
                  <a:pt x="7734" y="1127"/>
                </a:cubicBezTo>
                <a:cubicBezTo>
                  <a:pt x="7700" y="1086"/>
                  <a:pt x="7670" y="1049"/>
                  <a:pt x="7643" y="1014"/>
                </a:cubicBezTo>
                <a:cubicBezTo>
                  <a:pt x="7632" y="1038"/>
                  <a:pt x="7626" y="1043"/>
                  <a:pt x="7626" y="1051"/>
                </a:cubicBezTo>
                <a:cubicBezTo>
                  <a:pt x="7628" y="1075"/>
                  <a:pt x="7629" y="1099"/>
                  <a:pt x="7654" y="1146"/>
                </a:cubicBezTo>
                <a:lnTo>
                  <a:pt x="7654" y="1146"/>
                </a:lnTo>
                <a:cubicBezTo>
                  <a:pt x="7660" y="1142"/>
                  <a:pt x="7665" y="1139"/>
                  <a:pt x="7670" y="1138"/>
                </a:cubicBezTo>
                <a:cubicBezTo>
                  <a:pt x="7671" y="1138"/>
                  <a:pt x="7671" y="1138"/>
                  <a:pt x="7671" y="1138"/>
                </a:cubicBezTo>
                <a:lnTo>
                  <a:pt x="7671" y="1138"/>
                </a:lnTo>
                <a:cubicBezTo>
                  <a:pt x="7675" y="1138"/>
                  <a:pt x="7682" y="1157"/>
                  <a:pt x="7668" y="1169"/>
                </a:cubicBezTo>
                <a:cubicBezTo>
                  <a:pt x="7668" y="1173"/>
                  <a:pt x="7666" y="1175"/>
                  <a:pt x="7663" y="1175"/>
                </a:cubicBezTo>
                <a:cubicBezTo>
                  <a:pt x="7657" y="1175"/>
                  <a:pt x="7645" y="1168"/>
                  <a:pt x="7634" y="1161"/>
                </a:cubicBezTo>
                <a:cubicBezTo>
                  <a:pt x="7638" y="1158"/>
                  <a:pt x="7642" y="1155"/>
                  <a:pt x="7646" y="1151"/>
                </a:cubicBezTo>
                <a:lnTo>
                  <a:pt x="7646" y="1151"/>
                </a:lnTo>
                <a:cubicBezTo>
                  <a:pt x="7653" y="1158"/>
                  <a:pt x="7660" y="1164"/>
                  <a:pt x="7668" y="1169"/>
                </a:cubicBezTo>
                <a:cubicBezTo>
                  <a:pt x="7662" y="1160"/>
                  <a:pt x="7658" y="1153"/>
                  <a:pt x="7654" y="1146"/>
                </a:cubicBezTo>
                <a:lnTo>
                  <a:pt x="7654" y="1146"/>
                </a:lnTo>
                <a:cubicBezTo>
                  <a:pt x="7652" y="1148"/>
                  <a:pt x="7649" y="1149"/>
                  <a:pt x="7646" y="1151"/>
                </a:cubicBezTo>
                <a:lnTo>
                  <a:pt x="7646" y="1151"/>
                </a:lnTo>
                <a:cubicBezTo>
                  <a:pt x="7594" y="1102"/>
                  <a:pt x="7561" y="1014"/>
                  <a:pt x="7526" y="1014"/>
                </a:cubicBezTo>
                <a:cubicBezTo>
                  <a:pt x="7514" y="1014"/>
                  <a:pt x="7502" y="1023"/>
                  <a:pt x="7490" y="1046"/>
                </a:cubicBezTo>
                <a:cubicBezTo>
                  <a:pt x="7488" y="1076"/>
                  <a:pt x="7488" y="1101"/>
                  <a:pt x="7485" y="1173"/>
                </a:cubicBezTo>
                <a:cubicBezTo>
                  <a:pt x="7459" y="1099"/>
                  <a:pt x="7442" y="1052"/>
                  <a:pt x="7426" y="1008"/>
                </a:cubicBezTo>
                <a:cubicBezTo>
                  <a:pt x="7364" y="1027"/>
                  <a:pt x="7314" y="1043"/>
                  <a:pt x="7248" y="1064"/>
                </a:cubicBezTo>
                <a:cubicBezTo>
                  <a:pt x="7217" y="1036"/>
                  <a:pt x="7198" y="1019"/>
                  <a:pt x="7184" y="1019"/>
                </a:cubicBezTo>
                <a:cubicBezTo>
                  <a:pt x="7164" y="1019"/>
                  <a:pt x="7154" y="1053"/>
                  <a:pt x="7131" y="1135"/>
                </a:cubicBezTo>
                <a:cubicBezTo>
                  <a:pt x="7128" y="1143"/>
                  <a:pt x="7138" y="1167"/>
                  <a:pt x="7142" y="1185"/>
                </a:cubicBezTo>
                <a:cubicBezTo>
                  <a:pt x="7154" y="1171"/>
                  <a:pt x="7166" y="1160"/>
                  <a:pt x="7185" y="1138"/>
                </a:cubicBezTo>
                <a:cubicBezTo>
                  <a:pt x="7186" y="1183"/>
                  <a:pt x="7188" y="1216"/>
                  <a:pt x="7188" y="1242"/>
                </a:cubicBezTo>
                <a:cubicBezTo>
                  <a:pt x="7150" y="1242"/>
                  <a:pt x="7119" y="1244"/>
                  <a:pt x="7089" y="1244"/>
                </a:cubicBezTo>
                <a:cubicBezTo>
                  <a:pt x="7079" y="1202"/>
                  <a:pt x="7072" y="1170"/>
                  <a:pt x="7063" y="1135"/>
                </a:cubicBezTo>
                <a:cubicBezTo>
                  <a:pt x="7053" y="1157"/>
                  <a:pt x="7044" y="1174"/>
                  <a:pt x="7035" y="1192"/>
                </a:cubicBezTo>
                <a:cubicBezTo>
                  <a:pt x="6985" y="1008"/>
                  <a:pt x="6895" y="1035"/>
                  <a:pt x="6805" y="942"/>
                </a:cubicBezTo>
                <a:lnTo>
                  <a:pt x="6805" y="942"/>
                </a:lnTo>
                <a:cubicBezTo>
                  <a:pt x="6822" y="1054"/>
                  <a:pt x="6832" y="1124"/>
                  <a:pt x="6845" y="1204"/>
                </a:cubicBezTo>
                <a:lnTo>
                  <a:pt x="6695" y="1204"/>
                </a:lnTo>
                <a:cubicBezTo>
                  <a:pt x="6689" y="1245"/>
                  <a:pt x="6685" y="1277"/>
                  <a:pt x="6680" y="1308"/>
                </a:cubicBezTo>
                <a:cubicBezTo>
                  <a:pt x="6677" y="1301"/>
                  <a:pt x="6673" y="1295"/>
                  <a:pt x="6669" y="1288"/>
                </a:cubicBezTo>
                <a:cubicBezTo>
                  <a:pt x="6666" y="1244"/>
                  <a:pt x="6663" y="1199"/>
                  <a:pt x="6660" y="1157"/>
                </a:cubicBezTo>
                <a:cubicBezTo>
                  <a:pt x="6720" y="1129"/>
                  <a:pt x="6749" y="1070"/>
                  <a:pt x="6747" y="980"/>
                </a:cubicBezTo>
                <a:cubicBezTo>
                  <a:pt x="6707" y="969"/>
                  <a:pt x="6668" y="966"/>
                  <a:pt x="6629" y="966"/>
                </a:cubicBezTo>
                <a:cubicBezTo>
                  <a:pt x="6561" y="966"/>
                  <a:pt x="6494" y="976"/>
                  <a:pt x="6425" y="976"/>
                </a:cubicBezTo>
                <a:cubicBezTo>
                  <a:pt x="6355" y="976"/>
                  <a:pt x="6285" y="965"/>
                  <a:pt x="6212" y="921"/>
                </a:cubicBezTo>
                <a:cubicBezTo>
                  <a:pt x="6185" y="954"/>
                  <a:pt x="6155" y="989"/>
                  <a:pt x="6124" y="1024"/>
                </a:cubicBezTo>
                <a:cubicBezTo>
                  <a:pt x="6117" y="983"/>
                  <a:pt x="6111" y="958"/>
                  <a:pt x="6102" y="913"/>
                </a:cubicBezTo>
                <a:cubicBezTo>
                  <a:pt x="6064" y="924"/>
                  <a:pt x="6024" y="936"/>
                  <a:pt x="5984" y="946"/>
                </a:cubicBezTo>
                <a:cubicBezTo>
                  <a:pt x="5973" y="921"/>
                  <a:pt x="5961" y="895"/>
                  <a:pt x="5949" y="870"/>
                </a:cubicBezTo>
                <a:cubicBezTo>
                  <a:pt x="5946" y="926"/>
                  <a:pt x="5943" y="982"/>
                  <a:pt x="5940" y="1071"/>
                </a:cubicBezTo>
                <a:cubicBezTo>
                  <a:pt x="5923" y="988"/>
                  <a:pt x="5918" y="963"/>
                  <a:pt x="5909" y="917"/>
                </a:cubicBezTo>
                <a:cubicBezTo>
                  <a:pt x="5895" y="917"/>
                  <a:pt x="5879" y="920"/>
                  <a:pt x="5863" y="920"/>
                </a:cubicBezTo>
                <a:cubicBezTo>
                  <a:pt x="5853" y="920"/>
                  <a:pt x="5843" y="919"/>
                  <a:pt x="5833" y="915"/>
                </a:cubicBezTo>
                <a:cubicBezTo>
                  <a:pt x="5802" y="904"/>
                  <a:pt x="5773" y="873"/>
                  <a:pt x="5743" y="862"/>
                </a:cubicBezTo>
                <a:cubicBezTo>
                  <a:pt x="5734" y="859"/>
                  <a:pt x="5725" y="858"/>
                  <a:pt x="5717" y="858"/>
                </a:cubicBezTo>
                <a:cubicBezTo>
                  <a:pt x="5655" y="858"/>
                  <a:pt x="5612" y="941"/>
                  <a:pt x="5625" y="1091"/>
                </a:cubicBezTo>
                <a:lnTo>
                  <a:pt x="5625" y="1091"/>
                </a:lnTo>
                <a:cubicBezTo>
                  <a:pt x="5627" y="1090"/>
                  <a:pt x="5629" y="1090"/>
                  <a:pt x="5631" y="1089"/>
                </a:cubicBezTo>
                <a:cubicBezTo>
                  <a:pt x="5632" y="1089"/>
                  <a:pt x="5632" y="1089"/>
                  <a:pt x="5632" y="1089"/>
                </a:cubicBezTo>
                <a:lnTo>
                  <a:pt x="5632" y="1089"/>
                </a:lnTo>
                <a:cubicBezTo>
                  <a:pt x="5636" y="1089"/>
                  <a:pt x="5641" y="1109"/>
                  <a:pt x="5628" y="1120"/>
                </a:cubicBezTo>
                <a:cubicBezTo>
                  <a:pt x="5628" y="1124"/>
                  <a:pt x="5626" y="1126"/>
                  <a:pt x="5623" y="1126"/>
                </a:cubicBezTo>
                <a:cubicBezTo>
                  <a:pt x="5617" y="1126"/>
                  <a:pt x="5605" y="1119"/>
                  <a:pt x="5595" y="1113"/>
                </a:cubicBezTo>
                <a:cubicBezTo>
                  <a:pt x="5598" y="1110"/>
                  <a:pt x="5601" y="1108"/>
                  <a:pt x="5604" y="1105"/>
                </a:cubicBezTo>
                <a:lnTo>
                  <a:pt x="5604" y="1105"/>
                </a:lnTo>
                <a:cubicBezTo>
                  <a:pt x="5611" y="1111"/>
                  <a:pt x="5619" y="1116"/>
                  <a:pt x="5628" y="1120"/>
                </a:cubicBezTo>
                <a:cubicBezTo>
                  <a:pt x="5627" y="1110"/>
                  <a:pt x="5626" y="1100"/>
                  <a:pt x="5625" y="1091"/>
                </a:cubicBezTo>
                <a:lnTo>
                  <a:pt x="5625" y="1091"/>
                </a:lnTo>
                <a:cubicBezTo>
                  <a:pt x="5618" y="1094"/>
                  <a:pt x="5611" y="1100"/>
                  <a:pt x="5604" y="1105"/>
                </a:cubicBezTo>
                <a:lnTo>
                  <a:pt x="5604" y="1105"/>
                </a:lnTo>
                <a:cubicBezTo>
                  <a:pt x="5541" y="1052"/>
                  <a:pt x="5576" y="942"/>
                  <a:pt x="5537" y="918"/>
                </a:cubicBezTo>
                <a:cubicBezTo>
                  <a:pt x="5532" y="917"/>
                  <a:pt x="5526" y="917"/>
                  <a:pt x="5522" y="917"/>
                </a:cubicBezTo>
                <a:cubicBezTo>
                  <a:pt x="5452" y="917"/>
                  <a:pt x="5434" y="1028"/>
                  <a:pt x="5417" y="1145"/>
                </a:cubicBezTo>
                <a:cubicBezTo>
                  <a:pt x="5380" y="1082"/>
                  <a:pt x="5344" y="1021"/>
                  <a:pt x="5309" y="961"/>
                </a:cubicBezTo>
                <a:cubicBezTo>
                  <a:pt x="5290" y="987"/>
                  <a:pt x="5273" y="1022"/>
                  <a:pt x="5266" y="1022"/>
                </a:cubicBezTo>
                <a:cubicBezTo>
                  <a:pt x="5266" y="1022"/>
                  <a:pt x="5265" y="1022"/>
                  <a:pt x="5265" y="1021"/>
                </a:cubicBezTo>
                <a:cubicBezTo>
                  <a:pt x="5235" y="981"/>
                  <a:pt x="5209" y="966"/>
                  <a:pt x="5184" y="966"/>
                </a:cubicBezTo>
                <a:cubicBezTo>
                  <a:pt x="5138" y="966"/>
                  <a:pt x="5098" y="1020"/>
                  <a:pt x="5058" y="1067"/>
                </a:cubicBezTo>
                <a:cubicBezTo>
                  <a:pt x="5022" y="1110"/>
                  <a:pt x="4990" y="1158"/>
                  <a:pt x="4952" y="1210"/>
                </a:cubicBezTo>
                <a:cubicBezTo>
                  <a:pt x="4928" y="1171"/>
                  <a:pt x="4905" y="1133"/>
                  <a:pt x="4880" y="1093"/>
                </a:cubicBezTo>
                <a:cubicBezTo>
                  <a:pt x="4871" y="1114"/>
                  <a:pt x="4865" y="1127"/>
                  <a:pt x="4857" y="1145"/>
                </a:cubicBezTo>
                <a:cubicBezTo>
                  <a:pt x="4837" y="1108"/>
                  <a:pt x="4815" y="1071"/>
                  <a:pt x="4793" y="1036"/>
                </a:cubicBezTo>
                <a:cubicBezTo>
                  <a:pt x="4784" y="1155"/>
                  <a:pt x="4718" y="1166"/>
                  <a:pt x="4690" y="1307"/>
                </a:cubicBezTo>
                <a:cubicBezTo>
                  <a:pt x="4663" y="1224"/>
                  <a:pt x="4649" y="1173"/>
                  <a:pt x="4624" y="1093"/>
                </a:cubicBezTo>
                <a:cubicBezTo>
                  <a:pt x="4594" y="1194"/>
                  <a:pt x="4575" y="1252"/>
                  <a:pt x="4560" y="1301"/>
                </a:cubicBezTo>
                <a:cubicBezTo>
                  <a:pt x="4531" y="1267"/>
                  <a:pt x="4501" y="1230"/>
                  <a:pt x="4463" y="1186"/>
                </a:cubicBezTo>
                <a:cubicBezTo>
                  <a:pt x="4463" y="1269"/>
                  <a:pt x="4462" y="1320"/>
                  <a:pt x="4462" y="1376"/>
                </a:cubicBezTo>
                <a:cubicBezTo>
                  <a:pt x="4443" y="1372"/>
                  <a:pt x="4431" y="1369"/>
                  <a:pt x="4413" y="1364"/>
                </a:cubicBezTo>
                <a:cubicBezTo>
                  <a:pt x="4419" y="1332"/>
                  <a:pt x="4425" y="1305"/>
                  <a:pt x="4429" y="1279"/>
                </a:cubicBezTo>
                <a:cubicBezTo>
                  <a:pt x="4415" y="1255"/>
                  <a:pt x="4400" y="1230"/>
                  <a:pt x="4387" y="1208"/>
                </a:cubicBezTo>
                <a:cubicBezTo>
                  <a:pt x="4376" y="1227"/>
                  <a:pt x="4369" y="1244"/>
                  <a:pt x="4356" y="1267"/>
                </a:cubicBezTo>
                <a:cubicBezTo>
                  <a:pt x="4347" y="1202"/>
                  <a:pt x="4340" y="1151"/>
                  <a:pt x="4332" y="1095"/>
                </a:cubicBezTo>
                <a:cubicBezTo>
                  <a:pt x="4315" y="1096"/>
                  <a:pt x="4303" y="1098"/>
                  <a:pt x="4288" y="1099"/>
                </a:cubicBezTo>
                <a:cubicBezTo>
                  <a:pt x="4288" y="1157"/>
                  <a:pt x="4287" y="1208"/>
                  <a:pt x="4287" y="1270"/>
                </a:cubicBezTo>
                <a:cubicBezTo>
                  <a:pt x="4269" y="1242"/>
                  <a:pt x="4259" y="1224"/>
                  <a:pt x="4248" y="1210"/>
                </a:cubicBezTo>
                <a:cubicBezTo>
                  <a:pt x="4237" y="1230"/>
                  <a:pt x="4225" y="1251"/>
                  <a:pt x="4209" y="1279"/>
                </a:cubicBezTo>
                <a:cubicBezTo>
                  <a:pt x="4179" y="1232"/>
                  <a:pt x="4156" y="1192"/>
                  <a:pt x="4131" y="1154"/>
                </a:cubicBezTo>
                <a:cubicBezTo>
                  <a:pt x="4115" y="1194"/>
                  <a:pt x="4100" y="1226"/>
                  <a:pt x="4084" y="1264"/>
                </a:cubicBezTo>
                <a:cubicBezTo>
                  <a:pt x="4072" y="1224"/>
                  <a:pt x="4062" y="1188"/>
                  <a:pt x="4053" y="1160"/>
                </a:cubicBezTo>
                <a:cubicBezTo>
                  <a:pt x="4019" y="1160"/>
                  <a:pt x="3987" y="1161"/>
                  <a:pt x="3954" y="1161"/>
                </a:cubicBezTo>
                <a:cubicBezTo>
                  <a:pt x="4003" y="1397"/>
                  <a:pt x="4004" y="1407"/>
                  <a:pt x="3989" y="1629"/>
                </a:cubicBezTo>
                <a:cubicBezTo>
                  <a:pt x="3931" y="1544"/>
                  <a:pt x="3875" y="1466"/>
                  <a:pt x="3828" y="1398"/>
                </a:cubicBezTo>
                <a:cubicBezTo>
                  <a:pt x="3823" y="1289"/>
                  <a:pt x="3897" y="1279"/>
                  <a:pt x="3863" y="1166"/>
                </a:cubicBezTo>
                <a:lnTo>
                  <a:pt x="3863" y="1166"/>
                </a:lnTo>
                <a:cubicBezTo>
                  <a:pt x="3841" y="1180"/>
                  <a:pt x="3819" y="1196"/>
                  <a:pt x="3797" y="1208"/>
                </a:cubicBezTo>
                <a:cubicBezTo>
                  <a:pt x="3758" y="1226"/>
                  <a:pt x="3735" y="1264"/>
                  <a:pt x="3739" y="1352"/>
                </a:cubicBezTo>
                <a:cubicBezTo>
                  <a:pt x="3739" y="1357"/>
                  <a:pt x="3728" y="1361"/>
                  <a:pt x="3722" y="1367"/>
                </a:cubicBezTo>
                <a:cubicBezTo>
                  <a:pt x="3711" y="1327"/>
                  <a:pt x="3703" y="1292"/>
                  <a:pt x="3691" y="1249"/>
                </a:cubicBezTo>
                <a:cubicBezTo>
                  <a:pt x="3623" y="1319"/>
                  <a:pt x="3603" y="1430"/>
                  <a:pt x="3588" y="1548"/>
                </a:cubicBezTo>
                <a:cubicBezTo>
                  <a:pt x="3579" y="1608"/>
                  <a:pt x="3570" y="1658"/>
                  <a:pt x="3537" y="1658"/>
                </a:cubicBezTo>
                <a:cubicBezTo>
                  <a:pt x="3529" y="1658"/>
                  <a:pt x="3520" y="1655"/>
                  <a:pt x="3510" y="1650"/>
                </a:cubicBezTo>
                <a:cubicBezTo>
                  <a:pt x="3504" y="1538"/>
                  <a:pt x="3560" y="1435"/>
                  <a:pt x="3502" y="1323"/>
                </a:cubicBezTo>
                <a:lnTo>
                  <a:pt x="3447" y="1323"/>
                </a:lnTo>
                <a:cubicBezTo>
                  <a:pt x="3427" y="1419"/>
                  <a:pt x="3398" y="1485"/>
                  <a:pt x="3327" y="1498"/>
                </a:cubicBezTo>
                <a:cubicBezTo>
                  <a:pt x="3336" y="1423"/>
                  <a:pt x="3345" y="1372"/>
                  <a:pt x="3347" y="1317"/>
                </a:cubicBezTo>
                <a:cubicBezTo>
                  <a:pt x="3347" y="1299"/>
                  <a:pt x="3324" y="1274"/>
                  <a:pt x="3308" y="1244"/>
                </a:cubicBezTo>
                <a:cubicBezTo>
                  <a:pt x="3298" y="1302"/>
                  <a:pt x="3291" y="1341"/>
                  <a:pt x="3286" y="1372"/>
                </a:cubicBezTo>
                <a:cubicBezTo>
                  <a:pt x="3260" y="1382"/>
                  <a:pt x="3236" y="1391"/>
                  <a:pt x="3185" y="1411"/>
                </a:cubicBezTo>
                <a:cubicBezTo>
                  <a:pt x="3232" y="1469"/>
                  <a:pt x="3252" y="1494"/>
                  <a:pt x="3273" y="1519"/>
                </a:cubicBezTo>
                <a:cubicBezTo>
                  <a:pt x="3264" y="1561"/>
                  <a:pt x="3254" y="1610"/>
                  <a:pt x="3242" y="1666"/>
                </a:cubicBezTo>
                <a:cubicBezTo>
                  <a:pt x="3216" y="1561"/>
                  <a:pt x="3192" y="1466"/>
                  <a:pt x="3167" y="1367"/>
                </a:cubicBezTo>
                <a:cubicBezTo>
                  <a:pt x="3117" y="1439"/>
                  <a:pt x="3074" y="1501"/>
                  <a:pt x="3033" y="1558"/>
                </a:cubicBezTo>
                <a:cubicBezTo>
                  <a:pt x="3005" y="1529"/>
                  <a:pt x="2985" y="1508"/>
                  <a:pt x="2963" y="1483"/>
                </a:cubicBezTo>
                <a:cubicBezTo>
                  <a:pt x="2939" y="1539"/>
                  <a:pt x="2917" y="1592"/>
                  <a:pt x="2898" y="1638"/>
                </a:cubicBezTo>
                <a:cubicBezTo>
                  <a:pt x="2901" y="1708"/>
                  <a:pt x="2904" y="1772"/>
                  <a:pt x="2905" y="1804"/>
                </a:cubicBezTo>
                <a:cubicBezTo>
                  <a:pt x="2883" y="1786"/>
                  <a:pt x="2861" y="1767"/>
                  <a:pt x="2843" y="1751"/>
                </a:cubicBezTo>
                <a:cubicBezTo>
                  <a:pt x="2858" y="1636"/>
                  <a:pt x="2868" y="1542"/>
                  <a:pt x="2880" y="1439"/>
                </a:cubicBezTo>
                <a:lnTo>
                  <a:pt x="2880" y="1439"/>
                </a:lnTo>
                <a:cubicBezTo>
                  <a:pt x="2860" y="1442"/>
                  <a:pt x="2848" y="1444"/>
                  <a:pt x="2833" y="1445"/>
                </a:cubicBezTo>
                <a:cubicBezTo>
                  <a:pt x="2833" y="1502"/>
                  <a:pt x="2832" y="1554"/>
                  <a:pt x="2832" y="1580"/>
                </a:cubicBezTo>
                <a:cubicBezTo>
                  <a:pt x="2810" y="1611"/>
                  <a:pt x="2795" y="1626"/>
                  <a:pt x="2786" y="1648"/>
                </a:cubicBezTo>
                <a:cubicBezTo>
                  <a:pt x="2780" y="1663"/>
                  <a:pt x="2780" y="1689"/>
                  <a:pt x="2777" y="1710"/>
                </a:cubicBezTo>
                <a:cubicBezTo>
                  <a:pt x="2757" y="1689"/>
                  <a:pt x="2746" y="1680"/>
                  <a:pt x="2715" y="1650"/>
                </a:cubicBezTo>
                <a:lnTo>
                  <a:pt x="2715" y="1650"/>
                </a:lnTo>
                <a:cubicBezTo>
                  <a:pt x="2757" y="1786"/>
                  <a:pt x="2785" y="1879"/>
                  <a:pt x="2814" y="1978"/>
                </a:cubicBezTo>
                <a:cubicBezTo>
                  <a:pt x="2796" y="1991"/>
                  <a:pt x="2785" y="2000"/>
                  <a:pt x="2765" y="2013"/>
                </a:cubicBezTo>
                <a:cubicBezTo>
                  <a:pt x="2740" y="1913"/>
                  <a:pt x="2717" y="1817"/>
                  <a:pt x="2692" y="1722"/>
                </a:cubicBezTo>
                <a:lnTo>
                  <a:pt x="2651" y="1722"/>
                </a:lnTo>
                <a:cubicBezTo>
                  <a:pt x="2654" y="1755"/>
                  <a:pt x="2655" y="1789"/>
                  <a:pt x="2658" y="1826"/>
                </a:cubicBezTo>
                <a:lnTo>
                  <a:pt x="2609" y="1826"/>
                </a:lnTo>
                <a:cubicBezTo>
                  <a:pt x="2602" y="1769"/>
                  <a:pt x="2595" y="1717"/>
                  <a:pt x="2587" y="1666"/>
                </a:cubicBezTo>
                <a:cubicBezTo>
                  <a:pt x="2542" y="1707"/>
                  <a:pt x="2501" y="1744"/>
                  <a:pt x="2459" y="1782"/>
                </a:cubicBezTo>
                <a:cubicBezTo>
                  <a:pt x="2489" y="1853"/>
                  <a:pt x="2512" y="1907"/>
                  <a:pt x="2539" y="1967"/>
                </a:cubicBezTo>
                <a:cubicBezTo>
                  <a:pt x="2524" y="1990"/>
                  <a:pt x="2509" y="1998"/>
                  <a:pt x="2495" y="1998"/>
                </a:cubicBezTo>
                <a:cubicBezTo>
                  <a:pt x="2458" y="1998"/>
                  <a:pt x="2424" y="1939"/>
                  <a:pt x="2392" y="1939"/>
                </a:cubicBezTo>
                <a:cubicBezTo>
                  <a:pt x="2385" y="1939"/>
                  <a:pt x="2378" y="1942"/>
                  <a:pt x="2371" y="1950"/>
                </a:cubicBezTo>
                <a:cubicBezTo>
                  <a:pt x="2345" y="1822"/>
                  <a:pt x="2323" y="1714"/>
                  <a:pt x="2300" y="1605"/>
                </a:cubicBezTo>
                <a:cubicBezTo>
                  <a:pt x="2295" y="1607"/>
                  <a:pt x="2290" y="1608"/>
                  <a:pt x="2286" y="1608"/>
                </a:cubicBezTo>
                <a:cubicBezTo>
                  <a:pt x="2292" y="1698"/>
                  <a:pt x="2298" y="1786"/>
                  <a:pt x="2303" y="1876"/>
                </a:cubicBezTo>
                <a:cubicBezTo>
                  <a:pt x="2295" y="1867"/>
                  <a:pt x="2287" y="1859"/>
                  <a:pt x="2278" y="1850"/>
                </a:cubicBezTo>
                <a:cubicBezTo>
                  <a:pt x="2262" y="1897"/>
                  <a:pt x="2248" y="1944"/>
                  <a:pt x="2237" y="1973"/>
                </a:cubicBezTo>
                <a:cubicBezTo>
                  <a:pt x="2206" y="1909"/>
                  <a:pt x="2174" y="1841"/>
                  <a:pt x="2130" y="1750"/>
                </a:cubicBezTo>
                <a:cubicBezTo>
                  <a:pt x="2118" y="1807"/>
                  <a:pt x="2108" y="1853"/>
                  <a:pt x="2099" y="1888"/>
                </a:cubicBezTo>
                <a:cubicBezTo>
                  <a:pt x="2061" y="1838"/>
                  <a:pt x="2034" y="1801"/>
                  <a:pt x="2008" y="1764"/>
                </a:cubicBezTo>
                <a:cubicBezTo>
                  <a:pt x="1992" y="1816"/>
                  <a:pt x="1978" y="1853"/>
                  <a:pt x="1967" y="1891"/>
                </a:cubicBezTo>
                <a:cubicBezTo>
                  <a:pt x="1956" y="1910"/>
                  <a:pt x="1946" y="1929"/>
                  <a:pt x="1936" y="1948"/>
                </a:cubicBezTo>
                <a:cubicBezTo>
                  <a:pt x="1927" y="1929"/>
                  <a:pt x="1919" y="1910"/>
                  <a:pt x="1911" y="1891"/>
                </a:cubicBezTo>
                <a:cubicBezTo>
                  <a:pt x="1891" y="1929"/>
                  <a:pt x="1874" y="1969"/>
                  <a:pt x="1856" y="2006"/>
                </a:cubicBezTo>
                <a:cubicBezTo>
                  <a:pt x="1875" y="2051"/>
                  <a:pt x="1884" y="2075"/>
                  <a:pt x="1900" y="2112"/>
                </a:cubicBezTo>
                <a:cubicBezTo>
                  <a:pt x="1883" y="2112"/>
                  <a:pt x="1870" y="2112"/>
                  <a:pt x="1857" y="2112"/>
                </a:cubicBezTo>
                <a:cubicBezTo>
                  <a:pt x="1845" y="2112"/>
                  <a:pt x="1833" y="2112"/>
                  <a:pt x="1821" y="2113"/>
                </a:cubicBezTo>
                <a:cubicBezTo>
                  <a:pt x="1791" y="1932"/>
                  <a:pt x="1709" y="1847"/>
                  <a:pt x="1652" y="1698"/>
                </a:cubicBezTo>
                <a:cubicBezTo>
                  <a:pt x="1621" y="1760"/>
                  <a:pt x="1597" y="1804"/>
                  <a:pt x="1575" y="1847"/>
                </a:cubicBezTo>
                <a:cubicBezTo>
                  <a:pt x="1553" y="1820"/>
                  <a:pt x="1538" y="1803"/>
                  <a:pt x="1502" y="1763"/>
                </a:cubicBezTo>
                <a:lnTo>
                  <a:pt x="1502" y="1763"/>
                </a:lnTo>
                <a:cubicBezTo>
                  <a:pt x="1522" y="1842"/>
                  <a:pt x="1534" y="1886"/>
                  <a:pt x="1544" y="1925"/>
                </a:cubicBezTo>
                <a:cubicBezTo>
                  <a:pt x="1535" y="1970"/>
                  <a:pt x="1527" y="2017"/>
                  <a:pt x="1521" y="2051"/>
                </a:cubicBezTo>
                <a:cubicBezTo>
                  <a:pt x="1485" y="2067"/>
                  <a:pt x="1456" y="2084"/>
                  <a:pt x="1399" y="2110"/>
                </a:cubicBezTo>
                <a:cubicBezTo>
                  <a:pt x="1432" y="2041"/>
                  <a:pt x="1449" y="2007"/>
                  <a:pt x="1462" y="1981"/>
                </a:cubicBezTo>
                <a:cubicBezTo>
                  <a:pt x="1449" y="1917"/>
                  <a:pt x="1434" y="1853"/>
                  <a:pt x="1419" y="1788"/>
                </a:cubicBezTo>
                <a:cubicBezTo>
                  <a:pt x="1399" y="1807"/>
                  <a:pt x="1377" y="1817"/>
                  <a:pt x="1354" y="1817"/>
                </a:cubicBezTo>
                <a:cubicBezTo>
                  <a:pt x="1333" y="1817"/>
                  <a:pt x="1311" y="1809"/>
                  <a:pt x="1288" y="1794"/>
                </a:cubicBezTo>
                <a:lnTo>
                  <a:pt x="1288" y="1794"/>
                </a:lnTo>
                <a:cubicBezTo>
                  <a:pt x="1302" y="1848"/>
                  <a:pt x="1312" y="1891"/>
                  <a:pt x="1324" y="1938"/>
                </a:cubicBezTo>
                <a:lnTo>
                  <a:pt x="1249" y="1938"/>
                </a:lnTo>
                <a:cubicBezTo>
                  <a:pt x="1243" y="1900"/>
                  <a:pt x="1238" y="1875"/>
                  <a:pt x="1231" y="1835"/>
                </a:cubicBezTo>
                <a:cubicBezTo>
                  <a:pt x="1179" y="1845"/>
                  <a:pt x="1131" y="1856"/>
                  <a:pt x="1094" y="1861"/>
                </a:cubicBezTo>
                <a:cubicBezTo>
                  <a:pt x="1069" y="1917"/>
                  <a:pt x="1047" y="1963"/>
                  <a:pt x="1028" y="2010"/>
                </a:cubicBezTo>
                <a:cubicBezTo>
                  <a:pt x="1028" y="2010"/>
                  <a:pt x="1028" y="2010"/>
                  <a:pt x="1028" y="2011"/>
                </a:cubicBezTo>
                <a:lnTo>
                  <a:pt x="1028" y="2011"/>
                </a:lnTo>
                <a:cubicBezTo>
                  <a:pt x="1028" y="2010"/>
                  <a:pt x="1028" y="2010"/>
                  <a:pt x="1028" y="2010"/>
                </a:cubicBezTo>
                <a:lnTo>
                  <a:pt x="1028" y="2010"/>
                </a:lnTo>
                <a:cubicBezTo>
                  <a:pt x="1028" y="2010"/>
                  <a:pt x="1028" y="2010"/>
                  <a:pt x="1028" y="2011"/>
                </a:cubicBezTo>
                <a:lnTo>
                  <a:pt x="1028" y="2011"/>
                </a:lnTo>
                <a:cubicBezTo>
                  <a:pt x="1028" y="2011"/>
                  <a:pt x="1028" y="2011"/>
                  <a:pt x="1028" y="2011"/>
                </a:cubicBezTo>
                <a:lnTo>
                  <a:pt x="1028" y="2011"/>
                </a:lnTo>
                <a:cubicBezTo>
                  <a:pt x="1028" y="2011"/>
                  <a:pt x="1028" y="2011"/>
                  <a:pt x="1028" y="2012"/>
                </a:cubicBezTo>
                <a:cubicBezTo>
                  <a:pt x="1028" y="2011"/>
                  <a:pt x="1028" y="2011"/>
                  <a:pt x="1028" y="2011"/>
                </a:cubicBezTo>
                <a:lnTo>
                  <a:pt x="1028" y="2011"/>
                </a:lnTo>
                <a:cubicBezTo>
                  <a:pt x="1025" y="2030"/>
                  <a:pt x="1019" y="2044"/>
                  <a:pt x="1013" y="2060"/>
                </a:cubicBezTo>
                <a:cubicBezTo>
                  <a:pt x="1010" y="2054"/>
                  <a:pt x="1007" y="2048"/>
                  <a:pt x="1003" y="2042"/>
                </a:cubicBezTo>
                <a:cubicBezTo>
                  <a:pt x="1010" y="2029"/>
                  <a:pt x="1018" y="2016"/>
                  <a:pt x="1023" y="2003"/>
                </a:cubicBezTo>
                <a:cubicBezTo>
                  <a:pt x="1026" y="2005"/>
                  <a:pt x="1027" y="2008"/>
                  <a:pt x="1028" y="2010"/>
                </a:cubicBezTo>
                <a:lnTo>
                  <a:pt x="1028" y="2010"/>
                </a:lnTo>
                <a:cubicBezTo>
                  <a:pt x="1012" y="1928"/>
                  <a:pt x="984" y="1894"/>
                  <a:pt x="948" y="1894"/>
                </a:cubicBezTo>
                <a:cubicBezTo>
                  <a:pt x="944" y="1894"/>
                  <a:pt x="940" y="1894"/>
                  <a:pt x="935" y="1895"/>
                </a:cubicBezTo>
                <a:cubicBezTo>
                  <a:pt x="945" y="1925"/>
                  <a:pt x="957" y="1956"/>
                  <a:pt x="970" y="1994"/>
                </a:cubicBezTo>
                <a:cubicBezTo>
                  <a:pt x="944" y="2003"/>
                  <a:pt x="919" y="2012"/>
                  <a:pt x="895" y="2020"/>
                </a:cubicBezTo>
                <a:cubicBezTo>
                  <a:pt x="891" y="2056"/>
                  <a:pt x="888" y="2089"/>
                  <a:pt x="884" y="2131"/>
                </a:cubicBezTo>
                <a:cubicBezTo>
                  <a:pt x="866" y="2095"/>
                  <a:pt x="853" y="2067"/>
                  <a:pt x="838" y="2039"/>
                </a:cubicBezTo>
                <a:cubicBezTo>
                  <a:pt x="844" y="2016"/>
                  <a:pt x="851" y="1988"/>
                  <a:pt x="859" y="1959"/>
                </a:cubicBezTo>
                <a:cubicBezTo>
                  <a:pt x="840" y="1900"/>
                  <a:pt x="820" y="1844"/>
                  <a:pt x="800" y="1779"/>
                </a:cubicBezTo>
                <a:cubicBezTo>
                  <a:pt x="776" y="1845"/>
                  <a:pt x="756" y="1900"/>
                  <a:pt x="737" y="1954"/>
                </a:cubicBezTo>
                <a:cubicBezTo>
                  <a:pt x="753" y="1989"/>
                  <a:pt x="763" y="2010"/>
                  <a:pt x="773" y="2031"/>
                </a:cubicBezTo>
                <a:cubicBezTo>
                  <a:pt x="785" y="2053"/>
                  <a:pt x="797" y="2073"/>
                  <a:pt x="817" y="2110"/>
                </a:cubicBezTo>
                <a:cubicBezTo>
                  <a:pt x="747" y="2107"/>
                  <a:pt x="698" y="2035"/>
                  <a:pt x="672" y="1894"/>
                </a:cubicBezTo>
                <a:cubicBezTo>
                  <a:pt x="660" y="1959"/>
                  <a:pt x="650" y="2017"/>
                  <a:pt x="638" y="2073"/>
                </a:cubicBezTo>
                <a:cubicBezTo>
                  <a:pt x="654" y="2115"/>
                  <a:pt x="669" y="2151"/>
                  <a:pt x="689" y="2207"/>
                </a:cubicBezTo>
                <a:cubicBezTo>
                  <a:pt x="660" y="2221"/>
                  <a:pt x="654" y="2295"/>
                  <a:pt x="629" y="2295"/>
                </a:cubicBezTo>
                <a:cubicBezTo>
                  <a:pt x="622" y="2295"/>
                  <a:pt x="612" y="2288"/>
                  <a:pt x="600" y="2270"/>
                </a:cubicBezTo>
                <a:cubicBezTo>
                  <a:pt x="609" y="2231"/>
                  <a:pt x="616" y="2194"/>
                  <a:pt x="626" y="2142"/>
                </a:cubicBezTo>
                <a:cubicBezTo>
                  <a:pt x="588" y="2128"/>
                  <a:pt x="560" y="2116"/>
                  <a:pt x="520" y="2101"/>
                </a:cubicBezTo>
                <a:cubicBezTo>
                  <a:pt x="548" y="2072"/>
                  <a:pt x="564" y="2056"/>
                  <a:pt x="598" y="2020"/>
                </a:cubicBezTo>
                <a:lnTo>
                  <a:pt x="488" y="2020"/>
                </a:lnTo>
                <a:cubicBezTo>
                  <a:pt x="467" y="2072"/>
                  <a:pt x="454" y="2104"/>
                  <a:pt x="439" y="2144"/>
                </a:cubicBezTo>
                <a:cubicBezTo>
                  <a:pt x="422" y="2085"/>
                  <a:pt x="410" y="2050"/>
                  <a:pt x="394" y="1998"/>
                </a:cubicBezTo>
                <a:cubicBezTo>
                  <a:pt x="388" y="2052"/>
                  <a:pt x="378" y="2069"/>
                  <a:pt x="367" y="2069"/>
                </a:cubicBezTo>
                <a:cubicBezTo>
                  <a:pt x="350" y="2069"/>
                  <a:pt x="330" y="2027"/>
                  <a:pt x="316" y="2025"/>
                </a:cubicBezTo>
                <a:cubicBezTo>
                  <a:pt x="298" y="2092"/>
                  <a:pt x="280" y="2156"/>
                  <a:pt x="264" y="2219"/>
                </a:cubicBezTo>
                <a:cubicBezTo>
                  <a:pt x="282" y="2231"/>
                  <a:pt x="298" y="2243"/>
                  <a:pt x="320" y="2257"/>
                </a:cubicBezTo>
                <a:cubicBezTo>
                  <a:pt x="320" y="2309"/>
                  <a:pt x="320" y="2356"/>
                  <a:pt x="320" y="2466"/>
                </a:cubicBezTo>
                <a:cubicBezTo>
                  <a:pt x="285" y="2373"/>
                  <a:pt x="266" y="2326"/>
                  <a:pt x="253" y="2288"/>
                </a:cubicBezTo>
                <a:cubicBezTo>
                  <a:pt x="207" y="2319"/>
                  <a:pt x="172" y="2344"/>
                  <a:pt x="135" y="2369"/>
                </a:cubicBezTo>
                <a:cubicBezTo>
                  <a:pt x="135" y="2418"/>
                  <a:pt x="133" y="2469"/>
                  <a:pt x="132" y="2526"/>
                </a:cubicBezTo>
                <a:cubicBezTo>
                  <a:pt x="95" y="2503"/>
                  <a:pt x="63" y="2482"/>
                  <a:pt x="1" y="2443"/>
                </a:cubicBezTo>
                <a:lnTo>
                  <a:pt x="1" y="2443"/>
                </a:lnTo>
                <a:cubicBezTo>
                  <a:pt x="47" y="2560"/>
                  <a:pt x="72" y="2625"/>
                  <a:pt x="95" y="2690"/>
                </a:cubicBezTo>
                <a:cubicBezTo>
                  <a:pt x="100" y="2690"/>
                  <a:pt x="105" y="2689"/>
                  <a:pt x="110" y="2689"/>
                </a:cubicBezTo>
                <a:cubicBezTo>
                  <a:pt x="202" y="2689"/>
                  <a:pt x="287" y="2729"/>
                  <a:pt x="357" y="2887"/>
                </a:cubicBezTo>
                <a:cubicBezTo>
                  <a:pt x="350" y="2912"/>
                  <a:pt x="344" y="2931"/>
                  <a:pt x="331" y="2972"/>
                </a:cubicBezTo>
                <a:cubicBezTo>
                  <a:pt x="360" y="2972"/>
                  <a:pt x="376" y="2971"/>
                  <a:pt x="394" y="2971"/>
                </a:cubicBezTo>
                <a:cubicBezTo>
                  <a:pt x="408" y="2933"/>
                  <a:pt x="426" y="2913"/>
                  <a:pt x="445" y="2913"/>
                </a:cubicBezTo>
                <a:cubicBezTo>
                  <a:pt x="464" y="2913"/>
                  <a:pt x="485" y="2933"/>
                  <a:pt x="506" y="2971"/>
                </a:cubicBezTo>
                <a:lnTo>
                  <a:pt x="548" y="2971"/>
                </a:lnTo>
                <a:cubicBezTo>
                  <a:pt x="559" y="3008"/>
                  <a:pt x="570" y="3046"/>
                  <a:pt x="579" y="3075"/>
                </a:cubicBezTo>
                <a:cubicBezTo>
                  <a:pt x="598" y="3055"/>
                  <a:pt x="616" y="3035"/>
                  <a:pt x="629" y="3022"/>
                </a:cubicBezTo>
                <a:cubicBezTo>
                  <a:pt x="656" y="3088"/>
                  <a:pt x="678" y="3141"/>
                  <a:pt x="700" y="3196"/>
                </a:cubicBezTo>
                <a:cubicBezTo>
                  <a:pt x="713" y="3211"/>
                  <a:pt x="725" y="3225"/>
                  <a:pt x="738" y="3240"/>
                </a:cubicBezTo>
                <a:cubicBezTo>
                  <a:pt x="741" y="3186"/>
                  <a:pt x="744" y="3131"/>
                  <a:pt x="750" y="3035"/>
                </a:cubicBezTo>
                <a:cubicBezTo>
                  <a:pt x="767" y="3152"/>
                  <a:pt x="776" y="3202"/>
                  <a:pt x="785" y="3261"/>
                </a:cubicBezTo>
                <a:lnTo>
                  <a:pt x="881" y="3261"/>
                </a:lnTo>
                <a:cubicBezTo>
                  <a:pt x="888" y="3296"/>
                  <a:pt x="893" y="3321"/>
                  <a:pt x="900" y="3358"/>
                </a:cubicBezTo>
                <a:cubicBezTo>
                  <a:pt x="901" y="3358"/>
                  <a:pt x="903" y="3358"/>
                  <a:pt x="905" y="3358"/>
                </a:cubicBezTo>
                <a:cubicBezTo>
                  <a:pt x="983" y="3358"/>
                  <a:pt x="1058" y="3479"/>
                  <a:pt x="1134" y="3479"/>
                </a:cubicBezTo>
                <a:cubicBezTo>
                  <a:pt x="1147" y="3479"/>
                  <a:pt x="1159" y="3476"/>
                  <a:pt x="1172" y="3468"/>
                </a:cubicBezTo>
                <a:cubicBezTo>
                  <a:pt x="1161" y="3412"/>
                  <a:pt x="1153" y="3366"/>
                  <a:pt x="1118" y="3298"/>
                </a:cubicBezTo>
                <a:lnTo>
                  <a:pt x="1118" y="3298"/>
                </a:lnTo>
                <a:cubicBezTo>
                  <a:pt x="1112" y="3301"/>
                  <a:pt x="1107" y="3304"/>
                  <a:pt x="1101" y="3306"/>
                </a:cubicBezTo>
                <a:cubicBezTo>
                  <a:pt x="1101" y="3306"/>
                  <a:pt x="1101" y="3306"/>
                  <a:pt x="1101" y="3306"/>
                </a:cubicBezTo>
                <a:cubicBezTo>
                  <a:pt x="1098" y="3306"/>
                  <a:pt x="1092" y="3285"/>
                  <a:pt x="1106" y="3275"/>
                </a:cubicBezTo>
                <a:cubicBezTo>
                  <a:pt x="1105" y="3271"/>
                  <a:pt x="1107" y="3269"/>
                  <a:pt x="1111" y="3269"/>
                </a:cubicBezTo>
                <a:cubicBezTo>
                  <a:pt x="1117" y="3269"/>
                  <a:pt x="1128" y="3275"/>
                  <a:pt x="1140" y="3281"/>
                </a:cubicBezTo>
                <a:cubicBezTo>
                  <a:pt x="1136" y="3284"/>
                  <a:pt x="1133" y="3286"/>
                  <a:pt x="1130" y="3289"/>
                </a:cubicBezTo>
                <a:lnTo>
                  <a:pt x="1130" y="3289"/>
                </a:lnTo>
                <a:cubicBezTo>
                  <a:pt x="1123" y="3285"/>
                  <a:pt x="1115" y="3281"/>
                  <a:pt x="1106" y="3275"/>
                </a:cubicBezTo>
                <a:lnTo>
                  <a:pt x="1106" y="3275"/>
                </a:lnTo>
                <a:cubicBezTo>
                  <a:pt x="1110" y="3283"/>
                  <a:pt x="1114" y="3290"/>
                  <a:pt x="1118" y="3298"/>
                </a:cubicBezTo>
                <a:lnTo>
                  <a:pt x="1118" y="3298"/>
                </a:lnTo>
                <a:cubicBezTo>
                  <a:pt x="1122" y="3295"/>
                  <a:pt x="1126" y="3292"/>
                  <a:pt x="1130" y="3289"/>
                </a:cubicBezTo>
                <a:lnTo>
                  <a:pt x="1130" y="3289"/>
                </a:lnTo>
                <a:cubicBezTo>
                  <a:pt x="1165" y="3308"/>
                  <a:pt x="1179" y="3308"/>
                  <a:pt x="1190" y="3308"/>
                </a:cubicBezTo>
                <a:cubicBezTo>
                  <a:pt x="1201" y="3358"/>
                  <a:pt x="1209" y="3389"/>
                  <a:pt x="1218" y="3431"/>
                </a:cubicBezTo>
                <a:cubicBezTo>
                  <a:pt x="1226" y="3383"/>
                  <a:pt x="1234" y="3346"/>
                  <a:pt x="1244" y="3286"/>
                </a:cubicBezTo>
                <a:cubicBezTo>
                  <a:pt x="1254" y="3364"/>
                  <a:pt x="1262" y="3415"/>
                  <a:pt x="1272" y="3487"/>
                </a:cubicBezTo>
                <a:cubicBezTo>
                  <a:pt x="1388" y="3443"/>
                  <a:pt x="1502" y="3400"/>
                  <a:pt x="1610" y="3359"/>
                </a:cubicBezTo>
                <a:cubicBezTo>
                  <a:pt x="1615" y="3314"/>
                  <a:pt x="1619" y="3280"/>
                  <a:pt x="1624" y="3227"/>
                </a:cubicBezTo>
                <a:cubicBezTo>
                  <a:pt x="1659" y="3274"/>
                  <a:pt x="1690" y="3315"/>
                  <a:pt x="1719" y="3355"/>
                </a:cubicBezTo>
                <a:cubicBezTo>
                  <a:pt x="1725" y="3321"/>
                  <a:pt x="1731" y="3286"/>
                  <a:pt x="1737" y="3240"/>
                </a:cubicBezTo>
                <a:cubicBezTo>
                  <a:pt x="1750" y="3291"/>
                  <a:pt x="1759" y="3324"/>
                  <a:pt x="1775" y="3384"/>
                </a:cubicBezTo>
                <a:cubicBezTo>
                  <a:pt x="1799" y="3269"/>
                  <a:pt x="1819" y="3174"/>
                  <a:pt x="1837" y="3090"/>
                </a:cubicBezTo>
                <a:cubicBezTo>
                  <a:pt x="1849" y="3079"/>
                  <a:pt x="1860" y="3074"/>
                  <a:pt x="1870" y="3074"/>
                </a:cubicBezTo>
                <a:cubicBezTo>
                  <a:pt x="1921" y="3074"/>
                  <a:pt x="1940" y="3214"/>
                  <a:pt x="1984" y="3274"/>
                </a:cubicBezTo>
                <a:cubicBezTo>
                  <a:pt x="1993" y="3216"/>
                  <a:pt x="1999" y="3178"/>
                  <a:pt x="2006" y="3133"/>
                </a:cubicBezTo>
                <a:cubicBezTo>
                  <a:pt x="2019" y="3174"/>
                  <a:pt x="2030" y="3209"/>
                  <a:pt x="2030" y="3209"/>
                </a:cubicBezTo>
                <a:cubicBezTo>
                  <a:pt x="2086" y="3264"/>
                  <a:pt x="2127" y="3303"/>
                  <a:pt x="2168" y="3344"/>
                </a:cubicBezTo>
                <a:cubicBezTo>
                  <a:pt x="2170" y="3325"/>
                  <a:pt x="2174" y="3293"/>
                  <a:pt x="2178" y="3253"/>
                </a:cubicBezTo>
                <a:lnTo>
                  <a:pt x="2273" y="3253"/>
                </a:lnTo>
                <a:cubicBezTo>
                  <a:pt x="2274" y="3262"/>
                  <a:pt x="2286" y="3315"/>
                  <a:pt x="2292" y="3336"/>
                </a:cubicBezTo>
                <a:cubicBezTo>
                  <a:pt x="2405" y="3272"/>
                  <a:pt x="2505" y="3218"/>
                  <a:pt x="2607" y="3162"/>
                </a:cubicBezTo>
                <a:cubicBezTo>
                  <a:pt x="2607" y="3121"/>
                  <a:pt x="2605" y="3077"/>
                  <a:pt x="2605" y="3031"/>
                </a:cubicBezTo>
                <a:cubicBezTo>
                  <a:pt x="2633" y="3022"/>
                  <a:pt x="2658" y="3012"/>
                  <a:pt x="2674" y="3006"/>
                </a:cubicBezTo>
                <a:cubicBezTo>
                  <a:pt x="2680" y="2960"/>
                  <a:pt x="2684" y="2930"/>
                  <a:pt x="2692" y="2877"/>
                </a:cubicBezTo>
                <a:cubicBezTo>
                  <a:pt x="2723" y="2924"/>
                  <a:pt x="2745" y="2956"/>
                  <a:pt x="2767" y="2991"/>
                </a:cubicBezTo>
                <a:cubicBezTo>
                  <a:pt x="2729" y="3033"/>
                  <a:pt x="2693" y="3069"/>
                  <a:pt x="2657" y="3109"/>
                </a:cubicBezTo>
                <a:cubicBezTo>
                  <a:pt x="2667" y="3146"/>
                  <a:pt x="2674" y="3168"/>
                  <a:pt x="2677" y="3181"/>
                </a:cubicBezTo>
                <a:cubicBezTo>
                  <a:pt x="2709" y="3169"/>
                  <a:pt x="2748" y="3135"/>
                  <a:pt x="2772" y="3135"/>
                </a:cubicBezTo>
                <a:cubicBezTo>
                  <a:pt x="2779" y="3135"/>
                  <a:pt x="2785" y="3138"/>
                  <a:pt x="2789" y="3146"/>
                </a:cubicBezTo>
                <a:cubicBezTo>
                  <a:pt x="2798" y="3162"/>
                  <a:pt x="2806" y="3168"/>
                  <a:pt x="2813" y="3168"/>
                </a:cubicBezTo>
                <a:cubicBezTo>
                  <a:pt x="2833" y="3168"/>
                  <a:pt x="2848" y="3129"/>
                  <a:pt x="2866" y="3129"/>
                </a:cubicBezTo>
                <a:cubicBezTo>
                  <a:pt x="2875" y="3129"/>
                  <a:pt x="2883" y="3137"/>
                  <a:pt x="2893" y="3159"/>
                </a:cubicBezTo>
                <a:cubicBezTo>
                  <a:pt x="2896" y="3164"/>
                  <a:pt x="2898" y="3166"/>
                  <a:pt x="2901" y="3166"/>
                </a:cubicBezTo>
                <a:cubicBezTo>
                  <a:pt x="2914" y="3166"/>
                  <a:pt x="2934" y="3131"/>
                  <a:pt x="2954" y="3131"/>
                </a:cubicBezTo>
                <a:cubicBezTo>
                  <a:pt x="2965" y="3131"/>
                  <a:pt x="2975" y="3142"/>
                  <a:pt x="2985" y="3177"/>
                </a:cubicBezTo>
                <a:cubicBezTo>
                  <a:pt x="3023" y="3137"/>
                  <a:pt x="3058" y="3099"/>
                  <a:pt x="3093" y="3062"/>
                </a:cubicBezTo>
                <a:cubicBezTo>
                  <a:pt x="3136" y="3103"/>
                  <a:pt x="3173" y="3140"/>
                  <a:pt x="3213" y="3177"/>
                </a:cubicBezTo>
                <a:cubicBezTo>
                  <a:pt x="3221" y="3163"/>
                  <a:pt x="3233" y="3143"/>
                  <a:pt x="3246" y="3121"/>
                </a:cubicBezTo>
                <a:cubicBezTo>
                  <a:pt x="3270" y="3147"/>
                  <a:pt x="3289" y="3169"/>
                  <a:pt x="3311" y="3193"/>
                </a:cubicBezTo>
                <a:cubicBezTo>
                  <a:pt x="3324" y="3172"/>
                  <a:pt x="3338" y="3155"/>
                  <a:pt x="3349" y="3136"/>
                </a:cubicBezTo>
                <a:cubicBezTo>
                  <a:pt x="3361" y="3174"/>
                  <a:pt x="3372" y="3211"/>
                  <a:pt x="3385" y="3255"/>
                </a:cubicBezTo>
                <a:cubicBezTo>
                  <a:pt x="3407" y="3230"/>
                  <a:pt x="3423" y="3212"/>
                  <a:pt x="3436" y="3197"/>
                </a:cubicBezTo>
                <a:cubicBezTo>
                  <a:pt x="3452" y="3216"/>
                  <a:pt x="3464" y="3233"/>
                  <a:pt x="3480" y="3253"/>
                </a:cubicBezTo>
                <a:cubicBezTo>
                  <a:pt x="3520" y="3196"/>
                  <a:pt x="3560" y="3140"/>
                  <a:pt x="3600" y="3084"/>
                </a:cubicBezTo>
                <a:cubicBezTo>
                  <a:pt x="3607" y="3094"/>
                  <a:pt x="3617" y="3109"/>
                  <a:pt x="3628" y="3124"/>
                </a:cubicBezTo>
                <a:cubicBezTo>
                  <a:pt x="3635" y="3105"/>
                  <a:pt x="3641" y="3091"/>
                  <a:pt x="3647" y="3078"/>
                </a:cubicBezTo>
                <a:cubicBezTo>
                  <a:pt x="3661" y="3096"/>
                  <a:pt x="3676" y="3115"/>
                  <a:pt x="3692" y="3134"/>
                </a:cubicBezTo>
                <a:cubicBezTo>
                  <a:pt x="3729" y="3091"/>
                  <a:pt x="3764" y="3052"/>
                  <a:pt x="3803" y="3008"/>
                </a:cubicBezTo>
                <a:cubicBezTo>
                  <a:pt x="3819" y="3030"/>
                  <a:pt x="3834" y="3050"/>
                  <a:pt x="3857" y="3081"/>
                </a:cubicBezTo>
                <a:cubicBezTo>
                  <a:pt x="3887" y="3022"/>
                  <a:pt x="3925" y="3008"/>
                  <a:pt x="3964" y="3008"/>
                </a:cubicBezTo>
                <a:cubicBezTo>
                  <a:pt x="3997" y="3008"/>
                  <a:pt x="4031" y="3017"/>
                  <a:pt x="4064" y="3017"/>
                </a:cubicBezTo>
                <a:cubicBezTo>
                  <a:pt x="4085" y="3017"/>
                  <a:pt x="4104" y="3014"/>
                  <a:pt x="4123" y="3003"/>
                </a:cubicBezTo>
                <a:cubicBezTo>
                  <a:pt x="4138" y="2969"/>
                  <a:pt x="4153" y="2937"/>
                  <a:pt x="4160" y="2916"/>
                </a:cubicBezTo>
                <a:cubicBezTo>
                  <a:pt x="4195" y="2935"/>
                  <a:pt x="4225" y="2952"/>
                  <a:pt x="4251" y="2966"/>
                </a:cubicBezTo>
                <a:cubicBezTo>
                  <a:pt x="4295" y="2853"/>
                  <a:pt x="4348" y="2806"/>
                  <a:pt x="4416" y="2775"/>
                </a:cubicBezTo>
                <a:cubicBezTo>
                  <a:pt x="4422" y="2772"/>
                  <a:pt x="4429" y="2771"/>
                  <a:pt x="4435" y="2771"/>
                </a:cubicBezTo>
                <a:cubicBezTo>
                  <a:pt x="4466" y="2771"/>
                  <a:pt x="4496" y="2797"/>
                  <a:pt x="4520" y="2797"/>
                </a:cubicBezTo>
                <a:cubicBezTo>
                  <a:pt x="4530" y="2797"/>
                  <a:pt x="4539" y="2793"/>
                  <a:pt x="4546" y="2780"/>
                </a:cubicBezTo>
                <a:cubicBezTo>
                  <a:pt x="4568" y="2738"/>
                  <a:pt x="4594" y="2729"/>
                  <a:pt x="4619" y="2729"/>
                </a:cubicBezTo>
                <a:cubicBezTo>
                  <a:pt x="4635" y="2729"/>
                  <a:pt x="4652" y="2733"/>
                  <a:pt x="4668" y="2733"/>
                </a:cubicBezTo>
                <a:cubicBezTo>
                  <a:pt x="4679" y="2733"/>
                  <a:pt x="4689" y="2731"/>
                  <a:pt x="4699" y="2727"/>
                </a:cubicBezTo>
                <a:cubicBezTo>
                  <a:pt x="4703" y="2707"/>
                  <a:pt x="4707" y="2693"/>
                  <a:pt x="4713" y="2677"/>
                </a:cubicBezTo>
                <a:cubicBezTo>
                  <a:pt x="4716" y="2684"/>
                  <a:pt x="4721" y="2690"/>
                  <a:pt x="4724" y="2696"/>
                </a:cubicBezTo>
                <a:cubicBezTo>
                  <a:pt x="4716" y="2709"/>
                  <a:pt x="4710" y="2721"/>
                  <a:pt x="4703" y="2735"/>
                </a:cubicBezTo>
                <a:cubicBezTo>
                  <a:pt x="4702" y="2732"/>
                  <a:pt x="4700" y="2730"/>
                  <a:pt x="4699" y="2728"/>
                </a:cubicBezTo>
                <a:lnTo>
                  <a:pt x="4699" y="2728"/>
                </a:lnTo>
                <a:cubicBezTo>
                  <a:pt x="4708" y="2750"/>
                  <a:pt x="4715" y="2770"/>
                  <a:pt x="4722" y="2791"/>
                </a:cubicBezTo>
                <a:cubicBezTo>
                  <a:pt x="4752" y="2762"/>
                  <a:pt x="4778" y="2738"/>
                  <a:pt x="4803" y="2713"/>
                </a:cubicBezTo>
                <a:cubicBezTo>
                  <a:pt x="4815" y="2643"/>
                  <a:pt x="4825" y="2572"/>
                  <a:pt x="4840" y="2475"/>
                </a:cubicBezTo>
                <a:cubicBezTo>
                  <a:pt x="4855" y="2557"/>
                  <a:pt x="4863" y="2616"/>
                  <a:pt x="4874" y="2679"/>
                </a:cubicBezTo>
                <a:cubicBezTo>
                  <a:pt x="4893" y="2669"/>
                  <a:pt x="4905" y="2663"/>
                  <a:pt x="4915" y="2657"/>
                </a:cubicBezTo>
                <a:cubicBezTo>
                  <a:pt x="4915" y="2600"/>
                  <a:pt x="4915" y="2551"/>
                  <a:pt x="4915" y="2494"/>
                </a:cubicBezTo>
                <a:cubicBezTo>
                  <a:pt x="4935" y="2524"/>
                  <a:pt x="4946" y="2538"/>
                  <a:pt x="4959" y="2559"/>
                </a:cubicBezTo>
                <a:cubicBezTo>
                  <a:pt x="4962" y="2498"/>
                  <a:pt x="4965" y="2446"/>
                  <a:pt x="4966" y="2394"/>
                </a:cubicBezTo>
                <a:cubicBezTo>
                  <a:pt x="5013" y="2516"/>
                  <a:pt x="5056" y="2626"/>
                  <a:pt x="5094" y="2728"/>
                </a:cubicBezTo>
                <a:cubicBezTo>
                  <a:pt x="5133" y="2685"/>
                  <a:pt x="5162" y="2653"/>
                  <a:pt x="5191" y="2621"/>
                </a:cubicBezTo>
                <a:cubicBezTo>
                  <a:pt x="5199" y="2668"/>
                  <a:pt x="5203" y="2693"/>
                  <a:pt x="5208" y="2722"/>
                </a:cubicBezTo>
                <a:cubicBezTo>
                  <a:pt x="5222" y="2704"/>
                  <a:pt x="5234" y="2691"/>
                  <a:pt x="5244" y="2678"/>
                </a:cubicBezTo>
                <a:cubicBezTo>
                  <a:pt x="5266" y="2716"/>
                  <a:pt x="5286" y="2750"/>
                  <a:pt x="5303" y="2782"/>
                </a:cubicBezTo>
                <a:cubicBezTo>
                  <a:pt x="5312" y="2765"/>
                  <a:pt x="5321" y="2746"/>
                  <a:pt x="5328" y="2729"/>
                </a:cubicBezTo>
                <a:cubicBezTo>
                  <a:pt x="5340" y="2747"/>
                  <a:pt x="5350" y="2763"/>
                  <a:pt x="5359" y="2778"/>
                </a:cubicBezTo>
                <a:cubicBezTo>
                  <a:pt x="5371" y="2757"/>
                  <a:pt x="5380" y="2740"/>
                  <a:pt x="5390" y="2719"/>
                </a:cubicBezTo>
                <a:cubicBezTo>
                  <a:pt x="5415" y="2743"/>
                  <a:pt x="5440" y="2766"/>
                  <a:pt x="5465" y="2790"/>
                </a:cubicBezTo>
                <a:cubicBezTo>
                  <a:pt x="5468" y="2752"/>
                  <a:pt x="5475" y="2741"/>
                  <a:pt x="5484" y="2741"/>
                </a:cubicBezTo>
                <a:cubicBezTo>
                  <a:pt x="5497" y="2741"/>
                  <a:pt x="5513" y="2764"/>
                  <a:pt x="5527" y="2764"/>
                </a:cubicBezTo>
                <a:cubicBezTo>
                  <a:pt x="5533" y="2764"/>
                  <a:pt x="5539" y="2759"/>
                  <a:pt x="5543" y="2746"/>
                </a:cubicBezTo>
                <a:cubicBezTo>
                  <a:pt x="5550" y="2725"/>
                  <a:pt x="5557" y="2717"/>
                  <a:pt x="5564" y="2717"/>
                </a:cubicBezTo>
                <a:cubicBezTo>
                  <a:pt x="5585" y="2717"/>
                  <a:pt x="5605" y="2791"/>
                  <a:pt x="5629" y="2791"/>
                </a:cubicBezTo>
                <a:cubicBezTo>
                  <a:pt x="5633" y="2791"/>
                  <a:pt x="5637" y="2789"/>
                  <a:pt x="5642" y="2784"/>
                </a:cubicBezTo>
                <a:cubicBezTo>
                  <a:pt x="5667" y="2754"/>
                  <a:pt x="5698" y="2744"/>
                  <a:pt x="5743" y="2716"/>
                </a:cubicBezTo>
                <a:lnTo>
                  <a:pt x="5743" y="2716"/>
                </a:lnTo>
                <a:cubicBezTo>
                  <a:pt x="5726" y="2774"/>
                  <a:pt x="5718" y="2796"/>
                  <a:pt x="5703" y="2844"/>
                </a:cubicBezTo>
                <a:cubicBezTo>
                  <a:pt x="5746" y="2835"/>
                  <a:pt x="5770" y="2830"/>
                  <a:pt x="5799" y="2824"/>
                </a:cubicBezTo>
                <a:cubicBezTo>
                  <a:pt x="5781" y="2787"/>
                  <a:pt x="5773" y="2768"/>
                  <a:pt x="5745" y="2710"/>
                </a:cubicBezTo>
                <a:lnTo>
                  <a:pt x="5745" y="2710"/>
                </a:lnTo>
                <a:cubicBezTo>
                  <a:pt x="5811" y="2740"/>
                  <a:pt x="5856" y="2760"/>
                  <a:pt x="5902" y="2778"/>
                </a:cubicBezTo>
                <a:cubicBezTo>
                  <a:pt x="5905" y="2759"/>
                  <a:pt x="5911" y="2744"/>
                  <a:pt x="5917" y="2729"/>
                </a:cubicBezTo>
                <a:cubicBezTo>
                  <a:pt x="5920" y="2735"/>
                  <a:pt x="5923" y="2741"/>
                  <a:pt x="5926" y="2747"/>
                </a:cubicBezTo>
                <a:cubicBezTo>
                  <a:pt x="5920" y="2760"/>
                  <a:pt x="5912" y="2774"/>
                  <a:pt x="5906" y="2787"/>
                </a:cubicBezTo>
                <a:cubicBezTo>
                  <a:pt x="5904" y="2782"/>
                  <a:pt x="5902" y="2780"/>
                  <a:pt x="5901" y="2778"/>
                </a:cubicBezTo>
                <a:lnTo>
                  <a:pt x="5901" y="2778"/>
                </a:lnTo>
                <a:cubicBezTo>
                  <a:pt x="5905" y="2809"/>
                  <a:pt x="5906" y="2837"/>
                  <a:pt x="5908" y="2865"/>
                </a:cubicBezTo>
                <a:cubicBezTo>
                  <a:pt x="5965" y="2897"/>
                  <a:pt x="6010" y="2912"/>
                  <a:pt x="6044" y="2912"/>
                </a:cubicBezTo>
                <a:cubicBezTo>
                  <a:pt x="6065" y="2912"/>
                  <a:pt x="6081" y="2906"/>
                  <a:pt x="6092" y="2894"/>
                </a:cubicBezTo>
                <a:cubicBezTo>
                  <a:pt x="6128" y="2956"/>
                  <a:pt x="6167" y="2979"/>
                  <a:pt x="6211" y="2979"/>
                </a:cubicBezTo>
                <a:cubicBezTo>
                  <a:pt x="6215" y="2979"/>
                  <a:pt x="6219" y="2978"/>
                  <a:pt x="6223" y="2978"/>
                </a:cubicBezTo>
                <a:cubicBezTo>
                  <a:pt x="6223" y="2978"/>
                  <a:pt x="6224" y="2978"/>
                  <a:pt x="6224" y="2978"/>
                </a:cubicBezTo>
                <a:cubicBezTo>
                  <a:pt x="6247" y="2978"/>
                  <a:pt x="6272" y="3004"/>
                  <a:pt x="6293" y="3004"/>
                </a:cubicBezTo>
                <a:cubicBezTo>
                  <a:pt x="6296" y="3004"/>
                  <a:pt x="6299" y="3003"/>
                  <a:pt x="6302" y="3002"/>
                </a:cubicBezTo>
                <a:cubicBezTo>
                  <a:pt x="6349" y="2977"/>
                  <a:pt x="6393" y="2931"/>
                  <a:pt x="6442" y="2893"/>
                </a:cubicBezTo>
                <a:cubicBezTo>
                  <a:pt x="6471" y="2924"/>
                  <a:pt x="6502" y="2956"/>
                  <a:pt x="6531" y="2956"/>
                </a:cubicBezTo>
                <a:cubicBezTo>
                  <a:pt x="6551" y="2956"/>
                  <a:pt x="6570" y="2942"/>
                  <a:pt x="6588" y="2906"/>
                </a:cubicBezTo>
                <a:cubicBezTo>
                  <a:pt x="6592" y="2898"/>
                  <a:pt x="6600" y="2890"/>
                  <a:pt x="6607" y="2890"/>
                </a:cubicBezTo>
                <a:cubicBezTo>
                  <a:pt x="6608" y="2890"/>
                  <a:pt x="6610" y="2891"/>
                  <a:pt x="6611" y="2891"/>
                </a:cubicBezTo>
                <a:cubicBezTo>
                  <a:pt x="6630" y="2906"/>
                  <a:pt x="6647" y="2912"/>
                  <a:pt x="6664" y="2912"/>
                </a:cubicBezTo>
                <a:cubicBezTo>
                  <a:pt x="6706" y="2912"/>
                  <a:pt x="6743" y="2872"/>
                  <a:pt x="6783" y="2844"/>
                </a:cubicBezTo>
                <a:cubicBezTo>
                  <a:pt x="6789" y="2841"/>
                  <a:pt x="6794" y="2839"/>
                  <a:pt x="6801" y="2839"/>
                </a:cubicBezTo>
                <a:cubicBezTo>
                  <a:pt x="6827" y="2839"/>
                  <a:pt x="6861" y="2867"/>
                  <a:pt x="6904" y="2884"/>
                </a:cubicBezTo>
                <a:cubicBezTo>
                  <a:pt x="6922" y="2874"/>
                  <a:pt x="6937" y="2805"/>
                  <a:pt x="6979" y="2805"/>
                </a:cubicBezTo>
                <a:cubicBezTo>
                  <a:pt x="6986" y="2805"/>
                  <a:pt x="6994" y="2807"/>
                  <a:pt x="7003" y="2812"/>
                </a:cubicBezTo>
                <a:cubicBezTo>
                  <a:pt x="7007" y="2814"/>
                  <a:pt x="7011" y="2815"/>
                  <a:pt x="7015" y="2815"/>
                </a:cubicBezTo>
                <a:cubicBezTo>
                  <a:pt x="7048" y="2815"/>
                  <a:pt x="7085" y="2757"/>
                  <a:pt x="7119" y="2731"/>
                </a:cubicBezTo>
                <a:cubicBezTo>
                  <a:pt x="7128" y="2747"/>
                  <a:pt x="7135" y="2760"/>
                  <a:pt x="7139" y="2766"/>
                </a:cubicBezTo>
                <a:cubicBezTo>
                  <a:pt x="7179" y="2722"/>
                  <a:pt x="7219" y="2679"/>
                  <a:pt x="7259" y="2635"/>
                </a:cubicBezTo>
                <a:cubicBezTo>
                  <a:pt x="7248" y="2616"/>
                  <a:pt x="7238" y="2597"/>
                  <a:pt x="7226" y="2572"/>
                </a:cubicBezTo>
                <a:cubicBezTo>
                  <a:pt x="7245" y="2541"/>
                  <a:pt x="7264" y="2510"/>
                  <a:pt x="7286" y="2473"/>
                </a:cubicBezTo>
                <a:cubicBezTo>
                  <a:pt x="7303" y="2528"/>
                  <a:pt x="7314" y="2566"/>
                  <a:pt x="7331" y="2622"/>
                </a:cubicBezTo>
                <a:cubicBezTo>
                  <a:pt x="7353" y="2574"/>
                  <a:pt x="7378" y="2553"/>
                  <a:pt x="7404" y="2553"/>
                </a:cubicBezTo>
                <a:cubicBezTo>
                  <a:pt x="7433" y="2553"/>
                  <a:pt x="7464" y="2578"/>
                  <a:pt x="7497" y="2621"/>
                </a:cubicBezTo>
                <a:cubicBezTo>
                  <a:pt x="7503" y="2568"/>
                  <a:pt x="7507" y="2535"/>
                  <a:pt x="7510" y="2503"/>
                </a:cubicBezTo>
                <a:cubicBezTo>
                  <a:pt x="7515" y="2493"/>
                  <a:pt x="7521" y="2490"/>
                  <a:pt x="7529" y="2490"/>
                </a:cubicBezTo>
                <a:cubicBezTo>
                  <a:pt x="7536" y="2490"/>
                  <a:pt x="7545" y="2493"/>
                  <a:pt x="7552" y="2493"/>
                </a:cubicBezTo>
                <a:cubicBezTo>
                  <a:pt x="7566" y="2493"/>
                  <a:pt x="7575" y="2483"/>
                  <a:pt x="7569" y="2426"/>
                </a:cubicBezTo>
                <a:cubicBezTo>
                  <a:pt x="7554" y="2397"/>
                  <a:pt x="7551" y="2381"/>
                  <a:pt x="7547" y="2351"/>
                </a:cubicBezTo>
                <a:cubicBezTo>
                  <a:pt x="7578" y="2328"/>
                  <a:pt x="7612" y="2304"/>
                  <a:pt x="7647" y="2279"/>
                </a:cubicBezTo>
                <a:cubicBezTo>
                  <a:pt x="7657" y="2295"/>
                  <a:pt x="7672" y="2322"/>
                  <a:pt x="7690" y="2354"/>
                </a:cubicBezTo>
                <a:cubicBezTo>
                  <a:pt x="7647" y="2375"/>
                  <a:pt x="7606" y="2394"/>
                  <a:pt x="7569" y="2426"/>
                </a:cubicBezTo>
                <a:cubicBezTo>
                  <a:pt x="7574" y="2425"/>
                  <a:pt x="7578" y="2425"/>
                  <a:pt x="7583" y="2425"/>
                </a:cubicBezTo>
                <a:cubicBezTo>
                  <a:pt x="7650" y="2425"/>
                  <a:pt x="7672" y="2562"/>
                  <a:pt x="7700" y="2581"/>
                </a:cubicBezTo>
                <a:cubicBezTo>
                  <a:pt x="7900" y="2525"/>
                  <a:pt x="8065" y="2385"/>
                  <a:pt x="8241" y="2316"/>
                </a:cubicBezTo>
                <a:cubicBezTo>
                  <a:pt x="8244" y="2298"/>
                  <a:pt x="8250" y="2282"/>
                  <a:pt x="8256" y="2268"/>
                </a:cubicBezTo>
                <a:cubicBezTo>
                  <a:pt x="8259" y="2273"/>
                  <a:pt x="8262" y="2279"/>
                  <a:pt x="8266" y="2285"/>
                </a:cubicBezTo>
                <a:cubicBezTo>
                  <a:pt x="8259" y="2298"/>
                  <a:pt x="8252" y="2312"/>
                  <a:pt x="8246" y="2325"/>
                </a:cubicBezTo>
                <a:cubicBezTo>
                  <a:pt x="8244" y="2321"/>
                  <a:pt x="8242" y="2318"/>
                  <a:pt x="8241" y="2316"/>
                </a:cubicBezTo>
                <a:lnTo>
                  <a:pt x="8241" y="2316"/>
                </a:lnTo>
                <a:cubicBezTo>
                  <a:pt x="8246" y="2354"/>
                  <a:pt x="8247" y="2388"/>
                  <a:pt x="8250" y="2434"/>
                </a:cubicBezTo>
                <a:cubicBezTo>
                  <a:pt x="8269" y="2412"/>
                  <a:pt x="8281" y="2397"/>
                  <a:pt x="8283" y="2394"/>
                </a:cubicBezTo>
                <a:lnTo>
                  <a:pt x="8283" y="2394"/>
                </a:lnTo>
                <a:cubicBezTo>
                  <a:pt x="8365" y="2415"/>
                  <a:pt x="8431" y="2431"/>
                  <a:pt x="8503" y="2448"/>
                </a:cubicBezTo>
                <a:cubicBezTo>
                  <a:pt x="8516" y="2476"/>
                  <a:pt x="8534" y="2512"/>
                  <a:pt x="8559" y="2563"/>
                </a:cubicBezTo>
                <a:cubicBezTo>
                  <a:pt x="8584" y="2537"/>
                  <a:pt x="8608" y="2504"/>
                  <a:pt x="8634" y="2488"/>
                </a:cubicBezTo>
                <a:cubicBezTo>
                  <a:pt x="8668" y="2470"/>
                  <a:pt x="8698" y="2420"/>
                  <a:pt x="8733" y="2420"/>
                </a:cubicBezTo>
                <a:cubicBezTo>
                  <a:pt x="8751" y="2420"/>
                  <a:pt x="8771" y="2434"/>
                  <a:pt x="8795" y="2475"/>
                </a:cubicBezTo>
                <a:cubicBezTo>
                  <a:pt x="8799" y="2484"/>
                  <a:pt x="8807" y="2486"/>
                  <a:pt x="8816" y="2486"/>
                </a:cubicBezTo>
                <a:cubicBezTo>
                  <a:pt x="8824" y="2486"/>
                  <a:pt x="8832" y="2485"/>
                  <a:pt x="8840" y="2485"/>
                </a:cubicBezTo>
                <a:cubicBezTo>
                  <a:pt x="8843" y="2485"/>
                  <a:pt x="8845" y="2485"/>
                  <a:pt x="8847" y="2485"/>
                </a:cubicBezTo>
                <a:cubicBezTo>
                  <a:pt x="8859" y="2488"/>
                  <a:pt x="8870" y="2489"/>
                  <a:pt x="8882" y="2489"/>
                </a:cubicBezTo>
                <a:cubicBezTo>
                  <a:pt x="8959" y="2489"/>
                  <a:pt x="9026" y="2427"/>
                  <a:pt x="9092" y="2366"/>
                </a:cubicBezTo>
                <a:cubicBezTo>
                  <a:pt x="9105" y="2390"/>
                  <a:pt x="9117" y="2407"/>
                  <a:pt x="9121" y="2413"/>
                </a:cubicBezTo>
                <a:cubicBezTo>
                  <a:pt x="9156" y="2390"/>
                  <a:pt x="9187" y="2371"/>
                  <a:pt x="9218" y="2350"/>
                </a:cubicBezTo>
                <a:cubicBezTo>
                  <a:pt x="9220" y="2318"/>
                  <a:pt x="9221" y="2285"/>
                  <a:pt x="9223" y="2275"/>
                </a:cubicBezTo>
                <a:cubicBezTo>
                  <a:pt x="9292" y="2251"/>
                  <a:pt x="9349" y="2232"/>
                  <a:pt x="9414" y="2212"/>
                </a:cubicBezTo>
                <a:lnTo>
                  <a:pt x="9414" y="2212"/>
                </a:lnTo>
                <a:cubicBezTo>
                  <a:pt x="9401" y="2247"/>
                  <a:pt x="9392" y="2268"/>
                  <a:pt x="9380" y="2300"/>
                </a:cubicBezTo>
                <a:cubicBezTo>
                  <a:pt x="9401" y="2306"/>
                  <a:pt x="9417" y="2310"/>
                  <a:pt x="9433" y="2315"/>
                </a:cubicBezTo>
                <a:cubicBezTo>
                  <a:pt x="9436" y="2251"/>
                  <a:pt x="9439" y="2203"/>
                  <a:pt x="9445" y="2104"/>
                </a:cubicBezTo>
                <a:cubicBezTo>
                  <a:pt x="9462" y="2212"/>
                  <a:pt x="9470" y="2263"/>
                  <a:pt x="9479" y="2318"/>
                </a:cubicBezTo>
                <a:cubicBezTo>
                  <a:pt x="9496" y="2312"/>
                  <a:pt x="9508" y="2307"/>
                  <a:pt x="9521" y="2301"/>
                </a:cubicBezTo>
                <a:cubicBezTo>
                  <a:pt x="9511" y="2269"/>
                  <a:pt x="9504" y="2244"/>
                  <a:pt x="9493" y="2213"/>
                </a:cubicBezTo>
                <a:cubicBezTo>
                  <a:pt x="9523" y="2213"/>
                  <a:pt x="9548" y="2213"/>
                  <a:pt x="9573" y="2212"/>
                </a:cubicBezTo>
                <a:cubicBezTo>
                  <a:pt x="9577" y="2269"/>
                  <a:pt x="9583" y="2313"/>
                  <a:pt x="9592" y="2400"/>
                </a:cubicBezTo>
                <a:cubicBezTo>
                  <a:pt x="9624" y="2300"/>
                  <a:pt x="9648" y="2228"/>
                  <a:pt x="9673" y="2154"/>
                </a:cubicBezTo>
                <a:cubicBezTo>
                  <a:pt x="9689" y="2182"/>
                  <a:pt x="9711" y="2219"/>
                  <a:pt x="9726" y="2245"/>
                </a:cubicBezTo>
                <a:cubicBezTo>
                  <a:pt x="9782" y="2245"/>
                  <a:pt x="9832" y="2244"/>
                  <a:pt x="9879" y="2244"/>
                </a:cubicBezTo>
                <a:cubicBezTo>
                  <a:pt x="9882" y="2201"/>
                  <a:pt x="9883" y="2170"/>
                  <a:pt x="9888" y="2115"/>
                </a:cubicBezTo>
                <a:cubicBezTo>
                  <a:pt x="9932" y="2175"/>
                  <a:pt x="9966" y="2220"/>
                  <a:pt x="9997" y="2265"/>
                </a:cubicBezTo>
                <a:cubicBezTo>
                  <a:pt x="10016" y="2238"/>
                  <a:pt x="10027" y="2220"/>
                  <a:pt x="10038" y="2206"/>
                </a:cubicBezTo>
                <a:cubicBezTo>
                  <a:pt x="10049" y="2225"/>
                  <a:pt x="10057" y="2238"/>
                  <a:pt x="10057" y="2238"/>
                </a:cubicBezTo>
                <a:cubicBezTo>
                  <a:pt x="10085" y="2223"/>
                  <a:pt x="10108" y="2210"/>
                  <a:pt x="10129" y="2195"/>
                </a:cubicBezTo>
                <a:cubicBezTo>
                  <a:pt x="10133" y="2178"/>
                  <a:pt x="10139" y="2162"/>
                  <a:pt x="10144" y="2147"/>
                </a:cubicBezTo>
                <a:cubicBezTo>
                  <a:pt x="10148" y="2153"/>
                  <a:pt x="10151" y="2159"/>
                  <a:pt x="10154" y="2165"/>
                </a:cubicBezTo>
                <a:cubicBezTo>
                  <a:pt x="10148" y="2178"/>
                  <a:pt x="10141" y="2191"/>
                  <a:pt x="10133" y="2204"/>
                </a:cubicBezTo>
                <a:cubicBezTo>
                  <a:pt x="10132" y="2200"/>
                  <a:pt x="10130" y="2197"/>
                  <a:pt x="10129" y="2195"/>
                </a:cubicBezTo>
                <a:lnTo>
                  <a:pt x="10129" y="2195"/>
                </a:lnTo>
                <a:cubicBezTo>
                  <a:pt x="10145" y="2235"/>
                  <a:pt x="10161" y="2272"/>
                  <a:pt x="10173" y="2303"/>
                </a:cubicBezTo>
                <a:lnTo>
                  <a:pt x="10325" y="2303"/>
                </a:lnTo>
                <a:cubicBezTo>
                  <a:pt x="10330" y="2263"/>
                  <a:pt x="10335" y="2231"/>
                  <a:pt x="10339" y="2198"/>
                </a:cubicBezTo>
                <a:cubicBezTo>
                  <a:pt x="10342" y="2204"/>
                  <a:pt x="10347" y="2210"/>
                  <a:pt x="10353" y="2217"/>
                </a:cubicBezTo>
                <a:cubicBezTo>
                  <a:pt x="10357" y="2259"/>
                  <a:pt x="10363" y="2303"/>
                  <a:pt x="10369" y="2359"/>
                </a:cubicBezTo>
                <a:cubicBezTo>
                  <a:pt x="10384" y="2365"/>
                  <a:pt x="10400" y="2367"/>
                  <a:pt x="10415" y="2367"/>
                </a:cubicBezTo>
                <a:cubicBezTo>
                  <a:pt x="10440" y="2367"/>
                  <a:pt x="10464" y="2362"/>
                  <a:pt x="10488" y="2362"/>
                </a:cubicBezTo>
                <a:cubicBezTo>
                  <a:pt x="10524" y="2362"/>
                  <a:pt x="10559" y="2373"/>
                  <a:pt x="10592" y="2423"/>
                </a:cubicBezTo>
                <a:cubicBezTo>
                  <a:pt x="10612" y="2404"/>
                  <a:pt x="10629" y="2369"/>
                  <a:pt x="10648" y="2369"/>
                </a:cubicBezTo>
                <a:cubicBezTo>
                  <a:pt x="10648" y="2369"/>
                  <a:pt x="10649" y="2369"/>
                  <a:pt x="10650" y="2369"/>
                </a:cubicBezTo>
                <a:cubicBezTo>
                  <a:pt x="10679" y="2372"/>
                  <a:pt x="10710" y="2418"/>
                  <a:pt x="10738" y="2418"/>
                </a:cubicBezTo>
                <a:cubicBezTo>
                  <a:pt x="10767" y="2418"/>
                  <a:pt x="10794" y="2384"/>
                  <a:pt x="10820" y="2365"/>
                </a:cubicBezTo>
                <a:cubicBezTo>
                  <a:pt x="10841" y="2388"/>
                  <a:pt x="10860" y="2410"/>
                  <a:pt x="10879" y="2434"/>
                </a:cubicBezTo>
                <a:cubicBezTo>
                  <a:pt x="10897" y="2363"/>
                  <a:pt x="10912" y="2306"/>
                  <a:pt x="10926" y="2245"/>
                </a:cubicBezTo>
                <a:cubicBezTo>
                  <a:pt x="10945" y="2281"/>
                  <a:pt x="10962" y="2307"/>
                  <a:pt x="10978" y="2337"/>
                </a:cubicBezTo>
                <a:cubicBezTo>
                  <a:pt x="10959" y="2356"/>
                  <a:pt x="10943" y="2373"/>
                  <a:pt x="10903" y="2413"/>
                </a:cubicBezTo>
                <a:cubicBezTo>
                  <a:pt x="10949" y="2415"/>
                  <a:pt x="10990" y="2426"/>
                  <a:pt x="11026" y="2426"/>
                </a:cubicBezTo>
                <a:cubicBezTo>
                  <a:pt x="11062" y="2426"/>
                  <a:pt x="11092" y="2415"/>
                  <a:pt x="11115" y="2372"/>
                </a:cubicBezTo>
                <a:cubicBezTo>
                  <a:pt x="11147" y="2389"/>
                  <a:pt x="11178" y="2420"/>
                  <a:pt x="11194" y="2420"/>
                </a:cubicBezTo>
                <a:cubicBezTo>
                  <a:pt x="11198" y="2420"/>
                  <a:pt x="11201" y="2418"/>
                  <a:pt x="11203" y="2415"/>
                </a:cubicBezTo>
                <a:cubicBezTo>
                  <a:pt x="11232" y="2371"/>
                  <a:pt x="11264" y="2363"/>
                  <a:pt x="11294" y="2363"/>
                </a:cubicBezTo>
                <a:cubicBezTo>
                  <a:pt x="11313" y="2363"/>
                  <a:pt x="11331" y="2366"/>
                  <a:pt x="11347" y="2366"/>
                </a:cubicBezTo>
                <a:cubicBezTo>
                  <a:pt x="11353" y="2366"/>
                  <a:pt x="11358" y="2366"/>
                  <a:pt x="11363" y="2365"/>
                </a:cubicBezTo>
                <a:cubicBezTo>
                  <a:pt x="11437" y="2300"/>
                  <a:pt x="11496" y="2204"/>
                  <a:pt x="11567" y="2204"/>
                </a:cubicBezTo>
                <a:cubicBezTo>
                  <a:pt x="11593" y="2204"/>
                  <a:pt x="11621" y="2217"/>
                  <a:pt x="11652" y="2250"/>
                </a:cubicBezTo>
                <a:cubicBezTo>
                  <a:pt x="11669" y="2210"/>
                  <a:pt x="11687" y="2172"/>
                  <a:pt x="11699" y="2147"/>
                </a:cubicBezTo>
                <a:cubicBezTo>
                  <a:pt x="11727" y="2147"/>
                  <a:pt x="11749" y="2147"/>
                  <a:pt x="11766" y="2145"/>
                </a:cubicBezTo>
                <a:cubicBezTo>
                  <a:pt x="11777" y="2190"/>
                  <a:pt x="11784" y="2220"/>
                  <a:pt x="11790" y="2243"/>
                </a:cubicBezTo>
                <a:cubicBezTo>
                  <a:pt x="11841" y="2217"/>
                  <a:pt x="11886" y="2194"/>
                  <a:pt x="11939" y="2169"/>
                </a:cubicBezTo>
                <a:cubicBezTo>
                  <a:pt x="11947" y="2148"/>
                  <a:pt x="11961" y="2115"/>
                  <a:pt x="11981" y="2067"/>
                </a:cubicBezTo>
                <a:cubicBezTo>
                  <a:pt x="12011" y="2081"/>
                  <a:pt x="12046" y="2098"/>
                  <a:pt x="12081" y="2112"/>
                </a:cubicBezTo>
                <a:cubicBezTo>
                  <a:pt x="12098" y="2119"/>
                  <a:pt x="12120" y="2136"/>
                  <a:pt x="12134" y="2136"/>
                </a:cubicBezTo>
                <a:cubicBezTo>
                  <a:pt x="12139" y="2136"/>
                  <a:pt x="12143" y="2134"/>
                  <a:pt x="12146" y="2129"/>
                </a:cubicBezTo>
                <a:cubicBezTo>
                  <a:pt x="12174" y="2081"/>
                  <a:pt x="12206" y="2069"/>
                  <a:pt x="12239" y="2069"/>
                </a:cubicBezTo>
                <a:cubicBezTo>
                  <a:pt x="12271" y="2069"/>
                  <a:pt x="12305" y="2081"/>
                  <a:pt x="12336" y="2081"/>
                </a:cubicBezTo>
                <a:cubicBezTo>
                  <a:pt x="12343" y="2081"/>
                  <a:pt x="12349" y="2080"/>
                  <a:pt x="12355" y="2079"/>
                </a:cubicBezTo>
                <a:cubicBezTo>
                  <a:pt x="12356" y="2079"/>
                  <a:pt x="12356" y="2079"/>
                  <a:pt x="12357" y="2079"/>
                </a:cubicBezTo>
                <a:cubicBezTo>
                  <a:pt x="12373" y="2079"/>
                  <a:pt x="12389" y="2098"/>
                  <a:pt x="12407" y="2098"/>
                </a:cubicBezTo>
                <a:cubicBezTo>
                  <a:pt x="12414" y="2098"/>
                  <a:pt x="12423" y="2095"/>
                  <a:pt x="12431" y="2084"/>
                </a:cubicBezTo>
                <a:cubicBezTo>
                  <a:pt x="12435" y="2079"/>
                  <a:pt x="12440" y="2077"/>
                  <a:pt x="12446" y="2077"/>
                </a:cubicBezTo>
                <a:cubicBezTo>
                  <a:pt x="12470" y="2077"/>
                  <a:pt x="12507" y="2114"/>
                  <a:pt x="12542" y="2132"/>
                </a:cubicBezTo>
                <a:cubicBezTo>
                  <a:pt x="12555" y="2082"/>
                  <a:pt x="12570" y="2023"/>
                  <a:pt x="12583" y="1967"/>
                </a:cubicBezTo>
                <a:cubicBezTo>
                  <a:pt x="12604" y="2020"/>
                  <a:pt x="12626" y="2078"/>
                  <a:pt x="12648" y="2134"/>
                </a:cubicBezTo>
                <a:cubicBezTo>
                  <a:pt x="12659" y="2109"/>
                  <a:pt x="12668" y="2094"/>
                  <a:pt x="12676" y="2081"/>
                </a:cubicBezTo>
                <a:cubicBezTo>
                  <a:pt x="12690" y="2101"/>
                  <a:pt x="12702" y="2117"/>
                  <a:pt x="12720" y="2144"/>
                </a:cubicBezTo>
                <a:cubicBezTo>
                  <a:pt x="12736" y="2087"/>
                  <a:pt x="12754" y="2069"/>
                  <a:pt x="12775" y="2069"/>
                </a:cubicBezTo>
                <a:cubicBezTo>
                  <a:pt x="12814" y="2069"/>
                  <a:pt x="12859" y="2135"/>
                  <a:pt x="12901" y="2135"/>
                </a:cubicBezTo>
                <a:cubicBezTo>
                  <a:pt x="12911" y="2135"/>
                  <a:pt x="12922" y="2131"/>
                  <a:pt x="12932" y="2120"/>
                </a:cubicBezTo>
                <a:cubicBezTo>
                  <a:pt x="12945" y="2092"/>
                  <a:pt x="12961" y="2056"/>
                  <a:pt x="12980" y="2014"/>
                </a:cubicBezTo>
                <a:cubicBezTo>
                  <a:pt x="12996" y="2056"/>
                  <a:pt x="13011" y="2092"/>
                  <a:pt x="13026" y="2129"/>
                </a:cubicBezTo>
                <a:cubicBezTo>
                  <a:pt x="13052" y="2142"/>
                  <a:pt x="13077" y="2154"/>
                  <a:pt x="13105" y="2169"/>
                </a:cubicBezTo>
                <a:cubicBezTo>
                  <a:pt x="13113" y="2159"/>
                  <a:pt x="13126" y="2138"/>
                  <a:pt x="13136" y="2122"/>
                </a:cubicBezTo>
                <a:cubicBezTo>
                  <a:pt x="13158" y="2145"/>
                  <a:pt x="13173" y="2162"/>
                  <a:pt x="13186" y="2178"/>
                </a:cubicBezTo>
                <a:cubicBezTo>
                  <a:pt x="13202" y="2141"/>
                  <a:pt x="13216" y="2109"/>
                  <a:pt x="13230" y="2073"/>
                </a:cubicBezTo>
                <a:cubicBezTo>
                  <a:pt x="13252" y="2112"/>
                  <a:pt x="13274" y="2148"/>
                  <a:pt x="13302" y="2194"/>
                </a:cubicBezTo>
                <a:cubicBezTo>
                  <a:pt x="13327" y="2179"/>
                  <a:pt x="13354" y="2163"/>
                  <a:pt x="13382" y="2147"/>
                </a:cubicBezTo>
                <a:cubicBezTo>
                  <a:pt x="13408" y="2173"/>
                  <a:pt x="13439" y="2203"/>
                  <a:pt x="13467" y="2229"/>
                </a:cubicBezTo>
                <a:cubicBezTo>
                  <a:pt x="13484" y="2197"/>
                  <a:pt x="13501" y="2181"/>
                  <a:pt x="13519" y="2181"/>
                </a:cubicBezTo>
                <a:cubicBezTo>
                  <a:pt x="13538" y="2181"/>
                  <a:pt x="13558" y="2202"/>
                  <a:pt x="13580" y="2244"/>
                </a:cubicBezTo>
                <a:cubicBezTo>
                  <a:pt x="13588" y="2193"/>
                  <a:pt x="13605" y="2185"/>
                  <a:pt x="13624" y="2185"/>
                </a:cubicBezTo>
                <a:cubicBezTo>
                  <a:pt x="13632" y="2185"/>
                  <a:pt x="13642" y="2187"/>
                  <a:pt x="13650" y="2187"/>
                </a:cubicBezTo>
                <a:cubicBezTo>
                  <a:pt x="13659" y="2187"/>
                  <a:pt x="13666" y="2185"/>
                  <a:pt x="13673" y="2179"/>
                </a:cubicBezTo>
                <a:cubicBezTo>
                  <a:pt x="13676" y="2176"/>
                  <a:pt x="13680" y="2175"/>
                  <a:pt x="13683" y="2175"/>
                </a:cubicBezTo>
                <a:cubicBezTo>
                  <a:pt x="13704" y="2175"/>
                  <a:pt x="13724" y="2223"/>
                  <a:pt x="13743" y="2223"/>
                </a:cubicBezTo>
                <a:cubicBezTo>
                  <a:pt x="13751" y="2223"/>
                  <a:pt x="13759" y="2215"/>
                  <a:pt x="13766" y="2192"/>
                </a:cubicBezTo>
                <a:cubicBezTo>
                  <a:pt x="13770" y="2179"/>
                  <a:pt x="13775" y="2173"/>
                  <a:pt x="13779" y="2173"/>
                </a:cubicBezTo>
                <a:cubicBezTo>
                  <a:pt x="13794" y="2173"/>
                  <a:pt x="13809" y="2224"/>
                  <a:pt x="13829" y="2224"/>
                </a:cubicBezTo>
                <a:cubicBezTo>
                  <a:pt x="13834" y="2224"/>
                  <a:pt x="13839" y="2220"/>
                  <a:pt x="13845" y="2210"/>
                </a:cubicBezTo>
                <a:cubicBezTo>
                  <a:pt x="13867" y="2173"/>
                  <a:pt x="13914" y="2195"/>
                  <a:pt x="13948" y="2181"/>
                </a:cubicBezTo>
                <a:cubicBezTo>
                  <a:pt x="13994" y="2162"/>
                  <a:pt x="14037" y="2132"/>
                  <a:pt x="14081" y="2107"/>
                </a:cubicBezTo>
                <a:cubicBezTo>
                  <a:pt x="14079" y="2050"/>
                  <a:pt x="14083" y="2010"/>
                  <a:pt x="14101" y="2010"/>
                </a:cubicBezTo>
                <a:cubicBezTo>
                  <a:pt x="14109" y="2010"/>
                  <a:pt x="14119" y="2017"/>
                  <a:pt x="14132" y="2034"/>
                </a:cubicBezTo>
                <a:cubicBezTo>
                  <a:pt x="14125" y="2072"/>
                  <a:pt x="14117" y="2109"/>
                  <a:pt x="14109" y="2147"/>
                </a:cubicBezTo>
                <a:cubicBezTo>
                  <a:pt x="14170" y="2192"/>
                  <a:pt x="14225" y="2234"/>
                  <a:pt x="14284" y="2278"/>
                </a:cubicBezTo>
                <a:cubicBezTo>
                  <a:pt x="14285" y="2273"/>
                  <a:pt x="14294" y="2256"/>
                  <a:pt x="14303" y="2240"/>
                </a:cubicBezTo>
                <a:cubicBezTo>
                  <a:pt x="14313" y="2256"/>
                  <a:pt x="14325" y="2273"/>
                  <a:pt x="14335" y="2291"/>
                </a:cubicBezTo>
                <a:cubicBezTo>
                  <a:pt x="14341" y="2275"/>
                  <a:pt x="14347" y="2262"/>
                  <a:pt x="14353" y="2248"/>
                </a:cubicBezTo>
                <a:cubicBezTo>
                  <a:pt x="14375" y="2265"/>
                  <a:pt x="14397" y="2282"/>
                  <a:pt x="14420" y="2300"/>
                </a:cubicBezTo>
                <a:cubicBezTo>
                  <a:pt x="14426" y="2248"/>
                  <a:pt x="14429" y="2216"/>
                  <a:pt x="14434" y="2182"/>
                </a:cubicBezTo>
                <a:cubicBezTo>
                  <a:pt x="14454" y="2206"/>
                  <a:pt x="14473" y="2228"/>
                  <a:pt x="14491" y="2247"/>
                </a:cubicBezTo>
                <a:cubicBezTo>
                  <a:pt x="14504" y="2217"/>
                  <a:pt x="14513" y="2200"/>
                  <a:pt x="14522" y="2182"/>
                </a:cubicBezTo>
                <a:cubicBezTo>
                  <a:pt x="14532" y="2200"/>
                  <a:pt x="14544" y="2216"/>
                  <a:pt x="14550" y="2226"/>
                </a:cubicBezTo>
                <a:cubicBezTo>
                  <a:pt x="14585" y="2187"/>
                  <a:pt x="14618" y="2151"/>
                  <a:pt x="14647" y="2117"/>
                </a:cubicBezTo>
                <a:cubicBezTo>
                  <a:pt x="14671" y="2145"/>
                  <a:pt x="14691" y="2169"/>
                  <a:pt x="14709" y="2190"/>
                </a:cubicBezTo>
                <a:cubicBezTo>
                  <a:pt x="14732" y="2142"/>
                  <a:pt x="14752" y="2104"/>
                  <a:pt x="14772" y="2062"/>
                </a:cubicBezTo>
                <a:cubicBezTo>
                  <a:pt x="14782" y="2113"/>
                  <a:pt x="14787" y="2138"/>
                  <a:pt x="14794" y="2175"/>
                </a:cubicBezTo>
                <a:cubicBezTo>
                  <a:pt x="14807" y="2156"/>
                  <a:pt x="14819" y="2138"/>
                  <a:pt x="14822" y="2135"/>
                </a:cubicBezTo>
                <a:cubicBezTo>
                  <a:pt x="14862" y="2147"/>
                  <a:pt x="14905" y="2180"/>
                  <a:pt x="14935" y="2180"/>
                </a:cubicBezTo>
                <a:cubicBezTo>
                  <a:pt x="14945" y="2180"/>
                  <a:pt x="14953" y="2177"/>
                  <a:pt x="14959" y="2169"/>
                </a:cubicBezTo>
                <a:cubicBezTo>
                  <a:pt x="15005" y="2112"/>
                  <a:pt x="15063" y="2160"/>
                  <a:pt x="15097" y="2113"/>
                </a:cubicBezTo>
                <a:cubicBezTo>
                  <a:pt x="15126" y="2073"/>
                  <a:pt x="15156" y="2059"/>
                  <a:pt x="15185" y="2059"/>
                </a:cubicBezTo>
                <a:cubicBezTo>
                  <a:pt x="15203" y="2059"/>
                  <a:pt x="15220" y="2064"/>
                  <a:pt x="15237" y="2072"/>
                </a:cubicBezTo>
                <a:cubicBezTo>
                  <a:pt x="15239" y="2073"/>
                  <a:pt x="15241" y="2073"/>
                  <a:pt x="15243" y="2073"/>
                </a:cubicBezTo>
                <a:cubicBezTo>
                  <a:pt x="15265" y="2073"/>
                  <a:pt x="15273" y="2014"/>
                  <a:pt x="15291" y="2014"/>
                </a:cubicBezTo>
                <a:cubicBezTo>
                  <a:pt x="15298" y="2014"/>
                  <a:pt x="15306" y="2022"/>
                  <a:pt x="15316" y="2044"/>
                </a:cubicBezTo>
                <a:cubicBezTo>
                  <a:pt x="15317" y="2045"/>
                  <a:pt x="15318" y="2046"/>
                  <a:pt x="15320" y="2046"/>
                </a:cubicBezTo>
                <a:cubicBezTo>
                  <a:pt x="15332" y="2046"/>
                  <a:pt x="15366" y="2002"/>
                  <a:pt x="15389" y="1982"/>
                </a:cubicBezTo>
                <a:cubicBezTo>
                  <a:pt x="15377" y="1959"/>
                  <a:pt x="15366" y="1939"/>
                  <a:pt x="15356" y="1919"/>
                </a:cubicBezTo>
                <a:cubicBezTo>
                  <a:pt x="15389" y="1897"/>
                  <a:pt x="15419" y="1875"/>
                  <a:pt x="15453" y="1850"/>
                </a:cubicBezTo>
                <a:cubicBezTo>
                  <a:pt x="15458" y="1856"/>
                  <a:pt x="15469" y="1875"/>
                  <a:pt x="15481" y="1894"/>
                </a:cubicBezTo>
                <a:cubicBezTo>
                  <a:pt x="15511" y="1869"/>
                  <a:pt x="15556" y="1888"/>
                  <a:pt x="15572" y="1857"/>
                </a:cubicBezTo>
                <a:cubicBezTo>
                  <a:pt x="15583" y="1838"/>
                  <a:pt x="15591" y="1830"/>
                  <a:pt x="15600" y="1830"/>
                </a:cubicBezTo>
                <a:cubicBezTo>
                  <a:pt x="15626" y="1830"/>
                  <a:pt x="15645" y="1900"/>
                  <a:pt x="15670" y="1900"/>
                </a:cubicBezTo>
                <a:cubicBezTo>
                  <a:pt x="15671" y="1900"/>
                  <a:pt x="15671" y="1900"/>
                  <a:pt x="15671" y="1900"/>
                </a:cubicBezTo>
                <a:cubicBezTo>
                  <a:pt x="15671" y="1900"/>
                  <a:pt x="15672" y="1900"/>
                  <a:pt x="15672" y="1900"/>
                </a:cubicBezTo>
                <a:cubicBezTo>
                  <a:pt x="15704" y="1900"/>
                  <a:pt x="15741" y="1957"/>
                  <a:pt x="15774" y="1989"/>
                </a:cubicBezTo>
                <a:cubicBezTo>
                  <a:pt x="15776" y="1957"/>
                  <a:pt x="15777" y="1931"/>
                  <a:pt x="15778" y="1907"/>
                </a:cubicBezTo>
                <a:cubicBezTo>
                  <a:pt x="15791" y="1910"/>
                  <a:pt x="15807" y="1921"/>
                  <a:pt x="15819" y="1921"/>
                </a:cubicBezTo>
                <a:cubicBezTo>
                  <a:pt x="15823" y="1921"/>
                  <a:pt x="15826" y="1920"/>
                  <a:pt x="15828" y="1916"/>
                </a:cubicBezTo>
                <a:cubicBezTo>
                  <a:pt x="15837" y="1901"/>
                  <a:pt x="15845" y="1895"/>
                  <a:pt x="15853" y="1895"/>
                </a:cubicBezTo>
                <a:cubicBezTo>
                  <a:pt x="15864" y="1895"/>
                  <a:pt x="15875" y="1905"/>
                  <a:pt x="15889" y="1922"/>
                </a:cubicBezTo>
                <a:cubicBezTo>
                  <a:pt x="15903" y="1940"/>
                  <a:pt x="15924" y="1946"/>
                  <a:pt x="15942" y="1946"/>
                </a:cubicBezTo>
                <a:cubicBezTo>
                  <a:pt x="15946" y="1946"/>
                  <a:pt x="15950" y="1946"/>
                  <a:pt x="15954" y="1945"/>
                </a:cubicBezTo>
                <a:cubicBezTo>
                  <a:pt x="15974" y="1942"/>
                  <a:pt x="15992" y="1917"/>
                  <a:pt x="16011" y="1903"/>
                </a:cubicBezTo>
                <a:cubicBezTo>
                  <a:pt x="16023" y="1914"/>
                  <a:pt x="16040" y="1931"/>
                  <a:pt x="16057" y="1947"/>
                </a:cubicBezTo>
                <a:cubicBezTo>
                  <a:pt x="16069" y="1960"/>
                  <a:pt x="16082" y="1975"/>
                  <a:pt x="16083" y="1975"/>
                </a:cubicBezTo>
                <a:cubicBezTo>
                  <a:pt x="16083" y="1975"/>
                  <a:pt x="16082" y="1974"/>
                  <a:pt x="16082" y="1973"/>
                </a:cubicBezTo>
                <a:cubicBezTo>
                  <a:pt x="16115" y="1968"/>
                  <a:pt x="16145" y="1951"/>
                  <a:pt x="16165" y="1951"/>
                </a:cubicBezTo>
                <a:cubicBezTo>
                  <a:pt x="16173" y="1951"/>
                  <a:pt x="16179" y="1954"/>
                  <a:pt x="16183" y="1961"/>
                </a:cubicBezTo>
                <a:cubicBezTo>
                  <a:pt x="16193" y="1983"/>
                  <a:pt x="16201" y="1991"/>
                  <a:pt x="16207" y="1991"/>
                </a:cubicBezTo>
                <a:cubicBezTo>
                  <a:pt x="16222" y="1991"/>
                  <a:pt x="16229" y="1946"/>
                  <a:pt x="16243" y="1946"/>
                </a:cubicBezTo>
                <a:cubicBezTo>
                  <a:pt x="16244" y="1946"/>
                  <a:pt x="16245" y="1946"/>
                  <a:pt x="16246" y="1947"/>
                </a:cubicBezTo>
                <a:cubicBezTo>
                  <a:pt x="16277" y="1961"/>
                  <a:pt x="16307" y="1981"/>
                  <a:pt x="16318" y="1987"/>
                </a:cubicBezTo>
                <a:cubicBezTo>
                  <a:pt x="16385" y="1964"/>
                  <a:pt x="16435" y="1948"/>
                  <a:pt x="16504" y="1928"/>
                </a:cubicBezTo>
                <a:cubicBezTo>
                  <a:pt x="16517" y="1969"/>
                  <a:pt x="16535" y="2020"/>
                  <a:pt x="16549" y="2067"/>
                </a:cubicBezTo>
                <a:cubicBezTo>
                  <a:pt x="16598" y="2042"/>
                  <a:pt x="16639" y="2019"/>
                  <a:pt x="16680" y="2001"/>
                </a:cubicBezTo>
                <a:cubicBezTo>
                  <a:pt x="16726" y="1982"/>
                  <a:pt x="16773" y="1970"/>
                  <a:pt x="16824" y="1954"/>
                </a:cubicBezTo>
                <a:cubicBezTo>
                  <a:pt x="16852" y="1991"/>
                  <a:pt x="16878" y="2007"/>
                  <a:pt x="16905" y="2007"/>
                </a:cubicBezTo>
                <a:cubicBezTo>
                  <a:pt x="16939" y="2007"/>
                  <a:pt x="16972" y="1981"/>
                  <a:pt x="17004" y="1942"/>
                </a:cubicBezTo>
                <a:cubicBezTo>
                  <a:pt x="17024" y="1961"/>
                  <a:pt x="17046" y="1995"/>
                  <a:pt x="17065" y="1995"/>
                </a:cubicBezTo>
                <a:cubicBezTo>
                  <a:pt x="17065" y="1995"/>
                  <a:pt x="17065" y="1995"/>
                  <a:pt x="17066" y="1995"/>
                </a:cubicBezTo>
                <a:cubicBezTo>
                  <a:pt x="17092" y="1993"/>
                  <a:pt x="17126" y="1953"/>
                  <a:pt x="17146" y="1953"/>
                </a:cubicBezTo>
                <a:cubicBezTo>
                  <a:pt x="17151" y="1953"/>
                  <a:pt x="17155" y="1955"/>
                  <a:pt x="17158" y="1960"/>
                </a:cubicBezTo>
                <a:cubicBezTo>
                  <a:pt x="17181" y="1992"/>
                  <a:pt x="17201" y="1997"/>
                  <a:pt x="17221" y="1997"/>
                </a:cubicBezTo>
                <a:cubicBezTo>
                  <a:pt x="17232" y="1997"/>
                  <a:pt x="17242" y="1996"/>
                  <a:pt x="17253" y="1996"/>
                </a:cubicBezTo>
                <a:cubicBezTo>
                  <a:pt x="17257" y="1996"/>
                  <a:pt x="17262" y="1996"/>
                  <a:pt x="17266" y="1997"/>
                </a:cubicBezTo>
                <a:cubicBezTo>
                  <a:pt x="17269" y="1998"/>
                  <a:pt x="17273" y="1998"/>
                  <a:pt x="17277" y="1998"/>
                </a:cubicBezTo>
                <a:cubicBezTo>
                  <a:pt x="17287" y="1998"/>
                  <a:pt x="17298" y="1994"/>
                  <a:pt x="17304" y="1984"/>
                </a:cubicBezTo>
                <a:cubicBezTo>
                  <a:pt x="17385" y="1845"/>
                  <a:pt x="17509" y="1926"/>
                  <a:pt x="17597" y="1828"/>
                </a:cubicBezTo>
                <a:cubicBezTo>
                  <a:pt x="17606" y="1836"/>
                  <a:pt x="17614" y="1839"/>
                  <a:pt x="17622" y="1839"/>
                </a:cubicBezTo>
                <a:cubicBezTo>
                  <a:pt x="17651" y="1839"/>
                  <a:pt x="17676" y="1798"/>
                  <a:pt x="17705" y="1798"/>
                </a:cubicBezTo>
                <a:cubicBezTo>
                  <a:pt x="17716" y="1798"/>
                  <a:pt x="17727" y="1803"/>
                  <a:pt x="17738" y="1817"/>
                </a:cubicBezTo>
                <a:cubicBezTo>
                  <a:pt x="17777" y="1722"/>
                  <a:pt x="17803" y="1675"/>
                  <a:pt x="17814" y="1675"/>
                </a:cubicBezTo>
                <a:cubicBezTo>
                  <a:pt x="17815" y="1675"/>
                  <a:pt x="17817" y="1676"/>
                  <a:pt x="17818" y="1678"/>
                </a:cubicBezTo>
                <a:lnTo>
                  <a:pt x="17832" y="1754"/>
                </a:lnTo>
                <a:cubicBezTo>
                  <a:pt x="17879" y="1718"/>
                  <a:pt x="17929" y="1711"/>
                  <a:pt x="17980" y="1711"/>
                </a:cubicBezTo>
                <a:cubicBezTo>
                  <a:pt x="18012" y="1711"/>
                  <a:pt x="18045" y="1714"/>
                  <a:pt x="18077" y="1714"/>
                </a:cubicBezTo>
                <a:cubicBezTo>
                  <a:pt x="18149" y="1714"/>
                  <a:pt x="18218" y="1700"/>
                  <a:pt x="18275" y="1610"/>
                </a:cubicBezTo>
                <a:cubicBezTo>
                  <a:pt x="18310" y="1647"/>
                  <a:pt x="18340" y="1675"/>
                  <a:pt x="18362" y="1698"/>
                </a:cubicBezTo>
                <a:cubicBezTo>
                  <a:pt x="18403" y="1642"/>
                  <a:pt x="18443" y="1585"/>
                  <a:pt x="18481" y="1532"/>
                </a:cubicBezTo>
                <a:cubicBezTo>
                  <a:pt x="18505" y="1561"/>
                  <a:pt x="18519" y="1580"/>
                  <a:pt x="18536" y="1601"/>
                </a:cubicBezTo>
                <a:cubicBezTo>
                  <a:pt x="18559" y="1578"/>
                  <a:pt x="18580" y="1554"/>
                  <a:pt x="18600" y="1532"/>
                </a:cubicBezTo>
                <a:cubicBezTo>
                  <a:pt x="18616" y="1558"/>
                  <a:pt x="18627" y="1578"/>
                  <a:pt x="18639" y="1595"/>
                </a:cubicBezTo>
                <a:cubicBezTo>
                  <a:pt x="18646" y="1578"/>
                  <a:pt x="18655" y="1560"/>
                  <a:pt x="18664" y="1544"/>
                </a:cubicBezTo>
                <a:cubicBezTo>
                  <a:pt x="18672" y="1558"/>
                  <a:pt x="18681" y="1571"/>
                  <a:pt x="18683" y="1575"/>
                </a:cubicBezTo>
                <a:lnTo>
                  <a:pt x="18683" y="1575"/>
                </a:lnTo>
                <a:cubicBezTo>
                  <a:pt x="18752" y="1563"/>
                  <a:pt x="18811" y="1542"/>
                  <a:pt x="18868" y="1542"/>
                </a:cubicBezTo>
                <a:cubicBezTo>
                  <a:pt x="18877" y="1542"/>
                  <a:pt x="18885" y="1543"/>
                  <a:pt x="18893" y="1544"/>
                </a:cubicBezTo>
                <a:cubicBezTo>
                  <a:pt x="18958" y="1551"/>
                  <a:pt x="19025" y="1589"/>
                  <a:pt x="19093" y="1616"/>
                </a:cubicBezTo>
                <a:cubicBezTo>
                  <a:pt x="19099" y="1642"/>
                  <a:pt x="19108" y="1675"/>
                  <a:pt x="19117" y="1716"/>
                </a:cubicBezTo>
                <a:cubicBezTo>
                  <a:pt x="19133" y="1706"/>
                  <a:pt x="19146" y="1697"/>
                  <a:pt x="19159" y="1686"/>
                </a:cubicBezTo>
                <a:cubicBezTo>
                  <a:pt x="19146" y="1654"/>
                  <a:pt x="19137" y="1635"/>
                  <a:pt x="19120" y="1595"/>
                </a:cubicBezTo>
                <a:cubicBezTo>
                  <a:pt x="19147" y="1595"/>
                  <a:pt x="19169" y="1593"/>
                  <a:pt x="19189" y="1593"/>
                </a:cubicBezTo>
                <a:cubicBezTo>
                  <a:pt x="19202" y="1593"/>
                  <a:pt x="19214" y="1594"/>
                  <a:pt x="19226" y="1597"/>
                </a:cubicBezTo>
                <a:cubicBezTo>
                  <a:pt x="19242" y="1600"/>
                  <a:pt x="19259" y="1626"/>
                  <a:pt x="19276" y="1638"/>
                </a:cubicBezTo>
                <a:cubicBezTo>
                  <a:pt x="19290" y="1648"/>
                  <a:pt x="19358" y="1653"/>
                  <a:pt x="19405" y="1653"/>
                </a:cubicBezTo>
                <a:cubicBezTo>
                  <a:pt x="19424" y="1653"/>
                  <a:pt x="19438" y="1652"/>
                  <a:pt x="19446" y="1651"/>
                </a:cubicBezTo>
                <a:cubicBezTo>
                  <a:pt x="19477" y="1645"/>
                  <a:pt x="19505" y="1653"/>
                  <a:pt x="19532" y="1603"/>
                </a:cubicBezTo>
                <a:cubicBezTo>
                  <a:pt x="19535" y="1596"/>
                  <a:pt x="19540" y="1593"/>
                  <a:pt x="19547" y="1593"/>
                </a:cubicBezTo>
                <a:cubicBezTo>
                  <a:pt x="19565" y="1593"/>
                  <a:pt x="19592" y="1615"/>
                  <a:pt x="19601" y="1617"/>
                </a:cubicBezTo>
                <a:cubicBezTo>
                  <a:pt x="19662" y="1600"/>
                  <a:pt x="19722" y="1589"/>
                  <a:pt x="19780" y="1589"/>
                </a:cubicBezTo>
                <a:cubicBezTo>
                  <a:pt x="19900" y="1589"/>
                  <a:pt x="20016" y="1633"/>
                  <a:pt x="20133" y="1750"/>
                </a:cubicBezTo>
                <a:cubicBezTo>
                  <a:pt x="20135" y="1722"/>
                  <a:pt x="20136" y="1695"/>
                  <a:pt x="20138" y="1647"/>
                </a:cubicBezTo>
                <a:cubicBezTo>
                  <a:pt x="20147" y="1647"/>
                  <a:pt x="20161" y="1653"/>
                  <a:pt x="20172" y="1653"/>
                </a:cubicBezTo>
                <a:cubicBezTo>
                  <a:pt x="20178" y="1653"/>
                  <a:pt x="20183" y="1651"/>
                  <a:pt x="20186" y="1645"/>
                </a:cubicBezTo>
                <a:cubicBezTo>
                  <a:pt x="20206" y="1603"/>
                  <a:pt x="20228" y="1587"/>
                  <a:pt x="20250" y="1587"/>
                </a:cubicBezTo>
                <a:cubicBezTo>
                  <a:pt x="20281" y="1587"/>
                  <a:pt x="20313" y="1619"/>
                  <a:pt x="20344" y="1654"/>
                </a:cubicBezTo>
                <a:cubicBezTo>
                  <a:pt x="20370" y="1685"/>
                  <a:pt x="20392" y="1698"/>
                  <a:pt x="20413" y="1698"/>
                </a:cubicBezTo>
                <a:cubicBezTo>
                  <a:pt x="20435" y="1698"/>
                  <a:pt x="20455" y="1684"/>
                  <a:pt x="20479" y="1661"/>
                </a:cubicBezTo>
                <a:cubicBezTo>
                  <a:pt x="20486" y="1655"/>
                  <a:pt x="20493" y="1653"/>
                  <a:pt x="20501" y="1653"/>
                </a:cubicBezTo>
                <a:cubicBezTo>
                  <a:pt x="20527" y="1653"/>
                  <a:pt x="20557" y="1678"/>
                  <a:pt x="20566" y="1680"/>
                </a:cubicBezTo>
                <a:cubicBezTo>
                  <a:pt x="20641" y="1658"/>
                  <a:pt x="20694" y="1641"/>
                  <a:pt x="20775" y="1616"/>
                </a:cubicBezTo>
                <a:cubicBezTo>
                  <a:pt x="20728" y="1558"/>
                  <a:pt x="20707" y="1532"/>
                  <a:pt x="20685" y="1505"/>
                </a:cubicBezTo>
                <a:cubicBezTo>
                  <a:pt x="20706" y="1480"/>
                  <a:pt x="20728" y="1454"/>
                  <a:pt x="20747" y="1430"/>
                </a:cubicBezTo>
                <a:cubicBezTo>
                  <a:pt x="20766" y="1483"/>
                  <a:pt x="20785" y="1535"/>
                  <a:pt x="20803" y="1583"/>
                </a:cubicBezTo>
                <a:cubicBezTo>
                  <a:pt x="20819" y="1587"/>
                  <a:pt x="20835" y="1589"/>
                  <a:pt x="20852" y="1589"/>
                </a:cubicBezTo>
                <a:cubicBezTo>
                  <a:pt x="20879" y="1589"/>
                  <a:pt x="20906" y="1585"/>
                  <a:pt x="20932" y="1585"/>
                </a:cubicBezTo>
                <a:cubicBezTo>
                  <a:pt x="20976" y="1585"/>
                  <a:pt x="21019" y="1595"/>
                  <a:pt x="21062" y="1650"/>
                </a:cubicBezTo>
                <a:cubicBezTo>
                  <a:pt x="21073" y="1626"/>
                  <a:pt x="21082" y="1607"/>
                  <a:pt x="21088" y="1594"/>
                </a:cubicBezTo>
                <a:cubicBezTo>
                  <a:pt x="21126" y="1632"/>
                  <a:pt x="21163" y="1669"/>
                  <a:pt x="21200" y="1704"/>
                </a:cubicBezTo>
                <a:cubicBezTo>
                  <a:pt x="21215" y="1682"/>
                  <a:pt x="21228" y="1663"/>
                  <a:pt x="21241" y="1642"/>
                </a:cubicBezTo>
                <a:cubicBezTo>
                  <a:pt x="21269" y="1664"/>
                  <a:pt x="21297" y="1683"/>
                  <a:pt x="21325" y="1706"/>
                </a:cubicBezTo>
                <a:cubicBezTo>
                  <a:pt x="21331" y="1651"/>
                  <a:pt x="21334" y="1619"/>
                  <a:pt x="21338" y="1583"/>
                </a:cubicBezTo>
                <a:cubicBezTo>
                  <a:pt x="21351" y="1605"/>
                  <a:pt x="21365" y="1639"/>
                  <a:pt x="21373" y="1639"/>
                </a:cubicBezTo>
                <a:cubicBezTo>
                  <a:pt x="21373" y="1639"/>
                  <a:pt x="21373" y="1639"/>
                  <a:pt x="21374" y="1639"/>
                </a:cubicBezTo>
                <a:cubicBezTo>
                  <a:pt x="21391" y="1633"/>
                  <a:pt x="21410" y="1593"/>
                  <a:pt x="21422" y="1593"/>
                </a:cubicBezTo>
                <a:cubicBezTo>
                  <a:pt x="21424" y="1593"/>
                  <a:pt x="21425" y="1594"/>
                  <a:pt x="21427" y="1595"/>
                </a:cubicBezTo>
                <a:cubicBezTo>
                  <a:pt x="21445" y="1614"/>
                  <a:pt x="21457" y="1634"/>
                  <a:pt x="21473" y="1634"/>
                </a:cubicBezTo>
                <a:cubicBezTo>
                  <a:pt x="21481" y="1634"/>
                  <a:pt x="21489" y="1630"/>
                  <a:pt x="21499" y="1620"/>
                </a:cubicBezTo>
                <a:cubicBezTo>
                  <a:pt x="21517" y="1604"/>
                  <a:pt x="21551" y="1583"/>
                  <a:pt x="21573" y="1583"/>
                </a:cubicBezTo>
                <a:cubicBezTo>
                  <a:pt x="21580" y="1583"/>
                  <a:pt x="21586" y="1585"/>
                  <a:pt x="21590" y="1591"/>
                </a:cubicBezTo>
                <a:cubicBezTo>
                  <a:pt x="21617" y="1634"/>
                  <a:pt x="21643" y="1644"/>
                  <a:pt x="21668" y="1644"/>
                </a:cubicBezTo>
                <a:cubicBezTo>
                  <a:pt x="21689" y="1644"/>
                  <a:pt x="21709" y="1637"/>
                  <a:pt x="21729" y="1637"/>
                </a:cubicBezTo>
                <a:cubicBezTo>
                  <a:pt x="21740" y="1637"/>
                  <a:pt x="21750" y="1639"/>
                  <a:pt x="21760" y="1645"/>
                </a:cubicBezTo>
                <a:cubicBezTo>
                  <a:pt x="21777" y="1582"/>
                  <a:pt x="21791" y="1526"/>
                  <a:pt x="21812" y="1444"/>
                </a:cubicBezTo>
                <a:cubicBezTo>
                  <a:pt x="21824" y="1530"/>
                  <a:pt x="21831" y="1582"/>
                  <a:pt x="21841" y="1658"/>
                </a:cubicBezTo>
                <a:cubicBezTo>
                  <a:pt x="21861" y="1560"/>
                  <a:pt x="21877" y="1482"/>
                  <a:pt x="21897" y="1372"/>
                </a:cubicBezTo>
                <a:cubicBezTo>
                  <a:pt x="21924" y="1444"/>
                  <a:pt x="21937" y="1485"/>
                  <a:pt x="21953" y="1527"/>
                </a:cubicBezTo>
                <a:cubicBezTo>
                  <a:pt x="21959" y="1489"/>
                  <a:pt x="21965" y="1452"/>
                  <a:pt x="21972" y="1414"/>
                </a:cubicBezTo>
                <a:cubicBezTo>
                  <a:pt x="21983" y="1432"/>
                  <a:pt x="21990" y="1445"/>
                  <a:pt x="21997" y="1460"/>
                </a:cubicBezTo>
                <a:cubicBezTo>
                  <a:pt x="22009" y="1448"/>
                  <a:pt x="22021" y="1435"/>
                  <a:pt x="22036" y="1420"/>
                </a:cubicBezTo>
                <a:cubicBezTo>
                  <a:pt x="22044" y="1476"/>
                  <a:pt x="22052" y="1529"/>
                  <a:pt x="22058" y="1576"/>
                </a:cubicBezTo>
                <a:cubicBezTo>
                  <a:pt x="22073" y="1583"/>
                  <a:pt x="22088" y="1585"/>
                  <a:pt x="22103" y="1585"/>
                </a:cubicBezTo>
                <a:cubicBezTo>
                  <a:pt x="22128" y="1585"/>
                  <a:pt x="22152" y="1579"/>
                  <a:pt x="22175" y="1579"/>
                </a:cubicBezTo>
                <a:cubicBezTo>
                  <a:pt x="22206" y="1579"/>
                  <a:pt x="22236" y="1589"/>
                  <a:pt x="22265" y="1632"/>
                </a:cubicBezTo>
                <a:cubicBezTo>
                  <a:pt x="22290" y="1600"/>
                  <a:pt x="22318" y="1566"/>
                  <a:pt x="22345" y="1532"/>
                </a:cubicBezTo>
                <a:cubicBezTo>
                  <a:pt x="22369" y="1593"/>
                  <a:pt x="22374" y="1694"/>
                  <a:pt x="22431" y="1694"/>
                </a:cubicBezTo>
                <a:cubicBezTo>
                  <a:pt x="22432" y="1694"/>
                  <a:pt x="22434" y="1694"/>
                  <a:pt x="22436" y="1694"/>
                </a:cubicBezTo>
                <a:cubicBezTo>
                  <a:pt x="22442" y="1661"/>
                  <a:pt x="22448" y="1623"/>
                  <a:pt x="22455" y="1583"/>
                </a:cubicBezTo>
                <a:cubicBezTo>
                  <a:pt x="22467" y="1601"/>
                  <a:pt x="22477" y="1619"/>
                  <a:pt x="22489" y="1638"/>
                </a:cubicBezTo>
                <a:cubicBezTo>
                  <a:pt x="22499" y="1611"/>
                  <a:pt x="22509" y="1585"/>
                  <a:pt x="22521" y="1557"/>
                </a:cubicBezTo>
                <a:cubicBezTo>
                  <a:pt x="22509" y="1523"/>
                  <a:pt x="22496" y="1488"/>
                  <a:pt x="22483" y="1450"/>
                </a:cubicBezTo>
                <a:lnTo>
                  <a:pt x="22524" y="1366"/>
                </a:lnTo>
                <a:cubicBezTo>
                  <a:pt x="22537" y="1380"/>
                  <a:pt x="22552" y="1398"/>
                  <a:pt x="22568" y="1417"/>
                </a:cubicBezTo>
                <a:cubicBezTo>
                  <a:pt x="22586" y="1395"/>
                  <a:pt x="22603" y="1373"/>
                  <a:pt x="22620" y="1352"/>
                </a:cubicBezTo>
                <a:cubicBezTo>
                  <a:pt x="22630" y="1361"/>
                  <a:pt x="22639" y="1366"/>
                  <a:pt x="22648" y="1374"/>
                </a:cubicBezTo>
                <a:cubicBezTo>
                  <a:pt x="22654" y="1383"/>
                  <a:pt x="22661" y="1395"/>
                  <a:pt x="22661" y="1395"/>
                </a:cubicBezTo>
                <a:cubicBezTo>
                  <a:pt x="22661" y="1395"/>
                  <a:pt x="22661" y="1395"/>
                  <a:pt x="22661" y="1395"/>
                </a:cubicBezTo>
                <a:cubicBezTo>
                  <a:pt x="22699" y="1365"/>
                  <a:pt x="22737" y="1353"/>
                  <a:pt x="22775" y="1353"/>
                </a:cubicBezTo>
                <a:cubicBezTo>
                  <a:pt x="22861" y="1353"/>
                  <a:pt x="22946" y="1414"/>
                  <a:pt x="23030" y="1466"/>
                </a:cubicBezTo>
                <a:cubicBezTo>
                  <a:pt x="23051" y="1444"/>
                  <a:pt x="23071" y="1432"/>
                  <a:pt x="23090" y="1432"/>
                </a:cubicBezTo>
                <a:cubicBezTo>
                  <a:pt x="23105" y="1432"/>
                  <a:pt x="23120" y="1440"/>
                  <a:pt x="23135" y="1454"/>
                </a:cubicBezTo>
                <a:cubicBezTo>
                  <a:pt x="23170" y="1420"/>
                  <a:pt x="23204" y="1407"/>
                  <a:pt x="23237" y="1407"/>
                </a:cubicBezTo>
                <a:cubicBezTo>
                  <a:pt x="23308" y="1407"/>
                  <a:pt x="23373" y="1465"/>
                  <a:pt x="23427" y="1505"/>
                </a:cubicBezTo>
                <a:cubicBezTo>
                  <a:pt x="23497" y="1482"/>
                  <a:pt x="23547" y="1466"/>
                  <a:pt x="23600" y="1448"/>
                </a:cubicBezTo>
                <a:cubicBezTo>
                  <a:pt x="23611" y="1419"/>
                  <a:pt x="23626" y="1385"/>
                  <a:pt x="23636" y="1361"/>
                </a:cubicBezTo>
                <a:cubicBezTo>
                  <a:pt x="23669" y="1432"/>
                  <a:pt x="23702" y="1505"/>
                  <a:pt x="23733" y="1570"/>
                </a:cubicBezTo>
                <a:cubicBezTo>
                  <a:pt x="23766" y="1532"/>
                  <a:pt x="23791" y="1502"/>
                  <a:pt x="23817" y="1472"/>
                </a:cubicBezTo>
                <a:cubicBezTo>
                  <a:pt x="23846" y="1510"/>
                  <a:pt x="23874" y="1526"/>
                  <a:pt x="23901" y="1526"/>
                </a:cubicBezTo>
                <a:cubicBezTo>
                  <a:pt x="23935" y="1526"/>
                  <a:pt x="23968" y="1500"/>
                  <a:pt x="24000" y="1461"/>
                </a:cubicBezTo>
                <a:cubicBezTo>
                  <a:pt x="24019" y="1482"/>
                  <a:pt x="24039" y="1502"/>
                  <a:pt x="24056" y="1520"/>
                </a:cubicBezTo>
                <a:cubicBezTo>
                  <a:pt x="24093" y="1513"/>
                  <a:pt x="24096" y="1407"/>
                  <a:pt x="24132" y="1407"/>
                </a:cubicBezTo>
                <a:cubicBezTo>
                  <a:pt x="24138" y="1407"/>
                  <a:pt x="24146" y="1410"/>
                  <a:pt x="24156" y="1419"/>
                </a:cubicBezTo>
                <a:cubicBezTo>
                  <a:pt x="24163" y="1470"/>
                  <a:pt x="24170" y="1522"/>
                  <a:pt x="24178" y="1570"/>
                </a:cubicBezTo>
                <a:cubicBezTo>
                  <a:pt x="24211" y="1530"/>
                  <a:pt x="24245" y="1509"/>
                  <a:pt x="24279" y="1509"/>
                </a:cubicBezTo>
                <a:cubicBezTo>
                  <a:pt x="24309" y="1509"/>
                  <a:pt x="24339" y="1524"/>
                  <a:pt x="24370" y="1555"/>
                </a:cubicBezTo>
                <a:cubicBezTo>
                  <a:pt x="24397" y="1581"/>
                  <a:pt x="24437" y="1622"/>
                  <a:pt x="24458" y="1622"/>
                </a:cubicBezTo>
                <a:cubicBezTo>
                  <a:pt x="24462" y="1622"/>
                  <a:pt x="24465" y="1620"/>
                  <a:pt x="24468" y="1616"/>
                </a:cubicBezTo>
                <a:cubicBezTo>
                  <a:pt x="24488" y="1580"/>
                  <a:pt x="24511" y="1572"/>
                  <a:pt x="24535" y="1572"/>
                </a:cubicBezTo>
                <a:cubicBezTo>
                  <a:pt x="24554" y="1572"/>
                  <a:pt x="24574" y="1577"/>
                  <a:pt x="24593" y="1577"/>
                </a:cubicBezTo>
                <a:cubicBezTo>
                  <a:pt x="24608" y="1577"/>
                  <a:pt x="24622" y="1574"/>
                  <a:pt x="24635" y="1563"/>
                </a:cubicBezTo>
                <a:cubicBezTo>
                  <a:pt x="24646" y="1580"/>
                  <a:pt x="24656" y="1598"/>
                  <a:pt x="24666" y="1617"/>
                </a:cubicBezTo>
                <a:cubicBezTo>
                  <a:pt x="24671" y="1561"/>
                  <a:pt x="24674" y="1507"/>
                  <a:pt x="24678" y="1411"/>
                </a:cubicBezTo>
                <a:cubicBezTo>
                  <a:pt x="24697" y="1527"/>
                  <a:pt x="24706" y="1579"/>
                  <a:pt x="24712" y="1619"/>
                </a:cubicBezTo>
                <a:lnTo>
                  <a:pt x="24810" y="1619"/>
                </a:lnTo>
                <a:cubicBezTo>
                  <a:pt x="24813" y="1578"/>
                  <a:pt x="24816" y="1547"/>
                  <a:pt x="24819" y="1513"/>
                </a:cubicBezTo>
                <a:cubicBezTo>
                  <a:pt x="24835" y="1536"/>
                  <a:pt x="24846" y="1552"/>
                  <a:pt x="24856" y="1569"/>
                </a:cubicBezTo>
                <a:cubicBezTo>
                  <a:pt x="24862" y="1530"/>
                  <a:pt x="24868" y="1497"/>
                  <a:pt x="24875" y="1448"/>
                </a:cubicBezTo>
                <a:cubicBezTo>
                  <a:pt x="24888" y="1501"/>
                  <a:pt x="24897" y="1533"/>
                  <a:pt x="24909" y="1580"/>
                </a:cubicBezTo>
                <a:cubicBezTo>
                  <a:pt x="24931" y="1560"/>
                  <a:pt x="24950" y="1542"/>
                  <a:pt x="24969" y="1526"/>
                </a:cubicBezTo>
                <a:cubicBezTo>
                  <a:pt x="24980" y="1544"/>
                  <a:pt x="24987" y="1558"/>
                  <a:pt x="24990" y="1564"/>
                </a:cubicBezTo>
                <a:cubicBezTo>
                  <a:pt x="25009" y="1544"/>
                  <a:pt x="25027" y="1525"/>
                  <a:pt x="25035" y="1513"/>
                </a:cubicBezTo>
                <a:cubicBezTo>
                  <a:pt x="25063" y="1566"/>
                  <a:pt x="25084" y="1603"/>
                  <a:pt x="25116" y="1663"/>
                </a:cubicBezTo>
                <a:cubicBezTo>
                  <a:pt x="25118" y="1570"/>
                  <a:pt x="25118" y="1517"/>
                  <a:pt x="25118" y="1439"/>
                </a:cubicBezTo>
                <a:cubicBezTo>
                  <a:pt x="25165" y="1541"/>
                  <a:pt x="25205" y="1623"/>
                  <a:pt x="25233" y="1680"/>
                </a:cubicBezTo>
                <a:lnTo>
                  <a:pt x="25365" y="1680"/>
                </a:lnTo>
                <a:cubicBezTo>
                  <a:pt x="25380" y="1645"/>
                  <a:pt x="25394" y="1611"/>
                  <a:pt x="25412" y="1569"/>
                </a:cubicBezTo>
                <a:lnTo>
                  <a:pt x="25503" y="1569"/>
                </a:lnTo>
                <a:cubicBezTo>
                  <a:pt x="25517" y="1510"/>
                  <a:pt x="25528" y="1455"/>
                  <a:pt x="25534" y="1423"/>
                </a:cubicBezTo>
                <a:cubicBezTo>
                  <a:pt x="25574" y="1392"/>
                  <a:pt x="25605" y="1369"/>
                  <a:pt x="25637" y="1342"/>
                </a:cubicBezTo>
                <a:cubicBezTo>
                  <a:pt x="25655" y="1360"/>
                  <a:pt x="25675" y="1389"/>
                  <a:pt x="25696" y="1397"/>
                </a:cubicBezTo>
                <a:cubicBezTo>
                  <a:pt x="25706" y="1400"/>
                  <a:pt x="25716" y="1401"/>
                  <a:pt x="25725" y="1401"/>
                </a:cubicBezTo>
                <a:cubicBezTo>
                  <a:pt x="25741" y="1401"/>
                  <a:pt x="25756" y="1398"/>
                  <a:pt x="25768" y="1398"/>
                </a:cubicBezTo>
                <a:cubicBezTo>
                  <a:pt x="25781" y="1452"/>
                  <a:pt x="25789" y="1480"/>
                  <a:pt x="25795" y="1508"/>
                </a:cubicBezTo>
                <a:cubicBezTo>
                  <a:pt x="25800" y="1505"/>
                  <a:pt x="25808" y="1502"/>
                  <a:pt x="25814" y="1498"/>
                </a:cubicBezTo>
                <a:cubicBezTo>
                  <a:pt x="25799" y="1411"/>
                  <a:pt x="25784" y="1324"/>
                  <a:pt x="25768" y="1238"/>
                </a:cubicBezTo>
                <a:cubicBezTo>
                  <a:pt x="25774" y="1233"/>
                  <a:pt x="25780" y="1229"/>
                  <a:pt x="25786" y="1224"/>
                </a:cubicBezTo>
                <a:cubicBezTo>
                  <a:pt x="25818" y="1319"/>
                  <a:pt x="25852" y="1413"/>
                  <a:pt x="25884" y="1507"/>
                </a:cubicBezTo>
                <a:cubicBezTo>
                  <a:pt x="25887" y="1491"/>
                  <a:pt x="25890" y="1476"/>
                  <a:pt x="25893" y="1460"/>
                </a:cubicBezTo>
                <a:cubicBezTo>
                  <a:pt x="25896" y="1438"/>
                  <a:pt x="25901" y="1416"/>
                  <a:pt x="25903" y="1394"/>
                </a:cubicBezTo>
                <a:cubicBezTo>
                  <a:pt x="25947" y="1427"/>
                  <a:pt x="25964" y="1441"/>
                  <a:pt x="25988" y="1441"/>
                </a:cubicBezTo>
                <a:cubicBezTo>
                  <a:pt x="26005" y="1441"/>
                  <a:pt x="26025" y="1434"/>
                  <a:pt x="26059" y="1423"/>
                </a:cubicBezTo>
                <a:cubicBezTo>
                  <a:pt x="26061" y="1423"/>
                  <a:pt x="26062" y="1423"/>
                  <a:pt x="26063" y="1423"/>
                </a:cubicBezTo>
                <a:cubicBezTo>
                  <a:pt x="26071" y="1423"/>
                  <a:pt x="26080" y="1431"/>
                  <a:pt x="26089" y="1432"/>
                </a:cubicBezTo>
                <a:cubicBezTo>
                  <a:pt x="26166" y="1437"/>
                  <a:pt x="26244" y="1450"/>
                  <a:pt x="26321" y="1450"/>
                </a:cubicBezTo>
                <a:cubicBezTo>
                  <a:pt x="26349" y="1450"/>
                  <a:pt x="26377" y="1448"/>
                  <a:pt x="26405" y="1444"/>
                </a:cubicBezTo>
                <a:cubicBezTo>
                  <a:pt x="26427" y="1440"/>
                  <a:pt x="26447" y="1400"/>
                  <a:pt x="26472" y="1400"/>
                </a:cubicBezTo>
                <a:cubicBezTo>
                  <a:pt x="26480" y="1400"/>
                  <a:pt x="26489" y="1405"/>
                  <a:pt x="26499" y="1417"/>
                </a:cubicBezTo>
                <a:cubicBezTo>
                  <a:pt x="26506" y="1425"/>
                  <a:pt x="26512" y="1428"/>
                  <a:pt x="26518" y="1428"/>
                </a:cubicBezTo>
                <a:cubicBezTo>
                  <a:pt x="26540" y="1428"/>
                  <a:pt x="26558" y="1384"/>
                  <a:pt x="26575" y="1384"/>
                </a:cubicBezTo>
                <a:cubicBezTo>
                  <a:pt x="26580" y="1384"/>
                  <a:pt x="26584" y="1388"/>
                  <a:pt x="26589" y="1398"/>
                </a:cubicBezTo>
                <a:cubicBezTo>
                  <a:pt x="26608" y="1436"/>
                  <a:pt x="26626" y="1446"/>
                  <a:pt x="26644" y="1446"/>
                </a:cubicBezTo>
                <a:cubicBezTo>
                  <a:pt x="26668" y="1446"/>
                  <a:pt x="26692" y="1426"/>
                  <a:pt x="26716" y="1426"/>
                </a:cubicBezTo>
                <a:cubicBezTo>
                  <a:pt x="26729" y="1426"/>
                  <a:pt x="26742" y="1432"/>
                  <a:pt x="26755" y="1451"/>
                </a:cubicBezTo>
                <a:cubicBezTo>
                  <a:pt x="26769" y="1403"/>
                  <a:pt x="26787" y="1389"/>
                  <a:pt x="26807" y="1389"/>
                </a:cubicBezTo>
                <a:cubicBezTo>
                  <a:pt x="26835" y="1389"/>
                  <a:pt x="26867" y="1417"/>
                  <a:pt x="26897" y="1417"/>
                </a:cubicBezTo>
                <a:cubicBezTo>
                  <a:pt x="26908" y="1417"/>
                  <a:pt x="26919" y="1413"/>
                  <a:pt x="26929" y="1402"/>
                </a:cubicBezTo>
                <a:cubicBezTo>
                  <a:pt x="26937" y="1394"/>
                  <a:pt x="26947" y="1390"/>
                  <a:pt x="26958" y="1390"/>
                </a:cubicBezTo>
                <a:cubicBezTo>
                  <a:pt x="26990" y="1390"/>
                  <a:pt x="27031" y="1421"/>
                  <a:pt x="27060" y="1429"/>
                </a:cubicBezTo>
                <a:cubicBezTo>
                  <a:pt x="27108" y="1413"/>
                  <a:pt x="27150" y="1399"/>
                  <a:pt x="27188" y="1386"/>
                </a:cubicBezTo>
                <a:cubicBezTo>
                  <a:pt x="27201" y="1441"/>
                  <a:pt x="27208" y="1473"/>
                  <a:pt x="27217" y="1508"/>
                </a:cubicBezTo>
                <a:cubicBezTo>
                  <a:pt x="27236" y="1467"/>
                  <a:pt x="27253" y="1432"/>
                  <a:pt x="27272" y="1391"/>
                </a:cubicBezTo>
                <a:cubicBezTo>
                  <a:pt x="27288" y="1430"/>
                  <a:pt x="27303" y="1469"/>
                  <a:pt x="27317" y="1505"/>
                </a:cubicBezTo>
                <a:cubicBezTo>
                  <a:pt x="27363" y="1438"/>
                  <a:pt x="27438" y="1458"/>
                  <a:pt x="27456" y="1348"/>
                </a:cubicBezTo>
                <a:lnTo>
                  <a:pt x="27563" y="1348"/>
                </a:lnTo>
                <a:cubicBezTo>
                  <a:pt x="27554" y="1423"/>
                  <a:pt x="27548" y="1483"/>
                  <a:pt x="27535" y="1601"/>
                </a:cubicBezTo>
                <a:cubicBezTo>
                  <a:pt x="27581" y="1541"/>
                  <a:pt x="27603" y="1513"/>
                  <a:pt x="27617" y="1494"/>
                </a:cubicBezTo>
                <a:cubicBezTo>
                  <a:pt x="27606" y="1432"/>
                  <a:pt x="27595" y="1388"/>
                  <a:pt x="27585" y="1339"/>
                </a:cubicBezTo>
                <a:cubicBezTo>
                  <a:pt x="27607" y="1336"/>
                  <a:pt x="27616" y="1335"/>
                  <a:pt x="27625" y="1335"/>
                </a:cubicBezTo>
                <a:cubicBezTo>
                  <a:pt x="27640" y="1376"/>
                  <a:pt x="27654" y="1416"/>
                  <a:pt x="27679" y="1488"/>
                </a:cubicBezTo>
                <a:cubicBezTo>
                  <a:pt x="27694" y="1416"/>
                  <a:pt x="27703" y="1374"/>
                  <a:pt x="27712" y="1335"/>
                </a:cubicBezTo>
                <a:cubicBezTo>
                  <a:pt x="27725" y="1335"/>
                  <a:pt x="27738" y="1335"/>
                  <a:pt x="27751" y="1332"/>
                </a:cubicBezTo>
                <a:cubicBezTo>
                  <a:pt x="27754" y="1314"/>
                  <a:pt x="27760" y="1298"/>
                  <a:pt x="27766" y="1283"/>
                </a:cubicBezTo>
                <a:cubicBezTo>
                  <a:pt x="27769" y="1289"/>
                  <a:pt x="27772" y="1295"/>
                  <a:pt x="27775" y="1301"/>
                </a:cubicBezTo>
                <a:cubicBezTo>
                  <a:pt x="27769" y="1314"/>
                  <a:pt x="27762" y="1327"/>
                  <a:pt x="27756" y="1341"/>
                </a:cubicBezTo>
                <a:cubicBezTo>
                  <a:pt x="27753" y="1337"/>
                  <a:pt x="27752" y="1334"/>
                  <a:pt x="27751" y="1332"/>
                </a:cubicBezTo>
                <a:lnTo>
                  <a:pt x="27751" y="1332"/>
                </a:lnTo>
                <a:cubicBezTo>
                  <a:pt x="27756" y="1388"/>
                  <a:pt x="27760" y="1441"/>
                  <a:pt x="27766" y="1547"/>
                </a:cubicBezTo>
                <a:cubicBezTo>
                  <a:pt x="27785" y="1460"/>
                  <a:pt x="27793" y="1422"/>
                  <a:pt x="27801" y="1380"/>
                </a:cubicBezTo>
                <a:cubicBezTo>
                  <a:pt x="27834" y="1411"/>
                  <a:pt x="27857" y="1433"/>
                  <a:pt x="27884" y="1458"/>
                </a:cubicBezTo>
                <a:cubicBezTo>
                  <a:pt x="27893" y="1410"/>
                  <a:pt x="27898" y="1372"/>
                  <a:pt x="27907" y="1317"/>
                </a:cubicBezTo>
                <a:cubicBezTo>
                  <a:pt x="27934" y="1424"/>
                  <a:pt x="27957" y="1519"/>
                  <a:pt x="27984" y="1623"/>
                </a:cubicBezTo>
                <a:cubicBezTo>
                  <a:pt x="27993" y="1571"/>
                  <a:pt x="28007" y="1555"/>
                  <a:pt x="28022" y="1555"/>
                </a:cubicBezTo>
                <a:cubicBezTo>
                  <a:pt x="28045" y="1555"/>
                  <a:pt x="28072" y="1590"/>
                  <a:pt x="28096" y="1590"/>
                </a:cubicBezTo>
                <a:cubicBezTo>
                  <a:pt x="28100" y="1590"/>
                  <a:pt x="28104" y="1589"/>
                  <a:pt x="28107" y="1586"/>
                </a:cubicBezTo>
                <a:cubicBezTo>
                  <a:pt x="28156" y="1557"/>
                  <a:pt x="28210" y="1557"/>
                  <a:pt x="28263" y="1544"/>
                </a:cubicBezTo>
                <a:cubicBezTo>
                  <a:pt x="28263" y="1492"/>
                  <a:pt x="28265" y="1441"/>
                  <a:pt x="28266" y="1382"/>
                </a:cubicBezTo>
                <a:cubicBezTo>
                  <a:pt x="28285" y="1413"/>
                  <a:pt x="28300" y="1433"/>
                  <a:pt x="28309" y="1447"/>
                </a:cubicBezTo>
                <a:cubicBezTo>
                  <a:pt x="28353" y="1414"/>
                  <a:pt x="28387" y="1389"/>
                  <a:pt x="28419" y="1366"/>
                </a:cubicBezTo>
                <a:cubicBezTo>
                  <a:pt x="28422" y="1335"/>
                  <a:pt x="28425" y="1305"/>
                  <a:pt x="28431" y="1255"/>
                </a:cubicBezTo>
                <a:cubicBezTo>
                  <a:pt x="28446" y="1314"/>
                  <a:pt x="28453" y="1347"/>
                  <a:pt x="28465" y="1389"/>
                </a:cubicBezTo>
                <a:cubicBezTo>
                  <a:pt x="28497" y="1385"/>
                  <a:pt x="28531" y="1382"/>
                  <a:pt x="28555" y="1379"/>
                </a:cubicBezTo>
                <a:cubicBezTo>
                  <a:pt x="28562" y="1329"/>
                  <a:pt x="28565" y="1304"/>
                  <a:pt x="28574" y="1242"/>
                </a:cubicBezTo>
                <a:cubicBezTo>
                  <a:pt x="28588" y="1338"/>
                  <a:pt x="28596" y="1391"/>
                  <a:pt x="28603" y="1439"/>
                </a:cubicBezTo>
                <a:cubicBezTo>
                  <a:pt x="28618" y="1442"/>
                  <a:pt x="28627" y="1442"/>
                  <a:pt x="28636" y="1444"/>
                </a:cubicBezTo>
                <a:cubicBezTo>
                  <a:pt x="28646" y="1402"/>
                  <a:pt x="28655" y="1361"/>
                  <a:pt x="28674" y="1274"/>
                </a:cubicBezTo>
                <a:cubicBezTo>
                  <a:pt x="28702" y="1339"/>
                  <a:pt x="28718" y="1376"/>
                  <a:pt x="28739" y="1422"/>
                </a:cubicBezTo>
                <a:cubicBezTo>
                  <a:pt x="28714" y="1441"/>
                  <a:pt x="28697" y="1452"/>
                  <a:pt x="28677" y="1467"/>
                </a:cubicBezTo>
                <a:cubicBezTo>
                  <a:pt x="28703" y="1507"/>
                  <a:pt x="28725" y="1539"/>
                  <a:pt x="28744" y="1567"/>
                </a:cubicBezTo>
                <a:cubicBezTo>
                  <a:pt x="28768" y="1533"/>
                  <a:pt x="28784" y="1510"/>
                  <a:pt x="28789" y="1505"/>
                </a:cubicBezTo>
                <a:cubicBezTo>
                  <a:pt x="28819" y="1536"/>
                  <a:pt x="28840" y="1558"/>
                  <a:pt x="28850" y="1569"/>
                </a:cubicBezTo>
                <a:cubicBezTo>
                  <a:pt x="28844" y="1614"/>
                  <a:pt x="28842" y="1636"/>
                  <a:pt x="28839" y="1660"/>
                </a:cubicBezTo>
                <a:cubicBezTo>
                  <a:pt x="28921" y="1529"/>
                  <a:pt x="29027" y="1530"/>
                  <a:pt x="29106" y="1433"/>
                </a:cubicBezTo>
                <a:cubicBezTo>
                  <a:pt x="29130" y="1482"/>
                  <a:pt x="29152" y="1501"/>
                  <a:pt x="29171" y="1501"/>
                </a:cubicBezTo>
                <a:cubicBezTo>
                  <a:pt x="29195" y="1501"/>
                  <a:pt x="29216" y="1473"/>
                  <a:pt x="29236" y="1436"/>
                </a:cubicBezTo>
                <a:cubicBezTo>
                  <a:pt x="29265" y="1464"/>
                  <a:pt x="29291" y="1499"/>
                  <a:pt x="29316" y="1499"/>
                </a:cubicBezTo>
                <a:cubicBezTo>
                  <a:pt x="29331" y="1499"/>
                  <a:pt x="29345" y="1487"/>
                  <a:pt x="29359" y="1454"/>
                </a:cubicBezTo>
                <a:cubicBezTo>
                  <a:pt x="29365" y="1442"/>
                  <a:pt x="29373" y="1435"/>
                  <a:pt x="29381" y="1435"/>
                </a:cubicBezTo>
                <a:cubicBezTo>
                  <a:pt x="29393" y="1435"/>
                  <a:pt x="29405" y="1452"/>
                  <a:pt x="29409" y="1497"/>
                </a:cubicBezTo>
                <a:cubicBezTo>
                  <a:pt x="29440" y="1505"/>
                  <a:pt x="29468" y="1491"/>
                  <a:pt x="29502" y="1529"/>
                </a:cubicBezTo>
                <a:cubicBezTo>
                  <a:pt x="29506" y="1533"/>
                  <a:pt x="29510" y="1535"/>
                  <a:pt x="29515" y="1535"/>
                </a:cubicBezTo>
                <a:cubicBezTo>
                  <a:pt x="29536" y="1535"/>
                  <a:pt x="29566" y="1503"/>
                  <a:pt x="29582" y="1503"/>
                </a:cubicBezTo>
                <a:cubicBezTo>
                  <a:pt x="29585" y="1503"/>
                  <a:pt x="29588" y="1505"/>
                  <a:pt x="29590" y="1508"/>
                </a:cubicBezTo>
                <a:cubicBezTo>
                  <a:pt x="29601" y="1530"/>
                  <a:pt x="29610" y="1537"/>
                  <a:pt x="29616" y="1537"/>
                </a:cubicBezTo>
                <a:cubicBezTo>
                  <a:pt x="29632" y="1537"/>
                  <a:pt x="29640" y="1498"/>
                  <a:pt x="29654" y="1498"/>
                </a:cubicBezTo>
                <a:cubicBezTo>
                  <a:pt x="29654" y="1498"/>
                  <a:pt x="29655" y="1498"/>
                  <a:pt x="29655" y="1498"/>
                </a:cubicBezTo>
                <a:cubicBezTo>
                  <a:pt x="29678" y="1503"/>
                  <a:pt x="29708" y="1536"/>
                  <a:pt x="29728" y="1536"/>
                </a:cubicBezTo>
                <a:cubicBezTo>
                  <a:pt x="29732" y="1536"/>
                  <a:pt x="29736" y="1535"/>
                  <a:pt x="29739" y="1532"/>
                </a:cubicBezTo>
                <a:cubicBezTo>
                  <a:pt x="29772" y="1500"/>
                  <a:pt x="29806" y="1491"/>
                  <a:pt x="29842" y="1491"/>
                </a:cubicBezTo>
                <a:cubicBezTo>
                  <a:pt x="29881" y="1491"/>
                  <a:pt x="29920" y="1501"/>
                  <a:pt x="29959" y="1501"/>
                </a:cubicBezTo>
                <a:cubicBezTo>
                  <a:pt x="29970" y="1501"/>
                  <a:pt x="29982" y="1500"/>
                  <a:pt x="29993" y="1498"/>
                </a:cubicBezTo>
                <a:cubicBezTo>
                  <a:pt x="29994" y="1498"/>
                  <a:pt x="29995" y="1498"/>
                  <a:pt x="29995" y="1498"/>
                </a:cubicBezTo>
                <a:cubicBezTo>
                  <a:pt x="30010" y="1498"/>
                  <a:pt x="30027" y="1530"/>
                  <a:pt x="30042" y="1547"/>
                </a:cubicBezTo>
                <a:cubicBezTo>
                  <a:pt x="30055" y="1516"/>
                  <a:pt x="30070" y="1482"/>
                  <a:pt x="30083" y="1450"/>
                </a:cubicBezTo>
                <a:cubicBezTo>
                  <a:pt x="30112" y="1490"/>
                  <a:pt x="30141" y="1499"/>
                  <a:pt x="30170" y="1499"/>
                </a:cubicBezTo>
                <a:cubicBezTo>
                  <a:pt x="30197" y="1499"/>
                  <a:pt x="30224" y="1491"/>
                  <a:pt x="30251" y="1491"/>
                </a:cubicBezTo>
                <a:cubicBezTo>
                  <a:pt x="30252" y="1491"/>
                  <a:pt x="30253" y="1491"/>
                  <a:pt x="30254" y="1491"/>
                </a:cubicBezTo>
                <a:cubicBezTo>
                  <a:pt x="30300" y="1492"/>
                  <a:pt x="30345" y="1494"/>
                  <a:pt x="30392" y="1530"/>
                </a:cubicBezTo>
                <a:cubicBezTo>
                  <a:pt x="30394" y="1532"/>
                  <a:pt x="30396" y="1532"/>
                  <a:pt x="30397" y="1532"/>
                </a:cubicBezTo>
                <a:cubicBezTo>
                  <a:pt x="30402" y="1532"/>
                  <a:pt x="30407" y="1529"/>
                  <a:pt x="30413" y="1529"/>
                </a:cubicBezTo>
                <a:cubicBezTo>
                  <a:pt x="30411" y="1483"/>
                  <a:pt x="30411" y="1439"/>
                  <a:pt x="30411" y="1398"/>
                </a:cubicBezTo>
                <a:cubicBezTo>
                  <a:pt x="30439" y="1372"/>
                  <a:pt x="30464" y="1347"/>
                  <a:pt x="30494" y="1319"/>
                </a:cubicBezTo>
                <a:cubicBezTo>
                  <a:pt x="30514" y="1368"/>
                  <a:pt x="30532" y="1384"/>
                  <a:pt x="30549" y="1384"/>
                </a:cubicBezTo>
                <a:cubicBezTo>
                  <a:pt x="30583" y="1384"/>
                  <a:pt x="30615" y="1323"/>
                  <a:pt x="30654" y="1323"/>
                </a:cubicBezTo>
                <a:cubicBezTo>
                  <a:pt x="30660" y="1323"/>
                  <a:pt x="30666" y="1324"/>
                  <a:pt x="30672" y="1327"/>
                </a:cubicBezTo>
                <a:cubicBezTo>
                  <a:pt x="30686" y="1357"/>
                  <a:pt x="30706" y="1401"/>
                  <a:pt x="30734" y="1464"/>
                </a:cubicBezTo>
                <a:cubicBezTo>
                  <a:pt x="30750" y="1405"/>
                  <a:pt x="30763" y="1361"/>
                  <a:pt x="30764" y="1354"/>
                </a:cubicBezTo>
                <a:cubicBezTo>
                  <a:pt x="30801" y="1358"/>
                  <a:pt x="30827" y="1367"/>
                  <a:pt x="30850" y="1367"/>
                </a:cubicBezTo>
                <a:cubicBezTo>
                  <a:pt x="30856" y="1367"/>
                  <a:pt x="30863" y="1366"/>
                  <a:pt x="30869" y="1364"/>
                </a:cubicBezTo>
                <a:cubicBezTo>
                  <a:pt x="30879" y="1362"/>
                  <a:pt x="30882" y="1339"/>
                  <a:pt x="30893" y="1339"/>
                </a:cubicBezTo>
                <a:cubicBezTo>
                  <a:pt x="30897" y="1339"/>
                  <a:pt x="30902" y="1342"/>
                  <a:pt x="30909" y="1349"/>
                </a:cubicBezTo>
                <a:cubicBezTo>
                  <a:pt x="30912" y="1354"/>
                  <a:pt x="30917" y="1355"/>
                  <a:pt x="30922" y="1355"/>
                </a:cubicBezTo>
                <a:cubicBezTo>
                  <a:pt x="30937" y="1355"/>
                  <a:pt x="30956" y="1340"/>
                  <a:pt x="30970" y="1340"/>
                </a:cubicBezTo>
                <a:cubicBezTo>
                  <a:pt x="30975" y="1340"/>
                  <a:pt x="30979" y="1342"/>
                  <a:pt x="30982" y="1347"/>
                </a:cubicBezTo>
                <a:cubicBezTo>
                  <a:pt x="31002" y="1374"/>
                  <a:pt x="31019" y="1381"/>
                  <a:pt x="31037" y="1381"/>
                </a:cubicBezTo>
                <a:cubicBezTo>
                  <a:pt x="31054" y="1381"/>
                  <a:pt x="31071" y="1374"/>
                  <a:pt x="31089" y="1374"/>
                </a:cubicBezTo>
                <a:cubicBezTo>
                  <a:pt x="31089" y="1374"/>
                  <a:pt x="31090" y="1374"/>
                  <a:pt x="31091" y="1374"/>
                </a:cubicBezTo>
                <a:cubicBezTo>
                  <a:pt x="31127" y="1377"/>
                  <a:pt x="31162" y="1378"/>
                  <a:pt x="31198" y="1378"/>
                </a:cubicBezTo>
                <a:cubicBezTo>
                  <a:pt x="31239" y="1378"/>
                  <a:pt x="31281" y="1377"/>
                  <a:pt x="31323" y="1377"/>
                </a:cubicBezTo>
                <a:cubicBezTo>
                  <a:pt x="31333" y="1377"/>
                  <a:pt x="31344" y="1377"/>
                  <a:pt x="31354" y="1377"/>
                </a:cubicBezTo>
                <a:cubicBezTo>
                  <a:pt x="31362" y="1377"/>
                  <a:pt x="31371" y="1391"/>
                  <a:pt x="31379" y="1398"/>
                </a:cubicBezTo>
                <a:cubicBezTo>
                  <a:pt x="31384" y="1424"/>
                  <a:pt x="31388" y="1450"/>
                  <a:pt x="31394" y="1483"/>
                </a:cubicBezTo>
                <a:cubicBezTo>
                  <a:pt x="31413" y="1463"/>
                  <a:pt x="31429" y="1445"/>
                  <a:pt x="31447" y="1424"/>
                </a:cubicBezTo>
                <a:cubicBezTo>
                  <a:pt x="31474" y="1469"/>
                  <a:pt x="31500" y="1511"/>
                  <a:pt x="31535" y="1567"/>
                </a:cubicBezTo>
                <a:cubicBezTo>
                  <a:pt x="31560" y="1533"/>
                  <a:pt x="31585" y="1501"/>
                  <a:pt x="31610" y="1469"/>
                </a:cubicBezTo>
                <a:cubicBezTo>
                  <a:pt x="31596" y="1432"/>
                  <a:pt x="31587" y="1414"/>
                  <a:pt x="31565" y="1366"/>
                </a:cubicBezTo>
                <a:lnTo>
                  <a:pt x="31565" y="1366"/>
                </a:lnTo>
                <a:cubicBezTo>
                  <a:pt x="31634" y="1380"/>
                  <a:pt x="31685" y="1391"/>
                  <a:pt x="31744" y="1404"/>
                </a:cubicBezTo>
                <a:cubicBezTo>
                  <a:pt x="31759" y="1369"/>
                  <a:pt x="31783" y="1316"/>
                  <a:pt x="31803" y="1264"/>
                </a:cubicBezTo>
                <a:cubicBezTo>
                  <a:pt x="31903" y="1447"/>
                  <a:pt x="32021" y="1419"/>
                  <a:pt x="32130" y="1494"/>
                </a:cubicBezTo>
                <a:cubicBezTo>
                  <a:pt x="32136" y="1442"/>
                  <a:pt x="32139" y="1410"/>
                  <a:pt x="32143" y="1372"/>
                </a:cubicBezTo>
                <a:cubicBezTo>
                  <a:pt x="32189" y="1427"/>
                  <a:pt x="32231" y="1480"/>
                  <a:pt x="32272" y="1530"/>
                </a:cubicBezTo>
                <a:cubicBezTo>
                  <a:pt x="32350" y="1529"/>
                  <a:pt x="32427" y="1529"/>
                  <a:pt x="32511" y="1529"/>
                </a:cubicBezTo>
                <a:cubicBezTo>
                  <a:pt x="32495" y="1495"/>
                  <a:pt x="32484" y="1476"/>
                  <a:pt x="32467" y="1441"/>
                </a:cubicBezTo>
                <a:cubicBezTo>
                  <a:pt x="32528" y="1383"/>
                  <a:pt x="32587" y="1327"/>
                  <a:pt x="32648" y="1270"/>
                </a:cubicBezTo>
                <a:cubicBezTo>
                  <a:pt x="32656" y="1282"/>
                  <a:pt x="32671" y="1304"/>
                  <a:pt x="32683" y="1320"/>
                </a:cubicBezTo>
                <a:cubicBezTo>
                  <a:pt x="32709" y="1292"/>
                  <a:pt x="32730" y="1270"/>
                  <a:pt x="32754" y="1245"/>
                </a:cubicBezTo>
                <a:cubicBezTo>
                  <a:pt x="32767" y="1295"/>
                  <a:pt x="32774" y="1327"/>
                  <a:pt x="32786" y="1372"/>
                </a:cubicBezTo>
                <a:cubicBezTo>
                  <a:pt x="32801" y="1366"/>
                  <a:pt x="32815" y="1360"/>
                  <a:pt x="32836" y="1351"/>
                </a:cubicBezTo>
                <a:cubicBezTo>
                  <a:pt x="32821" y="1294"/>
                  <a:pt x="32809" y="1251"/>
                  <a:pt x="32789" y="1176"/>
                </a:cubicBezTo>
                <a:lnTo>
                  <a:pt x="32789" y="1176"/>
                </a:lnTo>
                <a:cubicBezTo>
                  <a:pt x="32851" y="1232"/>
                  <a:pt x="32895" y="1273"/>
                  <a:pt x="32943" y="1317"/>
                </a:cubicBezTo>
                <a:cubicBezTo>
                  <a:pt x="32955" y="1299"/>
                  <a:pt x="32967" y="1280"/>
                  <a:pt x="32976" y="1267"/>
                </a:cubicBezTo>
                <a:cubicBezTo>
                  <a:pt x="33002" y="1294"/>
                  <a:pt x="33027" y="1317"/>
                  <a:pt x="33051" y="1341"/>
                </a:cubicBezTo>
                <a:cubicBezTo>
                  <a:pt x="33043" y="1360"/>
                  <a:pt x="33036" y="1380"/>
                  <a:pt x="33026" y="1405"/>
                </a:cubicBezTo>
                <a:cubicBezTo>
                  <a:pt x="33037" y="1417"/>
                  <a:pt x="33047" y="1422"/>
                  <a:pt x="33055" y="1422"/>
                </a:cubicBezTo>
                <a:cubicBezTo>
                  <a:pt x="33090" y="1422"/>
                  <a:pt x="33098" y="1335"/>
                  <a:pt x="33130" y="1302"/>
                </a:cubicBezTo>
                <a:cubicBezTo>
                  <a:pt x="33165" y="1319"/>
                  <a:pt x="33210" y="1339"/>
                  <a:pt x="33258" y="1361"/>
                </a:cubicBezTo>
                <a:cubicBezTo>
                  <a:pt x="33279" y="1336"/>
                  <a:pt x="33301" y="1304"/>
                  <a:pt x="33327" y="1304"/>
                </a:cubicBezTo>
                <a:cubicBezTo>
                  <a:pt x="33346" y="1304"/>
                  <a:pt x="33366" y="1320"/>
                  <a:pt x="33388" y="1367"/>
                </a:cubicBezTo>
                <a:cubicBezTo>
                  <a:pt x="33417" y="1386"/>
                  <a:pt x="33448" y="1420"/>
                  <a:pt x="33477" y="1420"/>
                </a:cubicBezTo>
                <a:cubicBezTo>
                  <a:pt x="33510" y="1419"/>
                  <a:pt x="33539" y="1386"/>
                  <a:pt x="33570" y="1369"/>
                </a:cubicBezTo>
                <a:cubicBezTo>
                  <a:pt x="33591" y="1405"/>
                  <a:pt x="33608" y="1438"/>
                  <a:pt x="33622" y="1460"/>
                </a:cubicBezTo>
                <a:cubicBezTo>
                  <a:pt x="33655" y="1444"/>
                  <a:pt x="33686" y="1430"/>
                  <a:pt x="33708" y="1422"/>
                </a:cubicBezTo>
                <a:cubicBezTo>
                  <a:pt x="33736" y="1494"/>
                  <a:pt x="33755" y="1545"/>
                  <a:pt x="33773" y="1592"/>
                </a:cubicBezTo>
                <a:cubicBezTo>
                  <a:pt x="33778" y="1592"/>
                  <a:pt x="33783" y="1592"/>
                  <a:pt x="33788" y="1592"/>
                </a:cubicBezTo>
                <a:cubicBezTo>
                  <a:pt x="33835" y="1592"/>
                  <a:pt x="33882" y="1596"/>
                  <a:pt x="33927" y="1596"/>
                </a:cubicBezTo>
                <a:cubicBezTo>
                  <a:pt x="33961" y="1596"/>
                  <a:pt x="33994" y="1594"/>
                  <a:pt x="34028" y="1586"/>
                </a:cubicBezTo>
                <a:cubicBezTo>
                  <a:pt x="34070" y="1577"/>
                  <a:pt x="34108" y="1529"/>
                  <a:pt x="34155" y="1529"/>
                </a:cubicBezTo>
                <a:cubicBezTo>
                  <a:pt x="34158" y="1529"/>
                  <a:pt x="34162" y="1530"/>
                  <a:pt x="34166" y="1530"/>
                </a:cubicBezTo>
                <a:cubicBezTo>
                  <a:pt x="34166" y="1530"/>
                  <a:pt x="34166" y="1530"/>
                  <a:pt x="34167" y="1530"/>
                </a:cubicBezTo>
                <a:cubicBezTo>
                  <a:pt x="34183" y="1530"/>
                  <a:pt x="34199" y="1487"/>
                  <a:pt x="34216" y="1463"/>
                </a:cubicBezTo>
                <a:cubicBezTo>
                  <a:pt x="34231" y="1514"/>
                  <a:pt x="34242" y="1551"/>
                  <a:pt x="34256" y="1598"/>
                </a:cubicBezTo>
                <a:cubicBezTo>
                  <a:pt x="34262" y="1554"/>
                  <a:pt x="34264" y="1522"/>
                  <a:pt x="34269" y="1488"/>
                </a:cubicBezTo>
                <a:cubicBezTo>
                  <a:pt x="34328" y="1540"/>
                  <a:pt x="34386" y="1566"/>
                  <a:pt x="34443" y="1566"/>
                </a:cubicBezTo>
                <a:cubicBezTo>
                  <a:pt x="34501" y="1566"/>
                  <a:pt x="34557" y="1539"/>
                  <a:pt x="34613" y="1482"/>
                </a:cubicBezTo>
                <a:cubicBezTo>
                  <a:pt x="34647" y="1514"/>
                  <a:pt x="34698" y="1531"/>
                  <a:pt x="34766" y="1531"/>
                </a:cubicBezTo>
                <a:cubicBezTo>
                  <a:pt x="34769" y="1531"/>
                  <a:pt x="34772" y="1530"/>
                  <a:pt x="34775" y="1530"/>
                </a:cubicBezTo>
                <a:cubicBezTo>
                  <a:pt x="34794" y="1466"/>
                  <a:pt x="34813" y="1407"/>
                  <a:pt x="34841" y="1314"/>
                </a:cubicBezTo>
                <a:cubicBezTo>
                  <a:pt x="34862" y="1391"/>
                  <a:pt x="34871" y="1426"/>
                  <a:pt x="34881" y="1464"/>
                </a:cubicBezTo>
                <a:cubicBezTo>
                  <a:pt x="34896" y="1465"/>
                  <a:pt x="34914" y="1481"/>
                  <a:pt x="34928" y="1481"/>
                </a:cubicBezTo>
                <a:cubicBezTo>
                  <a:pt x="34941" y="1481"/>
                  <a:pt x="34950" y="1469"/>
                  <a:pt x="34952" y="1420"/>
                </a:cubicBezTo>
                <a:cubicBezTo>
                  <a:pt x="34943" y="1410"/>
                  <a:pt x="34934" y="1397"/>
                  <a:pt x="34925" y="1383"/>
                </a:cubicBezTo>
                <a:cubicBezTo>
                  <a:pt x="34928" y="1377"/>
                  <a:pt x="34931" y="1372"/>
                  <a:pt x="34932" y="1366"/>
                </a:cubicBezTo>
                <a:cubicBezTo>
                  <a:pt x="34940" y="1382"/>
                  <a:pt x="34947" y="1397"/>
                  <a:pt x="34954" y="1411"/>
                </a:cubicBezTo>
                <a:cubicBezTo>
                  <a:pt x="34953" y="1416"/>
                  <a:pt x="34952" y="1420"/>
                  <a:pt x="34952" y="1420"/>
                </a:cubicBezTo>
                <a:cubicBezTo>
                  <a:pt x="34977" y="1400"/>
                  <a:pt x="34997" y="1354"/>
                  <a:pt x="35023" y="1354"/>
                </a:cubicBezTo>
                <a:cubicBezTo>
                  <a:pt x="35033" y="1354"/>
                  <a:pt x="35045" y="1362"/>
                  <a:pt x="35057" y="1380"/>
                </a:cubicBezTo>
                <a:cubicBezTo>
                  <a:pt x="35065" y="1413"/>
                  <a:pt x="35072" y="1442"/>
                  <a:pt x="35075" y="1461"/>
                </a:cubicBezTo>
                <a:cubicBezTo>
                  <a:pt x="35116" y="1427"/>
                  <a:pt x="35156" y="1410"/>
                  <a:pt x="35195" y="1410"/>
                </a:cubicBezTo>
                <a:cubicBezTo>
                  <a:pt x="35246" y="1410"/>
                  <a:pt x="35296" y="1439"/>
                  <a:pt x="35346" y="1497"/>
                </a:cubicBezTo>
                <a:cubicBezTo>
                  <a:pt x="35352" y="1530"/>
                  <a:pt x="35356" y="1555"/>
                  <a:pt x="35362" y="1582"/>
                </a:cubicBezTo>
                <a:cubicBezTo>
                  <a:pt x="35396" y="1548"/>
                  <a:pt x="35406" y="1464"/>
                  <a:pt x="35453" y="1464"/>
                </a:cubicBezTo>
                <a:cubicBezTo>
                  <a:pt x="35454" y="1464"/>
                  <a:pt x="35456" y="1464"/>
                  <a:pt x="35458" y="1464"/>
                </a:cubicBezTo>
                <a:cubicBezTo>
                  <a:pt x="35482" y="1467"/>
                  <a:pt x="35508" y="1514"/>
                  <a:pt x="35531" y="1514"/>
                </a:cubicBezTo>
                <a:cubicBezTo>
                  <a:pt x="35540" y="1514"/>
                  <a:pt x="35549" y="1507"/>
                  <a:pt x="35556" y="1485"/>
                </a:cubicBezTo>
                <a:cubicBezTo>
                  <a:pt x="35578" y="1535"/>
                  <a:pt x="35599" y="1586"/>
                  <a:pt x="35625" y="1650"/>
                </a:cubicBezTo>
                <a:cubicBezTo>
                  <a:pt x="35631" y="1595"/>
                  <a:pt x="35636" y="1563"/>
                  <a:pt x="35640" y="1525"/>
                </a:cubicBezTo>
                <a:cubicBezTo>
                  <a:pt x="35664" y="1566"/>
                  <a:pt x="35686" y="1603"/>
                  <a:pt x="35708" y="1641"/>
                </a:cubicBezTo>
                <a:cubicBezTo>
                  <a:pt x="35736" y="1641"/>
                  <a:pt x="35765" y="1636"/>
                  <a:pt x="35794" y="1636"/>
                </a:cubicBezTo>
                <a:cubicBezTo>
                  <a:pt x="35811" y="1636"/>
                  <a:pt x="35829" y="1638"/>
                  <a:pt x="35846" y="1644"/>
                </a:cubicBezTo>
                <a:cubicBezTo>
                  <a:pt x="35888" y="1658"/>
                  <a:pt x="35938" y="1731"/>
                  <a:pt x="35971" y="1731"/>
                </a:cubicBezTo>
                <a:cubicBezTo>
                  <a:pt x="35975" y="1731"/>
                  <a:pt x="35979" y="1730"/>
                  <a:pt x="35983" y="1728"/>
                </a:cubicBezTo>
                <a:cubicBezTo>
                  <a:pt x="35995" y="1719"/>
                  <a:pt x="36007" y="1715"/>
                  <a:pt x="36018" y="1715"/>
                </a:cubicBezTo>
                <a:cubicBezTo>
                  <a:pt x="36047" y="1715"/>
                  <a:pt x="36071" y="1740"/>
                  <a:pt x="36098" y="1756"/>
                </a:cubicBezTo>
                <a:cubicBezTo>
                  <a:pt x="36111" y="1735"/>
                  <a:pt x="36123" y="1717"/>
                  <a:pt x="36133" y="1703"/>
                </a:cubicBezTo>
                <a:cubicBezTo>
                  <a:pt x="36145" y="1725"/>
                  <a:pt x="36152" y="1738"/>
                  <a:pt x="36170" y="1769"/>
                </a:cubicBezTo>
                <a:cubicBezTo>
                  <a:pt x="36192" y="1710"/>
                  <a:pt x="36215" y="1650"/>
                  <a:pt x="36245" y="1567"/>
                </a:cubicBezTo>
                <a:cubicBezTo>
                  <a:pt x="36249" y="1625"/>
                  <a:pt x="36252" y="1660"/>
                  <a:pt x="36254" y="1695"/>
                </a:cubicBezTo>
                <a:lnTo>
                  <a:pt x="36304" y="1695"/>
                </a:lnTo>
                <a:cubicBezTo>
                  <a:pt x="36305" y="1625"/>
                  <a:pt x="36305" y="1575"/>
                  <a:pt x="36305" y="1466"/>
                </a:cubicBezTo>
                <a:cubicBezTo>
                  <a:pt x="36357" y="1557"/>
                  <a:pt x="36387" y="1613"/>
                  <a:pt x="36415" y="1660"/>
                </a:cubicBezTo>
                <a:cubicBezTo>
                  <a:pt x="36417" y="1648"/>
                  <a:pt x="36420" y="1614"/>
                  <a:pt x="36421" y="1603"/>
                </a:cubicBezTo>
                <a:cubicBezTo>
                  <a:pt x="36474" y="1573"/>
                  <a:pt x="36518" y="1550"/>
                  <a:pt x="36564" y="1525"/>
                </a:cubicBezTo>
                <a:cubicBezTo>
                  <a:pt x="36576" y="1560"/>
                  <a:pt x="36586" y="1598"/>
                  <a:pt x="36599" y="1641"/>
                </a:cubicBezTo>
                <a:cubicBezTo>
                  <a:pt x="36607" y="1597"/>
                  <a:pt x="36614" y="1558"/>
                  <a:pt x="36623" y="1513"/>
                </a:cubicBezTo>
                <a:cubicBezTo>
                  <a:pt x="36645" y="1533"/>
                  <a:pt x="36664" y="1552"/>
                  <a:pt x="36682" y="1569"/>
                </a:cubicBezTo>
                <a:cubicBezTo>
                  <a:pt x="36691" y="1554"/>
                  <a:pt x="36698" y="1541"/>
                  <a:pt x="36707" y="1525"/>
                </a:cubicBezTo>
                <a:cubicBezTo>
                  <a:pt x="36718" y="1570"/>
                  <a:pt x="36726" y="1603"/>
                  <a:pt x="36729" y="1616"/>
                </a:cubicBezTo>
                <a:cubicBezTo>
                  <a:pt x="36776" y="1645"/>
                  <a:pt x="36816" y="1669"/>
                  <a:pt x="36857" y="1695"/>
                </a:cubicBezTo>
                <a:cubicBezTo>
                  <a:pt x="36860" y="1661"/>
                  <a:pt x="36863" y="1628"/>
                  <a:pt x="36866" y="1600"/>
                </a:cubicBezTo>
                <a:cubicBezTo>
                  <a:pt x="36969" y="1558"/>
                  <a:pt x="37070" y="1519"/>
                  <a:pt x="37178" y="1476"/>
                </a:cubicBezTo>
                <a:cubicBezTo>
                  <a:pt x="37182" y="1483"/>
                  <a:pt x="37194" y="1502"/>
                  <a:pt x="37211" y="1532"/>
                </a:cubicBezTo>
                <a:cubicBezTo>
                  <a:pt x="37234" y="1497"/>
                  <a:pt x="37259" y="1459"/>
                  <a:pt x="37287" y="1459"/>
                </a:cubicBezTo>
                <a:cubicBezTo>
                  <a:pt x="37305" y="1459"/>
                  <a:pt x="37324" y="1474"/>
                  <a:pt x="37344" y="1513"/>
                </a:cubicBezTo>
                <a:cubicBezTo>
                  <a:pt x="37356" y="1495"/>
                  <a:pt x="37364" y="1472"/>
                  <a:pt x="37375" y="1466"/>
                </a:cubicBezTo>
                <a:cubicBezTo>
                  <a:pt x="37381" y="1463"/>
                  <a:pt x="37388" y="1462"/>
                  <a:pt x="37395" y="1462"/>
                </a:cubicBezTo>
                <a:cubicBezTo>
                  <a:pt x="37406" y="1462"/>
                  <a:pt x="37416" y="1464"/>
                  <a:pt x="37423" y="1464"/>
                </a:cubicBezTo>
                <a:cubicBezTo>
                  <a:pt x="37448" y="1507"/>
                  <a:pt x="37466" y="1541"/>
                  <a:pt x="37485" y="1573"/>
                </a:cubicBezTo>
                <a:cubicBezTo>
                  <a:pt x="37524" y="1512"/>
                  <a:pt x="37563" y="1461"/>
                  <a:pt x="37619" y="1461"/>
                </a:cubicBezTo>
                <a:cubicBezTo>
                  <a:pt x="37620" y="1461"/>
                  <a:pt x="37621" y="1461"/>
                  <a:pt x="37622" y="1461"/>
                </a:cubicBezTo>
                <a:cubicBezTo>
                  <a:pt x="37686" y="1461"/>
                  <a:pt x="37742" y="1398"/>
                  <a:pt x="37809" y="1398"/>
                </a:cubicBezTo>
                <a:cubicBezTo>
                  <a:pt x="37816" y="1398"/>
                  <a:pt x="37823" y="1398"/>
                  <a:pt x="37829" y="1399"/>
                </a:cubicBezTo>
                <a:cubicBezTo>
                  <a:pt x="37833" y="1400"/>
                  <a:pt x="37837" y="1400"/>
                  <a:pt x="37841" y="1400"/>
                </a:cubicBezTo>
                <a:cubicBezTo>
                  <a:pt x="37882" y="1400"/>
                  <a:pt x="37929" y="1365"/>
                  <a:pt x="37956" y="1314"/>
                </a:cubicBezTo>
                <a:cubicBezTo>
                  <a:pt x="38028" y="1179"/>
                  <a:pt x="38122" y="1142"/>
                  <a:pt x="38200" y="1061"/>
                </a:cubicBezTo>
                <a:cubicBezTo>
                  <a:pt x="38219" y="1089"/>
                  <a:pt x="38229" y="1102"/>
                  <a:pt x="38244" y="1123"/>
                </a:cubicBezTo>
                <a:cubicBezTo>
                  <a:pt x="38275" y="1042"/>
                  <a:pt x="38304" y="967"/>
                  <a:pt x="38316" y="938"/>
                </a:cubicBezTo>
                <a:cubicBezTo>
                  <a:pt x="38380" y="879"/>
                  <a:pt x="38428" y="864"/>
                  <a:pt x="38450" y="805"/>
                </a:cubicBezTo>
                <a:cubicBezTo>
                  <a:pt x="38478" y="730"/>
                  <a:pt x="38527" y="742"/>
                  <a:pt x="38562" y="698"/>
                </a:cubicBezTo>
                <a:cubicBezTo>
                  <a:pt x="38553" y="662"/>
                  <a:pt x="38547" y="637"/>
                  <a:pt x="38538" y="599"/>
                </a:cubicBezTo>
                <a:cubicBezTo>
                  <a:pt x="38510" y="629"/>
                  <a:pt x="38485" y="654"/>
                  <a:pt x="38463" y="676"/>
                </a:cubicBezTo>
                <a:cubicBezTo>
                  <a:pt x="38447" y="649"/>
                  <a:pt x="38435" y="632"/>
                  <a:pt x="38430" y="623"/>
                </a:cubicBezTo>
                <a:cubicBezTo>
                  <a:pt x="38409" y="643"/>
                  <a:pt x="38393" y="659"/>
                  <a:pt x="38375" y="677"/>
                </a:cubicBezTo>
                <a:cubicBezTo>
                  <a:pt x="38359" y="624"/>
                  <a:pt x="38349" y="587"/>
                  <a:pt x="38340" y="556"/>
                </a:cubicBezTo>
                <a:cubicBezTo>
                  <a:pt x="38300" y="579"/>
                  <a:pt x="38268" y="608"/>
                  <a:pt x="38235" y="611"/>
                </a:cubicBezTo>
                <a:cubicBezTo>
                  <a:pt x="37947" y="634"/>
                  <a:pt x="37660" y="652"/>
                  <a:pt x="37373" y="674"/>
                </a:cubicBezTo>
                <a:cubicBezTo>
                  <a:pt x="37339" y="677"/>
                  <a:pt x="37307" y="705"/>
                  <a:pt x="37270" y="723"/>
                </a:cubicBezTo>
                <a:cubicBezTo>
                  <a:pt x="37235" y="681"/>
                  <a:pt x="37200" y="667"/>
                  <a:pt x="37164" y="667"/>
                </a:cubicBezTo>
                <a:cubicBezTo>
                  <a:pt x="37128" y="667"/>
                  <a:pt x="37091" y="681"/>
                  <a:pt x="37054" y="698"/>
                </a:cubicBezTo>
                <a:cubicBezTo>
                  <a:pt x="37036" y="705"/>
                  <a:pt x="37010" y="731"/>
                  <a:pt x="36999" y="731"/>
                </a:cubicBezTo>
                <a:cubicBezTo>
                  <a:pt x="36997" y="731"/>
                  <a:pt x="36996" y="730"/>
                  <a:pt x="36995" y="729"/>
                </a:cubicBezTo>
                <a:cubicBezTo>
                  <a:pt x="36981" y="694"/>
                  <a:pt x="36968" y="683"/>
                  <a:pt x="36955" y="683"/>
                </a:cubicBezTo>
                <a:cubicBezTo>
                  <a:pt x="36935" y="683"/>
                  <a:pt x="36916" y="707"/>
                  <a:pt x="36896" y="707"/>
                </a:cubicBezTo>
                <a:cubicBezTo>
                  <a:pt x="36891" y="707"/>
                  <a:pt x="36887" y="705"/>
                  <a:pt x="36882" y="702"/>
                </a:cubicBezTo>
                <a:cubicBezTo>
                  <a:pt x="36880" y="701"/>
                  <a:pt x="36878" y="700"/>
                  <a:pt x="36876" y="700"/>
                </a:cubicBezTo>
                <a:cubicBezTo>
                  <a:pt x="36859" y="700"/>
                  <a:pt x="36836" y="731"/>
                  <a:pt x="36824" y="731"/>
                </a:cubicBezTo>
                <a:cubicBezTo>
                  <a:pt x="36822" y="731"/>
                  <a:pt x="36820" y="730"/>
                  <a:pt x="36819" y="727"/>
                </a:cubicBezTo>
                <a:cubicBezTo>
                  <a:pt x="36791" y="678"/>
                  <a:pt x="36762" y="662"/>
                  <a:pt x="36735" y="662"/>
                </a:cubicBezTo>
                <a:cubicBezTo>
                  <a:pt x="36713" y="662"/>
                  <a:pt x="36691" y="673"/>
                  <a:pt x="36673" y="684"/>
                </a:cubicBezTo>
                <a:cubicBezTo>
                  <a:pt x="36660" y="692"/>
                  <a:pt x="36648" y="695"/>
                  <a:pt x="36635" y="695"/>
                </a:cubicBezTo>
                <a:cubicBezTo>
                  <a:pt x="36600" y="695"/>
                  <a:pt x="36565" y="672"/>
                  <a:pt x="36530" y="672"/>
                </a:cubicBezTo>
                <a:cubicBezTo>
                  <a:pt x="36524" y="672"/>
                  <a:pt x="36518" y="673"/>
                  <a:pt x="36513" y="674"/>
                </a:cubicBezTo>
                <a:cubicBezTo>
                  <a:pt x="36512" y="674"/>
                  <a:pt x="36512" y="674"/>
                  <a:pt x="36511" y="674"/>
                </a:cubicBezTo>
                <a:cubicBezTo>
                  <a:pt x="36494" y="674"/>
                  <a:pt x="36475" y="616"/>
                  <a:pt x="36457" y="616"/>
                </a:cubicBezTo>
                <a:cubicBezTo>
                  <a:pt x="36452" y="616"/>
                  <a:pt x="36447" y="622"/>
                  <a:pt x="36442" y="636"/>
                </a:cubicBezTo>
                <a:cubicBezTo>
                  <a:pt x="36435" y="657"/>
                  <a:pt x="36428" y="665"/>
                  <a:pt x="36422" y="665"/>
                </a:cubicBezTo>
                <a:cubicBezTo>
                  <a:pt x="36405" y="665"/>
                  <a:pt x="36390" y="609"/>
                  <a:pt x="36374" y="609"/>
                </a:cubicBezTo>
                <a:cubicBezTo>
                  <a:pt x="36370" y="609"/>
                  <a:pt x="36366" y="612"/>
                  <a:pt x="36362" y="618"/>
                </a:cubicBezTo>
                <a:cubicBezTo>
                  <a:pt x="36345" y="649"/>
                  <a:pt x="36317" y="659"/>
                  <a:pt x="36305" y="670"/>
                </a:cubicBezTo>
                <a:cubicBezTo>
                  <a:pt x="36235" y="643"/>
                  <a:pt x="36169" y="570"/>
                  <a:pt x="36110" y="570"/>
                </a:cubicBezTo>
                <a:cubicBezTo>
                  <a:pt x="36086" y="570"/>
                  <a:pt x="36063" y="581"/>
                  <a:pt x="36042" y="612"/>
                </a:cubicBezTo>
                <a:cubicBezTo>
                  <a:pt x="36008" y="595"/>
                  <a:pt x="35983" y="580"/>
                  <a:pt x="35956" y="567"/>
                </a:cubicBezTo>
                <a:cubicBezTo>
                  <a:pt x="35927" y="549"/>
                  <a:pt x="35898" y="531"/>
                  <a:pt x="35877" y="521"/>
                </a:cubicBezTo>
                <a:cubicBezTo>
                  <a:pt x="35831" y="539"/>
                  <a:pt x="35795" y="558"/>
                  <a:pt x="35758" y="567"/>
                </a:cubicBezTo>
                <a:cubicBezTo>
                  <a:pt x="35740" y="571"/>
                  <a:pt x="35722" y="573"/>
                  <a:pt x="35704" y="573"/>
                </a:cubicBezTo>
                <a:cubicBezTo>
                  <a:pt x="35613" y="573"/>
                  <a:pt x="35522" y="528"/>
                  <a:pt x="35431" y="515"/>
                </a:cubicBezTo>
                <a:cubicBezTo>
                  <a:pt x="35387" y="510"/>
                  <a:pt x="35344" y="508"/>
                  <a:pt x="35300" y="508"/>
                </a:cubicBezTo>
                <a:cubicBezTo>
                  <a:pt x="35228" y="508"/>
                  <a:pt x="35155" y="513"/>
                  <a:pt x="35082" y="514"/>
                </a:cubicBezTo>
                <a:cubicBezTo>
                  <a:pt x="35051" y="514"/>
                  <a:pt x="35019" y="516"/>
                  <a:pt x="34987" y="516"/>
                </a:cubicBezTo>
                <a:cubicBezTo>
                  <a:pt x="34963" y="516"/>
                  <a:pt x="34939" y="515"/>
                  <a:pt x="34915" y="511"/>
                </a:cubicBezTo>
                <a:cubicBezTo>
                  <a:pt x="34885" y="506"/>
                  <a:pt x="34856" y="477"/>
                  <a:pt x="34837" y="464"/>
                </a:cubicBezTo>
                <a:cubicBezTo>
                  <a:pt x="34810" y="481"/>
                  <a:pt x="34785" y="514"/>
                  <a:pt x="34768" y="514"/>
                </a:cubicBezTo>
                <a:cubicBezTo>
                  <a:pt x="34765" y="514"/>
                  <a:pt x="34761" y="512"/>
                  <a:pt x="34759" y="509"/>
                </a:cubicBezTo>
                <a:cubicBezTo>
                  <a:pt x="34715" y="466"/>
                  <a:pt x="34673" y="457"/>
                  <a:pt x="34631" y="457"/>
                </a:cubicBezTo>
                <a:cubicBezTo>
                  <a:pt x="34601" y="457"/>
                  <a:pt x="34571" y="462"/>
                  <a:pt x="34542" y="462"/>
                </a:cubicBezTo>
                <a:cubicBezTo>
                  <a:pt x="34528" y="462"/>
                  <a:pt x="34514" y="461"/>
                  <a:pt x="34500" y="458"/>
                </a:cubicBezTo>
                <a:cubicBezTo>
                  <a:pt x="34448" y="448"/>
                  <a:pt x="34394" y="430"/>
                  <a:pt x="34337" y="415"/>
                </a:cubicBezTo>
                <a:cubicBezTo>
                  <a:pt x="34329" y="427"/>
                  <a:pt x="34317" y="448"/>
                  <a:pt x="34307" y="465"/>
                </a:cubicBezTo>
                <a:cubicBezTo>
                  <a:pt x="34277" y="441"/>
                  <a:pt x="34252" y="404"/>
                  <a:pt x="34224" y="404"/>
                </a:cubicBezTo>
                <a:cubicBezTo>
                  <a:pt x="34212" y="404"/>
                  <a:pt x="34201" y="410"/>
                  <a:pt x="34188" y="426"/>
                </a:cubicBezTo>
                <a:cubicBezTo>
                  <a:pt x="34172" y="446"/>
                  <a:pt x="34147" y="457"/>
                  <a:pt x="34124" y="457"/>
                </a:cubicBezTo>
                <a:cubicBezTo>
                  <a:pt x="34111" y="457"/>
                  <a:pt x="34099" y="454"/>
                  <a:pt x="34088" y="448"/>
                </a:cubicBezTo>
                <a:cubicBezTo>
                  <a:pt x="33994" y="393"/>
                  <a:pt x="33900" y="349"/>
                  <a:pt x="33806" y="349"/>
                </a:cubicBezTo>
                <a:cubicBezTo>
                  <a:pt x="33803" y="349"/>
                  <a:pt x="33800" y="349"/>
                  <a:pt x="33797" y="349"/>
                </a:cubicBezTo>
                <a:cubicBezTo>
                  <a:pt x="33737" y="350"/>
                  <a:pt x="33678" y="353"/>
                  <a:pt x="33619" y="353"/>
                </a:cubicBezTo>
                <a:cubicBezTo>
                  <a:pt x="33581" y="353"/>
                  <a:pt x="33542" y="352"/>
                  <a:pt x="33504" y="348"/>
                </a:cubicBezTo>
                <a:cubicBezTo>
                  <a:pt x="33489" y="346"/>
                  <a:pt x="33474" y="345"/>
                  <a:pt x="33460" y="345"/>
                </a:cubicBezTo>
                <a:cubicBezTo>
                  <a:pt x="33425" y="345"/>
                  <a:pt x="33390" y="349"/>
                  <a:pt x="33355" y="349"/>
                </a:cubicBezTo>
                <a:cubicBezTo>
                  <a:pt x="33314" y="349"/>
                  <a:pt x="33272" y="344"/>
                  <a:pt x="33229" y="324"/>
                </a:cubicBezTo>
                <a:cubicBezTo>
                  <a:pt x="33175" y="300"/>
                  <a:pt x="33121" y="297"/>
                  <a:pt x="33067" y="297"/>
                </a:cubicBezTo>
                <a:cubicBezTo>
                  <a:pt x="33053" y="297"/>
                  <a:pt x="33038" y="298"/>
                  <a:pt x="33024" y="298"/>
                </a:cubicBezTo>
                <a:cubicBezTo>
                  <a:pt x="32996" y="298"/>
                  <a:pt x="32968" y="297"/>
                  <a:pt x="32940" y="293"/>
                </a:cubicBezTo>
                <a:cubicBezTo>
                  <a:pt x="32911" y="289"/>
                  <a:pt x="32882" y="255"/>
                  <a:pt x="32857" y="239"/>
                </a:cubicBezTo>
                <a:cubicBezTo>
                  <a:pt x="32840" y="265"/>
                  <a:pt x="32827" y="286"/>
                  <a:pt x="32817" y="302"/>
                </a:cubicBezTo>
                <a:cubicBezTo>
                  <a:pt x="32786" y="276"/>
                  <a:pt x="32761" y="238"/>
                  <a:pt x="32735" y="238"/>
                </a:cubicBezTo>
                <a:cubicBezTo>
                  <a:pt x="32724" y="238"/>
                  <a:pt x="32712" y="246"/>
                  <a:pt x="32699" y="265"/>
                </a:cubicBezTo>
                <a:cubicBezTo>
                  <a:pt x="32681" y="293"/>
                  <a:pt x="32661" y="305"/>
                  <a:pt x="32639" y="305"/>
                </a:cubicBezTo>
                <a:cubicBezTo>
                  <a:pt x="32613" y="305"/>
                  <a:pt x="32586" y="290"/>
                  <a:pt x="32558" y="268"/>
                </a:cubicBezTo>
                <a:cubicBezTo>
                  <a:pt x="32532" y="248"/>
                  <a:pt x="32505" y="231"/>
                  <a:pt x="32479" y="231"/>
                </a:cubicBezTo>
                <a:cubicBezTo>
                  <a:pt x="32454" y="231"/>
                  <a:pt x="32430" y="247"/>
                  <a:pt x="32411" y="292"/>
                </a:cubicBezTo>
                <a:cubicBezTo>
                  <a:pt x="32395" y="275"/>
                  <a:pt x="32378" y="246"/>
                  <a:pt x="32362" y="245"/>
                </a:cubicBezTo>
                <a:cubicBezTo>
                  <a:pt x="32358" y="244"/>
                  <a:pt x="32354" y="244"/>
                  <a:pt x="32350" y="244"/>
                </a:cubicBezTo>
                <a:cubicBezTo>
                  <a:pt x="32324" y="244"/>
                  <a:pt x="32296" y="254"/>
                  <a:pt x="32270" y="254"/>
                </a:cubicBezTo>
                <a:cubicBezTo>
                  <a:pt x="32254" y="254"/>
                  <a:pt x="32238" y="250"/>
                  <a:pt x="32225" y="234"/>
                </a:cubicBezTo>
                <a:cubicBezTo>
                  <a:pt x="32211" y="218"/>
                  <a:pt x="32199" y="212"/>
                  <a:pt x="32188" y="212"/>
                </a:cubicBezTo>
                <a:cubicBezTo>
                  <a:pt x="32160" y="212"/>
                  <a:pt x="32141" y="247"/>
                  <a:pt x="32115" y="247"/>
                </a:cubicBezTo>
                <a:cubicBezTo>
                  <a:pt x="32113" y="247"/>
                  <a:pt x="32110" y="247"/>
                  <a:pt x="32108" y="246"/>
                </a:cubicBezTo>
                <a:cubicBezTo>
                  <a:pt x="32091" y="242"/>
                  <a:pt x="32075" y="241"/>
                  <a:pt x="32058" y="241"/>
                </a:cubicBezTo>
                <a:cubicBezTo>
                  <a:pt x="32031" y="241"/>
                  <a:pt x="32004" y="244"/>
                  <a:pt x="31977" y="244"/>
                </a:cubicBezTo>
                <a:cubicBezTo>
                  <a:pt x="31964" y="244"/>
                  <a:pt x="31952" y="244"/>
                  <a:pt x="31940" y="242"/>
                </a:cubicBezTo>
                <a:cubicBezTo>
                  <a:pt x="31935" y="241"/>
                  <a:pt x="31930" y="240"/>
                  <a:pt x="31925" y="240"/>
                </a:cubicBezTo>
                <a:cubicBezTo>
                  <a:pt x="31899" y="240"/>
                  <a:pt x="31873" y="251"/>
                  <a:pt x="31846" y="251"/>
                </a:cubicBezTo>
                <a:cubicBezTo>
                  <a:pt x="31819" y="251"/>
                  <a:pt x="31792" y="240"/>
                  <a:pt x="31765" y="196"/>
                </a:cubicBezTo>
                <a:cubicBezTo>
                  <a:pt x="31751" y="232"/>
                  <a:pt x="31736" y="244"/>
                  <a:pt x="31721" y="244"/>
                </a:cubicBezTo>
                <a:cubicBezTo>
                  <a:pt x="31689" y="244"/>
                  <a:pt x="31655" y="194"/>
                  <a:pt x="31622" y="190"/>
                </a:cubicBezTo>
                <a:cubicBezTo>
                  <a:pt x="31606" y="188"/>
                  <a:pt x="31589" y="182"/>
                  <a:pt x="31572" y="182"/>
                </a:cubicBezTo>
                <a:cubicBezTo>
                  <a:pt x="31549" y="182"/>
                  <a:pt x="31527" y="194"/>
                  <a:pt x="31513" y="245"/>
                </a:cubicBezTo>
                <a:cubicBezTo>
                  <a:pt x="31509" y="237"/>
                  <a:pt x="31506" y="230"/>
                  <a:pt x="31501" y="224"/>
                </a:cubicBezTo>
                <a:cubicBezTo>
                  <a:pt x="31494" y="212"/>
                  <a:pt x="31485" y="190"/>
                  <a:pt x="31479" y="190"/>
                </a:cubicBezTo>
                <a:cubicBezTo>
                  <a:pt x="31438" y="190"/>
                  <a:pt x="31398" y="190"/>
                  <a:pt x="31357" y="190"/>
                </a:cubicBezTo>
                <a:cubicBezTo>
                  <a:pt x="31258" y="190"/>
                  <a:pt x="31159" y="191"/>
                  <a:pt x="31060" y="192"/>
                </a:cubicBezTo>
                <a:cubicBezTo>
                  <a:pt x="31047" y="192"/>
                  <a:pt x="31033" y="189"/>
                  <a:pt x="31019" y="189"/>
                </a:cubicBezTo>
                <a:cubicBezTo>
                  <a:pt x="30993" y="189"/>
                  <a:pt x="30967" y="198"/>
                  <a:pt x="30950" y="248"/>
                </a:cubicBezTo>
                <a:cubicBezTo>
                  <a:pt x="30949" y="249"/>
                  <a:pt x="30948" y="249"/>
                  <a:pt x="30947" y="249"/>
                </a:cubicBezTo>
                <a:cubicBezTo>
                  <a:pt x="30944" y="249"/>
                  <a:pt x="30939" y="248"/>
                  <a:pt x="30937" y="248"/>
                </a:cubicBezTo>
                <a:cubicBezTo>
                  <a:pt x="30906" y="218"/>
                  <a:pt x="30876" y="196"/>
                  <a:pt x="30847" y="193"/>
                </a:cubicBezTo>
                <a:cubicBezTo>
                  <a:pt x="30830" y="192"/>
                  <a:pt x="30814" y="192"/>
                  <a:pt x="30797" y="192"/>
                </a:cubicBezTo>
                <a:cubicBezTo>
                  <a:pt x="30763" y="192"/>
                  <a:pt x="30729" y="193"/>
                  <a:pt x="30696" y="193"/>
                </a:cubicBezTo>
                <a:cubicBezTo>
                  <a:pt x="30672" y="193"/>
                  <a:pt x="30648" y="192"/>
                  <a:pt x="30625" y="190"/>
                </a:cubicBezTo>
                <a:cubicBezTo>
                  <a:pt x="30585" y="187"/>
                  <a:pt x="30545" y="162"/>
                  <a:pt x="30503" y="145"/>
                </a:cubicBezTo>
                <a:cubicBezTo>
                  <a:pt x="30486" y="188"/>
                  <a:pt x="30462" y="198"/>
                  <a:pt x="30437" y="198"/>
                </a:cubicBezTo>
                <a:cubicBezTo>
                  <a:pt x="30410" y="198"/>
                  <a:pt x="30382" y="187"/>
                  <a:pt x="30355" y="187"/>
                </a:cubicBezTo>
                <a:cubicBezTo>
                  <a:pt x="30330" y="187"/>
                  <a:pt x="30306" y="198"/>
                  <a:pt x="30289" y="240"/>
                </a:cubicBezTo>
                <a:cubicBezTo>
                  <a:pt x="30268" y="225"/>
                  <a:pt x="30246" y="197"/>
                  <a:pt x="30227" y="197"/>
                </a:cubicBezTo>
                <a:cubicBezTo>
                  <a:pt x="30226" y="197"/>
                  <a:pt x="30225" y="197"/>
                  <a:pt x="30224" y="197"/>
                </a:cubicBezTo>
                <a:cubicBezTo>
                  <a:pt x="30221" y="198"/>
                  <a:pt x="30217" y="198"/>
                  <a:pt x="30214" y="198"/>
                </a:cubicBezTo>
                <a:cubicBezTo>
                  <a:pt x="30189" y="198"/>
                  <a:pt x="30164" y="191"/>
                  <a:pt x="30139" y="191"/>
                </a:cubicBezTo>
                <a:cubicBezTo>
                  <a:pt x="30110" y="191"/>
                  <a:pt x="30083" y="201"/>
                  <a:pt x="30060" y="245"/>
                </a:cubicBezTo>
                <a:cubicBezTo>
                  <a:pt x="30035" y="194"/>
                  <a:pt x="30006" y="177"/>
                  <a:pt x="29980" y="177"/>
                </a:cubicBezTo>
                <a:cubicBezTo>
                  <a:pt x="29955" y="177"/>
                  <a:pt x="29932" y="191"/>
                  <a:pt x="29916" y="205"/>
                </a:cubicBezTo>
                <a:cubicBezTo>
                  <a:pt x="29904" y="215"/>
                  <a:pt x="29892" y="219"/>
                  <a:pt x="29881" y="219"/>
                </a:cubicBezTo>
                <a:cubicBezTo>
                  <a:pt x="29850" y="219"/>
                  <a:pt x="29819" y="189"/>
                  <a:pt x="29790" y="189"/>
                </a:cubicBezTo>
                <a:cubicBezTo>
                  <a:pt x="29783" y="189"/>
                  <a:pt x="29776" y="191"/>
                  <a:pt x="29770" y="195"/>
                </a:cubicBezTo>
                <a:cubicBezTo>
                  <a:pt x="29761" y="199"/>
                  <a:pt x="29751" y="201"/>
                  <a:pt x="29741" y="201"/>
                </a:cubicBezTo>
                <a:cubicBezTo>
                  <a:pt x="29730" y="201"/>
                  <a:pt x="29718" y="199"/>
                  <a:pt x="29706" y="199"/>
                </a:cubicBezTo>
                <a:cubicBezTo>
                  <a:pt x="29684" y="199"/>
                  <a:pt x="29661" y="206"/>
                  <a:pt x="29642" y="248"/>
                </a:cubicBezTo>
                <a:cubicBezTo>
                  <a:pt x="29640" y="252"/>
                  <a:pt x="29637" y="254"/>
                  <a:pt x="29633" y="254"/>
                </a:cubicBezTo>
                <a:cubicBezTo>
                  <a:pt x="29618" y="254"/>
                  <a:pt x="29594" y="226"/>
                  <a:pt x="29572" y="226"/>
                </a:cubicBezTo>
                <a:cubicBezTo>
                  <a:pt x="29561" y="226"/>
                  <a:pt x="29551" y="233"/>
                  <a:pt x="29543" y="252"/>
                </a:cubicBezTo>
                <a:cubicBezTo>
                  <a:pt x="29541" y="257"/>
                  <a:pt x="29536" y="260"/>
                  <a:pt x="29530" y="260"/>
                </a:cubicBezTo>
                <a:cubicBezTo>
                  <a:pt x="29524" y="260"/>
                  <a:pt x="29518" y="257"/>
                  <a:pt x="29515" y="252"/>
                </a:cubicBezTo>
                <a:cubicBezTo>
                  <a:pt x="29496" y="217"/>
                  <a:pt x="29479" y="201"/>
                  <a:pt x="29462" y="201"/>
                </a:cubicBezTo>
                <a:cubicBezTo>
                  <a:pt x="29446" y="201"/>
                  <a:pt x="29430" y="215"/>
                  <a:pt x="29415" y="240"/>
                </a:cubicBezTo>
                <a:cubicBezTo>
                  <a:pt x="29395" y="201"/>
                  <a:pt x="29375" y="191"/>
                  <a:pt x="29355" y="191"/>
                </a:cubicBezTo>
                <a:cubicBezTo>
                  <a:pt x="29333" y="191"/>
                  <a:pt x="29311" y="203"/>
                  <a:pt x="29290" y="203"/>
                </a:cubicBezTo>
                <a:cubicBezTo>
                  <a:pt x="29287" y="203"/>
                  <a:pt x="29284" y="202"/>
                  <a:pt x="29281" y="202"/>
                </a:cubicBezTo>
                <a:cubicBezTo>
                  <a:pt x="29280" y="202"/>
                  <a:pt x="29279" y="201"/>
                  <a:pt x="29278" y="201"/>
                </a:cubicBezTo>
                <a:cubicBezTo>
                  <a:pt x="29260" y="201"/>
                  <a:pt x="29242" y="229"/>
                  <a:pt x="29227" y="242"/>
                </a:cubicBezTo>
                <a:cubicBezTo>
                  <a:pt x="29208" y="228"/>
                  <a:pt x="29186" y="202"/>
                  <a:pt x="29165" y="200"/>
                </a:cubicBezTo>
                <a:cubicBezTo>
                  <a:pt x="29140" y="199"/>
                  <a:pt x="29114" y="199"/>
                  <a:pt x="29089" y="199"/>
                </a:cubicBezTo>
                <a:cubicBezTo>
                  <a:pt x="29038" y="199"/>
                  <a:pt x="28987" y="200"/>
                  <a:pt x="28936" y="200"/>
                </a:cubicBezTo>
                <a:cubicBezTo>
                  <a:pt x="28910" y="200"/>
                  <a:pt x="28885" y="200"/>
                  <a:pt x="28859" y="199"/>
                </a:cubicBezTo>
                <a:cubicBezTo>
                  <a:pt x="28802" y="196"/>
                  <a:pt x="28744" y="175"/>
                  <a:pt x="28683" y="161"/>
                </a:cubicBezTo>
                <a:cubicBezTo>
                  <a:pt x="28678" y="170"/>
                  <a:pt x="28669" y="187"/>
                  <a:pt x="28669" y="187"/>
                </a:cubicBezTo>
                <a:cubicBezTo>
                  <a:pt x="28615" y="171"/>
                  <a:pt x="28571" y="149"/>
                  <a:pt x="28528" y="147"/>
                </a:cubicBezTo>
                <a:cubicBezTo>
                  <a:pt x="28503" y="146"/>
                  <a:pt x="28477" y="142"/>
                  <a:pt x="28452" y="142"/>
                </a:cubicBezTo>
                <a:cubicBezTo>
                  <a:pt x="28416" y="142"/>
                  <a:pt x="28381" y="150"/>
                  <a:pt x="28350" y="186"/>
                </a:cubicBezTo>
                <a:cubicBezTo>
                  <a:pt x="28326" y="156"/>
                  <a:pt x="28301" y="148"/>
                  <a:pt x="28277" y="148"/>
                </a:cubicBezTo>
                <a:cubicBezTo>
                  <a:pt x="28246" y="148"/>
                  <a:pt x="28216" y="161"/>
                  <a:pt x="28187" y="161"/>
                </a:cubicBezTo>
                <a:cubicBezTo>
                  <a:pt x="28169" y="161"/>
                  <a:pt x="28151" y="156"/>
                  <a:pt x="28134" y="139"/>
                </a:cubicBezTo>
                <a:cubicBezTo>
                  <a:pt x="28098" y="102"/>
                  <a:pt x="28065" y="94"/>
                  <a:pt x="28033" y="94"/>
                </a:cubicBezTo>
                <a:cubicBezTo>
                  <a:pt x="28008" y="94"/>
                  <a:pt x="27984" y="99"/>
                  <a:pt x="27960" y="99"/>
                </a:cubicBezTo>
                <a:cubicBezTo>
                  <a:pt x="27943" y="99"/>
                  <a:pt x="27927" y="97"/>
                  <a:pt x="27910" y="89"/>
                </a:cubicBezTo>
                <a:cubicBezTo>
                  <a:pt x="27885" y="139"/>
                  <a:pt x="27865" y="178"/>
                  <a:pt x="27859" y="190"/>
                </a:cubicBezTo>
                <a:cubicBezTo>
                  <a:pt x="27773" y="174"/>
                  <a:pt x="27712" y="152"/>
                  <a:pt x="27650" y="152"/>
                </a:cubicBezTo>
                <a:cubicBezTo>
                  <a:pt x="27608" y="152"/>
                  <a:pt x="27562" y="82"/>
                  <a:pt x="27521" y="82"/>
                </a:cubicBezTo>
                <a:cubicBezTo>
                  <a:pt x="27501" y="82"/>
                  <a:pt x="27481" y="99"/>
                  <a:pt x="27464" y="149"/>
                </a:cubicBezTo>
                <a:cubicBezTo>
                  <a:pt x="27453" y="130"/>
                  <a:pt x="27441" y="111"/>
                  <a:pt x="27428" y="89"/>
                </a:cubicBezTo>
                <a:cubicBezTo>
                  <a:pt x="27401" y="143"/>
                  <a:pt x="27359" y="105"/>
                  <a:pt x="27326" y="140"/>
                </a:cubicBezTo>
                <a:cubicBezTo>
                  <a:pt x="27321" y="145"/>
                  <a:pt x="27316" y="148"/>
                  <a:pt x="27311" y="148"/>
                </a:cubicBezTo>
                <a:cubicBezTo>
                  <a:pt x="27285" y="148"/>
                  <a:pt x="27257" y="91"/>
                  <a:pt x="27227" y="91"/>
                </a:cubicBezTo>
                <a:cubicBezTo>
                  <a:pt x="27215" y="91"/>
                  <a:pt x="27203" y="100"/>
                  <a:pt x="27191" y="125"/>
                </a:cubicBezTo>
                <a:cubicBezTo>
                  <a:pt x="27178" y="151"/>
                  <a:pt x="27161" y="164"/>
                  <a:pt x="27142" y="164"/>
                </a:cubicBezTo>
                <a:cubicBezTo>
                  <a:pt x="27118" y="164"/>
                  <a:pt x="27092" y="143"/>
                  <a:pt x="27069" y="97"/>
                </a:cubicBezTo>
                <a:cubicBezTo>
                  <a:pt x="27062" y="121"/>
                  <a:pt x="27053" y="129"/>
                  <a:pt x="27043" y="129"/>
                </a:cubicBezTo>
                <a:cubicBezTo>
                  <a:pt x="27022" y="129"/>
                  <a:pt x="26998" y="94"/>
                  <a:pt x="26976" y="94"/>
                </a:cubicBezTo>
                <a:cubicBezTo>
                  <a:pt x="26963" y="94"/>
                  <a:pt x="26951" y="107"/>
                  <a:pt x="26942" y="147"/>
                </a:cubicBezTo>
                <a:cubicBezTo>
                  <a:pt x="26944" y="170"/>
                  <a:pt x="26947" y="214"/>
                  <a:pt x="26950" y="259"/>
                </a:cubicBezTo>
                <a:cubicBezTo>
                  <a:pt x="26902" y="202"/>
                  <a:pt x="26860" y="150"/>
                  <a:pt x="26817" y="99"/>
                </a:cubicBezTo>
                <a:cubicBezTo>
                  <a:pt x="26807" y="119"/>
                  <a:pt x="26796" y="126"/>
                  <a:pt x="26785" y="126"/>
                </a:cubicBezTo>
                <a:cubicBezTo>
                  <a:pt x="26761" y="126"/>
                  <a:pt x="26734" y="97"/>
                  <a:pt x="26707" y="97"/>
                </a:cubicBezTo>
                <a:cubicBezTo>
                  <a:pt x="26692" y="97"/>
                  <a:pt x="26677" y="106"/>
                  <a:pt x="26663" y="133"/>
                </a:cubicBezTo>
                <a:cubicBezTo>
                  <a:pt x="26661" y="140"/>
                  <a:pt x="26646" y="172"/>
                  <a:pt x="26632" y="208"/>
                </a:cubicBezTo>
                <a:cubicBezTo>
                  <a:pt x="26610" y="171"/>
                  <a:pt x="26588" y="133"/>
                  <a:pt x="26567" y="99"/>
                </a:cubicBezTo>
                <a:lnTo>
                  <a:pt x="26470" y="99"/>
                </a:lnTo>
                <a:cubicBezTo>
                  <a:pt x="26461" y="131"/>
                  <a:pt x="26448" y="177"/>
                  <a:pt x="26438" y="214"/>
                </a:cubicBezTo>
                <a:cubicBezTo>
                  <a:pt x="26345" y="167"/>
                  <a:pt x="26256" y="92"/>
                  <a:pt x="26173" y="92"/>
                </a:cubicBezTo>
                <a:cubicBezTo>
                  <a:pt x="26134" y="92"/>
                  <a:pt x="26096" y="108"/>
                  <a:pt x="26059" y="150"/>
                </a:cubicBezTo>
                <a:cubicBezTo>
                  <a:pt x="26026" y="133"/>
                  <a:pt x="25996" y="108"/>
                  <a:pt x="25965" y="100"/>
                </a:cubicBezTo>
                <a:cubicBezTo>
                  <a:pt x="25959" y="99"/>
                  <a:pt x="25954" y="98"/>
                  <a:pt x="25948" y="98"/>
                </a:cubicBezTo>
                <a:cubicBezTo>
                  <a:pt x="25901" y="98"/>
                  <a:pt x="25857" y="141"/>
                  <a:pt x="25810" y="141"/>
                </a:cubicBezTo>
                <a:cubicBezTo>
                  <a:pt x="25791" y="141"/>
                  <a:pt x="25772" y="135"/>
                  <a:pt x="25752" y="117"/>
                </a:cubicBezTo>
                <a:cubicBezTo>
                  <a:pt x="25737" y="149"/>
                  <a:pt x="25721" y="160"/>
                  <a:pt x="25704" y="160"/>
                </a:cubicBezTo>
                <a:cubicBezTo>
                  <a:pt x="25667" y="160"/>
                  <a:pt x="25628" y="103"/>
                  <a:pt x="25592" y="103"/>
                </a:cubicBezTo>
                <a:cubicBezTo>
                  <a:pt x="25591" y="103"/>
                  <a:pt x="25591" y="103"/>
                  <a:pt x="25590" y="103"/>
                </a:cubicBezTo>
                <a:cubicBezTo>
                  <a:pt x="25533" y="108"/>
                  <a:pt x="25478" y="139"/>
                  <a:pt x="25424" y="158"/>
                </a:cubicBezTo>
                <a:cubicBezTo>
                  <a:pt x="25421" y="159"/>
                  <a:pt x="25418" y="159"/>
                  <a:pt x="25415" y="159"/>
                </a:cubicBezTo>
                <a:cubicBezTo>
                  <a:pt x="25413" y="159"/>
                  <a:pt x="25411" y="159"/>
                  <a:pt x="25409" y="158"/>
                </a:cubicBezTo>
                <a:cubicBezTo>
                  <a:pt x="25384" y="134"/>
                  <a:pt x="25361" y="97"/>
                  <a:pt x="25337" y="97"/>
                </a:cubicBezTo>
                <a:cubicBezTo>
                  <a:pt x="25325" y="97"/>
                  <a:pt x="25312" y="106"/>
                  <a:pt x="25299" y="128"/>
                </a:cubicBezTo>
                <a:cubicBezTo>
                  <a:pt x="25296" y="134"/>
                  <a:pt x="25292" y="136"/>
                  <a:pt x="25288" y="136"/>
                </a:cubicBezTo>
                <a:cubicBezTo>
                  <a:pt x="25272" y="136"/>
                  <a:pt x="25250" y="106"/>
                  <a:pt x="25231" y="106"/>
                </a:cubicBezTo>
                <a:cubicBezTo>
                  <a:pt x="25220" y="106"/>
                  <a:pt x="25209" y="118"/>
                  <a:pt x="25202" y="156"/>
                </a:cubicBezTo>
                <a:cubicBezTo>
                  <a:pt x="25200" y="165"/>
                  <a:pt x="25192" y="168"/>
                  <a:pt x="25180" y="168"/>
                </a:cubicBezTo>
                <a:cubicBezTo>
                  <a:pt x="25166" y="168"/>
                  <a:pt x="25148" y="163"/>
                  <a:pt x="25135" y="156"/>
                </a:cubicBezTo>
                <a:cubicBezTo>
                  <a:pt x="25110" y="144"/>
                  <a:pt x="25078" y="91"/>
                  <a:pt x="25055" y="91"/>
                </a:cubicBezTo>
                <a:cubicBezTo>
                  <a:pt x="25047" y="91"/>
                  <a:pt x="25041" y="97"/>
                  <a:pt x="25035" y="111"/>
                </a:cubicBezTo>
                <a:cubicBezTo>
                  <a:pt x="25027" y="135"/>
                  <a:pt x="25018" y="143"/>
                  <a:pt x="25010" y="143"/>
                </a:cubicBezTo>
                <a:cubicBezTo>
                  <a:pt x="24990" y="143"/>
                  <a:pt x="24972" y="93"/>
                  <a:pt x="24951" y="93"/>
                </a:cubicBezTo>
                <a:cubicBezTo>
                  <a:pt x="24948" y="93"/>
                  <a:pt x="24945" y="95"/>
                  <a:pt x="24941" y="97"/>
                </a:cubicBezTo>
                <a:cubicBezTo>
                  <a:pt x="24931" y="107"/>
                  <a:pt x="24919" y="110"/>
                  <a:pt x="24905" y="110"/>
                </a:cubicBezTo>
                <a:cubicBezTo>
                  <a:pt x="24887" y="110"/>
                  <a:pt x="24868" y="104"/>
                  <a:pt x="24849" y="104"/>
                </a:cubicBezTo>
                <a:cubicBezTo>
                  <a:pt x="24844" y="104"/>
                  <a:pt x="24838" y="105"/>
                  <a:pt x="24832" y="106"/>
                </a:cubicBezTo>
                <a:cubicBezTo>
                  <a:pt x="24799" y="114"/>
                  <a:pt x="24768" y="139"/>
                  <a:pt x="24762" y="142"/>
                </a:cubicBezTo>
                <a:cubicBezTo>
                  <a:pt x="24716" y="128"/>
                  <a:pt x="24678" y="102"/>
                  <a:pt x="24653" y="102"/>
                </a:cubicBezTo>
                <a:cubicBezTo>
                  <a:pt x="24646" y="102"/>
                  <a:pt x="24639" y="104"/>
                  <a:pt x="24634" y="111"/>
                </a:cubicBezTo>
                <a:cubicBezTo>
                  <a:pt x="24568" y="189"/>
                  <a:pt x="24493" y="152"/>
                  <a:pt x="24411" y="219"/>
                </a:cubicBezTo>
                <a:lnTo>
                  <a:pt x="24411" y="219"/>
                </a:lnTo>
                <a:cubicBezTo>
                  <a:pt x="24409" y="209"/>
                  <a:pt x="24407" y="199"/>
                  <a:pt x="24404" y="189"/>
                </a:cubicBezTo>
                <a:lnTo>
                  <a:pt x="24404" y="189"/>
                </a:lnTo>
                <a:cubicBezTo>
                  <a:pt x="24403" y="200"/>
                  <a:pt x="24401" y="214"/>
                  <a:pt x="24398" y="230"/>
                </a:cubicBezTo>
                <a:cubicBezTo>
                  <a:pt x="24403" y="226"/>
                  <a:pt x="24407" y="222"/>
                  <a:pt x="24411" y="219"/>
                </a:cubicBezTo>
                <a:lnTo>
                  <a:pt x="24411" y="219"/>
                </a:lnTo>
                <a:cubicBezTo>
                  <a:pt x="24413" y="226"/>
                  <a:pt x="24414" y="234"/>
                  <a:pt x="24415" y="242"/>
                </a:cubicBezTo>
                <a:cubicBezTo>
                  <a:pt x="24415" y="245"/>
                  <a:pt x="24413" y="250"/>
                  <a:pt x="24410" y="250"/>
                </a:cubicBezTo>
                <a:cubicBezTo>
                  <a:pt x="24406" y="250"/>
                  <a:pt x="24402" y="245"/>
                  <a:pt x="24398" y="230"/>
                </a:cubicBezTo>
                <a:cubicBezTo>
                  <a:pt x="24393" y="230"/>
                  <a:pt x="24395" y="196"/>
                  <a:pt x="24397" y="162"/>
                </a:cubicBezTo>
                <a:lnTo>
                  <a:pt x="24397" y="162"/>
                </a:lnTo>
                <a:cubicBezTo>
                  <a:pt x="24399" y="171"/>
                  <a:pt x="24402" y="180"/>
                  <a:pt x="24404" y="189"/>
                </a:cubicBezTo>
                <a:lnTo>
                  <a:pt x="24404" y="189"/>
                </a:lnTo>
                <a:cubicBezTo>
                  <a:pt x="24410" y="146"/>
                  <a:pt x="24410" y="136"/>
                  <a:pt x="24409" y="136"/>
                </a:cubicBezTo>
                <a:cubicBezTo>
                  <a:pt x="24382" y="124"/>
                  <a:pt x="24354" y="124"/>
                  <a:pt x="24329" y="103"/>
                </a:cubicBezTo>
                <a:cubicBezTo>
                  <a:pt x="24327" y="101"/>
                  <a:pt x="24324" y="100"/>
                  <a:pt x="24322" y="100"/>
                </a:cubicBezTo>
                <a:cubicBezTo>
                  <a:pt x="24306" y="100"/>
                  <a:pt x="24301" y="151"/>
                  <a:pt x="24284" y="151"/>
                </a:cubicBezTo>
                <a:cubicBezTo>
                  <a:pt x="24279" y="151"/>
                  <a:pt x="24272" y="145"/>
                  <a:pt x="24263" y="131"/>
                </a:cubicBezTo>
                <a:cubicBezTo>
                  <a:pt x="24256" y="119"/>
                  <a:pt x="24242" y="113"/>
                  <a:pt x="24227" y="113"/>
                </a:cubicBezTo>
                <a:cubicBezTo>
                  <a:pt x="24214" y="113"/>
                  <a:pt x="24200" y="118"/>
                  <a:pt x="24191" y="128"/>
                </a:cubicBezTo>
                <a:cubicBezTo>
                  <a:pt x="24166" y="155"/>
                  <a:pt x="24142" y="167"/>
                  <a:pt x="24117" y="167"/>
                </a:cubicBezTo>
                <a:cubicBezTo>
                  <a:pt x="24083" y="167"/>
                  <a:pt x="24048" y="144"/>
                  <a:pt x="24011" y="106"/>
                </a:cubicBezTo>
                <a:cubicBezTo>
                  <a:pt x="23994" y="152"/>
                  <a:pt x="23973" y="168"/>
                  <a:pt x="23954" y="168"/>
                </a:cubicBezTo>
                <a:cubicBezTo>
                  <a:pt x="23930" y="168"/>
                  <a:pt x="23908" y="145"/>
                  <a:pt x="23892" y="125"/>
                </a:cubicBezTo>
                <a:cubicBezTo>
                  <a:pt x="23840" y="142"/>
                  <a:pt x="23808" y="162"/>
                  <a:pt x="23776" y="162"/>
                </a:cubicBezTo>
                <a:cubicBezTo>
                  <a:pt x="23775" y="162"/>
                  <a:pt x="23774" y="162"/>
                  <a:pt x="23773" y="162"/>
                </a:cubicBezTo>
                <a:cubicBezTo>
                  <a:pt x="23744" y="161"/>
                  <a:pt x="23708" y="127"/>
                  <a:pt x="23681" y="127"/>
                </a:cubicBezTo>
                <a:cubicBezTo>
                  <a:pt x="23674" y="127"/>
                  <a:pt x="23668" y="129"/>
                  <a:pt x="23663" y="134"/>
                </a:cubicBezTo>
                <a:cubicBezTo>
                  <a:pt x="23656" y="141"/>
                  <a:pt x="23649" y="144"/>
                  <a:pt x="23643" y="144"/>
                </a:cubicBezTo>
                <a:cubicBezTo>
                  <a:pt x="23619" y="144"/>
                  <a:pt x="23600" y="102"/>
                  <a:pt x="23576" y="102"/>
                </a:cubicBezTo>
                <a:cubicBezTo>
                  <a:pt x="23573" y="102"/>
                  <a:pt x="23569" y="103"/>
                  <a:pt x="23566" y="105"/>
                </a:cubicBezTo>
                <a:cubicBezTo>
                  <a:pt x="23551" y="113"/>
                  <a:pt x="23536" y="115"/>
                  <a:pt x="23520" y="115"/>
                </a:cubicBezTo>
                <a:cubicBezTo>
                  <a:pt x="23496" y="115"/>
                  <a:pt x="23472" y="109"/>
                  <a:pt x="23455" y="109"/>
                </a:cubicBezTo>
                <a:cubicBezTo>
                  <a:pt x="23413" y="158"/>
                  <a:pt x="23382" y="195"/>
                  <a:pt x="23354" y="224"/>
                </a:cubicBezTo>
                <a:cubicBezTo>
                  <a:pt x="23308" y="170"/>
                  <a:pt x="23268" y="121"/>
                  <a:pt x="23229" y="74"/>
                </a:cubicBezTo>
                <a:cubicBezTo>
                  <a:pt x="23227" y="72"/>
                  <a:pt x="23225" y="71"/>
                  <a:pt x="23223" y="71"/>
                </a:cubicBezTo>
                <a:cubicBezTo>
                  <a:pt x="23218" y="71"/>
                  <a:pt x="23213" y="74"/>
                  <a:pt x="23208" y="75"/>
                </a:cubicBezTo>
                <a:cubicBezTo>
                  <a:pt x="23210" y="120"/>
                  <a:pt x="23210" y="164"/>
                  <a:pt x="23210" y="231"/>
                </a:cubicBezTo>
                <a:cubicBezTo>
                  <a:pt x="23165" y="218"/>
                  <a:pt x="23124" y="206"/>
                  <a:pt x="23082" y="193"/>
                </a:cubicBezTo>
                <a:cubicBezTo>
                  <a:pt x="23064" y="200"/>
                  <a:pt x="23043" y="208"/>
                  <a:pt x="23015" y="218"/>
                </a:cubicBezTo>
                <a:cubicBezTo>
                  <a:pt x="23029" y="172"/>
                  <a:pt x="23035" y="150"/>
                  <a:pt x="23043" y="115"/>
                </a:cubicBezTo>
                <a:cubicBezTo>
                  <a:pt x="23039" y="114"/>
                  <a:pt x="23035" y="114"/>
                  <a:pt x="23031" y="114"/>
                </a:cubicBezTo>
                <a:cubicBezTo>
                  <a:pt x="22951" y="114"/>
                  <a:pt x="22979" y="303"/>
                  <a:pt x="22915" y="336"/>
                </a:cubicBezTo>
                <a:cubicBezTo>
                  <a:pt x="22912" y="262"/>
                  <a:pt x="22915" y="175"/>
                  <a:pt x="22873" y="139"/>
                </a:cubicBezTo>
                <a:cubicBezTo>
                  <a:pt x="22836" y="106"/>
                  <a:pt x="22796" y="87"/>
                  <a:pt x="22761" y="64"/>
                </a:cubicBezTo>
                <a:cubicBezTo>
                  <a:pt x="22727" y="81"/>
                  <a:pt x="22695" y="93"/>
                  <a:pt x="22664" y="114"/>
                </a:cubicBezTo>
                <a:cubicBezTo>
                  <a:pt x="22648" y="125"/>
                  <a:pt x="22631" y="129"/>
                  <a:pt x="22614" y="129"/>
                </a:cubicBezTo>
                <a:cubicBezTo>
                  <a:pt x="22547" y="129"/>
                  <a:pt x="22475" y="57"/>
                  <a:pt x="22408" y="57"/>
                </a:cubicBezTo>
                <a:cubicBezTo>
                  <a:pt x="22379" y="57"/>
                  <a:pt x="22352" y="70"/>
                  <a:pt x="22325" y="108"/>
                </a:cubicBezTo>
                <a:cubicBezTo>
                  <a:pt x="22300" y="71"/>
                  <a:pt x="22277" y="52"/>
                  <a:pt x="22255" y="52"/>
                </a:cubicBezTo>
                <a:cubicBezTo>
                  <a:pt x="22233" y="52"/>
                  <a:pt x="22212" y="71"/>
                  <a:pt x="22193" y="109"/>
                </a:cubicBezTo>
                <a:cubicBezTo>
                  <a:pt x="22166" y="65"/>
                  <a:pt x="22138" y="54"/>
                  <a:pt x="22111" y="54"/>
                </a:cubicBezTo>
                <a:cubicBezTo>
                  <a:pt x="22086" y="54"/>
                  <a:pt x="22062" y="62"/>
                  <a:pt x="22038" y="62"/>
                </a:cubicBezTo>
                <a:cubicBezTo>
                  <a:pt x="22038" y="62"/>
                  <a:pt x="22037" y="62"/>
                  <a:pt x="22036" y="62"/>
                </a:cubicBezTo>
                <a:cubicBezTo>
                  <a:pt x="22006" y="62"/>
                  <a:pt x="21980" y="95"/>
                  <a:pt x="21955" y="111"/>
                </a:cubicBezTo>
                <a:cubicBezTo>
                  <a:pt x="21922" y="93"/>
                  <a:pt x="21893" y="68"/>
                  <a:pt x="21863" y="61"/>
                </a:cubicBezTo>
                <a:cubicBezTo>
                  <a:pt x="21846" y="57"/>
                  <a:pt x="21829" y="56"/>
                  <a:pt x="21812" y="56"/>
                </a:cubicBezTo>
                <a:cubicBezTo>
                  <a:pt x="21767" y="56"/>
                  <a:pt x="21721" y="65"/>
                  <a:pt x="21676" y="65"/>
                </a:cubicBezTo>
                <a:cubicBezTo>
                  <a:pt x="21625" y="65"/>
                  <a:pt x="21574" y="54"/>
                  <a:pt x="21522" y="6"/>
                </a:cubicBezTo>
                <a:cubicBezTo>
                  <a:pt x="21518" y="2"/>
                  <a:pt x="21512" y="0"/>
                  <a:pt x="215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6" name="Google Shape;476;p32"/>
          <p:cNvGrpSpPr/>
          <p:nvPr/>
        </p:nvGrpSpPr>
        <p:grpSpPr>
          <a:xfrm>
            <a:off x="6000225" y="1389588"/>
            <a:ext cx="798400" cy="791325"/>
            <a:chOff x="916275" y="2357800"/>
            <a:chExt cx="798400" cy="791325"/>
          </a:xfrm>
        </p:grpSpPr>
        <p:sp>
          <p:nvSpPr>
            <p:cNvPr id="477" name="Google Shape;477;p32"/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2"/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9" name="Google Shape;479;p32"/>
          <p:cNvSpPr/>
          <p:nvPr/>
        </p:nvSpPr>
        <p:spPr>
          <a:xfrm>
            <a:off x="429288" y="4145433"/>
            <a:ext cx="567877" cy="540088"/>
          </a:xfrm>
          <a:custGeom>
            <a:avLst/>
            <a:gdLst/>
            <a:ahLst/>
            <a:cxnLst/>
            <a:rect l="l" t="t" r="r" b="b"/>
            <a:pathLst>
              <a:path w="77818" h="74010" extrusionOk="0">
                <a:moveTo>
                  <a:pt x="26885" y="0"/>
                </a:moveTo>
                <a:lnTo>
                  <a:pt x="27475" y="21266"/>
                </a:lnTo>
                <a:lnTo>
                  <a:pt x="7432" y="14134"/>
                </a:lnTo>
                <a:lnTo>
                  <a:pt x="20407" y="30993"/>
                </a:lnTo>
                <a:lnTo>
                  <a:pt x="0" y="37004"/>
                </a:lnTo>
                <a:lnTo>
                  <a:pt x="20407" y="43017"/>
                </a:lnTo>
                <a:lnTo>
                  <a:pt x="7432" y="59874"/>
                </a:lnTo>
                <a:lnTo>
                  <a:pt x="27475" y="52744"/>
                </a:lnTo>
                <a:lnTo>
                  <a:pt x="26885" y="74010"/>
                </a:lnTo>
                <a:lnTo>
                  <a:pt x="26885" y="74010"/>
                </a:lnTo>
                <a:lnTo>
                  <a:pt x="38909" y="56460"/>
                </a:lnTo>
                <a:lnTo>
                  <a:pt x="50933" y="74010"/>
                </a:lnTo>
                <a:lnTo>
                  <a:pt x="50933" y="74010"/>
                </a:lnTo>
                <a:lnTo>
                  <a:pt x="50344" y="52744"/>
                </a:lnTo>
                <a:lnTo>
                  <a:pt x="70387" y="59874"/>
                </a:lnTo>
                <a:lnTo>
                  <a:pt x="57412" y="43017"/>
                </a:lnTo>
                <a:lnTo>
                  <a:pt x="77818" y="37004"/>
                </a:lnTo>
                <a:lnTo>
                  <a:pt x="57412" y="30993"/>
                </a:lnTo>
                <a:lnTo>
                  <a:pt x="70387" y="14134"/>
                </a:lnTo>
                <a:lnTo>
                  <a:pt x="70387" y="14134"/>
                </a:lnTo>
                <a:lnTo>
                  <a:pt x="50344" y="21266"/>
                </a:lnTo>
                <a:lnTo>
                  <a:pt x="50933" y="0"/>
                </a:lnTo>
                <a:lnTo>
                  <a:pt x="38909" y="17550"/>
                </a:lnTo>
                <a:lnTo>
                  <a:pt x="2688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80" name="Google Shape;480;p32">
            <a:hlinkClick r:id="" action="ppaction://hlinkshowjump?jump=nextslide"/>
          </p:cNvPr>
          <p:cNvSpPr/>
          <p:nvPr/>
        </p:nvSpPr>
        <p:spPr>
          <a:xfrm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32"/>
          <p:cNvSpPr/>
          <p:nvPr/>
        </p:nvSpPr>
        <p:spPr>
          <a:xfrm>
            <a:off x="6194424" y="1527699"/>
            <a:ext cx="492867" cy="540124"/>
          </a:xfrm>
          <a:custGeom>
            <a:avLst/>
            <a:gdLst/>
            <a:ahLst/>
            <a:cxnLst/>
            <a:rect l="l" t="t" r="r" b="b"/>
            <a:pathLst>
              <a:path w="28436" h="31158" extrusionOk="0">
                <a:moveTo>
                  <a:pt x="20560" y="5600"/>
                </a:moveTo>
                <a:cubicBezTo>
                  <a:pt x="20443" y="5600"/>
                  <a:pt x="20327" y="5645"/>
                  <a:pt x="20238" y="5734"/>
                </a:cubicBezTo>
                <a:cubicBezTo>
                  <a:pt x="20059" y="5911"/>
                  <a:pt x="20059" y="6200"/>
                  <a:pt x="20238" y="6379"/>
                </a:cubicBezTo>
                <a:lnTo>
                  <a:pt x="20551" y="6692"/>
                </a:lnTo>
                <a:cubicBezTo>
                  <a:pt x="20641" y="6782"/>
                  <a:pt x="20759" y="6827"/>
                  <a:pt x="20875" y="6827"/>
                </a:cubicBezTo>
                <a:cubicBezTo>
                  <a:pt x="20993" y="6827"/>
                  <a:pt x="21108" y="6782"/>
                  <a:pt x="21199" y="6692"/>
                </a:cubicBezTo>
                <a:cubicBezTo>
                  <a:pt x="21376" y="6515"/>
                  <a:pt x="21376" y="6225"/>
                  <a:pt x="21199" y="6048"/>
                </a:cubicBezTo>
                <a:lnTo>
                  <a:pt x="20883" y="5734"/>
                </a:lnTo>
                <a:cubicBezTo>
                  <a:pt x="20794" y="5645"/>
                  <a:pt x="20677" y="5600"/>
                  <a:pt x="20560" y="5600"/>
                </a:cubicBezTo>
                <a:close/>
                <a:moveTo>
                  <a:pt x="14895" y="918"/>
                </a:moveTo>
                <a:cubicBezTo>
                  <a:pt x="15402" y="918"/>
                  <a:pt x="15880" y="1118"/>
                  <a:pt x="16241" y="1475"/>
                </a:cubicBezTo>
                <a:lnTo>
                  <a:pt x="18450" y="3685"/>
                </a:lnTo>
                <a:cubicBezTo>
                  <a:pt x="18137" y="3880"/>
                  <a:pt x="17845" y="4110"/>
                  <a:pt x="17577" y="4377"/>
                </a:cubicBezTo>
                <a:lnTo>
                  <a:pt x="15092" y="6863"/>
                </a:lnTo>
                <a:cubicBezTo>
                  <a:pt x="14825" y="7130"/>
                  <a:pt x="14594" y="7423"/>
                  <a:pt x="14399" y="7735"/>
                </a:cubicBezTo>
                <a:lnTo>
                  <a:pt x="13059" y="6394"/>
                </a:lnTo>
                <a:lnTo>
                  <a:pt x="13058" y="6393"/>
                </a:lnTo>
                <a:lnTo>
                  <a:pt x="12189" y="5524"/>
                </a:lnTo>
                <a:cubicBezTo>
                  <a:pt x="11447" y="4782"/>
                  <a:pt x="11447" y="3574"/>
                  <a:pt x="12189" y="2836"/>
                </a:cubicBezTo>
                <a:lnTo>
                  <a:pt x="13550" y="1475"/>
                </a:lnTo>
                <a:cubicBezTo>
                  <a:pt x="13910" y="1115"/>
                  <a:pt x="14387" y="918"/>
                  <a:pt x="14895" y="918"/>
                </a:cubicBezTo>
                <a:close/>
                <a:moveTo>
                  <a:pt x="19492" y="7324"/>
                </a:moveTo>
                <a:cubicBezTo>
                  <a:pt x="19482" y="7324"/>
                  <a:pt x="19472" y="7324"/>
                  <a:pt x="19462" y="7325"/>
                </a:cubicBezTo>
                <a:cubicBezTo>
                  <a:pt x="19210" y="7342"/>
                  <a:pt x="19021" y="7560"/>
                  <a:pt x="19038" y="7811"/>
                </a:cubicBezTo>
                <a:cubicBezTo>
                  <a:pt x="19048" y="7949"/>
                  <a:pt x="18997" y="8085"/>
                  <a:pt x="18898" y="8183"/>
                </a:cubicBezTo>
                <a:cubicBezTo>
                  <a:pt x="18808" y="8274"/>
                  <a:pt x="18684" y="8325"/>
                  <a:pt x="18557" y="8325"/>
                </a:cubicBezTo>
                <a:cubicBezTo>
                  <a:pt x="18547" y="8325"/>
                  <a:pt x="18537" y="8325"/>
                  <a:pt x="18526" y="8324"/>
                </a:cubicBezTo>
                <a:cubicBezTo>
                  <a:pt x="18516" y="8323"/>
                  <a:pt x="18505" y="8323"/>
                  <a:pt x="18495" y="8323"/>
                </a:cubicBezTo>
                <a:cubicBezTo>
                  <a:pt x="18256" y="8323"/>
                  <a:pt x="18056" y="8507"/>
                  <a:pt x="18039" y="8748"/>
                </a:cubicBezTo>
                <a:cubicBezTo>
                  <a:pt x="18022" y="8999"/>
                  <a:pt x="18211" y="9217"/>
                  <a:pt x="18463" y="9234"/>
                </a:cubicBezTo>
                <a:cubicBezTo>
                  <a:pt x="18496" y="9235"/>
                  <a:pt x="18528" y="9238"/>
                  <a:pt x="18559" y="9238"/>
                </a:cubicBezTo>
                <a:cubicBezTo>
                  <a:pt x="18929" y="9238"/>
                  <a:pt x="19283" y="9091"/>
                  <a:pt x="19545" y="8831"/>
                </a:cubicBezTo>
                <a:cubicBezTo>
                  <a:pt x="19829" y="8546"/>
                  <a:pt x="19976" y="8151"/>
                  <a:pt x="19950" y="7750"/>
                </a:cubicBezTo>
                <a:cubicBezTo>
                  <a:pt x="19932" y="7508"/>
                  <a:pt x="19732" y="7324"/>
                  <a:pt x="19492" y="7324"/>
                </a:cubicBezTo>
                <a:close/>
                <a:moveTo>
                  <a:pt x="16773" y="9387"/>
                </a:moveTo>
                <a:cubicBezTo>
                  <a:pt x="16656" y="9387"/>
                  <a:pt x="16539" y="9432"/>
                  <a:pt x="16450" y="9521"/>
                </a:cubicBezTo>
                <a:cubicBezTo>
                  <a:pt x="16272" y="9700"/>
                  <a:pt x="16272" y="9989"/>
                  <a:pt x="16450" y="10166"/>
                </a:cubicBezTo>
                <a:lnTo>
                  <a:pt x="16764" y="10481"/>
                </a:lnTo>
                <a:cubicBezTo>
                  <a:pt x="16854" y="10569"/>
                  <a:pt x="16970" y="10614"/>
                  <a:pt x="17088" y="10614"/>
                </a:cubicBezTo>
                <a:cubicBezTo>
                  <a:pt x="17205" y="10614"/>
                  <a:pt x="17320" y="10569"/>
                  <a:pt x="17411" y="10481"/>
                </a:cubicBezTo>
                <a:cubicBezTo>
                  <a:pt x="17589" y="10302"/>
                  <a:pt x="17589" y="10013"/>
                  <a:pt x="17411" y="9835"/>
                </a:cubicBezTo>
                <a:lnTo>
                  <a:pt x="17096" y="9521"/>
                </a:lnTo>
                <a:cubicBezTo>
                  <a:pt x="17007" y="9432"/>
                  <a:pt x="16890" y="9387"/>
                  <a:pt x="16773" y="9387"/>
                </a:cubicBezTo>
                <a:close/>
                <a:moveTo>
                  <a:pt x="26646" y="9771"/>
                </a:moveTo>
                <a:cubicBezTo>
                  <a:pt x="26394" y="9771"/>
                  <a:pt x="26189" y="9975"/>
                  <a:pt x="26189" y="10227"/>
                </a:cubicBezTo>
                <a:cubicBezTo>
                  <a:pt x="26189" y="10478"/>
                  <a:pt x="26394" y="10682"/>
                  <a:pt x="26646" y="10682"/>
                </a:cubicBezTo>
                <a:lnTo>
                  <a:pt x="27980" y="10682"/>
                </a:lnTo>
                <a:cubicBezTo>
                  <a:pt x="28231" y="10682"/>
                  <a:pt x="28435" y="10478"/>
                  <a:pt x="28435" y="10227"/>
                </a:cubicBezTo>
                <a:cubicBezTo>
                  <a:pt x="28435" y="9975"/>
                  <a:pt x="28231" y="9771"/>
                  <a:pt x="27980" y="9771"/>
                </a:cubicBezTo>
                <a:close/>
                <a:moveTo>
                  <a:pt x="12735" y="7358"/>
                </a:moveTo>
                <a:lnTo>
                  <a:pt x="13972" y="8595"/>
                </a:lnTo>
                <a:cubicBezTo>
                  <a:pt x="13789" y="9084"/>
                  <a:pt x="13684" y="9598"/>
                  <a:pt x="13662" y="10124"/>
                </a:cubicBezTo>
                <a:lnTo>
                  <a:pt x="9761" y="14023"/>
                </a:lnTo>
                <a:cubicBezTo>
                  <a:pt x="9372" y="13220"/>
                  <a:pt x="8720" y="12568"/>
                  <a:pt x="7918" y="12178"/>
                </a:cubicBezTo>
                <a:lnTo>
                  <a:pt x="12735" y="7358"/>
                </a:lnTo>
                <a:close/>
                <a:moveTo>
                  <a:pt x="21041" y="3854"/>
                </a:moveTo>
                <a:cubicBezTo>
                  <a:pt x="21284" y="3854"/>
                  <a:pt x="21529" y="3877"/>
                  <a:pt x="21773" y="3923"/>
                </a:cubicBezTo>
                <a:cubicBezTo>
                  <a:pt x="22900" y="4133"/>
                  <a:pt x="23949" y="4593"/>
                  <a:pt x="24859" y="5268"/>
                </a:cubicBezTo>
                <a:lnTo>
                  <a:pt x="15983" y="14145"/>
                </a:lnTo>
                <a:cubicBezTo>
                  <a:pt x="15307" y="13236"/>
                  <a:pt x="14850" y="12185"/>
                  <a:pt x="14638" y="11057"/>
                </a:cubicBezTo>
                <a:cubicBezTo>
                  <a:pt x="14592" y="10812"/>
                  <a:pt x="14570" y="10566"/>
                  <a:pt x="14570" y="10322"/>
                </a:cubicBezTo>
                <a:lnTo>
                  <a:pt x="14570" y="10316"/>
                </a:lnTo>
                <a:cubicBezTo>
                  <a:pt x="14571" y="9273"/>
                  <a:pt x="14983" y="8262"/>
                  <a:pt x="15737" y="7508"/>
                </a:cubicBezTo>
                <a:lnTo>
                  <a:pt x="18222" y="5021"/>
                </a:lnTo>
                <a:cubicBezTo>
                  <a:pt x="18976" y="4269"/>
                  <a:pt x="19993" y="3854"/>
                  <a:pt x="21041" y="3854"/>
                </a:cubicBezTo>
                <a:close/>
                <a:moveTo>
                  <a:pt x="23805" y="12632"/>
                </a:moveTo>
                <a:cubicBezTo>
                  <a:pt x="23688" y="12632"/>
                  <a:pt x="23572" y="12677"/>
                  <a:pt x="23483" y="12766"/>
                </a:cubicBezTo>
                <a:cubicBezTo>
                  <a:pt x="23304" y="12943"/>
                  <a:pt x="23304" y="13234"/>
                  <a:pt x="23483" y="13411"/>
                </a:cubicBezTo>
                <a:lnTo>
                  <a:pt x="24426" y="14356"/>
                </a:lnTo>
                <a:cubicBezTo>
                  <a:pt x="24515" y="14445"/>
                  <a:pt x="24632" y="14489"/>
                  <a:pt x="24750" y="14489"/>
                </a:cubicBezTo>
                <a:cubicBezTo>
                  <a:pt x="24868" y="14489"/>
                  <a:pt x="24983" y="14443"/>
                  <a:pt x="25074" y="14356"/>
                </a:cubicBezTo>
                <a:cubicBezTo>
                  <a:pt x="25251" y="14177"/>
                  <a:pt x="25251" y="13888"/>
                  <a:pt x="25074" y="13711"/>
                </a:cubicBezTo>
                <a:lnTo>
                  <a:pt x="24128" y="12766"/>
                </a:lnTo>
                <a:cubicBezTo>
                  <a:pt x="24039" y="12677"/>
                  <a:pt x="23922" y="12632"/>
                  <a:pt x="23805" y="12632"/>
                </a:cubicBezTo>
                <a:close/>
                <a:moveTo>
                  <a:pt x="6191" y="14510"/>
                </a:moveTo>
                <a:cubicBezTo>
                  <a:pt x="6875" y="14510"/>
                  <a:pt x="7432" y="15067"/>
                  <a:pt x="7432" y="15751"/>
                </a:cubicBezTo>
                <a:cubicBezTo>
                  <a:pt x="7432" y="16437"/>
                  <a:pt x="6875" y="16992"/>
                  <a:pt x="6191" y="16992"/>
                </a:cubicBezTo>
                <a:cubicBezTo>
                  <a:pt x="5505" y="16992"/>
                  <a:pt x="4948" y="16437"/>
                  <a:pt x="4948" y="15751"/>
                </a:cubicBezTo>
                <a:cubicBezTo>
                  <a:pt x="4948" y="15067"/>
                  <a:pt x="5505" y="14510"/>
                  <a:pt x="6191" y="14510"/>
                </a:cubicBezTo>
                <a:close/>
                <a:moveTo>
                  <a:pt x="20943" y="15474"/>
                </a:moveTo>
                <a:cubicBezTo>
                  <a:pt x="20692" y="15474"/>
                  <a:pt x="20488" y="15678"/>
                  <a:pt x="20488" y="15930"/>
                </a:cubicBezTo>
                <a:lnTo>
                  <a:pt x="20488" y="17263"/>
                </a:lnTo>
                <a:cubicBezTo>
                  <a:pt x="20488" y="17514"/>
                  <a:pt x="20692" y="17719"/>
                  <a:pt x="20943" y="17719"/>
                </a:cubicBezTo>
                <a:cubicBezTo>
                  <a:pt x="21195" y="17719"/>
                  <a:pt x="21399" y="17514"/>
                  <a:pt x="21399" y="17263"/>
                </a:cubicBezTo>
                <a:lnTo>
                  <a:pt x="21399" y="15930"/>
                </a:lnTo>
                <a:cubicBezTo>
                  <a:pt x="21399" y="15678"/>
                  <a:pt x="21195" y="15474"/>
                  <a:pt x="20943" y="15474"/>
                </a:cubicBezTo>
                <a:close/>
                <a:moveTo>
                  <a:pt x="6191" y="13597"/>
                </a:moveTo>
                <a:cubicBezTo>
                  <a:pt x="5002" y="13597"/>
                  <a:pt x="4035" y="14563"/>
                  <a:pt x="4035" y="15751"/>
                </a:cubicBezTo>
                <a:cubicBezTo>
                  <a:pt x="4035" y="16939"/>
                  <a:pt x="5002" y="17905"/>
                  <a:pt x="6191" y="17905"/>
                </a:cubicBezTo>
                <a:cubicBezTo>
                  <a:pt x="7377" y="17905"/>
                  <a:pt x="8344" y="16938"/>
                  <a:pt x="8344" y="15751"/>
                </a:cubicBezTo>
                <a:cubicBezTo>
                  <a:pt x="8344" y="14563"/>
                  <a:pt x="7379" y="13597"/>
                  <a:pt x="6191" y="13597"/>
                </a:cubicBezTo>
                <a:close/>
                <a:moveTo>
                  <a:pt x="6191" y="12694"/>
                </a:moveTo>
                <a:cubicBezTo>
                  <a:pt x="7875" y="12694"/>
                  <a:pt x="9245" y="14063"/>
                  <a:pt x="9245" y="15750"/>
                </a:cubicBezTo>
                <a:cubicBezTo>
                  <a:pt x="9245" y="17436"/>
                  <a:pt x="7875" y="18805"/>
                  <a:pt x="6191" y="18805"/>
                </a:cubicBezTo>
                <a:cubicBezTo>
                  <a:pt x="4506" y="18805"/>
                  <a:pt x="3135" y="17436"/>
                  <a:pt x="3135" y="15750"/>
                </a:cubicBezTo>
                <a:cubicBezTo>
                  <a:pt x="3135" y="14066"/>
                  <a:pt x="4504" y="12694"/>
                  <a:pt x="6191" y="12694"/>
                </a:cubicBezTo>
                <a:close/>
                <a:moveTo>
                  <a:pt x="7494" y="19497"/>
                </a:moveTo>
                <a:lnTo>
                  <a:pt x="7494" y="27085"/>
                </a:lnTo>
                <a:lnTo>
                  <a:pt x="4886" y="27085"/>
                </a:lnTo>
                <a:lnTo>
                  <a:pt x="4886" y="19497"/>
                </a:lnTo>
                <a:cubicBezTo>
                  <a:pt x="5294" y="19639"/>
                  <a:pt x="5733" y="19720"/>
                  <a:pt x="6189" y="19720"/>
                </a:cubicBezTo>
                <a:cubicBezTo>
                  <a:pt x="6646" y="19720"/>
                  <a:pt x="7085" y="19641"/>
                  <a:pt x="7494" y="19497"/>
                </a:cubicBezTo>
                <a:close/>
                <a:moveTo>
                  <a:pt x="14891" y="1"/>
                </a:moveTo>
                <a:cubicBezTo>
                  <a:pt x="14140" y="1"/>
                  <a:pt x="13433" y="294"/>
                  <a:pt x="12900" y="826"/>
                </a:cubicBezTo>
                <a:lnTo>
                  <a:pt x="11544" y="2188"/>
                </a:lnTo>
                <a:cubicBezTo>
                  <a:pt x="10447" y="3285"/>
                  <a:pt x="10447" y="5071"/>
                  <a:pt x="11544" y="6169"/>
                </a:cubicBezTo>
                <a:lnTo>
                  <a:pt x="12090" y="6715"/>
                </a:lnTo>
                <a:lnTo>
                  <a:pt x="6950" y="11857"/>
                </a:lnTo>
                <a:cubicBezTo>
                  <a:pt x="6705" y="11808"/>
                  <a:pt x="6451" y="11782"/>
                  <a:pt x="6192" y="11782"/>
                </a:cubicBezTo>
                <a:cubicBezTo>
                  <a:pt x="4005" y="11782"/>
                  <a:pt x="2223" y="13562"/>
                  <a:pt x="2223" y="15750"/>
                </a:cubicBezTo>
                <a:cubicBezTo>
                  <a:pt x="2223" y="17118"/>
                  <a:pt x="2921" y="18324"/>
                  <a:pt x="3976" y="19040"/>
                </a:cubicBezTo>
                <a:lnTo>
                  <a:pt x="3976" y="27083"/>
                </a:lnTo>
                <a:lnTo>
                  <a:pt x="2823" y="27083"/>
                </a:lnTo>
                <a:cubicBezTo>
                  <a:pt x="1871" y="27083"/>
                  <a:pt x="988" y="27637"/>
                  <a:pt x="575" y="28494"/>
                </a:cubicBezTo>
                <a:lnTo>
                  <a:pt x="197" y="29281"/>
                </a:lnTo>
                <a:cubicBezTo>
                  <a:pt x="0" y="29688"/>
                  <a:pt x="26" y="30160"/>
                  <a:pt x="266" y="30545"/>
                </a:cubicBezTo>
                <a:cubicBezTo>
                  <a:pt x="506" y="30929"/>
                  <a:pt x="920" y="31158"/>
                  <a:pt x="1373" y="31158"/>
                </a:cubicBezTo>
                <a:lnTo>
                  <a:pt x="1857" y="31158"/>
                </a:lnTo>
                <a:cubicBezTo>
                  <a:pt x="2108" y="31158"/>
                  <a:pt x="2313" y="30953"/>
                  <a:pt x="2313" y="30702"/>
                </a:cubicBezTo>
                <a:cubicBezTo>
                  <a:pt x="2313" y="30451"/>
                  <a:pt x="2108" y="30247"/>
                  <a:pt x="1857" y="30247"/>
                </a:cubicBezTo>
                <a:lnTo>
                  <a:pt x="1373" y="30247"/>
                </a:lnTo>
                <a:cubicBezTo>
                  <a:pt x="1176" y="30247"/>
                  <a:pt x="1073" y="30118"/>
                  <a:pt x="1038" y="30060"/>
                </a:cubicBezTo>
                <a:cubicBezTo>
                  <a:pt x="1004" y="30006"/>
                  <a:pt x="932" y="29856"/>
                  <a:pt x="1017" y="29679"/>
                </a:cubicBezTo>
                <a:lnTo>
                  <a:pt x="1396" y="28892"/>
                </a:lnTo>
                <a:cubicBezTo>
                  <a:pt x="1659" y="28348"/>
                  <a:pt x="2216" y="27996"/>
                  <a:pt x="2820" y="27996"/>
                </a:cubicBezTo>
                <a:lnTo>
                  <a:pt x="9560" y="27996"/>
                </a:lnTo>
                <a:cubicBezTo>
                  <a:pt x="10162" y="27996"/>
                  <a:pt x="10724" y="28348"/>
                  <a:pt x="10984" y="28892"/>
                </a:cubicBezTo>
                <a:lnTo>
                  <a:pt x="11362" y="29679"/>
                </a:lnTo>
                <a:cubicBezTo>
                  <a:pt x="11447" y="29856"/>
                  <a:pt x="11376" y="30004"/>
                  <a:pt x="11341" y="30060"/>
                </a:cubicBezTo>
                <a:cubicBezTo>
                  <a:pt x="11308" y="30115"/>
                  <a:pt x="11203" y="30247"/>
                  <a:pt x="11007" y="30247"/>
                </a:cubicBezTo>
                <a:lnTo>
                  <a:pt x="4043" y="30247"/>
                </a:lnTo>
                <a:cubicBezTo>
                  <a:pt x="3790" y="30247"/>
                  <a:pt x="3586" y="30451"/>
                  <a:pt x="3586" y="30702"/>
                </a:cubicBezTo>
                <a:cubicBezTo>
                  <a:pt x="3586" y="30953"/>
                  <a:pt x="3790" y="31158"/>
                  <a:pt x="4043" y="31158"/>
                </a:cubicBezTo>
                <a:lnTo>
                  <a:pt x="11007" y="31158"/>
                </a:lnTo>
                <a:cubicBezTo>
                  <a:pt x="11459" y="31158"/>
                  <a:pt x="11874" y="30929"/>
                  <a:pt x="12113" y="30545"/>
                </a:cubicBezTo>
                <a:cubicBezTo>
                  <a:pt x="12354" y="30160"/>
                  <a:pt x="12381" y="29690"/>
                  <a:pt x="12183" y="29281"/>
                </a:cubicBezTo>
                <a:lnTo>
                  <a:pt x="11804" y="28494"/>
                </a:lnTo>
                <a:cubicBezTo>
                  <a:pt x="11393" y="27637"/>
                  <a:pt x="10509" y="27083"/>
                  <a:pt x="9557" y="27083"/>
                </a:cubicBezTo>
                <a:lnTo>
                  <a:pt x="8403" y="27083"/>
                </a:lnTo>
                <a:lnTo>
                  <a:pt x="8403" y="19040"/>
                </a:lnTo>
                <a:cubicBezTo>
                  <a:pt x="9458" y="18327"/>
                  <a:pt x="10156" y="17118"/>
                  <a:pt x="10156" y="15750"/>
                </a:cubicBezTo>
                <a:cubicBezTo>
                  <a:pt x="10156" y="15491"/>
                  <a:pt x="10129" y="15236"/>
                  <a:pt x="10082" y="14991"/>
                </a:cubicBezTo>
                <a:lnTo>
                  <a:pt x="13755" y="11316"/>
                </a:lnTo>
                <a:cubicBezTo>
                  <a:pt x="14081" y="12959"/>
                  <a:pt x="14875" y="14449"/>
                  <a:pt x="16062" y="15635"/>
                </a:cubicBezTo>
                <a:cubicBezTo>
                  <a:pt x="16431" y="16004"/>
                  <a:pt x="16923" y="16208"/>
                  <a:pt x="17445" y="16208"/>
                </a:cubicBezTo>
                <a:cubicBezTo>
                  <a:pt x="17968" y="16208"/>
                  <a:pt x="18458" y="16005"/>
                  <a:pt x="18829" y="15635"/>
                </a:cubicBezTo>
                <a:lnTo>
                  <a:pt x="24418" y="10043"/>
                </a:lnTo>
                <a:cubicBezTo>
                  <a:pt x="24597" y="9866"/>
                  <a:pt x="24597" y="9576"/>
                  <a:pt x="24418" y="9399"/>
                </a:cubicBezTo>
                <a:cubicBezTo>
                  <a:pt x="24330" y="9309"/>
                  <a:pt x="24213" y="9265"/>
                  <a:pt x="24097" y="9265"/>
                </a:cubicBezTo>
                <a:cubicBezTo>
                  <a:pt x="23980" y="9265"/>
                  <a:pt x="23863" y="9309"/>
                  <a:pt x="23774" y="9399"/>
                </a:cubicBezTo>
                <a:lnTo>
                  <a:pt x="18183" y="14990"/>
                </a:lnTo>
                <a:cubicBezTo>
                  <a:pt x="17986" y="15186"/>
                  <a:pt x="17725" y="15294"/>
                  <a:pt x="17447" y="15294"/>
                </a:cubicBezTo>
                <a:cubicBezTo>
                  <a:pt x="17168" y="15294"/>
                  <a:pt x="16908" y="15186"/>
                  <a:pt x="16711" y="14990"/>
                </a:cubicBezTo>
                <a:cubicBezTo>
                  <a:pt x="16664" y="14941"/>
                  <a:pt x="16619" y="14894"/>
                  <a:pt x="16574" y="14846"/>
                </a:cubicBezTo>
                <a:lnTo>
                  <a:pt x="25561" y="5857"/>
                </a:lnTo>
                <a:cubicBezTo>
                  <a:pt x="25610" y="5902"/>
                  <a:pt x="25658" y="5948"/>
                  <a:pt x="25705" y="5995"/>
                </a:cubicBezTo>
                <a:cubicBezTo>
                  <a:pt x="25902" y="6191"/>
                  <a:pt x="26011" y="6453"/>
                  <a:pt x="26011" y="6730"/>
                </a:cubicBezTo>
                <a:cubicBezTo>
                  <a:pt x="26011" y="7009"/>
                  <a:pt x="25902" y="7271"/>
                  <a:pt x="25705" y="7467"/>
                </a:cubicBezTo>
                <a:lnTo>
                  <a:pt x="25324" y="7849"/>
                </a:lnTo>
                <a:cubicBezTo>
                  <a:pt x="25145" y="8027"/>
                  <a:pt x="25145" y="8316"/>
                  <a:pt x="25324" y="8493"/>
                </a:cubicBezTo>
                <a:cubicBezTo>
                  <a:pt x="25412" y="8583"/>
                  <a:pt x="25529" y="8627"/>
                  <a:pt x="25646" y="8627"/>
                </a:cubicBezTo>
                <a:cubicBezTo>
                  <a:pt x="25763" y="8627"/>
                  <a:pt x="25880" y="8583"/>
                  <a:pt x="25968" y="8493"/>
                </a:cubicBezTo>
                <a:lnTo>
                  <a:pt x="26351" y="8112"/>
                </a:lnTo>
                <a:cubicBezTo>
                  <a:pt x="26719" y="7744"/>
                  <a:pt x="26922" y="7255"/>
                  <a:pt x="26922" y="6733"/>
                </a:cubicBezTo>
                <a:cubicBezTo>
                  <a:pt x="26922" y="6211"/>
                  <a:pt x="26719" y="5721"/>
                  <a:pt x="26348" y="5350"/>
                </a:cubicBezTo>
                <a:cubicBezTo>
                  <a:pt x="25142" y="4142"/>
                  <a:pt x="23616" y="3338"/>
                  <a:pt x="21939" y="3025"/>
                </a:cubicBezTo>
                <a:cubicBezTo>
                  <a:pt x="21639" y="2969"/>
                  <a:pt x="21338" y="2942"/>
                  <a:pt x="21038" y="2942"/>
                </a:cubicBezTo>
                <a:cubicBezTo>
                  <a:pt x="20445" y="2942"/>
                  <a:pt x="19860" y="3049"/>
                  <a:pt x="19310" y="3255"/>
                </a:cubicBezTo>
                <a:lnTo>
                  <a:pt x="16881" y="826"/>
                </a:lnTo>
                <a:cubicBezTo>
                  <a:pt x="16350" y="294"/>
                  <a:pt x="15643" y="1"/>
                  <a:pt x="1489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2"/>
          <p:cNvSpPr/>
          <p:nvPr/>
        </p:nvSpPr>
        <p:spPr>
          <a:xfrm>
            <a:off x="2542827" y="1515200"/>
            <a:ext cx="403437" cy="540098"/>
          </a:xfrm>
          <a:custGeom>
            <a:avLst/>
            <a:gdLst/>
            <a:ahLst/>
            <a:cxnLst/>
            <a:rect l="l" t="t" r="r" b="b"/>
            <a:pathLst>
              <a:path w="23273" h="31152" extrusionOk="0">
                <a:moveTo>
                  <a:pt x="9629" y="4803"/>
                </a:moveTo>
                <a:cubicBezTo>
                  <a:pt x="9378" y="4803"/>
                  <a:pt x="9173" y="5008"/>
                  <a:pt x="9173" y="5259"/>
                </a:cubicBezTo>
                <a:cubicBezTo>
                  <a:pt x="9173" y="5512"/>
                  <a:pt x="9374" y="5716"/>
                  <a:pt x="9629" y="5716"/>
                </a:cubicBezTo>
                <a:lnTo>
                  <a:pt x="13641" y="5716"/>
                </a:lnTo>
                <a:cubicBezTo>
                  <a:pt x="13892" y="5716"/>
                  <a:pt x="14097" y="5512"/>
                  <a:pt x="14097" y="5259"/>
                </a:cubicBezTo>
                <a:cubicBezTo>
                  <a:pt x="14097" y="5008"/>
                  <a:pt x="13892" y="4803"/>
                  <a:pt x="13641" y="4803"/>
                </a:cubicBezTo>
                <a:close/>
                <a:moveTo>
                  <a:pt x="11636" y="912"/>
                </a:moveTo>
                <a:cubicBezTo>
                  <a:pt x="11664" y="912"/>
                  <a:pt x="11692" y="913"/>
                  <a:pt x="11721" y="915"/>
                </a:cubicBezTo>
                <a:cubicBezTo>
                  <a:pt x="12386" y="957"/>
                  <a:pt x="12927" y="1513"/>
                  <a:pt x="12951" y="2182"/>
                </a:cubicBezTo>
                <a:cubicBezTo>
                  <a:pt x="12959" y="2394"/>
                  <a:pt x="12916" y="2595"/>
                  <a:pt x="12830" y="2784"/>
                </a:cubicBezTo>
                <a:cubicBezTo>
                  <a:pt x="12726" y="3008"/>
                  <a:pt x="12742" y="3266"/>
                  <a:pt x="12875" y="3471"/>
                </a:cubicBezTo>
                <a:cubicBezTo>
                  <a:pt x="13007" y="3680"/>
                  <a:pt x="13237" y="3804"/>
                  <a:pt x="13482" y="3804"/>
                </a:cubicBezTo>
                <a:lnTo>
                  <a:pt x="15285" y="3804"/>
                </a:lnTo>
                <a:cubicBezTo>
                  <a:pt x="15308" y="3804"/>
                  <a:pt x="15327" y="3824"/>
                  <a:pt x="15327" y="3847"/>
                </a:cubicBezTo>
                <a:lnTo>
                  <a:pt x="15327" y="5925"/>
                </a:lnTo>
                <a:cubicBezTo>
                  <a:pt x="15327" y="6368"/>
                  <a:pt x="14967" y="6727"/>
                  <a:pt x="14525" y="6727"/>
                </a:cubicBezTo>
                <a:lnTo>
                  <a:pt x="8743" y="6727"/>
                </a:lnTo>
                <a:cubicBezTo>
                  <a:pt x="8300" y="6727"/>
                  <a:pt x="7941" y="6368"/>
                  <a:pt x="7941" y="5925"/>
                </a:cubicBezTo>
                <a:lnTo>
                  <a:pt x="7941" y="3847"/>
                </a:lnTo>
                <a:cubicBezTo>
                  <a:pt x="7941" y="3824"/>
                  <a:pt x="7959" y="3804"/>
                  <a:pt x="7982" y="3804"/>
                </a:cubicBezTo>
                <a:lnTo>
                  <a:pt x="9786" y="3804"/>
                </a:lnTo>
                <a:cubicBezTo>
                  <a:pt x="10033" y="3804"/>
                  <a:pt x="10260" y="3680"/>
                  <a:pt x="10395" y="3470"/>
                </a:cubicBezTo>
                <a:cubicBezTo>
                  <a:pt x="10528" y="3261"/>
                  <a:pt x="10544" y="3007"/>
                  <a:pt x="10440" y="2783"/>
                </a:cubicBezTo>
                <a:cubicBezTo>
                  <a:pt x="10358" y="2609"/>
                  <a:pt x="10317" y="2421"/>
                  <a:pt x="10317" y="2229"/>
                </a:cubicBezTo>
                <a:cubicBezTo>
                  <a:pt x="10317" y="1861"/>
                  <a:pt x="10464" y="1520"/>
                  <a:pt x="10734" y="1269"/>
                </a:cubicBezTo>
                <a:cubicBezTo>
                  <a:pt x="10981" y="1037"/>
                  <a:pt x="11299" y="912"/>
                  <a:pt x="11636" y="912"/>
                </a:cubicBezTo>
                <a:close/>
                <a:moveTo>
                  <a:pt x="12697" y="11298"/>
                </a:moveTo>
                <a:cubicBezTo>
                  <a:pt x="12446" y="11298"/>
                  <a:pt x="12241" y="11502"/>
                  <a:pt x="12241" y="11755"/>
                </a:cubicBezTo>
                <a:cubicBezTo>
                  <a:pt x="12241" y="12006"/>
                  <a:pt x="12444" y="12211"/>
                  <a:pt x="12697" y="12211"/>
                </a:cubicBezTo>
                <a:lnTo>
                  <a:pt x="17975" y="12211"/>
                </a:lnTo>
                <a:cubicBezTo>
                  <a:pt x="18226" y="12211"/>
                  <a:pt x="18430" y="12006"/>
                  <a:pt x="18430" y="11755"/>
                </a:cubicBezTo>
                <a:cubicBezTo>
                  <a:pt x="18430" y="11502"/>
                  <a:pt x="18226" y="11298"/>
                  <a:pt x="17975" y="11298"/>
                </a:cubicBezTo>
                <a:close/>
                <a:moveTo>
                  <a:pt x="7277" y="10228"/>
                </a:moveTo>
                <a:cubicBezTo>
                  <a:pt x="7725" y="10228"/>
                  <a:pt x="8129" y="10423"/>
                  <a:pt x="8409" y="10731"/>
                </a:cubicBezTo>
                <a:lnTo>
                  <a:pt x="7519" y="11621"/>
                </a:lnTo>
                <a:lnTo>
                  <a:pt x="7047" y="11147"/>
                </a:lnTo>
                <a:cubicBezTo>
                  <a:pt x="6957" y="11058"/>
                  <a:pt x="6840" y="11014"/>
                  <a:pt x="6723" y="11014"/>
                </a:cubicBezTo>
                <a:cubicBezTo>
                  <a:pt x="6607" y="11014"/>
                  <a:pt x="6490" y="11058"/>
                  <a:pt x="6400" y="11147"/>
                </a:cubicBezTo>
                <a:cubicBezTo>
                  <a:pt x="6223" y="11325"/>
                  <a:pt x="6223" y="11614"/>
                  <a:pt x="6400" y="11793"/>
                </a:cubicBezTo>
                <a:lnTo>
                  <a:pt x="7195" y="12588"/>
                </a:lnTo>
                <a:cubicBezTo>
                  <a:pt x="7284" y="12675"/>
                  <a:pt x="7402" y="12721"/>
                  <a:pt x="7519" y="12721"/>
                </a:cubicBezTo>
                <a:cubicBezTo>
                  <a:pt x="7637" y="12721"/>
                  <a:pt x="7752" y="12675"/>
                  <a:pt x="7843" y="12588"/>
                </a:cubicBezTo>
                <a:lnTo>
                  <a:pt x="8798" y="11631"/>
                </a:lnTo>
                <a:cubicBezTo>
                  <a:pt x="8802" y="11670"/>
                  <a:pt x="8804" y="11711"/>
                  <a:pt x="8804" y="11752"/>
                </a:cubicBezTo>
                <a:cubicBezTo>
                  <a:pt x="8804" y="12592"/>
                  <a:pt x="8118" y="13278"/>
                  <a:pt x="7278" y="13278"/>
                </a:cubicBezTo>
                <a:cubicBezTo>
                  <a:pt x="6438" y="13278"/>
                  <a:pt x="5754" y="12592"/>
                  <a:pt x="5754" y="11752"/>
                </a:cubicBezTo>
                <a:cubicBezTo>
                  <a:pt x="5752" y="10912"/>
                  <a:pt x="6435" y="10228"/>
                  <a:pt x="7277" y="10228"/>
                </a:cubicBezTo>
                <a:close/>
                <a:moveTo>
                  <a:pt x="10619" y="8712"/>
                </a:moveTo>
                <a:cubicBezTo>
                  <a:pt x="10502" y="8712"/>
                  <a:pt x="10386" y="8756"/>
                  <a:pt x="10296" y="8845"/>
                </a:cubicBezTo>
                <a:lnTo>
                  <a:pt x="9055" y="10086"/>
                </a:lnTo>
                <a:cubicBezTo>
                  <a:pt x="8610" y="9614"/>
                  <a:pt x="7979" y="9315"/>
                  <a:pt x="7278" y="9315"/>
                </a:cubicBezTo>
                <a:cubicBezTo>
                  <a:pt x="5936" y="9315"/>
                  <a:pt x="4841" y="10410"/>
                  <a:pt x="4841" y="11752"/>
                </a:cubicBezTo>
                <a:cubicBezTo>
                  <a:pt x="4838" y="13098"/>
                  <a:pt x="5931" y="14192"/>
                  <a:pt x="7277" y="14192"/>
                </a:cubicBezTo>
                <a:cubicBezTo>
                  <a:pt x="8621" y="14192"/>
                  <a:pt x="9715" y="13098"/>
                  <a:pt x="9715" y="11755"/>
                </a:cubicBezTo>
                <a:cubicBezTo>
                  <a:pt x="9715" y="11446"/>
                  <a:pt x="9658" y="11151"/>
                  <a:pt x="9553" y="10879"/>
                </a:cubicBezTo>
                <a:lnTo>
                  <a:pt x="10941" y="9489"/>
                </a:lnTo>
                <a:cubicBezTo>
                  <a:pt x="11120" y="9312"/>
                  <a:pt x="11120" y="9023"/>
                  <a:pt x="10941" y="8845"/>
                </a:cubicBezTo>
                <a:cubicBezTo>
                  <a:pt x="10852" y="8756"/>
                  <a:pt x="10736" y="8712"/>
                  <a:pt x="10619" y="8712"/>
                </a:cubicBezTo>
                <a:close/>
                <a:moveTo>
                  <a:pt x="12697" y="17413"/>
                </a:moveTo>
                <a:cubicBezTo>
                  <a:pt x="12446" y="17413"/>
                  <a:pt x="12241" y="17617"/>
                  <a:pt x="12241" y="17870"/>
                </a:cubicBezTo>
                <a:cubicBezTo>
                  <a:pt x="12240" y="18121"/>
                  <a:pt x="12444" y="18326"/>
                  <a:pt x="12697" y="18326"/>
                </a:cubicBezTo>
                <a:lnTo>
                  <a:pt x="17975" y="18326"/>
                </a:lnTo>
                <a:cubicBezTo>
                  <a:pt x="18226" y="18326"/>
                  <a:pt x="18430" y="18121"/>
                  <a:pt x="18430" y="17870"/>
                </a:cubicBezTo>
                <a:cubicBezTo>
                  <a:pt x="18430" y="17617"/>
                  <a:pt x="18226" y="17413"/>
                  <a:pt x="17975" y="17413"/>
                </a:cubicBezTo>
                <a:close/>
                <a:moveTo>
                  <a:pt x="7277" y="16343"/>
                </a:moveTo>
                <a:cubicBezTo>
                  <a:pt x="8117" y="16343"/>
                  <a:pt x="8802" y="17027"/>
                  <a:pt x="8802" y="17867"/>
                </a:cubicBezTo>
                <a:cubicBezTo>
                  <a:pt x="8802" y="18710"/>
                  <a:pt x="8117" y="19393"/>
                  <a:pt x="7277" y="19393"/>
                </a:cubicBezTo>
                <a:cubicBezTo>
                  <a:pt x="6437" y="19393"/>
                  <a:pt x="5752" y="18707"/>
                  <a:pt x="5752" y="17867"/>
                </a:cubicBezTo>
                <a:cubicBezTo>
                  <a:pt x="5752" y="17027"/>
                  <a:pt x="6437" y="16343"/>
                  <a:pt x="7277" y="16343"/>
                </a:cubicBezTo>
                <a:close/>
                <a:moveTo>
                  <a:pt x="7277" y="15430"/>
                </a:moveTo>
                <a:cubicBezTo>
                  <a:pt x="5934" y="15430"/>
                  <a:pt x="4840" y="16524"/>
                  <a:pt x="4840" y="17867"/>
                </a:cubicBezTo>
                <a:cubicBezTo>
                  <a:pt x="4840" y="19211"/>
                  <a:pt x="5934" y="20304"/>
                  <a:pt x="7277" y="20304"/>
                </a:cubicBezTo>
                <a:cubicBezTo>
                  <a:pt x="8621" y="20304"/>
                  <a:pt x="9715" y="19211"/>
                  <a:pt x="9715" y="17867"/>
                </a:cubicBezTo>
                <a:cubicBezTo>
                  <a:pt x="9714" y="16524"/>
                  <a:pt x="8621" y="15430"/>
                  <a:pt x="7277" y="15430"/>
                </a:cubicBezTo>
                <a:close/>
                <a:moveTo>
                  <a:pt x="12697" y="23528"/>
                </a:moveTo>
                <a:cubicBezTo>
                  <a:pt x="12446" y="23528"/>
                  <a:pt x="12241" y="23732"/>
                  <a:pt x="12241" y="23985"/>
                </a:cubicBezTo>
                <a:cubicBezTo>
                  <a:pt x="12241" y="24236"/>
                  <a:pt x="12444" y="24440"/>
                  <a:pt x="12697" y="24440"/>
                </a:cubicBezTo>
                <a:lnTo>
                  <a:pt x="17975" y="24440"/>
                </a:lnTo>
                <a:cubicBezTo>
                  <a:pt x="18226" y="24440"/>
                  <a:pt x="18430" y="24236"/>
                  <a:pt x="18430" y="23985"/>
                </a:cubicBezTo>
                <a:cubicBezTo>
                  <a:pt x="18430" y="23732"/>
                  <a:pt x="18226" y="23528"/>
                  <a:pt x="17975" y="23528"/>
                </a:cubicBezTo>
                <a:close/>
                <a:moveTo>
                  <a:pt x="7277" y="22459"/>
                </a:moveTo>
                <a:cubicBezTo>
                  <a:pt x="8117" y="22459"/>
                  <a:pt x="8802" y="23145"/>
                  <a:pt x="8802" y="23985"/>
                </a:cubicBezTo>
                <a:cubicBezTo>
                  <a:pt x="8802" y="24825"/>
                  <a:pt x="8117" y="25509"/>
                  <a:pt x="7277" y="25509"/>
                </a:cubicBezTo>
                <a:cubicBezTo>
                  <a:pt x="6437" y="25509"/>
                  <a:pt x="5752" y="24825"/>
                  <a:pt x="5752" y="23985"/>
                </a:cubicBezTo>
                <a:cubicBezTo>
                  <a:pt x="5752" y="23145"/>
                  <a:pt x="6437" y="22459"/>
                  <a:pt x="7277" y="22459"/>
                </a:cubicBezTo>
                <a:close/>
                <a:moveTo>
                  <a:pt x="7277" y="21545"/>
                </a:moveTo>
                <a:cubicBezTo>
                  <a:pt x="5934" y="21545"/>
                  <a:pt x="4840" y="22639"/>
                  <a:pt x="4840" y="23982"/>
                </a:cubicBezTo>
                <a:cubicBezTo>
                  <a:pt x="4840" y="25326"/>
                  <a:pt x="5934" y="26419"/>
                  <a:pt x="7277" y="26419"/>
                </a:cubicBezTo>
                <a:cubicBezTo>
                  <a:pt x="8621" y="26419"/>
                  <a:pt x="9715" y="25326"/>
                  <a:pt x="9715" y="23982"/>
                </a:cubicBezTo>
                <a:cubicBezTo>
                  <a:pt x="9715" y="22639"/>
                  <a:pt x="8621" y="21545"/>
                  <a:pt x="7277" y="21545"/>
                </a:cubicBezTo>
                <a:close/>
                <a:moveTo>
                  <a:pt x="17993" y="6091"/>
                </a:moveTo>
                <a:cubicBezTo>
                  <a:pt x="19453" y="6091"/>
                  <a:pt x="20641" y="7280"/>
                  <a:pt x="20641" y="8740"/>
                </a:cubicBezTo>
                <a:lnTo>
                  <a:pt x="20641" y="25874"/>
                </a:lnTo>
                <a:cubicBezTo>
                  <a:pt x="20641" y="27334"/>
                  <a:pt x="19453" y="28523"/>
                  <a:pt x="17993" y="28523"/>
                </a:cubicBezTo>
                <a:lnTo>
                  <a:pt x="5277" y="28523"/>
                </a:lnTo>
                <a:cubicBezTo>
                  <a:pt x="3817" y="28523"/>
                  <a:pt x="2628" y="27334"/>
                  <a:pt x="2628" y="25874"/>
                </a:cubicBezTo>
                <a:lnTo>
                  <a:pt x="2628" y="8740"/>
                </a:lnTo>
                <a:cubicBezTo>
                  <a:pt x="2628" y="7280"/>
                  <a:pt x="3817" y="6091"/>
                  <a:pt x="5277" y="6091"/>
                </a:cubicBezTo>
                <a:lnTo>
                  <a:pt x="7036" y="6091"/>
                </a:lnTo>
                <a:cubicBezTo>
                  <a:pt x="7122" y="6959"/>
                  <a:pt x="7853" y="7640"/>
                  <a:pt x="8743" y="7640"/>
                </a:cubicBezTo>
                <a:lnTo>
                  <a:pt x="14525" y="7640"/>
                </a:lnTo>
                <a:cubicBezTo>
                  <a:pt x="15414" y="7640"/>
                  <a:pt x="16146" y="6960"/>
                  <a:pt x="16231" y="6091"/>
                </a:cubicBezTo>
                <a:close/>
                <a:moveTo>
                  <a:pt x="11634" y="1"/>
                </a:moveTo>
                <a:cubicBezTo>
                  <a:pt x="11064" y="1"/>
                  <a:pt x="10527" y="213"/>
                  <a:pt x="10112" y="605"/>
                </a:cubicBezTo>
                <a:cubicBezTo>
                  <a:pt x="9665" y="1026"/>
                  <a:pt x="9408" y="1617"/>
                  <a:pt x="9408" y="2230"/>
                </a:cubicBezTo>
                <a:cubicBezTo>
                  <a:pt x="9408" y="2457"/>
                  <a:pt x="9441" y="2681"/>
                  <a:pt x="9508" y="2893"/>
                </a:cubicBezTo>
                <a:lnTo>
                  <a:pt x="7987" y="2893"/>
                </a:lnTo>
                <a:cubicBezTo>
                  <a:pt x="7596" y="2893"/>
                  <a:pt x="7262" y="3128"/>
                  <a:pt x="7115" y="3462"/>
                </a:cubicBezTo>
                <a:lnTo>
                  <a:pt x="5279" y="3462"/>
                </a:lnTo>
                <a:cubicBezTo>
                  <a:pt x="2367" y="3462"/>
                  <a:pt x="1" y="5831"/>
                  <a:pt x="1" y="8740"/>
                </a:cubicBezTo>
                <a:lnTo>
                  <a:pt x="1" y="25874"/>
                </a:lnTo>
                <a:cubicBezTo>
                  <a:pt x="1" y="28233"/>
                  <a:pt x="1587" y="30324"/>
                  <a:pt x="3858" y="30959"/>
                </a:cubicBezTo>
                <a:cubicBezTo>
                  <a:pt x="3900" y="30971"/>
                  <a:pt x="3941" y="30978"/>
                  <a:pt x="3982" y="30978"/>
                </a:cubicBezTo>
                <a:cubicBezTo>
                  <a:pt x="4180" y="30978"/>
                  <a:pt x="4363" y="30844"/>
                  <a:pt x="4421" y="30645"/>
                </a:cubicBezTo>
                <a:cubicBezTo>
                  <a:pt x="4489" y="30402"/>
                  <a:pt x="4346" y="30150"/>
                  <a:pt x="4104" y="30082"/>
                </a:cubicBezTo>
                <a:cubicBezTo>
                  <a:pt x="2226" y="29556"/>
                  <a:pt x="912" y="27826"/>
                  <a:pt x="912" y="25877"/>
                </a:cubicBezTo>
                <a:lnTo>
                  <a:pt x="912" y="8743"/>
                </a:lnTo>
                <a:cubicBezTo>
                  <a:pt x="912" y="6334"/>
                  <a:pt x="2871" y="4377"/>
                  <a:pt x="5279" y="4377"/>
                </a:cubicBezTo>
                <a:lnTo>
                  <a:pt x="7031" y="4377"/>
                </a:lnTo>
                <a:lnTo>
                  <a:pt x="7031" y="5182"/>
                </a:lnTo>
                <a:lnTo>
                  <a:pt x="5276" y="5180"/>
                </a:lnTo>
                <a:cubicBezTo>
                  <a:pt x="3311" y="5180"/>
                  <a:pt x="1714" y="6777"/>
                  <a:pt x="1714" y="8740"/>
                </a:cubicBezTo>
                <a:lnTo>
                  <a:pt x="1714" y="25874"/>
                </a:lnTo>
                <a:cubicBezTo>
                  <a:pt x="1714" y="27838"/>
                  <a:pt x="3311" y="29435"/>
                  <a:pt x="5276" y="29435"/>
                </a:cubicBezTo>
                <a:lnTo>
                  <a:pt x="17991" y="29435"/>
                </a:lnTo>
                <a:cubicBezTo>
                  <a:pt x="19954" y="29435"/>
                  <a:pt x="21551" y="27838"/>
                  <a:pt x="21551" y="25874"/>
                </a:cubicBezTo>
                <a:lnTo>
                  <a:pt x="21551" y="8740"/>
                </a:lnTo>
                <a:cubicBezTo>
                  <a:pt x="21551" y="6777"/>
                  <a:pt x="19954" y="5180"/>
                  <a:pt x="17991" y="5180"/>
                </a:cubicBezTo>
                <a:lnTo>
                  <a:pt x="16239" y="5180"/>
                </a:lnTo>
                <a:lnTo>
                  <a:pt x="16239" y="4374"/>
                </a:lnTo>
                <a:lnTo>
                  <a:pt x="17991" y="4374"/>
                </a:lnTo>
                <a:cubicBezTo>
                  <a:pt x="20007" y="4374"/>
                  <a:pt x="21752" y="5742"/>
                  <a:pt x="22232" y="7702"/>
                </a:cubicBezTo>
                <a:cubicBezTo>
                  <a:pt x="22284" y="7911"/>
                  <a:pt x="22471" y="8050"/>
                  <a:pt x="22676" y="8050"/>
                </a:cubicBezTo>
                <a:cubicBezTo>
                  <a:pt x="22712" y="8050"/>
                  <a:pt x="22747" y="8047"/>
                  <a:pt x="22785" y="8036"/>
                </a:cubicBezTo>
                <a:cubicBezTo>
                  <a:pt x="23030" y="7976"/>
                  <a:pt x="23181" y="7731"/>
                  <a:pt x="23121" y="7484"/>
                </a:cubicBezTo>
                <a:cubicBezTo>
                  <a:pt x="22540" y="5115"/>
                  <a:pt x="20431" y="3462"/>
                  <a:pt x="17993" y="3462"/>
                </a:cubicBezTo>
                <a:lnTo>
                  <a:pt x="16158" y="3462"/>
                </a:lnTo>
                <a:cubicBezTo>
                  <a:pt x="16010" y="3128"/>
                  <a:pt x="15675" y="2893"/>
                  <a:pt x="15285" y="2893"/>
                </a:cubicBezTo>
                <a:lnTo>
                  <a:pt x="13764" y="2893"/>
                </a:lnTo>
                <a:cubicBezTo>
                  <a:pt x="13838" y="2654"/>
                  <a:pt x="13873" y="2404"/>
                  <a:pt x="13862" y="2149"/>
                </a:cubicBezTo>
                <a:cubicBezTo>
                  <a:pt x="13823" y="1018"/>
                  <a:pt x="12907" y="75"/>
                  <a:pt x="11780" y="5"/>
                </a:cubicBezTo>
                <a:cubicBezTo>
                  <a:pt x="11731" y="2"/>
                  <a:pt x="11682" y="1"/>
                  <a:pt x="11634" y="1"/>
                </a:cubicBezTo>
                <a:close/>
                <a:moveTo>
                  <a:pt x="22815" y="9327"/>
                </a:moveTo>
                <a:cubicBezTo>
                  <a:pt x="22564" y="9327"/>
                  <a:pt x="22359" y="9532"/>
                  <a:pt x="22359" y="9783"/>
                </a:cubicBezTo>
                <a:lnTo>
                  <a:pt x="22359" y="25872"/>
                </a:lnTo>
                <a:cubicBezTo>
                  <a:pt x="22359" y="28280"/>
                  <a:pt x="20401" y="30239"/>
                  <a:pt x="17993" y="30239"/>
                </a:cubicBezTo>
                <a:lnTo>
                  <a:pt x="6134" y="30239"/>
                </a:lnTo>
                <a:cubicBezTo>
                  <a:pt x="5883" y="30239"/>
                  <a:pt x="5678" y="30443"/>
                  <a:pt x="5678" y="30695"/>
                </a:cubicBezTo>
                <a:cubicBezTo>
                  <a:pt x="5678" y="30947"/>
                  <a:pt x="5883" y="31152"/>
                  <a:pt x="6134" y="31152"/>
                </a:cubicBezTo>
                <a:lnTo>
                  <a:pt x="17993" y="31152"/>
                </a:lnTo>
                <a:cubicBezTo>
                  <a:pt x="20905" y="31152"/>
                  <a:pt x="23272" y="28783"/>
                  <a:pt x="23272" y="25872"/>
                </a:cubicBezTo>
                <a:lnTo>
                  <a:pt x="23272" y="9783"/>
                </a:lnTo>
                <a:cubicBezTo>
                  <a:pt x="23272" y="9532"/>
                  <a:pt x="23068" y="9327"/>
                  <a:pt x="22815" y="932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3"/>
          <p:cNvSpPr txBox="1">
            <a:spLocks noGrp="1"/>
          </p:cNvSpPr>
          <p:nvPr>
            <p:ph type="title"/>
          </p:nvPr>
        </p:nvSpPr>
        <p:spPr>
          <a:xfrm>
            <a:off x="731520" y="448056"/>
            <a:ext cx="787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</a:t>
            </a:r>
            <a:endParaRPr dirty="0"/>
          </a:p>
        </p:txBody>
      </p:sp>
      <p:sp>
        <p:nvSpPr>
          <p:cNvPr id="488" name="Google Shape;488;p33"/>
          <p:cNvSpPr txBox="1">
            <a:spLocks noGrp="1"/>
          </p:cNvSpPr>
          <p:nvPr>
            <p:ph type="subTitle" idx="1"/>
          </p:nvPr>
        </p:nvSpPr>
        <p:spPr>
          <a:xfrm>
            <a:off x="3517975" y="3106175"/>
            <a:ext cx="2143800" cy="79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Short body text</a:t>
            </a:r>
          </a:p>
        </p:txBody>
      </p:sp>
      <p:sp>
        <p:nvSpPr>
          <p:cNvPr id="489" name="Google Shape;489;p33"/>
          <p:cNvSpPr txBox="1">
            <a:spLocks noGrp="1"/>
          </p:cNvSpPr>
          <p:nvPr>
            <p:ph type="subTitle" idx="2"/>
          </p:nvPr>
        </p:nvSpPr>
        <p:spPr>
          <a:xfrm>
            <a:off x="3517975" y="2781825"/>
            <a:ext cx="2143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dirty="0"/>
              <a:t>Header</a:t>
            </a:r>
          </a:p>
        </p:txBody>
      </p:sp>
      <p:grpSp>
        <p:nvGrpSpPr>
          <p:cNvPr id="490" name="Google Shape;490;p33"/>
          <p:cNvGrpSpPr/>
          <p:nvPr/>
        </p:nvGrpSpPr>
        <p:grpSpPr>
          <a:xfrm>
            <a:off x="1523675" y="1841825"/>
            <a:ext cx="798400" cy="791325"/>
            <a:chOff x="916275" y="2357800"/>
            <a:chExt cx="798400" cy="791325"/>
          </a:xfrm>
        </p:grpSpPr>
        <p:sp>
          <p:nvSpPr>
            <p:cNvPr id="491" name="Google Shape;491;p33"/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33"/>
          <p:cNvGrpSpPr/>
          <p:nvPr/>
        </p:nvGrpSpPr>
        <p:grpSpPr>
          <a:xfrm>
            <a:off x="4190675" y="1841813"/>
            <a:ext cx="798400" cy="791325"/>
            <a:chOff x="916275" y="2357800"/>
            <a:chExt cx="798400" cy="791325"/>
          </a:xfrm>
        </p:grpSpPr>
        <p:sp>
          <p:nvSpPr>
            <p:cNvPr id="494" name="Google Shape;494;p33"/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33"/>
          <p:cNvGrpSpPr/>
          <p:nvPr/>
        </p:nvGrpSpPr>
        <p:grpSpPr>
          <a:xfrm>
            <a:off x="6781475" y="1841825"/>
            <a:ext cx="798400" cy="791325"/>
            <a:chOff x="916275" y="2357800"/>
            <a:chExt cx="798400" cy="791325"/>
          </a:xfrm>
        </p:grpSpPr>
        <p:sp>
          <p:nvSpPr>
            <p:cNvPr id="497" name="Google Shape;497;p33"/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33"/>
          <p:cNvSpPr/>
          <p:nvPr/>
        </p:nvSpPr>
        <p:spPr>
          <a:xfrm>
            <a:off x="3343725" y="1020750"/>
            <a:ext cx="964050" cy="87200"/>
          </a:xfrm>
          <a:custGeom>
            <a:avLst/>
            <a:gdLst/>
            <a:ahLst/>
            <a:cxnLst/>
            <a:rect l="l" t="t" r="r" b="b"/>
            <a:pathLst>
              <a:path w="38562" h="3488" extrusionOk="0">
                <a:moveTo>
                  <a:pt x="25881" y="208"/>
                </a:moveTo>
                <a:cubicBezTo>
                  <a:pt x="25883" y="227"/>
                  <a:pt x="25884" y="246"/>
                  <a:pt x="25886" y="265"/>
                </a:cubicBezTo>
                <a:lnTo>
                  <a:pt x="25877" y="265"/>
                </a:lnTo>
                <a:cubicBezTo>
                  <a:pt x="25876" y="246"/>
                  <a:pt x="25874" y="227"/>
                  <a:pt x="25873" y="208"/>
                </a:cubicBezTo>
                <a:close/>
                <a:moveTo>
                  <a:pt x="20163" y="181"/>
                </a:moveTo>
                <a:cubicBezTo>
                  <a:pt x="20169" y="212"/>
                  <a:pt x="20174" y="243"/>
                  <a:pt x="20180" y="274"/>
                </a:cubicBezTo>
                <a:cubicBezTo>
                  <a:pt x="20173" y="275"/>
                  <a:pt x="20164" y="278"/>
                  <a:pt x="20157" y="280"/>
                </a:cubicBezTo>
                <a:cubicBezTo>
                  <a:pt x="20154" y="249"/>
                  <a:pt x="20152" y="217"/>
                  <a:pt x="20151" y="186"/>
                </a:cubicBezTo>
                <a:cubicBezTo>
                  <a:pt x="20154" y="184"/>
                  <a:pt x="20158" y="183"/>
                  <a:pt x="20163" y="181"/>
                </a:cubicBezTo>
                <a:close/>
                <a:moveTo>
                  <a:pt x="18637" y="295"/>
                </a:moveTo>
                <a:cubicBezTo>
                  <a:pt x="18639" y="314"/>
                  <a:pt x="18640" y="333"/>
                  <a:pt x="18641" y="352"/>
                </a:cubicBezTo>
                <a:lnTo>
                  <a:pt x="18633" y="352"/>
                </a:lnTo>
                <a:cubicBezTo>
                  <a:pt x="18631" y="333"/>
                  <a:pt x="18630" y="314"/>
                  <a:pt x="18628" y="295"/>
                </a:cubicBezTo>
                <a:close/>
                <a:moveTo>
                  <a:pt x="17509" y="408"/>
                </a:moveTo>
                <a:cubicBezTo>
                  <a:pt x="17510" y="410"/>
                  <a:pt x="17511" y="412"/>
                  <a:pt x="17512" y="414"/>
                </a:cubicBezTo>
                <a:lnTo>
                  <a:pt x="17512" y="414"/>
                </a:lnTo>
                <a:cubicBezTo>
                  <a:pt x="17512" y="414"/>
                  <a:pt x="17512" y="414"/>
                  <a:pt x="17512" y="414"/>
                </a:cubicBezTo>
                <a:cubicBezTo>
                  <a:pt x="17510" y="434"/>
                  <a:pt x="17504" y="451"/>
                  <a:pt x="17498" y="465"/>
                </a:cubicBezTo>
                <a:cubicBezTo>
                  <a:pt x="17495" y="459"/>
                  <a:pt x="17492" y="453"/>
                  <a:pt x="17488" y="448"/>
                </a:cubicBezTo>
                <a:cubicBezTo>
                  <a:pt x="17495" y="434"/>
                  <a:pt x="17503" y="421"/>
                  <a:pt x="17509" y="408"/>
                </a:cubicBezTo>
                <a:close/>
                <a:moveTo>
                  <a:pt x="17528" y="367"/>
                </a:moveTo>
                <a:cubicBezTo>
                  <a:pt x="17531" y="383"/>
                  <a:pt x="17535" y="398"/>
                  <a:pt x="17540" y="414"/>
                </a:cubicBezTo>
                <a:cubicBezTo>
                  <a:pt x="17556" y="414"/>
                  <a:pt x="17573" y="417"/>
                  <a:pt x="17592" y="420"/>
                </a:cubicBezTo>
                <a:cubicBezTo>
                  <a:pt x="17595" y="453"/>
                  <a:pt x="17598" y="478"/>
                  <a:pt x="17603" y="515"/>
                </a:cubicBezTo>
                <a:cubicBezTo>
                  <a:pt x="17585" y="520"/>
                  <a:pt x="17570" y="523"/>
                  <a:pt x="17551" y="527"/>
                </a:cubicBezTo>
                <a:cubicBezTo>
                  <a:pt x="17545" y="481"/>
                  <a:pt x="17542" y="448"/>
                  <a:pt x="17538" y="412"/>
                </a:cubicBezTo>
                <a:cubicBezTo>
                  <a:pt x="17532" y="414"/>
                  <a:pt x="17524" y="414"/>
                  <a:pt x="17515" y="414"/>
                </a:cubicBezTo>
                <a:lnTo>
                  <a:pt x="17515" y="414"/>
                </a:lnTo>
                <a:cubicBezTo>
                  <a:pt x="17518" y="395"/>
                  <a:pt x="17522" y="382"/>
                  <a:pt x="17528" y="367"/>
                </a:cubicBezTo>
                <a:close/>
                <a:moveTo>
                  <a:pt x="15365" y="534"/>
                </a:moveTo>
                <a:cubicBezTo>
                  <a:pt x="15368" y="573"/>
                  <a:pt x="15371" y="609"/>
                  <a:pt x="15372" y="648"/>
                </a:cubicBezTo>
                <a:lnTo>
                  <a:pt x="15359" y="648"/>
                </a:lnTo>
                <a:cubicBezTo>
                  <a:pt x="15356" y="611"/>
                  <a:pt x="15355" y="573"/>
                  <a:pt x="15352" y="534"/>
                </a:cubicBezTo>
                <a:close/>
                <a:moveTo>
                  <a:pt x="10029" y="689"/>
                </a:moveTo>
                <a:cubicBezTo>
                  <a:pt x="10029" y="695"/>
                  <a:pt x="10029" y="701"/>
                  <a:pt x="10029" y="708"/>
                </a:cubicBezTo>
                <a:lnTo>
                  <a:pt x="10001" y="708"/>
                </a:lnTo>
                <a:cubicBezTo>
                  <a:pt x="10001" y="701"/>
                  <a:pt x="10001" y="695"/>
                  <a:pt x="10001" y="689"/>
                </a:cubicBezTo>
                <a:close/>
                <a:moveTo>
                  <a:pt x="9573" y="626"/>
                </a:moveTo>
                <a:cubicBezTo>
                  <a:pt x="9576" y="657"/>
                  <a:pt x="9577" y="689"/>
                  <a:pt x="9580" y="720"/>
                </a:cubicBezTo>
                <a:cubicBezTo>
                  <a:pt x="9576" y="721"/>
                  <a:pt x="9571" y="723"/>
                  <a:pt x="9565" y="723"/>
                </a:cubicBezTo>
                <a:cubicBezTo>
                  <a:pt x="9561" y="692"/>
                  <a:pt x="9555" y="661"/>
                  <a:pt x="9549" y="629"/>
                </a:cubicBezTo>
                <a:cubicBezTo>
                  <a:pt x="9558" y="629"/>
                  <a:pt x="9565" y="627"/>
                  <a:pt x="9573" y="626"/>
                </a:cubicBezTo>
                <a:close/>
                <a:moveTo>
                  <a:pt x="34248" y="632"/>
                </a:moveTo>
                <a:cubicBezTo>
                  <a:pt x="34253" y="662"/>
                  <a:pt x="34259" y="693"/>
                  <a:pt x="34264" y="724"/>
                </a:cubicBezTo>
                <a:cubicBezTo>
                  <a:pt x="34257" y="726"/>
                  <a:pt x="34248" y="727"/>
                  <a:pt x="34241" y="730"/>
                </a:cubicBezTo>
                <a:cubicBezTo>
                  <a:pt x="34239" y="699"/>
                  <a:pt x="34237" y="667"/>
                  <a:pt x="34235" y="636"/>
                </a:cubicBezTo>
                <a:cubicBezTo>
                  <a:pt x="34239" y="634"/>
                  <a:pt x="34244" y="633"/>
                  <a:pt x="34248" y="632"/>
                </a:cubicBezTo>
                <a:close/>
                <a:moveTo>
                  <a:pt x="9726" y="746"/>
                </a:moveTo>
                <a:cubicBezTo>
                  <a:pt x="9726" y="752"/>
                  <a:pt x="9726" y="760"/>
                  <a:pt x="9727" y="765"/>
                </a:cubicBezTo>
                <a:lnTo>
                  <a:pt x="9699" y="765"/>
                </a:lnTo>
                <a:cubicBezTo>
                  <a:pt x="9698" y="760"/>
                  <a:pt x="9698" y="752"/>
                  <a:pt x="9698" y="746"/>
                </a:cubicBezTo>
                <a:close/>
                <a:moveTo>
                  <a:pt x="8418" y="793"/>
                </a:moveTo>
                <a:lnTo>
                  <a:pt x="8418" y="793"/>
                </a:lnTo>
                <a:cubicBezTo>
                  <a:pt x="8418" y="794"/>
                  <a:pt x="8419" y="795"/>
                  <a:pt x="8419" y="796"/>
                </a:cubicBezTo>
                <a:cubicBezTo>
                  <a:pt x="8419" y="796"/>
                  <a:pt x="8419" y="794"/>
                  <a:pt x="8418" y="793"/>
                </a:cubicBezTo>
                <a:close/>
                <a:moveTo>
                  <a:pt x="14932" y="762"/>
                </a:moveTo>
                <a:cubicBezTo>
                  <a:pt x="14932" y="782"/>
                  <a:pt x="14934" y="799"/>
                  <a:pt x="14935" y="818"/>
                </a:cubicBezTo>
                <a:lnTo>
                  <a:pt x="14927" y="818"/>
                </a:lnTo>
                <a:cubicBezTo>
                  <a:pt x="14925" y="799"/>
                  <a:pt x="14924" y="782"/>
                  <a:pt x="14922" y="762"/>
                </a:cubicBezTo>
                <a:close/>
                <a:moveTo>
                  <a:pt x="9276" y="843"/>
                </a:moveTo>
                <a:cubicBezTo>
                  <a:pt x="9277" y="861"/>
                  <a:pt x="9279" y="880"/>
                  <a:pt x="9280" y="899"/>
                </a:cubicBezTo>
                <a:lnTo>
                  <a:pt x="9271" y="899"/>
                </a:lnTo>
                <a:cubicBezTo>
                  <a:pt x="9270" y="880"/>
                  <a:pt x="9268" y="861"/>
                  <a:pt x="9267" y="843"/>
                </a:cubicBezTo>
                <a:close/>
                <a:moveTo>
                  <a:pt x="8325" y="907"/>
                </a:moveTo>
                <a:lnTo>
                  <a:pt x="8325" y="907"/>
                </a:lnTo>
                <a:cubicBezTo>
                  <a:pt x="8323" y="907"/>
                  <a:pt x="8317" y="907"/>
                  <a:pt x="8312" y="908"/>
                </a:cubicBezTo>
                <a:cubicBezTo>
                  <a:pt x="8312" y="909"/>
                  <a:pt x="8312" y="911"/>
                  <a:pt x="8313" y="912"/>
                </a:cubicBezTo>
                <a:lnTo>
                  <a:pt x="8313" y="912"/>
                </a:lnTo>
                <a:cubicBezTo>
                  <a:pt x="8317" y="911"/>
                  <a:pt x="8321" y="909"/>
                  <a:pt x="8325" y="907"/>
                </a:cubicBezTo>
                <a:close/>
                <a:moveTo>
                  <a:pt x="11646" y="826"/>
                </a:moveTo>
                <a:lnTo>
                  <a:pt x="11646" y="826"/>
                </a:lnTo>
                <a:cubicBezTo>
                  <a:pt x="11632" y="857"/>
                  <a:pt x="11621" y="883"/>
                  <a:pt x="11610" y="908"/>
                </a:cubicBezTo>
                <a:lnTo>
                  <a:pt x="11610" y="908"/>
                </a:lnTo>
                <a:cubicBezTo>
                  <a:pt x="11597" y="914"/>
                  <a:pt x="11586" y="916"/>
                  <a:pt x="11578" y="916"/>
                </a:cubicBezTo>
                <a:cubicBezTo>
                  <a:pt x="11550" y="916"/>
                  <a:pt x="11548" y="886"/>
                  <a:pt x="11546" y="846"/>
                </a:cubicBezTo>
                <a:cubicBezTo>
                  <a:pt x="11568" y="842"/>
                  <a:pt x="11593" y="837"/>
                  <a:pt x="11646" y="826"/>
                </a:cubicBezTo>
                <a:close/>
                <a:moveTo>
                  <a:pt x="12577" y="729"/>
                </a:moveTo>
                <a:cubicBezTo>
                  <a:pt x="12583" y="733"/>
                  <a:pt x="12592" y="733"/>
                  <a:pt x="12596" y="742"/>
                </a:cubicBezTo>
                <a:cubicBezTo>
                  <a:pt x="12618" y="801"/>
                  <a:pt x="12639" y="862"/>
                  <a:pt x="12665" y="940"/>
                </a:cubicBezTo>
                <a:lnTo>
                  <a:pt x="12598" y="940"/>
                </a:lnTo>
                <a:cubicBezTo>
                  <a:pt x="12583" y="893"/>
                  <a:pt x="12567" y="842"/>
                  <a:pt x="12551" y="792"/>
                </a:cubicBezTo>
                <a:cubicBezTo>
                  <a:pt x="12558" y="771"/>
                  <a:pt x="12567" y="752"/>
                  <a:pt x="12577" y="729"/>
                </a:cubicBezTo>
                <a:close/>
                <a:moveTo>
                  <a:pt x="5713" y="932"/>
                </a:moveTo>
                <a:cubicBezTo>
                  <a:pt x="5716" y="932"/>
                  <a:pt x="5719" y="933"/>
                  <a:pt x="5723" y="933"/>
                </a:cubicBezTo>
                <a:cubicBezTo>
                  <a:pt x="5723" y="939"/>
                  <a:pt x="5723" y="945"/>
                  <a:pt x="5724" y="951"/>
                </a:cubicBezTo>
                <a:lnTo>
                  <a:pt x="5696" y="951"/>
                </a:lnTo>
                <a:cubicBezTo>
                  <a:pt x="5695" y="945"/>
                  <a:pt x="5695" y="939"/>
                  <a:pt x="5695" y="933"/>
                </a:cubicBezTo>
                <a:cubicBezTo>
                  <a:pt x="5701" y="933"/>
                  <a:pt x="5706" y="932"/>
                  <a:pt x="5713" y="932"/>
                </a:cubicBezTo>
                <a:close/>
                <a:moveTo>
                  <a:pt x="10323" y="605"/>
                </a:moveTo>
                <a:cubicBezTo>
                  <a:pt x="10328" y="620"/>
                  <a:pt x="10332" y="634"/>
                  <a:pt x="10336" y="648"/>
                </a:cubicBezTo>
                <a:cubicBezTo>
                  <a:pt x="10322" y="664"/>
                  <a:pt x="10305" y="679"/>
                  <a:pt x="10291" y="693"/>
                </a:cubicBezTo>
                <a:cubicBezTo>
                  <a:pt x="10295" y="702"/>
                  <a:pt x="10300" y="712"/>
                  <a:pt x="10303" y="721"/>
                </a:cubicBezTo>
                <a:lnTo>
                  <a:pt x="10183" y="721"/>
                </a:lnTo>
                <a:cubicBezTo>
                  <a:pt x="10170" y="801"/>
                  <a:pt x="10158" y="873"/>
                  <a:pt x="10144" y="974"/>
                </a:cubicBezTo>
                <a:cubicBezTo>
                  <a:pt x="10132" y="902"/>
                  <a:pt x="10124" y="857"/>
                  <a:pt x="10116" y="802"/>
                </a:cubicBezTo>
                <a:cubicBezTo>
                  <a:pt x="10104" y="793"/>
                  <a:pt x="10086" y="783"/>
                  <a:pt x="10069" y="770"/>
                </a:cubicBezTo>
                <a:cubicBezTo>
                  <a:pt x="10069" y="758"/>
                  <a:pt x="10069" y="743"/>
                  <a:pt x="10072" y="732"/>
                </a:cubicBezTo>
                <a:cubicBezTo>
                  <a:pt x="10076" y="717"/>
                  <a:pt x="10080" y="696"/>
                  <a:pt x="10088" y="693"/>
                </a:cubicBezTo>
                <a:cubicBezTo>
                  <a:pt x="10166" y="662"/>
                  <a:pt x="10245" y="634"/>
                  <a:pt x="10323" y="605"/>
                </a:cubicBezTo>
                <a:close/>
                <a:moveTo>
                  <a:pt x="18622" y="923"/>
                </a:moveTo>
                <a:cubicBezTo>
                  <a:pt x="18625" y="929"/>
                  <a:pt x="18628" y="935"/>
                  <a:pt x="18633" y="940"/>
                </a:cubicBezTo>
                <a:cubicBezTo>
                  <a:pt x="18625" y="954"/>
                  <a:pt x="18619" y="967"/>
                  <a:pt x="18612" y="980"/>
                </a:cubicBezTo>
                <a:cubicBezTo>
                  <a:pt x="18609" y="976"/>
                  <a:pt x="18608" y="973"/>
                  <a:pt x="18606" y="968"/>
                </a:cubicBezTo>
                <a:lnTo>
                  <a:pt x="18606" y="968"/>
                </a:lnTo>
                <a:cubicBezTo>
                  <a:pt x="18608" y="971"/>
                  <a:pt x="18611" y="976"/>
                  <a:pt x="18612" y="979"/>
                </a:cubicBezTo>
                <a:cubicBezTo>
                  <a:pt x="18612" y="954"/>
                  <a:pt x="18616" y="938"/>
                  <a:pt x="18622" y="923"/>
                </a:cubicBezTo>
                <a:close/>
                <a:moveTo>
                  <a:pt x="12111" y="963"/>
                </a:moveTo>
                <a:cubicBezTo>
                  <a:pt x="12111" y="968"/>
                  <a:pt x="12111" y="974"/>
                  <a:pt x="12112" y="982"/>
                </a:cubicBezTo>
                <a:lnTo>
                  <a:pt x="12084" y="982"/>
                </a:lnTo>
                <a:cubicBezTo>
                  <a:pt x="12083" y="974"/>
                  <a:pt x="12083" y="968"/>
                  <a:pt x="12083" y="963"/>
                </a:cubicBezTo>
                <a:close/>
                <a:moveTo>
                  <a:pt x="11999" y="958"/>
                </a:moveTo>
                <a:cubicBezTo>
                  <a:pt x="11999" y="967"/>
                  <a:pt x="12000" y="977"/>
                  <a:pt x="12000" y="986"/>
                </a:cubicBezTo>
                <a:cubicBezTo>
                  <a:pt x="11981" y="986"/>
                  <a:pt x="11964" y="986"/>
                  <a:pt x="11944" y="988"/>
                </a:cubicBezTo>
                <a:cubicBezTo>
                  <a:pt x="11944" y="977"/>
                  <a:pt x="11943" y="968"/>
                  <a:pt x="11943" y="958"/>
                </a:cubicBezTo>
                <a:close/>
                <a:moveTo>
                  <a:pt x="11712" y="898"/>
                </a:moveTo>
                <a:cubicBezTo>
                  <a:pt x="11715" y="930"/>
                  <a:pt x="11718" y="954"/>
                  <a:pt x="11722" y="990"/>
                </a:cubicBezTo>
                <a:cubicBezTo>
                  <a:pt x="11696" y="990"/>
                  <a:pt x="11671" y="992"/>
                  <a:pt x="11641" y="992"/>
                </a:cubicBezTo>
                <a:cubicBezTo>
                  <a:pt x="11639" y="974"/>
                  <a:pt x="11637" y="955"/>
                  <a:pt x="11635" y="938"/>
                </a:cubicBezTo>
                <a:lnTo>
                  <a:pt x="11635" y="938"/>
                </a:lnTo>
                <a:cubicBezTo>
                  <a:pt x="11675" y="898"/>
                  <a:pt x="11693" y="898"/>
                  <a:pt x="11712" y="898"/>
                </a:cubicBezTo>
                <a:close/>
                <a:moveTo>
                  <a:pt x="10089" y="901"/>
                </a:moveTo>
                <a:cubicBezTo>
                  <a:pt x="10094" y="932"/>
                  <a:pt x="10099" y="963"/>
                  <a:pt x="10105" y="993"/>
                </a:cubicBezTo>
                <a:lnTo>
                  <a:pt x="10082" y="999"/>
                </a:lnTo>
                <a:cubicBezTo>
                  <a:pt x="10080" y="968"/>
                  <a:pt x="10077" y="938"/>
                  <a:pt x="10076" y="907"/>
                </a:cubicBezTo>
                <a:cubicBezTo>
                  <a:pt x="10080" y="905"/>
                  <a:pt x="10085" y="904"/>
                  <a:pt x="10089" y="901"/>
                </a:cubicBezTo>
                <a:close/>
                <a:moveTo>
                  <a:pt x="9614" y="904"/>
                </a:moveTo>
                <a:cubicBezTo>
                  <a:pt x="9620" y="935"/>
                  <a:pt x="9626" y="965"/>
                  <a:pt x="9632" y="996"/>
                </a:cubicBezTo>
                <a:cubicBezTo>
                  <a:pt x="9624" y="998"/>
                  <a:pt x="9615" y="999"/>
                  <a:pt x="9608" y="1002"/>
                </a:cubicBezTo>
                <a:cubicBezTo>
                  <a:pt x="9605" y="970"/>
                  <a:pt x="9604" y="939"/>
                  <a:pt x="9602" y="908"/>
                </a:cubicBezTo>
                <a:cubicBezTo>
                  <a:pt x="9607" y="907"/>
                  <a:pt x="9611" y="905"/>
                  <a:pt x="9614" y="904"/>
                </a:cubicBezTo>
                <a:close/>
                <a:moveTo>
                  <a:pt x="9955" y="896"/>
                </a:moveTo>
                <a:cubicBezTo>
                  <a:pt x="9959" y="939"/>
                  <a:pt x="9963" y="971"/>
                  <a:pt x="9966" y="1004"/>
                </a:cubicBezTo>
                <a:lnTo>
                  <a:pt x="9966" y="1004"/>
                </a:lnTo>
                <a:cubicBezTo>
                  <a:pt x="9959" y="1006"/>
                  <a:pt x="9952" y="1007"/>
                  <a:pt x="9945" y="1007"/>
                </a:cubicBezTo>
                <a:cubicBezTo>
                  <a:pt x="9935" y="1007"/>
                  <a:pt x="9925" y="1005"/>
                  <a:pt x="9914" y="1004"/>
                </a:cubicBezTo>
                <a:cubicBezTo>
                  <a:pt x="9910" y="970"/>
                  <a:pt x="9908" y="945"/>
                  <a:pt x="9904" y="908"/>
                </a:cubicBezTo>
                <a:cubicBezTo>
                  <a:pt x="9920" y="904"/>
                  <a:pt x="9935" y="901"/>
                  <a:pt x="9955" y="896"/>
                </a:cubicBezTo>
                <a:close/>
                <a:moveTo>
                  <a:pt x="18606" y="968"/>
                </a:moveTo>
                <a:cubicBezTo>
                  <a:pt x="18606" y="995"/>
                  <a:pt x="18602" y="1010"/>
                  <a:pt x="18596" y="1026"/>
                </a:cubicBezTo>
                <a:cubicBezTo>
                  <a:pt x="18593" y="1020"/>
                  <a:pt x="18588" y="1014"/>
                  <a:pt x="18586" y="1008"/>
                </a:cubicBezTo>
                <a:cubicBezTo>
                  <a:pt x="18593" y="995"/>
                  <a:pt x="18599" y="982"/>
                  <a:pt x="18606" y="968"/>
                </a:cubicBezTo>
                <a:close/>
                <a:moveTo>
                  <a:pt x="12940" y="996"/>
                </a:moveTo>
                <a:cubicBezTo>
                  <a:pt x="12942" y="1015"/>
                  <a:pt x="12942" y="1035"/>
                  <a:pt x="12943" y="1054"/>
                </a:cubicBezTo>
                <a:lnTo>
                  <a:pt x="12935" y="1054"/>
                </a:lnTo>
                <a:cubicBezTo>
                  <a:pt x="12933" y="1035"/>
                  <a:pt x="12932" y="1015"/>
                  <a:pt x="12930" y="996"/>
                </a:cubicBezTo>
                <a:close/>
                <a:moveTo>
                  <a:pt x="9517" y="847"/>
                </a:moveTo>
                <a:cubicBezTo>
                  <a:pt x="9523" y="847"/>
                  <a:pt x="9528" y="847"/>
                  <a:pt x="9535" y="848"/>
                </a:cubicBezTo>
                <a:cubicBezTo>
                  <a:pt x="9524" y="907"/>
                  <a:pt x="9517" y="957"/>
                  <a:pt x="9499" y="1057"/>
                </a:cubicBezTo>
                <a:cubicBezTo>
                  <a:pt x="9493" y="952"/>
                  <a:pt x="9490" y="902"/>
                  <a:pt x="9486" y="848"/>
                </a:cubicBezTo>
                <a:cubicBezTo>
                  <a:pt x="9498" y="848"/>
                  <a:pt x="9507" y="847"/>
                  <a:pt x="9517" y="847"/>
                </a:cubicBezTo>
                <a:close/>
                <a:moveTo>
                  <a:pt x="6677" y="1042"/>
                </a:moveTo>
                <a:cubicBezTo>
                  <a:pt x="6677" y="1048"/>
                  <a:pt x="6679" y="1054"/>
                  <a:pt x="6679" y="1061"/>
                </a:cubicBezTo>
                <a:lnTo>
                  <a:pt x="6651" y="1061"/>
                </a:lnTo>
                <a:cubicBezTo>
                  <a:pt x="6651" y="1054"/>
                  <a:pt x="6649" y="1048"/>
                  <a:pt x="6649" y="1042"/>
                </a:cubicBezTo>
                <a:close/>
                <a:moveTo>
                  <a:pt x="9967" y="1009"/>
                </a:moveTo>
                <a:cubicBezTo>
                  <a:pt x="9967" y="1010"/>
                  <a:pt x="9967" y="1011"/>
                  <a:pt x="9967" y="1013"/>
                </a:cubicBezTo>
                <a:cubicBezTo>
                  <a:pt x="9977" y="1017"/>
                  <a:pt x="9985" y="1030"/>
                  <a:pt x="9994" y="1043"/>
                </a:cubicBezTo>
                <a:cubicBezTo>
                  <a:pt x="9992" y="1049"/>
                  <a:pt x="9989" y="1055"/>
                  <a:pt x="9986" y="1061"/>
                </a:cubicBezTo>
                <a:cubicBezTo>
                  <a:pt x="9979" y="1046"/>
                  <a:pt x="9971" y="1030"/>
                  <a:pt x="9964" y="1015"/>
                </a:cubicBezTo>
                <a:cubicBezTo>
                  <a:pt x="9965" y="1013"/>
                  <a:pt x="9966" y="1011"/>
                  <a:pt x="9967" y="1009"/>
                </a:cubicBezTo>
                <a:close/>
                <a:moveTo>
                  <a:pt x="6036" y="1043"/>
                </a:moveTo>
                <a:cubicBezTo>
                  <a:pt x="6037" y="1051"/>
                  <a:pt x="6037" y="1057"/>
                  <a:pt x="6037" y="1063"/>
                </a:cubicBezTo>
                <a:lnTo>
                  <a:pt x="6009" y="1063"/>
                </a:lnTo>
                <a:cubicBezTo>
                  <a:pt x="6009" y="1057"/>
                  <a:pt x="6009" y="1051"/>
                  <a:pt x="6008" y="1045"/>
                </a:cubicBezTo>
                <a:cubicBezTo>
                  <a:pt x="6018" y="1045"/>
                  <a:pt x="6027" y="1043"/>
                  <a:pt x="6036" y="1043"/>
                </a:cubicBezTo>
                <a:close/>
                <a:moveTo>
                  <a:pt x="32964" y="1026"/>
                </a:moveTo>
                <a:cubicBezTo>
                  <a:pt x="32965" y="1045"/>
                  <a:pt x="32967" y="1064"/>
                  <a:pt x="32968" y="1082"/>
                </a:cubicBezTo>
                <a:lnTo>
                  <a:pt x="32968" y="1083"/>
                </a:lnTo>
                <a:lnTo>
                  <a:pt x="32958" y="1083"/>
                </a:lnTo>
                <a:cubicBezTo>
                  <a:pt x="32958" y="1064"/>
                  <a:pt x="32957" y="1045"/>
                  <a:pt x="32955" y="1026"/>
                </a:cubicBezTo>
                <a:close/>
                <a:moveTo>
                  <a:pt x="5524" y="1027"/>
                </a:moveTo>
                <a:cubicBezTo>
                  <a:pt x="5525" y="1046"/>
                  <a:pt x="5527" y="1066"/>
                  <a:pt x="5528" y="1085"/>
                </a:cubicBezTo>
                <a:lnTo>
                  <a:pt x="5518" y="1085"/>
                </a:lnTo>
                <a:cubicBezTo>
                  <a:pt x="5518" y="1066"/>
                  <a:pt x="5517" y="1046"/>
                  <a:pt x="5515" y="1027"/>
                </a:cubicBezTo>
                <a:close/>
                <a:moveTo>
                  <a:pt x="9452" y="965"/>
                </a:moveTo>
                <a:cubicBezTo>
                  <a:pt x="9464" y="1046"/>
                  <a:pt x="9468" y="1071"/>
                  <a:pt x="9474" y="1110"/>
                </a:cubicBezTo>
                <a:lnTo>
                  <a:pt x="9429" y="1110"/>
                </a:lnTo>
                <a:cubicBezTo>
                  <a:pt x="9433" y="1080"/>
                  <a:pt x="9440" y="1041"/>
                  <a:pt x="9452" y="965"/>
                </a:cubicBezTo>
                <a:close/>
                <a:moveTo>
                  <a:pt x="5109" y="1086"/>
                </a:moveTo>
                <a:cubicBezTo>
                  <a:pt x="5111" y="1104"/>
                  <a:pt x="5112" y="1123"/>
                  <a:pt x="5113" y="1142"/>
                </a:cubicBezTo>
                <a:lnTo>
                  <a:pt x="5105" y="1142"/>
                </a:lnTo>
                <a:cubicBezTo>
                  <a:pt x="5103" y="1123"/>
                  <a:pt x="5102" y="1104"/>
                  <a:pt x="5100" y="1086"/>
                </a:cubicBezTo>
                <a:close/>
                <a:moveTo>
                  <a:pt x="6491" y="1155"/>
                </a:moveTo>
                <a:cubicBezTo>
                  <a:pt x="6491" y="1161"/>
                  <a:pt x="6491" y="1169"/>
                  <a:pt x="6492" y="1174"/>
                </a:cubicBezTo>
                <a:lnTo>
                  <a:pt x="6464" y="1174"/>
                </a:lnTo>
                <a:cubicBezTo>
                  <a:pt x="6463" y="1169"/>
                  <a:pt x="6463" y="1163"/>
                  <a:pt x="6463" y="1155"/>
                </a:cubicBezTo>
                <a:close/>
                <a:moveTo>
                  <a:pt x="6936" y="1149"/>
                </a:moveTo>
                <a:cubicBezTo>
                  <a:pt x="6936" y="1158"/>
                  <a:pt x="6938" y="1167"/>
                  <a:pt x="6938" y="1177"/>
                </a:cubicBezTo>
                <a:lnTo>
                  <a:pt x="6882" y="1177"/>
                </a:lnTo>
                <a:cubicBezTo>
                  <a:pt x="6882" y="1169"/>
                  <a:pt x="6880" y="1158"/>
                  <a:pt x="6880" y="1149"/>
                </a:cubicBezTo>
                <a:close/>
                <a:moveTo>
                  <a:pt x="12459" y="1186"/>
                </a:moveTo>
                <a:cubicBezTo>
                  <a:pt x="12461" y="1194"/>
                  <a:pt x="12461" y="1199"/>
                  <a:pt x="12461" y="1205"/>
                </a:cubicBezTo>
                <a:lnTo>
                  <a:pt x="12433" y="1205"/>
                </a:lnTo>
                <a:cubicBezTo>
                  <a:pt x="12433" y="1199"/>
                  <a:pt x="12433" y="1194"/>
                  <a:pt x="12431" y="1186"/>
                </a:cubicBezTo>
                <a:close/>
                <a:moveTo>
                  <a:pt x="7331" y="1208"/>
                </a:moveTo>
                <a:cubicBezTo>
                  <a:pt x="7331" y="1214"/>
                  <a:pt x="7331" y="1221"/>
                  <a:pt x="7331" y="1227"/>
                </a:cubicBezTo>
                <a:lnTo>
                  <a:pt x="7303" y="1227"/>
                </a:lnTo>
                <a:cubicBezTo>
                  <a:pt x="7303" y="1221"/>
                  <a:pt x="7303" y="1214"/>
                  <a:pt x="7303" y="1208"/>
                </a:cubicBezTo>
                <a:close/>
                <a:moveTo>
                  <a:pt x="5322" y="1217"/>
                </a:moveTo>
                <a:cubicBezTo>
                  <a:pt x="5324" y="1223"/>
                  <a:pt x="5324" y="1229"/>
                  <a:pt x="5324" y="1236"/>
                </a:cubicBezTo>
                <a:lnTo>
                  <a:pt x="5296" y="1236"/>
                </a:lnTo>
                <a:cubicBezTo>
                  <a:pt x="5296" y="1229"/>
                  <a:pt x="5296" y="1223"/>
                  <a:pt x="5294" y="1217"/>
                </a:cubicBezTo>
                <a:close/>
                <a:moveTo>
                  <a:pt x="18224" y="1201"/>
                </a:moveTo>
                <a:cubicBezTo>
                  <a:pt x="18225" y="1220"/>
                  <a:pt x="18227" y="1238"/>
                  <a:pt x="18228" y="1257"/>
                </a:cubicBezTo>
                <a:lnTo>
                  <a:pt x="18219" y="1257"/>
                </a:lnTo>
                <a:cubicBezTo>
                  <a:pt x="18218" y="1239"/>
                  <a:pt x="18216" y="1220"/>
                  <a:pt x="18215" y="1201"/>
                </a:cubicBezTo>
                <a:close/>
                <a:moveTo>
                  <a:pt x="31749" y="1201"/>
                </a:moveTo>
                <a:cubicBezTo>
                  <a:pt x="31750" y="1219"/>
                  <a:pt x="31752" y="1238"/>
                  <a:pt x="31752" y="1257"/>
                </a:cubicBezTo>
                <a:lnTo>
                  <a:pt x="31743" y="1257"/>
                </a:lnTo>
                <a:cubicBezTo>
                  <a:pt x="31741" y="1238"/>
                  <a:pt x="31740" y="1220"/>
                  <a:pt x="31740" y="1201"/>
                </a:cubicBezTo>
                <a:close/>
                <a:moveTo>
                  <a:pt x="6176" y="1201"/>
                </a:moveTo>
                <a:cubicBezTo>
                  <a:pt x="6179" y="1207"/>
                  <a:pt x="6182" y="1213"/>
                  <a:pt x="6185" y="1219"/>
                </a:cubicBezTo>
                <a:cubicBezTo>
                  <a:pt x="6179" y="1232"/>
                  <a:pt x="6171" y="1245"/>
                  <a:pt x="6165" y="1258"/>
                </a:cubicBezTo>
                <a:cubicBezTo>
                  <a:pt x="6163" y="1254"/>
                  <a:pt x="6161" y="1251"/>
                  <a:pt x="6159" y="1248"/>
                </a:cubicBezTo>
                <a:lnTo>
                  <a:pt x="6159" y="1248"/>
                </a:lnTo>
                <a:cubicBezTo>
                  <a:pt x="6159" y="1247"/>
                  <a:pt x="6159" y="1247"/>
                  <a:pt x="6160" y="1246"/>
                </a:cubicBezTo>
                <a:cubicBezTo>
                  <a:pt x="6161" y="1249"/>
                  <a:pt x="6164" y="1254"/>
                  <a:pt x="6165" y="1257"/>
                </a:cubicBezTo>
                <a:cubicBezTo>
                  <a:pt x="6164" y="1232"/>
                  <a:pt x="6170" y="1216"/>
                  <a:pt x="6176" y="1201"/>
                </a:cubicBezTo>
                <a:close/>
                <a:moveTo>
                  <a:pt x="5756" y="1202"/>
                </a:moveTo>
                <a:cubicBezTo>
                  <a:pt x="5761" y="1208"/>
                  <a:pt x="5764" y="1214"/>
                  <a:pt x="5767" y="1220"/>
                </a:cubicBezTo>
                <a:cubicBezTo>
                  <a:pt x="5761" y="1233"/>
                  <a:pt x="5753" y="1246"/>
                  <a:pt x="5746" y="1260"/>
                </a:cubicBezTo>
                <a:cubicBezTo>
                  <a:pt x="5746" y="1258"/>
                  <a:pt x="5745" y="1256"/>
                  <a:pt x="5744" y="1255"/>
                </a:cubicBezTo>
                <a:lnTo>
                  <a:pt x="5744" y="1255"/>
                </a:lnTo>
                <a:cubicBezTo>
                  <a:pt x="5751" y="1220"/>
                  <a:pt x="5754" y="1211"/>
                  <a:pt x="5756" y="1202"/>
                </a:cubicBezTo>
                <a:close/>
                <a:moveTo>
                  <a:pt x="6265" y="1204"/>
                </a:moveTo>
                <a:cubicBezTo>
                  <a:pt x="6268" y="1213"/>
                  <a:pt x="6273" y="1221"/>
                  <a:pt x="6276" y="1230"/>
                </a:cubicBezTo>
                <a:cubicBezTo>
                  <a:pt x="6258" y="1249"/>
                  <a:pt x="6240" y="1267"/>
                  <a:pt x="6223" y="1286"/>
                </a:cubicBezTo>
                <a:cubicBezTo>
                  <a:pt x="6221" y="1264"/>
                  <a:pt x="6218" y="1239"/>
                  <a:pt x="6217" y="1204"/>
                </a:cubicBezTo>
                <a:close/>
                <a:moveTo>
                  <a:pt x="5731" y="1254"/>
                </a:moveTo>
                <a:cubicBezTo>
                  <a:pt x="5733" y="1260"/>
                  <a:pt x="5734" y="1265"/>
                  <a:pt x="5735" y="1271"/>
                </a:cubicBezTo>
                <a:lnTo>
                  <a:pt x="5735" y="1271"/>
                </a:lnTo>
                <a:cubicBezTo>
                  <a:pt x="5732" y="1286"/>
                  <a:pt x="5730" y="1292"/>
                  <a:pt x="5730" y="1292"/>
                </a:cubicBezTo>
                <a:cubicBezTo>
                  <a:pt x="5728" y="1292"/>
                  <a:pt x="5730" y="1273"/>
                  <a:pt x="5731" y="1254"/>
                </a:cubicBezTo>
                <a:close/>
                <a:moveTo>
                  <a:pt x="5047" y="1274"/>
                </a:moveTo>
                <a:cubicBezTo>
                  <a:pt x="5049" y="1280"/>
                  <a:pt x="5049" y="1286"/>
                  <a:pt x="5049" y="1294"/>
                </a:cubicBezTo>
                <a:lnTo>
                  <a:pt x="5021" y="1294"/>
                </a:lnTo>
                <a:cubicBezTo>
                  <a:pt x="5021" y="1286"/>
                  <a:pt x="5021" y="1280"/>
                  <a:pt x="5019" y="1274"/>
                </a:cubicBezTo>
                <a:close/>
                <a:moveTo>
                  <a:pt x="20907" y="1245"/>
                </a:moveTo>
                <a:cubicBezTo>
                  <a:pt x="20909" y="1261"/>
                  <a:pt x="20910" y="1277"/>
                  <a:pt x="20912" y="1294"/>
                </a:cubicBezTo>
                <a:lnTo>
                  <a:pt x="20866" y="1294"/>
                </a:lnTo>
                <a:cubicBezTo>
                  <a:pt x="20864" y="1283"/>
                  <a:pt x="20863" y="1274"/>
                  <a:pt x="20862" y="1266"/>
                </a:cubicBezTo>
                <a:cubicBezTo>
                  <a:pt x="20876" y="1258"/>
                  <a:pt x="20892" y="1251"/>
                  <a:pt x="20907" y="1245"/>
                </a:cubicBezTo>
                <a:close/>
                <a:moveTo>
                  <a:pt x="4629" y="1276"/>
                </a:moveTo>
                <a:cubicBezTo>
                  <a:pt x="4629" y="1282"/>
                  <a:pt x="4631" y="1288"/>
                  <a:pt x="4631" y="1295"/>
                </a:cubicBezTo>
                <a:lnTo>
                  <a:pt x="4603" y="1295"/>
                </a:lnTo>
                <a:cubicBezTo>
                  <a:pt x="4603" y="1288"/>
                  <a:pt x="4601" y="1282"/>
                  <a:pt x="4601" y="1276"/>
                </a:cubicBezTo>
                <a:close/>
                <a:moveTo>
                  <a:pt x="8215" y="1186"/>
                </a:moveTo>
                <a:cubicBezTo>
                  <a:pt x="8216" y="1223"/>
                  <a:pt x="8219" y="1261"/>
                  <a:pt x="8222" y="1299"/>
                </a:cubicBezTo>
                <a:lnTo>
                  <a:pt x="8207" y="1299"/>
                </a:lnTo>
                <a:cubicBezTo>
                  <a:pt x="8205" y="1261"/>
                  <a:pt x="8203" y="1224"/>
                  <a:pt x="8200" y="1186"/>
                </a:cubicBezTo>
                <a:close/>
                <a:moveTo>
                  <a:pt x="6158" y="1249"/>
                </a:moveTo>
                <a:lnTo>
                  <a:pt x="6158" y="1249"/>
                </a:lnTo>
                <a:cubicBezTo>
                  <a:pt x="6159" y="1274"/>
                  <a:pt x="6154" y="1288"/>
                  <a:pt x="6149" y="1304"/>
                </a:cubicBezTo>
                <a:cubicBezTo>
                  <a:pt x="6146" y="1298"/>
                  <a:pt x="6142" y="1292"/>
                  <a:pt x="6139" y="1286"/>
                </a:cubicBezTo>
                <a:cubicBezTo>
                  <a:pt x="6146" y="1274"/>
                  <a:pt x="6151" y="1261"/>
                  <a:pt x="6158" y="1249"/>
                </a:cubicBezTo>
                <a:close/>
                <a:moveTo>
                  <a:pt x="21656" y="1249"/>
                </a:moveTo>
                <a:cubicBezTo>
                  <a:pt x="21659" y="1255"/>
                  <a:pt x="21662" y="1261"/>
                  <a:pt x="21666" y="1267"/>
                </a:cubicBezTo>
                <a:cubicBezTo>
                  <a:pt x="21659" y="1280"/>
                  <a:pt x="21652" y="1294"/>
                  <a:pt x="21646" y="1307"/>
                </a:cubicBezTo>
                <a:cubicBezTo>
                  <a:pt x="21643" y="1302"/>
                  <a:pt x="21641" y="1299"/>
                  <a:pt x="21640" y="1295"/>
                </a:cubicBezTo>
                <a:lnTo>
                  <a:pt x="21640" y="1295"/>
                </a:lnTo>
                <a:cubicBezTo>
                  <a:pt x="21641" y="1298"/>
                  <a:pt x="21644" y="1302"/>
                  <a:pt x="21646" y="1305"/>
                </a:cubicBezTo>
                <a:cubicBezTo>
                  <a:pt x="21644" y="1280"/>
                  <a:pt x="21650" y="1264"/>
                  <a:pt x="21656" y="1249"/>
                </a:cubicBezTo>
                <a:close/>
                <a:moveTo>
                  <a:pt x="6014" y="1201"/>
                </a:moveTo>
                <a:cubicBezTo>
                  <a:pt x="6018" y="1229"/>
                  <a:pt x="6023" y="1254"/>
                  <a:pt x="6027" y="1283"/>
                </a:cubicBezTo>
                <a:cubicBezTo>
                  <a:pt x="6015" y="1300"/>
                  <a:pt x="6003" y="1310"/>
                  <a:pt x="5994" y="1310"/>
                </a:cubicBezTo>
                <a:cubicBezTo>
                  <a:pt x="5978" y="1310"/>
                  <a:pt x="5968" y="1280"/>
                  <a:pt x="5964" y="1201"/>
                </a:cubicBezTo>
                <a:close/>
                <a:moveTo>
                  <a:pt x="27860" y="1292"/>
                </a:moveTo>
                <a:cubicBezTo>
                  <a:pt x="27860" y="1298"/>
                  <a:pt x="27860" y="1305"/>
                  <a:pt x="27862" y="1311"/>
                </a:cubicBezTo>
                <a:lnTo>
                  <a:pt x="27834" y="1311"/>
                </a:lnTo>
                <a:cubicBezTo>
                  <a:pt x="27832" y="1305"/>
                  <a:pt x="27832" y="1298"/>
                  <a:pt x="27832" y="1292"/>
                </a:cubicBezTo>
                <a:close/>
                <a:moveTo>
                  <a:pt x="13575" y="1107"/>
                </a:moveTo>
                <a:lnTo>
                  <a:pt x="13575" y="1107"/>
                </a:lnTo>
                <a:cubicBezTo>
                  <a:pt x="13600" y="1201"/>
                  <a:pt x="13605" y="1242"/>
                  <a:pt x="13619" y="1266"/>
                </a:cubicBezTo>
                <a:cubicBezTo>
                  <a:pt x="13630" y="1286"/>
                  <a:pt x="13651" y="1289"/>
                  <a:pt x="13698" y="1319"/>
                </a:cubicBezTo>
                <a:cubicBezTo>
                  <a:pt x="13641" y="1320"/>
                  <a:pt x="13613" y="1320"/>
                  <a:pt x="13589" y="1320"/>
                </a:cubicBezTo>
                <a:cubicBezTo>
                  <a:pt x="13585" y="1263"/>
                  <a:pt x="13582" y="1219"/>
                  <a:pt x="13575" y="1107"/>
                </a:cubicBezTo>
                <a:close/>
                <a:moveTo>
                  <a:pt x="25909" y="1301"/>
                </a:moveTo>
                <a:lnTo>
                  <a:pt x="25909" y="1320"/>
                </a:lnTo>
                <a:lnTo>
                  <a:pt x="25881" y="1320"/>
                </a:lnTo>
                <a:cubicBezTo>
                  <a:pt x="25881" y="1313"/>
                  <a:pt x="25881" y="1307"/>
                  <a:pt x="25881" y="1301"/>
                </a:cubicBezTo>
                <a:close/>
                <a:moveTo>
                  <a:pt x="27751" y="1332"/>
                </a:moveTo>
                <a:cubicBezTo>
                  <a:pt x="27751" y="1332"/>
                  <a:pt x="27751" y="1332"/>
                  <a:pt x="27751" y="1332"/>
                </a:cubicBezTo>
                <a:lnTo>
                  <a:pt x="27751" y="1332"/>
                </a:lnTo>
                <a:cubicBezTo>
                  <a:pt x="27751" y="1332"/>
                  <a:pt x="27751" y="1332"/>
                  <a:pt x="27751" y="1332"/>
                </a:cubicBezTo>
                <a:close/>
                <a:moveTo>
                  <a:pt x="26233" y="1280"/>
                </a:moveTo>
                <a:cubicBezTo>
                  <a:pt x="26234" y="1299"/>
                  <a:pt x="26236" y="1319"/>
                  <a:pt x="26236" y="1336"/>
                </a:cubicBezTo>
                <a:lnTo>
                  <a:pt x="26227" y="1336"/>
                </a:lnTo>
                <a:cubicBezTo>
                  <a:pt x="26226" y="1319"/>
                  <a:pt x="26224" y="1299"/>
                  <a:pt x="26224" y="1280"/>
                </a:cubicBezTo>
                <a:close/>
                <a:moveTo>
                  <a:pt x="24700" y="1286"/>
                </a:moveTo>
                <a:cubicBezTo>
                  <a:pt x="24700" y="1305"/>
                  <a:pt x="24701" y="1324"/>
                  <a:pt x="24703" y="1344"/>
                </a:cubicBezTo>
                <a:lnTo>
                  <a:pt x="24694" y="1344"/>
                </a:lnTo>
                <a:cubicBezTo>
                  <a:pt x="24693" y="1324"/>
                  <a:pt x="24691" y="1305"/>
                  <a:pt x="24690" y="1286"/>
                </a:cubicBezTo>
                <a:close/>
                <a:moveTo>
                  <a:pt x="23082" y="1294"/>
                </a:moveTo>
                <a:cubicBezTo>
                  <a:pt x="23083" y="1313"/>
                  <a:pt x="23085" y="1332"/>
                  <a:pt x="23086" y="1349"/>
                </a:cubicBezTo>
                <a:lnTo>
                  <a:pt x="23077" y="1349"/>
                </a:lnTo>
                <a:cubicBezTo>
                  <a:pt x="23076" y="1332"/>
                  <a:pt x="23074" y="1313"/>
                  <a:pt x="23073" y="1294"/>
                </a:cubicBezTo>
                <a:close/>
                <a:moveTo>
                  <a:pt x="21640" y="1295"/>
                </a:moveTo>
                <a:cubicBezTo>
                  <a:pt x="21640" y="1322"/>
                  <a:pt x="21635" y="1336"/>
                  <a:pt x="21630" y="1352"/>
                </a:cubicBezTo>
                <a:cubicBezTo>
                  <a:pt x="21627" y="1347"/>
                  <a:pt x="21622" y="1341"/>
                  <a:pt x="21619" y="1335"/>
                </a:cubicBezTo>
                <a:cubicBezTo>
                  <a:pt x="21627" y="1322"/>
                  <a:pt x="21632" y="1308"/>
                  <a:pt x="21640" y="1295"/>
                </a:cubicBezTo>
                <a:close/>
                <a:moveTo>
                  <a:pt x="20825" y="1302"/>
                </a:moveTo>
                <a:cubicBezTo>
                  <a:pt x="20825" y="1322"/>
                  <a:pt x="20826" y="1341"/>
                  <a:pt x="20828" y="1360"/>
                </a:cubicBezTo>
                <a:lnTo>
                  <a:pt x="20819" y="1360"/>
                </a:lnTo>
                <a:lnTo>
                  <a:pt x="20814" y="1302"/>
                </a:lnTo>
                <a:close/>
                <a:moveTo>
                  <a:pt x="32425" y="1311"/>
                </a:moveTo>
                <a:cubicBezTo>
                  <a:pt x="32427" y="1329"/>
                  <a:pt x="32428" y="1348"/>
                  <a:pt x="32428" y="1367"/>
                </a:cubicBezTo>
                <a:lnTo>
                  <a:pt x="32420" y="1367"/>
                </a:lnTo>
                <a:cubicBezTo>
                  <a:pt x="32418" y="1348"/>
                  <a:pt x="32417" y="1329"/>
                  <a:pt x="32417" y="1311"/>
                </a:cubicBezTo>
                <a:close/>
                <a:moveTo>
                  <a:pt x="5817" y="1211"/>
                </a:moveTo>
                <a:lnTo>
                  <a:pt x="5817" y="1211"/>
                </a:lnTo>
                <a:cubicBezTo>
                  <a:pt x="5856" y="1280"/>
                  <a:pt x="5873" y="1308"/>
                  <a:pt x="5898" y="1351"/>
                </a:cubicBezTo>
                <a:cubicBezTo>
                  <a:pt x="5874" y="1360"/>
                  <a:pt x="5862" y="1364"/>
                  <a:pt x="5845" y="1372"/>
                </a:cubicBezTo>
                <a:cubicBezTo>
                  <a:pt x="5839" y="1338"/>
                  <a:pt x="5833" y="1307"/>
                  <a:pt x="5817" y="1211"/>
                </a:cubicBezTo>
                <a:close/>
                <a:moveTo>
                  <a:pt x="19264" y="1313"/>
                </a:moveTo>
                <a:cubicBezTo>
                  <a:pt x="19268" y="1339"/>
                  <a:pt x="19272" y="1365"/>
                  <a:pt x="19277" y="1391"/>
                </a:cubicBezTo>
                <a:lnTo>
                  <a:pt x="19277" y="1391"/>
                </a:lnTo>
                <a:cubicBezTo>
                  <a:pt x="19253" y="1379"/>
                  <a:pt x="19250" y="1348"/>
                  <a:pt x="19246" y="1317"/>
                </a:cubicBezTo>
                <a:cubicBezTo>
                  <a:pt x="19252" y="1316"/>
                  <a:pt x="19258" y="1314"/>
                  <a:pt x="19264" y="1313"/>
                </a:cubicBezTo>
                <a:close/>
                <a:moveTo>
                  <a:pt x="5739" y="1285"/>
                </a:moveTo>
                <a:lnTo>
                  <a:pt x="5739" y="1285"/>
                </a:lnTo>
                <a:cubicBezTo>
                  <a:pt x="5742" y="1301"/>
                  <a:pt x="5746" y="1316"/>
                  <a:pt x="5748" y="1333"/>
                </a:cubicBezTo>
                <a:cubicBezTo>
                  <a:pt x="5749" y="1341"/>
                  <a:pt x="5740" y="1352"/>
                  <a:pt x="5721" y="1394"/>
                </a:cubicBezTo>
                <a:cubicBezTo>
                  <a:pt x="5729" y="1346"/>
                  <a:pt x="5734" y="1311"/>
                  <a:pt x="5739" y="1285"/>
                </a:cubicBezTo>
                <a:close/>
                <a:moveTo>
                  <a:pt x="5194" y="1386"/>
                </a:moveTo>
                <a:cubicBezTo>
                  <a:pt x="5196" y="1392"/>
                  <a:pt x="5196" y="1399"/>
                  <a:pt x="5196" y="1405"/>
                </a:cubicBezTo>
                <a:lnTo>
                  <a:pt x="5168" y="1405"/>
                </a:lnTo>
                <a:cubicBezTo>
                  <a:pt x="5168" y="1399"/>
                  <a:pt x="5168" y="1394"/>
                  <a:pt x="5166" y="1386"/>
                </a:cubicBezTo>
                <a:close/>
                <a:moveTo>
                  <a:pt x="7934" y="1217"/>
                </a:moveTo>
                <a:cubicBezTo>
                  <a:pt x="7944" y="1301"/>
                  <a:pt x="7951" y="1349"/>
                  <a:pt x="7959" y="1407"/>
                </a:cubicBezTo>
                <a:cubicBezTo>
                  <a:pt x="7937" y="1408"/>
                  <a:pt x="7925" y="1410"/>
                  <a:pt x="7907" y="1411"/>
                </a:cubicBezTo>
                <a:cubicBezTo>
                  <a:pt x="7915" y="1355"/>
                  <a:pt x="7921" y="1305"/>
                  <a:pt x="7934" y="1217"/>
                </a:cubicBezTo>
                <a:close/>
                <a:moveTo>
                  <a:pt x="7163" y="1360"/>
                </a:moveTo>
                <a:cubicBezTo>
                  <a:pt x="7164" y="1379"/>
                  <a:pt x="7166" y="1398"/>
                  <a:pt x="7167" y="1416"/>
                </a:cubicBezTo>
                <a:lnTo>
                  <a:pt x="7158" y="1416"/>
                </a:lnTo>
                <a:cubicBezTo>
                  <a:pt x="7157" y="1398"/>
                  <a:pt x="7156" y="1379"/>
                  <a:pt x="7154" y="1360"/>
                </a:cubicBezTo>
                <a:close/>
                <a:moveTo>
                  <a:pt x="6527" y="1373"/>
                </a:moveTo>
                <a:cubicBezTo>
                  <a:pt x="6529" y="1382"/>
                  <a:pt x="6530" y="1391"/>
                  <a:pt x="6532" y="1399"/>
                </a:cubicBezTo>
                <a:cubicBezTo>
                  <a:pt x="6517" y="1407"/>
                  <a:pt x="6502" y="1414"/>
                  <a:pt x="6488" y="1422"/>
                </a:cubicBezTo>
                <a:cubicBezTo>
                  <a:pt x="6486" y="1405"/>
                  <a:pt x="6483" y="1389"/>
                  <a:pt x="6482" y="1373"/>
                </a:cubicBezTo>
                <a:close/>
                <a:moveTo>
                  <a:pt x="19282" y="1417"/>
                </a:moveTo>
                <a:cubicBezTo>
                  <a:pt x="19282" y="1419"/>
                  <a:pt x="19283" y="1421"/>
                  <a:pt x="19283" y="1423"/>
                </a:cubicBezTo>
                <a:cubicBezTo>
                  <a:pt x="19282" y="1423"/>
                  <a:pt x="19280" y="1423"/>
                  <a:pt x="19279" y="1423"/>
                </a:cubicBezTo>
                <a:lnTo>
                  <a:pt x="19279" y="1423"/>
                </a:lnTo>
                <a:cubicBezTo>
                  <a:pt x="19280" y="1421"/>
                  <a:pt x="19281" y="1419"/>
                  <a:pt x="19282" y="1417"/>
                </a:cubicBezTo>
                <a:close/>
                <a:moveTo>
                  <a:pt x="4256" y="1299"/>
                </a:moveTo>
                <a:cubicBezTo>
                  <a:pt x="4272" y="1344"/>
                  <a:pt x="4285" y="1377"/>
                  <a:pt x="4301" y="1420"/>
                </a:cubicBezTo>
                <a:cubicBezTo>
                  <a:pt x="4291" y="1424"/>
                  <a:pt x="4281" y="1428"/>
                  <a:pt x="4272" y="1428"/>
                </a:cubicBezTo>
                <a:cubicBezTo>
                  <a:pt x="4252" y="1428"/>
                  <a:pt x="4241" y="1405"/>
                  <a:pt x="4256" y="1299"/>
                </a:cubicBezTo>
                <a:close/>
                <a:moveTo>
                  <a:pt x="28135" y="1385"/>
                </a:moveTo>
                <a:cubicBezTo>
                  <a:pt x="28137" y="1404"/>
                  <a:pt x="28138" y="1423"/>
                  <a:pt x="28140" y="1442"/>
                </a:cubicBezTo>
                <a:lnTo>
                  <a:pt x="28131" y="1442"/>
                </a:lnTo>
                <a:cubicBezTo>
                  <a:pt x="28129" y="1423"/>
                  <a:pt x="28128" y="1404"/>
                  <a:pt x="28126" y="1385"/>
                </a:cubicBezTo>
                <a:close/>
                <a:moveTo>
                  <a:pt x="29501" y="1320"/>
                </a:moveTo>
                <a:cubicBezTo>
                  <a:pt x="29508" y="1358"/>
                  <a:pt x="29511" y="1383"/>
                  <a:pt x="29515" y="1408"/>
                </a:cubicBezTo>
                <a:cubicBezTo>
                  <a:pt x="29509" y="1420"/>
                  <a:pt x="29505" y="1433"/>
                  <a:pt x="29499" y="1445"/>
                </a:cubicBezTo>
                <a:cubicBezTo>
                  <a:pt x="29483" y="1420"/>
                  <a:pt x="29465" y="1395"/>
                  <a:pt x="29433" y="1348"/>
                </a:cubicBezTo>
                <a:cubicBezTo>
                  <a:pt x="29467" y="1335"/>
                  <a:pt x="29483" y="1327"/>
                  <a:pt x="29501" y="1320"/>
                </a:cubicBezTo>
                <a:close/>
                <a:moveTo>
                  <a:pt x="5222" y="1092"/>
                </a:moveTo>
                <a:cubicBezTo>
                  <a:pt x="5233" y="1145"/>
                  <a:pt x="5237" y="1201"/>
                  <a:pt x="5252" y="1246"/>
                </a:cubicBezTo>
                <a:cubicBezTo>
                  <a:pt x="5268" y="1291"/>
                  <a:pt x="5292" y="1326"/>
                  <a:pt x="5315" y="1370"/>
                </a:cubicBezTo>
                <a:cubicBezTo>
                  <a:pt x="5302" y="1399"/>
                  <a:pt x="5293" y="1416"/>
                  <a:pt x="5275" y="1452"/>
                </a:cubicBezTo>
                <a:cubicBezTo>
                  <a:pt x="5240" y="1324"/>
                  <a:pt x="5211" y="1214"/>
                  <a:pt x="5178" y="1092"/>
                </a:cubicBezTo>
                <a:close/>
                <a:moveTo>
                  <a:pt x="19811" y="1439"/>
                </a:moveTo>
                <a:cubicBezTo>
                  <a:pt x="19811" y="1445"/>
                  <a:pt x="19811" y="1451"/>
                  <a:pt x="19813" y="1458"/>
                </a:cubicBezTo>
                <a:lnTo>
                  <a:pt x="19785" y="1458"/>
                </a:lnTo>
                <a:cubicBezTo>
                  <a:pt x="19785" y="1451"/>
                  <a:pt x="19783" y="1445"/>
                  <a:pt x="19783" y="1439"/>
                </a:cubicBezTo>
                <a:close/>
                <a:moveTo>
                  <a:pt x="19170" y="1442"/>
                </a:moveTo>
                <a:cubicBezTo>
                  <a:pt x="19170" y="1448"/>
                  <a:pt x="19171" y="1454"/>
                  <a:pt x="19171" y="1460"/>
                </a:cubicBezTo>
                <a:lnTo>
                  <a:pt x="19143" y="1460"/>
                </a:lnTo>
                <a:lnTo>
                  <a:pt x="19143" y="1461"/>
                </a:lnTo>
                <a:cubicBezTo>
                  <a:pt x="19143" y="1454"/>
                  <a:pt x="19142" y="1448"/>
                  <a:pt x="19142" y="1442"/>
                </a:cubicBezTo>
                <a:close/>
                <a:moveTo>
                  <a:pt x="6327" y="1369"/>
                </a:moveTo>
                <a:cubicBezTo>
                  <a:pt x="6333" y="1399"/>
                  <a:pt x="6339" y="1432"/>
                  <a:pt x="6345" y="1463"/>
                </a:cubicBezTo>
                <a:cubicBezTo>
                  <a:pt x="6336" y="1464"/>
                  <a:pt x="6329" y="1466"/>
                  <a:pt x="6320" y="1466"/>
                </a:cubicBezTo>
                <a:cubicBezTo>
                  <a:pt x="6318" y="1435"/>
                  <a:pt x="6317" y="1404"/>
                  <a:pt x="6314" y="1373"/>
                </a:cubicBezTo>
                <a:cubicBezTo>
                  <a:pt x="6318" y="1372"/>
                  <a:pt x="6323" y="1370"/>
                  <a:pt x="6327" y="1369"/>
                </a:cubicBezTo>
                <a:close/>
                <a:moveTo>
                  <a:pt x="28240" y="1217"/>
                </a:moveTo>
                <a:cubicBezTo>
                  <a:pt x="28244" y="1251"/>
                  <a:pt x="28249" y="1282"/>
                  <a:pt x="28253" y="1323"/>
                </a:cubicBezTo>
                <a:cubicBezTo>
                  <a:pt x="28231" y="1327"/>
                  <a:pt x="28215" y="1329"/>
                  <a:pt x="28197" y="1332"/>
                </a:cubicBezTo>
                <a:cubicBezTo>
                  <a:pt x="28194" y="1342"/>
                  <a:pt x="28192" y="1350"/>
                  <a:pt x="28190" y="1356"/>
                </a:cubicBezTo>
                <a:lnTo>
                  <a:pt x="28190" y="1356"/>
                </a:lnTo>
                <a:cubicBezTo>
                  <a:pt x="28190" y="1353"/>
                  <a:pt x="28189" y="1350"/>
                  <a:pt x="28188" y="1347"/>
                </a:cubicBezTo>
                <a:lnTo>
                  <a:pt x="28188" y="1347"/>
                </a:lnTo>
                <a:cubicBezTo>
                  <a:pt x="28188" y="1353"/>
                  <a:pt x="28187" y="1360"/>
                  <a:pt x="28186" y="1367"/>
                </a:cubicBezTo>
                <a:lnTo>
                  <a:pt x="28186" y="1367"/>
                </a:lnTo>
                <a:cubicBezTo>
                  <a:pt x="28187" y="1365"/>
                  <a:pt x="28189" y="1361"/>
                  <a:pt x="28190" y="1356"/>
                </a:cubicBezTo>
                <a:lnTo>
                  <a:pt x="28190" y="1356"/>
                </a:lnTo>
                <a:cubicBezTo>
                  <a:pt x="28195" y="1373"/>
                  <a:pt x="28200" y="1391"/>
                  <a:pt x="28202" y="1410"/>
                </a:cubicBezTo>
                <a:cubicBezTo>
                  <a:pt x="28203" y="1417"/>
                  <a:pt x="28193" y="1429"/>
                  <a:pt x="28175" y="1467"/>
                </a:cubicBezTo>
                <a:cubicBezTo>
                  <a:pt x="28180" y="1427"/>
                  <a:pt x="28184" y="1394"/>
                  <a:pt x="28186" y="1367"/>
                </a:cubicBezTo>
                <a:lnTo>
                  <a:pt x="28186" y="1367"/>
                </a:lnTo>
                <a:cubicBezTo>
                  <a:pt x="28185" y="1369"/>
                  <a:pt x="28185" y="1370"/>
                  <a:pt x="28184" y="1370"/>
                </a:cubicBezTo>
                <a:cubicBezTo>
                  <a:pt x="28182" y="1370"/>
                  <a:pt x="28183" y="1350"/>
                  <a:pt x="28184" y="1330"/>
                </a:cubicBezTo>
                <a:lnTo>
                  <a:pt x="28184" y="1330"/>
                </a:lnTo>
                <a:cubicBezTo>
                  <a:pt x="28185" y="1336"/>
                  <a:pt x="28187" y="1342"/>
                  <a:pt x="28188" y="1347"/>
                </a:cubicBezTo>
                <a:lnTo>
                  <a:pt x="28188" y="1347"/>
                </a:lnTo>
                <a:cubicBezTo>
                  <a:pt x="28195" y="1276"/>
                  <a:pt x="28194" y="1251"/>
                  <a:pt x="28193" y="1224"/>
                </a:cubicBezTo>
                <a:cubicBezTo>
                  <a:pt x="28210" y="1221"/>
                  <a:pt x="28222" y="1220"/>
                  <a:pt x="28240" y="1217"/>
                </a:cubicBezTo>
                <a:close/>
                <a:moveTo>
                  <a:pt x="6892" y="1382"/>
                </a:moveTo>
                <a:lnTo>
                  <a:pt x="6892" y="1382"/>
                </a:lnTo>
                <a:cubicBezTo>
                  <a:pt x="6898" y="1420"/>
                  <a:pt x="6909" y="1469"/>
                  <a:pt x="6883" y="1469"/>
                </a:cubicBezTo>
                <a:cubicBezTo>
                  <a:pt x="6873" y="1469"/>
                  <a:pt x="6857" y="1462"/>
                  <a:pt x="6833" y="1444"/>
                </a:cubicBezTo>
                <a:cubicBezTo>
                  <a:pt x="6857" y="1419"/>
                  <a:pt x="6875" y="1399"/>
                  <a:pt x="6892" y="1382"/>
                </a:cubicBezTo>
                <a:close/>
                <a:moveTo>
                  <a:pt x="4557" y="1442"/>
                </a:moveTo>
                <a:cubicBezTo>
                  <a:pt x="4559" y="1451"/>
                  <a:pt x="4559" y="1461"/>
                  <a:pt x="4559" y="1470"/>
                </a:cubicBezTo>
                <a:lnTo>
                  <a:pt x="4475" y="1470"/>
                </a:lnTo>
                <a:cubicBezTo>
                  <a:pt x="4475" y="1461"/>
                  <a:pt x="4475" y="1451"/>
                  <a:pt x="4473" y="1442"/>
                </a:cubicBezTo>
                <a:close/>
                <a:moveTo>
                  <a:pt x="4627" y="1376"/>
                </a:moveTo>
                <a:cubicBezTo>
                  <a:pt x="4632" y="1407"/>
                  <a:pt x="4638" y="1438"/>
                  <a:pt x="4644" y="1470"/>
                </a:cubicBezTo>
                <a:cubicBezTo>
                  <a:pt x="4635" y="1472"/>
                  <a:pt x="4628" y="1472"/>
                  <a:pt x="4621" y="1473"/>
                </a:cubicBezTo>
                <a:cubicBezTo>
                  <a:pt x="4618" y="1442"/>
                  <a:pt x="4616" y="1411"/>
                  <a:pt x="4613" y="1379"/>
                </a:cubicBezTo>
                <a:cubicBezTo>
                  <a:pt x="4618" y="1379"/>
                  <a:pt x="4622" y="1377"/>
                  <a:pt x="4627" y="1376"/>
                </a:cubicBezTo>
                <a:close/>
                <a:moveTo>
                  <a:pt x="5662" y="1423"/>
                </a:moveTo>
                <a:cubicBezTo>
                  <a:pt x="5664" y="1441"/>
                  <a:pt x="5665" y="1460"/>
                  <a:pt x="5665" y="1479"/>
                </a:cubicBezTo>
                <a:lnTo>
                  <a:pt x="5656" y="1479"/>
                </a:lnTo>
                <a:cubicBezTo>
                  <a:pt x="5655" y="1460"/>
                  <a:pt x="5653" y="1441"/>
                  <a:pt x="5653" y="1423"/>
                </a:cubicBezTo>
                <a:close/>
                <a:moveTo>
                  <a:pt x="18908" y="1424"/>
                </a:moveTo>
                <a:cubicBezTo>
                  <a:pt x="18909" y="1442"/>
                  <a:pt x="18911" y="1461"/>
                  <a:pt x="18912" y="1480"/>
                </a:cubicBezTo>
                <a:lnTo>
                  <a:pt x="18903" y="1480"/>
                </a:lnTo>
                <a:cubicBezTo>
                  <a:pt x="18902" y="1462"/>
                  <a:pt x="18900" y="1443"/>
                  <a:pt x="18899" y="1424"/>
                </a:cubicBezTo>
                <a:close/>
                <a:moveTo>
                  <a:pt x="19576" y="1427"/>
                </a:moveTo>
                <a:cubicBezTo>
                  <a:pt x="19579" y="1433"/>
                  <a:pt x="19583" y="1439"/>
                  <a:pt x="19586" y="1445"/>
                </a:cubicBezTo>
                <a:cubicBezTo>
                  <a:pt x="19579" y="1458"/>
                  <a:pt x="19573" y="1472"/>
                  <a:pt x="19565" y="1485"/>
                </a:cubicBezTo>
                <a:cubicBezTo>
                  <a:pt x="19564" y="1480"/>
                  <a:pt x="19561" y="1477"/>
                  <a:pt x="19560" y="1473"/>
                </a:cubicBezTo>
                <a:lnTo>
                  <a:pt x="19560" y="1473"/>
                </a:lnTo>
                <a:lnTo>
                  <a:pt x="19565" y="1483"/>
                </a:lnTo>
                <a:cubicBezTo>
                  <a:pt x="19565" y="1458"/>
                  <a:pt x="19570" y="1442"/>
                  <a:pt x="19576" y="1427"/>
                </a:cubicBezTo>
                <a:close/>
                <a:moveTo>
                  <a:pt x="28029" y="1441"/>
                </a:moveTo>
                <a:cubicBezTo>
                  <a:pt x="28032" y="1457"/>
                  <a:pt x="28034" y="1473"/>
                  <a:pt x="28037" y="1489"/>
                </a:cubicBezTo>
                <a:lnTo>
                  <a:pt x="27990" y="1489"/>
                </a:lnTo>
                <a:cubicBezTo>
                  <a:pt x="27988" y="1480"/>
                  <a:pt x="27988" y="1472"/>
                  <a:pt x="27987" y="1463"/>
                </a:cubicBezTo>
                <a:cubicBezTo>
                  <a:pt x="28000" y="1455"/>
                  <a:pt x="28015" y="1448"/>
                  <a:pt x="28029" y="1441"/>
                </a:cubicBezTo>
                <a:close/>
                <a:moveTo>
                  <a:pt x="4115" y="1504"/>
                </a:moveTo>
                <a:cubicBezTo>
                  <a:pt x="4116" y="1510"/>
                  <a:pt x="4116" y="1517"/>
                  <a:pt x="4116" y="1523"/>
                </a:cubicBezTo>
                <a:lnTo>
                  <a:pt x="4088" y="1523"/>
                </a:lnTo>
                <a:cubicBezTo>
                  <a:pt x="4088" y="1517"/>
                  <a:pt x="4088" y="1510"/>
                  <a:pt x="4087" y="1504"/>
                </a:cubicBezTo>
                <a:close/>
                <a:moveTo>
                  <a:pt x="8291" y="1477"/>
                </a:moveTo>
                <a:cubicBezTo>
                  <a:pt x="8293" y="1486"/>
                  <a:pt x="8294" y="1495"/>
                  <a:pt x="8296" y="1505"/>
                </a:cubicBezTo>
                <a:cubicBezTo>
                  <a:pt x="8281" y="1513"/>
                  <a:pt x="8266" y="1520"/>
                  <a:pt x="8252" y="1527"/>
                </a:cubicBezTo>
                <a:cubicBezTo>
                  <a:pt x="8249" y="1511"/>
                  <a:pt x="8247" y="1495"/>
                  <a:pt x="8246" y="1477"/>
                </a:cubicBezTo>
                <a:close/>
                <a:moveTo>
                  <a:pt x="19560" y="1473"/>
                </a:moveTo>
                <a:cubicBezTo>
                  <a:pt x="19561" y="1500"/>
                  <a:pt x="19555" y="1514"/>
                  <a:pt x="19549" y="1530"/>
                </a:cubicBezTo>
                <a:cubicBezTo>
                  <a:pt x="19546" y="1525"/>
                  <a:pt x="19543" y="1519"/>
                  <a:pt x="19540" y="1513"/>
                </a:cubicBezTo>
                <a:cubicBezTo>
                  <a:pt x="19546" y="1500"/>
                  <a:pt x="19554" y="1486"/>
                  <a:pt x="19560" y="1473"/>
                </a:cubicBezTo>
                <a:close/>
                <a:moveTo>
                  <a:pt x="6446" y="1476"/>
                </a:moveTo>
                <a:cubicBezTo>
                  <a:pt x="6448" y="1495"/>
                  <a:pt x="6449" y="1513"/>
                  <a:pt x="6451" y="1532"/>
                </a:cubicBezTo>
                <a:lnTo>
                  <a:pt x="6441" y="1532"/>
                </a:lnTo>
                <a:cubicBezTo>
                  <a:pt x="6439" y="1513"/>
                  <a:pt x="6439" y="1495"/>
                  <a:pt x="6438" y="1476"/>
                </a:cubicBezTo>
                <a:close/>
                <a:moveTo>
                  <a:pt x="20027" y="1476"/>
                </a:moveTo>
                <a:cubicBezTo>
                  <a:pt x="20029" y="1495"/>
                  <a:pt x="20030" y="1513"/>
                  <a:pt x="20030" y="1532"/>
                </a:cubicBezTo>
                <a:lnTo>
                  <a:pt x="20021" y="1532"/>
                </a:lnTo>
                <a:cubicBezTo>
                  <a:pt x="20020" y="1513"/>
                  <a:pt x="20019" y="1495"/>
                  <a:pt x="20019" y="1476"/>
                </a:cubicBezTo>
                <a:close/>
                <a:moveTo>
                  <a:pt x="19279" y="1432"/>
                </a:moveTo>
                <a:cubicBezTo>
                  <a:pt x="19313" y="1448"/>
                  <a:pt x="19326" y="1484"/>
                  <a:pt x="19343" y="1527"/>
                </a:cubicBezTo>
                <a:cubicBezTo>
                  <a:pt x="19324" y="1530"/>
                  <a:pt x="19309" y="1533"/>
                  <a:pt x="19290" y="1536"/>
                </a:cubicBezTo>
                <a:cubicBezTo>
                  <a:pt x="19286" y="1494"/>
                  <a:pt x="19282" y="1462"/>
                  <a:pt x="19279" y="1432"/>
                </a:cubicBezTo>
                <a:close/>
                <a:moveTo>
                  <a:pt x="5052" y="1426"/>
                </a:moveTo>
                <a:cubicBezTo>
                  <a:pt x="5053" y="1463"/>
                  <a:pt x="5056" y="1501"/>
                  <a:pt x="5059" y="1538"/>
                </a:cubicBezTo>
                <a:lnTo>
                  <a:pt x="5044" y="1538"/>
                </a:lnTo>
                <a:cubicBezTo>
                  <a:pt x="5043" y="1501"/>
                  <a:pt x="5040" y="1463"/>
                  <a:pt x="5037" y="1426"/>
                </a:cubicBezTo>
                <a:close/>
                <a:moveTo>
                  <a:pt x="4216" y="1485"/>
                </a:moveTo>
                <a:cubicBezTo>
                  <a:pt x="4218" y="1504"/>
                  <a:pt x="4219" y="1523"/>
                  <a:pt x="4220" y="1541"/>
                </a:cubicBezTo>
                <a:lnTo>
                  <a:pt x="4210" y="1541"/>
                </a:lnTo>
                <a:cubicBezTo>
                  <a:pt x="4209" y="1523"/>
                  <a:pt x="4209" y="1504"/>
                  <a:pt x="4207" y="1485"/>
                </a:cubicBezTo>
                <a:close/>
                <a:moveTo>
                  <a:pt x="12539" y="1522"/>
                </a:moveTo>
                <a:cubicBezTo>
                  <a:pt x="12539" y="1530"/>
                  <a:pt x="12539" y="1541"/>
                  <a:pt x="12540" y="1550"/>
                </a:cubicBezTo>
                <a:lnTo>
                  <a:pt x="12484" y="1550"/>
                </a:lnTo>
                <a:cubicBezTo>
                  <a:pt x="12483" y="1541"/>
                  <a:pt x="12483" y="1530"/>
                  <a:pt x="12483" y="1522"/>
                </a:cubicBezTo>
                <a:close/>
                <a:moveTo>
                  <a:pt x="18683" y="1575"/>
                </a:moveTo>
                <a:lnTo>
                  <a:pt x="18683" y="1575"/>
                </a:lnTo>
                <a:cubicBezTo>
                  <a:pt x="18683" y="1575"/>
                  <a:pt x="18683" y="1575"/>
                  <a:pt x="18683" y="1575"/>
                </a:cubicBezTo>
                <a:cubicBezTo>
                  <a:pt x="18683" y="1575"/>
                  <a:pt x="18684" y="1576"/>
                  <a:pt x="18684" y="1576"/>
                </a:cubicBezTo>
                <a:cubicBezTo>
                  <a:pt x="18684" y="1576"/>
                  <a:pt x="18683" y="1575"/>
                  <a:pt x="18683" y="1575"/>
                </a:cubicBezTo>
                <a:close/>
                <a:moveTo>
                  <a:pt x="4927" y="1557"/>
                </a:moveTo>
                <a:cubicBezTo>
                  <a:pt x="4928" y="1564"/>
                  <a:pt x="4928" y="1570"/>
                  <a:pt x="4928" y="1576"/>
                </a:cubicBezTo>
                <a:lnTo>
                  <a:pt x="4900" y="1576"/>
                </a:lnTo>
                <a:cubicBezTo>
                  <a:pt x="4900" y="1570"/>
                  <a:pt x="4900" y="1563"/>
                  <a:pt x="4899" y="1557"/>
                </a:cubicBezTo>
                <a:close/>
                <a:moveTo>
                  <a:pt x="8736" y="1523"/>
                </a:moveTo>
                <a:cubicBezTo>
                  <a:pt x="8737" y="1542"/>
                  <a:pt x="8739" y="1560"/>
                  <a:pt x="8740" y="1579"/>
                </a:cubicBezTo>
                <a:lnTo>
                  <a:pt x="8730" y="1579"/>
                </a:lnTo>
                <a:cubicBezTo>
                  <a:pt x="8730" y="1561"/>
                  <a:pt x="8728" y="1542"/>
                  <a:pt x="8727" y="1523"/>
                </a:cubicBezTo>
                <a:close/>
                <a:moveTo>
                  <a:pt x="7934" y="1536"/>
                </a:moveTo>
                <a:cubicBezTo>
                  <a:pt x="7935" y="1545"/>
                  <a:pt x="7935" y="1554"/>
                  <a:pt x="7937" y="1564"/>
                </a:cubicBezTo>
                <a:cubicBezTo>
                  <a:pt x="7922" y="1570"/>
                  <a:pt x="7907" y="1578"/>
                  <a:pt x="7891" y="1585"/>
                </a:cubicBezTo>
                <a:cubicBezTo>
                  <a:pt x="7890" y="1569"/>
                  <a:pt x="7888" y="1552"/>
                  <a:pt x="7887" y="1536"/>
                </a:cubicBezTo>
                <a:close/>
                <a:moveTo>
                  <a:pt x="7175" y="1529"/>
                </a:moveTo>
                <a:cubicBezTo>
                  <a:pt x="7176" y="1548"/>
                  <a:pt x="7178" y="1567"/>
                  <a:pt x="7179" y="1586"/>
                </a:cubicBezTo>
                <a:lnTo>
                  <a:pt x="7169" y="1586"/>
                </a:lnTo>
                <a:cubicBezTo>
                  <a:pt x="7169" y="1567"/>
                  <a:pt x="7167" y="1548"/>
                  <a:pt x="7166" y="1529"/>
                </a:cubicBezTo>
                <a:close/>
                <a:moveTo>
                  <a:pt x="4472" y="1539"/>
                </a:moveTo>
                <a:cubicBezTo>
                  <a:pt x="4475" y="1555"/>
                  <a:pt x="4476" y="1572"/>
                  <a:pt x="4479" y="1588"/>
                </a:cubicBezTo>
                <a:lnTo>
                  <a:pt x="4432" y="1588"/>
                </a:lnTo>
                <a:cubicBezTo>
                  <a:pt x="4431" y="1579"/>
                  <a:pt x="4429" y="1570"/>
                  <a:pt x="4429" y="1561"/>
                </a:cubicBezTo>
                <a:cubicBezTo>
                  <a:pt x="4444" y="1554"/>
                  <a:pt x="4457" y="1547"/>
                  <a:pt x="4472" y="1539"/>
                </a:cubicBezTo>
                <a:close/>
                <a:moveTo>
                  <a:pt x="14678" y="1554"/>
                </a:moveTo>
                <a:cubicBezTo>
                  <a:pt x="14679" y="1573"/>
                  <a:pt x="14681" y="1592"/>
                  <a:pt x="14682" y="1611"/>
                </a:cubicBezTo>
                <a:lnTo>
                  <a:pt x="14672" y="1611"/>
                </a:lnTo>
                <a:cubicBezTo>
                  <a:pt x="14672" y="1592"/>
                  <a:pt x="14671" y="1573"/>
                  <a:pt x="14669" y="1554"/>
                </a:cubicBezTo>
                <a:close/>
                <a:moveTo>
                  <a:pt x="8527" y="1594"/>
                </a:moveTo>
                <a:cubicBezTo>
                  <a:pt x="8528" y="1604"/>
                  <a:pt x="8528" y="1613"/>
                  <a:pt x="8530" y="1623"/>
                </a:cubicBezTo>
                <a:lnTo>
                  <a:pt x="8474" y="1623"/>
                </a:lnTo>
                <a:cubicBezTo>
                  <a:pt x="8472" y="1613"/>
                  <a:pt x="8472" y="1604"/>
                  <a:pt x="8472" y="1595"/>
                </a:cubicBezTo>
                <a:cubicBezTo>
                  <a:pt x="8490" y="1595"/>
                  <a:pt x="8509" y="1595"/>
                  <a:pt x="8527" y="1594"/>
                </a:cubicBezTo>
                <a:close/>
                <a:moveTo>
                  <a:pt x="10635" y="1572"/>
                </a:moveTo>
                <a:cubicBezTo>
                  <a:pt x="10636" y="1591"/>
                  <a:pt x="10638" y="1608"/>
                  <a:pt x="10639" y="1628"/>
                </a:cubicBezTo>
                <a:lnTo>
                  <a:pt x="10631" y="1628"/>
                </a:lnTo>
                <a:cubicBezTo>
                  <a:pt x="10629" y="1608"/>
                  <a:pt x="10628" y="1591"/>
                  <a:pt x="10626" y="1572"/>
                </a:cubicBezTo>
                <a:close/>
                <a:moveTo>
                  <a:pt x="17759" y="1617"/>
                </a:moveTo>
                <a:cubicBezTo>
                  <a:pt x="17760" y="1623"/>
                  <a:pt x="17760" y="1629"/>
                  <a:pt x="17760" y="1636"/>
                </a:cubicBezTo>
                <a:lnTo>
                  <a:pt x="17732" y="1636"/>
                </a:lnTo>
                <a:cubicBezTo>
                  <a:pt x="17732" y="1629"/>
                  <a:pt x="17732" y="1623"/>
                  <a:pt x="17731" y="1617"/>
                </a:cubicBezTo>
                <a:close/>
                <a:moveTo>
                  <a:pt x="7039" y="1586"/>
                </a:moveTo>
                <a:cubicBezTo>
                  <a:pt x="7041" y="1605"/>
                  <a:pt x="7042" y="1625"/>
                  <a:pt x="7044" y="1642"/>
                </a:cubicBezTo>
                <a:lnTo>
                  <a:pt x="7033" y="1642"/>
                </a:lnTo>
                <a:cubicBezTo>
                  <a:pt x="7032" y="1625"/>
                  <a:pt x="7032" y="1605"/>
                  <a:pt x="7030" y="1586"/>
                </a:cubicBezTo>
                <a:close/>
                <a:moveTo>
                  <a:pt x="5422" y="1592"/>
                </a:moveTo>
                <a:cubicBezTo>
                  <a:pt x="5424" y="1611"/>
                  <a:pt x="5425" y="1630"/>
                  <a:pt x="5425" y="1650"/>
                </a:cubicBezTo>
                <a:lnTo>
                  <a:pt x="5417" y="1650"/>
                </a:lnTo>
                <a:cubicBezTo>
                  <a:pt x="5415" y="1630"/>
                  <a:pt x="5414" y="1611"/>
                  <a:pt x="5414" y="1592"/>
                </a:cubicBezTo>
                <a:close/>
                <a:moveTo>
                  <a:pt x="17860" y="1598"/>
                </a:moveTo>
                <a:cubicBezTo>
                  <a:pt x="17862" y="1617"/>
                  <a:pt x="17863" y="1635"/>
                  <a:pt x="17865" y="1654"/>
                </a:cubicBezTo>
                <a:lnTo>
                  <a:pt x="17854" y="1654"/>
                </a:lnTo>
                <a:cubicBezTo>
                  <a:pt x="17853" y="1636"/>
                  <a:pt x="17851" y="1617"/>
                  <a:pt x="17851" y="1598"/>
                </a:cubicBezTo>
                <a:close/>
                <a:moveTo>
                  <a:pt x="3304" y="1601"/>
                </a:moveTo>
                <a:cubicBezTo>
                  <a:pt x="3305" y="1620"/>
                  <a:pt x="3307" y="1639"/>
                  <a:pt x="3307" y="1658"/>
                </a:cubicBezTo>
                <a:lnTo>
                  <a:pt x="3298" y="1658"/>
                </a:lnTo>
                <a:cubicBezTo>
                  <a:pt x="3297" y="1639"/>
                  <a:pt x="3295" y="1620"/>
                  <a:pt x="3295" y="1601"/>
                </a:cubicBezTo>
                <a:close/>
                <a:moveTo>
                  <a:pt x="10360" y="1629"/>
                </a:moveTo>
                <a:cubicBezTo>
                  <a:pt x="10361" y="1648"/>
                  <a:pt x="10363" y="1667"/>
                  <a:pt x="10364" y="1685"/>
                </a:cubicBezTo>
                <a:lnTo>
                  <a:pt x="10355" y="1685"/>
                </a:lnTo>
                <a:cubicBezTo>
                  <a:pt x="10354" y="1667"/>
                  <a:pt x="10353" y="1648"/>
                  <a:pt x="10351" y="1629"/>
                </a:cubicBezTo>
                <a:close/>
                <a:moveTo>
                  <a:pt x="4628" y="1672"/>
                </a:moveTo>
                <a:cubicBezTo>
                  <a:pt x="4628" y="1678"/>
                  <a:pt x="4629" y="1683"/>
                  <a:pt x="4629" y="1689"/>
                </a:cubicBezTo>
                <a:lnTo>
                  <a:pt x="4601" y="1689"/>
                </a:lnTo>
                <a:lnTo>
                  <a:pt x="4601" y="1691"/>
                </a:lnTo>
                <a:cubicBezTo>
                  <a:pt x="4601" y="1683"/>
                  <a:pt x="4600" y="1678"/>
                  <a:pt x="4600" y="1672"/>
                </a:cubicBezTo>
                <a:close/>
                <a:moveTo>
                  <a:pt x="2955" y="1679"/>
                </a:moveTo>
                <a:cubicBezTo>
                  <a:pt x="2957" y="1685"/>
                  <a:pt x="2957" y="1691"/>
                  <a:pt x="2957" y="1697"/>
                </a:cubicBezTo>
                <a:lnTo>
                  <a:pt x="2929" y="1697"/>
                </a:lnTo>
                <a:cubicBezTo>
                  <a:pt x="2929" y="1691"/>
                  <a:pt x="2929" y="1685"/>
                  <a:pt x="2927" y="1679"/>
                </a:cubicBezTo>
                <a:close/>
                <a:moveTo>
                  <a:pt x="5956" y="1647"/>
                </a:moveTo>
                <a:cubicBezTo>
                  <a:pt x="5956" y="1666"/>
                  <a:pt x="5958" y="1685"/>
                  <a:pt x="5959" y="1704"/>
                </a:cubicBezTo>
                <a:lnTo>
                  <a:pt x="5951" y="1704"/>
                </a:lnTo>
                <a:cubicBezTo>
                  <a:pt x="5949" y="1685"/>
                  <a:pt x="5948" y="1666"/>
                  <a:pt x="5946" y="1647"/>
                </a:cubicBezTo>
                <a:close/>
                <a:moveTo>
                  <a:pt x="5097" y="1660"/>
                </a:moveTo>
                <a:cubicBezTo>
                  <a:pt x="5099" y="1670"/>
                  <a:pt x="5100" y="1679"/>
                  <a:pt x="5102" y="1688"/>
                </a:cubicBezTo>
                <a:cubicBezTo>
                  <a:pt x="5086" y="1695"/>
                  <a:pt x="5071" y="1703"/>
                  <a:pt x="5056" y="1708"/>
                </a:cubicBezTo>
                <a:cubicBezTo>
                  <a:pt x="5055" y="1694"/>
                  <a:pt x="5053" y="1678"/>
                  <a:pt x="5052" y="1661"/>
                </a:cubicBezTo>
                <a:cubicBezTo>
                  <a:pt x="5066" y="1661"/>
                  <a:pt x="5083" y="1660"/>
                  <a:pt x="5097" y="1660"/>
                </a:cubicBezTo>
                <a:close/>
                <a:moveTo>
                  <a:pt x="3726" y="1657"/>
                </a:moveTo>
                <a:cubicBezTo>
                  <a:pt x="3728" y="1675"/>
                  <a:pt x="3729" y="1694"/>
                  <a:pt x="3729" y="1713"/>
                </a:cubicBezTo>
                <a:lnTo>
                  <a:pt x="3720" y="1713"/>
                </a:lnTo>
                <a:cubicBezTo>
                  <a:pt x="3719" y="1694"/>
                  <a:pt x="3717" y="1676"/>
                  <a:pt x="3716" y="1657"/>
                </a:cubicBezTo>
                <a:close/>
                <a:moveTo>
                  <a:pt x="7270" y="1698"/>
                </a:moveTo>
                <a:cubicBezTo>
                  <a:pt x="7270" y="1717"/>
                  <a:pt x="7272" y="1736"/>
                  <a:pt x="7273" y="1756"/>
                </a:cubicBezTo>
                <a:lnTo>
                  <a:pt x="7264" y="1756"/>
                </a:lnTo>
                <a:cubicBezTo>
                  <a:pt x="7263" y="1736"/>
                  <a:pt x="7261" y="1717"/>
                  <a:pt x="7260" y="1698"/>
                </a:cubicBezTo>
                <a:close/>
                <a:moveTo>
                  <a:pt x="8556" y="1750"/>
                </a:moveTo>
                <a:cubicBezTo>
                  <a:pt x="8558" y="1769"/>
                  <a:pt x="8558" y="1788"/>
                  <a:pt x="8559" y="1806"/>
                </a:cubicBezTo>
                <a:cubicBezTo>
                  <a:pt x="8557" y="1806"/>
                  <a:pt x="8555" y="1806"/>
                  <a:pt x="8553" y="1806"/>
                </a:cubicBezTo>
                <a:cubicBezTo>
                  <a:pt x="8552" y="1806"/>
                  <a:pt x="8551" y="1806"/>
                  <a:pt x="8550" y="1806"/>
                </a:cubicBezTo>
                <a:cubicBezTo>
                  <a:pt x="8549" y="1788"/>
                  <a:pt x="8547" y="1769"/>
                  <a:pt x="8546" y="1750"/>
                </a:cubicBezTo>
                <a:close/>
                <a:moveTo>
                  <a:pt x="5623" y="1767"/>
                </a:moveTo>
                <a:cubicBezTo>
                  <a:pt x="5630" y="1783"/>
                  <a:pt x="5637" y="1797"/>
                  <a:pt x="5644" y="1813"/>
                </a:cubicBezTo>
                <a:lnTo>
                  <a:pt x="5644" y="1813"/>
                </a:lnTo>
                <a:cubicBezTo>
                  <a:pt x="5631" y="1811"/>
                  <a:pt x="5622" y="1798"/>
                  <a:pt x="5615" y="1786"/>
                </a:cubicBezTo>
                <a:cubicBezTo>
                  <a:pt x="5617" y="1779"/>
                  <a:pt x="5620" y="1773"/>
                  <a:pt x="5623" y="1767"/>
                </a:cubicBezTo>
                <a:close/>
                <a:moveTo>
                  <a:pt x="3186" y="1786"/>
                </a:moveTo>
                <a:cubicBezTo>
                  <a:pt x="3186" y="1795"/>
                  <a:pt x="3188" y="1806"/>
                  <a:pt x="3188" y="1814"/>
                </a:cubicBezTo>
                <a:lnTo>
                  <a:pt x="3132" y="1814"/>
                </a:lnTo>
                <a:cubicBezTo>
                  <a:pt x="3132" y="1806"/>
                  <a:pt x="3130" y="1795"/>
                  <a:pt x="3130" y="1786"/>
                </a:cubicBezTo>
                <a:close/>
                <a:moveTo>
                  <a:pt x="3929" y="1722"/>
                </a:moveTo>
                <a:cubicBezTo>
                  <a:pt x="3932" y="1753"/>
                  <a:pt x="3934" y="1783"/>
                  <a:pt x="3936" y="1814"/>
                </a:cubicBezTo>
                <a:cubicBezTo>
                  <a:pt x="3932" y="1816"/>
                  <a:pt x="3928" y="1817"/>
                  <a:pt x="3923" y="1819"/>
                </a:cubicBezTo>
                <a:cubicBezTo>
                  <a:pt x="3917" y="1788"/>
                  <a:pt x="3911" y="1758"/>
                  <a:pt x="3906" y="1728"/>
                </a:cubicBezTo>
                <a:cubicBezTo>
                  <a:pt x="3914" y="1725"/>
                  <a:pt x="3922" y="1723"/>
                  <a:pt x="3929" y="1722"/>
                </a:cubicBezTo>
                <a:close/>
                <a:moveTo>
                  <a:pt x="5434" y="1763"/>
                </a:moveTo>
                <a:cubicBezTo>
                  <a:pt x="5436" y="1781"/>
                  <a:pt x="5437" y="1800"/>
                  <a:pt x="5437" y="1819"/>
                </a:cubicBezTo>
                <a:lnTo>
                  <a:pt x="5428" y="1819"/>
                </a:lnTo>
                <a:cubicBezTo>
                  <a:pt x="5427" y="1800"/>
                  <a:pt x="5425" y="1781"/>
                  <a:pt x="5424" y="1763"/>
                </a:cubicBezTo>
                <a:close/>
                <a:moveTo>
                  <a:pt x="8135" y="1679"/>
                </a:moveTo>
                <a:lnTo>
                  <a:pt x="8135" y="1679"/>
                </a:lnTo>
                <a:cubicBezTo>
                  <a:pt x="8106" y="1750"/>
                  <a:pt x="8094" y="1779"/>
                  <a:pt x="8077" y="1822"/>
                </a:cubicBezTo>
                <a:cubicBezTo>
                  <a:pt x="8068" y="1775"/>
                  <a:pt x="8065" y="1750"/>
                  <a:pt x="8059" y="1713"/>
                </a:cubicBezTo>
                <a:cubicBezTo>
                  <a:pt x="8075" y="1706"/>
                  <a:pt x="8090" y="1698"/>
                  <a:pt x="8135" y="1679"/>
                </a:cubicBezTo>
                <a:close/>
                <a:moveTo>
                  <a:pt x="5644" y="1814"/>
                </a:moveTo>
                <a:lnTo>
                  <a:pt x="5644" y="1814"/>
                </a:lnTo>
                <a:cubicBezTo>
                  <a:pt x="5644" y="1814"/>
                  <a:pt x="5645" y="1814"/>
                  <a:pt x="5645" y="1814"/>
                </a:cubicBezTo>
                <a:cubicBezTo>
                  <a:pt x="5643" y="1817"/>
                  <a:pt x="5642" y="1822"/>
                  <a:pt x="5640" y="1825"/>
                </a:cubicBezTo>
                <a:cubicBezTo>
                  <a:pt x="5642" y="1821"/>
                  <a:pt x="5643" y="1818"/>
                  <a:pt x="5644" y="1814"/>
                </a:cubicBezTo>
                <a:close/>
                <a:moveTo>
                  <a:pt x="3508" y="1714"/>
                </a:moveTo>
                <a:cubicBezTo>
                  <a:pt x="3511" y="1751"/>
                  <a:pt x="3514" y="1789"/>
                  <a:pt x="3516" y="1826"/>
                </a:cubicBezTo>
                <a:lnTo>
                  <a:pt x="3502" y="1826"/>
                </a:lnTo>
                <a:cubicBezTo>
                  <a:pt x="3500" y="1789"/>
                  <a:pt x="3497" y="1751"/>
                  <a:pt x="3495" y="1714"/>
                </a:cubicBezTo>
                <a:close/>
                <a:moveTo>
                  <a:pt x="16201" y="1728"/>
                </a:moveTo>
                <a:cubicBezTo>
                  <a:pt x="16202" y="1760"/>
                  <a:pt x="16204" y="1791"/>
                  <a:pt x="16207" y="1822"/>
                </a:cubicBezTo>
                <a:cubicBezTo>
                  <a:pt x="16202" y="1823"/>
                  <a:pt x="16198" y="1825"/>
                  <a:pt x="16193" y="1826"/>
                </a:cubicBezTo>
                <a:cubicBezTo>
                  <a:pt x="16187" y="1794"/>
                  <a:pt x="16182" y="1763"/>
                  <a:pt x="16177" y="1732"/>
                </a:cubicBezTo>
                <a:cubicBezTo>
                  <a:pt x="16185" y="1731"/>
                  <a:pt x="16192" y="1729"/>
                  <a:pt x="16201" y="1728"/>
                </a:cubicBezTo>
                <a:close/>
                <a:moveTo>
                  <a:pt x="15753" y="1776"/>
                </a:moveTo>
                <a:cubicBezTo>
                  <a:pt x="15753" y="1795"/>
                  <a:pt x="15755" y="1813"/>
                  <a:pt x="15756" y="1832"/>
                </a:cubicBezTo>
                <a:lnTo>
                  <a:pt x="15748" y="1832"/>
                </a:lnTo>
                <a:cubicBezTo>
                  <a:pt x="15746" y="1813"/>
                  <a:pt x="15745" y="1795"/>
                  <a:pt x="15743" y="1776"/>
                </a:cubicBezTo>
                <a:close/>
                <a:moveTo>
                  <a:pt x="4612" y="1841"/>
                </a:moveTo>
                <a:cubicBezTo>
                  <a:pt x="4612" y="1847"/>
                  <a:pt x="4612" y="1854"/>
                  <a:pt x="4613" y="1860"/>
                </a:cubicBezTo>
                <a:lnTo>
                  <a:pt x="4585" y="1860"/>
                </a:lnTo>
                <a:cubicBezTo>
                  <a:pt x="4584" y="1854"/>
                  <a:pt x="4584" y="1847"/>
                  <a:pt x="4584" y="1841"/>
                </a:cubicBezTo>
                <a:close/>
                <a:moveTo>
                  <a:pt x="16632" y="1848"/>
                </a:moveTo>
                <a:cubicBezTo>
                  <a:pt x="16632" y="1854"/>
                  <a:pt x="16632" y="1860"/>
                  <a:pt x="16633" y="1867"/>
                </a:cubicBezTo>
                <a:lnTo>
                  <a:pt x="16605" y="1867"/>
                </a:lnTo>
                <a:cubicBezTo>
                  <a:pt x="16604" y="1860"/>
                  <a:pt x="16604" y="1854"/>
                  <a:pt x="16604" y="1848"/>
                </a:cubicBezTo>
                <a:close/>
                <a:moveTo>
                  <a:pt x="5640" y="1825"/>
                </a:moveTo>
                <a:cubicBezTo>
                  <a:pt x="5652" y="1826"/>
                  <a:pt x="5661" y="1839"/>
                  <a:pt x="5670" y="1853"/>
                </a:cubicBezTo>
                <a:cubicBezTo>
                  <a:pt x="5667" y="1859"/>
                  <a:pt x="5665" y="1864"/>
                  <a:pt x="5662" y="1870"/>
                </a:cubicBezTo>
                <a:cubicBezTo>
                  <a:pt x="5655" y="1856"/>
                  <a:pt x="5648" y="1839"/>
                  <a:pt x="5640" y="1825"/>
                </a:cubicBezTo>
                <a:close/>
                <a:moveTo>
                  <a:pt x="5246" y="1876"/>
                </a:moveTo>
                <a:lnTo>
                  <a:pt x="5250" y="1932"/>
                </a:lnTo>
                <a:lnTo>
                  <a:pt x="5241" y="1932"/>
                </a:lnTo>
                <a:cubicBezTo>
                  <a:pt x="5240" y="1914"/>
                  <a:pt x="5239" y="1895"/>
                  <a:pt x="5237" y="1876"/>
                </a:cubicBezTo>
                <a:close/>
                <a:moveTo>
                  <a:pt x="8828" y="1936"/>
                </a:moveTo>
                <a:cubicBezTo>
                  <a:pt x="8828" y="1944"/>
                  <a:pt x="8830" y="1950"/>
                  <a:pt x="8830" y="1956"/>
                </a:cubicBezTo>
                <a:lnTo>
                  <a:pt x="8802" y="1956"/>
                </a:lnTo>
                <a:cubicBezTo>
                  <a:pt x="8802" y="1950"/>
                  <a:pt x="8802" y="1944"/>
                  <a:pt x="8800" y="1936"/>
                </a:cubicBezTo>
                <a:close/>
                <a:moveTo>
                  <a:pt x="10073" y="1913"/>
                </a:moveTo>
                <a:cubicBezTo>
                  <a:pt x="10074" y="1932"/>
                  <a:pt x="10074" y="1951"/>
                  <a:pt x="10076" y="1969"/>
                </a:cubicBezTo>
                <a:lnTo>
                  <a:pt x="10067" y="1969"/>
                </a:lnTo>
                <a:cubicBezTo>
                  <a:pt x="10066" y="1950"/>
                  <a:pt x="10064" y="1932"/>
                  <a:pt x="10064" y="1913"/>
                </a:cubicBezTo>
                <a:close/>
                <a:moveTo>
                  <a:pt x="8205" y="1920"/>
                </a:moveTo>
                <a:cubicBezTo>
                  <a:pt x="8206" y="1939"/>
                  <a:pt x="8207" y="1959"/>
                  <a:pt x="8209" y="1978"/>
                </a:cubicBezTo>
                <a:lnTo>
                  <a:pt x="8199" y="1978"/>
                </a:lnTo>
                <a:cubicBezTo>
                  <a:pt x="8197" y="1959"/>
                  <a:pt x="8197" y="1939"/>
                  <a:pt x="8196" y="1920"/>
                </a:cubicBezTo>
                <a:close/>
                <a:moveTo>
                  <a:pt x="6224" y="1872"/>
                </a:moveTo>
                <a:cubicBezTo>
                  <a:pt x="6227" y="1910"/>
                  <a:pt x="6229" y="1948"/>
                  <a:pt x="6232" y="1985"/>
                </a:cubicBezTo>
                <a:lnTo>
                  <a:pt x="6218" y="1985"/>
                </a:lnTo>
                <a:cubicBezTo>
                  <a:pt x="6215" y="1948"/>
                  <a:pt x="6212" y="1910"/>
                  <a:pt x="6211" y="1872"/>
                </a:cubicBezTo>
                <a:close/>
                <a:moveTo>
                  <a:pt x="5193" y="1878"/>
                </a:moveTo>
                <a:cubicBezTo>
                  <a:pt x="5196" y="1914"/>
                  <a:pt x="5197" y="1953"/>
                  <a:pt x="5200" y="1989"/>
                </a:cubicBezTo>
                <a:lnTo>
                  <a:pt x="5187" y="1989"/>
                </a:lnTo>
                <a:cubicBezTo>
                  <a:pt x="5184" y="1953"/>
                  <a:pt x="5181" y="1914"/>
                  <a:pt x="5180" y="1878"/>
                </a:cubicBezTo>
                <a:close/>
                <a:moveTo>
                  <a:pt x="12484" y="1978"/>
                </a:moveTo>
                <a:cubicBezTo>
                  <a:pt x="12486" y="1984"/>
                  <a:pt x="12486" y="1991"/>
                  <a:pt x="12486" y="1997"/>
                </a:cubicBezTo>
                <a:lnTo>
                  <a:pt x="12458" y="1997"/>
                </a:lnTo>
                <a:cubicBezTo>
                  <a:pt x="12458" y="1991"/>
                  <a:pt x="12458" y="1984"/>
                  <a:pt x="12456" y="1978"/>
                </a:cubicBezTo>
                <a:close/>
                <a:moveTo>
                  <a:pt x="7773" y="1998"/>
                </a:moveTo>
                <a:cubicBezTo>
                  <a:pt x="7773" y="2004"/>
                  <a:pt x="7773" y="2010"/>
                  <a:pt x="7775" y="2017"/>
                </a:cubicBezTo>
                <a:lnTo>
                  <a:pt x="7747" y="2017"/>
                </a:lnTo>
                <a:cubicBezTo>
                  <a:pt x="7746" y="2010"/>
                  <a:pt x="7746" y="2004"/>
                  <a:pt x="7746" y="1998"/>
                </a:cubicBezTo>
                <a:close/>
                <a:moveTo>
                  <a:pt x="3564" y="2014"/>
                </a:moveTo>
                <a:cubicBezTo>
                  <a:pt x="3564" y="2022"/>
                  <a:pt x="3564" y="2028"/>
                  <a:pt x="3566" y="2034"/>
                </a:cubicBezTo>
                <a:lnTo>
                  <a:pt x="3538" y="2034"/>
                </a:lnTo>
                <a:cubicBezTo>
                  <a:pt x="3536" y="2028"/>
                  <a:pt x="3536" y="2022"/>
                  <a:pt x="3536" y="2014"/>
                </a:cubicBezTo>
                <a:close/>
                <a:moveTo>
                  <a:pt x="8321" y="1976"/>
                </a:moveTo>
                <a:cubicBezTo>
                  <a:pt x="8321" y="1995"/>
                  <a:pt x="8322" y="2014"/>
                  <a:pt x="8324" y="2034"/>
                </a:cubicBezTo>
                <a:lnTo>
                  <a:pt x="8315" y="2034"/>
                </a:lnTo>
                <a:cubicBezTo>
                  <a:pt x="8313" y="2014"/>
                  <a:pt x="8312" y="1995"/>
                  <a:pt x="8310" y="1976"/>
                </a:cubicBezTo>
                <a:close/>
                <a:moveTo>
                  <a:pt x="5281" y="1989"/>
                </a:moveTo>
                <a:cubicBezTo>
                  <a:pt x="5283" y="2009"/>
                  <a:pt x="5284" y="2028"/>
                  <a:pt x="5286" y="2045"/>
                </a:cubicBezTo>
                <a:lnTo>
                  <a:pt x="5277" y="2045"/>
                </a:lnTo>
                <a:cubicBezTo>
                  <a:pt x="5275" y="2026"/>
                  <a:pt x="5274" y="2009"/>
                  <a:pt x="5272" y="1989"/>
                </a:cubicBezTo>
                <a:close/>
                <a:moveTo>
                  <a:pt x="3442" y="1997"/>
                </a:moveTo>
                <a:cubicBezTo>
                  <a:pt x="3442" y="2016"/>
                  <a:pt x="3444" y="2035"/>
                  <a:pt x="3445" y="2053"/>
                </a:cubicBezTo>
                <a:lnTo>
                  <a:pt x="3436" y="2053"/>
                </a:lnTo>
                <a:cubicBezTo>
                  <a:pt x="3435" y="2035"/>
                  <a:pt x="3433" y="2016"/>
                  <a:pt x="3432" y="1997"/>
                </a:cubicBezTo>
                <a:close/>
                <a:moveTo>
                  <a:pt x="1203" y="1954"/>
                </a:moveTo>
                <a:cubicBezTo>
                  <a:pt x="1196" y="1985"/>
                  <a:pt x="1187" y="2019"/>
                  <a:pt x="1175" y="2064"/>
                </a:cubicBezTo>
                <a:cubicBezTo>
                  <a:pt x="1169" y="2029"/>
                  <a:pt x="1165" y="2004"/>
                  <a:pt x="1157" y="1954"/>
                </a:cubicBezTo>
                <a:close/>
                <a:moveTo>
                  <a:pt x="4554" y="1922"/>
                </a:moveTo>
                <a:cubicBezTo>
                  <a:pt x="4562" y="1970"/>
                  <a:pt x="4566" y="1995"/>
                  <a:pt x="4572" y="2032"/>
                </a:cubicBezTo>
                <a:cubicBezTo>
                  <a:pt x="4556" y="2039"/>
                  <a:pt x="4541" y="2045"/>
                  <a:pt x="4496" y="2066"/>
                </a:cubicBezTo>
                <a:cubicBezTo>
                  <a:pt x="4525" y="1995"/>
                  <a:pt x="4537" y="1966"/>
                  <a:pt x="4554" y="1922"/>
                </a:cubicBezTo>
                <a:close/>
                <a:moveTo>
                  <a:pt x="9551" y="2028"/>
                </a:moveTo>
                <a:cubicBezTo>
                  <a:pt x="9552" y="2047"/>
                  <a:pt x="9554" y="2066"/>
                  <a:pt x="9554" y="2084"/>
                </a:cubicBezTo>
                <a:lnTo>
                  <a:pt x="9554" y="2085"/>
                </a:lnTo>
                <a:lnTo>
                  <a:pt x="9545" y="2085"/>
                </a:lnTo>
                <a:cubicBezTo>
                  <a:pt x="9543" y="2066"/>
                  <a:pt x="9542" y="2047"/>
                  <a:pt x="9542" y="2028"/>
                </a:cubicBezTo>
                <a:close/>
                <a:moveTo>
                  <a:pt x="3149" y="2073"/>
                </a:moveTo>
                <a:cubicBezTo>
                  <a:pt x="3149" y="2079"/>
                  <a:pt x="3149" y="2085"/>
                  <a:pt x="3151" y="2092"/>
                </a:cubicBezTo>
                <a:lnTo>
                  <a:pt x="3123" y="2092"/>
                </a:lnTo>
                <a:cubicBezTo>
                  <a:pt x="3123" y="2085"/>
                  <a:pt x="3121" y="2079"/>
                  <a:pt x="3121" y="2073"/>
                </a:cubicBezTo>
                <a:close/>
                <a:moveTo>
                  <a:pt x="7544" y="2037"/>
                </a:moveTo>
                <a:cubicBezTo>
                  <a:pt x="7544" y="2056"/>
                  <a:pt x="7545" y="2073"/>
                  <a:pt x="7547" y="2092"/>
                </a:cubicBezTo>
                <a:lnTo>
                  <a:pt x="7538" y="2092"/>
                </a:lnTo>
                <a:cubicBezTo>
                  <a:pt x="7537" y="2073"/>
                  <a:pt x="7535" y="2056"/>
                  <a:pt x="7534" y="2037"/>
                </a:cubicBezTo>
                <a:close/>
                <a:moveTo>
                  <a:pt x="4843" y="2045"/>
                </a:moveTo>
                <a:cubicBezTo>
                  <a:pt x="4844" y="2062"/>
                  <a:pt x="4846" y="2078"/>
                  <a:pt x="4847" y="2094"/>
                </a:cubicBezTo>
                <a:lnTo>
                  <a:pt x="4800" y="2094"/>
                </a:lnTo>
                <a:cubicBezTo>
                  <a:pt x="4799" y="2085"/>
                  <a:pt x="4797" y="2076"/>
                  <a:pt x="4797" y="2066"/>
                </a:cubicBezTo>
                <a:cubicBezTo>
                  <a:pt x="4812" y="2060"/>
                  <a:pt x="4827" y="2053"/>
                  <a:pt x="4843" y="2045"/>
                </a:cubicBezTo>
                <a:close/>
                <a:moveTo>
                  <a:pt x="2779" y="2053"/>
                </a:moveTo>
                <a:cubicBezTo>
                  <a:pt x="2780" y="2070"/>
                  <a:pt x="2783" y="2087"/>
                  <a:pt x="2785" y="2103"/>
                </a:cubicBezTo>
                <a:cubicBezTo>
                  <a:pt x="2760" y="2103"/>
                  <a:pt x="2735" y="2103"/>
                  <a:pt x="2711" y="2104"/>
                </a:cubicBezTo>
                <a:cubicBezTo>
                  <a:pt x="2709" y="2094"/>
                  <a:pt x="2708" y="2085"/>
                  <a:pt x="2707" y="2075"/>
                </a:cubicBezTo>
                <a:cubicBezTo>
                  <a:pt x="2732" y="2067"/>
                  <a:pt x="2755" y="2060"/>
                  <a:pt x="2779" y="2053"/>
                </a:cubicBezTo>
                <a:close/>
                <a:moveTo>
                  <a:pt x="1733" y="1944"/>
                </a:moveTo>
                <a:cubicBezTo>
                  <a:pt x="1737" y="2007"/>
                  <a:pt x="1740" y="2053"/>
                  <a:pt x="1744" y="2119"/>
                </a:cubicBezTo>
                <a:cubicBezTo>
                  <a:pt x="1718" y="2101"/>
                  <a:pt x="1686" y="2075"/>
                  <a:pt x="1653" y="2064"/>
                </a:cubicBezTo>
                <a:cubicBezTo>
                  <a:pt x="1622" y="2054"/>
                  <a:pt x="1591" y="2062"/>
                  <a:pt x="1558" y="2017"/>
                </a:cubicBezTo>
                <a:cubicBezTo>
                  <a:pt x="1591" y="2013"/>
                  <a:pt x="1625" y="2016"/>
                  <a:pt x="1658" y="2003"/>
                </a:cubicBezTo>
                <a:cubicBezTo>
                  <a:pt x="1686" y="1992"/>
                  <a:pt x="1709" y="1963"/>
                  <a:pt x="1733" y="1944"/>
                </a:cubicBezTo>
                <a:close/>
                <a:moveTo>
                  <a:pt x="7893" y="2110"/>
                </a:moveTo>
                <a:cubicBezTo>
                  <a:pt x="7893" y="2116"/>
                  <a:pt x="7893" y="2123"/>
                  <a:pt x="7894" y="2129"/>
                </a:cubicBezTo>
                <a:lnTo>
                  <a:pt x="7866" y="2129"/>
                </a:lnTo>
                <a:cubicBezTo>
                  <a:pt x="7865" y="2123"/>
                  <a:pt x="7865" y="2117"/>
                  <a:pt x="7865" y="2110"/>
                </a:cubicBezTo>
                <a:close/>
                <a:moveTo>
                  <a:pt x="7363" y="2113"/>
                </a:moveTo>
                <a:cubicBezTo>
                  <a:pt x="7363" y="2119"/>
                  <a:pt x="7363" y="2125"/>
                  <a:pt x="7363" y="2131"/>
                </a:cubicBezTo>
                <a:lnTo>
                  <a:pt x="7337" y="2131"/>
                </a:lnTo>
                <a:cubicBezTo>
                  <a:pt x="7335" y="2125"/>
                  <a:pt x="7335" y="2119"/>
                  <a:pt x="7335" y="2113"/>
                </a:cubicBezTo>
                <a:close/>
                <a:moveTo>
                  <a:pt x="7056" y="2113"/>
                </a:moveTo>
                <a:cubicBezTo>
                  <a:pt x="7057" y="2120"/>
                  <a:pt x="7057" y="2126"/>
                  <a:pt x="7057" y="2132"/>
                </a:cubicBezTo>
                <a:lnTo>
                  <a:pt x="7029" y="2132"/>
                </a:lnTo>
                <a:cubicBezTo>
                  <a:pt x="7029" y="2126"/>
                  <a:pt x="7029" y="2120"/>
                  <a:pt x="7028" y="2113"/>
                </a:cubicBezTo>
                <a:close/>
                <a:moveTo>
                  <a:pt x="7603" y="2092"/>
                </a:moveTo>
                <a:cubicBezTo>
                  <a:pt x="7604" y="2112"/>
                  <a:pt x="7606" y="2131"/>
                  <a:pt x="7606" y="2150"/>
                </a:cubicBezTo>
                <a:lnTo>
                  <a:pt x="7597" y="2150"/>
                </a:lnTo>
                <a:cubicBezTo>
                  <a:pt x="7595" y="2131"/>
                  <a:pt x="7594" y="2112"/>
                  <a:pt x="7594" y="2092"/>
                </a:cubicBezTo>
                <a:close/>
                <a:moveTo>
                  <a:pt x="7195" y="2066"/>
                </a:moveTo>
                <a:cubicBezTo>
                  <a:pt x="7211" y="2087"/>
                  <a:pt x="7229" y="2109"/>
                  <a:pt x="7254" y="2138"/>
                </a:cubicBezTo>
                <a:cubicBezTo>
                  <a:pt x="7236" y="2145"/>
                  <a:pt x="7225" y="2150"/>
                  <a:pt x="7201" y="2159"/>
                </a:cubicBezTo>
                <a:cubicBezTo>
                  <a:pt x="7198" y="2107"/>
                  <a:pt x="7197" y="2082"/>
                  <a:pt x="7195" y="2066"/>
                </a:cubicBezTo>
                <a:close/>
                <a:moveTo>
                  <a:pt x="2192" y="2000"/>
                </a:moveTo>
                <a:cubicBezTo>
                  <a:pt x="2198" y="2045"/>
                  <a:pt x="2200" y="2081"/>
                  <a:pt x="2203" y="2103"/>
                </a:cubicBezTo>
                <a:cubicBezTo>
                  <a:pt x="2215" y="2123"/>
                  <a:pt x="2223" y="2137"/>
                  <a:pt x="2231" y="2150"/>
                </a:cubicBezTo>
                <a:cubicBezTo>
                  <a:pt x="2228" y="2156"/>
                  <a:pt x="2227" y="2162"/>
                  <a:pt x="2224" y="2167"/>
                </a:cubicBezTo>
                <a:cubicBezTo>
                  <a:pt x="2217" y="2151"/>
                  <a:pt x="2209" y="2137"/>
                  <a:pt x="2202" y="2120"/>
                </a:cubicBezTo>
                <a:cubicBezTo>
                  <a:pt x="2203" y="2117"/>
                  <a:pt x="2205" y="2113"/>
                  <a:pt x="2206" y="2110"/>
                </a:cubicBezTo>
                <a:lnTo>
                  <a:pt x="2206" y="2110"/>
                </a:lnTo>
                <a:cubicBezTo>
                  <a:pt x="2189" y="2129"/>
                  <a:pt x="2177" y="2150"/>
                  <a:pt x="2162" y="2173"/>
                </a:cubicBezTo>
                <a:cubicBezTo>
                  <a:pt x="2153" y="2140"/>
                  <a:pt x="2147" y="2106"/>
                  <a:pt x="2139" y="2075"/>
                </a:cubicBezTo>
                <a:cubicBezTo>
                  <a:pt x="2133" y="2059"/>
                  <a:pt x="2124" y="2047"/>
                  <a:pt x="2106" y="2017"/>
                </a:cubicBezTo>
                <a:cubicBezTo>
                  <a:pt x="2139" y="2012"/>
                  <a:pt x="2162" y="2006"/>
                  <a:pt x="2192" y="2000"/>
                </a:cubicBezTo>
                <a:close/>
                <a:moveTo>
                  <a:pt x="2406" y="1989"/>
                </a:moveTo>
                <a:cubicBezTo>
                  <a:pt x="2433" y="2053"/>
                  <a:pt x="2448" y="2088"/>
                  <a:pt x="2476" y="2154"/>
                </a:cubicBezTo>
                <a:cubicBezTo>
                  <a:pt x="2424" y="2162"/>
                  <a:pt x="2389" y="2167"/>
                  <a:pt x="2356" y="2173"/>
                </a:cubicBezTo>
                <a:cubicBezTo>
                  <a:pt x="2315" y="2017"/>
                  <a:pt x="2405" y="2079"/>
                  <a:pt x="2406" y="1989"/>
                </a:cubicBezTo>
                <a:close/>
                <a:moveTo>
                  <a:pt x="940" y="2120"/>
                </a:moveTo>
                <a:cubicBezTo>
                  <a:pt x="941" y="2140"/>
                  <a:pt x="943" y="2159"/>
                  <a:pt x="944" y="2178"/>
                </a:cubicBezTo>
                <a:lnTo>
                  <a:pt x="934" y="2178"/>
                </a:lnTo>
                <a:cubicBezTo>
                  <a:pt x="932" y="2159"/>
                  <a:pt x="932" y="2140"/>
                  <a:pt x="931" y="2120"/>
                </a:cubicBezTo>
                <a:close/>
                <a:moveTo>
                  <a:pt x="6074" y="2109"/>
                </a:moveTo>
                <a:cubicBezTo>
                  <a:pt x="6077" y="2141"/>
                  <a:pt x="6079" y="2172"/>
                  <a:pt x="6082" y="2203"/>
                </a:cubicBezTo>
                <a:cubicBezTo>
                  <a:pt x="6077" y="2204"/>
                  <a:pt x="6073" y="2206"/>
                  <a:pt x="6068" y="2207"/>
                </a:cubicBezTo>
                <a:cubicBezTo>
                  <a:pt x="6062" y="2175"/>
                  <a:pt x="6057" y="2144"/>
                  <a:pt x="6051" y="2113"/>
                </a:cubicBezTo>
                <a:cubicBezTo>
                  <a:pt x="6059" y="2112"/>
                  <a:pt x="6067" y="2110"/>
                  <a:pt x="6074" y="2109"/>
                </a:cubicBezTo>
                <a:close/>
                <a:moveTo>
                  <a:pt x="731" y="2197"/>
                </a:moveTo>
                <a:cubicBezTo>
                  <a:pt x="732" y="2203"/>
                  <a:pt x="732" y="2209"/>
                  <a:pt x="732" y="2216"/>
                </a:cubicBezTo>
                <a:lnTo>
                  <a:pt x="704" y="2216"/>
                </a:lnTo>
                <a:cubicBezTo>
                  <a:pt x="704" y="2209"/>
                  <a:pt x="704" y="2203"/>
                  <a:pt x="703" y="2197"/>
                </a:cubicBezTo>
                <a:close/>
                <a:moveTo>
                  <a:pt x="2281" y="2172"/>
                </a:moveTo>
                <a:cubicBezTo>
                  <a:pt x="2283" y="2190"/>
                  <a:pt x="2284" y="2209"/>
                  <a:pt x="2286" y="2228"/>
                </a:cubicBezTo>
                <a:lnTo>
                  <a:pt x="2277" y="2228"/>
                </a:lnTo>
                <a:cubicBezTo>
                  <a:pt x="2275" y="2209"/>
                  <a:pt x="2274" y="2190"/>
                  <a:pt x="2273" y="2172"/>
                </a:cubicBezTo>
                <a:close/>
                <a:moveTo>
                  <a:pt x="2059" y="2172"/>
                </a:moveTo>
                <a:cubicBezTo>
                  <a:pt x="2061" y="2191"/>
                  <a:pt x="2061" y="2210"/>
                  <a:pt x="2062" y="2229"/>
                </a:cubicBezTo>
                <a:lnTo>
                  <a:pt x="2053" y="2229"/>
                </a:lnTo>
                <a:cubicBezTo>
                  <a:pt x="2052" y="2210"/>
                  <a:pt x="2050" y="2191"/>
                  <a:pt x="2049" y="2172"/>
                </a:cubicBezTo>
                <a:close/>
                <a:moveTo>
                  <a:pt x="1640" y="2173"/>
                </a:moveTo>
                <a:cubicBezTo>
                  <a:pt x="1641" y="2192"/>
                  <a:pt x="1643" y="2212"/>
                  <a:pt x="1644" y="2231"/>
                </a:cubicBezTo>
                <a:lnTo>
                  <a:pt x="1635" y="2231"/>
                </a:lnTo>
                <a:cubicBezTo>
                  <a:pt x="1634" y="2212"/>
                  <a:pt x="1633" y="2192"/>
                  <a:pt x="1631" y="2173"/>
                </a:cubicBezTo>
                <a:close/>
                <a:moveTo>
                  <a:pt x="10669" y="2087"/>
                </a:moveTo>
                <a:cubicBezTo>
                  <a:pt x="10672" y="2092"/>
                  <a:pt x="10675" y="2098"/>
                  <a:pt x="10678" y="2104"/>
                </a:cubicBezTo>
                <a:cubicBezTo>
                  <a:pt x="10672" y="2117"/>
                  <a:pt x="10664" y="2131"/>
                  <a:pt x="10659" y="2144"/>
                </a:cubicBezTo>
                <a:cubicBezTo>
                  <a:pt x="10656" y="2140"/>
                  <a:pt x="10654" y="2137"/>
                  <a:pt x="10651" y="2132"/>
                </a:cubicBezTo>
                <a:lnTo>
                  <a:pt x="10651" y="2132"/>
                </a:lnTo>
                <a:cubicBezTo>
                  <a:pt x="10657" y="2165"/>
                  <a:pt x="10659" y="2191"/>
                  <a:pt x="10660" y="2217"/>
                </a:cubicBezTo>
                <a:cubicBezTo>
                  <a:pt x="10660" y="2225"/>
                  <a:pt x="10656" y="2231"/>
                  <a:pt x="10653" y="2241"/>
                </a:cubicBezTo>
                <a:cubicBezTo>
                  <a:pt x="10628" y="2219"/>
                  <a:pt x="10601" y="2194"/>
                  <a:pt x="10560" y="2157"/>
                </a:cubicBezTo>
                <a:cubicBezTo>
                  <a:pt x="10600" y="2145"/>
                  <a:pt x="10628" y="2138"/>
                  <a:pt x="10654" y="2131"/>
                </a:cubicBezTo>
                <a:cubicBezTo>
                  <a:pt x="10657" y="2117"/>
                  <a:pt x="10663" y="2101"/>
                  <a:pt x="10669" y="2087"/>
                </a:cubicBezTo>
                <a:close/>
                <a:moveTo>
                  <a:pt x="7593" y="2220"/>
                </a:moveTo>
                <a:cubicBezTo>
                  <a:pt x="7594" y="2229"/>
                  <a:pt x="7594" y="2240"/>
                  <a:pt x="7595" y="2248"/>
                </a:cubicBezTo>
                <a:lnTo>
                  <a:pt x="7540" y="2248"/>
                </a:lnTo>
                <a:cubicBezTo>
                  <a:pt x="7538" y="2240"/>
                  <a:pt x="7538" y="2229"/>
                  <a:pt x="7537" y="2220"/>
                </a:cubicBezTo>
                <a:close/>
                <a:moveTo>
                  <a:pt x="5074" y="2216"/>
                </a:moveTo>
                <a:cubicBezTo>
                  <a:pt x="5075" y="2235"/>
                  <a:pt x="5077" y="2253"/>
                  <a:pt x="5077" y="2272"/>
                </a:cubicBezTo>
                <a:lnTo>
                  <a:pt x="5068" y="2272"/>
                </a:lnTo>
                <a:cubicBezTo>
                  <a:pt x="5066" y="2254"/>
                  <a:pt x="5065" y="2235"/>
                  <a:pt x="5065" y="2216"/>
                </a:cubicBezTo>
                <a:close/>
                <a:moveTo>
                  <a:pt x="3423" y="2167"/>
                </a:moveTo>
                <a:cubicBezTo>
                  <a:pt x="3425" y="2167"/>
                  <a:pt x="3426" y="2167"/>
                  <a:pt x="3427" y="2167"/>
                </a:cubicBezTo>
                <a:cubicBezTo>
                  <a:pt x="3430" y="2204"/>
                  <a:pt x="3432" y="2243"/>
                  <a:pt x="3435" y="2279"/>
                </a:cubicBezTo>
                <a:lnTo>
                  <a:pt x="3422" y="2279"/>
                </a:lnTo>
                <a:cubicBezTo>
                  <a:pt x="3419" y="2243"/>
                  <a:pt x="3416" y="2204"/>
                  <a:pt x="3414" y="2167"/>
                </a:cubicBezTo>
                <a:cubicBezTo>
                  <a:pt x="3417" y="2167"/>
                  <a:pt x="3420" y="2167"/>
                  <a:pt x="3423" y="2167"/>
                </a:cubicBezTo>
                <a:close/>
                <a:moveTo>
                  <a:pt x="3485" y="2222"/>
                </a:moveTo>
                <a:cubicBezTo>
                  <a:pt x="3486" y="2241"/>
                  <a:pt x="3488" y="2260"/>
                  <a:pt x="3488" y="2279"/>
                </a:cubicBezTo>
                <a:lnTo>
                  <a:pt x="3479" y="2279"/>
                </a:lnTo>
                <a:cubicBezTo>
                  <a:pt x="3477" y="2260"/>
                  <a:pt x="3476" y="2241"/>
                  <a:pt x="3476" y="2222"/>
                </a:cubicBezTo>
                <a:close/>
                <a:moveTo>
                  <a:pt x="2152" y="2238"/>
                </a:moveTo>
                <a:cubicBezTo>
                  <a:pt x="2152" y="2247"/>
                  <a:pt x="2153" y="2256"/>
                  <a:pt x="2155" y="2265"/>
                </a:cubicBezTo>
                <a:cubicBezTo>
                  <a:pt x="2140" y="2272"/>
                  <a:pt x="2125" y="2279"/>
                  <a:pt x="2111" y="2287"/>
                </a:cubicBezTo>
                <a:cubicBezTo>
                  <a:pt x="2109" y="2270"/>
                  <a:pt x="2108" y="2254"/>
                  <a:pt x="2105" y="2238"/>
                </a:cubicBezTo>
                <a:close/>
                <a:moveTo>
                  <a:pt x="11249" y="2262"/>
                </a:moveTo>
                <a:cubicBezTo>
                  <a:pt x="11250" y="2270"/>
                  <a:pt x="11250" y="2279"/>
                  <a:pt x="11251" y="2290"/>
                </a:cubicBezTo>
                <a:lnTo>
                  <a:pt x="11196" y="2290"/>
                </a:lnTo>
                <a:cubicBezTo>
                  <a:pt x="11194" y="2281"/>
                  <a:pt x="11194" y="2270"/>
                  <a:pt x="11193" y="2262"/>
                </a:cubicBezTo>
                <a:close/>
                <a:moveTo>
                  <a:pt x="417" y="2235"/>
                </a:moveTo>
                <a:cubicBezTo>
                  <a:pt x="419" y="2254"/>
                  <a:pt x="420" y="2273"/>
                  <a:pt x="422" y="2293"/>
                </a:cubicBezTo>
                <a:lnTo>
                  <a:pt x="411" y="2293"/>
                </a:lnTo>
                <a:cubicBezTo>
                  <a:pt x="411" y="2273"/>
                  <a:pt x="410" y="2254"/>
                  <a:pt x="408" y="2235"/>
                </a:cubicBezTo>
                <a:close/>
                <a:moveTo>
                  <a:pt x="11098" y="2247"/>
                </a:moveTo>
                <a:cubicBezTo>
                  <a:pt x="11100" y="2266"/>
                  <a:pt x="11101" y="2285"/>
                  <a:pt x="11103" y="2304"/>
                </a:cubicBezTo>
                <a:lnTo>
                  <a:pt x="11094" y="2304"/>
                </a:lnTo>
                <a:cubicBezTo>
                  <a:pt x="11093" y="2285"/>
                  <a:pt x="11091" y="2266"/>
                  <a:pt x="11090" y="2247"/>
                </a:cubicBezTo>
                <a:close/>
                <a:moveTo>
                  <a:pt x="8341" y="2257"/>
                </a:moveTo>
                <a:cubicBezTo>
                  <a:pt x="8343" y="2273"/>
                  <a:pt x="8346" y="2290"/>
                  <a:pt x="8347" y="2306"/>
                </a:cubicBezTo>
                <a:lnTo>
                  <a:pt x="8300" y="2306"/>
                </a:lnTo>
                <a:cubicBezTo>
                  <a:pt x="8299" y="2297"/>
                  <a:pt x="8297" y="2288"/>
                  <a:pt x="8297" y="2278"/>
                </a:cubicBezTo>
                <a:cubicBezTo>
                  <a:pt x="8312" y="2272"/>
                  <a:pt x="8327" y="2265"/>
                  <a:pt x="8341" y="2257"/>
                </a:cubicBezTo>
                <a:close/>
                <a:moveTo>
                  <a:pt x="10709" y="2248"/>
                </a:moveTo>
                <a:lnTo>
                  <a:pt x="10713" y="2306"/>
                </a:lnTo>
                <a:lnTo>
                  <a:pt x="10703" y="2306"/>
                </a:lnTo>
                <a:cubicBezTo>
                  <a:pt x="10703" y="2287"/>
                  <a:pt x="10701" y="2268"/>
                  <a:pt x="10700" y="2248"/>
                </a:cubicBezTo>
                <a:close/>
                <a:moveTo>
                  <a:pt x="8241" y="2316"/>
                </a:moveTo>
                <a:cubicBezTo>
                  <a:pt x="8241" y="2316"/>
                  <a:pt x="8241" y="2316"/>
                  <a:pt x="8241" y="2316"/>
                </a:cubicBezTo>
                <a:lnTo>
                  <a:pt x="8241" y="2316"/>
                </a:lnTo>
                <a:cubicBezTo>
                  <a:pt x="8241" y="2316"/>
                  <a:pt x="8241" y="2316"/>
                  <a:pt x="8241" y="2316"/>
                </a:cubicBezTo>
                <a:close/>
                <a:moveTo>
                  <a:pt x="6889" y="2265"/>
                </a:moveTo>
                <a:lnTo>
                  <a:pt x="6894" y="2322"/>
                </a:lnTo>
                <a:lnTo>
                  <a:pt x="6883" y="2322"/>
                </a:lnTo>
                <a:cubicBezTo>
                  <a:pt x="6883" y="2303"/>
                  <a:pt x="6882" y="2284"/>
                  <a:pt x="6880" y="2265"/>
                </a:cubicBezTo>
                <a:close/>
                <a:moveTo>
                  <a:pt x="1993" y="2304"/>
                </a:moveTo>
                <a:cubicBezTo>
                  <a:pt x="1993" y="2310"/>
                  <a:pt x="1994" y="2318"/>
                  <a:pt x="1994" y="2323"/>
                </a:cubicBezTo>
                <a:lnTo>
                  <a:pt x="1967" y="2323"/>
                </a:lnTo>
                <a:cubicBezTo>
                  <a:pt x="1967" y="2318"/>
                  <a:pt x="1967" y="2310"/>
                  <a:pt x="1965" y="2304"/>
                </a:cubicBezTo>
                <a:close/>
                <a:moveTo>
                  <a:pt x="3180" y="2225"/>
                </a:moveTo>
                <a:cubicBezTo>
                  <a:pt x="3183" y="2262"/>
                  <a:pt x="3186" y="2300"/>
                  <a:pt x="3188" y="2337"/>
                </a:cubicBezTo>
                <a:lnTo>
                  <a:pt x="3174" y="2337"/>
                </a:lnTo>
                <a:cubicBezTo>
                  <a:pt x="3171" y="2300"/>
                  <a:pt x="3169" y="2262"/>
                  <a:pt x="3167" y="2225"/>
                </a:cubicBezTo>
                <a:close/>
                <a:moveTo>
                  <a:pt x="3861" y="2106"/>
                </a:moveTo>
                <a:lnTo>
                  <a:pt x="3861" y="2106"/>
                </a:lnTo>
                <a:cubicBezTo>
                  <a:pt x="3878" y="2135"/>
                  <a:pt x="3892" y="2160"/>
                  <a:pt x="3911" y="2194"/>
                </a:cubicBezTo>
                <a:cubicBezTo>
                  <a:pt x="3913" y="2237"/>
                  <a:pt x="3913" y="2287"/>
                  <a:pt x="3914" y="2337"/>
                </a:cubicBezTo>
                <a:cubicBezTo>
                  <a:pt x="3906" y="2251"/>
                  <a:pt x="3828" y="2210"/>
                  <a:pt x="3861" y="2106"/>
                </a:cubicBezTo>
                <a:close/>
                <a:moveTo>
                  <a:pt x="2677" y="2229"/>
                </a:moveTo>
                <a:cubicBezTo>
                  <a:pt x="2683" y="2266"/>
                  <a:pt x="2689" y="2301"/>
                  <a:pt x="2695" y="2340"/>
                </a:cubicBezTo>
                <a:cubicBezTo>
                  <a:pt x="2694" y="2340"/>
                  <a:pt x="2694" y="2340"/>
                  <a:pt x="2693" y="2340"/>
                </a:cubicBezTo>
                <a:lnTo>
                  <a:pt x="2693" y="2340"/>
                </a:lnTo>
                <a:cubicBezTo>
                  <a:pt x="2693" y="2340"/>
                  <a:pt x="2693" y="2340"/>
                  <a:pt x="2693" y="2340"/>
                </a:cubicBezTo>
                <a:cubicBezTo>
                  <a:pt x="2667" y="2306"/>
                  <a:pt x="2664" y="2270"/>
                  <a:pt x="2659" y="2234"/>
                </a:cubicBezTo>
                <a:lnTo>
                  <a:pt x="2677" y="2229"/>
                </a:lnTo>
                <a:close/>
                <a:moveTo>
                  <a:pt x="1119" y="2290"/>
                </a:moveTo>
                <a:cubicBezTo>
                  <a:pt x="1119" y="2307"/>
                  <a:pt x="1121" y="2326"/>
                  <a:pt x="1122" y="2345"/>
                </a:cubicBezTo>
                <a:lnTo>
                  <a:pt x="1113" y="2345"/>
                </a:lnTo>
                <a:cubicBezTo>
                  <a:pt x="1112" y="2326"/>
                  <a:pt x="1110" y="2307"/>
                  <a:pt x="1109" y="2290"/>
                </a:cubicBezTo>
                <a:close/>
                <a:moveTo>
                  <a:pt x="5036" y="2348"/>
                </a:moveTo>
                <a:cubicBezTo>
                  <a:pt x="5037" y="2354"/>
                  <a:pt x="5037" y="2360"/>
                  <a:pt x="5037" y="2366"/>
                </a:cubicBezTo>
                <a:lnTo>
                  <a:pt x="5009" y="2366"/>
                </a:lnTo>
                <a:cubicBezTo>
                  <a:pt x="5009" y="2360"/>
                  <a:pt x="5009" y="2354"/>
                  <a:pt x="5008" y="2348"/>
                </a:cubicBezTo>
                <a:close/>
                <a:moveTo>
                  <a:pt x="2165" y="2360"/>
                </a:moveTo>
                <a:cubicBezTo>
                  <a:pt x="2165" y="2366"/>
                  <a:pt x="2165" y="2372"/>
                  <a:pt x="2165" y="2379"/>
                </a:cubicBezTo>
                <a:lnTo>
                  <a:pt x="2137" y="2379"/>
                </a:lnTo>
                <a:cubicBezTo>
                  <a:pt x="2137" y="2372"/>
                  <a:pt x="2137" y="2366"/>
                  <a:pt x="2137" y="2360"/>
                </a:cubicBezTo>
                <a:close/>
                <a:moveTo>
                  <a:pt x="4500" y="2329"/>
                </a:moveTo>
                <a:cubicBezTo>
                  <a:pt x="4501" y="2345"/>
                  <a:pt x="4501" y="2362"/>
                  <a:pt x="4503" y="2379"/>
                </a:cubicBezTo>
                <a:lnTo>
                  <a:pt x="4429" y="2379"/>
                </a:lnTo>
                <a:cubicBezTo>
                  <a:pt x="4428" y="2369"/>
                  <a:pt x="4426" y="2359"/>
                  <a:pt x="4426" y="2350"/>
                </a:cubicBezTo>
                <a:cubicBezTo>
                  <a:pt x="4450" y="2343"/>
                  <a:pt x="4475" y="2335"/>
                  <a:pt x="4500" y="2329"/>
                </a:cubicBezTo>
                <a:close/>
                <a:moveTo>
                  <a:pt x="826" y="2362"/>
                </a:moveTo>
                <a:cubicBezTo>
                  <a:pt x="826" y="2371"/>
                  <a:pt x="828" y="2381"/>
                  <a:pt x="828" y="2390"/>
                </a:cubicBezTo>
                <a:lnTo>
                  <a:pt x="772" y="2390"/>
                </a:lnTo>
                <a:cubicBezTo>
                  <a:pt x="772" y="2381"/>
                  <a:pt x="770" y="2371"/>
                  <a:pt x="770" y="2362"/>
                </a:cubicBezTo>
                <a:close/>
                <a:moveTo>
                  <a:pt x="1206" y="2345"/>
                </a:moveTo>
                <a:cubicBezTo>
                  <a:pt x="1207" y="2365"/>
                  <a:pt x="1209" y="2382"/>
                  <a:pt x="1210" y="2401"/>
                </a:cubicBezTo>
                <a:lnTo>
                  <a:pt x="1200" y="2401"/>
                </a:lnTo>
                <a:cubicBezTo>
                  <a:pt x="1199" y="2382"/>
                  <a:pt x="1199" y="2365"/>
                  <a:pt x="1197" y="2345"/>
                </a:cubicBezTo>
                <a:close/>
                <a:moveTo>
                  <a:pt x="1288" y="2288"/>
                </a:moveTo>
                <a:cubicBezTo>
                  <a:pt x="1291" y="2326"/>
                  <a:pt x="1293" y="2363"/>
                  <a:pt x="1296" y="2401"/>
                </a:cubicBezTo>
                <a:lnTo>
                  <a:pt x="1282" y="2401"/>
                </a:lnTo>
                <a:cubicBezTo>
                  <a:pt x="1279" y="2363"/>
                  <a:pt x="1277" y="2326"/>
                  <a:pt x="1275" y="2288"/>
                </a:cubicBezTo>
                <a:close/>
                <a:moveTo>
                  <a:pt x="3339" y="2412"/>
                </a:moveTo>
                <a:cubicBezTo>
                  <a:pt x="3339" y="2418"/>
                  <a:pt x="3341" y="2423"/>
                  <a:pt x="3341" y="2431"/>
                </a:cubicBezTo>
                <a:lnTo>
                  <a:pt x="3313" y="2431"/>
                </a:lnTo>
                <a:cubicBezTo>
                  <a:pt x="3313" y="2423"/>
                  <a:pt x="3311" y="2418"/>
                  <a:pt x="3311" y="2412"/>
                </a:cubicBezTo>
                <a:close/>
                <a:moveTo>
                  <a:pt x="5334" y="2328"/>
                </a:moveTo>
                <a:cubicBezTo>
                  <a:pt x="5337" y="2366"/>
                  <a:pt x="5340" y="2403"/>
                  <a:pt x="5342" y="2441"/>
                </a:cubicBezTo>
                <a:lnTo>
                  <a:pt x="5328" y="2441"/>
                </a:lnTo>
                <a:cubicBezTo>
                  <a:pt x="5325" y="2403"/>
                  <a:pt x="5322" y="2366"/>
                  <a:pt x="5321" y="2328"/>
                </a:cubicBezTo>
                <a:close/>
                <a:moveTo>
                  <a:pt x="5294" y="2460"/>
                </a:moveTo>
                <a:cubicBezTo>
                  <a:pt x="5294" y="2466"/>
                  <a:pt x="5296" y="2472"/>
                  <a:pt x="5296" y="2479"/>
                </a:cubicBezTo>
                <a:lnTo>
                  <a:pt x="5268" y="2479"/>
                </a:lnTo>
                <a:cubicBezTo>
                  <a:pt x="5268" y="2472"/>
                  <a:pt x="5266" y="2466"/>
                  <a:pt x="5266" y="2460"/>
                </a:cubicBezTo>
                <a:close/>
                <a:moveTo>
                  <a:pt x="2462" y="2281"/>
                </a:moveTo>
                <a:cubicBezTo>
                  <a:pt x="2467" y="2344"/>
                  <a:pt x="2470" y="2394"/>
                  <a:pt x="2476" y="2481"/>
                </a:cubicBezTo>
                <a:cubicBezTo>
                  <a:pt x="2448" y="2403"/>
                  <a:pt x="2431" y="2356"/>
                  <a:pt x="2412" y="2298"/>
                </a:cubicBezTo>
                <a:cubicBezTo>
                  <a:pt x="2426" y="2294"/>
                  <a:pt x="2442" y="2288"/>
                  <a:pt x="2462" y="2281"/>
                </a:cubicBezTo>
                <a:close/>
                <a:moveTo>
                  <a:pt x="7459" y="2432"/>
                </a:moveTo>
                <a:cubicBezTo>
                  <a:pt x="7460" y="2451"/>
                  <a:pt x="7460" y="2471"/>
                  <a:pt x="7462" y="2488"/>
                </a:cubicBezTo>
                <a:lnTo>
                  <a:pt x="7453" y="2488"/>
                </a:lnTo>
                <a:cubicBezTo>
                  <a:pt x="7451" y="2471"/>
                  <a:pt x="7450" y="2451"/>
                  <a:pt x="7448" y="2432"/>
                </a:cubicBezTo>
                <a:close/>
                <a:moveTo>
                  <a:pt x="1029" y="2478"/>
                </a:moveTo>
                <a:cubicBezTo>
                  <a:pt x="1029" y="2484"/>
                  <a:pt x="1029" y="2491"/>
                  <a:pt x="1029" y="2497"/>
                </a:cubicBezTo>
                <a:lnTo>
                  <a:pt x="1003" y="2497"/>
                </a:lnTo>
                <a:cubicBezTo>
                  <a:pt x="1001" y="2490"/>
                  <a:pt x="1001" y="2484"/>
                  <a:pt x="1001" y="2478"/>
                </a:cubicBezTo>
                <a:close/>
                <a:moveTo>
                  <a:pt x="220" y="2481"/>
                </a:moveTo>
                <a:cubicBezTo>
                  <a:pt x="220" y="2487"/>
                  <a:pt x="222" y="2494"/>
                  <a:pt x="222" y="2500"/>
                </a:cubicBezTo>
                <a:lnTo>
                  <a:pt x="194" y="2500"/>
                </a:lnTo>
                <a:cubicBezTo>
                  <a:pt x="194" y="2494"/>
                  <a:pt x="192" y="2488"/>
                  <a:pt x="192" y="2481"/>
                </a:cubicBezTo>
                <a:close/>
                <a:moveTo>
                  <a:pt x="4447" y="2444"/>
                </a:moveTo>
                <a:cubicBezTo>
                  <a:pt x="4448" y="2463"/>
                  <a:pt x="4450" y="2482"/>
                  <a:pt x="4451" y="2501"/>
                </a:cubicBezTo>
                <a:lnTo>
                  <a:pt x="4443" y="2501"/>
                </a:lnTo>
                <a:cubicBezTo>
                  <a:pt x="4441" y="2482"/>
                  <a:pt x="4440" y="2463"/>
                  <a:pt x="4438" y="2444"/>
                </a:cubicBezTo>
                <a:close/>
                <a:moveTo>
                  <a:pt x="1884" y="2407"/>
                </a:moveTo>
                <a:lnTo>
                  <a:pt x="1884" y="2407"/>
                </a:lnTo>
                <a:cubicBezTo>
                  <a:pt x="1893" y="2459"/>
                  <a:pt x="1902" y="2508"/>
                  <a:pt x="1877" y="2508"/>
                </a:cubicBezTo>
                <a:cubicBezTo>
                  <a:pt x="1867" y="2508"/>
                  <a:pt x="1852" y="2501"/>
                  <a:pt x="1830" y="2482"/>
                </a:cubicBezTo>
                <a:cubicBezTo>
                  <a:pt x="1850" y="2454"/>
                  <a:pt x="1865" y="2434"/>
                  <a:pt x="1884" y="2407"/>
                </a:cubicBezTo>
                <a:close/>
                <a:moveTo>
                  <a:pt x="2691" y="2365"/>
                </a:moveTo>
                <a:cubicBezTo>
                  <a:pt x="2713" y="2399"/>
                  <a:pt x="2725" y="2447"/>
                  <a:pt x="2727" y="2509"/>
                </a:cubicBezTo>
                <a:cubicBezTo>
                  <a:pt x="2711" y="2509"/>
                  <a:pt x="2694" y="2510"/>
                  <a:pt x="2677" y="2510"/>
                </a:cubicBezTo>
                <a:lnTo>
                  <a:pt x="2677" y="2510"/>
                </a:lnTo>
                <a:cubicBezTo>
                  <a:pt x="2681" y="2461"/>
                  <a:pt x="2686" y="2413"/>
                  <a:pt x="2691" y="2365"/>
                </a:cubicBezTo>
                <a:close/>
                <a:moveTo>
                  <a:pt x="5911" y="2513"/>
                </a:moveTo>
                <a:cubicBezTo>
                  <a:pt x="5912" y="2521"/>
                  <a:pt x="5912" y="2526"/>
                  <a:pt x="5912" y="2532"/>
                </a:cubicBezTo>
                <a:lnTo>
                  <a:pt x="5884" y="2532"/>
                </a:lnTo>
                <a:cubicBezTo>
                  <a:pt x="5884" y="2526"/>
                  <a:pt x="5884" y="2521"/>
                  <a:pt x="5883" y="2513"/>
                </a:cubicBezTo>
                <a:close/>
                <a:moveTo>
                  <a:pt x="5187" y="2516"/>
                </a:moveTo>
                <a:cubicBezTo>
                  <a:pt x="5187" y="2524"/>
                  <a:pt x="5187" y="2529"/>
                  <a:pt x="5189" y="2535"/>
                </a:cubicBezTo>
                <a:lnTo>
                  <a:pt x="5161" y="2535"/>
                </a:lnTo>
                <a:cubicBezTo>
                  <a:pt x="5159" y="2529"/>
                  <a:pt x="5159" y="2524"/>
                  <a:pt x="5159" y="2516"/>
                </a:cubicBezTo>
                <a:close/>
                <a:moveTo>
                  <a:pt x="4072" y="2522"/>
                </a:moveTo>
                <a:cubicBezTo>
                  <a:pt x="4072" y="2528"/>
                  <a:pt x="4072" y="2534"/>
                  <a:pt x="4073" y="2540"/>
                </a:cubicBezTo>
                <a:lnTo>
                  <a:pt x="4045" y="2540"/>
                </a:lnTo>
                <a:lnTo>
                  <a:pt x="4045" y="2541"/>
                </a:lnTo>
                <a:cubicBezTo>
                  <a:pt x="4045" y="2534"/>
                  <a:pt x="4044" y="2528"/>
                  <a:pt x="4044" y="2522"/>
                </a:cubicBezTo>
                <a:close/>
                <a:moveTo>
                  <a:pt x="6904" y="2491"/>
                </a:moveTo>
                <a:cubicBezTo>
                  <a:pt x="6905" y="2510"/>
                  <a:pt x="6907" y="2528"/>
                  <a:pt x="6908" y="2547"/>
                </a:cubicBezTo>
                <a:lnTo>
                  <a:pt x="6900" y="2547"/>
                </a:lnTo>
                <a:cubicBezTo>
                  <a:pt x="6898" y="2528"/>
                  <a:pt x="6897" y="2510"/>
                  <a:pt x="6895" y="2491"/>
                </a:cubicBezTo>
                <a:close/>
                <a:moveTo>
                  <a:pt x="3192" y="2429"/>
                </a:moveTo>
                <a:cubicBezTo>
                  <a:pt x="3201" y="2482"/>
                  <a:pt x="3205" y="2507"/>
                  <a:pt x="3213" y="2549"/>
                </a:cubicBezTo>
                <a:lnTo>
                  <a:pt x="3129" y="2549"/>
                </a:lnTo>
                <a:cubicBezTo>
                  <a:pt x="3158" y="2493"/>
                  <a:pt x="3171" y="2468"/>
                  <a:pt x="3192" y="2429"/>
                </a:cubicBezTo>
                <a:close/>
                <a:moveTo>
                  <a:pt x="2676" y="2511"/>
                </a:moveTo>
                <a:lnTo>
                  <a:pt x="2676" y="2511"/>
                </a:lnTo>
                <a:cubicBezTo>
                  <a:pt x="2677" y="2525"/>
                  <a:pt x="2678" y="2540"/>
                  <a:pt x="2679" y="2555"/>
                </a:cubicBezTo>
                <a:lnTo>
                  <a:pt x="2679" y="2555"/>
                </a:lnTo>
                <a:cubicBezTo>
                  <a:pt x="2666" y="2546"/>
                  <a:pt x="2660" y="2537"/>
                  <a:pt x="2655" y="2528"/>
                </a:cubicBezTo>
                <a:cubicBezTo>
                  <a:pt x="2662" y="2522"/>
                  <a:pt x="2669" y="2517"/>
                  <a:pt x="2676" y="2511"/>
                </a:cubicBezTo>
                <a:close/>
                <a:moveTo>
                  <a:pt x="4674" y="2500"/>
                </a:moveTo>
                <a:cubicBezTo>
                  <a:pt x="4675" y="2519"/>
                  <a:pt x="4677" y="2537"/>
                  <a:pt x="4678" y="2556"/>
                </a:cubicBezTo>
                <a:lnTo>
                  <a:pt x="4669" y="2556"/>
                </a:lnTo>
                <a:cubicBezTo>
                  <a:pt x="4668" y="2537"/>
                  <a:pt x="4666" y="2519"/>
                  <a:pt x="4665" y="2500"/>
                </a:cubicBezTo>
                <a:close/>
                <a:moveTo>
                  <a:pt x="2445" y="2509"/>
                </a:moveTo>
                <a:cubicBezTo>
                  <a:pt x="2445" y="2528"/>
                  <a:pt x="2446" y="2547"/>
                  <a:pt x="2448" y="2566"/>
                </a:cubicBezTo>
                <a:lnTo>
                  <a:pt x="2439" y="2566"/>
                </a:lnTo>
                <a:cubicBezTo>
                  <a:pt x="2437" y="2547"/>
                  <a:pt x="2436" y="2528"/>
                  <a:pt x="2434" y="2510"/>
                </a:cubicBezTo>
                <a:lnTo>
                  <a:pt x="2434" y="2509"/>
                </a:lnTo>
                <a:close/>
                <a:moveTo>
                  <a:pt x="484" y="2444"/>
                </a:moveTo>
                <a:cubicBezTo>
                  <a:pt x="501" y="2488"/>
                  <a:pt x="514" y="2524"/>
                  <a:pt x="528" y="2559"/>
                </a:cubicBezTo>
                <a:cubicBezTo>
                  <a:pt x="516" y="2567"/>
                  <a:pt x="506" y="2573"/>
                  <a:pt x="497" y="2573"/>
                </a:cubicBezTo>
                <a:cubicBezTo>
                  <a:pt x="479" y="2573"/>
                  <a:pt x="470" y="2545"/>
                  <a:pt x="484" y="2444"/>
                </a:cubicBezTo>
                <a:close/>
                <a:moveTo>
                  <a:pt x="1796" y="2518"/>
                </a:moveTo>
                <a:cubicBezTo>
                  <a:pt x="1803" y="2534"/>
                  <a:pt x="1812" y="2549"/>
                  <a:pt x="1819" y="2565"/>
                </a:cubicBezTo>
                <a:cubicBezTo>
                  <a:pt x="1816" y="2568"/>
                  <a:pt x="1815" y="2572"/>
                  <a:pt x="1814" y="2575"/>
                </a:cubicBezTo>
                <a:cubicBezTo>
                  <a:pt x="1815" y="2571"/>
                  <a:pt x="1816" y="2568"/>
                  <a:pt x="1818" y="2563"/>
                </a:cubicBezTo>
                <a:cubicBezTo>
                  <a:pt x="1806" y="2562"/>
                  <a:pt x="1797" y="2550"/>
                  <a:pt x="1788" y="2537"/>
                </a:cubicBezTo>
                <a:cubicBezTo>
                  <a:pt x="1791" y="2529"/>
                  <a:pt x="1794" y="2525"/>
                  <a:pt x="1796" y="2518"/>
                </a:cubicBezTo>
                <a:close/>
                <a:moveTo>
                  <a:pt x="7198" y="2565"/>
                </a:moveTo>
                <a:cubicBezTo>
                  <a:pt x="7198" y="2571"/>
                  <a:pt x="7198" y="2578"/>
                  <a:pt x="7198" y="2584"/>
                </a:cubicBezTo>
                <a:lnTo>
                  <a:pt x="7170" y="2584"/>
                </a:lnTo>
                <a:cubicBezTo>
                  <a:pt x="7170" y="2578"/>
                  <a:pt x="7170" y="2572"/>
                  <a:pt x="7170" y="2565"/>
                </a:cubicBezTo>
                <a:close/>
                <a:moveTo>
                  <a:pt x="1814" y="2575"/>
                </a:moveTo>
                <a:lnTo>
                  <a:pt x="1814" y="2575"/>
                </a:lnTo>
                <a:cubicBezTo>
                  <a:pt x="1827" y="2576"/>
                  <a:pt x="1836" y="2590"/>
                  <a:pt x="1844" y="2603"/>
                </a:cubicBezTo>
                <a:cubicBezTo>
                  <a:pt x="1841" y="2609"/>
                  <a:pt x="1839" y="2615"/>
                  <a:pt x="1837" y="2621"/>
                </a:cubicBezTo>
                <a:cubicBezTo>
                  <a:pt x="1828" y="2606"/>
                  <a:pt x="1821" y="2590"/>
                  <a:pt x="1814" y="2575"/>
                </a:cubicBezTo>
                <a:close/>
                <a:moveTo>
                  <a:pt x="578" y="2348"/>
                </a:moveTo>
                <a:cubicBezTo>
                  <a:pt x="607" y="2382"/>
                  <a:pt x="628" y="2407"/>
                  <a:pt x="650" y="2434"/>
                </a:cubicBezTo>
                <a:cubicBezTo>
                  <a:pt x="645" y="2444"/>
                  <a:pt x="642" y="2453"/>
                  <a:pt x="638" y="2463"/>
                </a:cubicBezTo>
                <a:cubicBezTo>
                  <a:pt x="654" y="2450"/>
                  <a:pt x="666" y="2428"/>
                  <a:pt x="678" y="2404"/>
                </a:cubicBezTo>
                <a:cubicBezTo>
                  <a:pt x="738" y="2423"/>
                  <a:pt x="784" y="2485"/>
                  <a:pt x="812" y="2619"/>
                </a:cubicBezTo>
                <a:cubicBezTo>
                  <a:pt x="791" y="2624"/>
                  <a:pt x="767" y="2628"/>
                  <a:pt x="740" y="2634"/>
                </a:cubicBezTo>
                <a:cubicBezTo>
                  <a:pt x="734" y="2600"/>
                  <a:pt x="729" y="2574"/>
                  <a:pt x="723" y="2538"/>
                </a:cubicBezTo>
                <a:cubicBezTo>
                  <a:pt x="697" y="2524"/>
                  <a:pt x="666" y="2504"/>
                  <a:pt x="635" y="2487"/>
                </a:cubicBezTo>
                <a:cubicBezTo>
                  <a:pt x="620" y="2462"/>
                  <a:pt x="604" y="2459"/>
                  <a:pt x="582" y="2456"/>
                </a:cubicBezTo>
                <a:cubicBezTo>
                  <a:pt x="581" y="2416"/>
                  <a:pt x="579" y="2385"/>
                  <a:pt x="578" y="2348"/>
                </a:cubicBezTo>
                <a:close/>
                <a:moveTo>
                  <a:pt x="4637" y="2632"/>
                </a:moveTo>
                <a:cubicBezTo>
                  <a:pt x="4637" y="2638"/>
                  <a:pt x="4637" y="2644"/>
                  <a:pt x="4638" y="2650"/>
                </a:cubicBezTo>
                <a:lnTo>
                  <a:pt x="4610" y="2650"/>
                </a:lnTo>
                <a:lnTo>
                  <a:pt x="4609" y="2632"/>
                </a:lnTo>
                <a:close/>
                <a:moveTo>
                  <a:pt x="5350" y="2610"/>
                </a:moveTo>
                <a:lnTo>
                  <a:pt x="5355" y="2666"/>
                </a:lnTo>
                <a:lnTo>
                  <a:pt x="5346" y="2666"/>
                </a:lnTo>
                <a:cubicBezTo>
                  <a:pt x="5344" y="2647"/>
                  <a:pt x="5343" y="2629"/>
                  <a:pt x="5342" y="2610"/>
                </a:cubicBezTo>
                <a:close/>
                <a:moveTo>
                  <a:pt x="344" y="2646"/>
                </a:moveTo>
                <a:cubicBezTo>
                  <a:pt x="344" y="2654"/>
                  <a:pt x="345" y="2665"/>
                  <a:pt x="345" y="2674"/>
                </a:cubicBezTo>
                <a:cubicBezTo>
                  <a:pt x="326" y="2675"/>
                  <a:pt x="308" y="2675"/>
                  <a:pt x="289" y="2675"/>
                </a:cubicBezTo>
                <a:cubicBezTo>
                  <a:pt x="289" y="2665"/>
                  <a:pt x="288" y="2656"/>
                  <a:pt x="288" y="2646"/>
                </a:cubicBezTo>
                <a:close/>
                <a:moveTo>
                  <a:pt x="3423" y="2506"/>
                </a:moveTo>
                <a:cubicBezTo>
                  <a:pt x="3426" y="2562"/>
                  <a:pt x="3430" y="2619"/>
                  <a:pt x="3433" y="2675"/>
                </a:cubicBezTo>
                <a:lnTo>
                  <a:pt x="3420" y="2675"/>
                </a:lnTo>
                <a:cubicBezTo>
                  <a:pt x="3416" y="2619"/>
                  <a:pt x="3413" y="2562"/>
                  <a:pt x="3408" y="2506"/>
                </a:cubicBezTo>
                <a:close/>
                <a:moveTo>
                  <a:pt x="1079" y="2634"/>
                </a:moveTo>
                <a:cubicBezTo>
                  <a:pt x="1086" y="2650"/>
                  <a:pt x="1094" y="2664"/>
                  <a:pt x="1101" y="2679"/>
                </a:cubicBezTo>
                <a:lnTo>
                  <a:pt x="1101" y="2679"/>
                </a:lnTo>
                <a:cubicBezTo>
                  <a:pt x="1088" y="2679"/>
                  <a:pt x="1079" y="2665"/>
                  <a:pt x="1072" y="2653"/>
                </a:cubicBezTo>
                <a:cubicBezTo>
                  <a:pt x="1073" y="2647"/>
                  <a:pt x="1076" y="2641"/>
                  <a:pt x="1079" y="2634"/>
                </a:cubicBezTo>
                <a:close/>
                <a:moveTo>
                  <a:pt x="1101" y="2680"/>
                </a:moveTo>
                <a:cubicBezTo>
                  <a:pt x="1101" y="2681"/>
                  <a:pt x="1101" y="2681"/>
                  <a:pt x="1101" y="2681"/>
                </a:cubicBezTo>
                <a:cubicBezTo>
                  <a:pt x="1100" y="2684"/>
                  <a:pt x="1098" y="2688"/>
                  <a:pt x="1097" y="2691"/>
                </a:cubicBezTo>
                <a:cubicBezTo>
                  <a:pt x="1098" y="2687"/>
                  <a:pt x="1100" y="2684"/>
                  <a:pt x="1101" y="2680"/>
                </a:cubicBezTo>
                <a:close/>
                <a:moveTo>
                  <a:pt x="907" y="2515"/>
                </a:moveTo>
                <a:cubicBezTo>
                  <a:pt x="951" y="2550"/>
                  <a:pt x="978" y="2571"/>
                  <a:pt x="1012" y="2597"/>
                </a:cubicBezTo>
                <a:cubicBezTo>
                  <a:pt x="996" y="2635"/>
                  <a:pt x="985" y="2660"/>
                  <a:pt x="969" y="2694"/>
                </a:cubicBezTo>
                <a:cubicBezTo>
                  <a:pt x="951" y="2643"/>
                  <a:pt x="935" y="2594"/>
                  <a:pt x="907" y="2515"/>
                </a:cubicBezTo>
                <a:close/>
                <a:moveTo>
                  <a:pt x="4000" y="2691"/>
                </a:moveTo>
                <a:cubicBezTo>
                  <a:pt x="4000" y="2697"/>
                  <a:pt x="4000" y="2703"/>
                  <a:pt x="4001" y="2710"/>
                </a:cubicBezTo>
                <a:lnTo>
                  <a:pt x="3973" y="2710"/>
                </a:lnTo>
                <a:lnTo>
                  <a:pt x="3972" y="2691"/>
                </a:lnTo>
                <a:close/>
                <a:moveTo>
                  <a:pt x="4418" y="2685"/>
                </a:moveTo>
                <a:cubicBezTo>
                  <a:pt x="4418" y="2694"/>
                  <a:pt x="4419" y="2703"/>
                  <a:pt x="4419" y="2713"/>
                </a:cubicBezTo>
                <a:lnTo>
                  <a:pt x="4363" y="2713"/>
                </a:lnTo>
                <a:cubicBezTo>
                  <a:pt x="4363" y="2704"/>
                  <a:pt x="4362" y="2694"/>
                  <a:pt x="4362" y="2685"/>
                </a:cubicBezTo>
                <a:close/>
                <a:moveTo>
                  <a:pt x="4699" y="2727"/>
                </a:moveTo>
                <a:cubicBezTo>
                  <a:pt x="4699" y="2727"/>
                  <a:pt x="4699" y="2728"/>
                  <a:pt x="4699" y="2728"/>
                </a:cubicBezTo>
                <a:lnTo>
                  <a:pt x="4699" y="2728"/>
                </a:lnTo>
                <a:cubicBezTo>
                  <a:pt x="4699" y="2728"/>
                  <a:pt x="4699" y="2727"/>
                  <a:pt x="4699" y="2727"/>
                </a:cubicBezTo>
                <a:close/>
                <a:moveTo>
                  <a:pt x="1097" y="2691"/>
                </a:moveTo>
                <a:lnTo>
                  <a:pt x="1097" y="2691"/>
                </a:lnTo>
                <a:cubicBezTo>
                  <a:pt x="1110" y="2693"/>
                  <a:pt x="1118" y="2706"/>
                  <a:pt x="1126" y="2719"/>
                </a:cubicBezTo>
                <a:cubicBezTo>
                  <a:pt x="1124" y="2725"/>
                  <a:pt x="1122" y="2731"/>
                  <a:pt x="1119" y="2737"/>
                </a:cubicBezTo>
                <a:cubicBezTo>
                  <a:pt x="1112" y="2722"/>
                  <a:pt x="1104" y="2706"/>
                  <a:pt x="1097" y="2691"/>
                </a:cubicBezTo>
                <a:close/>
                <a:moveTo>
                  <a:pt x="1450" y="2654"/>
                </a:moveTo>
                <a:lnTo>
                  <a:pt x="1450" y="2654"/>
                </a:lnTo>
                <a:cubicBezTo>
                  <a:pt x="1441" y="2734"/>
                  <a:pt x="1416" y="2775"/>
                  <a:pt x="1375" y="2781"/>
                </a:cubicBezTo>
                <a:cubicBezTo>
                  <a:pt x="1403" y="2734"/>
                  <a:pt x="1422" y="2702"/>
                  <a:pt x="1450" y="2654"/>
                </a:cubicBezTo>
                <a:close/>
                <a:moveTo>
                  <a:pt x="968" y="2818"/>
                </a:moveTo>
                <a:cubicBezTo>
                  <a:pt x="968" y="2824"/>
                  <a:pt x="969" y="2830"/>
                  <a:pt x="969" y="2837"/>
                </a:cubicBezTo>
                <a:lnTo>
                  <a:pt x="941" y="2837"/>
                </a:lnTo>
                <a:lnTo>
                  <a:pt x="941" y="2835"/>
                </a:lnTo>
                <a:cubicBezTo>
                  <a:pt x="941" y="2830"/>
                  <a:pt x="941" y="2824"/>
                  <a:pt x="940" y="2818"/>
                </a:cubicBezTo>
                <a:close/>
                <a:moveTo>
                  <a:pt x="2693" y="2617"/>
                </a:moveTo>
                <a:cubicBezTo>
                  <a:pt x="2709" y="2693"/>
                  <a:pt x="2714" y="2769"/>
                  <a:pt x="2720" y="2844"/>
                </a:cubicBezTo>
                <a:cubicBezTo>
                  <a:pt x="2693" y="2770"/>
                  <a:pt x="2685" y="2694"/>
                  <a:pt x="2693" y="2617"/>
                </a:cubicBezTo>
                <a:close/>
                <a:moveTo>
                  <a:pt x="1961" y="2794"/>
                </a:moveTo>
                <a:cubicBezTo>
                  <a:pt x="1962" y="2813"/>
                  <a:pt x="1964" y="2832"/>
                  <a:pt x="1965" y="2850"/>
                </a:cubicBezTo>
                <a:lnTo>
                  <a:pt x="1955" y="2850"/>
                </a:lnTo>
                <a:cubicBezTo>
                  <a:pt x="1955" y="2832"/>
                  <a:pt x="1953" y="2813"/>
                  <a:pt x="1952" y="2794"/>
                </a:cubicBezTo>
                <a:close/>
                <a:moveTo>
                  <a:pt x="1372" y="2859"/>
                </a:moveTo>
                <a:cubicBezTo>
                  <a:pt x="1379" y="2875"/>
                  <a:pt x="1388" y="2890"/>
                  <a:pt x="1396" y="2906"/>
                </a:cubicBezTo>
                <a:cubicBezTo>
                  <a:pt x="1395" y="2907"/>
                  <a:pt x="1394" y="2909"/>
                  <a:pt x="1393" y="2910"/>
                </a:cubicBezTo>
                <a:lnTo>
                  <a:pt x="1393" y="2910"/>
                </a:lnTo>
                <a:cubicBezTo>
                  <a:pt x="1375" y="2892"/>
                  <a:pt x="1370" y="2884"/>
                  <a:pt x="1365" y="2877"/>
                </a:cubicBezTo>
                <a:cubicBezTo>
                  <a:pt x="1368" y="2871"/>
                  <a:pt x="1371" y="2865"/>
                  <a:pt x="1372" y="2859"/>
                </a:cubicBezTo>
                <a:close/>
                <a:moveTo>
                  <a:pt x="1403" y="2930"/>
                </a:moveTo>
                <a:cubicBezTo>
                  <a:pt x="1414" y="2941"/>
                  <a:pt x="1415" y="2945"/>
                  <a:pt x="1413" y="2945"/>
                </a:cubicBezTo>
                <a:cubicBezTo>
                  <a:pt x="1410" y="2945"/>
                  <a:pt x="1402" y="2941"/>
                  <a:pt x="1394" y="2937"/>
                </a:cubicBezTo>
                <a:cubicBezTo>
                  <a:pt x="1397" y="2935"/>
                  <a:pt x="1400" y="2933"/>
                  <a:pt x="1403" y="2930"/>
                </a:cubicBezTo>
                <a:close/>
                <a:moveTo>
                  <a:pt x="3928" y="2857"/>
                </a:moveTo>
                <a:cubicBezTo>
                  <a:pt x="3929" y="2890"/>
                  <a:pt x="3931" y="2907"/>
                  <a:pt x="3932" y="2940"/>
                </a:cubicBezTo>
                <a:cubicBezTo>
                  <a:pt x="3919" y="2946"/>
                  <a:pt x="3904" y="2953"/>
                  <a:pt x="3885" y="2960"/>
                </a:cubicBezTo>
                <a:cubicBezTo>
                  <a:pt x="3879" y="2924"/>
                  <a:pt x="3875" y="2899"/>
                  <a:pt x="3867" y="2857"/>
                </a:cubicBezTo>
                <a:close/>
                <a:moveTo>
                  <a:pt x="1433" y="2912"/>
                </a:moveTo>
                <a:cubicBezTo>
                  <a:pt x="1436" y="2912"/>
                  <a:pt x="1443" y="2934"/>
                  <a:pt x="1465" y="2975"/>
                </a:cubicBezTo>
                <a:cubicBezTo>
                  <a:pt x="1441" y="2954"/>
                  <a:pt x="1423" y="2938"/>
                  <a:pt x="1410" y="2926"/>
                </a:cubicBezTo>
                <a:lnTo>
                  <a:pt x="1410" y="2926"/>
                </a:lnTo>
                <a:cubicBezTo>
                  <a:pt x="1417" y="2920"/>
                  <a:pt x="1425" y="2915"/>
                  <a:pt x="1432" y="2912"/>
                </a:cubicBezTo>
                <a:cubicBezTo>
                  <a:pt x="1433" y="2912"/>
                  <a:pt x="1433" y="2912"/>
                  <a:pt x="1433" y="2912"/>
                </a:cubicBezTo>
                <a:close/>
                <a:moveTo>
                  <a:pt x="3322" y="2977"/>
                </a:moveTo>
                <a:cubicBezTo>
                  <a:pt x="3322" y="2983"/>
                  <a:pt x="3322" y="2988"/>
                  <a:pt x="3323" y="2996"/>
                </a:cubicBezTo>
                <a:lnTo>
                  <a:pt x="3295" y="2996"/>
                </a:lnTo>
                <a:cubicBezTo>
                  <a:pt x="3294" y="2988"/>
                  <a:pt x="3294" y="2983"/>
                  <a:pt x="3294" y="2977"/>
                </a:cubicBezTo>
                <a:close/>
                <a:moveTo>
                  <a:pt x="1332" y="2919"/>
                </a:moveTo>
                <a:cubicBezTo>
                  <a:pt x="1335" y="2950"/>
                  <a:pt x="1337" y="2981"/>
                  <a:pt x="1340" y="3012"/>
                </a:cubicBezTo>
                <a:lnTo>
                  <a:pt x="1338" y="3012"/>
                </a:lnTo>
                <a:cubicBezTo>
                  <a:pt x="1335" y="3013"/>
                  <a:pt x="1331" y="3015"/>
                  <a:pt x="1327" y="3016"/>
                </a:cubicBezTo>
                <a:cubicBezTo>
                  <a:pt x="1321" y="2985"/>
                  <a:pt x="1315" y="2956"/>
                  <a:pt x="1309" y="2925"/>
                </a:cubicBezTo>
                <a:cubicBezTo>
                  <a:pt x="1318" y="2922"/>
                  <a:pt x="1325" y="2921"/>
                  <a:pt x="1332" y="2919"/>
                </a:cubicBezTo>
                <a:close/>
                <a:moveTo>
                  <a:pt x="2033" y="2972"/>
                </a:moveTo>
                <a:cubicBezTo>
                  <a:pt x="2034" y="2983"/>
                  <a:pt x="2036" y="2991"/>
                  <a:pt x="2037" y="3000"/>
                </a:cubicBezTo>
                <a:cubicBezTo>
                  <a:pt x="2022" y="3008"/>
                  <a:pt x="2008" y="3015"/>
                  <a:pt x="1993" y="3022"/>
                </a:cubicBezTo>
                <a:cubicBezTo>
                  <a:pt x="1992" y="3006"/>
                  <a:pt x="1989" y="2990"/>
                  <a:pt x="1987" y="2974"/>
                </a:cubicBezTo>
                <a:cubicBezTo>
                  <a:pt x="2002" y="2974"/>
                  <a:pt x="2018" y="2974"/>
                  <a:pt x="2033" y="2972"/>
                </a:cubicBezTo>
                <a:close/>
                <a:moveTo>
                  <a:pt x="1025" y="2968"/>
                </a:moveTo>
                <a:cubicBezTo>
                  <a:pt x="1025" y="2987"/>
                  <a:pt x="1026" y="3006"/>
                  <a:pt x="1028" y="3024"/>
                </a:cubicBezTo>
                <a:lnTo>
                  <a:pt x="1019" y="3024"/>
                </a:lnTo>
                <a:cubicBezTo>
                  <a:pt x="1018" y="3006"/>
                  <a:pt x="1016" y="2987"/>
                  <a:pt x="1015" y="2968"/>
                </a:cubicBezTo>
                <a:close/>
                <a:moveTo>
                  <a:pt x="1160" y="2905"/>
                </a:moveTo>
                <a:cubicBezTo>
                  <a:pt x="1166" y="2938"/>
                  <a:pt x="1172" y="2969"/>
                  <a:pt x="1188" y="3065"/>
                </a:cubicBezTo>
                <a:cubicBezTo>
                  <a:pt x="1149" y="2996"/>
                  <a:pt x="1132" y="2968"/>
                  <a:pt x="1107" y="2925"/>
                </a:cubicBezTo>
                <a:cubicBezTo>
                  <a:pt x="1131" y="2916"/>
                  <a:pt x="1143" y="2912"/>
                  <a:pt x="1160" y="2905"/>
                </a:cubicBezTo>
                <a:close/>
                <a:moveTo>
                  <a:pt x="941" y="2974"/>
                </a:moveTo>
                <a:cubicBezTo>
                  <a:pt x="947" y="3005"/>
                  <a:pt x="953" y="3035"/>
                  <a:pt x="957" y="3066"/>
                </a:cubicBezTo>
                <a:cubicBezTo>
                  <a:pt x="950" y="3068"/>
                  <a:pt x="943" y="3071"/>
                  <a:pt x="934" y="3072"/>
                </a:cubicBezTo>
                <a:cubicBezTo>
                  <a:pt x="932" y="3041"/>
                  <a:pt x="929" y="3010"/>
                  <a:pt x="928" y="2978"/>
                </a:cubicBezTo>
                <a:cubicBezTo>
                  <a:pt x="932" y="2977"/>
                  <a:pt x="937" y="2975"/>
                  <a:pt x="941" y="2974"/>
                </a:cubicBezTo>
                <a:close/>
                <a:moveTo>
                  <a:pt x="991" y="3156"/>
                </a:moveTo>
                <a:cubicBezTo>
                  <a:pt x="991" y="3162"/>
                  <a:pt x="991" y="3169"/>
                  <a:pt x="991" y="3175"/>
                </a:cubicBezTo>
                <a:lnTo>
                  <a:pt x="963" y="3175"/>
                </a:lnTo>
                <a:cubicBezTo>
                  <a:pt x="963" y="3169"/>
                  <a:pt x="963" y="3162"/>
                  <a:pt x="963" y="3156"/>
                </a:cubicBezTo>
                <a:close/>
                <a:moveTo>
                  <a:pt x="1631" y="2974"/>
                </a:moveTo>
                <a:cubicBezTo>
                  <a:pt x="1658" y="2999"/>
                  <a:pt x="1683" y="3024"/>
                  <a:pt x="1713" y="3053"/>
                </a:cubicBezTo>
                <a:cubicBezTo>
                  <a:pt x="1681" y="3100"/>
                  <a:pt x="1652" y="3143"/>
                  <a:pt x="1618" y="3193"/>
                </a:cubicBezTo>
                <a:cubicBezTo>
                  <a:pt x="1581" y="3081"/>
                  <a:pt x="1605" y="3022"/>
                  <a:pt x="1631" y="2974"/>
                </a:cubicBezTo>
                <a:close/>
                <a:moveTo>
                  <a:pt x="2323" y="3189"/>
                </a:moveTo>
                <a:cubicBezTo>
                  <a:pt x="2323" y="3208"/>
                  <a:pt x="2324" y="3225"/>
                  <a:pt x="2325" y="3244"/>
                </a:cubicBezTo>
                <a:lnTo>
                  <a:pt x="2317" y="3244"/>
                </a:lnTo>
                <a:cubicBezTo>
                  <a:pt x="2315" y="3225"/>
                  <a:pt x="2314" y="3208"/>
                  <a:pt x="2312" y="3189"/>
                </a:cubicBezTo>
                <a:close/>
                <a:moveTo>
                  <a:pt x="928" y="3194"/>
                </a:moveTo>
                <a:cubicBezTo>
                  <a:pt x="929" y="3214"/>
                  <a:pt x="931" y="3231"/>
                  <a:pt x="932" y="3250"/>
                </a:cubicBezTo>
                <a:lnTo>
                  <a:pt x="922" y="3250"/>
                </a:lnTo>
                <a:cubicBezTo>
                  <a:pt x="922" y="3231"/>
                  <a:pt x="920" y="3212"/>
                  <a:pt x="919" y="3194"/>
                </a:cubicBezTo>
                <a:close/>
                <a:moveTo>
                  <a:pt x="21506" y="0"/>
                </a:moveTo>
                <a:cubicBezTo>
                  <a:pt x="21497" y="0"/>
                  <a:pt x="21487" y="5"/>
                  <a:pt x="21484" y="14"/>
                </a:cubicBezTo>
                <a:cubicBezTo>
                  <a:pt x="21467" y="57"/>
                  <a:pt x="21446" y="67"/>
                  <a:pt x="21423" y="67"/>
                </a:cubicBezTo>
                <a:cubicBezTo>
                  <a:pt x="21403" y="67"/>
                  <a:pt x="21382" y="59"/>
                  <a:pt x="21362" y="59"/>
                </a:cubicBezTo>
                <a:cubicBezTo>
                  <a:pt x="21360" y="59"/>
                  <a:pt x="21359" y="59"/>
                  <a:pt x="21357" y="59"/>
                </a:cubicBezTo>
                <a:cubicBezTo>
                  <a:pt x="21357" y="59"/>
                  <a:pt x="21357" y="59"/>
                  <a:pt x="21356" y="59"/>
                </a:cubicBezTo>
                <a:cubicBezTo>
                  <a:pt x="21330" y="59"/>
                  <a:pt x="21294" y="19"/>
                  <a:pt x="21271" y="19"/>
                </a:cubicBezTo>
                <a:cubicBezTo>
                  <a:pt x="21267" y="19"/>
                  <a:pt x="21262" y="21"/>
                  <a:pt x="21259" y="25"/>
                </a:cubicBezTo>
                <a:cubicBezTo>
                  <a:pt x="21241" y="49"/>
                  <a:pt x="21220" y="55"/>
                  <a:pt x="21199" y="55"/>
                </a:cubicBezTo>
                <a:cubicBezTo>
                  <a:pt x="21177" y="55"/>
                  <a:pt x="21156" y="49"/>
                  <a:pt x="21136" y="49"/>
                </a:cubicBezTo>
                <a:cubicBezTo>
                  <a:pt x="21119" y="49"/>
                  <a:pt x="21104" y="54"/>
                  <a:pt x="21091" y="71"/>
                </a:cubicBezTo>
                <a:cubicBezTo>
                  <a:pt x="21069" y="100"/>
                  <a:pt x="21049" y="110"/>
                  <a:pt x="21029" y="110"/>
                </a:cubicBezTo>
                <a:cubicBezTo>
                  <a:pt x="20996" y="110"/>
                  <a:pt x="20964" y="83"/>
                  <a:pt x="20929" y="68"/>
                </a:cubicBezTo>
                <a:cubicBezTo>
                  <a:pt x="20927" y="67"/>
                  <a:pt x="20924" y="66"/>
                  <a:pt x="20922" y="66"/>
                </a:cubicBezTo>
                <a:cubicBezTo>
                  <a:pt x="20902" y="66"/>
                  <a:pt x="20881" y="101"/>
                  <a:pt x="20859" y="105"/>
                </a:cubicBezTo>
                <a:cubicBezTo>
                  <a:pt x="20856" y="105"/>
                  <a:pt x="20853" y="106"/>
                  <a:pt x="20851" y="106"/>
                </a:cubicBezTo>
                <a:cubicBezTo>
                  <a:pt x="20831" y="106"/>
                  <a:pt x="20808" y="92"/>
                  <a:pt x="20784" y="86"/>
                </a:cubicBezTo>
                <a:cubicBezTo>
                  <a:pt x="20775" y="108"/>
                  <a:pt x="20760" y="142"/>
                  <a:pt x="20745" y="175"/>
                </a:cubicBezTo>
                <a:cubicBezTo>
                  <a:pt x="20723" y="140"/>
                  <a:pt x="20703" y="103"/>
                  <a:pt x="20681" y="67"/>
                </a:cubicBezTo>
                <a:cubicBezTo>
                  <a:pt x="20666" y="102"/>
                  <a:pt x="20651" y="136"/>
                  <a:pt x="20635" y="174"/>
                </a:cubicBezTo>
                <a:cubicBezTo>
                  <a:pt x="20625" y="159"/>
                  <a:pt x="20614" y="145"/>
                  <a:pt x="20598" y="120"/>
                </a:cubicBezTo>
                <a:cubicBezTo>
                  <a:pt x="20586" y="161"/>
                  <a:pt x="20573" y="205"/>
                  <a:pt x="20557" y="265"/>
                </a:cubicBezTo>
                <a:cubicBezTo>
                  <a:pt x="20542" y="203"/>
                  <a:pt x="20535" y="171"/>
                  <a:pt x="20523" y="122"/>
                </a:cubicBezTo>
                <a:cubicBezTo>
                  <a:pt x="20511" y="122"/>
                  <a:pt x="20498" y="125"/>
                  <a:pt x="20485" y="125"/>
                </a:cubicBezTo>
                <a:cubicBezTo>
                  <a:pt x="20476" y="125"/>
                  <a:pt x="20468" y="124"/>
                  <a:pt x="20460" y="121"/>
                </a:cubicBezTo>
                <a:cubicBezTo>
                  <a:pt x="20433" y="109"/>
                  <a:pt x="20408" y="84"/>
                  <a:pt x="20397" y="75"/>
                </a:cubicBezTo>
                <a:cubicBezTo>
                  <a:pt x="20364" y="92"/>
                  <a:pt x="20336" y="123"/>
                  <a:pt x="20315" y="123"/>
                </a:cubicBezTo>
                <a:cubicBezTo>
                  <a:pt x="20311" y="123"/>
                  <a:pt x="20306" y="121"/>
                  <a:pt x="20302" y="118"/>
                </a:cubicBezTo>
                <a:cubicBezTo>
                  <a:pt x="20285" y="103"/>
                  <a:pt x="20268" y="97"/>
                  <a:pt x="20252" y="97"/>
                </a:cubicBezTo>
                <a:cubicBezTo>
                  <a:pt x="20214" y="97"/>
                  <a:pt x="20181" y="129"/>
                  <a:pt x="20145" y="129"/>
                </a:cubicBezTo>
                <a:cubicBezTo>
                  <a:pt x="20137" y="129"/>
                  <a:pt x="20128" y="128"/>
                  <a:pt x="20120" y="124"/>
                </a:cubicBezTo>
                <a:cubicBezTo>
                  <a:pt x="20119" y="192"/>
                  <a:pt x="20117" y="243"/>
                  <a:pt x="20116" y="302"/>
                </a:cubicBezTo>
                <a:cubicBezTo>
                  <a:pt x="20107" y="287"/>
                  <a:pt x="20101" y="281"/>
                  <a:pt x="20099" y="273"/>
                </a:cubicBezTo>
                <a:cubicBezTo>
                  <a:pt x="20094" y="228"/>
                  <a:pt x="20088" y="184"/>
                  <a:pt x="20082" y="137"/>
                </a:cubicBezTo>
                <a:cubicBezTo>
                  <a:pt x="20048" y="125"/>
                  <a:pt x="20015" y="122"/>
                  <a:pt x="19981" y="122"/>
                </a:cubicBezTo>
                <a:cubicBezTo>
                  <a:pt x="19940" y="122"/>
                  <a:pt x="19900" y="127"/>
                  <a:pt x="19858" y="127"/>
                </a:cubicBezTo>
                <a:cubicBezTo>
                  <a:pt x="19801" y="127"/>
                  <a:pt x="19742" y="117"/>
                  <a:pt x="19679" y="74"/>
                </a:cubicBezTo>
                <a:cubicBezTo>
                  <a:pt x="19674" y="109"/>
                  <a:pt x="19668" y="150"/>
                  <a:pt x="19660" y="209"/>
                </a:cubicBezTo>
                <a:cubicBezTo>
                  <a:pt x="19642" y="137"/>
                  <a:pt x="19635" y="103"/>
                  <a:pt x="19626" y="69"/>
                </a:cubicBezTo>
                <a:cubicBezTo>
                  <a:pt x="19613" y="69"/>
                  <a:pt x="19601" y="67"/>
                  <a:pt x="19589" y="67"/>
                </a:cubicBezTo>
                <a:cubicBezTo>
                  <a:pt x="19582" y="67"/>
                  <a:pt x="19576" y="68"/>
                  <a:pt x="19570" y="71"/>
                </a:cubicBezTo>
                <a:cubicBezTo>
                  <a:pt x="19558" y="78"/>
                  <a:pt x="19551" y="106"/>
                  <a:pt x="19548" y="112"/>
                </a:cubicBezTo>
                <a:cubicBezTo>
                  <a:pt x="19518" y="97"/>
                  <a:pt x="19493" y="72"/>
                  <a:pt x="19471" y="72"/>
                </a:cubicBezTo>
                <a:cubicBezTo>
                  <a:pt x="19469" y="72"/>
                  <a:pt x="19468" y="72"/>
                  <a:pt x="19467" y="72"/>
                </a:cubicBezTo>
                <a:cubicBezTo>
                  <a:pt x="19457" y="73"/>
                  <a:pt x="19447" y="74"/>
                  <a:pt x="19437" y="74"/>
                </a:cubicBezTo>
                <a:cubicBezTo>
                  <a:pt x="19394" y="74"/>
                  <a:pt x="19351" y="67"/>
                  <a:pt x="19308" y="67"/>
                </a:cubicBezTo>
                <a:cubicBezTo>
                  <a:pt x="19261" y="67"/>
                  <a:pt x="19216" y="75"/>
                  <a:pt x="19173" y="108"/>
                </a:cubicBezTo>
                <a:cubicBezTo>
                  <a:pt x="19158" y="96"/>
                  <a:pt x="19139" y="80"/>
                  <a:pt x="19112" y="59"/>
                </a:cubicBezTo>
                <a:cubicBezTo>
                  <a:pt x="19112" y="131"/>
                  <a:pt x="19112" y="183"/>
                  <a:pt x="19111" y="239"/>
                </a:cubicBezTo>
                <a:cubicBezTo>
                  <a:pt x="19095" y="237"/>
                  <a:pt x="19081" y="236"/>
                  <a:pt x="19067" y="234"/>
                </a:cubicBezTo>
                <a:cubicBezTo>
                  <a:pt x="19059" y="177"/>
                  <a:pt x="19052" y="125"/>
                  <a:pt x="19045" y="77"/>
                </a:cubicBezTo>
                <a:cubicBezTo>
                  <a:pt x="19011" y="112"/>
                  <a:pt x="18981" y="145"/>
                  <a:pt x="18950" y="178"/>
                </a:cubicBezTo>
                <a:cubicBezTo>
                  <a:pt x="18943" y="137"/>
                  <a:pt x="18939" y="111"/>
                  <a:pt x="18934" y="86"/>
                </a:cubicBezTo>
                <a:cubicBezTo>
                  <a:pt x="18916" y="74"/>
                  <a:pt x="18899" y="69"/>
                  <a:pt x="18881" y="69"/>
                </a:cubicBezTo>
                <a:cubicBezTo>
                  <a:pt x="18831" y="69"/>
                  <a:pt x="18782" y="107"/>
                  <a:pt x="18732" y="107"/>
                </a:cubicBezTo>
                <a:cubicBezTo>
                  <a:pt x="18713" y="107"/>
                  <a:pt x="18694" y="101"/>
                  <a:pt x="18674" y="87"/>
                </a:cubicBezTo>
                <a:cubicBezTo>
                  <a:pt x="18643" y="121"/>
                  <a:pt x="18606" y="159"/>
                  <a:pt x="18575" y="192"/>
                </a:cubicBezTo>
                <a:cubicBezTo>
                  <a:pt x="18558" y="164"/>
                  <a:pt x="18547" y="149"/>
                  <a:pt x="18540" y="139"/>
                </a:cubicBezTo>
                <a:cubicBezTo>
                  <a:pt x="18528" y="178"/>
                  <a:pt x="18516" y="218"/>
                  <a:pt x="18503" y="264"/>
                </a:cubicBezTo>
                <a:cubicBezTo>
                  <a:pt x="18472" y="186"/>
                  <a:pt x="18450" y="128"/>
                  <a:pt x="18433" y="84"/>
                </a:cubicBezTo>
                <a:cubicBezTo>
                  <a:pt x="18404" y="124"/>
                  <a:pt x="18372" y="132"/>
                  <a:pt x="18340" y="132"/>
                </a:cubicBezTo>
                <a:cubicBezTo>
                  <a:pt x="18319" y="132"/>
                  <a:pt x="18298" y="128"/>
                  <a:pt x="18279" y="128"/>
                </a:cubicBezTo>
                <a:cubicBezTo>
                  <a:pt x="18260" y="128"/>
                  <a:pt x="18242" y="131"/>
                  <a:pt x="18225" y="143"/>
                </a:cubicBezTo>
                <a:cubicBezTo>
                  <a:pt x="18221" y="186"/>
                  <a:pt x="18218" y="218"/>
                  <a:pt x="18213" y="261"/>
                </a:cubicBezTo>
                <a:cubicBezTo>
                  <a:pt x="18160" y="211"/>
                  <a:pt x="18116" y="168"/>
                  <a:pt x="18094" y="146"/>
                </a:cubicBezTo>
                <a:cubicBezTo>
                  <a:pt x="17987" y="193"/>
                  <a:pt x="17900" y="231"/>
                  <a:pt x="17801" y="274"/>
                </a:cubicBezTo>
                <a:cubicBezTo>
                  <a:pt x="17797" y="290"/>
                  <a:pt x="17787" y="327"/>
                  <a:pt x="17775" y="364"/>
                </a:cubicBezTo>
                <a:cubicBezTo>
                  <a:pt x="17751" y="321"/>
                  <a:pt x="17732" y="287"/>
                  <a:pt x="17715" y="253"/>
                </a:cubicBezTo>
                <a:cubicBezTo>
                  <a:pt x="17692" y="289"/>
                  <a:pt x="17668" y="310"/>
                  <a:pt x="17643" y="310"/>
                </a:cubicBezTo>
                <a:cubicBezTo>
                  <a:pt x="17620" y="310"/>
                  <a:pt x="17596" y="292"/>
                  <a:pt x="17570" y="252"/>
                </a:cubicBezTo>
                <a:cubicBezTo>
                  <a:pt x="17560" y="271"/>
                  <a:pt x="17547" y="292"/>
                  <a:pt x="17535" y="312"/>
                </a:cubicBezTo>
                <a:cubicBezTo>
                  <a:pt x="17510" y="286"/>
                  <a:pt x="17489" y="265"/>
                  <a:pt x="17478" y="252"/>
                </a:cubicBezTo>
                <a:cubicBezTo>
                  <a:pt x="17447" y="273"/>
                  <a:pt x="17425" y="300"/>
                  <a:pt x="17400" y="302"/>
                </a:cubicBezTo>
                <a:cubicBezTo>
                  <a:pt x="17367" y="305"/>
                  <a:pt x="17334" y="306"/>
                  <a:pt x="17302" y="306"/>
                </a:cubicBezTo>
                <a:cubicBezTo>
                  <a:pt x="17247" y="306"/>
                  <a:pt x="17192" y="303"/>
                  <a:pt x="17137" y="303"/>
                </a:cubicBezTo>
                <a:cubicBezTo>
                  <a:pt x="17038" y="303"/>
                  <a:pt x="16940" y="312"/>
                  <a:pt x="16845" y="362"/>
                </a:cubicBezTo>
                <a:cubicBezTo>
                  <a:pt x="16804" y="384"/>
                  <a:pt x="16760" y="355"/>
                  <a:pt x="16716" y="405"/>
                </a:cubicBezTo>
                <a:cubicBezTo>
                  <a:pt x="16709" y="412"/>
                  <a:pt x="16702" y="415"/>
                  <a:pt x="16693" y="415"/>
                </a:cubicBezTo>
                <a:cubicBezTo>
                  <a:pt x="16661" y="415"/>
                  <a:pt x="16613" y="373"/>
                  <a:pt x="16576" y="367"/>
                </a:cubicBezTo>
                <a:cubicBezTo>
                  <a:pt x="16574" y="366"/>
                  <a:pt x="16572" y="366"/>
                  <a:pt x="16569" y="366"/>
                </a:cubicBezTo>
                <a:cubicBezTo>
                  <a:pt x="16546" y="366"/>
                  <a:pt x="16521" y="381"/>
                  <a:pt x="16504" y="405"/>
                </a:cubicBezTo>
                <a:cubicBezTo>
                  <a:pt x="16492" y="420"/>
                  <a:pt x="16480" y="426"/>
                  <a:pt x="16468" y="426"/>
                </a:cubicBezTo>
                <a:cubicBezTo>
                  <a:pt x="16437" y="426"/>
                  <a:pt x="16404" y="393"/>
                  <a:pt x="16374" y="393"/>
                </a:cubicBezTo>
                <a:cubicBezTo>
                  <a:pt x="16360" y="393"/>
                  <a:pt x="16347" y="400"/>
                  <a:pt x="16335" y="420"/>
                </a:cubicBezTo>
                <a:cubicBezTo>
                  <a:pt x="16334" y="420"/>
                  <a:pt x="16334" y="420"/>
                  <a:pt x="16334" y="420"/>
                </a:cubicBezTo>
                <a:cubicBezTo>
                  <a:pt x="16330" y="420"/>
                  <a:pt x="16319" y="401"/>
                  <a:pt x="16311" y="395"/>
                </a:cubicBezTo>
                <a:cubicBezTo>
                  <a:pt x="16305" y="387"/>
                  <a:pt x="16298" y="381"/>
                  <a:pt x="16292" y="376"/>
                </a:cubicBezTo>
                <a:cubicBezTo>
                  <a:pt x="16254" y="459"/>
                  <a:pt x="16224" y="564"/>
                  <a:pt x="16154" y="567"/>
                </a:cubicBezTo>
                <a:cubicBezTo>
                  <a:pt x="16159" y="504"/>
                  <a:pt x="16167" y="443"/>
                  <a:pt x="16176" y="356"/>
                </a:cubicBezTo>
                <a:lnTo>
                  <a:pt x="16176" y="356"/>
                </a:lnTo>
                <a:cubicBezTo>
                  <a:pt x="16145" y="395"/>
                  <a:pt x="16127" y="414"/>
                  <a:pt x="16112" y="433"/>
                </a:cubicBezTo>
                <a:cubicBezTo>
                  <a:pt x="16096" y="405"/>
                  <a:pt x="16084" y="387"/>
                  <a:pt x="16073" y="368"/>
                </a:cubicBezTo>
                <a:cubicBezTo>
                  <a:pt x="16057" y="405"/>
                  <a:pt x="16039" y="443"/>
                  <a:pt x="16017" y="492"/>
                </a:cubicBezTo>
                <a:lnTo>
                  <a:pt x="15915" y="492"/>
                </a:lnTo>
                <a:cubicBezTo>
                  <a:pt x="15911" y="521"/>
                  <a:pt x="15903" y="562"/>
                  <a:pt x="15892" y="639"/>
                </a:cubicBezTo>
                <a:cubicBezTo>
                  <a:pt x="15876" y="530"/>
                  <a:pt x="15868" y="478"/>
                  <a:pt x="15855" y="383"/>
                </a:cubicBezTo>
                <a:cubicBezTo>
                  <a:pt x="15828" y="489"/>
                  <a:pt x="15811" y="564"/>
                  <a:pt x="15790" y="634"/>
                </a:cubicBezTo>
                <a:cubicBezTo>
                  <a:pt x="15787" y="645"/>
                  <a:pt x="15776" y="645"/>
                  <a:pt x="15762" y="654"/>
                </a:cubicBezTo>
                <a:cubicBezTo>
                  <a:pt x="15739" y="615"/>
                  <a:pt x="15714" y="574"/>
                  <a:pt x="15690" y="536"/>
                </a:cubicBezTo>
                <a:cubicBezTo>
                  <a:pt x="15632" y="557"/>
                  <a:pt x="15583" y="646"/>
                  <a:pt x="15523" y="646"/>
                </a:cubicBezTo>
                <a:cubicBezTo>
                  <a:pt x="15493" y="646"/>
                  <a:pt x="15460" y="624"/>
                  <a:pt x="15422" y="561"/>
                </a:cubicBezTo>
                <a:cubicBezTo>
                  <a:pt x="15480" y="512"/>
                  <a:pt x="15484" y="420"/>
                  <a:pt x="15469" y="312"/>
                </a:cubicBezTo>
                <a:lnTo>
                  <a:pt x="15469" y="312"/>
                </a:lnTo>
                <a:cubicBezTo>
                  <a:pt x="15419" y="381"/>
                  <a:pt x="15368" y="451"/>
                  <a:pt x="15316" y="521"/>
                </a:cubicBezTo>
                <a:cubicBezTo>
                  <a:pt x="15316" y="539"/>
                  <a:pt x="15315" y="565"/>
                  <a:pt x="15314" y="602"/>
                </a:cubicBezTo>
                <a:cubicBezTo>
                  <a:pt x="15260" y="530"/>
                  <a:pt x="15230" y="375"/>
                  <a:pt x="15158" y="375"/>
                </a:cubicBezTo>
                <a:cubicBezTo>
                  <a:pt x="15151" y="375"/>
                  <a:pt x="15144" y="376"/>
                  <a:pt x="15137" y="378"/>
                </a:cubicBezTo>
                <a:cubicBezTo>
                  <a:pt x="15152" y="417"/>
                  <a:pt x="15161" y="442"/>
                  <a:pt x="15181" y="495"/>
                </a:cubicBezTo>
                <a:cubicBezTo>
                  <a:pt x="15136" y="478"/>
                  <a:pt x="15095" y="423"/>
                  <a:pt x="15062" y="423"/>
                </a:cubicBezTo>
                <a:cubicBezTo>
                  <a:pt x="15045" y="423"/>
                  <a:pt x="15031" y="436"/>
                  <a:pt x="15018" y="476"/>
                </a:cubicBezTo>
                <a:cubicBezTo>
                  <a:pt x="15003" y="455"/>
                  <a:pt x="14994" y="443"/>
                  <a:pt x="14983" y="427"/>
                </a:cubicBezTo>
                <a:cubicBezTo>
                  <a:pt x="14978" y="477"/>
                  <a:pt x="14975" y="509"/>
                  <a:pt x="14971" y="552"/>
                </a:cubicBezTo>
                <a:cubicBezTo>
                  <a:pt x="14955" y="501"/>
                  <a:pt x="14943" y="464"/>
                  <a:pt x="14928" y="415"/>
                </a:cubicBezTo>
                <a:cubicBezTo>
                  <a:pt x="14890" y="468"/>
                  <a:pt x="14851" y="495"/>
                  <a:pt x="14814" y="495"/>
                </a:cubicBezTo>
                <a:cubicBezTo>
                  <a:pt x="14788" y="495"/>
                  <a:pt x="14764" y="481"/>
                  <a:pt x="14743" y="452"/>
                </a:cubicBezTo>
                <a:cubicBezTo>
                  <a:pt x="14703" y="458"/>
                  <a:pt x="14672" y="476"/>
                  <a:pt x="14649" y="476"/>
                </a:cubicBezTo>
                <a:cubicBezTo>
                  <a:pt x="14639" y="476"/>
                  <a:pt x="14631" y="473"/>
                  <a:pt x="14624" y="465"/>
                </a:cubicBezTo>
                <a:cubicBezTo>
                  <a:pt x="14598" y="438"/>
                  <a:pt x="14576" y="423"/>
                  <a:pt x="14555" y="423"/>
                </a:cubicBezTo>
                <a:cubicBezTo>
                  <a:pt x="14536" y="423"/>
                  <a:pt x="14517" y="437"/>
                  <a:pt x="14498" y="467"/>
                </a:cubicBezTo>
                <a:cubicBezTo>
                  <a:pt x="14488" y="484"/>
                  <a:pt x="14477" y="491"/>
                  <a:pt x="14466" y="491"/>
                </a:cubicBezTo>
                <a:cubicBezTo>
                  <a:pt x="14439" y="491"/>
                  <a:pt x="14412" y="449"/>
                  <a:pt x="14384" y="426"/>
                </a:cubicBezTo>
                <a:cubicBezTo>
                  <a:pt x="14375" y="440"/>
                  <a:pt x="14368" y="464"/>
                  <a:pt x="14357" y="473"/>
                </a:cubicBezTo>
                <a:cubicBezTo>
                  <a:pt x="14340" y="486"/>
                  <a:pt x="14322" y="490"/>
                  <a:pt x="14304" y="490"/>
                </a:cubicBezTo>
                <a:cubicBezTo>
                  <a:pt x="14281" y="490"/>
                  <a:pt x="14258" y="484"/>
                  <a:pt x="14235" y="484"/>
                </a:cubicBezTo>
                <a:cubicBezTo>
                  <a:pt x="14206" y="484"/>
                  <a:pt x="14178" y="493"/>
                  <a:pt x="14154" y="533"/>
                </a:cubicBezTo>
                <a:cubicBezTo>
                  <a:pt x="14154" y="533"/>
                  <a:pt x="14154" y="533"/>
                  <a:pt x="14154" y="533"/>
                </a:cubicBezTo>
                <a:cubicBezTo>
                  <a:pt x="14152" y="533"/>
                  <a:pt x="14139" y="506"/>
                  <a:pt x="14132" y="495"/>
                </a:cubicBezTo>
                <a:cubicBezTo>
                  <a:pt x="14128" y="489"/>
                  <a:pt x="14124" y="486"/>
                  <a:pt x="14120" y="486"/>
                </a:cubicBezTo>
                <a:cubicBezTo>
                  <a:pt x="14103" y="486"/>
                  <a:pt x="14088" y="529"/>
                  <a:pt x="14072" y="529"/>
                </a:cubicBezTo>
                <a:cubicBezTo>
                  <a:pt x="14063" y="529"/>
                  <a:pt x="14055" y="519"/>
                  <a:pt x="14045" y="489"/>
                </a:cubicBezTo>
                <a:cubicBezTo>
                  <a:pt x="14009" y="506"/>
                  <a:pt x="13972" y="524"/>
                  <a:pt x="13936" y="542"/>
                </a:cubicBezTo>
                <a:cubicBezTo>
                  <a:pt x="13925" y="524"/>
                  <a:pt x="13914" y="508"/>
                  <a:pt x="13907" y="496"/>
                </a:cubicBezTo>
                <a:cubicBezTo>
                  <a:pt x="13891" y="518"/>
                  <a:pt x="13878" y="536"/>
                  <a:pt x="13867" y="552"/>
                </a:cubicBezTo>
                <a:cubicBezTo>
                  <a:pt x="13845" y="526"/>
                  <a:pt x="13829" y="506"/>
                  <a:pt x="13806" y="477"/>
                </a:cubicBezTo>
                <a:cubicBezTo>
                  <a:pt x="13786" y="532"/>
                  <a:pt x="13761" y="551"/>
                  <a:pt x="13734" y="551"/>
                </a:cubicBezTo>
                <a:cubicBezTo>
                  <a:pt x="13707" y="551"/>
                  <a:pt x="13678" y="532"/>
                  <a:pt x="13650" y="509"/>
                </a:cubicBezTo>
                <a:cubicBezTo>
                  <a:pt x="13645" y="562"/>
                  <a:pt x="13641" y="615"/>
                  <a:pt x="13633" y="698"/>
                </a:cubicBezTo>
                <a:cubicBezTo>
                  <a:pt x="13594" y="605"/>
                  <a:pt x="13567" y="543"/>
                  <a:pt x="13538" y="474"/>
                </a:cubicBezTo>
                <a:cubicBezTo>
                  <a:pt x="13505" y="527"/>
                  <a:pt x="13470" y="550"/>
                  <a:pt x="13435" y="550"/>
                </a:cubicBezTo>
                <a:cubicBezTo>
                  <a:pt x="13400" y="550"/>
                  <a:pt x="13365" y="527"/>
                  <a:pt x="13329" y="484"/>
                </a:cubicBezTo>
                <a:cubicBezTo>
                  <a:pt x="13308" y="514"/>
                  <a:pt x="13291" y="537"/>
                  <a:pt x="13276" y="556"/>
                </a:cubicBezTo>
                <a:cubicBezTo>
                  <a:pt x="13255" y="526"/>
                  <a:pt x="13241" y="502"/>
                  <a:pt x="13223" y="477"/>
                </a:cubicBezTo>
                <a:cubicBezTo>
                  <a:pt x="13180" y="539"/>
                  <a:pt x="13141" y="595"/>
                  <a:pt x="13105" y="645"/>
                </a:cubicBezTo>
                <a:cubicBezTo>
                  <a:pt x="13086" y="593"/>
                  <a:pt x="13067" y="542"/>
                  <a:pt x="13045" y="484"/>
                </a:cubicBezTo>
                <a:cubicBezTo>
                  <a:pt x="13035" y="490"/>
                  <a:pt x="13025" y="491"/>
                  <a:pt x="13015" y="491"/>
                </a:cubicBezTo>
                <a:cubicBezTo>
                  <a:pt x="13006" y="491"/>
                  <a:pt x="12998" y="491"/>
                  <a:pt x="12990" y="491"/>
                </a:cubicBezTo>
                <a:cubicBezTo>
                  <a:pt x="12967" y="491"/>
                  <a:pt x="12946" y="497"/>
                  <a:pt x="12933" y="549"/>
                </a:cubicBezTo>
                <a:cubicBezTo>
                  <a:pt x="12911" y="500"/>
                  <a:pt x="12888" y="489"/>
                  <a:pt x="12866" y="489"/>
                </a:cubicBezTo>
                <a:cubicBezTo>
                  <a:pt x="12848" y="489"/>
                  <a:pt x="12830" y="496"/>
                  <a:pt x="12813" y="496"/>
                </a:cubicBezTo>
                <a:cubicBezTo>
                  <a:pt x="12806" y="496"/>
                  <a:pt x="12800" y="495"/>
                  <a:pt x="12793" y="492"/>
                </a:cubicBezTo>
                <a:cubicBezTo>
                  <a:pt x="12770" y="539"/>
                  <a:pt x="12749" y="580"/>
                  <a:pt x="12727" y="626"/>
                </a:cubicBezTo>
                <a:cubicBezTo>
                  <a:pt x="12684" y="561"/>
                  <a:pt x="12651" y="509"/>
                  <a:pt x="12620" y="462"/>
                </a:cubicBezTo>
                <a:cubicBezTo>
                  <a:pt x="12614" y="565"/>
                  <a:pt x="12540" y="565"/>
                  <a:pt x="12524" y="665"/>
                </a:cubicBezTo>
                <a:cubicBezTo>
                  <a:pt x="12483" y="665"/>
                  <a:pt x="12446" y="665"/>
                  <a:pt x="12406" y="667"/>
                </a:cubicBezTo>
                <a:cubicBezTo>
                  <a:pt x="12396" y="702"/>
                  <a:pt x="12387" y="740"/>
                  <a:pt x="12378" y="774"/>
                </a:cubicBezTo>
                <a:cubicBezTo>
                  <a:pt x="12387" y="785"/>
                  <a:pt x="12396" y="798"/>
                  <a:pt x="12405" y="811"/>
                </a:cubicBezTo>
                <a:cubicBezTo>
                  <a:pt x="12402" y="817"/>
                  <a:pt x="12399" y="823"/>
                  <a:pt x="12398" y="829"/>
                </a:cubicBezTo>
                <a:cubicBezTo>
                  <a:pt x="12390" y="812"/>
                  <a:pt x="12381" y="798"/>
                  <a:pt x="12374" y="782"/>
                </a:cubicBezTo>
                <a:cubicBezTo>
                  <a:pt x="12375" y="779"/>
                  <a:pt x="12378" y="776"/>
                  <a:pt x="12378" y="774"/>
                </a:cubicBezTo>
                <a:cubicBezTo>
                  <a:pt x="12303" y="739"/>
                  <a:pt x="12371" y="671"/>
                  <a:pt x="12350" y="643"/>
                </a:cubicBezTo>
                <a:cubicBezTo>
                  <a:pt x="12342" y="609"/>
                  <a:pt x="12333" y="577"/>
                  <a:pt x="12324" y="543"/>
                </a:cubicBezTo>
                <a:cubicBezTo>
                  <a:pt x="12312" y="534"/>
                  <a:pt x="12302" y="526"/>
                  <a:pt x="12290" y="517"/>
                </a:cubicBezTo>
                <a:cubicBezTo>
                  <a:pt x="12284" y="574"/>
                  <a:pt x="12278" y="632"/>
                  <a:pt x="12275" y="674"/>
                </a:cubicBezTo>
                <a:cubicBezTo>
                  <a:pt x="12228" y="640"/>
                  <a:pt x="12193" y="617"/>
                  <a:pt x="12140" y="580"/>
                </a:cubicBezTo>
                <a:lnTo>
                  <a:pt x="12140" y="580"/>
                </a:lnTo>
                <a:cubicBezTo>
                  <a:pt x="12177" y="749"/>
                  <a:pt x="12103" y="711"/>
                  <a:pt x="12083" y="767"/>
                </a:cubicBezTo>
                <a:cubicBezTo>
                  <a:pt x="12067" y="748"/>
                  <a:pt x="12050" y="730"/>
                  <a:pt x="12031" y="708"/>
                </a:cubicBezTo>
                <a:cubicBezTo>
                  <a:pt x="12006" y="767"/>
                  <a:pt x="11984" y="820"/>
                  <a:pt x="11961" y="871"/>
                </a:cubicBezTo>
                <a:cubicBezTo>
                  <a:pt x="11959" y="875"/>
                  <a:pt x="11956" y="876"/>
                  <a:pt x="11953" y="876"/>
                </a:cubicBezTo>
                <a:cubicBezTo>
                  <a:pt x="11950" y="876"/>
                  <a:pt x="11948" y="875"/>
                  <a:pt x="11945" y="875"/>
                </a:cubicBezTo>
                <a:cubicBezTo>
                  <a:pt x="11944" y="875"/>
                  <a:pt x="11943" y="875"/>
                  <a:pt x="11941" y="876"/>
                </a:cubicBezTo>
                <a:cubicBezTo>
                  <a:pt x="11934" y="821"/>
                  <a:pt x="11927" y="771"/>
                  <a:pt x="11918" y="702"/>
                </a:cubicBezTo>
                <a:cubicBezTo>
                  <a:pt x="11880" y="743"/>
                  <a:pt x="11850" y="774"/>
                  <a:pt x="11838" y="787"/>
                </a:cubicBezTo>
                <a:cubicBezTo>
                  <a:pt x="11816" y="860"/>
                  <a:pt x="11803" y="904"/>
                  <a:pt x="11787" y="963"/>
                </a:cubicBezTo>
                <a:cubicBezTo>
                  <a:pt x="11759" y="887"/>
                  <a:pt x="11741" y="833"/>
                  <a:pt x="11722" y="780"/>
                </a:cubicBezTo>
                <a:cubicBezTo>
                  <a:pt x="11713" y="799"/>
                  <a:pt x="11706" y="817"/>
                  <a:pt x="11694" y="840"/>
                </a:cubicBezTo>
                <a:cubicBezTo>
                  <a:pt x="11671" y="782"/>
                  <a:pt x="11650" y="729"/>
                  <a:pt x="11628" y="674"/>
                </a:cubicBezTo>
                <a:cubicBezTo>
                  <a:pt x="11612" y="711"/>
                  <a:pt x="11599" y="745"/>
                  <a:pt x="11584" y="779"/>
                </a:cubicBezTo>
                <a:cubicBezTo>
                  <a:pt x="11562" y="742"/>
                  <a:pt x="11540" y="707"/>
                  <a:pt x="11524" y="679"/>
                </a:cubicBezTo>
                <a:cubicBezTo>
                  <a:pt x="11509" y="718"/>
                  <a:pt x="11493" y="755"/>
                  <a:pt x="11468" y="817"/>
                </a:cubicBezTo>
                <a:cubicBezTo>
                  <a:pt x="11454" y="724"/>
                  <a:pt x="11449" y="673"/>
                  <a:pt x="11438" y="608"/>
                </a:cubicBezTo>
                <a:cubicBezTo>
                  <a:pt x="11421" y="615"/>
                  <a:pt x="11406" y="623"/>
                  <a:pt x="11387" y="629"/>
                </a:cubicBezTo>
                <a:cubicBezTo>
                  <a:pt x="11403" y="661"/>
                  <a:pt x="11413" y="680"/>
                  <a:pt x="11428" y="711"/>
                </a:cubicBezTo>
                <a:cubicBezTo>
                  <a:pt x="11397" y="720"/>
                  <a:pt x="11374" y="729"/>
                  <a:pt x="11349" y="736"/>
                </a:cubicBezTo>
                <a:cubicBezTo>
                  <a:pt x="11346" y="774"/>
                  <a:pt x="11341" y="808"/>
                  <a:pt x="11338" y="837"/>
                </a:cubicBezTo>
                <a:cubicBezTo>
                  <a:pt x="11312" y="837"/>
                  <a:pt x="11288" y="837"/>
                  <a:pt x="11266" y="839"/>
                </a:cubicBezTo>
                <a:cubicBezTo>
                  <a:pt x="11254" y="876"/>
                  <a:pt x="11244" y="913"/>
                  <a:pt x="11231" y="954"/>
                </a:cubicBezTo>
                <a:cubicBezTo>
                  <a:pt x="11210" y="914"/>
                  <a:pt x="11197" y="889"/>
                  <a:pt x="11185" y="867"/>
                </a:cubicBezTo>
                <a:cubicBezTo>
                  <a:pt x="11194" y="843"/>
                  <a:pt x="11200" y="824"/>
                  <a:pt x="11206" y="804"/>
                </a:cubicBezTo>
                <a:cubicBezTo>
                  <a:pt x="11187" y="789"/>
                  <a:pt x="11171" y="776"/>
                  <a:pt x="11153" y="762"/>
                </a:cubicBezTo>
                <a:cubicBezTo>
                  <a:pt x="11133" y="718"/>
                  <a:pt x="11160" y="610"/>
                  <a:pt x="11116" y="610"/>
                </a:cubicBezTo>
                <a:cubicBezTo>
                  <a:pt x="11113" y="610"/>
                  <a:pt x="11110" y="610"/>
                  <a:pt x="11107" y="611"/>
                </a:cubicBezTo>
                <a:cubicBezTo>
                  <a:pt x="11060" y="643"/>
                  <a:pt x="11123" y="770"/>
                  <a:pt x="11066" y="783"/>
                </a:cubicBezTo>
                <a:cubicBezTo>
                  <a:pt x="11075" y="886"/>
                  <a:pt x="11060" y="948"/>
                  <a:pt x="10993" y="955"/>
                </a:cubicBezTo>
                <a:cubicBezTo>
                  <a:pt x="11012" y="886"/>
                  <a:pt x="11025" y="835"/>
                  <a:pt x="11038" y="783"/>
                </a:cubicBezTo>
                <a:cubicBezTo>
                  <a:pt x="10987" y="726"/>
                  <a:pt x="10935" y="670"/>
                  <a:pt x="10884" y="614"/>
                </a:cubicBezTo>
                <a:cubicBezTo>
                  <a:pt x="10866" y="636"/>
                  <a:pt x="10850" y="658"/>
                  <a:pt x="10832" y="680"/>
                </a:cubicBezTo>
                <a:cubicBezTo>
                  <a:pt x="10804" y="637"/>
                  <a:pt x="10781" y="599"/>
                  <a:pt x="10745" y="546"/>
                </a:cubicBezTo>
                <a:cubicBezTo>
                  <a:pt x="10735" y="639"/>
                  <a:pt x="10726" y="711"/>
                  <a:pt x="10719" y="783"/>
                </a:cubicBezTo>
                <a:cubicBezTo>
                  <a:pt x="10701" y="735"/>
                  <a:pt x="10679" y="727"/>
                  <a:pt x="10657" y="727"/>
                </a:cubicBezTo>
                <a:cubicBezTo>
                  <a:pt x="10646" y="727"/>
                  <a:pt x="10634" y="729"/>
                  <a:pt x="10623" y="729"/>
                </a:cubicBezTo>
                <a:cubicBezTo>
                  <a:pt x="10621" y="729"/>
                  <a:pt x="10619" y="729"/>
                  <a:pt x="10617" y="729"/>
                </a:cubicBezTo>
                <a:cubicBezTo>
                  <a:pt x="10609" y="807"/>
                  <a:pt x="10601" y="886"/>
                  <a:pt x="10589" y="995"/>
                </a:cubicBezTo>
                <a:cubicBezTo>
                  <a:pt x="10553" y="933"/>
                  <a:pt x="10532" y="887"/>
                  <a:pt x="10508" y="862"/>
                </a:cubicBezTo>
                <a:cubicBezTo>
                  <a:pt x="10485" y="839"/>
                  <a:pt x="10457" y="836"/>
                  <a:pt x="10432" y="824"/>
                </a:cubicBezTo>
                <a:cubicBezTo>
                  <a:pt x="10426" y="779"/>
                  <a:pt x="10421" y="736"/>
                  <a:pt x="10420" y="736"/>
                </a:cubicBezTo>
                <a:cubicBezTo>
                  <a:pt x="10420" y="736"/>
                  <a:pt x="10420" y="736"/>
                  <a:pt x="10420" y="736"/>
                </a:cubicBezTo>
                <a:cubicBezTo>
                  <a:pt x="10375" y="639"/>
                  <a:pt x="10345" y="576"/>
                  <a:pt x="10316" y="515"/>
                </a:cubicBezTo>
                <a:cubicBezTo>
                  <a:pt x="10263" y="502"/>
                  <a:pt x="10211" y="489"/>
                  <a:pt x="10158" y="474"/>
                </a:cubicBezTo>
                <a:cubicBezTo>
                  <a:pt x="10158" y="511"/>
                  <a:pt x="10157" y="564"/>
                  <a:pt x="10155" y="639"/>
                </a:cubicBezTo>
                <a:cubicBezTo>
                  <a:pt x="10097" y="570"/>
                  <a:pt x="10047" y="511"/>
                  <a:pt x="9997" y="452"/>
                </a:cubicBezTo>
                <a:cubicBezTo>
                  <a:pt x="9988" y="474"/>
                  <a:pt x="9974" y="490"/>
                  <a:pt x="9971" y="514"/>
                </a:cubicBezTo>
                <a:cubicBezTo>
                  <a:pt x="9960" y="577"/>
                  <a:pt x="9954" y="643"/>
                  <a:pt x="9944" y="707"/>
                </a:cubicBezTo>
                <a:cubicBezTo>
                  <a:pt x="9942" y="714"/>
                  <a:pt x="9932" y="714"/>
                  <a:pt x="9926" y="718"/>
                </a:cubicBezTo>
                <a:cubicBezTo>
                  <a:pt x="9917" y="683"/>
                  <a:pt x="9910" y="649"/>
                  <a:pt x="9901" y="615"/>
                </a:cubicBezTo>
                <a:cubicBezTo>
                  <a:pt x="9855" y="620"/>
                  <a:pt x="9842" y="673"/>
                  <a:pt x="9835" y="749"/>
                </a:cubicBezTo>
                <a:cubicBezTo>
                  <a:pt x="9833" y="770"/>
                  <a:pt x="9805" y="774"/>
                  <a:pt x="9791" y="786"/>
                </a:cubicBezTo>
                <a:cubicBezTo>
                  <a:pt x="9795" y="717"/>
                  <a:pt x="9798" y="668"/>
                  <a:pt x="9801" y="618"/>
                </a:cubicBezTo>
                <a:cubicBezTo>
                  <a:pt x="9776" y="605"/>
                  <a:pt x="9749" y="593"/>
                  <a:pt x="9739" y="587"/>
                </a:cubicBezTo>
                <a:cubicBezTo>
                  <a:pt x="9709" y="596"/>
                  <a:pt x="9684" y="614"/>
                  <a:pt x="9662" y="614"/>
                </a:cubicBezTo>
                <a:cubicBezTo>
                  <a:pt x="9656" y="614"/>
                  <a:pt x="9650" y="613"/>
                  <a:pt x="9645" y="609"/>
                </a:cubicBezTo>
                <a:cubicBezTo>
                  <a:pt x="9611" y="592"/>
                  <a:pt x="9580" y="540"/>
                  <a:pt x="9548" y="508"/>
                </a:cubicBezTo>
                <a:cubicBezTo>
                  <a:pt x="9547" y="507"/>
                  <a:pt x="9545" y="506"/>
                  <a:pt x="9544" y="506"/>
                </a:cubicBezTo>
                <a:cubicBezTo>
                  <a:pt x="9538" y="506"/>
                  <a:pt x="9530" y="514"/>
                  <a:pt x="9523" y="517"/>
                </a:cubicBezTo>
                <a:cubicBezTo>
                  <a:pt x="9520" y="551"/>
                  <a:pt x="9517" y="583"/>
                  <a:pt x="9512" y="615"/>
                </a:cubicBezTo>
                <a:cubicBezTo>
                  <a:pt x="9496" y="597"/>
                  <a:pt x="9479" y="565"/>
                  <a:pt x="9467" y="565"/>
                </a:cubicBezTo>
                <a:cubicBezTo>
                  <a:pt x="9466" y="565"/>
                  <a:pt x="9466" y="565"/>
                  <a:pt x="9465" y="565"/>
                </a:cubicBezTo>
                <a:cubicBezTo>
                  <a:pt x="9395" y="592"/>
                  <a:pt x="9326" y="627"/>
                  <a:pt x="9259" y="657"/>
                </a:cubicBezTo>
                <a:cubicBezTo>
                  <a:pt x="9231" y="642"/>
                  <a:pt x="9202" y="627"/>
                  <a:pt x="9149" y="598"/>
                </a:cubicBezTo>
                <a:cubicBezTo>
                  <a:pt x="9143" y="640"/>
                  <a:pt x="9137" y="690"/>
                  <a:pt x="9130" y="736"/>
                </a:cubicBezTo>
                <a:cubicBezTo>
                  <a:pt x="9108" y="705"/>
                  <a:pt x="9098" y="689"/>
                  <a:pt x="9084" y="673"/>
                </a:cubicBezTo>
                <a:cubicBezTo>
                  <a:pt x="9062" y="698"/>
                  <a:pt x="9040" y="721"/>
                  <a:pt x="9021" y="742"/>
                </a:cubicBezTo>
                <a:cubicBezTo>
                  <a:pt x="9000" y="712"/>
                  <a:pt x="8986" y="692"/>
                  <a:pt x="8962" y="659"/>
                </a:cubicBezTo>
                <a:cubicBezTo>
                  <a:pt x="8950" y="687"/>
                  <a:pt x="8942" y="715"/>
                  <a:pt x="8928" y="736"/>
                </a:cubicBezTo>
                <a:cubicBezTo>
                  <a:pt x="8914" y="761"/>
                  <a:pt x="8897" y="780"/>
                  <a:pt x="8877" y="807"/>
                </a:cubicBezTo>
                <a:cubicBezTo>
                  <a:pt x="8865" y="757"/>
                  <a:pt x="8858" y="724"/>
                  <a:pt x="8849" y="692"/>
                </a:cubicBezTo>
                <a:lnTo>
                  <a:pt x="8693" y="692"/>
                </a:lnTo>
                <a:cubicBezTo>
                  <a:pt x="8693" y="732"/>
                  <a:pt x="8692" y="757"/>
                  <a:pt x="8690" y="779"/>
                </a:cubicBezTo>
                <a:cubicBezTo>
                  <a:pt x="8630" y="740"/>
                  <a:pt x="8571" y="702"/>
                  <a:pt x="8515" y="667"/>
                </a:cubicBezTo>
                <a:cubicBezTo>
                  <a:pt x="8486" y="718"/>
                  <a:pt x="8474" y="800"/>
                  <a:pt x="8434" y="800"/>
                </a:cubicBezTo>
                <a:cubicBezTo>
                  <a:pt x="8430" y="800"/>
                  <a:pt x="8425" y="799"/>
                  <a:pt x="8419" y="796"/>
                </a:cubicBezTo>
                <a:cubicBezTo>
                  <a:pt x="8415" y="814"/>
                  <a:pt x="8411" y="829"/>
                  <a:pt x="8405" y="845"/>
                </a:cubicBezTo>
                <a:cubicBezTo>
                  <a:pt x="8402" y="839"/>
                  <a:pt x="8397" y="833"/>
                  <a:pt x="8394" y="827"/>
                </a:cubicBezTo>
                <a:cubicBezTo>
                  <a:pt x="8402" y="814"/>
                  <a:pt x="8408" y="801"/>
                  <a:pt x="8415" y="787"/>
                </a:cubicBezTo>
                <a:cubicBezTo>
                  <a:pt x="8416" y="789"/>
                  <a:pt x="8417" y="791"/>
                  <a:pt x="8418" y="793"/>
                </a:cubicBezTo>
                <a:lnTo>
                  <a:pt x="8418" y="793"/>
                </a:lnTo>
                <a:cubicBezTo>
                  <a:pt x="8402" y="755"/>
                  <a:pt x="8388" y="720"/>
                  <a:pt x="8375" y="686"/>
                </a:cubicBezTo>
                <a:cubicBezTo>
                  <a:pt x="8350" y="715"/>
                  <a:pt x="8327" y="742"/>
                  <a:pt x="8305" y="768"/>
                </a:cubicBezTo>
                <a:cubicBezTo>
                  <a:pt x="8308" y="815"/>
                  <a:pt x="8310" y="861"/>
                  <a:pt x="8325" y="907"/>
                </a:cubicBezTo>
                <a:cubicBezTo>
                  <a:pt x="8325" y="907"/>
                  <a:pt x="8325" y="907"/>
                  <a:pt x="8325" y="907"/>
                </a:cubicBezTo>
                <a:lnTo>
                  <a:pt x="8325" y="907"/>
                </a:lnTo>
                <a:cubicBezTo>
                  <a:pt x="8325" y="907"/>
                  <a:pt x="8325" y="907"/>
                  <a:pt x="8325" y="907"/>
                </a:cubicBezTo>
                <a:lnTo>
                  <a:pt x="8325" y="907"/>
                </a:lnTo>
                <a:cubicBezTo>
                  <a:pt x="8340" y="942"/>
                  <a:pt x="8343" y="977"/>
                  <a:pt x="8347" y="1014"/>
                </a:cubicBezTo>
                <a:cubicBezTo>
                  <a:pt x="8341" y="1015"/>
                  <a:pt x="8335" y="1017"/>
                  <a:pt x="8330" y="1018"/>
                </a:cubicBezTo>
                <a:cubicBezTo>
                  <a:pt x="8324" y="983"/>
                  <a:pt x="8318" y="947"/>
                  <a:pt x="8313" y="912"/>
                </a:cubicBezTo>
                <a:lnTo>
                  <a:pt x="8313" y="912"/>
                </a:lnTo>
                <a:cubicBezTo>
                  <a:pt x="8309" y="913"/>
                  <a:pt x="8306" y="913"/>
                  <a:pt x="8303" y="913"/>
                </a:cubicBezTo>
                <a:cubicBezTo>
                  <a:pt x="8259" y="913"/>
                  <a:pt x="8238" y="828"/>
                  <a:pt x="8206" y="801"/>
                </a:cubicBezTo>
                <a:cubicBezTo>
                  <a:pt x="8200" y="839"/>
                  <a:pt x="8194" y="876"/>
                  <a:pt x="8182" y="946"/>
                </a:cubicBezTo>
                <a:cubicBezTo>
                  <a:pt x="8157" y="882"/>
                  <a:pt x="8143" y="843"/>
                  <a:pt x="8127" y="805"/>
                </a:cubicBezTo>
                <a:cubicBezTo>
                  <a:pt x="8102" y="854"/>
                  <a:pt x="8050" y="857"/>
                  <a:pt x="8053" y="993"/>
                </a:cubicBezTo>
                <a:cubicBezTo>
                  <a:pt x="8028" y="935"/>
                  <a:pt x="8010" y="890"/>
                  <a:pt x="7987" y="836"/>
                </a:cubicBezTo>
                <a:cubicBezTo>
                  <a:pt x="7981" y="889"/>
                  <a:pt x="7977" y="921"/>
                  <a:pt x="7975" y="945"/>
                </a:cubicBezTo>
                <a:cubicBezTo>
                  <a:pt x="7949" y="936"/>
                  <a:pt x="7925" y="926"/>
                  <a:pt x="7887" y="913"/>
                </a:cubicBezTo>
                <a:lnTo>
                  <a:pt x="7887" y="913"/>
                </a:lnTo>
                <a:cubicBezTo>
                  <a:pt x="7909" y="960"/>
                  <a:pt x="7919" y="979"/>
                  <a:pt x="7929" y="1001"/>
                </a:cubicBezTo>
                <a:cubicBezTo>
                  <a:pt x="7912" y="1015"/>
                  <a:pt x="7896" y="1027"/>
                  <a:pt x="7881" y="1041"/>
                </a:cubicBezTo>
                <a:cubicBezTo>
                  <a:pt x="7879" y="1092"/>
                  <a:pt x="7879" y="1142"/>
                  <a:pt x="7878" y="1199"/>
                </a:cubicBezTo>
                <a:cubicBezTo>
                  <a:pt x="7857" y="1189"/>
                  <a:pt x="7844" y="1183"/>
                  <a:pt x="7822" y="1171"/>
                </a:cubicBezTo>
                <a:cubicBezTo>
                  <a:pt x="7831" y="1124"/>
                  <a:pt x="7837" y="1086"/>
                  <a:pt x="7844" y="1046"/>
                </a:cubicBezTo>
                <a:cubicBezTo>
                  <a:pt x="7807" y="990"/>
                  <a:pt x="7780" y="962"/>
                  <a:pt x="7762" y="962"/>
                </a:cubicBezTo>
                <a:cubicBezTo>
                  <a:pt x="7750" y="962"/>
                  <a:pt x="7742" y="974"/>
                  <a:pt x="7737" y="996"/>
                </a:cubicBezTo>
                <a:cubicBezTo>
                  <a:pt x="7746" y="1015"/>
                  <a:pt x="7754" y="1035"/>
                  <a:pt x="7762" y="1049"/>
                </a:cubicBezTo>
                <a:cubicBezTo>
                  <a:pt x="7750" y="1082"/>
                  <a:pt x="7741" y="1110"/>
                  <a:pt x="7734" y="1127"/>
                </a:cubicBezTo>
                <a:cubicBezTo>
                  <a:pt x="7700" y="1086"/>
                  <a:pt x="7670" y="1049"/>
                  <a:pt x="7643" y="1014"/>
                </a:cubicBezTo>
                <a:cubicBezTo>
                  <a:pt x="7632" y="1038"/>
                  <a:pt x="7626" y="1043"/>
                  <a:pt x="7626" y="1051"/>
                </a:cubicBezTo>
                <a:cubicBezTo>
                  <a:pt x="7628" y="1075"/>
                  <a:pt x="7629" y="1099"/>
                  <a:pt x="7654" y="1146"/>
                </a:cubicBezTo>
                <a:lnTo>
                  <a:pt x="7654" y="1146"/>
                </a:lnTo>
                <a:cubicBezTo>
                  <a:pt x="7660" y="1142"/>
                  <a:pt x="7665" y="1139"/>
                  <a:pt x="7670" y="1138"/>
                </a:cubicBezTo>
                <a:cubicBezTo>
                  <a:pt x="7671" y="1138"/>
                  <a:pt x="7671" y="1138"/>
                  <a:pt x="7671" y="1138"/>
                </a:cubicBezTo>
                <a:lnTo>
                  <a:pt x="7671" y="1138"/>
                </a:lnTo>
                <a:cubicBezTo>
                  <a:pt x="7675" y="1138"/>
                  <a:pt x="7682" y="1157"/>
                  <a:pt x="7668" y="1169"/>
                </a:cubicBezTo>
                <a:cubicBezTo>
                  <a:pt x="7668" y="1173"/>
                  <a:pt x="7666" y="1175"/>
                  <a:pt x="7663" y="1175"/>
                </a:cubicBezTo>
                <a:cubicBezTo>
                  <a:pt x="7657" y="1175"/>
                  <a:pt x="7645" y="1168"/>
                  <a:pt x="7634" y="1161"/>
                </a:cubicBezTo>
                <a:cubicBezTo>
                  <a:pt x="7638" y="1158"/>
                  <a:pt x="7642" y="1155"/>
                  <a:pt x="7646" y="1151"/>
                </a:cubicBezTo>
                <a:lnTo>
                  <a:pt x="7646" y="1151"/>
                </a:lnTo>
                <a:cubicBezTo>
                  <a:pt x="7653" y="1158"/>
                  <a:pt x="7660" y="1164"/>
                  <a:pt x="7668" y="1169"/>
                </a:cubicBezTo>
                <a:cubicBezTo>
                  <a:pt x="7662" y="1160"/>
                  <a:pt x="7658" y="1153"/>
                  <a:pt x="7654" y="1146"/>
                </a:cubicBezTo>
                <a:lnTo>
                  <a:pt x="7654" y="1146"/>
                </a:lnTo>
                <a:cubicBezTo>
                  <a:pt x="7652" y="1148"/>
                  <a:pt x="7649" y="1149"/>
                  <a:pt x="7646" y="1151"/>
                </a:cubicBezTo>
                <a:lnTo>
                  <a:pt x="7646" y="1151"/>
                </a:lnTo>
                <a:cubicBezTo>
                  <a:pt x="7594" y="1102"/>
                  <a:pt x="7561" y="1014"/>
                  <a:pt x="7526" y="1014"/>
                </a:cubicBezTo>
                <a:cubicBezTo>
                  <a:pt x="7514" y="1014"/>
                  <a:pt x="7502" y="1023"/>
                  <a:pt x="7490" y="1046"/>
                </a:cubicBezTo>
                <a:cubicBezTo>
                  <a:pt x="7488" y="1076"/>
                  <a:pt x="7488" y="1101"/>
                  <a:pt x="7485" y="1173"/>
                </a:cubicBezTo>
                <a:cubicBezTo>
                  <a:pt x="7459" y="1099"/>
                  <a:pt x="7442" y="1052"/>
                  <a:pt x="7426" y="1008"/>
                </a:cubicBezTo>
                <a:cubicBezTo>
                  <a:pt x="7364" y="1027"/>
                  <a:pt x="7314" y="1043"/>
                  <a:pt x="7248" y="1064"/>
                </a:cubicBezTo>
                <a:cubicBezTo>
                  <a:pt x="7217" y="1036"/>
                  <a:pt x="7198" y="1019"/>
                  <a:pt x="7184" y="1019"/>
                </a:cubicBezTo>
                <a:cubicBezTo>
                  <a:pt x="7164" y="1019"/>
                  <a:pt x="7154" y="1053"/>
                  <a:pt x="7131" y="1135"/>
                </a:cubicBezTo>
                <a:cubicBezTo>
                  <a:pt x="7128" y="1143"/>
                  <a:pt x="7138" y="1167"/>
                  <a:pt x="7142" y="1185"/>
                </a:cubicBezTo>
                <a:cubicBezTo>
                  <a:pt x="7154" y="1171"/>
                  <a:pt x="7166" y="1160"/>
                  <a:pt x="7185" y="1138"/>
                </a:cubicBezTo>
                <a:cubicBezTo>
                  <a:pt x="7186" y="1183"/>
                  <a:pt x="7188" y="1216"/>
                  <a:pt x="7188" y="1242"/>
                </a:cubicBezTo>
                <a:cubicBezTo>
                  <a:pt x="7150" y="1242"/>
                  <a:pt x="7119" y="1244"/>
                  <a:pt x="7089" y="1244"/>
                </a:cubicBezTo>
                <a:cubicBezTo>
                  <a:pt x="7079" y="1202"/>
                  <a:pt x="7072" y="1170"/>
                  <a:pt x="7063" y="1135"/>
                </a:cubicBezTo>
                <a:cubicBezTo>
                  <a:pt x="7053" y="1157"/>
                  <a:pt x="7044" y="1174"/>
                  <a:pt x="7035" y="1192"/>
                </a:cubicBezTo>
                <a:cubicBezTo>
                  <a:pt x="6985" y="1008"/>
                  <a:pt x="6895" y="1035"/>
                  <a:pt x="6805" y="942"/>
                </a:cubicBezTo>
                <a:lnTo>
                  <a:pt x="6805" y="942"/>
                </a:lnTo>
                <a:cubicBezTo>
                  <a:pt x="6822" y="1054"/>
                  <a:pt x="6832" y="1124"/>
                  <a:pt x="6845" y="1204"/>
                </a:cubicBezTo>
                <a:lnTo>
                  <a:pt x="6695" y="1204"/>
                </a:lnTo>
                <a:cubicBezTo>
                  <a:pt x="6689" y="1245"/>
                  <a:pt x="6685" y="1277"/>
                  <a:pt x="6680" y="1308"/>
                </a:cubicBezTo>
                <a:cubicBezTo>
                  <a:pt x="6677" y="1301"/>
                  <a:pt x="6673" y="1295"/>
                  <a:pt x="6669" y="1288"/>
                </a:cubicBezTo>
                <a:cubicBezTo>
                  <a:pt x="6666" y="1244"/>
                  <a:pt x="6663" y="1199"/>
                  <a:pt x="6660" y="1157"/>
                </a:cubicBezTo>
                <a:cubicBezTo>
                  <a:pt x="6720" y="1129"/>
                  <a:pt x="6749" y="1070"/>
                  <a:pt x="6747" y="980"/>
                </a:cubicBezTo>
                <a:cubicBezTo>
                  <a:pt x="6707" y="969"/>
                  <a:pt x="6668" y="966"/>
                  <a:pt x="6629" y="966"/>
                </a:cubicBezTo>
                <a:cubicBezTo>
                  <a:pt x="6561" y="966"/>
                  <a:pt x="6494" y="976"/>
                  <a:pt x="6425" y="976"/>
                </a:cubicBezTo>
                <a:cubicBezTo>
                  <a:pt x="6355" y="976"/>
                  <a:pt x="6285" y="965"/>
                  <a:pt x="6212" y="921"/>
                </a:cubicBezTo>
                <a:cubicBezTo>
                  <a:pt x="6185" y="954"/>
                  <a:pt x="6155" y="989"/>
                  <a:pt x="6124" y="1024"/>
                </a:cubicBezTo>
                <a:cubicBezTo>
                  <a:pt x="6117" y="983"/>
                  <a:pt x="6111" y="958"/>
                  <a:pt x="6102" y="913"/>
                </a:cubicBezTo>
                <a:cubicBezTo>
                  <a:pt x="6064" y="924"/>
                  <a:pt x="6024" y="936"/>
                  <a:pt x="5984" y="946"/>
                </a:cubicBezTo>
                <a:cubicBezTo>
                  <a:pt x="5973" y="921"/>
                  <a:pt x="5961" y="895"/>
                  <a:pt x="5949" y="870"/>
                </a:cubicBezTo>
                <a:cubicBezTo>
                  <a:pt x="5946" y="926"/>
                  <a:pt x="5943" y="982"/>
                  <a:pt x="5940" y="1071"/>
                </a:cubicBezTo>
                <a:cubicBezTo>
                  <a:pt x="5923" y="988"/>
                  <a:pt x="5918" y="963"/>
                  <a:pt x="5909" y="917"/>
                </a:cubicBezTo>
                <a:cubicBezTo>
                  <a:pt x="5895" y="917"/>
                  <a:pt x="5879" y="920"/>
                  <a:pt x="5863" y="920"/>
                </a:cubicBezTo>
                <a:cubicBezTo>
                  <a:pt x="5853" y="920"/>
                  <a:pt x="5843" y="919"/>
                  <a:pt x="5833" y="915"/>
                </a:cubicBezTo>
                <a:cubicBezTo>
                  <a:pt x="5802" y="904"/>
                  <a:pt x="5773" y="873"/>
                  <a:pt x="5743" y="862"/>
                </a:cubicBezTo>
                <a:cubicBezTo>
                  <a:pt x="5734" y="859"/>
                  <a:pt x="5725" y="858"/>
                  <a:pt x="5717" y="858"/>
                </a:cubicBezTo>
                <a:cubicBezTo>
                  <a:pt x="5655" y="858"/>
                  <a:pt x="5612" y="941"/>
                  <a:pt x="5625" y="1091"/>
                </a:cubicBezTo>
                <a:lnTo>
                  <a:pt x="5625" y="1091"/>
                </a:lnTo>
                <a:cubicBezTo>
                  <a:pt x="5627" y="1090"/>
                  <a:pt x="5629" y="1090"/>
                  <a:pt x="5631" y="1089"/>
                </a:cubicBezTo>
                <a:cubicBezTo>
                  <a:pt x="5632" y="1089"/>
                  <a:pt x="5632" y="1089"/>
                  <a:pt x="5632" y="1089"/>
                </a:cubicBezTo>
                <a:lnTo>
                  <a:pt x="5632" y="1089"/>
                </a:lnTo>
                <a:cubicBezTo>
                  <a:pt x="5636" y="1089"/>
                  <a:pt x="5641" y="1109"/>
                  <a:pt x="5628" y="1120"/>
                </a:cubicBezTo>
                <a:cubicBezTo>
                  <a:pt x="5628" y="1124"/>
                  <a:pt x="5626" y="1126"/>
                  <a:pt x="5623" y="1126"/>
                </a:cubicBezTo>
                <a:cubicBezTo>
                  <a:pt x="5617" y="1126"/>
                  <a:pt x="5605" y="1119"/>
                  <a:pt x="5595" y="1113"/>
                </a:cubicBezTo>
                <a:cubicBezTo>
                  <a:pt x="5598" y="1110"/>
                  <a:pt x="5601" y="1108"/>
                  <a:pt x="5604" y="1105"/>
                </a:cubicBezTo>
                <a:lnTo>
                  <a:pt x="5604" y="1105"/>
                </a:lnTo>
                <a:cubicBezTo>
                  <a:pt x="5611" y="1111"/>
                  <a:pt x="5619" y="1116"/>
                  <a:pt x="5628" y="1120"/>
                </a:cubicBezTo>
                <a:cubicBezTo>
                  <a:pt x="5627" y="1110"/>
                  <a:pt x="5626" y="1100"/>
                  <a:pt x="5625" y="1091"/>
                </a:cubicBezTo>
                <a:lnTo>
                  <a:pt x="5625" y="1091"/>
                </a:lnTo>
                <a:cubicBezTo>
                  <a:pt x="5618" y="1094"/>
                  <a:pt x="5611" y="1100"/>
                  <a:pt x="5604" y="1105"/>
                </a:cubicBezTo>
                <a:lnTo>
                  <a:pt x="5604" y="1105"/>
                </a:lnTo>
                <a:cubicBezTo>
                  <a:pt x="5541" y="1052"/>
                  <a:pt x="5576" y="942"/>
                  <a:pt x="5537" y="918"/>
                </a:cubicBezTo>
                <a:cubicBezTo>
                  <a:pt x="5532" y="917"/>
                  <a:pt x="5526" y="917"/>
                  <a:pt x="5522" y="917"/>
                </a:cubicBezTo>
                <a:cubicBezTo>
                  <a:pt x="5452" y="917"/>
                  <a:pt x="5434" y="1028"/>
                  <a:pt x="5417" y="1145"/>
                </a:cubicBezTo>
                <a:cubicBezTo>
                  <a:pt x="5380" y="1082"/>
                  <a:pt x="5344" y="1021"/>
                  <a:pt x="5309" y="961"/>
                </a:cubicBezTo>
                <a:cubicBezTo>
                  <a:pt x="5290" y="987"/>
                  <a:pt x="5273" y="1022"/>
                  <a:pt x="5266" y="1022"/>
                </a:cubicBezTo>
                <a:cubicBezTo>
                  <a:pt x="5266" y="1022"/>
                  <a:pt x="5265" y="1022"/>
                  <a:pt x="5265" y="1021"/>
                </a:cubicBezTo>
                <a:cubicBezTo>
                  <a:pt x="5235" y="981"/>
                  <a:pt x="5209" y="966"/>
                  <a:pt x="5184" y="966"/>
                </a:cubicBezTo>
                <a:cubicBezTo>
                  <a:pt x="5138" y="966"/>
                  <a:pt x="5098" y="1020"/>
                  <a:pt x="5058" y="1067"/>
                </a:cubicBezTo>
                <a:cubicBezTo>
                  <a:pt x="5022" y="1110"/>
                  <a:pt x="4990" y="1158"/>
                  <a:pt x="4952" y="1210"/>
                </a:cubicBezTo>
                <a:cubicBezTo>
                  <a:pt x="4928" y="1171"/>
                  <a:pt x="4905" y="1133"/>
                  <a:pt x="4880" y="1093"/>
                </a:cubicBezTo>
                <a:cubicBezTo>
                  <a:pt x="4871" y="1114"/>
                  <a:pt x="4865" y="1127"/>
                  <a:pt x="4857" y="1145"/>
                </a:cubicBezTo>
                <a:cubicBezTo>
                  <a:pt x="4837" y="1108"/>
                  <a:pt x="4815" y="1071"/>
                  <a:pt x="4793" y="1036"/>
                </a:cubicBezTo>
                <a:cubicBezTo>
                  <a:pt x="4784" y="1155"/>
                  <a:pt x="4718" y="1166"/>
                  <a:pt x="4690" y="1307"/>
                </a:cubicBezTo>
                <a:cubicBezTo>
                  <a:pt x="4663" y="1224"/>
                  <a:pt x="4649" y="1173"/>
                  <a:pt x="4624" y="1093"/>
                </a:cubicBezTo>
                <a:cubicBezTo>
                  <a:pt x="4594" y="1194"/>
                  <a:pt x="4575" y="1252"/>
                  <a:pt x="4560" y="1301"/>
                </a:cubicBezTo>
                <a:cubicBezTo>
                  <a:pt x="4531" y="1267"/>
                  <a:pt x="4501" y="1230"/>
                  <a:pt x="4463" y="1186"/>
                </a:cubicBezTo>
                <a:cubicBezTo>
                  <a:pt x="4463" y="1269"/>
                  <a:pt x="4462" y="1320"/>
                  <a:pt x="4462" y="1376"/>
                </a:cubicBezTo>
                <a:cubicBezTo>
                  <a:pt x="4443" y="1372"/>
                  <a:pt x="4431" y="1369"/>
                  <a:pt x="4413" y="1364"/>
                </a:cubicBezTo>
                <a:cubicBezTo>
                  <a:pt x="4419" y="1332"/>
                  <a:pt x="4425" y="1305"/>
                  <a:pt x="4429" y="1279"/>
                </a:cubicBezTo>
                <a:cubicBezTo>
                  <a:pt x="4415" y="1255"/>
                  <a:pt x="4400" y="1230"/>
                  <a:pt x="4387" y="1208"/>
                </a:cubicBezTo>
                <a:cubicBezTo>
                  <a:pt x="4376" y="1227"/>
                  <a:pt x="4369" y="1244"/>
                  <a:pt x="4356" y="1267"/>
                </a:cubicBezTo>
                <a:cubicBezTo>
                  <a:pt x="4347" y="1202"/>
                  <a:pt x="4340" y="1151"/>
                  <a:pt x="4332" y="1095"/>
                </a:cubicBezTo>
                <a:cubicBezTo>
                  <a:pt x="4315" y="1096"/>
                  <a:pt x="4303" y="1098"/>
                  <a:pt x="4288" y="1099"/>
                </a:cubicBezTo>
                <a:cubicBezTo>
                  <a:pt x="4288" y="1157"/>
                  <a:pt x="4287" y="1208"/>
                  <a:pt x="4287" y="1270"/>
                </a:cubicBezTo>
                <a:cubicBezTo>
                  <a:pt x="4269" y="1242"/>
                  <a:pt x="4259" y="1224"/>
                  <a:pt x="4248" y="1210"/>
                </a:cubicBezTo>
                <a:cubicBezTo>
                  <a:pt x="4237" y="1230"/>
                  <a:pt x="4225" y="1251"/>
                  <a:pt x="4209" y="1279"/>
                </a:cubicBezTo>
                <a:cubicBezTo>
                  <a:pt x="4179" y="1232"/>
                  <a:pt x="4156" y="1192"/>
                  <a:pt x="4131" y="1154"/>
                </a:cubicBezTo>
                <a:cubicBezTo>
                  <a:pt x="4115" y="1194"/>
                  <a:pt x="4100" y="1226"/>
                  <a:pt x="4084" y="1264"/>
                </a:cubicBezTo>
                <a:cubicBezTo>
                  <a:pt x="4072" y="1224"/>
                  <a:pt x="4062" y="1188"/>
                  <a:pt x="4053" y="1160"/>
                </a:cubicBezTo>
                <a:cubicBezTo>
                  <a:pt x="4019" y="1160"/>
                  <a:pt x="3987" y="1161"/>
                  <a:pt x="3954" y="1161"/>
                </a:cubicBezTo>
                <a:cubicBezTo>
                  <a:pt x="4003" y="1397"/>
                  <a:pt x="4004" y="1407"/>
                  <a:pt x="3989" y="1629"/>
                </a:cubicBezTo>
                <a:cubicBezTo>
                  <a:pt x="3931" y="1544"/>
                  <a:pt x="3875" y="1466"/>
                  <a:pt x="3828" y="1398"/>
                </a:cubicBezTo>
                <a:cubicBezTo>
                  <a:pt x="3823" y="1289"/>
                  <a:pt x="3897" y="1279"/>
                  <a:pt x="3863" y="1166"/>
                </a:cubicBezTo>
                <a:lnTo>
                  <a:pt x="3863" y="1166"/>
                </a:lnTo>
                <a:cubicBezTo>
                  <a:pt x="3841" y="1180"/>
                  <a:pt x="3819" y="1196"/>
                  <a:pt x="3797" y="1208"/>
                </a:cubicBezTo>
                <a:cubicBezTo>
                  <a:pt x="3758" y="1226"/>
                  <a:pt x="3735" y="1264"/>
                  <a:pt x="3739" y="1352"/>
                </a:cubicBezTo>
                <a:cubicBezTo>
                  <a:pt x="3739" y="1357"/>
                  <a:pt x="3728" y="1361"/>
                  <a:pt x="3722" y="1367"/>
                </a:cubicBezTo>
                <a:cubicBezTo>
                  <a:pt x="3711" y="1327"/>
                  <a:pt x="3703" y="1292"/>
                  <a:pt x="3691" y="1249"/>
                </a:cubicBezTo>
                <a:cubicBezTo>
                  <a:pt x="3623" y="1319"/>
                  <a:pt x="3603" y="1430"/>
                  <a:pt x="3588" y="1548"/>
                </a:cubicBezTo>
                <a:cubicBezTo>
                  <a:pt x="3579" y="1608"/>
                  <a:pt x="3570" y="1658"/>
                  <a:pt x="3537" y="1658"/>
                </a:cubicBezTo>
                <a:cubicBezTo>
                  <a:pt x="3529" y="1658"/>
                  <a:pt x="3520" y="1655"/>
                  <a:pt x="3510" y="1650"/>
                </a:cubicBezTo>
                <a:cubicBezTo>
                  <a:pt x="3504" y="1538"/>
                  <a:pt x="3560" y="1435"/>
                  <a:pt x="3502" y="1323"/>
                </a:cubicBezTo>
                <a:lnTo>
                  <a:pt x="3447" y="1323"/>
                </a:lnTo>
                <a:cubicBezTo>
                  <a:pt x="3427" y="1419"/>
                  <a:pt x="3398" y="1485"/>
                  <a:pt x="3327" y="1498"/>
                </a:cubicBezTo>
                <a:cubicBezTo>
                  <a:pt x="3336" y="1423"/>
                  <a:pt x="3345" y="1372"/>
                  <a:pt x="3347" y="1317"/>
                </a:cubicBezTo>
                <a:cubicBezTo>
                  <a:pt x="3347" y="1299"/>
                  <a:pt x="3324" y="1274"/>
                  <a:pt x="3308" y="1244"/>
                </a:cubicBezTo>
                <a:cubicBezTo>
                  <a:pt x="3298" y="1302"/>
                  <a:pt x="3291" y="1341"/>
                  <a:pt x="3286" y="1372"/>
                </a:cubicBezTo>
                <a:cubicBezTo>
                  <a:pt x="3260" y="1382"/>
                  <a:pt x="3236" y="1391"/>
                  <a:pt x="3185" y="1411"/>
                </a:cubicBezTo>
                <a:cubicBezTo>
                  <a:pt x="3232" y="1469"/>
                  <a:pt x="3252" y="1494"/>
                  <a:pt x="3273" y="1519"/>
                </a:cubicBezTo>
                <a:cubicBezTo>
                  <a:pt x="3264" y="1561"/>
                  <a:pt x="3254" y="1610"/>
                  <a:pt x="3242" y="1666"/>
                </a:cubicBezTo>
                <a:cubicBezTo>
                  <a:pt x="3216" y="1561"/>
                  <a:pt x="3192" y="1466"/>
                  <a:pt x="3167" y="1367"/>
                </a:cubicBezTo>
                <a:cubicBezTo>
                  <a:pt x="3117" y="1439"/>
                  <a:pt x="3074" y="1501"/>
                  <a:pt x="3033" y="1558"/>
                </a:cubicBezTo>
                <a:cubicBezTo>
                  <a:pt x="3005" y="1529"/>
                  <a:pt x="2985" y="1508"/>
                  <a:pt x="2963" y="1483"/>
                </a:cubicBezTo>
                <a:cubicBezTo>
                  <a:pt x="2939" y="1539"/>
                  <a:pt x="2917" y="1592"/>
                  <a:pt x="2898" y="1638"/>
                </a:cubicBezTo>
                <a:cubicBezTo>
                  <a:pt x="2901" y="1708"/>
                  <a:pt x="2904" y="1772"/>
                  <a:pt x="2905" y="1804"/>
                </a:cubicBezTo>
                <a:cubicBezTo>
                  <a:pt x="2883" y="1786"/>
                  <a:pt x="2861" y="1767"/>
                  <a:pt x="2843" y="1751"/>
                </a:cubicBezTo>
                <a:cubicBezTo>
                  <a:pt x="2858" y="1636"/>
                  <a:pt x="2868" y="1542"/>
                  <a:pt x="2880" y="1439"/>
                </a:cubicBezTo>
                <a:lnTo>
                  <a:pt x="2880" y="1439"/>
                </a:lnTo>
                <a:cubicBezTo>
                  <a:pt x="2860" y="1442"/>
                  <a:pt x="2848" y="1444"/>
                  <a:pt x="2833" y="1445"/>
                </a:cubicBezTo>
                <a:cubicBezTo>
                  <a:pt x="2833" y="1502"/>
                  <a:pt x="2832" y="1554"/>
                  <a:pt x="2832" y="1580"/>
                </a:cubicBezTo>
                <a:cubicBezTo>
                  <a:pt x="2810" y="1611"/>
                  <a:pt x="2795" y="1626"/>
                  <a:pt x="2786" y="1648"/>
                </a:cubicBezTo>
                <a:cubicBezTo>
                  <a:pt x="2780" y="1663"/>
                  <a:pt x="2780" y="1689"/>
                  <a:pt x="2777" y="1710"/>
                </a:cubicBezTo>
                <a:cubicBezTo>
                  <a:pt x="2757" y="1689"/>
                  <a:pt x="2746" y="1680"/>
                  <a:pt x="2715" y="1650"/>
                </a:cubicBezTo>
                <a:lnTo>
                  <a:pt x="2715" y="1650"/>
                </a:lnTo>
                <a:cubicBezTo>
                  <a:pt x="2757" y="1786"/>
                  <a:pt x="2785" y="1879"/>
                  <a:pt x="2814" y="1978"/>
                </a:cubicBezTo>
                <a:cubicBezTo>
                  <a:pt x="2796" y="1991"/>
                  <a:pt x="2785" y="2000"/>
                  <a:pt x="2765" y="2013"/>
                </a:cubicBezTo>
                <a:cubicBezTo>
                  <a:pt x="2740" y="1913"/>
                  <a:pt x="2717" y="1817"/>
                  <a:pt x="2692" y="1722"/>
                </a:cubicBezTo>
                <a:lnTo>
                  <a:pt x="2651" y="1722"/>
                </a:lnTo>
                <a:cubicBezTo>
                  <a:pt x="2654" y="1755"/>
                  <a:pt x="2655" y="1789"/>
                  <a:pt x="2658" y="1826"/>
                </a:cubicBezTo>
                <a:lnTo>
                  <a:pt x="2609" y="1826"/>
                </a:lnTo>
                <a:cubicBezTo>
                  <a:pt x="2602" y="1769"/>
                  <a:pt x="2595" y="1717"/>
                  <a:pt x="2587" y="1666"/>
                </a:cubicBezTo>
                <a:cubicBezTo>
                  <a:pt x="2542" y="1707"/>
                  <a:pt x="2501" y="1744"/>
                  <a:pt x="2459" y="1782"/>
                </a:cubicBezTo>
                <a:cubicBezTo>
                  <a:pt x="2489" y="1853"/>
                  <a:pt x="2512" y="1907"/>
                  <a:pt x="2539" y="1967"/>
                </a:cubicBezTo>
                <a:cubicBezTo>
                  <a:pt x="2524" y="1990"/>
                  <a:pt x="2509" y="1998"/>
                  <a:pt x="2495" y="1998"/>
                </a:cubicBezTo>
                <a:cubicBezTo>
                  <a:pt x="2458" y="1998"/>
                  <a:pt x="2424" y="1939"/>
                  <a:pt x="2392" y="1939"/>
                </a:cubicBezTo>
                <a:cubicBezTo>
                  <a:pt x="2385" y="1939"/>
                  <a:pt x="2378" y="1942"/>
                  <a:pt x="2371" y="1950"/>
                </a:cubicBezTo>
                <a:cubicBezTo>
                  <a:pt x="2345" y="1822"/>
                  <a:pt x="2323" y="1714"/>
                  <a:pt x="2300" y="1605"/>
                </a:cubicBezTo>
                <a:cubicBezTo>
                  <a:pt x="2295" y="1607"/>
                  <a:pt x="2290" y="1608"/>
                  <a:pt x="2286" y="1608"/>
                </a:cubicBezTo>
                <a:cubicBezTo>
                  <a:pt x="2292" y="1698"/>
                  <a:pt x="2298" y="1786"/>
                  <a:pt x="2303" y="1876"/>
                </a:cubicBezTo>
                <a:cubicBezTo>
                  <a:pt x="2295" y="1867"/>
                  <a:pt x="2287" y="1859"/>
                  <a:pt x="2278" y="1850"/>
                </a:cubicBezTo>
                <a:cubicBezTo>
                  <a:pt x="2262" y="1897"/>
                  <a:pt x="2248" y="1944"/>
                  <a:pt x="2237" y="1973"/>
                </a:cubicBezTo>
                <a:cubicBezTo>
                  <a:pt x="2206" y="1909"/>
                  <a:pt x="2174" y="1841"/>
                  <a:pt x="2130" y="1750"/>
                </a:cubicBezTo>
                <a:cubicBezTo>
                  <a:pt x="2118" y="1807"/>
                  <a:pt x="2108" y="1853"/>
                  <a:pt x="2099" y="1888"/>
                </a:cubicBezTo>
                <a:cubicBezTo>
                  <a:pt x="2061" y="1838"/>
                  <a:pt x="2034" y="1801"/>
                  <a:pt x="2008" y="1764"/>
                </a:cubicBezTo>
                <a:cubicBezTo>
                  <a:pt x="1992" y="1816"/>
                  <a:pt x="1978" y="1853"/>
                  <a:pt x="1967" y="1891"/>
                </a:cubicBezTo>
                <a:cubicBezTo>
                  <a:pt x="1956" y="1910"/>
                  <a:pt x="1946" y="1929"/>
                  <a:pt x="1936" y="1948"/>
                </a:cubicBezTo>
                <a:cubicBezTo>
                  <a:pt x="1927" y="1929"/>
                  <a:pt x="1919" y="1910"/>
                  <a:pt x="1911" y="1891"/>
                </a:cubicBezTo>
                <a:cubicBezTo>
                  <a:pt x="1891" y="1929"/>
                  <a:pt x="1874" y="1969"/>
                  <a:pt x="1856" y="2006"/>
                </a:cubicBezTo>
                <a:cubicBezTo>
                  <a:pt x="1875" y="2051"/>
                  <a:pt x="1884" y="2075"/>
                  <a:pt x="1900" y="2112"/>
                </a:cubicBezTo>
                <a:cubicBezTo>
                  <a:pt x="1883" y="2112"/>
                  <a:pt x="1870" y="2112"/>
                  <a:pt x="1857" y="2112"/>
                </a:cubicBezTo>
                <a:cubicBezTo>
                  <a:pt x="1845" y="2112"/>
                  <a:pt x="1833" y="2112"/>
                  <a:pt x="1821" y="2113"/>
                </a:cubicBezTo>
                <a:cubicBezTo>
                  <a:pt x="1791" y="1932"/>
                  <a:pt x="1709" y="1847"/>
                  <a:pt x="1652" y="1698"/>
                </a:cubicBezTo>
                <a:cubicBezTo>
                  <a:pt x="1621" y="1760"/>
                  <a:pt x="1597" y="1804"/>
                  <a:pt x="1575" y="1847"/>
                </a:cubicBezTo>
                <a:cubicBezTo>
                  <a:pt x="1553" y="1820"/>
                  <a:pt x="1538" y="1803"/>
                  <a:pt x="1502" y="1763"/>
                </a:cubicBezTo>
                <a:lnTo>
                  <a:pt x="1502" y="1763"/>
                </a:lnTo>
                <a:cubicBezTo>
                  <a:pt x="1522" y="1842"/>
                  <a:pt x="1534" y="1886"/>
                  <a:pt x="1544" y="1925"/>
                </a:cubicBezTo>
                <a:cubicBezTo>
                  <a:pt x="1535" y="1970"/>
                  <a:pt x="1527" y="2017"/>
                  <a:pt x="1521" y="2051"/>
                </a:cubicBezTo>
                <a:cubicBezTo>
                  <a:pt x="1485" y="2067"/>
                  <a:pt x="1456" y="2084"/>
                  <a:pt x="1399" y="2110"/>
                </a:cubicBezTo>
                <a:cubicBezTo>
                  <a:pt x="1432" y="2041"/>
                  <a:pt x="1449" y="2007"/>
                  <a:pt x="1462" y="1981"/>
                </a:cubicBezTo>
                <a:cubicBezTo>
                  <a:pt x="1449" y="1917"/>
                  <a:pt x="1434" y="1853"/>
                  <a:pt x="1419" y="1788"/>
                </a:cubicBezTo>
                <a:cubicBezTo>
                  <a:pt x="1399" y="1807"/>
                  <a:pt x="1377" y="1817"/>
                  <a:pt x="1354" y="1817"/>
                </a:cubicBezTo>
                <a:cubicBezTo>
                  <a:pt x="1333" y="1817"/>
                  <a:pt x="1311" y="1809"/>
                  <a:pt x="1288" y="1794"/>
                </a:cubicBezTo>
                <a:lnTo>
                  <a:pt x="1288" y="1794"/>
                </a:lnTo>
                <a:cubicBezTo>
                  <a:pt x="1302" y="1848"/>
                  <a:pt x="1312" y="1891"/>
                  <a:pt x="1324" y="1938"/>
                </a:cubicBezTo>
                <a:lnTo>
                  <a:pt x="1249" y="1938"/>
                </a:lnTo>
                <a:cubicBezTo>
                  <a:pt x="1243" y="1900"/>
                  <a:pt x="1238" y="1875"/>
                  <a:pt x="1231" y="1835"/>
                </a:cubicBezTo>
                <a:cubicBezTo>
                  <a:pt x="1179" y="1845"/>
                  <a:pt x="1131" y="1856"/>
                  <a:pt x="1094" y="1861"/>
                </a:cubicBezTo>
                <a:cubicBezTo>
                  <a:pt x="1069" y="1917"/>
                  <a:pt x="1047" y="1963"/>
                  <a:pt x="1028" y="2010"/>
                </a:cubicBezTo>
                <a:cubicBezTo>
                  <a:pt x="1028" y="2010"/>
                  <a:pt x="1028" y="2010"/>
                  <a:pt x="1028" y="2011"/>
                </a:cubicBezTo>
                <a:lnTo>
                  <a:pt x="1028" y="2011"/>
                </a:lnTo>
                <a:cubicBezTo>
                  <a:pt x="1028" y="2010"/>
                  <a:pt x="1028" y="2010"/>
                  <a:pt x="1028" y="2010"/>
                </a:cubicBezTo>
                <a:lnTo>
                  <a:pt x="1028" y="2010"/>
                </a:lnTo>
                <a:cubicBezTo>
                  <a:pt x="1028" y="2010"/>
                  <a:pt x="1028" y="2010"/>
                  <a:pt x="1028" y="2011"/>
                </a:cubicBezTo>
                <a:lnTo>
                  <a:pt x="1028" y="2011"/>
                </a:lnTo>
                <a:cubicBezTo>
                  <a:pt x="1028" y="2011"/>
                  <a:pt x="1028" y="2011"/>
                  <a:pt x="1028" y="2011"/>
                </a:cubicBezTo>
                <a:lnTo>
                  <a:pt x="1028" y="2011"/>
                </a:lnTo>
                <a:cubicBezTo>
                  <a:pt x="1028" y="2011"/>
                  <a:pt x="1028" y="2011"/>
                  <a:pt x="1028" y="2012"/>
                </a:cubicBezTo>
                <a:cubicBezTo>
                  <a:pt x="1028" y="2011"/>
                  <a:pt x="1028" y="2011"/>
                  <a:pt x="1028" y="2011"/>
                </a:cubicBezTo>
                <a:lnTo>
                  <a:pt x="1028" y="2011"/>
                </a:lnTo>
                <a:cubicBezTo>
                  <a:pt x="1025" y="2030"/>
                  <a:pt x="1019" y="2044"/>
                  <a:pt x="1013" y="2060"/>
                </a:cubicBezTo>
                <a:cubicBezTo>
                  <a:pt x="1010" y="2054"/>
                  <a:pt x="1007" y="2048"/>
                  <a:pt x="1003" y="2042"/>
                </a:cubicBezTo>
                <a:cubicBezTo>
                  <a:pt x="1010" y="2029"/>
                  <a:pt x="1018" y="2016"/>
                  <a:pt x="1023" y="2003"/>
                </a:cubicBezTo>
                <a:cubicBezTo>
                  <a:pt x="1026" y="2005"/>
                  <a:pt x="1027" y="2008"/>
                  <a:pt x="1028" y="2010"/>
                </a:cubicBezTo>
                <a:lnTo>
                  <a:pt x="1028" y="2010"/>
                </a:lnTo>
                <a:cubicBezTo>
                  <a:pt x="1012" y="1928"/>
                  <a:pt x="984" y="1894"/>
                  <a:pt x="948" y="1894"/>
                </a:cubicBezTo>
                <a:cubicBezTo>
                  <a:pt x="944" y="1894"/>
                  <a:pt x="940" y="1894"/>
                  <a:pt x="935" y="1895"/>
                </a:cubicBezTo>
                <a:cubicBezTo>
                  <a:pt x="945" y="1925"/>
                  <a:pt x="957" y="1956"/>
                  <a:pt x="970" y="1994"/>
                </a:cubicBezTo>
                <a:cubicBezTo>
                  <a:pt x="944" y="2003"/>
                  <a:pt x="919" y="2012"/>
                  <a:pt x="895" y="2020"/>
                </a:cubicBezTo>
                <a:cubicBezTo>
                  <a:pt x="891" y="2056"/>
                  <a:pt x="888" y="2089"/>
                  <a:pt x="884" y="2131"/>
                </a:cubicBezTo>
                <a:cubicBezTo>
                  <a:pt x="866" y="2095"/>
                  <a:pt x="853" y="2067"/>
                  <a:pt x="838" y="2039"/>
                </a:cubicBezTo>
                <a:cubicBezTo>
                  <a:pt x="844" y="2016"/>
                  <a:pt x="851" y="1988"/>
                  <a:pt x="859" y="1959"/>
                </a:cubicBezTo>
                <a:cubicBezTo>
                  <a:pt x="840" y="1900"/>
                  <a:pt x="820" y="1844"/>
                  <a:pt x="800" y="1779"/>
                </a:cubicBezTo>
                <a:cubicBezTo>
                  <a:pt x="776" y="1845"/>
                  <a:pt x="756" y="1900"/>
                  <a:pt x="737" y="1954"/>
                </a:cubicBezTo>
                <a:cubicBezTo>
                  <a:pt x="753" y="1989"/>
                  <a:pt x="763" y="2010"/>
                  <a:pt x="773" y="2031"/>
                </a:cubicBezTo>
                <a:cubicBezTo>
                  <a:pt x="785" y="2053"/>
                  <a:pt x="797" y="2073"/>
                  <a:pt x="817" y="2110"/>
                </a:cubicBezTo>
                <a:cubicBezTo>
                  <a:pt x="747" y="2107"/>
                  <a:pt x="698" y="2035"/>
                  <a:pt x="672" y="1894"/>
                </a:cubicBezTo>
                <a:cubicBezTo>
                  <a:pt x="660" y="1959"/>
                  <a:pt x="650" y="2017"/>
                  <a:pt x="638" y="2073"/>
                </a:cubicBezTo>
                <a:cubicBezTo>
                  <a:pt x="654" y="2115"/>
                  <a:pt x="669" y="2151"/>
                  <a:pt x="689" y="2207"/>
                </a:cubicBezTo>
                <a:cubicBezTo>
                  <a:pt x="660" y="2221"/>
                  <a:pt x="654" y="2295"/>
                  <a:pt x="629" y="2295"/>
                </a:cubicBezTo>
                <a:cubicBezTo>
                  <a:pt x="622" y="2295"/>
                  <a:pt x="612" y="2288"/>
                  <a:pt x="600" y="2270"/>
                </a:cubicBezTo>
                <a:cubicBezTo>
                  <a:pt x="609" y="2231"/>
                  <a:pt x="616" y="2194"/>
                  <a:pt x="626" y="2142"/>
                </a:cubicBezTo>
                <a:cubicBezTo>
                  <a:pt x="588" y="2128"/>
                  <a:pt x="560" y="2116"/>
                  <a:pt x="520" y="2101"/>
                </a:cubicBezTo>
                <a:cubicBezTo>
                  <a:pt x="548" y="2072"/>
                  <a:pt x="564" y="2056"/>
                  <a:pt x="598" y="2020"/>
                </a:cubicBezTo>
                <a:lnTo>
                  <a:pt x="488" y="2020"/>
                </a:lnTo>
                <a:cubicBezTo>
                  <a:pt x="467" y="2072"/>
                  <a:pt x="454" y="2104"/>
                  <a:pt x="439" y="2144"/>
                </a:cubicBezTo>
                <a:cubicBezTo>
                  <a:pt x="422" y="2085"/>
                  <a:pt x="410" y="2050"/>
                  <a:pt x="394" y="1998"/>
                </a:cubicBezTo>
                <a:cubicBezTo>
                  <a:pt x="388" y="2052"/>
                  <a:pt x="378" y="2069"/>
                  <a:pt x="367" y="2069"/>
                </a:cubicBezTo>
                <a:cubicBezTo>
                  <a:pt x="350" y="2069"/>
                  <a:pt x="330" y="2027"/>
                  <a:pt x="316" y="2025"/>
                </a:cubicBezTo>
                <a:cubicBezTo>
                  <a:pt x="298" y="2092"/>
                  <a:pt x="280" y="2156"/>
                  <a:pt x="264" y="2219"/>
                </a:cubicBezTo>
                <a:cubicBezTo>
                  <a:pt x="282" y="2231"/>
                  <a:pt x="298" y="2243"/>
                  <a:pt x="320" y="2257"/>
                </a:cubicBezTo>
                <a:cubicBezTo>
                  <a:pt x="320" y="2309"/>
                  <a:pt x="320" y="2356"/>
                  <a:pt x="320" y="2466"/>
                </a:cubicBezTo>
                <a:cubicBezTo>
                  <a:pt x="285" y="2373"/>
                  <a:pt x="266" y="2326"/>
                  <a:pt x="253" y="2288"/>
                </a:cubicBezTo>
                <a:cubicBezTo>
                  <a:pt x="207" y="2319"/>
                  <a:pt x="172" y="2344"/>
                  <a:pt x="135" y="2369"/>
                </a:cubicBezTo>
                <a:cubicBezTo>
                  <a:pt x="135" y="2418"/>
                  <a:pt x="133" y="2469"/>
                  <a:pt x="132" y="2526"/>
                </a:cubicBezTo>
                <a:cubicBezTo>
                  <a:pt x="95" y="2503"/>
                  <a:pt x="63" y="2482"/>
                  <a:pt x="1" y="2443"/>
                </a:cubicBezTo>
                <a:lnTo>
                  <a:pt x="1" y="2443"/>
                </a:lnTo>
                <a:cubicBezTo>
                  <a:pt x="47" y="2560"/>
                  <a:pt x="72" y="2625"/>
                  <a:pt x="95" y="2690"/>
                </a:cubicBezTo>
                <a:cubicBezTo>
                  <a:pt x="100" y="2690"/>
                  <a:pt x="105" y="2689"/>
                  <a:pt x="110" y="2689"/>
                </a:cubicBezTo>
                <a:cubicBezTo>
                  <a:pt x="202" y="2689"/>
                  <a:pt x="287" y="2729"/>
                  <a:pt x="357" y="2887"/>
                </a:cubicBezTo>
                <a:cubicBezTo>
                  <a:pt x="350" y="2912"/>
                  <a:pt x="344" y="2931"/>
                  <a:pt x="331" y="2972"/>
                </a:cubicBezTo>
                <a:cubicBezTo>
                  <a:pt x="360" y="2972"/>
                  <a:pt x="376" y="2971"/>
                  <a:pt x="394" y="2971"/>
                </a:cubicBezTo>
                <a:cubicBezTo>
                  <a:pt x="408" y="2933"/>
                  <a:pt x="426" y="2913"/>
                  <a:pt x="445" y="2913"/>
                </a:cubicBezTo>
                <a:cubicBezTo>
                  <a:pt x="464" y="2913"/>
                  <a:pt x="485" y="2933"/>
                  <a:pt x="506" y="2971"/>
                </a:cubicBezTo>
                <a:lnTo>
                  <a:pt x="548" y="2971"/>
                </a:lnTo>
                <a:cubicBezTo>
                  <a:pt x="559" y="3008"/>
                  <a:pt x="570" y="3046"/>
                  <a:pt x="579" y="3075"/>
                </a:cubicBezTo>
                <a:cubicBezTo>
                  <a:pt x="598" y="3055"/>
                  <a:pt x="616" y="3035"/>
                  <a:pt x="629" y="3022"/>
                </a:cubicBezTo>
                <a:cubicBezTo>
                  <a:pt x="656" y="3088"/>
                  <a:pt x="678" y="3141"/>
                  <a:pt x="700" y="3196"/>
                </a:cubicBezTo>
                <a:cubicBezTo>
                  <a:pt x="713" y="3211"/>
                  <a:pt x="725" y="3225"/>
                  <a:pt x="738" y="3240"/>
                </a:cubicBezTo>
                <a:cubicBezTo>
                  <a:pt x="741" y="3186"/>
                  <a:pt x="744" y="3131"/>
                  <a:pt x="750" y="3035"/>
                </a:cubicBezTo>
                <a:cubicBezTo>
                  <a:pt x="767" y="3152"/>
                  <a:pt x="776" y="3202"/>
                  <a:pt x="785" y="3261"/>
                </a:cubicBezTo>
                <a:lnTo>
                  <a:pt x="881" y="3261"/>
                </a:lnTo>
                <a:cubicBezTo>
                  <a:pt x="888" y="3296"/>
                  <a:pt x="893" y="3321"/>
                  <a:pt x="900" y="3358"/>
                </a:cubicBezTo>
                <a:cubicBezTo>
                  <a:pt x="901" y="3358"/>
                  <a:pt x="903" y="3358"/>
                  <a:pt x="905" y="3358"/>
                </a:cubicBezTo>
                <a:cubicBezTo>
                  <a:pt x="983" y="3358"/>
                  <a:pt x="1058" y="3479"/>
                  <a:pt x="1134" y="3479"/>
                </a:cubicBezTo>
                <a:cubicBezTo>
                  <a:pt x="1147" y="3479"/>
                  <a:pt x="1159" y="3476"/>
                  <a:pt x="1172" y="3468"/>
                </a:cubicBezTo>
                <a:cubicBezTo>
                  <a:pt x="1161" y="3412"/>
                  <a:pt x="1153" y="3366"/>
                  <a:pt x="1118" y="3298"/>
                </a:cubicBezTo>
                <a:lnTo>
                  <a:pt x="1118" y="3298"/>
                </a:lnTo>
                <a:cubicBezTo>
                  <a:pt x="1112" y="3301"/>
                  <a:pt x="1107" y="3304"/>
                  <a:pt x="1101" y="3306"/>
                </a:cubicBezTo>
                <a:cubicBezTo>
                  <a:pt x="1101" y="3306"/>
                  <a:pt x="1101" y="3306"/>
                  <a:pt x="1101" y="3306"/>
                </a:cubicBezTo>
                <a:cubicBezTo>
                  <a:pt x="1098" y="3306"/>
                  <a:pt x="1092" y="3285"/>
                  <a:pt x="1106" y="3275"/>
                </a:cubicBezTo>
                <a:cubicBezTo>
                  <a:pt x="1105" y="3271"/>
                  <a:pt x="1107" y="3269"/>
                  <a:pt x="1111" y="3269"/>
                </a:cubicBezTo>
                <a:cubicBezTo>
                  <a:pt x="1117" y="3269"/>
                  <a:pt x="1128" y="3275"/>
                  <a:pt x="1140" y="3281"/>
                </a:cubicBezTo>
                <a:cubicBezTo>
                  <a:pt x="1136" y="3284"/>
                  <a:pt x="1133" y="3286"/>
                  <a:pt x="1130" y="3289"/>
                </a:cubicBezTo>
                <a:lnTo>
                  <a:pt x="1130" y="3289"/>
                </a:lnTo>
                <a:cubicBezTo>
                  <a:pt x="1123" y="3285"/>
                  <a:pt x="1115" y="3281"/>
                  <a:pt x="1106" y="3275"/>
                </a:cubicBezTo>
                <a:lnTo>
                  <a:pt x="1106" y="3275"/>
                </a:lnTo>
                <a:cubicBezTo>
                  <a:pt x="1110" y="3283"/>
                  <a:pt x="1114" y="3290"/>
                  <a:pt x="1118" y="3298"/>
                </a:cubicBezTo>
                <a:lnTo>
                  <a:pt x="1118" y="3298"/>
                </a:lnTo>
                <a:cubicBezTo>
                  <a:pt x="1122" y="3295"/>
                  <a:pt x="1126" y="3292"/>
                  <a:pt x="1130" y="3289"/>
                </a:cubicBezTo>
                <a:lnTo>
                  <a:pt x="1130" y="3289"/>
                </a:lnTo>
                <a:cubicBezTo>
                  <a:pt x="1165" y="3308"/>
                  <a:pt x="1179" y="3308"/>
                  <a:pt x="1190" y="3308"/>
                </a:cubicBezTo>
                <a:cubicBezTo>
                  <a:pt x="1201" y="3358"/>
                  <a:pt x="1209" y="3389"/>
                  <a:pt x="1218" y="3431"/>
                </a:cubicBezTo>
                <a:cubicBezTo>
                  <a:pt x="1226" y="3383"/>
                  <a:pt x="1234" y="3346"/>
                  <a:pt x="1244" y="3286"/>
                </a:cubicBezTo>
                <a:cubicBezTo>
                  <a:pt x="1254" y="3364"/>
                  <a:pt x="1262" y="3415"/>
                  <a:pt x="1272" y="3487"/>
                </a:cubicBezTo>
                <a:cubicBezTo>
                  <a:pt x="1388" y="3443"/>
                  <a:pt x="1502" y="3400"/>
                  <a:pt x="1610" y="3359"/>
                </a:cubicBezTo>
                <a:cubicBezTo>
                  <a:pt x="1615" y="3314"/>
                  <a:pt x="1619" y="3280"/>
                  <a:pt x="1624" y="3227"/>
                </a:cubicBezTo>
                <a:cubicBezTo>
                  <a:pt x="1659" y="3274"/>
                  <a:pt x="1690" y="3315"/>
                  <a:pt x="1719" y="3355"/>
                </a:cubicBezTo>
                <a:cubicBezTo>
                  <a:pt x="1725" y="3321"/>
                  <a:pt x="1731" y="3286"/>
                  <a:pt x="1737" y="3240"/>
                </a:cubicBezTo>
                <a:cubicBezTo>
                  <a:pt x="1750" y="3291"/>
                  <a:pt x="1759" y="3324"/>
                  <a:pt x="1775" y="3384"/>
                </a:cubicBezTo>
                <a:cubicBezTo>
                  <a:pt x="1799" y="3269"/>
                  <a:pt x="1819" y="3174"/>
                  <a:pt x="1837" y="3090"/>
                </a:cubicBezTo>
                <a:cubicBezTo>
                  <a:pt x="1849" y="3079"/>
                  <a:pt x="1860" y="3074"/>
                  <a:pt x="1870" y="3074"/>
                </a:cubicBezTo>
                <a:cubicBezTo>
                  <a:pt x="1921" y="3074"/>
                  <a:pt x="1940" y="3214"/>
                  <a:pt x="1984" y="3274"/>
                </a:cubicBezTo>
                <a:cubicBezTo>
                  <a:pt x="1993" y="3216"/>
                  <a:pt x="1999" y="3178"/>
                  <a:pt x="2006" y="3133"/>
                </a:cubicBezTo>
                <a:cubicBezTo>
                  <a:pt x="2019" y="3174"/>
                  <a:pt x="2030" y="3209"/>
                  <a:pt x="2030" y="3209"/>
                </a:cubicBezTo>
                <a:cubicBezTo>
                  <a:pt x="2086" y="3264"/>
                  <a:pt x="2127" y="3303"/>
                  <a:pt x="2168" y="3344"/>
                </a:cubicBezTo>
                <a:cubicBezTo>
                  <a:pt x="2170" y="3325"/>
                  <a:pt x="2174" y="3293"/>
                  <a:pt x="2178" y="3253"/>
                </a:cubicBezTo>
                <a:lnTo>
                  <a:pt x="2273" y="3253"/>
                </a:lnTo>
                <a:cubicBezTo>
                  <a:pt x="2274" y="3262"/>
                  <a:pt x="2286" y="3315"/>
                  <a:pt x="2292" y="3336"/>
                </a:cubicBezTo>
                <a:cubicBezTo>
                  <a:pt x="2405" y="3272"/>
                  <a:pt x="2505" y="3218"/>
                  <a:pt x="2607" y="3162"/>
                </a:cubicBezTo>
                <a:cubicBezTo>
                  <a:pt x="2607" y="3121"/>
                  <a:pt x="2605" y="3077"/>
                  <a:pt x="2605" y="3031"/>
                </a:cubicBezTo>
                <a:cubicBezTo>
                  <a:pt x="2633" y="3022"/>
                  <a:pt x="2658" y="3012"/>
                  <a:pt x="2674" y="3006"/>
                </a:cubicBezTo>
                <a:cubicBezTo>
                  <a:pt x="2680" y="2960"/>
                  <a:pt x="2684" y="2930"/>
                  <a:pt x="2692" y="2877"/>
                </a:cubicBezTo>
                <a:cubicBezTo>
                  <a:pt x="2723" y="2924"/>
                  <a:pt x="2745" y="2956"/>
                  <a:pt x="2767" y="2991"/>
                </a:cubicBezTo>
                <a:cubicBezTo>
                  <a:pt x="2729" y="3033"/>
                  <a:pt x="2693" y="3069"/>
                  <a:pt x="2657" y="3109"/>
                </a:cubicBezTo>
                <a:cubicBezTo>
                  <a:pt x="2667" y="3146"/>
                  <a:pt x="2674" y="3168"/>
                  <a:pt x="2677" y="3181"/>
                </a:cubicBezTo>
                <a:cubicBezTo>
                  <a:pt x="2709" y="3169"/>
                  <a:pt x="2748" y="3135"/>
                  <a:pt x="2772" y="3135"/>
                </a:cubicBezTo>
                <a:cubicBezTo>
                  <a:pt x="2779" y="3135"/>
                  <a:pt x="2785" y="3138"/>
                  <a:pt x="2789" y="3146"/>
                </a:cubicBezTo>
                <a:cubicBezTo>
                  <a:pt x="2798" y="3162"/>
                  <a:pt x="2806" y="3168"/>
                  <a:pt x="2813" y="3168"/>
                </a:cubicBezTo>
                <a:cubicBezTo>
                  <a:pt x="2833" y="3168"/>
                  <a:pt x="2848" y="3129"/>
                  <a:pt x="2866" y="3129"/>
                </a:cubicBezTo>
                <a:cubicBezTo>
                  <a:pt x="2875" y="3129"/>
                  <a:pt x="2883" y="3137"/>
                  <a:pt x="2893" y="3159"/>
                </a:cubicBezTo>
                <a:cubicBezTo>
                  <a:pt x="2896" y="3164"/>
                  <a:pt x="2898" y="3166"/>
                  <a:pt x="2901" y="3166"/>
                </a:cubicBezTo>
                <a:cubicBezTo>
                  <a:pt x="2914" y="3166"/>
                  <a:pt x="2934" y="3131"/>
                  <a:pt x="2954" y="3131"/>
                </a:cubicBezTo>
                <a:cubicBezTo>
                  <a:pt x="2965" y="3131"/>
                  <a:pt x="2975" y="3142"/>
                  <a:pt x="2985" y="3177"/>
                </a:cubicBezTo>
                <a:cubicBezTo>
                  <a:pt x="3023" y="3137"/>
                  <a:pt x="3058" y="3099"/>
                  <a:pt x="3093" y="3062"/>
                </a:cubicBezTo>
                <a:cubicBezTo>
                  <a:pt x="3136" y="3103"/>
                  <a:pt x="3173" y="3140"/>
                  <a:pt x="3213" y="3177"/>
                </a:cubicBezTo>
                <a:cubicBezTo>
                  <a:pt x="3221" y="3163"/>
                  <a:pt x="3233" y="3143"/>
                  <a:pt x="3246" y="3121"/>
                </a:cubicBezTo>
                <a:cubicBezTo>
                  <a:pt x="3270" y="3147"/>
                  <a:pt x="3289" y="3169"/>
                  <a:pt x="3311" y="3193"/>
                </a:cubicBezTo>
                <a:cubicBezTo>
                  <a:pt x="3324" y="3172"/>
                  <a:pt x="3338" y="3155"/>
                  <a:pt x="3349" y="3136"/>
                </a:cubicBezTo>
                <a:cubicBezTo>
                  <a:pt x="3361" y="3174"/>
                  <a:pt x="3372" y="3211"/>
                  <a:pt x="3385" y="3255"/>
                </a:cubicBezTo>
                <a:cubicBezTo>
                  <a:pt x="3407" y="3230"/>
                  <a:pt x="3423" y="3212"/>
                  <a:pt x="3436" y="3197"/>
                </a:cubicBezTo>
                <a:cubicBezTo>
                  <a:pt x="3452" y="3216"/>
                  <a:pt x="3464" y="3233"/>
                  <a:pt x="3480" y="3253"/>
                </a:cubicBezTo>
                <a:cubicBezTo>
                  <a:pt x="3520" y="3196"/>
                  <a:pt x="3560" y="3140"/>
                  <a:pt x="3600" y="3084"/>
                </a:cubicBezTo>
                <a:cubicBezTo>
                  <a:pt x="3607" y="3094"/>
                  <a:pt x="3617" y="3109"/>
                  <a:pt x="3628" y="3124"/>
                </a:cubicBezTo>
                <a:cubicBezTo>
                  <a:pt x="3635" y="3105"/>
                  <a:pt x="3641" y="3091"/>
                  <a:pt x="3647" y="3078"/>
                </a:cubicBezTo>
                <a:cubicBezTo>
                  <a:pt x="3661" y="3096"/>
                  <a:pt x="3676" y="3115"/>
                  <a:pt x="3692" y="3134"/>
                </a:cubicBezTo>
                <a:cubicBezTo>
                  <a:pt x="3729" y="3091"/>
                  <a:pt x="3764" y="3052"/>
                  <a:pt x="3803" y="3008"/>
                </a:cubicBezTo>
                <a:cubicBezTo>
                  <a:pt x="3819" y="3030"/>
                  <a:pt x="3834" y="3050"/>
                  <a:pt x="3857" y="3081"/>
                </a:cubicBezTo>
                <a:cubicBezTo>
                  <a:pt x="3887" y="3022"/>
                  <a:pt x="3925" y="3008"/>
                  <a:pt x="3964" y="3008"/>
                </a:cubicBezTo>
                <a:cubicBezTo>
                  <a:pt x="3997" y="3008"/>
                  <a:pt x="4031" y="3017"/>
                  <a:pt x="4064" y="3017"/>
                </a:cubicBezTo>
                <a:cubicBezTo>
                  <a:pt x="4085" y="3017"/>
                  <a:pt x="4104" y="3014"/>
                  <a:pt x="4123" y="3003"/>
                </a:cubicBezTo>
                <a:cubicBezTo>
                  <a:pt x="4138" y="2969"/>
                  <a:pt x="4153" y="2937"/>
                  <a:pt x="4160" y="2916"/>
                </a:cubicBezTo>
                <a:cubicBezTo>
                  <a:pt x="4195" y="2935"/>
                  <a:pt x="4225" y="2952"/>
                  <a:pt x="4251" y="2966"/>
                </a:cubicBezTo>
                <a:cubicBezTo>
                  <a:pt x="4295" y="2853"/>
                  <a:pt x="4348" y="2806"/>
                  <a:pt x="4416" y="2775"/>
                </a:cubicBezTo>
                <a:cubicBezTo>
                  <a:pt x="4422" y="2772"/>
                  <a:pt x="4429" y="2771"/>
                  <a:pt x="4435" y="2771"/>
                </a:cubicBezTo>
                <a:cubicBezTo>
                  <a:pt x="4466" y="2771"/>
                  <a:pt x="4496" y="2797"/>
                  <a:pt x="4520" y="2797"/>
                </a:cubicBezTo>
                <a:cubicBezTo>
                  <a:pt x="4530" y="2797"/>
                  <a:pt x="4539" y="2793"/>
                  <a:pt x="4546" y="2780"/>
                </a:cubicBezTo>
                <a:cubicBezTo>
                  <a:pt x="4568" y="2738"/>
                  <a:pt x="4594" y="2729"/>
                  <a:pt x="4619" y="2729"/>
                </a:cubicBezTo>
                <a:cubicBezTo>
                  <a:pt x="4635" y="2729"/>
                  <a:pt x="4652" y="2733"/>
                  <a:pt x="4668" y="2733"/>
                </a:cubicBezTo>
                <a:cubicBezTo>
                  <a:pt x="4679" y="2733"/>
                  <a:pt x="4689" y="2731"/>
                  <a:pt x="4699" y="2727"/>
                </a:cubicBezTo>
                <a:cubicBezTo>
                  <a:pt x="4703" y="2707"/>
                  <a:pt x="4707" y="2693"/>
                  <a:pt x="4713" y="2677"/>
                </a:cubicBezTo>
                <a:cubicBezTo>
                  <a:pt x="4716" y="2684"/>
                  <a:pt x="4721" y="2690"/>
                  <a:pt x="4724" y="2696"/>
                </a:cubicBezTo>
                <a:cubicBezTo>
                  <a:pt x="4716" y="2709"/>
                  <a:pt x="4710" y="2721"/>
                  <a:pt x="4703" y="2735"/>
                </a:cubicBezTo>
                <a:cubicBezTo>
                  <a:pt x="4702" y="2732"/>
                  <a:pt x="4700" y="2730"/>
                  <a:pt x="4699" y="2728"/>
                </a:cubicBezTo>
                <a:lnTo>
                  <a:pt x="4699" y="2728"/>
                </a:lnTo>
                <a:cubicBezTo>
                  <a:pt x="4708" y="2750"/>
                  <a:pt x="4715" y="2770"/>
                  <a:pt x="4722" y="2791"/>
                </a:cubicBezTo>
                <a:cubicBezTo>
                  <a:pt x="4752" y="2762"/>
                  <a:pt x="4778" y="2738"/>
                  <a:pt x="4803" y="2713"/>
                </a:cubicBezTo>
                <a:cubicBezTo>
                  <a:pt x="4815" y="2643"/>
                  <a:pt x="4825" y="2572"/>
                  <a:pt x="4840" y="2475"/>
                </a:cubicBezTo>
                <a:cubicBezTo>
                  <a:pt x="4855" y="2557"/>
                  <a:pt x="4863" y="2616"/>
                  <a:pt x="4874" y="2679"/>
                </a:cubicBezTo>
                <a:cubicBezTo>
                  <a:pt x="4893" y="2669"/>
                  <a:pt x="4905" y="2663"/>
                  <a:pt x="4915" y="2657"/>
                </a:cubicBezTo>
                <a:cubicBezTo>
                  <a:pt x="4915" y="2600"/>
                  <a:pt x="4915" y="2551"/>
                  <a:pt x="4915" y="2494"/>
                </a:cubicBezTo>
                <a:cubicBezTo>
                  <a:pt x="4935" y="2524"/>
                  <a:pt x="4946" y="2538"/>
                  <a:pt x="4959" y="2559"/>
                </a:cubicBezTo>
                <a:cubicBezTo>
                  <a:pt x="4962" y="2498"/>
                  <a:pt x="4965" y="2446"/>
                  <a:pt x="4966" y="2394"/>
                </a:cubicBezTo>
                <a:cubicBezTo>
                  <a:pt x="5013" y="2516"/>
                  <a:pt x="5056" y="2626"/>
                  <a:pt x="5094" y="2728"/>
                </a:cubicBezTo>
                <a:cubicBezTo>
                  <a:pt x="5133" y="2685"/>
                  <a:pt x="5162" y="2653"/>
                  <a:pt x="5191" y="2621"/>
                </a:cubicBezTo>
                <a:cubicBezTo>
                  <a:pt x="5199" y="2668"/>
                  <a:pt x="5203" y="2693"/>
                  <a:pt x="5208" y="2722"/>
                </a:cubicBezTo>
                <a:cubicBezTo>
                  <a:pt x="5222" y="2704"/>
                  <a:pt x="5234" y="2691"/>
                  <a:pt x="5244" y="2678"/>
                </a:cubicBezTo>
                <a:cubicBezTo>
                  <a:pt x="5266" y="2716"/>
                  <a:pt x="5286" y="2750"/>
                  <a:pt x="5303" y="2782"/>
                </a:cubicBezTo>
                <a:cubicBezTo>
                  <a:pt x="5312" y="2765"/>
                  <a:pt x="5321" y="2746"/>
                  <a:pt x="5328" y="2729"/>
                </a:cubicBezTo>
                <a:cubicBezTo>
                  <a:pt x="5340" y="2747"/>
                  <a:pt x="5350" y="2763"/>
                  <a:pt x="5359" y="2778"/>
                </a:cubicBezTo>
                <a:cubicBezTo>
                  <a:pt x="5371" y="2757"/>
                  <a:pt x="5380" y="2740"/>
                  <a:pt x="5390" y="2719"/>
                </a:cubicBezTo>
                <a:cubicBezTo>
                  <a:pt x="5415" y="2743"/>
                  <a:pt x="5440" y="2766"/>
                  <a:pt x="5465" y="2790"/>
                </a:cubicBezTo>
                <a:cubicBezTo>
                  <a:pt x="5468" y="2752"/>
                  <a:pt x="5475" y="2741"/>
                  <a:pt x="5484" y="2741"/>
                </a:cubicBezTo>
                <a:cubicBezTo>
                  <a:pt x="5497" y="2741"/>
                  <a:pt x="5513" y="2764"/>
                  <a:pt x="5527" y="2764"/>
                </a:cubicBezTo>
                <a:cubicBezTo>
                  <a:pt x="5533" y="2764"/>
                  <a:pt x="5539" y="2759"/>
                  <a:pt x="5543" y="2746"/>
                </a:cubicBezTo>
                <a:cubicBezTo>
                  <a:pt x="5550" y="2725"/>
                  <a:pt x="5557" y="2717"/>
                  <a:pt x="5564" y="2717"/>
                </a:cubicBezTo>
                <a:cubicBezTo>
                  <a:pt x="5585" y="2717"/>
                  <a:pt x="5605" y="2791"/>
                  <a:pt x="5629" y="2791"/>
                </a:cubicBezTo>
                <a:cubicBezTo>
                  <a:pt x="5633" y="2791"/>
                  <a:pt x="5637" y="2789"/>
                  <a:pt x="5642" y="2784"/>
                </a:cubicBezTo>
                <a:cubicBezTo>
                  <a:pt x="5667" y="2754"/>
                  <a:pt x="5698" y="2744"/>
                  <a:pt x="5743" y="2716"/>
                </a:cubicBezTo>
                <a:lnTo>
                  <a:pt x="5743" y="2716"/>
                </a:lnTo>
                <a:cubicBezTo>
                  <a:pt x="5726" y="2774"/>
                  <a:pt x="5718" y="2796"/>
                  <a:pt x="5703" y="2844"/>
                </a:cubicBezTo>
                <a:cubicBezTo>
                  <a:pt x="5746" y="2835"/>
                  <a:pt x="5770" y="2830"/>
                  <a:pt x="5799" y="2824"/>
                </a:cubicBezTo>
                <a:cubicBezTo>
                  <a:pt x="5781" y="2787"/>
                  <a:pt x="5773" y="2768"/>
                  <a:pt x="5745" y="2710"/>
                </a:cubicBezTo>
                <a:lnTo>
                  <a:pt x="5745" y="2710"/>
                </a:lnTo>
                <a:cubicBezTo>
                  <a:pt x="5811" y="2740"/>
                  <a:pt x="5856" y="2760"/>
                  <a:pt x="5902" y="2778"/>
                </a:cubicBezTo>
                <a:cubicBezTo>
                  <a:pt x="5905" y="2759"/>
                  <a:pt x="5911" y="2744"/>
                  <a:pt x="5917" y="2729"/>
                </a:cubicBezTo>
                <a:cubicBezTo>
                  <a:pt x="5920" y="2735"/>
                  <a:pt x="5923" y="2741"/>
                  <a:pt x="5926" y="2747"/>
                </a:cubicBezTo>
                <a:cubicBezTo>
                  <a:pt x="5920" y="2760"/>
                  <a:pt x="5912" y="2774"/>
                  <a:pt x="5906" y="2787"/>
                </a:cubicBezTo>
                <a:cubicBezTo>
                  <a:pt x="5904" y="2782"/>
                  <a:pt x="5902" y="2780"/>
                  <a:pt x="5901" y="2778"/>
                </a:cubicBezTo>
                <a:lnTo>
                  <a:pt x="5901" y="2778"/>
                </a:lnTo>
                <a:cubicBezTo>
                  <a:pt x="5905" y="2809"/>
                  <a:pt x="5906" y="2837"/>
                  <a:pt x="5908" y="2865"/>
                </a:cubicBezTo>
                <a:cubicBezTo>
                  <a:pt x="5965" y="2897"/>
                  <a:pt x="6010" y="2912"/>
                  <a:pt x="6044" y="2912"/>
                </a:cubicBezTo>
                <a:cubicBezTo>
                  <a:pt x="6065" y="2912"/>
                  <a:pt x="6081" y="2906"/>
                  <a:pt x="6092" y="2894"/>
                </a:cubicBezTo>
                <a:cubicBezTo>
                  <a:pt x="6128" y="2956"/>
                  <a:pt x="6167" y="2979"/>
                  <a:pt x="6211" y="2979"/>
                </a:cubicBezTo>
                <a:cubicBezTo>
                  <a:pt x="6215" y="2979"/>
                  <a:pt x="6219" y="2978"/>
                  <a:pt x="6223" y="2978"/>
                </a:cubicBezTo>
                <a:cubicBezTo>
                  <a:pt x="6223" y="2978"/>
                  <a:pt x="6224" y="2978"/>
                  <a:pt x="6224" y="2978"/>
                </a:cubicBezTo>
                <a:cubicBezTo>
                  <a:pt x="6247" y="2978"/>
                  <a:pt x="6272" y="3004"/>
                  <a:pt x="6293" y="3004"/>
                </a:cubicBezTo>
                <a:cubicBezTo>
                  <a:pt x="6296" y="3004"/>
                  <a:pt x="6299" y="3003"/>
                  <a:pt x="6302" y="3002"/>
                </a:cubicBezTo>
                <a:cubicBezTo>
                  <a:pt x="6349" y="2977"/>
                  <a:pt x="6393" y="2931"/>
                  <a:pt x="6442" y="2893"/>
                </a:cubicBezTo>
                <a:cubicBezTo>
                  <a:pt x="6471" y="2924"/>
                  <a:pt x="6502" y="2956"/>
                  <a:pt x="6531" y="2956"/>
                </a:cubicBezTo>
                <a:cubicBezTo>
                  <a:pt x="6551" y="2956"/>
                  <a:pt x="6570" y="2942"/>
                  <a:pt x="6588" y="2906"/>
                </a:cubicBezTo>
                <a:cubicBezTo>
                  <a:pt x="6592" y="2898"/>
                  <a:pt x="6600" y="2890"/>
                  <a:pt x="6607" y="2890"/>
                </a:cubicBezTo>
                <a:cubicBezTo>
                  <a:pt x="6608" y="2890"/>
                  <a:pt x="6610" y="2891"/>
                  <a:pt x="6611" y="2891"/>
                </a:cubicBezTo>
                <a:cubicBezTo>
                  <a:pt x="6630" y="2906"/>
                  <a:pt x="6647" y="2912"/>
                  <a:pt x="6664" y="2912"/>
                </a:cubicBezTo>
                <a:cubicBezTo>
                  <a:pt x="6706" y="2912"/>
                  <a:pt x="6743" y="2872"/>
                  <a:pt x="6783" y="2844"/>
                </a:cubicBezTo>
                <a:cubicBezTo>
                  <a:pt x="6789" y="2841"/>
                  <a:pt x="6794" y="2839"/>
                  <a:pt x="6801" y="2839"/>
                </a:cubicBezTo>
                <a:cubicBezTo>
                  <a:pt x="6827" y="2839"/>
                  <a:pt x="6861" y="2867"/>
                  <a:pt x="6904" y="2884"/>
                </a:cubicBezTo>
                <a:cubicBezTo>
                  <a:pt x="6922" y="2874"/>
                  <a:pt x="6937" y="2805"/>
                  <a:pt x="6979" y="2805"/>
                </a:cubicBezTo>
                <a:cubicBezTo>
                  <a:pt x="6986" y="2805"/>
                  <a:pt x="6994" y="2807"/>
                  <a:pt x="7003" y="2812"/>
                </a:cubicBezTo>
                <a:cubicBezTo>
                  <a:pt x="7007" y="2814"/>
                  <a:pt x="7011" y="2815"/>
                  <a:pt x="7015" y="2815"/>
                </a:cubicBezTo>
                <a:cubicBezTo>
                  <a:pt x="7048" y="2815"/>
                  <a:pt x="7085" y="2757"/>
                  <a:pt x="7119" y="2731"/>
                </a:cubicBezTo>
                <a:cubicBezTo>
                  <a:pt x="7128" y="2747"/>
                  <a:pt x="7135" y="2760"/>
                  <a:pt x="7139" y="2766"/>
                </a:cubicBezTo>
                <a:cubicBezTo>
                  <a:pt x="7179" y="2722"/>
                  <a:pt x="7219" y="2679"/>
                  <a:pt x="7259" y="2635"/>
                </a:cubicBezTo>
                <a:cubicBezTo>
                  <a:pt x="7248" y="2616"/>
                  <a:pt x="7238" y="2597"/>
                  <a:pt x="7226" y="2572"/>
                </a:cubicBezTo>
                <a:cubicBezTo>
                  <a:pt x="7245" y="2541"/>
                  <a:pt x="7264" y="2510"/>
                  <a:pt x="7286" y="2473"/>
                </a:cubicBezTo>
                <a:cubicBezTo>
                  <a:pt x="7303" y="2528"/>
                  <a:pt x="7314" y="2566"/>
                  <a:pt x="7331" y="2622"/>
                </a:cubicBezTo>
                <a:cubicBezTo>
                  <a:pt x="7353" y="2574"/>
                  <a:pt x="7378" y="2553"/>
                  <a:pt x="7404" y="2553"/>
                </a:cubicBezTo>
                <a:cubicBezTo>
                  <a:pt x="7433" y="2553"/>
                  <a:pt x="7464" y="2578"/>
                  <a:pt x="7497" y="2621"/>
                </a:cubicBezTo>
                <a:cubicBezTo>
                  <a:pt x="7503" y="2568"/>
                  <a:pt x="7507" y="2535"/>
                  <a:pt x="7510" y="2503"/>
                </a:cubicBezTo>
                <a:cubicBezTo>
                  <a:pt x="7515" y="2493"/>
                  <a:pt x="7521" y="2490"/>
                  <a:pt x="7529" y="2490"/>
                </a:cubicBezTo>
                <a:cubicBezTo>
                  <a:pt x="7536" y="2490"/>
                  <a:pt x="7545" y="2493"/>
                  <a:pt x="7552" y="2493"/>
                </a:cubicBezTo>
                <a:cubicBezTo>
                  <a:pt x="7566" y="2493"/>
                  <a:pt x="7575" y="2483"/>
                  <a:pt x="7569" y="2426"/>
                </a:cubicBezTo>
                <a:cubicBezTo>
                  <a:pt x="7554" y="2397"/>
                  <a:pt x="7551" y="2381"/>
                  <a:pt x="7547" y="2351"/>
                </a:cubicBezTo>
                <a:cubicBezTo>
                  <a:pt x="7578" y="2328"/>
                  <a:pt x="7612" y="2304"/>
                  <a:pt x="7647" y="2279"/>
                </a:cubicBezTo>
                <a:cubicBezTo>
                  <a:pt x="7657" y="2295"/>
                  <a:pt x="7672" y="2322"/>
                  <a:pt x="7690" y="2354"/>
                </a:cubicBezTo>
                <a:cubicBezTo>
                  <a:pt x="7647" y="2375"/>
                  <a:pt x="7606" y="2394"/>
                  <a:pt x="7569" y="2426"/>
                </a:cubicBezTo>
                <a:cubicBezTo>
                  <a:pt x="7574" y="2425"/>
                  <a:pt x="7578" y="2425"/>
                  <a:pt x="7583" y="2425"/>
                </a:cubicBezTo>
                <a:cubicBezTo>
                  <a:pt x="7650" y="2425"/>
                  <a:pt x="7672" y="2562"/>
                  <a:pt x="7700" y="2581"/>
                </a:cubicBezTo>
                <a:cubicBezTo>
                  <a:pt x="7900" y="2525"/>
                  <a:pt x="8065" y="2385"/>
                  <a:pt x="8241" y="2316"/>
                </a:cubicBezTo>
                <a:cubicBezTo>
                  <a:pt x="8244" y="2298"/>
                  <a:pt x="8250" y="2282"/>
                  <a:pt x="8256" y="2268"/>
                </a:cubicBezTo>
                <a:cubicBezTo>
                  <a:pt x="8259" y="2273"/>
                  <a:pt x="8262" y="2279"/>
                  <a:pt x="8266" y="2285"/>
                </a:cubicBezTo>
                <a:cubicBezTo>
                  <a:pt x="8259" y="2298"/>
                  <a:pt x="8252" y="2312"/>
                  <a:pt x="8246" y="2325"/>
                </a:cubicBezTo>
                <a:cubicBezTo>
                  <a:pt x="8244" y="2321"/>
                  <a:pt x="8242" y="2318"/>
                  <a:pt x="8241" y="2316"/>
                </a:cubicBezTo>
                <a:lnTo>
                  <a:pt x="8241" y="2316"/>
                </a:lnTo>
                <a:cubicBezTo>
                  <a:pt x="8246" y="2354"/>
                  <a:pt x="8247" y="2388"/>
                  <a:pt x="8250" y="2434"/>
                </a:cubicBezTo>
                <a:cubicBezTo>
                  <a:pt x="8269" y="2412"/>
                  <a:pt x="8281" y="2397"/>
                  <a:pt x="8283" y="2394"/>
                </a:cubicBezTo>
                <a:lnTo>
                  <a:pt x="8283" y="2394"/>
                </a:lnTo>
                <a:cubicBezTo>
                  <a:pt x="8365" y="2415"/>
                  <a:pt x="8431" y="2431"/>
                  <a:pt x="8503" y="2448"/>
                </a:cubicBezTo>
                <a:cubicBezTo>
                  <a:pt x="8516" y="2476"/>
                  <a:pt x="8534" y="2512"/>
                  <a:pt x="8559" y="2563"/>
                </a:cubicBezTo>
                <a:cubicBezTo>
                  <a:pt x="8584" y="2537"/>
                  <a:pt x="8608" y="2504"/>
                  <a:pt x="8634" y="2488"/>
                </a:cubicBezTo>
                <a:cubicBezTo>
                  <a:pt x="8668" y="2470"/>
                  <a:pt x="8698" y="2420"/>
                  <a:pt x="8733" y="2420"/>
                </a:cubicBezTo>
                <a:cubicBezTo>
                  <a:pt x="8751" y="2420"/>
                  <a:pt x="8771" y="2434"/>
                  <a:pt x="8795" y="2475"/>
                </a:cubicBezTo>
                <a:cubicBezTo>
                  <a:pt x="8799" y="2484"/>
                  <a:pt x="8807" y="2486"/>
                  <a:pt x="8816" y="2486"/>
                </a:cubicBezTo>
                <a:cubicBezTo>
                  <a:pt x="8824" y="2486"/>
                  <a:pt x="8832" y="2485"/>
                  <a:pt x="8840" y="2485"/>
                </a:cubicBezTo>
                <a:cubicBezTo>
                  <a:pt x="8843" y="2485"/>
                  <a:pt x="8845" y="2485"/>
                  <a:pt x="8847" y="2485"/>
                </a:cubicBezTo>
                <a:cubicBezTo>
                  <a:pt x="8859" y="2488"/>
                  <a:pt x="8870" y="2489"/>
                  <a:pt x="8882" y="2489"/>
                </a:cubicBezTo>
                <a:cubicBezTo>
                  <a:pt x="8959" y="2489"/>
                  <a:pt x="9026" y="2427"/>
                  <a:pt x="9092" y="2366"/>
                </a:cubicBezTo>
                <a:cubicBezTo>
                  <a:pt x="9105" y="2390"/>
                  <a:pt x="9117" y="2407"/>
                  <a:pt x="9121" y="2413"/>
                </a:cubicBezTo>
                <a:cubicBezTo>
                  <a:pt x="9156" y="2390"/>
                  <a:pt x="9187" y="2371"/>
                  <a:pt x="9218" y="2350"/>
                </a:cubicBezTo>
                <a:cubicBezTo>
                  <a:pt x="9220" y="2318"/>
                  <a:pt x="9221" y="2285"/>
                  <a:pt x="9223" y="2275"/>
                </a:cubicBezTo>
                <a:cubicBezTo>
                  <a:pt x="9292" y="2251"/>
                  <a:pt x="9349" y="2232"/>
                  <a:pt x="9414" y="2212"/>
                </a:cubicBezTo>
                <a:lnTo>
                  <a:pt x="9414" y="2212"/>
                </a:lnTo>
                <a:cubicBezTo>
                  <a:pt x="9401" y="2247"/>
                  <a:pt x="9392" y="2268"/>
                  <a:pt x="9380" y="2300"/>
                </a:cubicBezTo>
                <a:cubicBezTo>
                  <a:pt x="9401" y="2306"/>
                  <a:pt x="9417" y="2310"/>
                  <a:pt x="9433" y="2315"/>
                </a:cubicBezTo>
                <a:cubicBezTo>
                  <a:pt x="9436" y="2251"/>
                  <a:pt x="9439" y="2203"/>
                  <a:pt x="9445" y="2104"/>
                </a:cubicBezTo>
                <a:cubicBezTo>
                  <a:pt x="9462" y="2212"/>
                  <a:pt x="9470" y="2263"/>
                  <a:pt x="9479" y="2318"/>
                </a:cubicBezTo>
                <a:cubicBezTo>
                  <a:pt x="9496" y="2312"/>
                  <a:pt x="9508" y="2307"/>
                  <a:pt x="9521" y="2301"/>
                </a:cubicBezTo>
                <a:cubicBezTo>
                  <a:pt x="9511" y="2269"/>
                  <a:pt x="9504" y="2244"/>
                  <a:pt x="9493" y="2213"/>
                </a:cubicBezTo>
                <a:cubicBezTo>
                  <a:pt x="9523" y="2213"/>
                  <a:pt x="9548" y="2213"/>
                  <a:pt x="9573" y="2212"/>
                </a:cubicBezTo>
                <a:cubicBezTo>
                  <a:pt x="9577" y="2269"/>
                  <a:pt x="9583" y="2313"/>
                  <a:pt x="9592" y="2400"/>
                </a:cubicBezTo>
                <a:cubicBezTo>
                  <a:pt x="9624" y="2300"/>
                  <a:pt x="9648" y="2228"/>
                  <a:pt x="9673" y="2154"/>
                </a:cubicBezTo>
                <a:cubicBezTo>
                  <a:pt x="9689" y="2182"/>
                  <a:pt x="9711" y="2219"/>
                  <a:pt x="9726" y="2245"/>
                </a:cubicBezTo>
                <a:cubicBezTo>
                  <a:pt x="9782" y="2245"/>
                  <a:pt x="9832" y="2244"/>
                  <a:pt x="9879" y="2244"/>
                </a:cubicBezTo>
                <a:cubicBezTo>
                  <a:pt x="9882" y="2201"/>
                  <a:pt x="9883" y="2170"/>
                  <a:pt x="9888" y="2115"/>
                </a:cubicBezTo>
                <a:cubicBezTo>
                  <a:pt x="9932" y="2175"/>
                  <a:pt x="9966" y="2220"/>
                  <a:pt x="9997" y="2265"/>
                </a:cubicBezTo>
                <a:cubicBezTo>
                  <a:pt x="10016" y="2238"/>
                  <a:pt x="10027" y="2220"/>
                  <a:pt x="10038" y="2206"/>
                </a:cubicBezTo>
                <a:cubicBezTo>
                  <a:pt x="10049" y="2225"/>
                  <a:pt x="10057" y="2238"/>
                  <a:pt x="10057" y="2238"/>
                </a:cubicBezTo>
                <a:cubicBezTo>
                  <a:pt x="10085" y="2223"/>
                  <a:pt x="10108" y="2210"/>
                  <a:pt x="10129" y="2195"/>
                </a:cubicBezTo>
                <a:cubicBezTo>
                  <a:pt x="10133" y="2178"/>
                  <a:pt x="10139" y="2162"/>
                  <a:pt x="10144" y="2147"/>
                </a:cubicBezTo>
                <a:cubicBezTo>
                  <a:pt x="10148" y="2153"/>
                  <a:pt x="10151" y="2159"/>
                  <a:pt x="10154" y="2165"/>
                </a:cubicBezTo>
                <a:cubicBezTo>
                  <a:pt x="10148" y="2178"/>
                  <a:pt x="10141" y="2191"/>
                  <a:pt x="10133" y="2204"/>
                </a:cubicBezTo>
                <a:cubicBezTo>
                  <a:pt x="10132" y="2200"/>
                  <a:pt x="10130" y="2197"/>
                  <a:pt x="10129" y="2195"/>
                </a:cubicBezTo>
                <a:lnTo>
                  <a:pt x="10129" y="2195"/>
                </a:lnTo>
                <a:cubicBezTo>
                  <a:pt x="10145" y="2235"/>
                  <a:pt x="10161" y="2272"/>
                  <a:pt x="10173" y="2303"/>
                </a:cubicBezTo>
                <a:lnTo>
                  <a:pt x="10325" y="2303"/>
                </a:lnTo>
                <a:cubicBezTo>
                  <a:pt x="10330" y="2263"/>
                  <a:pt x="10335" y="2231"/>
                  <a:pt x="10339" y="2198"/>
                </a:cubicBezTo>
                <a:cubicBezTo>
                  <a:pt x="10342" y="2204"/>
                  <a:pt x="10347" y="2210"/>
                  <a:pt x="10353" y="2217"/>
                </a:cubicBezTo>
                <a:cubicBezTo>
                  <a:pt x="10357" y="2259"/>
                  <a:pt x="10363" y="2303"/>
                  <a:pt x="10369" y="2359"/>
                </a:cubicBezTo>
                <a:cubicBezTo>
                  <a:pt x="10384" y="2365"/>
                  <a:pt x="10400" y="2367"/>
                  <a:pt x="10415" y="2367"/>
                </a:cubicBezTo>
                <a:cubicBezTo>
                  <a:pt x="10440" y="2367"/>
                  <a:pt x="10464" y="2362"/>
                  <a:pt x="10488" y="2362"/>
                </a:cubicBezTo>
                <a:cubicBezTo>
                  <a:pt x="10524" y="2362"/>
                  <a:pt x="10559" y="2373"/>
                  <a:pt x="10592" y="2423"/>
                </a:cubicBezTo>
                <a:cubicBezTo>
                  <a:pt x="10612" y="2404"/>
                  <a:pt x="10629" y="2369"/>
                  <a:pt x="10648" y="2369"/>
                </a:cubicBezTo>
                <a:cubicBezTo>
                  <a:pt x="10648" y="2369"/>
                  <a:pt x="10649" y="2369"/>
                  <a:pt x="10650" y="2369"/>
                </a:cubicBezTo>
                <a:cubicBezTo>
                  <a:pt x="10679" y="2372"/>
                  <a:pt x="10710" y="2418"/>
                  <a:pt x="10738" y="2418"/>
                </a:cubicBezTo>
                <a:cubicBezTo>
                  <a:pt x="10767" y="2418"/>
                  <a:pt x="10794" y="2384"/>
                  <a:pt x="10820" y="2365"/>
                </a:cubicBezTo>
                <a:cubicBezTo>
                  <a:pt x="10841" y="2388"/>
                  <a:pt x="10860" y="2410"/>
                  <a:pt x="10879" y="2434"/>
                </a:cubicBezTo>
                <a:cubicBezTo>
                  <a:pt x="10897" y="2363"/>
                  <a:pt x="10912" y="2306"/>
                  <a:pt x="10926" y="2245"/>
                </a:cubicBezTo>
                <a:cubicBezTo>
                  <a:pt x="10945" y="2281"/>
                  <a:pt x="10962" y="2307"/>
                  <a:pt x="10978" y="2337"/>
                </a:cubicBezTo>
                <a:cubicBezTo>
                  <a:pt x="10959" y="2356"/>
                  <a:pt x="10943" y="2373"/>
                  <a:pt x="10903" y="2413"/>
                </a:cubicBezTo>
                <a:cubicBezTo>
                  <a:pt x="10949" y="2415"/>
                  <a:pt x="10990" y="2426"/>
                  <a:pt x="11026" y="2426"/>
                </a:cubicBezTo>
                <a:cubicBezTo>
                  <a:pt x="11062" y="2426"/>
                  <a:pt x="11092" y="2415"/>
                  <a:pt x="11115" y="2372"/>
                </a:cubicBezTo>
                <a:cubicBezTo>
                  <a:pt x="11147" y="2389"/>
                  <a:pt x="11178" y="2420"/>
                  <a:pt x="11194" y="2420"/>
                </a:cubicBezTo>
                <a:cubicBezTo>
                  <a:pt x="11198" y="2420"/>
                  <a:pt x="11201" y="2418"/>
                  <a:pt x="11203" y="2415"/>
                </a:cubicBezTo>
                <a:cubicBezTo>
                  <a:pt x="11232" y="2371"/>
                  <a:pt x="11264" y="2363"/>
                  <a:pt x="11294" y="2363"/>
                </a:cubicBezTo>
                <a:cubicBezTo>
                  <a:pt x="11313" y="2363"/>
                  <a:pt x="11331" y="2366"/>
                  <a:pt x="11347" y="2366"/>
                </a:cubicBezTo>
                <a:cubicBezTo>
                  <a:pt x="11353" y="2366"/>
                  <a:pt x="11358" y="2366"/>
                  <a:pt x="11363" y="2365"/>
                </a:cubicBezTo>
                <a:cubicBezTo>
                  <a:pt x="11437" y="2300"/>
                  <a:pt x="11496" y="2204"/>
                  <a:pt x="11567" y="2204"/>
                </a:cubicBezTo>
                <a:cubicBezTo>
                  <a:pt x="11593" y="2204"/>
                  <a:pt x="11621" y="2217"/>
                  <a:pt x="11652" y="2250"/>
                </a:cubicBezTo>
                <a:cubicBezTo>
                  <a:pt x="11669" y="2210"/>
                  <a:pt x="11687" y="2172"/>
                  <a:pt x="11699" y="2147"/>
                </a:cubicBezTo>
                <a:cubicBezTo>
                  <a:pt x="11727" y="2147"/>
                  <a:pt x="11749" y="2147"/>
                  <a:pt x="11766" y="2145"/>
                </a:cubicBezTo>
                <a:cubicBezTo>
                  <a:pt x="11777" y="2190"/>
                  <a:pt x="11784" y="2220"/>
                  <a:pt x="11790" y="2243"/>
                </a:cubicBezTo>
                <a:cubicBezTo>
                  <a:pt x="11841" y="2217"/>
                  <a:pt x="11886" y="2194"/>
                  <a:pt x="11939" y="2169"/>
                </a:cubicBezTo>
                <a:cubicBezTo>
                  <a:pt x="11947" y="2148"/>
                  <a:pt x="11961" y="2115"/>
                  <a:pt x="11981" y="2067"/>
                </a:cubicBezTo>
                <a:cubicBezTo>
                  <a:pt x="12011" y="2081"/>
                  <a:pt x="12046" y="2098"/>
                  <a:pt x="12081" y="2112"/>
                </a:cubicBezTo>
                <a:cubicBezTo>
                  <a:pt x="12098" y="2119"/>
                  <a:pt x="12120" y="2136"/>
                  <a:pt x="12134" y="2136"/>
                </a:cubicBezTo>
                <a:cubicBezTo>
                  <a:pt x="12139" y="2136"/>
                  <a:pt x="12143" y="2134"/>
                  <a:pt x="12146" y="2129"/>
                </a:cubicBezTo>
                <a:cubicBezTo>
                  <a:pt x="12174" y="2081"/>
                  <a:pt x="12206" y="2069"/>
                  <a:pt x="12239" y="2069"/>
                </a:cubicBezTo>
                <a:cubicBezTo>
                  <a:pt x="12271" y="2069"/>
                  <a:pt x="12305" y="2081"/>
                  <a:pt x="12336" y="2081"/>
                </a:cubicBezTo>
                <a:cubicBezTo>
                  <a:pt x="12343" y="2081"/>
                  <a:pt x="12349" y="2080"/>
                  <a:pt x="12355" y="2079"/>
                </a:cubicBezTo>
                <a:cubicBezTo>
                  <a:pt x="12356" y="2079"/>
                  <a:pt x="12356" y="2079"/>
                  <a:pt x="12357" y="2079"/>
                </a:cubicBezTo>
                <a:cubicBezTo>
                  <a:pt x="12373" y="2079"/>
                  <a:pt x="12389" y="2098"/>
                  <a:pt x="12407" y="2098"/>
                </a:cubicBezTo>
                <a:cubicBezTo>
                  <a:pt x="12414" y="2098"/>
                  <a:pt x="12423" y="2095"/>
                  <a:pt x="12431" y="2084"/>
                </a:cubicBezTo>
                <a:cubicBezTo>
                  <a:pt x="12435" y="2079"/>
                  <a:pt x="12440" y="2077"/>
                  <a:pt x="12446" y="2077"/>
                </a:cubicBezTo>
                <a:cubicBezTo>
                  <a:pt x="12470" y="2077"/>
                  <a:pt x="12507" y="2114"/>
                  <a:pt x="12542" y="2132"/>
                </a:cubicBezTo>
                <a:cubicBezTo>
                  <a:pt x="12555" y="2082"/>
                  <a:pt x="12570" y="2023"/>
                  <a:pt x="12583" y="1967"/>
                </a:cubicBezTo>
                <a:cubicBezTo>
                  <a:pt x="12604" y="2020"/>
                  <a:pt x="12626" y="2078"/>
                  <a:pt x="12648" y="2134"/>
                </a:cubicBezTo>
                <a:cubicBezTo>
                  <a:pt x="12659" y="2109"/>
                  <a:pt x="12668" y="2094"/>
                  <a:pt x="12676" y="2081"/>
                </a:cubicBezTo>
                <a:cubicBezTo>
                  <a:pt x="12690" y="2101"/>
                  <a:pt x="12702" y="2117"/>
                  <a:pt x="12720" y="2144"/>
                </a:cubicBezTo>
                <a:cubicBezTo>
                  <a:pt x="12736" y="2087"/>
                  <a:pt x="12754" y="2069"/>
                  <a:pt x="12775" y="2069"/>
                </a:cubicBezTo>
                <a:cubicBezTo>
                  <a:pt x="12814" y="2069"/>
                  <a:pt x="12859" y="2135"/>
                  <a:pt x="12901" y="2135"/>
                </a:cubicBezTo>
                <a:cubicBezTo>
                  <a:pt x="12911" y="2135"/>
                  <a:pt x="12922" y="2131"/>
                  <a:pt x="12932" y="2120"/>
                </a:cubicBezTo>
                <a:cubicBezTo>
                  <a:pt x="12945" y="2092"/>
                  <a:pt x="12961" y="2056"/>
                  <a:pt x="12980" y="2014"/>
                </a:cubicBezTo>
                <a:cubicBezTo>
                  <a:pt x="12996" y="2056"/>
                  <a:pt x="13011" y="2092"/>
                  <a:pt x="13026" y="2129"/>
                </a:cubicBezTo>
                <a:cubicBezTo>
                  <a:pt x="13052" y="2142"/>
                  <a:pt x="13077" y="2154"/>
                  <a:pt x="13105" y="2169"/>
                </a:cubicBezTo>
                <a:cubicBezTo>
                  <a:pt x="13113" y="2159"/>
                  <a:pt x="13126" y="2138"/>
                  <a:pt x="13136" y="2122"/>
                </a:cubicBezTo>
                <a:cubicBezTo>
                  <a:pt x="13158" y="2145"/>
                  <a:pt x="13173" y="2162"/>
                  <a:pt x="13186" y="2178"/>
                </a:cubicBezTo>
                <a:cubicBezTo>
                  <a:pt x="13202" y="2141"/>
                  <a:pt x="13216" y="2109"/>
                  <a:pt x="13230" y="2073"/>
                </a:cubicBezTo>
                <a:cubicBezTo>
                  <a:pt x="13252" y="2112"/>
                  <a:pt x="13274" y="2148"/>
                  <a:pt x="13302" y="2194"/>
                </a:cubicBezTo>
                <a:cubicBezTo>
                  <a:pt x="13327" y="2179"/>
                  <a:pt x="13354" y="2163"/>
                  <a:pt x="13382" y="2147"/>
                </a:cubicBezTo>
                <a:cubicBezTo>
                  <a:pt x="13408" y="2173"/>
                  <a:pt x="13439" y="2203"/>
                  <a:pt x="13467" y="2229"/>
                </a:cubicBezTo>
                <a:cubicBezTo>
                  <a:pt x="13484" y="2197"/>
                  <a:pt x="13501" y="2181"/>
                  <a:pt x="13519" y="2181"/>
                </a:cubicBezTo>
                <a:cubicBezTo>
                  <a:pt x="13538" y="2181"/>
                  <a:pt x="13558" y="2202"/>
                  <a:pt x="13580" y="2244"/>
                </a:cubicBezTo>
                <a:cubicBezTo>
                  <a:pt x="13588" y="2193"/>
                  <a:pt x="13605" y="2185"/>
                  <a:pt x="13624" y="2185"/>
                </a:cubicBezTo>
                <a:cubicBezTo>
                  <a:pt x="13632" y="2185"/>
                  <a:pt x="13642" y="2187"/>
                  <a:pt x="13650" y="2187"/>
                </a:cubicBezTo>
                <a:cubicBezTo>
                  <a:pt x="13659" y="2187"/>
                  <a:pt x="13666" y="2185"/>
                  <a:pt x="13673" y="2179"/>
                </a:cubicBezTo>
                <a:cubicBezTo>
                  <a:pt x="13676" y="2176"/>
                  <a:pt x="13680" y="2175"/>
                  <a:pt x="13683" y="2175"/>
                </a:cubicBezTo>
                <a:cubicBezTo>
                  <a:pt x="13704" y="2175"/>
                  <a:pt x="13724" y="2223"/>
                  <a:pt x="13743" y="2223"/>
                </a:cubicBezTo>
                <a:cubicBezTo>
                  <a:pt x="13751" y="2223"/>
                  <a:pt x="13759" y="2215"/>
                  <a:pt x="13766" y="2192"/>
                </a:cubicBezTo>
                <a:cubicBezTo>
                  <a:pt x="13770" y="2179"/>
                  <a:pt x="13775" y="2173"/>
                  <a:pt x="13779" y="2173"/>
                </a:cubicBezTo>
                <a:cubicBezTo>
                  <a:pt x="13794" y="2173"/>
                  <a:pt x="13809" y="2224"/>
                  <a:pt x="13829" y="2224"/>
                </a:cubicBezTo>
                <a:cubicBezTo>
                  <a:pt x="13834" y="2224"/>
                  <a:pt x="13839" y="2220"/>
                  <a:pt x="13845" y="2210"/>
                </a:cubicBezTo>
                <a:cubicBezTo>
                  <a:pt x="13867" y="2173"/>
                  <a:pt x="13914" y="2195"/>
                  <a:pt x="13948" y="2181"/>
                </a:cubicBezTo>
                <a:cubicBezTo>
                  <a:pt x="13994" y="2162"/>
                  <a:pt x="14037" y="2132"/>
                  <a:pt x="14081" y="2107"/>
                </a:cubicBezTo>
                <a:cubicBezTo>
                  <a:pt x="14079" y="2050"/>
                  <a:pt x="14083" y="2010"/>
                  <a:pt x="14101" y="2010"/>
                </a:cubicBezTo>
                <a:cubicBezTo>
                  <a:pt x="14109" y="2010"/>
                  <a:pt x="14119" y="2017"/>
                  <a:pt x="14132" y="2034"/>
                </a:cubicBezTo>
                <a:cubicBezTo>
                  <a:pt x="14125" y="2072"/>
                  <a:pt x="14117" y="2109"/>
                  <a:pt x="14109" y="2147"/>
                </a:cubicBezTo>
                <a:cubicBezTo>
                  <a:pt x="14170" y="2192"/>
                  <a:pt x="14225" y="2234"/>
                  <a:pt x="14284" y="2278"/>
                </a:cubicBezTo>
                <a:cubicBezTo>
                  <a:pt x="14285" y="2273"/>
                  <a:pt x="14294" y="2256"/>
                  <a:pt x="14303" y="2240"/>
                </a:cubicBezTo>
                <a:cubicBezTo>
                  <a:pt x="14313" y="2256"/>
                  <a:pt x="14325" y="2273"/>
                  <a:pt x="14335" y="2291"/>
                </a:cubicBezTo>
                <a:cubicBezTo>
                  <a:pt x="14341" y="2275"/>
                  <a:pt x="14347" y="2262"/>
                  <a:pt x="14353" y="2248"/>
                </a:cubicBezTo>
                <a:cubicBezTo>
                  <a:pt x="14375" y="2265"/>
                  <a:pt x="14397" y="2282"/>
                  <a:pt x="14420" y="2300"/>
                </a:cubicBezTo>
                <a:cubicBezTo>
                  <a:pt x="14426" y="2248"/>
                  <a:pt x="14429" y="2216"/>
                  <a:pt x="14434" y="2182"/>
                </a:cubicBezTo>
                <a:cubicBezTo>
                  <a:pt x="14454" y="2206"/>
                  <a:pt x="14473" y="2228"/>
                  <a:pt x="14491" y="2247"/>
                </a:cubicBezTo>
                <a:cubicBezTo>
                  <a:pt x="14504" y="2217"/>
                  <a:pt x="14513" y="2200"/>
                  <a:pt x="14522" y="2182"/>
                </a:cubicBezTo>
                <a:cubicBezTo>
                  <a:pt x="14532" y="2200"/>
                  <a:pt x="14544" y="2216"/>
                  <a:pt x="14550" y="2226"/>
                </a:cubicBezTo>
                <a:cubicBezTo>
                  <a:pt x="14585" y="2187"/>
                  <a:pt x="14618" y="2151"/>
                  <a:pt x="14647" y="2117"/>
                </a:cubicBezTo>
                <a:cubicBezTo>
                  <a:pt x="14671" y="2145"/>
                  <a:pt x="14691" y="2169"/>
                  <a:pt x="14709" y="2190"/>
                </a:cubicBezTo>
                <a:cubicBezTo>
                  <a:pt x="14732" y="2142"/>
                  <a:pt x="14752" y="2104"/>
                  <a:pt x="14772" y="2062"/>
                </a:cubicBezTo>
                <a:cubicBezTo>
                  <a:pt x="14782" y="2113"/>
                  <a:pt x="14787" y="2138"/>
                  <a:pt x="14794" y="2175"/>
                </a:cubicBezTo>
                <a:cubicBezTo>
                  <a:pt x="14807" y="2156"/>
                  <a:pt x="14819" y="2138"/>
                  <a:pt x="14822" y="2135"/>
                </a:cubicBezTo>
                <a:cubicBezTo>
                  <a:pt x="14862" y="2147"/>
                  <a:pt x="14905" y="2180"/>
                  <a:pt x="14935" y="2180"/>
                </a:cubicBezTo>
                <a:cubicBezTo>
                  <a:pt x="14945" y="2180"/>
                  <a:pt x="14953" y="2177"/>
                  <a:pt x="14959" y="2169"/>
                </a:cubicBezTo>
                <a:cubicBezTo>
                  <a:pt x="15005" y="2112"/>
                  <a:pt x="15063" y="2160"/>
                  <a:pt x="15097" y="2113"/>
                </a:cubicBezTo>
                <a:cubicBezTo>
                  <a:pt x="15126" y="2073"/>
                  <a:pt x="15156" y="2059"/>
                  <a:pt x="15185" y="2059"/>
                </a:cubicBezTo>
                <a:cubicBezTo>
                  <a:pt x="15203" y="2059"/>
                  <a:pt x="15220" y="2064"/>
                  <a:pt x="15237" y="2072"/>
                </a:cubicBezTo>
                <a:cubicBezTo>
                  <a:pt x="15239" y="2073"/>
                  <a:pt x="15241" y="2073"/>
                  <a:pt x="15243" y="2073"/>
                </a:cubicBezTo>
                <a:cubicBezTo>
                  <a:pt x="15265" y="2073"/>
                  <a:pt x="15273" y="2014"/>
                  <a:pt x="15291" y="2014"/>
                </a:cubicBezTo>
                <a:cubicBezTo>
                  <a:pt x="15298" y="2014"/>
                  <a:pt x="15306" y="2022"/>
                  <a:pt x="15316" y="2044"/>
                </a:cubicBezTo>
                <a:cubicBezTo>
                  <a:pt x="15317" y="2045"/>
                  <a:pt x="15318" y="2046"/>
                  <a:pt x="15320" y="2046"/>
                </a:cubicBezTo>
                <a:cubicBezTo>
                  <a:pt x="15332" y="2046"/>
                  <a:pt x="15366" y="2002"/>
                  <a:pt x="15389" y="1982"/>
                </a:cubicBezTo>
                <a:cubicBezTo>
                  <a:pt x="15377" y="1959"/>
                  <a:pt x="15366" y="1939"/>
                  <a:pt x="15356" y="1919"/>
                </a:cubicBezTo>
                <a:cubicBezTo>
                  <a:pt x="15389" y="1897"/>
                  <a:pt x="15419" y="1875"/>
                  <a:pt x="15453" y="1850"/>
                </a:cubicBezTo>
                <a:cubicBezTo>
                  <a:pt x="15458" y="1856"/>
                  <a:pt x="15469" y="1875"/>
                  <a:pt x="15481" y="1894"/>
                </a:cubicBezTo>
                <a:cubicBezTo>
                  <a:pt x="15511" y="1869"/>
                  <a:pt x="15556" y="1888"/>
                  <a:pt x="15572" y="1857"/>
                </a:cubicBezTo>
                <a:cubicBezTo>
                  <a:pt x="15583" y="1838"/>
                  <a:pt x="15591" y="1830"/>
                  <a:pt x="15600" y="1830"/>
                </a:cubicBezTo>
                <a:cubicBezTo>
                  <a:pt x="15626" y="1830"/>
                  <a:pt x="15645" y="1900"/>
                  <a:pt x="15670" y="1900"/>
                </a:cubicBezTo>
                <a:cubicBezTo>
                  <a:pt x="15671" y="1900"/>
                  <a:pt x="15671" y="1900"/>
                  <a:pt x="15671" y="1900"/>
                </a:cubicBezTo>
                <a:cubicBezTo>
                  <a:pt x="15671" y="1900"/>
                  <a:pt x="15672" y="1900"/>
                  <a:pt x="15672" y="1900"/>
                </a:cubicBezTo>
                <a:cubicBezTo>
                  <a:pt x="15704" y="1900"/>
                  <a:pt x="15741" y="1957"/>
                  <a:pt x="15774" y="1989"/>
                </a:cubicBezTo>
                <a:cubicBezTo>
                  <a:pt x="15776" y="1957"/>
                  <a:pt x="15777" y="1931"/>
                  <a:pt x="15778" y="1907"/>
                </a:cubicBezTo>
                <a:cubicBezTo>
                  <a:pt x="15791" y="1910"/>
                  <a:pt x="15807" y="1921"/>
                  <a:pt x="15819" y="1921"/>
                </a:cubicBezTo>
                <a:cubicBezTo>
                  <a:pt x="15823" y="1921"/>
                  <a:pt x="15826" y="1920"/>
                  <a:pt x="15828" y="1916"/>
                </a:cubicBezTo>
                <a:cubicBezTo>
                  <a:pt x="15837" y="1901"/>
                  <a:pt x="15845" y="1895"/>
                  <a:pt x="15853" y="1895"/>
                </a:cubicBezTo>
                <a:cubicBezTo>
                  <a:pt x="15864" y="1895"/>
                  <a:pt x="15875" y="1905"/>
                  <a:pt x="15889" y="1922"/>
                </a:cubicBezTo>
                <a:cubicBezTo>
                  <a:pt x="15903" y="1940"/>
                  <a:pt x="15924" y="1946"/>
                  <a:pt x="15942" y="1946"/>
                </a:cubicBezTo>
                <a:cubicBezTo>
                  <a:pt x="15946" y="1946"/>
                  <a:pt x="15950" y="1946"/>
                  <a:pt x="15954" y="1945"/>
                </a:cubicBezTo>
                <a:cubicBezTo>
                  <a:pt x="15974" y="1942"/>
                  <a:pt x="15992" y="1917"/>
                  <a:pt x="16011" y="1903"/>
                </a:cubicBezTo>
                <a:cubicBezTo>
                  <a:pt x="16023" y="1914"/>
                  <a:pt x="16040" y="1931"/>
                  <a:pt x="16057" y="1947"/>
                </a:cubicBezTo>
                <a:cubicBezTo>
                  <a:pt x="16069" y="1960"/>
                  <a:pt x="16082" y="1975"/>
                  <a:pt x="16083" y="1975"/>
                </a:cubicBezTo>
                <a:cubicBezTo>
                  <a:pt x="16083" y="1975"/>
                  <a:pt x="16082" y="1974"/>
                  <a:pt x="16082" y="1973"/>
                </a:cubicBezTo>
                <a:cubicBezTo>
                  <a:pt x="16115" y="1968"/>
                  <a:pt x="16145" y="1951"/>
                  <a:pt x="16165" y="1951"/>
                </a:cubicBezTo>
                <a:cubicBezTo>
                  <a:pt x="16173" y="1951"/>
                  <a:pt x="16179" y="1954"/>
                  <a:pt x="16183" y="1961"/>
                </a:cubicBezTo>
                <a:cubicBezTo>
                  <a:pt x="16193" y="1983"/>
                  <a:pt x="16201" y="1991"/>
                  <a:pt x="16207" y="1991"/>
                </a:cubicBezTo>
                <a:cubicBezTo>
                  <a:pt x="16222" y="1991"/>
                  <a:pt x="16229" y="1946"/>
                  <a:pt x="16243" y="1946"/>
                </a:cubicBezTo>
                <a:cubicBezTo>
                  <a:pt x="16244" y="1946"/>
                  <a:pt x="16245" y="1946"/>
                  <a:pt x="16246" y="1947"/>
                </a:cubicBezTo>
                <a:cubicBezTo>
                  <a:pt x="16277" y="1961"/>
                  <a:pt x="16307" y="1981"/>
                  <a:pt x="16318" y="1987"/>
                </a:cubicBezTo>
                <a:cubicBezTo>
                  <a:pt x="16385" y="1964"/>
                  <a:pt x="16435" y="1948"/>
                  <a:pt x="16504" y="1928"/>
                </a:cubicBezTo>
                <a:cubicBezTo>
                  <a:pt x="16517" y="1969"/>
                  <a:pt x="16535" y="2020"/>
                  <a:pt x="16549" y="2067"/>
                </a:cubicBezTo>
                <a:cubicBezTo>
                  <a:pt x="16598" y="2042"/>
                  <a:pt x="16639" y="2019"/>
                  <a:pt x="16680" y="2001"/>
                </a:cubicBezTo>
                <a:cubicBezTo>
                  <a:pt x="16726" y="1982"/>
                  <a:pt x="16773" y="1970"/>
                  <a:pt x="16824" y="1954"/>
                </a:cubicBezTo>
                <a:cubicBezTo>
                  <a:pt x="16852" y="1991"/>
                  <a:pt x="16878" y="2007"/>
                  <a:pt x="16905" y="2007"/>
                </a:cubicBezTo>
                <a:cubicBezTo>
                  <a:pt x="16939" y="2007"/>
                  <a:pt x="16972" y="1981"/>
                  <a:pt x="17004" y="1942"/>
                </a:cubicBezTo>
                <a:cubicBezTo>
                  <a:pt x="17024" y="1961"/>
                  <a:pt x="17046" y="1995"/>
                  <a:pt x="17065" y="1995"/>
                </a:cubicBezTo>
                <a:cubicBezTo>
                  <a:pt x="17065" y="1995"/>
                  <a:pt x="17065" y="1995"/>
                  <a:pt x="17066" y="1995"/>
                </a:cubicBezTo>
                <a:cubicBezTo>
                  <a:pt x="17092" y="1993"/>
                  <a:pt x="17126" y="1953"/>
                  <a:pt x="17146" y="1953"/>
                </a:cubicBezTo>
                <a:cubicBezTo>
                  <a:pt x="17151" y="1953"/>
                  <a:pt x="17155" y="1955"/>
                  <a:pt x="17158" y="1960"/>
                </a:cubicBezTo>
                <a:cubicBezTo>
                  <a:pt x="17181" y="1992"/>
                  <a:pt x="17201" y="1997"/>
                  <a:pt x="17221" y="1997"/>
                </a:cubicBezTo>
                <a:cubicBezTo>
                  <a:pt x="17232" y="1997"/>
                  <a:pt x="17242" y="1996"/>
                  <a:pt x="17253" y="1996"/>
                </a:cubicBezTo>
                <a:cubicBezTo>
                  <a:pt x="17257" y="1996"/>
                  <a:pt x="17262" y="1996"/>
                  <a:pt x="17266" y="1997"/>
                </a:cubicBezTo>
                <a:cubicBezTo>
                  <a:pt x="17269" y="1998"/>
                  <a:pt x="17273" y="1998"/>
                  <a:pt x="17277" y="1998"/>
                </a:cubicBezTo>
                <a:cubicBezTo>
                  <a:pt x="17287" y="1998"/>
                  <a:pt x="17298" y="1994"/>
                  <a:pt x="17304" y="1984"/>
                </a:cubicBezTo>
                <a:cubicBezTo>
                  <a:pt x="17385" y="1845"/>
                  <a:pt x="17509" y="1926"/>
                  <a:pt x="17597" y="1828"/>
                </a:cubicBezTo>
                <a:cubicBezTo>
                  <a:pt x="17606" y="1836"/>
                  <a:pt x="17614" y="1839"/>
                  <a:pt x="17622" y="1839"/>
                </a:cubicBezTo>
                <a:cubicBezTo>
                  <a:pt x="17651" y="1839"/>
                  <a:pt x="17676" y="1798"/>
                  <a:pt x="17705" y="1798"/>
                </a:cubicBezTo>
                <a:cubicBezTo>
                  <a:pt x="17716" y="1798"/>
                  <a:pt x="17727" y="1803"/>
                  <a:pt x="17738" y="1817"/>
                </a:cubicBezTo>
                <a:cubicBezTo>
                  <a:pt x="17777" y="1722"/>
                  <a:pt x="17803" y="1675"/>
                  <a:pt x="17814" y="1675"/>
                </a:cubicBezTo>
                <a:cubicBezTo>
                  <a:pt x="17815" y="1675"/>
                  <a:pt x="17817" y="1676"/>
                  <a:pt x="17818" y="1678"/>
                </a:cubicBezTo>
                <a:lnTo>
                  <a:pt x="17832" y="1754"/>
                </a:lnTo>
                <a:cubicBezTo>
                  <a:pt x="17879" y="1718"/>
                  <a:pt x="17929" y="1711"/>
                  <a:pt x="17980" y="1711"/>
                </a:cubicBezTo>
                <a:cubicBezTo>
                  <a:pt x="18012" y="1711"/>
                  <a:pt x="18045" y="1714"/>
                  <a:pt x="18077" y="1714"/>
                </a:cubicBezTo>
                <a:cubicBezTo>
                  <a:pt x="18149" y="1714"/>
                  <a:pt x="18218" y="1700"/>
                  <a:pt x="18275" y="1610"/>
                </a:cubicBezTo>
                <a:cubicBezTo>
                  <a:pt x="18310" y="1647"/>
                  <a:pt x="18340" y="1675"/>
                  <a:pt x="18362" y="1698"/>
                </a:cubicBezTo>
                <a:cubicBezTo>
                  <a:pt x="18403" y="1642"/>
                  <a:pt x="18443" y="1585"/>
                  <a:pt x="18481" y="1532"/>
                </a:cubicBezTo>
                <a:cubicBezTo>
                  <a:pt x="18505" y="1561"/>
                  <a:pt x="18519" y="1580"/>
                  <a:pt x="18536" y="1601"/>
                </a:cubicBezTo>
                <a:cubicBezTo>
                  <a:pt x="18559" y="1578"/>
                  <a:pt x="18580" y="1554"/>
                  <a:pt x="18600" y="1532"/>
                </a:cubicBezTo>
                <a:cubicBezTo>
                  <a:pt x="18616" y="1558"/>
                  <a:pt x="18627" y="1578"/>
                  <a:pt x="18639" y="1595"/>
                </a:cubicBezTo>
                <a:cubicBezTo>
                  <a:pt x="18646" y="1578"/>
                  <a:pt x="18655" y="1560"/>
                  <a:pt x="18664" y="1544"/>
                </a:cubicBezTo>
                <a:cubicBezTo>
                  <a:pt x="18672" y="1558"/>
                  <a:pt x="18681" y="1571"/>
                  <a:pt x="18683" y="1575"/>
                </a:cubicBezTo>
                <a:lnTo>
                  <a:pt x="18683" y="1575"/>
                </a:lnTo>
                <a:cubicBezTo>
                  <a:pt x="18752" y="1563"/>
                  <a:pt x="18811" y="1542"/>
                  <a:pt x="18868" y="1542"/>
                </a:cubicBezTo>
                <a:cubicBezTo>
                  <a:pt x="18877" y="1542"/>
                  <a:pt x="18885" y="1543"/>
                  <a:pt x="18893" y="1544"/>
                </a:cubicBezTo>
                <a:cubicBezTo>
                  <a:pt x="18958" y="1551"/>
                  <a:pt x="19025" y="1589"/>
                  <a:pt x="19093" y="1616"/>
                </a:cubicBezTo>
                <a:cubicBezTo>
                  <a:pt x="19099" y="1642"/>
                  <a:pt x="19108" y="1675"/>
                  <a:pt x="19117" y="1716"/>
                </a:cubicBezTo>
                <a:cubicBezTo>
                  <a:pt x="19133" y="1706"/>
                  <a:pt x="19146" y="1697"/>
                  <a:pt x="19159" y="1686"/>
                </a:cubicBezTo>
                <a:cubicBezTo>
                  <a:pt x="19146" y="1654"/>
                  <a:pt x="19137" y="1635"/>
                  <a:pt x="19120" y="1595"/>
                </a:cubicBezTo>
                <a:cubicBezTo>
                  <a:pt x="19147" y="1595"/>
                  <a:pt x="19169" y="1593"/>
                  <a:pt x="19189" y="1593"/>
                </a:cubicBezTo>
                <a:cubicBezTo>
                  <a:pt x="19202" y="1593"/>
                  <a:pt x="19214" y="1594"/>
                  <a:pt x="19226" y="1597"/>
                </a:cubicBezTo>
                <a:cubicBezTo>
                  <a:pt x="19242" y="1600"/>
                  <a:pt x="19259" y="1626"/>
                  <a:pt x="19276" y="1638"/>
                </a:cubicBezTo>
                <a:cubicBezTo>
                  <a:pt x="19290" y="1648"/>
                  <a:pt x="19358" y="1653"/>
                  <a:pt x="19405" y="1653"/>
                </a:cubicBezTo>
                <a:cubicBezTo>
                  <a:pt x="19424" y="1653"/>
                  <a:pt x="19438" y="1652"/>
                  <a:pt x="19446" y="1651"/>
                </a:cubicBezTo>
                <a:cubicBezTo>
                  <a:pt x="19477" y="1645"/>
                  <a:pt x="19505" y="1653"/>
                  <a:pt x="19532" y="1603"/>
                </a:cubicBezTo>
                <a:cubicBezTo>
                  <a:pt x="19535" y="1596"/>
                  <a:pt x="19540" y="1593"/>
                  <a:pt x="19547" y="1593"/>
                </a:cubicBezTo>
                <a:cubicBezTo>
                  <a:pt x="19565" y="1593"/>
                  <a:pt x="19592" y="1615"/>
                  <a:pt x="19601" y="1617"/>
                </a:cubicBezTo>
                <a:cubicBezTo>
                  <a:pt x="19662" y="1600"/>
                  <a:pt x="19722" y="1589"/>
                  <a:pt x="19780" y="1589"/>
                </a:cubicBezTo>
                <a:cubicBezTo>
                  <a:pt x="19900" y="1589"/>
                  <a:pt x="20016" y="1633"/>
                  <a:pt x="20133" y="1750"/>
                </a:cubicBezTo>
                <a:cubicBezTo>
                  <a:pt x="20135" y="1722"/>
                  <a:pt x="20136" y="1695"/>
                  <a:pt x="20138" y="1647"/>
                </a:cubicBezTo>
                <a:cubicBezTo>
                  <a:pt x="20147" y="1647"/>
                  <a:pt x="20161" y="1653"/>
                  <a:pt x="20172" y="1653"/>
                </a:cubicBezTo>
                <a:cubicBezTo>
                  <a:pt x="20178" y="1653"/>
                  <a:pt x="20183" y="1651"/>
                  <a:pt x="20186" y="1645"/>
                </a:cubicBezTo>
                <a:cubicBezTo>
                  <a:pt x="20206" y="1603"/>
                  <a:pt x="20228" y="1587"/>
                  <a:pt x="20250" y="1587"/>
                </a:cubicBezTo>
                <a:cubicBezTo>
                  <a:pt x="20281" y="1587"/>
                  <a:pt x="20313" y="1619"/>
                  <a:pt x="20344" y="1654"/>
                </a:cubicBezTo>
                <a:cubicBezTo>
                  <a:pt x="20370" y="1685"/>
                  <a:pt x="20392" y="1698"/>
                  <a:pt x="20413" y="1698"/>
                </a:cubicBezTo>
                <a:cubicBezTo>
                  <a:pt x="20435" y="1698"/>
                  <a:pt x="20455" y="1684"/>
                  <a:pt x="20479" y="1661"/>
                </a:cubicBezTo>
                <a:cubicBezTo>
                  <a:pt x="20486" y="1655"/>
                  <a:pt x="20493" y="1653"/>
                  <a:pt x="20501" y="1653"/>
                </a:cubicBezTo>
                <a:cubicBezTo>
                  <a:pt x="20527" y="1653"/>
                  <a:pt x="20557" y="1678"/>
                  <a:pt x="20566" y="1680"/>
                </a:cubicBezTo>
                <a:cubicBezTo>
                  <a:pt x="20641" y="1658"/>
                  <a:pt x="20694" y="1641"/>
                  <a:pt x="20775" y="1616"/>
                </a:cubicBezTo>
                <a:cubicBezTo>
                  <a:pt x="20728" y="1558"/>
                  <a:pt x="20707" y="1532"/>
                  <a:pt x="20685" y="1505"/>
                </a:cubicBezTo>
                <a:cubicBezTo>
                  <a:pt x="20706" y="1480"/>
                  <a:pt x="20728" y="1454"/>
                  <a:pt x="20747" y="1430"/>
                </a:cubicBezTo>
                <a:cubicBezTo>
                  <a:pt x="20766" y="1483"/>
                  <a:pt x="20785" y="1535"/>
                  <a:pt x="20803" y="1583"/>
                </a:cubicBezTo>
                <a:cubicBezTo>
                  <a:pt x="20819" y="1587"/>
                  <a:pt x="20835" y="1589"/>
                  <a:pt x="20852" y="1589"/>
                </a:cubicBezTo>
                <a:cubicBezTo>
                  <a:pt x="20879" y="1589"/>
                  <a:pt x="20906" y="1585"/>
                  <a:pt x="20932" y="1585"/>
                </a:cubicBezTo>
                <a:cubicBezTo>
                  <a:pt x="20976" y="1585"/>
                  <a:pt x="21019" y="1595"/>
                  <a:pt x="21062" y="1650"/>
                </a:cubicBezTo>
                <a:cubicBezTo>
                  <a:pt x="21073" y="1626"/>
                  <a:pt x="21082" y="1607"/>
                  <a:pt x="21088" y="1594"/>
                </a:cubicBezTo>
                <a:cubicBezTo>
                  <a:pt x="21126" y="1632"/>
                  <a:pt x="21163" y="1669"/>
                  <a:pt x="21200" y="1704"/>
                </a:cubicBezTo>
                <a:cubicBezTo>
                  <a:pt x="21215" y="1682"/>
                  <a:pt x="21228" y="1663"/>
                  <a:pt x="21241" y="1642"/>
                </a:cubicBezTo>
                <a:cubicBezTo>
                  <a:pt x="21269" y="1664"/>
                  <a:pt x="21297" y="1683"/>
                  <a:pt x="21325" y="1706"/>
                </a:cubicBezTo>
                <a:cubicBezTo>
                  <a:pt x="21331" y="1651"/>
                  <a:pt x="21334" y="1619"/>
                  <a:pt x="21338" y="1583"/>
                </a:cubicBezTo>
                <a:cubicBezTo>
                  <a:pt x="21351" y="1605"/>
                  <a:pt x="21365" y="1639"/>
                  <a:pt x="21373" y="1639"/>
                </a:cubicBezTo>
                <a:cubicBezTo>
                  <a:pt x="21373" y="1639"/>
                  <a:pt x="21373" y="1639"/>
                  <a:pt x="21374" y="1639"/>
                </a:cubicBezTo>
                <a:cubicBezTo>
                  <a:pt x="21391" y="1633"/>
                  <a:pt x="21410" y="1593"/>
                  <a:pt x="21422" y="1593"/>
                </a:cubicBezTo>
                <a:cubicBezTo>
                  <a:pt x="21424" y="1593"/>
                  <a:pt x="21425" y="1594"/>
                  <a:pt x="21427" y="1595"/>
                </a:cubicBezTo>
                <a:cubicBezTo>
                  <a:pt x="21445" y="1614"/>
                  <a:pt x="21457" y="1634"/>
                  <a:pt x="21473" y="1634"/>
                </a:cubicBezTo>
                <a:cubicBezTo>
                  <a:pt x="21481" y="1634"/>
                  <a:pt x="21489" y="1630"/>
                  <a:pt x="21499" y="1620"/>
                </a:cubicBezTo>
                <a:cubicBezTo>
                  <a:pt x="21517" y="1604"/>
                  <a:pt x="21551" y="1583"/>
                  <a:pt x="21573" y="1583"/>
                </a:cubicBezTo>
                <a:cubicBezTo>
                  <a:pt x="21580" y="1583"/>
                  <a:pt x="21586" y="1585"/>
                  <a:pt x="21590" y="1591"/>
                </a:cubicBezTo>
                <a:cubicBezTo>
                  <a:pt x="21617" y="1634"/>
                  <a:pt x="21643" y="1644"/>
                  <a:pt x="21668" y="1644"/>
                </a:cubicBezTo>
                <a:cubicBezTo>
                  <a:pt x="21689" y="1644"/>
                  <a:pt x="21709" y="1637"/>
                  <a:pt x="21729" y="1637"/>
                </a:cubicBezTo>
                <a:cubicBezTo>
                  <a:pt x="21740" y="1637"/>
                  <a:pt x="21750" y="1639"/>
                  <a:pt x="21760" y="1645"/>
                </a:cubicBezTo>
                <a:cubicBezTo>
                  <a:pt x="21777" y="1582"/>
                  <a:pt x="21791" y="1526"/>
                  <a:pt x="21812" y="1444"/>
                </a:cubicBezTo>
                <a:cubicBezTo>
                  <a:pt x="21824" y="1530"/>
                  <a:pt x="21831" y="1582"/>
                  <a:pt x="21841" y="1658"/>
                </a:cubicBezTo>
                <a:cubicBezTo>
                  <a:pt x="21861" y="1560"/>
                  <a:pt x="21877" y="1482"/>
                  <a:pt x="21897" y="1372"/>
                </a:cubicBezTo>
                <a:cubicBezTo>
                  <a:pt x="21924" y="1444"/>
                  <a:pt x="21937" y="1485"/>
                  <a:pt x="21953" y="1527"/>
                </a:cubicBezTo>
                <a:cubicBezTo>
                  <a:pt x="21959" y="1489"/>
                  <a:pt x="21965" y="1452"/>
                  <a:pt x="21972" y="1414"/>
                </a:cubicBezTo>
                <a:cubicBezTo>
                  <a:pt x="21983" y="1432"/>
                  <a:pt x="21990" y="1445"/>
                  <a:pt x="21997" y="1460"/>
                </a:cubicBezTo>
                <a:cubicBezTo>
                  <a:pt x="22009" y="1448"/>
                  <a:pt x="22021" y="1435"/>
                  <a:pt x="22036" y="1420"/>
                </a:cubicBezTo>
                <a:cubicBezTo>
                  <a:pt x="22044" y="1476"/>
                  <a:pt x="22052" y="1529"/>
                  <a:pt x="22058" y="1576"/>
                </a:cubicBezTo>
                <a:cubicBezTo>
                  <a:pt x="22073" y="1583"/>
                  <a:pt x="22088" y="1585"/>
                  <a:pt x="22103" y="1585"/>
                </a:cubicBezTo>
                <a:cubicBezTo>
                  <a:pt x="22128" y="1585"/>
                  <a:pt x="22152" y="1579"/>
                  <a:pt x="22175" y="1579"/>
                </a:cubicBezTo>
                <a:cubicBezTo>
                  <a:pt x="22206" y="1579"/>
                  <a:pt x="22236" y="1589"/>
                  <a:pt x="22265" y="1632"/>
                </a:cubicBezTo>
                <a:cubicBezTo>
                  <a:pt x="22290" y="1600"/>
                  <a:pt x="22318" y="1566"/>
                  <a:pt x="22345" y="1532"/>
                </a:cubicBezTo>
                <a:cubicBezTo>
                  <a:pt x="22369" y="1593"/>
                  <a:pt x="22374" y="1694"/>
                  <a:pt x="22431" y="1694"/>
                </a:cubicBezTo>
                <a:cubicBezTo>
                  <a:pt x="22432" y="1694"/>
                  <a:pt x="22434" y="1694"/>
                  <a:pt x="22436" y="1694"/>
                </a:cubicBezTo>
                <a:cubicBezTo>
                  <a:pt x="22442" y="1661"/>
                  <a:pt x="22448" y="1623"/>
                  <a:pt x="22455" y="1583"/>
                </a:cubicBezTo>
                <a:cubicBezTo>
                  <a:pt x="22467" y="1601"/>
                  <a:pt x="22477" y="1619"/>
                  <a:pt x="22489" y="1638"/>
                </a:cubicBezTo>
                <a:cubicBezTo>
                  <a:pt x="22499" y="1611"/>
                  <a:pt x="22509" y="1585"/>
                  <a:pt x="22521" y="1557"/>
                </a:cubicBezTo>
                <a:cubicBezTo>
                  <a:pt x="22509" y="1523"/>
                  <a:pt x="22496" y="1488"/>
                  <a:pt x="22483" y="1450"/>
                </a:cubicBezTo>
                <a:lnTo>
                  <a:pt x="22524" y="1366"/>
                </a:lnTo>
                <a:cubicBezTo>
                  <a:pt x="22537" y="1380"/>
                  <a:pt x="22552" y="1398"/>
                  <a:pt x="22568" y="1417"/>
                </a:cubicBezTo>
                <a:cubicBezTo>
                  <a:pt x="22586" y="1395"/>
                  <a:pt x="22603" y="1373"/>
                  <a:pt x="22620" y="1352"/>
                </a:cubicBezTo>
                <a:cubicBezTo>
                  <a:pt x="22630" y="1361"/>
                  <a:pt x="22639" y="1366"/>
                  <a:pt x="22648" y="1374"/>
                </a:cubicBezTo>
                <a:cubicBezTo>
                  <a:pt x="22654" y="1383"/>
                  <a:pt x="22661" y="1395"/>
                  <a:pt x="22661" y="1395"/>
                </a:cubicBezTo>
                <a:cubicBezTo>
                  <a:pt x="22661" y="1395"/>
                  <a:pt x="22661" y="1395"/>
                  <a:pt x="22661" y="1395"/>
                </a:cubicBezTo>
                <a:cubicBezTo>
                  <a:pt x="22699" y="1365"/>
                  <a:pt x="22737" y="1353"/>
                  <a:pt x="22775" y="1353"/>
                </a:cubicBezTo>
                <a:cubicBezTo>
                  <a:pt x="22861" y="1353"/>
                  <a:pt x="22946" y="1414"/>
                  <a:pt x="23030" y="1466"/>
                </a:cubicBezTo>
                <a:cubicBezTo>
                  <a:pt x="23051" y="1444"/>
                  <a:pt x="23071" y="1432"/>
                  <a:pt x="23090" y="1432"/>
                </a:cubicBezTo>
                <a:cubicBezTo>
                  <a:pt x="23105" y="1432"/>
                  <a:pt x="23120" y="1440"/>
                  <a:pt x="23135" y="1454"/>
                </a:cubicBezTo>
                <a:cubicBezTo>
                  <a:pt x="23170" y="1420"/>
                  <a:pt x="23204" y="1407"/>
                  <a:pt x="23237" y="1407"/>
                </a:cubicBezTo>
                <a:cubicBezTo>
                  <a:pt x="23308" y="1407"/>
                  <a:pt x="23373" y="1465"/>
                  <a:pt x="23427" y="1505"/>
                </a:cubicBezTo>
                <a:cubicBezTo>
                  <a:pt x="23497" y="1482"/>
                  <a:pt x="23547" y="1466"/>
                  <a:pt x="23600" y="1448"/>
                </a:cubicBezTo>
                <a:cubicBezTo>
                  <a:pt x="23611" y="1419"/>
                  <a:pt x="23626" y="1385"/>
                  <a:pt x="23636" y="1361"/>
                </a:cubicBezTo>
                <a:cubicBezTo>
                  <a:pt x="23669" y="1432"/>
                  <a:pt x="23702" y="1505"/>
                  <a:pt x="23733" y="1570"/>
                </a:cubicBezTo>
                <a:cubicBezTo>
                  <a:pt x="23766" y="1532"/>
                  <a:pt x="23791" y="1502"/>
                  <a:pt x="23817" y="1472"/>
                </a:cubicBezTo>
                <a:cubicBezTo>
                  <a:pt x="23846" y="1510"/>
                  <a:pt x="23874" y="1526"/>
                  <a:pt x="23901" y="1526"/>
                </a:cubicBezTo>
                <a:cubicBezTo>
                  <a:pt x="23935" y="1526"/>
                  <a:pt x="23968" y="1500"/>
                  <a:pt x="24000" y="1461"/>
                </a:cubicBezTo>
                <a:cubicBezTo>
                  <a:pt x="24019" y="1482"/>
                  <a:pt x="24039" y="1502"/>
                  <a:pt x="24056" y="1520"/>
                </a:cubicBezTo>
                <a:cubicBezTo>
                  <a:pt x="24093" y="1513"/>
                  <a:pt x="24096" y="1407"/>
                  <a:pt x="24132" y="1407"/>
                </a:cubicBezTo>
                <a:cubicBezTo>
                  <a:pt x="24138" y="1407"/>
                  <a:pt x="24146" y="1410"/>
                  <a:pt x="24156" y="1419"/>
                </a:cubicBezTo>
                <a:cubicBezTo>
                  <a:pt x="24163" y="1470"/>
                  <a:pt x="24170" y="1522"/>
                  <a:pt x="24178" y="1570"/>
                </a:cubicBezTo>
                <a:cubicBezTo>
                  <a:pt x="24211" y="1530"/>
                  <a:pt x="24245" y="1509"/>
                  <a:pt x="24279" y="1509"/>
                </a:cubicBezTo>
                <a:cubicBezTo>
                  <a:pt x="24309" y="1509"/>
                  <a:pt x="24339" y="1524"/>
                  <a:pt x="24370" y="1555"/>
                </a:cubicBezTo>
                <a:cubicBezTo>
                  <a:pt x="24397" y="1581"/>
                  <a:pt x="24437" y="1622"/>
                  <a:pt x="24458" y="1622"/>
                </a:cubicBezTo>
                <a:cubicBezTo>
                  <a:pt x="24462" y="1622"/>
                  <a:pt x="24465" y="1620"/>
                  <a:pt x="24468" y="1616"/>
                </a:cubicBezTo>
                <a:cubicBezTo>
                  <a:pt x="24488" y="1580"/>
                  <a:pt x="24511" y="1572"/>
                  <a:pt x="24535" y="1572"/>
                </a:cubicBezTo>
                <a:cubicBezTo>
                  <a:pt x="24554" y="1572"/>
                  <a:pt x="24574" y="1577"/>
                  <a:pt x="24593" y="1577"/>
                </a:cubicBezTo>
                <a:cubicBezTo>
                  <a:pt x="24608" y="1577"/>
                  <a:pt x="24622" y="1574"/>
                  <a:pt x="24635" y="1563"/>
                </a:cubicBezTo>
                <a:cubicBezTo>
                  <a:pt x="24646" y="1580"/>
                  <a:pt x="24656" y="1598"/>
                  <a:pt x="24666" y="1617"/>
                </a:cubicBezTo>
                <a:cubicBezTo>
                  <a:pt x="24671" y="1561"/>
                  <a:pt x="24674" y="1507"/>
                  <a:pt x="24678" y="1411"/>
                </a:cubicBezTo>
                <a:cubicBezTo>
                  <a:pt x="24697" y="1527"/>
                  <a:pt x="24706" y="1579"/>
                  <a:pt x="24712" y="1619"/>
                </a:cubicBezTo>
                <a:lnTo>
                  <a:pt x="24810" y="1619"/>
                </a:lnTo>
                <a:cubicBezTo>
                  <a:pt x="24813" y="1578"/>
                  <a:pt x="24816" y="1547"/>
                  <a:pt x="24819" y="1513"/>
                </a:cubicBezTo>
                <a:cubicBezTo>
                  <a:pt x="24835" y="1536"/>
                  <a:pt x="24846" y="1552"/>
                  <a:pt x="24856" y="1569"/>
                </a:cubicBezTo>
                <a:cubicBezTo>
                  <a:pt x="24862" y="1530"/>
                  <a:pt x="24868" y="1497"/>
                  <a:pt x="24875" y="1448"/>
                </a:cubicBezTo>
                <a:cubicBezTo>
                  <a:pt x="24888" y="1501"/>
                  <a:pt x="24897" y="1533"/>
                  <a:pt x="24909" y="1580"/>
                </a:cubicBezTo>
                <a:cubicBezTo>
                  <a:pt x="24931" y="1560"/>
                  <a:pt x="24950" y="1542"/>
                  <a:pt x="24969" y="1526"/>
                </a:cubicBezTo>
                <a:cubicBezTo>
                  <a:pt x="24980" y="1544"/>
                  <a:pt x="24987" y="1558"/>
                  <a:pt x="24990" y="1564"/>
                </a:cubicBezTo>
                <a:cubicBezTo>
                  <a:pt x="25009" y="1544"/>
                  <a:pt x="25027" y="1525"/>
                  <a:pt x="25035" y="1513"/>
                </a:cubicBezTo>
                <a:cubicBezTo>
                  <a:pt x="25063" y="1566"/>
                  <a:pt x="25084" y="1603"/>
                  <a:pt x="25116" y="1663"/>
                </a:cubicBezTo>
                <a:cubicBezTo>
                  <a:pt x="25118" y="1570"/>
                  <a:pt x="25118" y="1517"/>
                  <a:pt x="25118" y="1439"/>
                </a:cubicBezTo>
                <a:cubicBezTo>
                  <a:pt x="25165" y="1541"/>
                  <a:pt x="25205" y="1623"/>
                  <a:pt x="25233" y="1680"/>
                </a:cubicBezTo>
                <a:lnTo>
                  <a:pt x="25365" y="1680"/>
                </a:lnTo>
                <a:cubicBezTo>
                  <a:pt x="25380" y="1645"/>
                  <a:pt x="25394" y="1611"/>
                  <a:pt x="25412" y="1569"/>
                </a:cubicBezTo>
                <a:lnTo>
                  <a:pt x="25503" y="1569"/>
                </a:lnTo>
                <a:cubicBezTo>
                  <a:pt x="25517" y="1510"/>
                  <a:pt x="25528" y="1455"/>
                  <a:pt x="25534" y="1423"/>
                </a:cubicBezTo>
                <a:cubicBezTo>
                  <a:pt x="25574" y="1392"/>
                  <a:pt x="25605" y="1369"/>
                  <a:pt x="25637" y="1342"/>
                </a:cubicBezTo>
                <a:cubicBezTo>
                  <a:pt x="25655" y="1360"/>
                  <a:pt x="25675" y="1389"/>
                  <a:pt x="25696" y="1397"/>
                </a:cubicBezTo>
                <a:cubicBezTo>
                  <a:pt x="25706" y="1400"/>
                  <a:pt x="25716" y="1401"/>
                  <a:pt x="25725" y="1401"/>
                </a:cubicBezTo>
                <a:cubicBezTo>
                  <a:pt x="25741" y="1401"/>
                  <a:pt x="25756" y="1398"/>
                  <a:pt x="25768" y="1398"/>
                </a:cubicBezTo>
                <a:cubicBezTo>
                  <a:pt x="25781" y="1452"/>
                  <a:pt x="25789" y="1480"/>
                  <a:pt x="25795" y="1508"/>
                </a:cubicBezTo>
                <a:cubicBezTo>
                  <a:pt x="25800" y="1505"/>
                  <a:pt x="25808" y="1502"/>
                  <a:pt x="25814" y="1498"/>
                </a:cubicBezTo>
                <a:cubicBezTo>
                  <a:pt x="25799" y="1411"/>
                  <a:pt x="25784" y="1324"/>
                  <a:pt x="25768" y="1238"/>
                </a:cubicBezTo>
                <a:cubicBezTo>
                  <a:pt x="25774" y="1233"/>
                  <a:pt x="25780" y="1229"/>
                  <a:pt x="25786" y="1224"/>
                </a:cubicBezTo>
                <a:cubicBezTo>
                  <a:pt x="25818" y="1319"/>
                  <a:pt x="25852" y="1413"/>
                  <a:pt x="25884" y="1507"/>
                </a:cubicBezTo>
                <a:cubicBezTo>
                  <a:pt x="25887" y="1491"/>
                  <a:pt x="25890" y="1476"/>
                  <a:pt x="25893" y="1460"/>
                </a:cubicBezTo>
                <a:cubicBezTo>
                  <a:pt x="25896" y="1438"/>
                  <a:pt x="25901" y="1416"/>
                  <a:pt x="25903" y="1394"/>
                </a:cubicBezTo>
                <a:cubicBezTo>
                  <a:pt x="25947" y="1427"/>
                  <a:pt x="25964" y="1441"/>
                  <a:pt x="25988" y="1441"/>
                </a:cubicBezTo>
                <a:cubicBezTo>
                  <a:pt x="26005" y="1441"/>
                  <a:pt x="26025" y="1434"/>
                  <a:pt x="26059" y="1423"/>
                </a:cubicBezTo>
                <a:cubicBezTo>
                  <a:pt x="26061" y="1423"/>
                  <a:pt x="26062" y="1423"/>
                  <a:pt x="26063" y="1423"/>
                </a:cubicBezTo>
                <a:cubicBezTo>
                  <a:pt x="26071" y="1423"/>
                  <a:pt x="26080" y="1431"/>
                  <a:pt x="26089" y="1432"/>
                </a:cubicBezTo>
                <a:cubicBezTo>
                  <a:pt x="26166" y="1437"/>
                  <a:pt x="26244" y="1450"/>
                  <a:pt x="26321" y="1450"/>
                </a:cubicBezTo>
                <a:cubicBezTo>
                  <a:pt x="26349" y="1450"/>
                  <a:pt x="26377" y="1448"/>
                  <a:pt x="26405" y="1444"/>
                </a:cubicBezTo>
                <a:cubicBezTo>
                  <a:pt x="26427" y="1440"/>
                  <a:pt x="26447" y="1400"/>
                  <a:pt x="26472" y="1400"/>
                </a:cubicBezTo>
                <a:cubicBezTo>
                  <a:pt x="26480" y="1400"/>
                  <a:pt x="26489" y="1405"/>
                  <a:pt x="26499" y="1417"/>
                </a:cubicBezTo>
                <a:cubicBezTo>
                  <a:pt x="26506" y="1425"/>
                  <a:pt x="26512" y="1428"/>
                  <a:pt x="26518" y="1428"/>
                </a:cubicBezTo>
                <a:cubicBezTo>
                  <a:pt x="26540" y="1428"/>
                  <a:pt x="26558" y="1384"/>
                  <a:pt x="26575" y="1384"/>
                </a:cubicBezTo>
                <a:cubicBezTo>
                  <a:pt x="26580" y="1384"/>
                  <a:pt x="26584" y="1388"/>
                  <a:pt x="26589" y="1398"/>
                </a:cubicBezTo>
                <a:cubicBezTo>
                  <a:pt x="26608" y="1436"/>
                  <a:pt x="26626" y="1446"/>
                  <a:pt x="26644" y="1446"/>
                </a:cubicBezTo>
                <a:cubicBezTo>
                  <a:pt x="26668" y="1446"/>
                  <a:pt x="26692" y="1426"/>
                  <a:pt x="26716" y="1426"/>
                </a:cubicBezTo>
                <a:cubicBezTo>
                  <a:pt x="26729" y="1426"/>
                  <a:pt x="26742" y="1432"/>
                  <a:pt x="26755" y="1451"/>
                </a:cubicBezTo>
                <a:cubicBezTo>
                  <a:pt x="26769" y="1403"/>
                  <a:pt x="26787" y="1389"/>
                  <a:pt x="26807" y="1389"/>
                </a:cubicBezTo>
                <a:cubicBezTo>
                  <a:pt x="26835" y="1389"/>
                  <a:pt x="26867" y="1417"/>
                  <a:pt x="26897" y="1417"/>
                </a:cubicBezTo>
                <a:cubicBezTo>
                  <a:pt x="26908" y="1417"/>
                  <a:pt x="26919" y="1413"/>
                  <a:pt x="26929" y="1402"/>
                </a:cubicBezTo>
                <a:cubicBezTo>
                  <a:pt x="26937" y="1394"/>
                  <a:pt x="26947" y="1390"/>
                  <a:pt x="26958" y="1390"/>
                </a:cubicBezTo>
                <a:cubicBezTo>
                  <a:pt x="26990" y="1390"/>
                  <a:pt x="27031" y="1421"/>
                  <a:pt x="27060" y="1429"/>
                </a:cubicBezTo>
                <a:cubicBezTo>
                  <a:pt x="27108" y="1413"/>
                  <a:pt x="27150" y="1399"/>
                  <a:pt x="27188" y="1386"/>
                </a:cubicBezTo>
                <a:cubicBezTo>
                  <a:pt x="27201" y="1441"/>
                  <a:pt x="27208" y="1473"/>
                  <a:pt x="27217" y="1508"/>
                </a:cubicBezTo>
                <a:cubicBezTo>
                  <a:pt x="27236" y="1467"/>
                  <a:pt x="27253" y="1432"/>
                  <a:pt x="27272" y="1391"/>
                </a:cubicBezTo>
                <a:cubicBezTo>
                  <a:pt x="27288" y="1430"/>
                  <a:pt x="27303" y="1469"/>
                  <a:pt x="27317" y="1505"/>
                </a:cubicBezTo>
                <a:cubicBezTo>
                  <a:pt x="27363" y="1438"/>
                  <a:pt x="27438" y="1458"/>
                  <a:pt x="27456" y="1348"/>
                </a:cubicBezTo>
                <a:lnTo>
                  <a:pt x="27563" y="1348"/>
                </a:lnTo>
                <a:cubicBezTo>
                  <a:pt x="27554" y="1423"/>
                  <a:pt x="27548" y="1483"/>
                  <a:pt x="27535" y="1601"/>
                </a:cubicBezTo>
                <a:cubicBezTo>
                  <a:pt x="27581" y="1541"/>
                  <a:pt x="27603" y="1513"/>
                  <a:pt x="27617" y="1494"/>
                </a:cubicBezTo>
                <a:cubicBezTo>
                  <a:pt x="27606" y="1432"/>
                  <a:pt x="27595" y="1388"/>
                  <a:pt x="27585" y="1339"/>
                </a:cubicBezTo>
                <a:cubicBezTo>
                  <a:pt x="27607" y="1336"/>
                  <a:pt x="27616" y="1335"/>
                  <a:pt x="27625" y="1335"/>
                </a:cubicBezTo>
                <a:cubicBezTo>
                  <a:pt x="27640" y="1376"/>
                  <a:pt x="27654" y="1416"/>
                  <a:pt x="27679" y="1488"/>
                </a:cubicBezTo>
                <a:cubicBezTo>
                  <a:pt x="27694" y="1416"/>
                  <a:pt x="27703" y="1374"/>
                  <a:pt x="27712" y="1335"/>
                </a:cubicBezTo>
                <a:cubicBezTo>
                  <a:pt x="27725" y="1335"/>
                  <a:pt x="27738" y="1335"/>
                  <a:pt x="27751" y="1332"/>
                </a:cubicBezTo>
                <a:cubicBezTo>
                  <a:pt x="27754" y="1314"/>
                  <a:pt x="27760" y="1298"/>
                  <a:pt x="27766" y="1283"/>
                </a:cubicBezTo>
                <a:cubicBezTo>
                  <a:pt x="27769" y="1289"/>
                  <a:pt x="27772" y="1295"/>
                  <a:pt x="27775" y="1301"/>
                </a:cubicBezTo>
                <a:cubicBezTo>
                  <a:pt x="27769" y="1314"/>
                  <a:pt x="27762" y="1327"/>
                  <a:pt x="27756" y="1341"/>
                </a:cubicBezTo>
                <a:cubicBezTo>
                  <a:pt x="27753" y="1337"/>
                  <a:pt x="27752" y="1334"/>
                  <a:pt x="27751" y="1332"/>
                </a:cubicBezTo>
                <a:lnTo>
                  <a:pt x="27751" y="1332"/>
                </a:lnTo>
                <a:cubicBezTo>
                  <a:pt x="27756" y="1388"/>
                  <a:pt x="27760" y="1441"/>
                  <a:pt x="27766" y="1547"/>
                </a:cubicBezTo>
                <a:cubicBezTo>
                  <a:pt x="27785" y="1460"/>
                  <a:pt x="27793" y="1422"/>
                  <a:pt x="27801" y="1380"/>
                </a:cubicBezTo>
                <a:cubicBezTo>
                  <a:pt x="27834" y="1411"/>
                  <a:pt x="27857" y="1433"/>
                  <a:pt x="27884" y="1458"/>
                </a:cubicBezTo>
                <a:cubicBezTo>
                  <a:pt x="27893" y="1410"/>
                  <a:pt x="27898" y="1372"/>
                  <a:pt x="27907" y="1317"/>
                </a:cubicBezTo>
                <a:cubicBezTo>
                  <a:pt x="27934" y="1424"/>
                  <a:pt x="27957" y="1519"/>
                  <a:pt x="27984" y="1623"/>
                </a:cubicBezTo>
                <a:cubicBezTo>
                  <a:pt x="27993" y="1571"/>
                  <a:pt x="28007" y="1555"/>
                  <a:pt x="28022" y="1555"/>
                </a:cubicBezTo>
                <a:cubicBezTo>
                  <a:pt x="28045" y="1555"/>
                  <a:pt x="28072" y="1590"/>
                  <a:pt x="28096" y="1590"/>
                </a:cubicBezTo>
                <a:cubicBezTo>
                  <a:pt x="28100" y="1590"/>
                  <a:pt x="28104" y="1589"/>
                  <a:pt x="28107" y="1586"/>
                </a:cubicBezTo>
                <a:cubicBezTo>
                  <a:pt x="28156" y="1557"/>
                  <a:pt x="28210" y="1557"/>
                  <a:pt x="28263" y="1544"/>
                </a:cubicBezTo>
                <a:cubicBezTo>
                  <a:pt x="28263" y="1492"/>
                  <a:pt x="28265" y="1441"/>
                  <a:pt x="28266" y="1382"/>
                </a:cubicBezTo>
                <a:cubicBezTo>
                  <a:pt x="28285" y="1413"/>
                  <a:pt x="28300" y="1433"/>
                  <a:pt x="28309" y="1447"/>
                </a:cubicBezTo>
                <a:cubicBezTo>
                  <a:pt x="28353" y="1414"/>
                  <a:pt x="28387" y="1389"/>
                  <a:pt x="28419" y="1366"/>
                </a:cubicBezTo>
                <a:cubicBezTo>
                  <a:pt x="28422" y="1335"/>
                  <a:pt x="28425" y="1305"/>
                  <a:pt x="28431" y="1255"/>
                </a:cubicBezTo>
                <a:cubicBezTo>
                  <a:pt x="28446" y="1314"/>
                  <a:pt x="28453" y="1347"/>
                  <a:pt x="28465" y="1389"/>
                </a:cubicBezTo>
                <a:cubicBezTo>
                  <a:pt x="28497" y="1385"/>
                  <a:pt x="28531" y="1382"/>
                  <a:pt x="28555" y="1379"/>
                </a:cubicBezTo>
                <a:cubicBezTo>
                  <a:pt x="28562" y="1329"/>
                  <a:pt x="28565" y="1304"/>
                  <a:pt x="28574" y="1242"/>
                </a:cubicBezTo>
                <a:cubicBezTo>
                  <a:pt x="28588" y="1338"/>
                  <a:pt x="28596" y="1391"/>
                  <a:pt x="28603" y="1439"/>
                </a:cubicBezTo>
                <a:cubicBezTo>
                  <a:pt x="28618" y="1442"/>
                  <a:pt x="28627" y="1442"/>
                  <a:pt x="28636" y="1444"/>
                </a:cubicBezTo>
                <a:cubicBezTo>
                  <a:pt x="28646" y="1402"/>
                  <a:pt x="28655" y="1361"/>
                  <a:pt x="28674" y="1274"/>
                </a:cubicBezTo>
                <a:cubicBezTo>
                  <a:pt x="28702" y="1339"/>
                  <a:pt x="28718" y="1376"/>
                  <a:pt x="28739" y="1422"/>
                </a:cubicBezTo>
                <a:cubicBezTo>
                  <a:pt x="28714" y="1441"/>
                  <a:pt x="28697" y="1452"/>
                  <a:pt x="28677" y="1467"/>
                </a:cubicBezTo>
                <a:cubicBezTo>
                  <a:pt x="28703" y="1507"/>
                  <a:pt x="28725" y="1539"/>
                  <a:pt x="28744" y="1567"/>
                </a:cubicBezTo>
                <a:cubicBezTo>
                  <a:pt x="28768" y="1533"/>
                  <a:pt x="28784" y="1510"/>
                  <a:pt x="28789" y="1505"/>
                </a:cubicBezTo>
                <a:cubicBezTo>
                  <a:pt x="28819" y="1536"/>
                  <a:pt x="28840" y="1558"/>
                  <a:pt x="28850" y="1569"/>
                </a:cubicBezTo>
                <a:cubicBezTo>
                  <a:pt x="28844" y="1614"/>
                  <a:pt x="28842" y="1636"/>
                  <a:pt x="28839" y="1660"/>
                </a:cubicBezTo>
                <a:cubicBezTo>
                  <a:pt x="28921" y="1529"/>
                  <a:pt x="29027" y="1530"/>
                  <a:pt x="29106" y="1433"/>
                </a:cubicBezTo>
                <a:cubicBezTo>
                  <a:pt x="29130" y="1482"/>
                  <a:pt x="29152" y="1501"/>
                  <a:pt x="29171" y="1501"/>
                </a:cubicBezTo>
                <a:cubicBezTo>
                  <a:pt x="29195" y="1501"/>
                  <a:pt x="29216" y="1473"/>
                  <a:pt x="29236" y="1436"/>
                </a:cubicBezTo>
                <a:cubicBezTo>
                  <a:pt x="29265" y="1464"/>
                  <a:pt x="29291" y="1499"/>
                  <a:pt x="29316" y="1499"/>
                </a:cubicBezTo>
                <a:cubicBezTo>
                  <a:pt x="29331" y="1499"/>
                  <a:pt x="29345" y="1487"/>
                  <a:pt x="29359" y="1454"/>
                </a:cubicBezTo>
                <a:cubicBezTo>
                  <a:pt x="29365" y="1442"/>
                  <a:pt x="29373" y="1435"/>
                  <a:pt x="29381" y="1435"/>
                </a:cubicBezTo>
                <a:cubicBezTo>
                  <a:pt x="29393" y="1435"/>
                  <a:pt x="29405" y="1452"/>
                  <a:pt x="29409" y="1497"/>
                </a:cubicBezTo>
                <a:cubicBezTo>
                  <a:pt x="29440" y="1505"/>
                  <a:pt x="29468" y="1491"/>
                  <a:pt x="29502" y="1529"/>
                </a:cubicBezTo>
                <a:cubicBezTo>
                  <a:pt x="29506" y="1533"/>
                  <a:pt x="29510" y="1535"/>
                  <a:pt x="29515" y="1535"/>
                </a:cubicBezTo>
                <a:cubicBezTo>
                  <a:pt x="29536" y="1535"/>
                  <a:pt x="29566" y="1503"/>
                  <a:pt x="29582" y="1503"/>
                </a:cubicBezTo>
                <a:cubicBezTo>
                  <a:pt x="29585" y="1503"/>
                  <a:pt x="29588" y="1505"/>
                  <a:pt x="29590" y="1508"/>
                </a:cubicBezTo>
                <a:cubicBezTo>
                  <a:pt x="29601" y="1530"/>
                  <a:pt x="29610" y="1537"/>
                  <a:pt x="29616" y="1537"/>
                </a:cubicBezTo>
                <a:cubicBezTo>
                  <a:pt x="29632" y="1537"/>
                  <a:pt x="29640" y="1498"/>
                  <a:pt x="29654" y="1498"/>
                </a:cubicBezTo>
                <a:cubicBezTo>
                  <a:pt x="29654" y="1498"/>
                  <a:pt x="29655" y="1498"/>
                  <a:pt x="29655" y="1498"/>
                </a:cubicBezTo>
                <a:cubicBezTo>
                  <a:pt x="29678" y="1503"/>
                  <a:pt x="29708" y="1536"/>
                  <a:pt x="29728" y="1536"/>
                </a:cubicBezTo>
                <a:cubicBezTo>
                  <a:pt x="29732" y="1536"/>
                  <a:pt x="29736" y="1535"/>
                  <a:pt x="29739" y="1532"/>
                </a:cubicBezTo>
                <a:cubicBezTo>
                  <a:pt x="29772" y="1500"/>
                  <a:pt x="29806" y="1491"/>
                  <a:pt x="29842" y="1491"/>
                </a:cubicBezTo>
                <a:cubicBezTo>
                  <a:pt x="29881" y="1491"/>
                  <a:pt x="29920" y="1501"/>
                  <a:pt x="29959" y="1501"/>
                </a:cubicBezTo>
                <a:cubicBezTo>
                  <a:pt x="29970" y="1501"/>
                  <a:pt x="29982" y="1500"/>
                  <a:pt x="29993" y="1498"/>
                </a:cubicBezTo>
                <a:cubicBezTo>
                  <a:pt x="29994" y="1498"/>
                  <a:pt x="29995" y="1498"/>
                  <a:pt x="29995" y="1498"/>
                </a:cubicBezTo>
                <a:cubicBezTo>
                  <a:pt x="30010" y="1498"/>
                  <a:pt x="30027" y="1530"/>
                  <a:pt x="30042" y="1547"/>
                </a:cubicBezTo>
                <a:cubicBezTo>
                  <a:pt x="30055" y="1516"/>
                  <a:pt x="30070" y="1482"/>
                  <a:pt x="30083" y="1450"/>
                </a:cubicBezTo>
                <a:cubicBezTo>
                  <a:pt x="30112" y="1490"/>
                  <a:pt x="30141" y="1499"/>
                  <a:pt x="30170" y="1499"/>
                </a:cubicBezTo>
                <a:cubicBezTo>
                  <a:pt x="30197" y="1499"/>
                  <a:pt x="30224" y="1491"/>
                  <a:pt x="30251" y="1491"/>
                </a:cubicBezTo>
                <a:cubicBezTo>
                  <a:pt x="30252" y="1491"/>
                  <a:pt x="30253" y="1491"/>
                  <a:pt x="30254" y="1491"/>
                </a:cubicBezTo>
                <a:cubicBezTo>
                  <a:pt x="30300" y="1492"/>
                  <a:pt x="30345" y="1494"/>
                  <a:pt x="30392" y="1530"/>
                </a:cubicBezTo>
                <a:cubicBezTo>
                  <a:pt x="30394" y="1532"/>
                  <a:pt x="30396" y="1532"/>
                  <a:pt x="30397" y="1532"/>
                </a:cubicBezTo>
                <a:cubicBezTo>
                  <a:pt x="30402" y="1532"/>
                  <a:pt x="30407" y="1529"/>
                  <a:pt x="30413" y="1529"/>
                </a:cubicBezTo>
                <a:cubicBezTo>
                  <a:pt x="30411" y="1483"/>
                  <a:pt x="30411" y="1439"/>
                  <a:pt x="30411" y="1398"/>
                </a:cubicBezTo>
                <a:cubicBezTo>
                  <a:pt x="30439" y="1372"/>
                  <a:pt x="30464" y="1347"/>
                  <a:pt x="30494" y="1319"/>
                </a:cubicBezTo>
                <a:cubicBezTo>
                  <a:pt x="30514" y="1368"/>
                  <a:pt x="30532" y="1384"/>
                  <a:pt x="30549" y="1384"/>
                </a:cubicBezTo>
                <a:cubicBezTo>
                  <a:pt x="30583" y="1384"/>
                  <a:pt x="30615" y="1323"/>
                  <a:pt x="30654" y="1323"/>
                </a:cubicBezTo>
                <a:cubicBezTo>
                  <a:pt x="30660" y="1323"/>
                  <a:pt x="30666" y="1324"/>
                  <a:pt x="30672" y="1327"/>
                </a:cubicBezTo>
                <a:cubicBezTo>
                  <a:pt x="30686" y="1357"/>
                  <a:pt x="30706" y="1401"/>
                  <a:pt x="30734" y="1464"/>
                </a:cubicBezTo>
                <a:cubicBezTo>
                  <a:pt x="30750" y="1405"/>
                  <a:pt x="30763" y="1361"/>
                  <a:pt x="30764" y="1354"/>
                </a:cubicBezTo>
                <a:cubicBezTo>
                  <a:pt x="30801" y="1358"/>
                  <a:pt x="30827" y="1367"/>
                  <a:pt x="30850" y="1367"/>
                </a:cubicBezTo>
                <a:cubicBezTo>
                  <a:pt x="30856" y="1367"/>
                  <a:pt x="30863" y="1366"/>
                  <a:pt x="30869" y="1364"/>
                </a:cubicBezTo>
                <a:cubicBezTo>
                  <a:pt x="30879" y="1362"/>
                  <a:pt x="30882" y="1339"/>
                  <a:pt x="30893" y="1339"/>
                </a:cubicBezTo>
                <a:cubicBezTo>
                  <a:pt x="30897" y="1339"/>
                  <a:pt x="30902" y="1342"/>
                  <a:pt x="30909" y="1349"/>
                </a:cubicBezTo>
                <a:cubicBezTo>
                  <a:pt x="30912" y="1354"/>
                  <a:pt x="30917" y="1355"/>
                  <a:pt x="30922" y="1355"/>
                </a:cubicBezTo>
                <a:cubicBezTo>
                  <a:pt x="30937" y="1355"/>
                  <a:pt x="30956" y="1340"/>
                  <a:pt x="30970" y="1340"/>
                </a:cubicBezTo>
                <a:cubicBezTo>
                  <a:pt x="30975" y="1340"/>
                  <a:pt x="30979" y="1342"/>
                  <a:pt x="30982" y="1347"/>
                </a:cubicBezTo>
                <a:cubicBezTo>
                  <a:pt x="31002" y="1374"/>
                  <a:pt x="31019" y="1381"/>
                  <a:pt x="31037" y="1381"/>
                </a:cubicBezTo>
                <a:cubicBezTo>
                  <a:pt x="31054" y="1381"/>
                  <a:pt x="31071" y="1374"/>
                  <a:pt x="31089" y="1374"/>
                </a:cubicBezTo>
                <a:cubicBezTo>
                  <a:pt x="31089" y="1374"/>
                  <a:pt x="31090" y="1374"/>
                  <a:pt x="31091" y="1374"/>
                </a:cubicBezTo>
                <a:cubicBezTo>
                  <a:pt x="31127" y="1377"/>
                  <a:pt x="31162" y="1378"/>
                  <a:pt x="31198" y="1378"/>
                </a:cubicBezTo>
                <a:cubicBezTo>
                  <a:pt x="31239" y="1378"/>
                  <a:pt x="31281" y="1377"/>
                  <a:pt x="31323" y="1377"/>
                </a:cubicBezTo>
                <a:cubicBezTo>
                  <a:pt x="31333" y="1377"/>
                  <a:pt x="31344" y="1377"/>
                  <a:pt x="31354" y="1377"/>
                </a:cubicBezTo>
                <a:cubicBezTo>
                  <a:pt x="31362" y="1377"/>
                  <a:pt x="31371" y="1391"/>
                  <a:pt x="31379" y="1398"/>
                </a:cubicBezTo>
                <a:cubicBezTo>
                  <a:pt x="31384" y="1424"/>
                  <a:pt x="31388" y="1450"/>
                  <a:pt x="31394" y="1483"/>
                </a:cubicBezTo>
                <a:cubicBezTo>
                  <a:pt x="31413" y="1463"/>
                  <a:pt x="31429" y="1445"/>
                  <a:pt x="31447" y="1424"/>
                </a:cubicBezTo>
                <a:cubicBezTo>
                  <a:pt x="31474" y="1469"/>
                  <a:pt x="31500" y="1511"/>
                  <a:pt x="31535" y="1567"/>
                </a:cubicBezTo>
                <a:cubicBezTo>
                  <a:pt x="31560" y="1533"/>
                  <a:pt x="31585" y="1501"/>
                  <a:pt x="31610" y="1469"/>
                </a:cubicBezTo>
                <a:cubicBezTo>
                  <a:pt x="31596" y="1432"/>
                  <a:pt x="31587" y="1414"/>
                  <a:pt x="31565" y="1366"/>
                </a:cubicBezTo>
                <a:lnTo>
                  <a:pt x="31565" y="1366"/>
                </a:lnTo>
                <a:cubicBezTo>
                  <a:pt x="31634" y="1380"/>
                  <a:pt x="31685" y="1391"/>
                  <a:pt x="31744" y="1404"/>
                </a:cubicBezTo>
                <a:cubicBezTo>
                  <a:pt x="31759" y="1369"/>
                  <a:pt x="31783" y="1316"/>
                  <a:pt x="31803" y="1264"/>
                </a:cubicBezTo>
                <a:cubicBezTo>
                  <a:pt x="31903" y="1447"/>
                  <a:pt x="32021" y="1419"/>
                  <a:pt x="32130" y="1494"/>
                </a:cubicBezTo>
                <a:cubicBezTo>
                  <a:pt x="32136" y="1442"/>
                  <a:pt x="32139" y="1410"/>
                  <a:pt x="32143" y="1372"/>
                </a:cubicBezTo>
                <a:cubicBezTo>
                  <a:pt x="32189" y="1427"/>
                  <a:pt x="32231" y="1480"/>
                  <a:pt x="32272" y="1530"/>
                </a:cubicBezTo>
                <a:cubicBezTo>
                  <a:pt x="32350" y="1529"/>
                  <a:pt x="32427" y="1529"/>
                  <a:pt x="32511" y="1529"/>
                </a:cubicBezTo>
                <a:cubicBezTo>
                  <a:pt x="32495" y="1495"/>
                  <a:pt x="32484" y="1476"/>
                  <a:pt x="32467" y="1441"/>
                </a:cubicBezTo>
                <a:cubicBezTo>
                  <a:pt x="32528" y="1383"/>
                  <a:pt x="32587" y="1327"/>
                  <a:pt x="32648" y="1270"/>
                </a:cubicBezTo>
                <a:cubicBezTo>
                  <a:pt x="32656" y="1282"/>
                  <a:pt x="32671" y="1304"/>
                  <a:pt x="32683" y="1320"/>
                </a:cubicBezTo>
                <a:cubicBezTo>
                  <a:pt x="32709" y="1292"/>
                  <a:pt x="32730" y="1270"/>
                  <a:pt x="32754" y="1245"/>
                </a:cubicBezTo>
                <a:cubicBezTo>
                  <a:pt x="32767" y="1295"/>
                  <a:pt x="32774" y="1327"/>
                  <a:pt x="32786" y="1372"/>
                </a:cubicBezTo>
                <a:cubicBezTo>
                  <a:pt x="32801" y="1366"/>
                  <a:pt x="32815" y="1360"/>
                  <a:pt x="32836" y="1351"/>
                </a:cubicBezTo>
                <a:cubicBezTo>
                  <a:pt x="32821" y="1294"/>
                  <a:pt x="32809" y="1251"/>
                  <a:pt x="32789" y="1176"/>
                </a:cubicBezTo>
                <a:lnTo>
                  <a:pt x="32789" y="1176"/>
                </a:lnTo>
                <a:cubicBezTo>
                  <a:pt x="32851" y="1232"/>
                  <a:pt x="32895" y="1273"/>
                  <a:pt x="32943" y="1317"/>
                </a:cubicBezTo>
                <a:cubicBezTo>
                  <a:pt x="32955" y="1299"/>
                  <a:pt x="32967" y="1280"/>
                  <a:pt x="32976" y="1267"/>
                </a:cubicBezTo>
                <a:cubicBezTo>
                  <a:pt x="33002" y="1294"/>
                  <a:pt x="33027" y="1317"/>
                  <a:pt x="33051" y="1341"/>
                </a:cubicBezTo>
                <a:cubicBezTo>
                  <a:pt x="33043" y="1360"/>
                  <a:pt x="33036" y="1380"/>
                  <a:pt x="33026" y="1405"/>
                </a:cubicBezTo>
                <a:cubicBezTo>
                  <a:pt x="33037" y="1417"/>
                  <a:pt x="33047" y="1422"/>
                  <a:pt x="33055" y="1422"/>
                </a:cubicBezTo>
                <a:cubicBezTo>
                  <a:pt x="33090" y="1422"/>
                  <a:pt x="33098" y="1335"/>
                  <a:pt x="33130" y="1302"/>
                </a:cubicBezTo>
                <a:cubicBezTo>
                  <a:pt x="33165" y="1319"/>
                  <a:pt x="33210" y="1339"/>
                  <a:pt x="33258" y="1361"/>
                </a:cubicBezTo>
                <a:cubicBezTo>
                  <a:pt x="33279" y="1336"/>
                  <a:pt x="33301" y="1304"/>
                  <a:pt x="33327" y="1304"/>
                </a:cubicBezTo>
                <a:cubicBezTo>
                  <a:pt x="33346" y="1304"/>
                  <a:pt x="33366" y="1320"/>
                  <a:pt x="33388" y="1367"/>
                </a:cubicBezTo>
                <a:cubicBezTo>
                  <a:pt x="33417" y="1386"/>
                  <a:pt x="33448" y="1420"/>
                  <a:pt x="33477" y="1420"/>
                </a:cubicBezTo>
                <a:cubicBezTo>
                  <a:pt x="33510" y="1419"/>
                  <a:pt x="33539" y="1386"/>
                  <a:pt x="33570" y="1369"/>
                </a:cubicBezTo>
                <a:cubicBezTo>
                  <a:pt x="33591" y="1405"/>
                  <a:pt x="33608" y="1438"/>
                  <a:pt x="33622" y="1460"/>
                </a:cubicBezTo>
                <a:cubicBezTo>
                  <a:pt x="33655" y="1444"/>
                  <a:pt x="33686" y="1430"/>
                  <a:pt x="33708" y="1422"/>
                </a:cubicBezTo>
                <a:cubicBezTo>
                  <a:pt x="33736" y="1494"/>
                  <a:pt x="33755" y="1545"/>
                  <a:pt x="33773" y="1592"/>
                </a:cubicBezTo>
                <a:cubicBezTo>
                  <a:pt x="33778" y="1592"/>
                  <a:pt x="33783" y="1592"/>
                  <a:pt x="33788" y="1592"/>
                </a:cubicBezTo>
                <a:cubicBezTo>
                  <a:pt x="33835" y="1592"/>
                  <a:pt x="33882" y="1596"/>
                  <a:pt x="33927" y="1596"/>
                </a:cubicBezTo>
                <a:cubicBezTo>
                  <a:pt x="33961" y="1596"/>
                  <a:pt x="33994" y="1594"/>
                  <a:pt x="34028" y="1586"/>
                </a:cubicBezTo>
                <a:cubicBezTo>
                  <a:pt x="34070" y="1577"/>
                  <a:pt x="34108" y="1529"/>
                  <a:pt x="34155" y="1529"/>
                </a:cubicBezTo>
                <a:cubicBezTo>
                  <a:pt x="34158" y="1529"/>
                  <a:pt x="34162" y="1530"/>
                  <a:pt x="34166" y="1530"/>
                </a:cubicBezTo>
                <a:cubicBezTo>
                  <a:pt x="34166" y="1530"/>
                  <a:pt x="34166" y="1530"/>
                  <a:pt x="34167" y="1530"/>
                </a:cubicBezTo>
                <a:cubicBezTo>
                  <a:pt x="34183" y="1530"/>
                  <a:pt x="34199" y="1487"/>
                  <a:pt x="34216" y="1463"/>
                </a:cubicBezTo>
                <a:cubicBezTo>
                  <a:pt x="34231" y="1514"/>
                  <a:pt x="34242" y="1551"/>
                  <a:pt x="34256" y="1598"/>
                </a:cubicBezTo>
                <a:cubicBezTo>
                  <a:pt x="34262" y="1554"/>
                  <a:pt x="34264" y="1522"/>
                  <a:pt x="34269" y="1488"/>
                </a:cubicBezTo>
                <a:cubicBezTo>
                  <a:pt x="34328" y="1540"/>
                  <a:pt x="34386" y="1566"/>
                  <a:pt x="34443" y="1566"/>
                </a:cubicBezTo>
                <a:cubicBezTo>
                  <a:pt x="34501" y="1566"/>
                  <a:pt x="34557" y="1539"/>
                  <a:pt x="34613" y="1482"/>
                </a:cubicBezTo>
                <a:cubicBezTo>
                  <a:pt x="34647" y="1514"/>
                  <a:pt x="34698" y="1531"/>
                  <a:pt x="34766" y="1531"/>
                </a:cubicBezTo>
                <a:cubicBezTo>
                  <a:pt x="34769" y="1531"/>
                  <a:pt x="34772" y="1530"/>
                  <a:pt x="34775" y="1530"/>
                </a:cubicBezTo>
                <a:cubicBezTo>
                  <a:pt x="34794" y="1466"/>
                  <a:pt x="34813" y="1407"/>
                  <a:pt x="34841" y="1314"/>
                </a:cubicBezTo>
                <a:cubicBezTo>
                  <a:pt x="34862" y="1391"/>
                  <a:pt x="34871" y="1426"/>
                  <a:pt x="34881" y="1464"/>
                </a:cubicBezTo>
                <a:cubicBezTo>
                  <a:pt x="34896" y="1465"/>
                  <a:pt x="34914" y="1481"/>
                  <a:pt x="34928" y="1481"/>
                </a:cubicBezTo>
                <a:cubicBezTo>
                  <a:pt x="34941" y="1481"/>
                  <a:pt x="34950" y="1469"/>
                  <a:pt x="34952" y="1420"/>
                </a:cubicBezTo>
                <a:cubicBezTo>
                  <a:pt x="34943" y="1410"/>
                  <a:pt x="34934" y="1397"/>
                  <a:pt x="34925" y="1383"/>
                </a:cubicBezTo>
                <a:cubicBezTo>
                  <a:pt x="34928" y="1377"/>
                  <a:pt x="34931" y="1372"/>
                  <a:pt x="34932" y="1366"/>
                </a:cubicBezTo>
                <a:cubicBezTo>
                  <a:pt x="34940" y="1382"/>
                  <a:pt x="34947" y="1397"/>
                  <a:pt x="34954" y="1411"/>
                </a:cubicBezTo>
                <a:cubicBezTo>
                  <a:pt x="34953" y="1416"/>
                  <a:pt x="34952" y="1420"/>
                  <a:pt x="34952" y="1420"/>
                </a:cubicBezTo>
                <a:cubicBezTo>
                  <a:pt x="34977" y="1400"/>
                  <a:pt x="34997" y="1354"/>
                  <a:pt x="35023" y="1354"/>
                </a:cubicBezTo>
                <a:cubicBezTo>
                  <a:pt x="35033" y="1354"/>
                  <a:pt x="35045" y="1362"/>
                  <a:pt x="35057" y="1380"/>
                </a:cubicBezTo>
                <a:cubicBezTo>
                  <a:pt x="35065" y="1413"/>
                  <a:pt x="35072" y="1442"/>
                  <a:pt x="35075" y="1461"/>
                </a:cubicBezTo>
                <a:cubicBezTo>
                  <a:pt x="35116" y="1427"/>
                  <a:pt x="35156" y="1410"/>
                  <a:pt x="35195" y="1410"/>
                </a:cubicBezTo>
                <a:cubicBezTo>
                  <a:pt x="35246" y="1410"/>
                  <a:pt x="35296" y="1439"/>
                  <a:pt x="35346" y="1497"/>
                </a:cubicBezTo>
                <a:cubicBezTo>
                  <a:pt x="35352" y="1530"/>
                  <a:pt x="35356" y="1555"/>
                  <a:pt x="35362" y="1582"/>
                </a:cubicBezTo>
                <a:cubicBezTo>
                  <a:pt x="35396" y="1548"/>
                  <a:pt x="35406" y="1464"/>
                  <a:pt x="35453" y="1464"/>
                </a:cubicBezTo>
                <a:cubicBezTo>
                  <a:pt x="35454" y="1464"/>
                  <a:pt x="35456" y="1464"/>
                  <a:pt x="35458" y="1464"/>
                </a:cubicBezTo>
                <a:cubicBezTo>
                  <a:pt x="35482" y="1467"/>
                  <a:pt x="35508" y="1514"/>
                  <a:pt x="35531" y="1514"/>
                </a:cubicBezTo>
                <a:cubicBezTo>
                  <a:pt x="35540" y="1514"/>
                  <a:pt x="35549" y="1507"/>
                  <a:pt x="35556" y="1485"/>
                </a:cubicBezTo>
                <a:cubicBezTo>
                  <a:pt x="35578" y="1535"/>
                  <a:pt x="35599" y="1586"/>
                  <a:pt x="35625" y="1650"/>
                </a:cubicBezTo>
                <a:cubicBezTo>
                  <a:pt x="35631" y="1595"/>
                  <a:pt x="35636" y="1563"/>
                  <a:pt x="35640" y="1525"/>
                </a:cubicBezTo>
                <a:cubicBezTo>
                  <a:pt x="35664" y="1566"/>
                  <a:pt x="35686" y="1603"/>
                  <a:pt x="35708" y="1641"/>
                </a:cubicBezTo>
                <a:cubicBezTo>
                  <a:pt x="35736" y="1641"/>
                  <a:pt x="35765" y="1636"/>
                  <a:pt x="35794" y="1636"/>
                </a:cubicBezTo>
                <a:cubicBezTo>
                  <a:pt x="35811" y="1636"/>
                  <a:pt x="35829" y="1638"/>
                  <a:pt x="35846" y="1644"/>
                </a:cubicBezTo>
                <a:cubicBezTo>
                  <a:pt x="35888" y="1658"/>
                  <a:pt x="35938" y="1731"/>
                  <a:pt x="35971" y="1731"/>
                </a:cubicBezTo>
                <a:cubicBezTo>
                  <a:pt x="35975" y="1731"/>
                  <a:pt x="35979" y="1730"/>
                  <a:pt x="35983" y="1728"/>
                </a:cubicBezTo>
                <a:cubicBezTo>
                  <a:pt x="35995" y="1719"/>
                  <a:pt x="36007" y="1715"/>
                  <a:pt x="36018" y="1715"/>
                </a:cubicBezTo>
                <a:cubicBezTo>
                  <a:pt x="36047" y="1715"/>
                  <a:pt x="36071" y="1740"/>
                  <a:pt x="36098" y="1756"/>
                </a:cubicBezTo>
                <a:cubicBezTo>
                  <a:pt x="36111" y="1735"/>
                  <a:pt x="36123" y="1717"/>
                  <a:pt x="36133" y="1703"/>
                </a:cubicBezTo>
                <a:cubicBezTo>
                  <a:pt x="36145" y="1725"/>
                  <a:pt x="36152" y="1738"/>
                  <a:pt x="36170" y="1769"/>
                </a:cubicBezTo>
                <a:cubicBezTo>
                  <a:pt x="36192" y="1710"/>
                  <a:pt x="36215" y="1650"/>
                  <a:pt x="36245" y="1567"/>
                </a:cubicBezTo>
                <a:cubicBezTo>
                  <a:pt x="36249" y="1625"/>
                  <a:pt x="36252" y="1660"/>
                  <a:pt x="36254" y="1695"/>
                </a:cubicBezTo>
                <a:lnTo>
                  <a:pt x="36304" y="1695"/>
                </a:lnTo>
                <a:cubicBezTo>
                  <a:pt x="36305" y="1625"/>
                  <a:pt x="36305" y="1575"/>
                  <a:pt x="36305" y="1466"/>
                </a:cubicBezTo>
                <a:cubicBezTo>
                  <a:pt x="36357" y="1557"/>
                  <a:pt x="36387" y="1613"/>
                  <a:pt x="36415" y="1660"/>
                </a:cubicBezTo>
                <a:cubicBezTo>
                  <a:pt x="36417" y="1648"/>
                  <a:pt x="36420" y="1614"/>
                  <a:pt x="36421" y="1603"/>
                </a:cubicBezTo>
                <a:cubicBezTo>
                  <a:pt x="36474" y="1573"/>
                  <a:pt x="36518" y="1550"/>
                  <a:pt x="36564" y="1525"/>
                </a:cubicBezTo>
                <a:cubicBezTo>
                  <a:pt x="36576" y="1560"/>
                  <a:pt x="36586" y="1598"/>
                  <a:pt x="36599" y="1641"/>
                </a:cubicBezTo>
                <a:cubicBezTo>
                  <a:pt x="36607" y="1597"/>
                  <a:pt x="36614" y="1558"/>
                  <a:pt x="36623" y="1513"/>
                </a:cubicBezTo>
                <a:cubicBezTo>
                  <a:pt x="36645" y="1533"/>
                  <a:pt x="36664" y="1552"/>
                  <a:pt x="36682" y="1569"/>
                </a:cubicBezTo>
                <a:cubicBezTo>
                  <a:pt x="36691" y="1554"/>
                  <a:pt x="36698" y="1541"/>
                  <a:pt x="36707" y="1525"/>
                </a:cubicBezTo>
                <a:cubicBezTo>
                  <a:pt x="36718" y="1570"/>
                  <a:pt x="36726" y="1603"/>
                  <a:pt x="36729" y="1616"/>
                </a:cubicBezTo>
                <a:cubicBezTo>
                  <a:pt x="36776" y="1645"/>
                  <a:pt x="36816" y="1669"/>
                  <a:pt x="36857" y="1695"/>
                </a:cubicBezTo>
                <a:cubicBezTo>
                  <a:pt x="36860" y="1661"/>
                  <a:pt x="36863" y="1628"/>
                  <a:pt x="36866" y="1600"/>
                </a:cubicBezTo>
                <a:cubicBezTo>
                  <a:pt x="36969" y="1558"/>
                  <a:pt x="37070" y="1519"/>
                  <a:pt x="37178" y="1476"/>
                </a:cubicBezTo>
                <a:cubicBezTo>
                  <a:pt x="37182" y="1483"/>
                  <a:pt x="37194" y="1502"/>
                  <a:pt x="37211" y="1532"/>
                </a:cubicBezTo>
                <a:cubicBezTo>
                  <a:pt x="37234" y="1497"/>
                  <a:pt x="37259" y="1459"/>
                  <a:pt x="37287" y="1459"/>
                </a:cubicBezTo>
                <a:cubicBezTo>
                  <a:pt x="37305" y="1459"/>
                  <a:pt x="37324" y="1474"/>
                  <a:pt x="37344" y="1513"/>
                </a:cubicBezTo>
                <a:cubicBezTo>
                  <a:pt x="37356" y="1495"/>
                  <a:pt x="37364" y="1472"/>
                  <a:pt x="37375" y="1466"/>
                </a:cubicBezTo>
                <a:cubicBezTo>
                  <a:pt x="37381" y="1463"/>
                  <a:pt x="37388" y="1462"/>
                  <a:pt x="37395" y="1462"/>
                </a:cubicBezTo>
                <a:cubicBezTo>
                  <a:pt x="37406" y="1462"/>
                  <a:pt x="37416" y="1464"/>
                  <a:pt x="37423" y="1464"/>
                </a:cubicBezTo>
                <a:cubicBezTo>
                  <a:pt x="37448" y="1507"/>
                  <a:pt x="37466" y="1541"/>
                  <a:pt x="37485" y="1573"/>
                </a:cubicBezTo>
                <a:cubicBezTo>
                  <a:pt x="37524" y="1512"/>
                  <a:pt x="37563" y="1461"/>
                  <a:pt x="37619" y="1461"/>
                </a:cubicBezTo>
                <a:cubicBezTo>
                  <a:pt x="37620" y="1461"/>
                  <a:pt x="37621" y="1461"/>
                  <a:pt x="37622" y="1461"/>
                </a:cubicBezTo>
                <a:cubicBezTo>
                  <a:pt x="37686" y="1461"/>
                  <a:pt x="37742" y="1398"/>
                  <a:pt x="37809" y="1398"/>
                </a:cubicBezTo>
                <a:cubicBezTo>
                  <a:pt x="37816" y="1398"/>
                  <a:pt x="37823" y="1398"/>
                  <a:pt x="37829" y="1399"/>
                </a:cubicBezTo>
                <a:cubicBezTo>
                  <a:pt x="37833" y="1400"/>
                  <a:pt x="37837" y="1400"/>
                  <a:pt x="37841" y="1400"/>
                </a:cubicBezTo>
                <a:cubicBezTo>
                  <a:pt x="37882" y="1400"/>
                  <a:pt x="37929" y="1365"/>
                  <a:pt x="37956" y="1314"/>
                </a:cubicBezTo>
                <a:cubicBezTo>
                  <a:pt x="38028" y="1179"/>
                  <a:pt x="38122" y="1142"/>
                  <a:pt x="38200" y="1061"/>
                </a:cubicBezTo>
                <a:cubicBezTo>
                  <a:pt x="38219" y="1089"/>
                  <a:pt x="38229" y="1102"/>
                  <a:pt x="38244" y="1123"/>
                </a:cubicBezTo>
                <a:cubicBezTo>
                  <a:pt x="38275" y="1042"/>
                  <a:pt x="38304" y="967"/>
                  <a:pt x="38316" y="938"/>
                </a:cubicBezTo>
                <a:cubicBezTo>
                  <a:pt x="38380" y="879"/>
                  <a:pt x="38428" y="864"/>
                  <a:pt x="38450" y="805"/>
                </a:cubicBezTo>
                <a:cubicBezTo>
                  <a:pt x="38478" y="730"/>
                  <a:pt x="38527" y="742"/>
                  <a:pt x="38562" y="698"/>
                </a:cubicBezTo>
                <a:cubicBezTo>
                  <a:pt x="38553" y="662"/>
                  <a:pt x="38547" y="637"/>
                  <a:pt x="38538" y="599"/>
                </a:cubicBezTo>
                <a:cubicBezTo>
                  <a:pt x="38510" y="629"/>
                  <a:pt x="38485" y="654"/>
                  <a:pt x="38463" y="676"/>
                </a:cubicBezTo>
                <a:cubicBezTo>
                  <a:pt x="38447" y="649"/>
                  <a:pt x="38435" y="632"/>
                  <a:pt x="38430" y="623"/>
                </a:cubicBezTo>
                <a:cubicBezTo>
                  <a:pt x="38409" y="643"/>
                  <a:pt x="38393" y="659"/>
                  <a:pt x="38375" y="677"/>
                </a:cubicBezTo>
                <a:cubicBezTo>
                  <a:pt x="38359" y="624"/>
                  <a:pt x="38349" y="587"/>
                  <a:pt x="38340" y="556"/>
                </a:cubicBezTo>
                <a:cubicBezTo>
                  <a:pt x="38300" y="579"/>
                  <a:pt x="38268" y="608"/>
                  <a:pt x="38235" y="611"/>
                </a:cubicBezTo>
                <a:cubicBezTo>
                  <a:pt x="37947" y="634"/>
                  <a:pt x="37660" y="652"/>
                  <a:pt x="37373" y="674"/>
                </a:cubicBezTo>
                <a:cubicBezTo>
                  <a:pt x="37339" y="677"/>
                  <a:pt x="37307" y="705"/>
                  <a:pt x="37270" y="723"/>
                </a:cubicBezTo>
                <a:cubicBezTo>
                  <a:pt x="37235" y="681"/>
                  <a:pt x="37200" y="667"/>
                  <a:pt x="37164" y="667"/>
                </a:cubicBezTo>
                <a:cubicBezTo>
                  <a:pt x="37128" y="667"/>
                  <a:pt x="37091" y="681"/>
                  <a:pt x="37054" y="698"/>
                </a:cubicBezTo>
                <a:cubicBezTo>
                  <a:pt x="37036" y="705"/>
                  <a:pt x="37010" y="731"/>
                  <a:pt x="36999" y="731"/>
                </a:cubicBezTo>
                <a:cubicBezTo>
                  <a:pt x="36997" y="731"/>
                  <a:pt x="36996" y="730"/>
                  <a:pt x="36995" y="729"/>
                </a:cubicBezTo>
                <a:cubicBezTo>
                  <a:pt x="36981" y="694"/>
                  <a:pt x="36968" y="683"/>
                  <a:pt x="36955" y="683"/>
                </a:cubicBezTo>
                <a:cubicBezTo>
                  <a:pt x="36935" y="683"/>
                  <a:pt x="36916" y="707"/>
                  <a:pt x="36896" y="707"/>
                </a:cubicBezTo>
                <a:cubicBezTo>
                  <a:pt x="36891" y="707"/>
                  <a:pt x="36887" y="705"/>
                  <a:pt x="36882" y="702"/>
                </a:cubicBezTo>
                <a:cubicBezTo>
                  <a:pt x="36880" y="701"/>
                  <a:pt x="36878" y="700"/>
                  <a:pt x="36876" y="700"/>
                </a:cubicBezTo>
                <a:cubicBezTo>
                  <a:pt x="36859" y="700"/>
                  <a:pt x="36836" y="731"/>
                  <a:pt x="36824" y="731"/>
                </a:cubicBezTo>
                <a:cubicBezTo>
                  <a:pt x="36822" y="731"/>
                  <a:pt x="36820" y="730"/>
                  <a:pt x="36819" y="727"/>
                </a:cubicBezTo>
                <a:cubicBezTo>
                  <a:pt x="36791" y="678"/>
                  <a:pt x="36762" y="662"/>
                  <a:pt x="36735" y="662"/>
                </a:cubicBezTo>
                <a:cubicBezTo>
                  <a:pt x="36713" y="662"/>
                  <a:pt x="36691" y="673"/>
                  <a:pt x="36673" y="684"/>
                </a:cubicBezTo>
                <a:cubicBezTo>
                  <a:pt x="36660" y="692"/>
                  <a:pt x="36648" y="695"/>
                  <a:pt x="36635" y="695"/>
                </a:cubicBezTo>
                <a:cubicBezTo>
                  <a:pt x="36600" y="695"/>
                  <a:pt x="36565" y="672"/>
                  <a:pt x="36530" y="672"/>
                </a:cubicBezTo>
                <a:cubicBezTo>
                  <a:pt x="36524" y="672"/>
                  <a:pt x="36518" y="673"/>
                  <a:pt x="36513" y="674"/>
                </a:cubicBezTo>
                <a:cubicBezTo>
                  <a:pt x="36512" y="674"/>
                  <a:pt x="36512" y="674"/>
                  <a:pt x="36511" y="674"/>
                </a:cubicBezTo>
                <a:cubicBezTo>
                  <a:pt x="36494" y="674"/>
                  <a:pt x="36475" y="616"/>
                  <a:pt x="36457" y="616"/>
                </a:cubicBezTo>
                <a:cubicBezTo>
                  <a:pt x="36452" y="616"/>
                  <a:pt x="36447" y="622"/>
                  <a:pt x="36442" y="636"/>
                </a:cubicBezTo>
                <a:cubicBezTo>
                  <a:pt x="36435" y="657"/>
                  <a:pt x="36428" y="665"/>
                  <a:pt x="36422" y="665"/>
                </a:cubicBezTo>
                <a:cubicBezTo>
                  <a:pt x="36405" y="665"/>
                  <a:pt x="36390" y="609"/>
                  <a:pt x="36374" y="609"/>
                </a:cubicBezTo>
                <a:cubicBezTo>
                  <a:pt x="36370" y="609"/>
                  <a:pt x="36366" y="612"/>
                  <a:pt x="36362" y="618"/>
                </a:cubicBezTo>
                <a:cubicBezTo>
                  <a:pt x="36345" y="649"/>
                  <a:pt x="36317" y="659"/>
                  <a:pt x="36305" y="670"/>
                </a:cubicBezTo>
                <a:cubicBezTo>
                  <a:pt x="36235" y="643"/>
                  <a:pt x="36169" y="570"/>
                  <a:pt x="36110" y="570"/>
                </a:cubicBezTo>
                <a:cubicBezTo>
                  <a:pt x="36086" y="570"/>
                  <a:pt x="36063" y="581"/>
                  <a:pt x="36042" y="612"/>
                </a:cubicBezTo>
                <a:cubicBezTo>
                  <a:pt x="36008" y="595"/>
                  <a:pt x="35983" y="580"/>
                  <a:pt x="35956" y="567"/>
                </a:cubicBezTo>
                <a:cubicBezTo>
                  <a:pt x="35927" y="549"/>
                  <a:pt x="35898" y="531"/>
                  <a:pt x="35877" y="521"/>
                </a:cubicBezTo>
                <a:cubicBezTo>
                  <a:pt x="35831" y="539"/>
                  <a:pt x="35795" y="558"/>
                  <a:pt x="35758" y="567"/>
                </a:cubicBezTo>
                <a:cubicBezTo>
                  <a:pt x="35740" y="571"/>
                  <a:pt x="35722" y="573"/>
                  <a:pt x="35704" y="573"/>
                </a:cubicBezTo>
                <a:cubicBezTo>
                  <a:pt x="35613" y="573"/>
                  <a:pt x="35522" y="528"/>
                  <a:pt x="35431" y="515"/>
                </a:cubicBezTo>
                <a:cubicBezTo>
                  <a:pt x="35387" y="510"/>
                  <a:pt x="35344" y="508"/>
                  <a:pt x="35300" y="508"/>
                </a:cubicBezTo>
                <a:cubicBezTo>
                  <a:pt x="35228" y="508"/>
                  <a:pt x="35155" y="513"/>
                  <a:pt x="35082" y="514"/>
                </a:cubicBezTo>
                <a:cubicBezTo>
                  <a:pt x="35051" y="514"/>
                  <a:pt x="35019" y="516"/>
                  <a:pt x="34987" y="516"/>
                </a:cubicBezTo>
                <a:cubicBezTo>
                  <a:pt x="34963" y="516"/>
                  <a:pt x="34939" y="515"/>
                  <a:pt x="34915" y="511"/>
                </a:cubicBezTo>
                <a:cubicBezTo>
                  <a:pt x="34885" y="506"/>
                  <a:pt x="34856" y="477"/>
                  <a:pt x="34837" y="464"/>
                </a:cubicBezTo>
                <a:cubicBezTo>
                  <a:pt x="34810" y="481"/>
                  <a:pt x="34785" y="514"/>
                  <a:pt x="34768" y="514"/>
                </a:cubicBezTo>
                <a:cubicBezTo>
                  <a:pt x="34765" y="514"/>
                  <a:pt x="34761" y="512"/>
                  <a:pt x="34759" y="509"/>
                </a:cubicBezTo>
                <a:cubicBezTo>
                  <a:pt x="34715" y="466"/>
                  <a:pt x="34673" y="457"/>
                  <a:pt x="34631" y="457"/>
                </a:cubicBezTo>
                <a:cubicBezTo>
                  <a:pt x="34601" y="457"/>
                  <a:pt x="34571" y="462"/>
                  <a:pt x="34542" y="462"/>
                </a:cubicBezTo>
                <a:cubicBezTo>
                  <a:pt x="34528" y="462"/>
                  <a:pt x="34514" y="461"/>
                  <a:pt x="34500" y="458"/>
                </a:cubicBezTo>
                <a:cubicBezTo>
                  <a:pt x="34448" y="448"/>
                  <a:pt x="34394" y="430"/>
                  <a:pt x="34337" y="415"/>
                </a:cubicBezTo>
                <a:cubicBezTo>
                  <a:pt x="34329" y="427"/>
                  <a:pt x="34317" y="448"/>
                  <a:pt x="34307" y="465"/>
                </a:cubicBezTo>
                <a:cubicBezTo>
                  <a:pt x="34277" y="441"/>
                  <a:pt x="34252" y="404"/>
                  <a:pt x="34224" y="404"/>
                </a:cubicBezTo>
                <a:cubicBezTo>
                  <a:pt x="34212" y="404"/>
                  <a:pt x="34201" y="410"/>
                  <a:pt x="34188" y="426"/>
                </a:cubicBezTo>
                <a:cubicBezTo>
                  <a:pt x="34172" y="446"/>
                  <a:pt x="34147" y="457"/>
                  <a:pt x="34124" y="457"/>
                </a:cubicBezTo>
                <a:cubicBezTo>
                  <a:pt x="34111" y="457"/>
                  <a:pt x="34099" y="454"/>
                  <a:pt x="34088" y="448"/>
                </a:cubicBezTo>
                <a:cubicBezTo>
                  <a:pt x="33994" y="393"/>
                  <a:pt x="33900" y="349"/>
                  <a:pt x="33806" y="349"/>
                </a:cubicBezTo>
                <a:cubicBezTo>
                  <a:pt x="33803" y="349"/>
                  <a:pt x="33800" y="349"/>
                  <a:pt x="33797" y="349"/>
                </a:cubicBezTo>
                <a:cubicBezTo>
                  <a:pt x="33737" y="350"/>
                  <a:pt x="33678" y="353"/>
                  <a:pt x="33619" y="353"/>
                </a:cubicBezTo>
                <a:cubicBezTo>
                  <a:pt x="33581" y="353"/>
                  <a:pt x="33542" y="352"/>
                  <a:pt x="33504" y="348"/>
                </a:cubicBezTo>
                <a:cubicBezTo>
                  <a:pt x="33489" y="346"/>
                  <a:pt x="33474" y="345"/>
                  <a:pt x="33460" y="345"/>
                </a:cubicBezTo>
                <a:cubicBezTo>
                  <a:pt x="33425" y="345"/>
                  <a:pt x="33390" y="349"/>
                  <a:pt x="33355" y="349"/>
                </a:cubicBezTo>
                <a:cubicBezTo>
                  <a:pt x="33314" y="349"/>
                  <a:pt x="33272" y="344"/>
                  <a:pt x="33229" y="324"/>
                </a:cubicBezTo>
                <a:cubicBezTo>
                  <a:pt x="33175" y="300"/>
                  <a:pt x="33121" y="297"/>
                  <a:pt x="33067" y="297"/>
                </a:cubicBezTo>
                <a:cubicBezTo>
                  <a:pt x="33053" y="297"/>
                  <a:pt x="33038" y="298"/>
                  <a:pt x="33024" y="298"/>
                </a:cubicBezTo>
                <a:cubicBezTo>
                  <a:pt x="32996" y="298"/>
                  <a:pt x="32968" y="297"/>
                  <a:pt x="32940" y="293"/>
                </a:cubicBezTo>
                <a:cubicBezTo>
                  <a:pt x="32911" y="289"/>
                  <a:pt x="32882" y="255"/>
                  <a:pt x="32857" y="239"/>
                </a:cubicBezTo>
                <a:cubicBezTo>
                  <a:pt x="32840" y="265"/>
                  <a:pt x="32827" y="286"/>
                  <a:pt x="32817" y="302"/>
                </a:cubicBezTo>
                <a:cubicBezTo>
                  <a:pt x="32786" y="276"/>
                  <a:pt x="32761" y="238"/>
                  <a:pt x="32735" y="238"/>
                </a:cubicBezTo>
                <a:cubicBezTo>
                  <a:pt x="32724" y="238"/>
                  <a:pt x="32712" y="246"/>
                  <a:pt x="32699" y="265"/>
                </a:cubicBezTo>
                <a:cubicBezTo>
                  <a:pt x="32681" y="293"/>
                  <a:pt x="32661" y="305"/>
                  <a:pt x="32639" y="305"/>
                </a:cubicBezTo>
                <a:cubicBezTo>
                  <a:pt x="32613" y="305"/>
                  <a:pt x="32586" y="290"/>
                  <a:pt x="32558" y="268"/>
                </a:cubicBezTo>
                <a:cubicBezTo>
                  <a:pt x="32532" y="248"/>
                  <a:pt x="32505" y="231"/>
                  <a:pt x="32479" y="231"/>
                </a:cubicBezTo>
                <a:cubicBezTo>
                  <a:pt x="32454" y="231"/>
                  <a:pt x="32430" y="247"/>
                  <a:pt x="32411" y="292"/>
                </a:cubicBezTo>
                <a:cubicBezTo>
                  <a:pt x="32395" y="275"/>
                  <a:pt x="32378" y="246"/>
                  <a:pt x="32362" y="245"/>
                </a:cubicBezTo>
                <a:cubicBezTo>
                  <a:pt x="32358" y="244"/>
                  <a:pt x="32354" y="244"/>
                  <a:pt x="32350" y="244"/>
                </a:cubicBezTo>
                <a:cubicBezTo>
                  <a:pt x="32324" y="244"/>
                  <a:pt x="32296" y="254"/>
                  <a:pt x="32270" y="254"/>
                </a:cubicBezTo>
                <a:cubicBezTo>
                  <a:pt x="32254" y="254"/>
                  <a:pt x="32238" y="250"/>
                  <a:pt x="32225" y="234"/>
                </a:cubicBezTo>
                <a:cubicBezTo>
                  <a:pt x="32211" y="218"/>
                  <a:pt x="32199" y="212"/>
                  <a:pt x="32188" y="212"/>
                </a:cubicBezTo>
                <a:cubicBezTo>
                  <a:pt x="32160" y="212"/>
                  <a:pt x="32141" y="247"/>
                  <a:pt x="32115" y="247"/>
                </a:cubicBezTo>
                <a:cubicBezTo>
                  <a:pt x="32113" y="247"/>
                  <a:pt x="32110" y="247"/>
                  <a:pt x="32108" y="246"/>
                </a:cubicBezTo>
                <a:cubicBezTo>
                  <a:pt x="32091" y="242"/>
                  <a:pt x="32075" y="241"/>
                  <a:pt x="32058" y="241"/>
                </a:cubicBezTo>
                <a:cubicBezTo>
                  <a:pt x="32031" y="241"/>
                  <a:pt x="32004" y="244"/>
                  <a:pt x="31977" y="244"/>
                </a:cubicBezTo>
                <a:cubicBezTo>
                  <a:pt x="31964" y="244"/>
                  <a:pt x="31952" y="244"/>
                  <a:pt x="31940" y="242"/>
                </a:cubicBezTo>
                <a:cubicBezTo>
                  <a:pt x="31935" y="241"/>
                  <a:pt x="31930" y="240"/>
                  <a:pt x="31925" y="240"/>
                </a:cubicBezTo>
                <a:cubicBezTo>
                  <a:pt x="31899" y="240"/>
                  <a:pt x="31873" y="251"/>
                  <a:pt x="31846" y="251"/>
                </a:cubicBezTo>
                <a:cubicBezTo>
                  <a:pt x="31819" y="251"/>
                  <a:pt x="31792" y="240"/>
                  <a:pt x="31765" y="196"/>
                </a:cubicBezTo>
                <a:cubicBezTo>
                  <a:pt x="31751" y="232"/>
                  <a:pt x="31736" y="244"/>
                  <a:pt x="31721" y="244"/>
                </a:cubicBezTo>
                <a:cubicBezTo>
                  <a:pt x="31689" y="244"/>
                  <a:pt x="31655" y="194"/>
                  <a:pt x="31622" y="190"/>
                </a:cubicBezTo>
                <a:cubicBezTo>
                  <a:pt x="31606" y="188"/>
                  <a:pt x="31589" y="182"/>
                  <a:pt x="31572" y="182"/>
                </a:cubicBezTo>
                <a:cubicBezTo>
                  <a:pt x="31549" y="182"/>
                  <a:pt x="31527" y="194"/>
                  <a:pt x="31513" y="245"/>
                </a:cubicBezTo>
                <a:cubicBezTo>
                  <a:pt x="31509" y="237"/>
                  <a:pt x="31506" y="230"/>
                  <a:pt x="31501" y="224"/>
                </a:cubicBezTo>
                <a:cubicBezTo>
                  <a:pt x="31494" y="212"/>
                  <a:pt x="31485" y="190"/>
                  <a:pt x="31479" y="190"/>
                </a:cubicBezTo>
                <a:cubicBezTo>
                  <a:pt x="31438" y="190"/>
                  <a:pt x="31398" y="190"/>
                  <a:pt x="31357" y="190"/>
                </a:cubicBezTo>
                <a:cubicBezTo>
                  <a:pt x="31258" y="190"/>
                  <a:pt x="31159" y="191"/>
                  <a:pt x="31060" y="192"/>
                </a:cubicBezTo>
                <a:cubicBezTo>
                  <a:pt x="31047" y="192"/>
                  <a:pt x="31033" y="189"/>
                  <a:pt x="31019" y="189"/>
                </a:cubicBezTo>
                <a:cubicBezTo>
                  <a:pt x="30993" y="189"/>
                  <a:pt x="30967" y="198"/>
                  <a:pt x="30950" y="248"/>
                </a:cubicBezTo>
                <a:cubicBezTo>
                  <a:pt x="30949" y="249"/>
                  <a:pt x="30948" y="249"/>
                  <a:pt x="30947" y="249"/>
                </a:cubicBezTo>
                <a:cubicBezTo>
                  <a:pt x="30944" y="249"/>
                  <a:pt x="30939" y="248"/>
                  <a:pt x="30937" y="248"/>
                </a:cubicBezTo>
                <a:cubicBezTo>
                  <a:pt x="30906" y="218"/>
                  <a:pt x="30876" y="196"/>
                  <a:pt x="30847" y="193"/>
                </a:cubicBezTo>
                <a:cubicBezTo>
                  <a:pt x="30830" y="192"/>
                  <a:pt x="30814" y="192"/>
                  <a:pt x="30797" y="192"/>
                </a:cubicBezTo>
                <a:cubicBezTo>
                  <a:pt x="30763" y="192"/>
                  <a:pt x="30729" y="193"/>
                  <a:pt x="30696" y="193"/>
                </a:cubicBezTo>
                <a:cubicBezTo>
                  <a:pt x="30672" y="193"/>
                  <a:pt x="30648" y="192"/>
                  <a:pt x="30625" y="190"/>
                </a:cubicBezTo>
                <a:cubicBezTo>
                  <a:pt x="30585" y="187"/>
                  <a:pt x="30545" y="162"/>
                  <a:pt x="30503" y="145"/>
                </a:cubicBezTo>
                <a:cubicBezTo>
                  <a:pt x="30486" y="188"/>
                  <a:pt x="30462" y="198"/>
                  <a:pt x="30437" y="198"/>
                </a:cubicBezTo>
                <a:cubicBezTo>
                  <a:pt x="30410" y="198"/>
                  <a:pt x="30382" y="187"/>
                  <a:pt x="30355" y="187"/>
                </a:cubicBezTo>
                <a:cubicBezTo>
                  <a:pt x="30330" y="187"/>
                  <a:pt x="30306" y="198"/>
                  <a:pt x="30289" y="240"/>
                </a:cubicBezTo>
                <a:cubicBezTo>
                  <a:pt x="30268" y="225"/>
                  <a:pt x="30246" y="197"/>
                  <a:pt x="30227" y="197"/>
                </a:cubicBezTo>
                <a:cubicBezTo>
                  <a:pt x="30226" y="197"/>
                  <a:pt x="30225" y="197"/>
                  <a:pt x="30224" y="197"/>
                </a:cubicBezTo>
                <a:cubicBezTo>
                  <a:pt x="30221" y="198"/>
                  <a:pt x="30217" y="198"/>
                  <a:pt x="30214" y="198"/>
                </a:cubicBezTo>
                <a:cubicBezTo>
                  <a:pt x="30189" y="198"/>
                  <a:pt x="30164" y="191"/>
                  <a:pt x="30139" y="191"/>
                </a:cubicBezTo>
                <a:cubicBezTo>
                  <a:pt x="30110" y="191"/>
                  <a:pt x="30083" y="201"/>
                  <a:pt x="30060" y="245"/>
                </a:cubicBezTo>
                <a:cubicBezTo>
                  <a:pt x="30035" y="194"/>
                  <a:pt x="30006" y="177"/>
                  <a:pt x="29980" y="177"/>
                </a:cubicBezTo>
                <a:cubicBezTo>
                  <a:pt x="29955" y="177"/>
                  <a:pt x="29932" y="191"/>
                  <a:pt x="29916" y="205"/>
                </a:cubicBezTo>
                <a:cubicBezTo>
                  <a:pt x="29904" y="215"/>
                  <a:pt x="29892" y="219"/>
                  <a:pt x="29881" y="219"/>
                </a:cubicBezTo>
                <a:cubicBezTo>
                  <a:pt x="29850" y="219"/>
                  <a:pt x="29819" y="189"/>
                  <a:pt x="29790" y="189"/>
                </a:cubicBezTo>
                <a:cubicBezTo>
                  <a:pt x="29783" y="189"/>
                  <a:pt x="29776" y="191"/>
                  <a:pt x="29770" y="195"/>
                </a:cubicBezTo>
                <a:cubicBezTo>
                  <a:pt x="29761" y="199"/>
                  <a:pt x="29751" y="201"/>
                  <a:pt x="29741" y="201"/>
                </a:cubicBezTo>
                <a:cubicBezTo>
                  <a:pt x="29730" y="201"/>
                  <a:pt x="29718" y="199"/>
                  <a:pt x="29706" y="199"/>
                </a:cubicBezTo>
                <a:cubicBezTo>
                  <a:pt x="29684" y="199"/>
                  <a:pt x="29661" y="206"/>
                  <a:pt x="29642" y="248"/>
                </a:cubicBezTo>
                <a:cubicBezTo>
                  <a:pt x="29640" y="252"/>
                  <a:pt x="29637" y="254"/>
                  <a:pt x="29633" y="254"/>
                </a:cubicBezTo>
                <a:cubicBezTo>
                  <a:pt x="29618" y="254"/>
                  <a:pt x="29594" y="226"/>
                  <a:pt x="29572" y="226"/>
                </a:cubicBezTo>
                <a:cubicBezTo>
                  <a:pt x="29561" y="226"/>
                  <a:pt x="29551" y="233"/>
                  <a:pt x="29543" y="252"/>
                </a:cubicBezTo>
                <a:cubicBezTo>
                  <a:pt x="29541" y="257"/>
                  <a:pt x="29536" y="260"/>
                  <a:pt x="29530" y="260"/>
                </a:cubicBezTo>
                <a:cubicBezTo>
                  <a:pt x="29524" y="260"/>
                  <a:pt x="29518" y="257"/>
                  <a:pt x="29515" y="252"/>
                </a:cubicBezTo>
                <a:cubicBezTo>
                  <a:pt x="29496" y="217"/>
                  <a:pt x="29479" y="201"/>
                  <a:pt x="29462" y="201"/>
                </a:cubicBezTo>
                <a:cubicBezTo>
                  <a:pt x="29446" y="201"/>
                  <a:pt x="29430" y="215"/>
                  <a:pt x="29415" y="240"/>
                </a:cubicBezTo>
                <a:cubicBezTo>
                  <a:pt x="29395" y="201"/>
                  <a:pt x="29375" y="191"/>
                  <a:pt x="29355" y="191"/>
                </a:cubicBezTo>
                <a:cubicBezTo>
                  <a:pt x="29333" y="191"/>
                  <a:pt x="29311" y="203"/>
                  <a:pt x="29290" y="203"/>
                </a:cubicBezTo>
                <a:cubicBezTo>
                  <a:pt x="29287" y="203"/>
                  <a:pt x="29284" y="202"/>
                  <a:pt x="29281" y="202"/>
                </a:cubicBezTo>
                <a:cubicBezTo>
                  <a:pt x="29280" y="202"/>
                  <a:pt x="29279" y="201"/>
                  <a:pt x="29278" y="201"/>
                </a:cubicBezTo>
                <a:cubicBezTo>
                  <a:pt x="29260" y="201"/>
                  <a:pt x="29242" y="229"/>
                  <a:pt x="29227" y="242"/>
                </a:cubicBezTo>
                <a:cubicBezTo>
                  <a:pt x="29208" y="228"/>
                  <a:pt x="29186" y="202"/>
                  <a:pt x="29165" y="200"/>
                </a:cubicBezTo>
                <a:cubicBezTo>
                  <a:pt x="29140" y="199"/>
                  <a:pt x="29114" y="199"/>
                  <a:pt x="29089" y="199"/>
                </a:cubicBezTo>
                <a:cubicBezTo>
                  <a:pt x="29038" y="199"/>
                  <a:pt x="28987" y="200"/>
                  <a:pt x="28936" y="200"/>
                </a:cubicBezTo>
                <a:cubicBezTo>
                  <a:pt x="28910" y="200"/>
                  <a:pt x="28885" y="200"/>
                  <a:pt x="28859" y="199"/>
                </a:cubicBezTo>
                <a:cubicBezTo>
                  <a:pt x="28802" y="196"/>
                  <a:pt x="28744" y="175"/>
                  <a:pt x="28683" y="161"/>
                </a:cubicBezTo>
                <a:cubicBezTo>
                  <a:pt x="28678" y="170"/>
                  <a:pt x="28669" y="187"/>
                  <a:pt x="28669" y="187"/>
                </a:cubicBezTo>
                <a:cubicBezTo>
                  <a:pt x="28615" y="171"/>
                  <a:pt x="28571" y="149"/>
                  <a:pt x="28528" y="147"/>
                </a:cubicBezTo>
                <a:cubicBezTo>
                  <a:pt x="28503" y="146"/>
                  <a:pt x="28477" y="142"/>
                  <a:pt x="28452" y="142"/>
                </a:cubicBezTo>
                <a:cubicBezTo>
                  <a:pt x="28416" y="142"/>
                  <a:pt x="28381" y="150"/>
                  <a:pt x="28350" y="186"/>
                </a:cubicBezTo>
                <a:cubicBezTo>
                  <a:pt x="28326" y="156"/>
                  <a:pt x="28301" y="148"/>
                  <a:pt x="28277" y="148"/>
                </a:cubicBezTo>
                <a:cubicBezTo>
                  <a:pt x="28246" y="148"/>
                  <a:pt x="28216" y="161"/>
                  <a:pt x="28187" y="161"/>
                </a:cubicBezTo>
                <a:cubicBezTo>
                  <a:pt x="28169" y="161"/>
                  <a:pt x="28151" y="156"/>
                  <a:pt x="28134" y="139"/>
                </a:cubicBezTo>
                <a:cubicBezTo>
                  <a:pt x="28098" y="102"/>
                  <a:pt x="28065" y="94"/>
                  <a:pt x="28033" y="94"/>
                </a:cubicBezTo>
                <a:cubicBezTo>
                  <a:pt x="28008" y="94"/>
                  <a:pt x="27984" y="99"/>
                  <a:pt x="27960" y="99"/>
                </a:cubicBezTo>
                <a:cubicBezTo>
                  <a:pt x="27943" y="99"/>
                  <a:pt x="27927" y="97"/>
                  <a:pt x="27910" y="89"/>
                </a:cubicBezTo>
                <a:cubicBezTo>
                  <a:pt x="27885" y="139"/>
                  <a:pt x="27865" y="178"/>
                  <a:pt x="27859" y="190"/>
                </a:cubicBezTo>
                <a:cubicBezTo>
                  <a:pt x="27773" y="174"/>
                  <a:pt x="27712" y="152"/>
                  <a:pt x="27650" y="152"/>
                </a:cubicBezTo>
                <a:cubicBezTo>
                  <a:pt x="27608" y="152"/>
                  <a:pt x="27562" y="82"/>
                  <a:pt x="27521" y="82"/>
                </a:cubicBezTo>
                <a:cubicBezTo>
                  <a:pt x="27501" y="82"/>
                  <a:pt x="27481" y="99"/>
                  <a:pt x="27464" y="149"/>
                </a:cubicBezTo>
                <a:cubicBezTo>
                  <a:pt x="27453" y="130"/>
                  <a:pt x="27441" y="111"/>
                  <a:pt x="27428" y="89"/>
                </a:cubicBezTo>
                <a:cubicBezTo>
                  <a:pt x="27401" y="143"/>
                  <a:pt x="27359" y="105"/>
                  <a:pt x="27326" y="140"/>
                </a:cubicBezTo>
                <a:cubicBezTo>
                  <a:pt x="27321" y="145"/>
                  <a:pt x="27316" y="148"/>
                  <a:pt x="27311" y="148"/>
                </a:cubicBezTo>
                <a:cubicBezTo>
                  <a:pt x="27285" y="148"/>
                  <a:pt x="27257" y="91"/>
                  <a:pt x="27227" y="91"/>
                </a:cubicBezTo>
                <a:cubicBezTo>
                  <a:pt x="27215" y="91"/>
                  <a:pt x="27203" y="100"/>
                  <a:pt x="27191" y="125"/>
                </a:cubicBezTo>
                <a:cubicBezTo>
                  <a:pt x="27178" y="151"/>
                  <a:pt x="27161" y="164"/>
                  <a:pt x="27142" y="164"/>
                </a:cubicBezTo>
                <a:cubicBezTo>
                  <a:pt x="27118" y="164"/>
                  <a:pt x="27092" y="143"/>
                  <a:pt x="27069" y="97"/>
                </a:cubicBezTo>
                <a:cubicBezTo>
                  <a:pt x="27062" y="121"/>
                  <a:pt x="27053" y="129"/>
                  <a:pt x="27043" y="129"/>
                </a:cubicBezTo>
                <a:cubicBezTo>
                  <a:pt x="27022" y="129"/>
                  <a:pt x="26998" y="94"/>
                  <a:pt x="26976" y="94"/>
                </a:cubicBezTo>
                <a:cubicBezTo>
                  <a:pt x="26963" y="94"/>
                  <a:pt x="26951" y="107"/>
                  <a:pt x="26942" y="147"/>
                </a:cubicBezTo>
                <a:cubicBezTo>
                  <a:pt x="26944" y="170"/>
                  <a:pt x="26947" y="214"/>
                  <a:pt x="26950" y="259"/>
                </a:cubicBezTo>
                <a:cubicBezTo>
                  <a:pt x="26902" y="202"/>
                  <a:pt x="26860" y="150"/>
                  <a:pt x="26817" y="99"/>
                </a:cubicBezTo>
                <a:cubicBezTo>
                  <a:pt x="26807" y="119"/>
                  <a:pt x="26796" y="126"/>
                  <a:pt x="26785" y="126"/>
                </a:cubicBezTo>
                <a:cubicBezTo>
                  <a:pt x="26761" y="126"/>
                  <a:pt x="26734" y="97"/>
                  <a:pt x="26707" y="97"/>
                </a:cubicBezTo>
                <a:cubicBezTo>
                  <a:pt x="26692" y="97"/>
                  <a:pt x="26677" y="106"/>
                  <a:pt x="26663" y="133"/>
                </a:cubicBezTo>
                <a:cubicBezTo>
                  <a:pt x="26661" y="140"/>
                  <a:pt x="26646" y="172"/>
                  <a:pt x="26632" y="208"/>
                </a:cubicBezTo>
                <a:cubicBezTo>
                  <a:pt x="26610" y="171"/>
                  <a:pt x="26588" y="133"/>
                  <a:pt x="26567" y="99"/>
                </a:cubicBezTo>
                <a:lnTo>
                  <a:pt x="26470" y="99"/>
                </a:lnTo>
                <a:cubicBezTo>
                  <a:pt x="26461" y="131"/>
                  <a:pt x="26448" y="177"/>
                  <a:pt x="26438" y="214"/>
                </a:cubicBezTo>
                <a:cubicBezTo>
                  <a:pt x="26345" y="167"/>
                  <a:pt x="26256" y="92"/>
                  <a:pt x="26173" y="92"/>
                </a:cubicBezTo>
                <a:cubicBezTo>
                  <a:pt x="26134" y="92"/>
                  <a:pt x="26096" y="108"/>
                  <a:pt x="26059" y="150"/>
                </a:cubicBezTo>
                <a:cubicBezTo>
                  <a:pt x="26026" y="133"/>
                  <a:pt x="25996" y="108"/>
                  <a:pt x="25965" y="100"/>
                </a:cubicBezTo>
                <a:cubicBezTo>
                  <a:pt x="25959" y="99"/>
                  <a:pt x="25954" y="98"/>
                  <a:pt x="25948" y="98"/>
                </a:cubicBezTo>
                <a:cubicBezTo>
                  <a:pt x="25901" y="98"/>
                  <a:pt x="25857" y="141"/>
                  <a:pt x="25810" y="141"/>
                </a:cubicBezTo>
                <a:cubicBezTo>
                  <a:pt x="25791" y="141"/>
                  <a:pt x="25772" y="135"/>
                  <a:pt x="25752" y="117"/>
                </a:cubicBezTo>
                <a:cubicBezTo>
                  <a:pt x="25737" y="149"/>
                  <a:pt x="25721" y="160"/>
                  <a:pt x="25704" y="160"/>
                </a:cubicBezTo>
                <a:cubicBezTo>
                  <a:pt x="25667" y="160"/>
                  <a:pt x="25628" y="103"/>
                  <a:pt x="25592" y="103"/>
                </a:cubicBezTo>
                <a:cubicBezTo>
                  <a:pt x="25591" y="103"/>
                  <a:pt x="25591" y="103"/>
                  <a:pt x="25590" y="103"/>
                </a:cubicBezTo>
                <a:cubicBezTo>
                  <a:pt x="25533" y="108"/>
                  <a:pt x="25478" y="139"/>
                  <a:pt x="25424" y="158"/>
                </a:cubicBezTo>
                <a:cubicBezTo>
                  <a:pt x="25421" y="159"/>
                  <a:pt x="25418" y="159"/>
                  <a:pt x="25415" y="159"/>
                </a:cubicBezTo>
                <a:cubicBezTo>
                  <a:pt x="25413" y="159"/>
                  <a:pt x="25411" y="159"/>
                  <a:pt x="25409" y="158"/>
                </a:cubicBezTo>
                <a:cubicBezTo>
                  <a:pt x="25384" y="134"/>
                  <a:pt x="25361" y="97"/>
                  <a:pt x="25337" y="97"/>
                </a:cubicBezTo>
                <a:cubicBezTo>
                  <a:pt x="25325" y="97"/>
                  <a:pt x="25312" y="106"/>
                  <a:pt x="25299" y="128"/>
                </a:cubicBezTo>
                <a:cubicBezTo>
                  <a:pt x="25296" y="134"/>
                  <a:pt x="25292" y="136"/>
                  <a:pt x="25288" y="136"/>
                </a:cubicBezTo>
                <a:cubicBezTo>
                  <a:pt x="25272" y="136"/>
                  <a:pt x="25250" y="106"/>
                  <a:pt x="25231" y="106"/>
                </a:cubicBezTo>
                <a:cubicBezTo>
                  <a:pt x="25220" y="106"/>
                  <a:pt x="25209" y="118"/>
                  <a:pt x="25202" y="156"/>
                </a:cubicBezTo>
                <a:cubicBezTo>
                  <a:pt x="25200" y="165"/>
                  <a:pt x="25192" y="168"/>
                  <a:pt x="25180" y="168"/>
                </a:cubicBezTo>
                <a:cubicBezTo>
                  <a:pt x="25166" y="168"/>
                  <a:pt x="25148" y="163"/>
                  <a:pt x="25135" y="156"/>
                </a:cubicBezTo>
                <a:cubicBezTo>
                  <a:pt x="25110" y="144"/>
                  <a:pt x="25078" y="91"/>
                  <a:pt x="25055" y="91"/>
                </a:cubicBezTo>
                <a:cubicBezTo>
                  <a:pt x="25047" y="91"/>
                  <a:pt x="25041" y="97"/>
                  <a:pt x="25035" y="111"/>
                </a:cubicBezTo>
                <a:cubicBezTo>
                  <a:pt x="25027" y="135"/>
                  <a:pt x="25018" y="143"/>
                  <a:pt x="25010" y="143"/>
                </a:cubicBezTo>
                <a:cubicBezTo>
                  <a:pt x="24990" y="143"/>
                  <a:pt x="24972" y="93"/>
                  <a:pt x="24951" y="93"/>
                </a:cubicBezTo>
                <a:cubicBezTo>
                  <a:pt x="24948" y="93"/>
                  <a:pt x="24945" y="95"/>
                  <a:pt x="24941" y="97"/>
                </a:cubicBezTo>
                <a:cubicBezTo>
                  <a:pt x="24931" y="107"/>
                  <a:pt x="24919" y="110"/>
                  <a:pt x="24905" y="110"/>
                </a:cubicBezTo>
                <a:cubicBezTo>
                  <a:pt x="24887" y="110"/>
                  <a:pt x="24868" y="104"/>
                  <a:pt x="24849" y="104"/>
                </a:cubicBezTo>
                <a:cubicBezTo>
                  <a:pt x="24844" y="104"/>
                  <a:pt x="24838" y="105"/>
                  <a:pt x="24832" y="106"/>
                </a:cubicBezTo>
                <a:cubicBezTo>
                  <a:pt x="24799" y="114"/>
                  <a:pt x="24768" y="139"/>
                  <a:pt x="24762" y="142"/>
                </a:cubicBezTo>
                <a:cubicBezTo>
                  <a:pt x="24716" y="128"/>
                  <a:pt x="24678" y="102"/>
                  <a:pt x="24653" y="102"/>
                </a:cubicBezTo>
                <a:cubicBezTo>
                  <a:pt x="24646" y="102"/>
                  <a:pt x="24639" y="104"/>
                  <a:pt x="24634" y="111"/>
                </a:cubicBezTo>
                <a:cubicBezTo>
                  <a:pt x="24568" y="189"/>
                  <a:pt x="24493" y="152"/>
                  <a:pt x="24411" y="219"/>
                </a:cubicBezTo>
                <a:lnTo>
                  <a:pt x="24411" y="219"/>
                </a:lnTo>
                <a:cubicBezTo>
                  <a:pt x="24409" y="209"/>
                  <a:pt x="24407" y="199"/>
                  <a:pt x="24404" y="189"/>
                </a:cubicBezTo>
                <a:lnTo>
                  <a:pt x="24404" y="189"/>
                </a:lnTo>
                <a:cubicBezTo>
                  <a:pt x="24403" y="200"/>
                  <a:pt x="24401" y="214"/>
                  <a:pt x="24398" y="230"/>
                </a:cubicBezTo>
                <a:cubicBezTo>
                  <a:pt x="24403" y="226"/>
                  <a:pt x="24407" y="222"/>
                  <a:pt x="24411" y="219"/>
                </a:cubicBezTo>
                <a:lnTo>
                  <a:pt x="24411" y="219"/>
                </a:lnTo>
                <a:cubicBezTo>
                  <a:pt x="24413" y="226"/>
                  <a:pt x="24414" y="234"/>
                  <a:pt x="24415" y="242"/>
                </a:cubicBezTo>
                <a:cubicBezTo>
                  <a:pt x="24415" y="245"/>
                  <a:pt x="24413" y="250"/>
                  <a:pt x="24410" y="250"/>
                </a:cubicBezTo>
                <a:cubicBezTo>
                  <a:pt x="24406" y="250"/>
                  <a:pt x="24402" y="245"/>
                  <a:pt x="24398" y="230"/>
                </a:cubicBezTo>
                <a:cubicBezTo>
                  <a:pt x="24393" y="230"/>
                  <a:pt x="24395" y="196"/>
                  <a:pt x="24397" y="162"/>
                </a:cubicBezTo>
                <a:lnTo>
                  <a:pt x="24397" y="162"/>
                </a:lnTo>
                <a:cubicBezTo>
                  <a:pt x="24399" y="171"/>
                  <a:pt x="24402" y="180"/>
                  <a:pt x="24404" y="189"/>
                </a:cubicBezTo>
                <a:lnTo>
                  <a:pt x="24404" y="189"/>
                </a:lnTo>
                <a:cubicBezTo>
                  <a:pt x="24410" y="146"/>
                  <a:pt x="24410" y="136"/>
                  <a:pt x="24409" y="136"/>
                </a:cubicBezTo>
                <a:cubicBezTo>
                  <a:pt x="24382" y="124"/>
                  <a:pt x="24354" y="124"/>
                  <a:pt x="24329" y="103"/>
                </a:cubicBezTo>
                <a:cubicBezTo>
                  <a:pt x="24327" y="101"/>
                  <a:pt x="24324" y="100"/>
                  <a:pt x="24322" y="100"/>
                </a:cubicBezTo>
                <a:cubicBezTo>
                  <a:pt x="24306" y="100"/>
                  <a:pt x="24301" y="151"/>
                  <a:pt x="24284" y="151"/>
                </a:cubicBezTo>
                <a:cubicBezTo>
                  <a:pt x="24279" y="151"/>
                  <a:pt x="24272" y="145"/>
                  <a:pt x="24263" y="131"/>
                </a:cubicBezTo>
                <a:cubicBezTo>
                  <a:pt x="24256" y="119"/>
                  <a:pt x="24242" y="113"/>
                  <a:pt x="24227" y="113"/>
                </a:cubicBezTo>
                <a:cubicBezTo>
                  <a:pt x="24214" y="113"/>
                  <a:pt x="24200" y="118"/>
                  <a:pt x="24191" y="128"/>
                </a:cubicBezTo>
                <a:cubicBezTo>
                  <a:pt x="24166" y="155"/>
                  <a:pt x="24142" y="167"/>
                  <a:pt x="24117" y="167"/>
                </a:cubicBezTo>
                <a:cubicBezTo>
                  <a:pt x="24083" y="167"/>
                  <a:pt x="24048" y="144"/>
                  <a:pt x="24011" y="106"/>
                </a:cubicBezTo>
                <a:cubicBezTo>
                  <a:pt x="23994" y="152"/>
                  <a:pt x="23973" y="168"/>
                  <a:pt x="23954" y="168"/>
                </a:cubicBezTo>
                <a:cubicBezTo>
                  <a:pt x="23930" y="168"/>
                  <a:pt x="23908" y="145"/>
                  <a:pt x="23892" y="125"/>
                </a:cubicBezTo>
                <a:cubicBezTo>
                  <a:pt x="23840" y="142"/>
                  <a:pt x="23808" y="162"/>
                  <a:pt x="23776" y="162"/>
                </a:cubicBezTo>
                <a:cubicBezTo>
                  <a:pt x="23775" y="162"/>
                  <a:pt x="23774" y="162"/>
                  <a:pt x="23773" y="162"/>
                </a:cubicBezTo>
                <a:cubicBezTo>
                  <a:pt x="23744" y="161"/>
                  <a:pt x="23708" y="127"/>
                  <a:pt x="23681" y="127"/>
                </a:cubicBezTo>
                <a:cubicBezTo>
                  <a:pt x="23674" y="127"/>
                  <a:pt x="23668" y="129"/>
                  <a:pt x="23663" y="134"/>
                </a:cubicBezTo>
                <a:cubicBezTo>
                  <a:pt x="23656" y="141"/>
                  <a:pt x="23649" y="144"/>
                  <a:pt x="23643" y="144"/>
                </a:cubicBezTo>
                <a:cubicBezTo>
                  <a:pt x="23619" y="144"/>
                  <a:pt x="23600" y="102"/>
                  <a:pt x="23576" y="102"/>
                </a:cubicBezTo>
                <a:cubicBezTo>
                  <a:pt x="23573" y="102"/>
                  <a:pt x="23569" y="103"/>
                  <a:pt x="23566" y="105"/>
                </a:cubicBezTo>
                <a:cubicBezTo>
                  <a:pt x="23551" y="113"/>
                  <a:pt x="23536" y="115"/>
                  <a:pt x="23520" y="115"/>
                </a:cubicBezTo>
                <a:cubicBezTo>
                  <a:pt x="23496" y="115"/>
                  <a:pt x="23472" y="109"/>
                  <a:pt x="23455" y="109"/>
                </a:cubicBezTo>
                <a:cubicBezTo>
                  <a:pt x="23413" y="158"/>
                  <a:pt x="23382" y="195"/>
                  <a:pt x="23354" y="224"/>
                </a:cubicBezTo>
                <a:cubicBezTo>
                  <a:pt x="23308" y="170"/>
                  <a:pt x="23268" y="121"/>
                  <a:pt x="23229" y="74"/>
                </a:cubicBezTo>
                <a:cubicBezTo>
                  <a:pt x="23227" y="72"/>
                  <a:pt x="23225" y="71"/>
                  <a:pt x="23223" y="71"/>
                </a:cubicBezTo>
                <a:cubicBezTo>
                  <a:pt x="23218" y="71"/>
                  <a:pt x="23213" y="74"/>
                  <a:pt x="23208" y="75"/>
                </a:cubicBezTo>
                <a:cubicBezTo>
                  <a:pt x="23210" y="120"/>
                  <a:pt x="23210" y="164"/>
                  <a:pt x="23210" y="231"/>
                </a:cubicBezTo>
                <a:cubicBezTo>
                  <a:pt x="23165" y="218"/>
                  <a:pt x="23124" y="206"/>
                  <a:pt x="23082" y="193"/>
                </a:cubicBezTo>
                <a:cubicBezTo>
                  <a:pt x="23064" y="200"/>
                  <a:pt x="23043" y="208"/>
                  <a:pt x="23015" y="218"/>
                </a:cubicBezTo>
                <a:cubicBezTo>
                  <a:pt x="23029" y="172"/>
                  <a:pt x="23035" y="150"/>
                  <a:pt x="23043" y="115"/>
                </a:cubicBezTo>
                <a:cubicBezTo>
                  <a:pt x="23039" y="114"/>
                  <a:pt x="23035" y="114"/>
                  <a:pt x="23031" y="114"/>
                </a:cubicBezTo>
                <a:cubicBezTo>
                  <a:pt x="22951" y="114"/>
                  <a:pt x="22979" y="303"/>
                  <a:pt x="22915" y="336"/>
                </a:cubicBezTo>
                <a:cubicBezTo>
                  <a:pt x="22912" y="262"/>
                  <a:pt x="22915" y="175"/>
                  <a:pt x="22873" y="139"/>
                </a:cubicBezTo>
                <a:cubicBezTo>
                  <a:pt x="22836" y="106"/>
                  <a:pt x="22796" y="87"/>
                  <a:pt x="22761" y="64"/>
                </a:cubicBezTo>
                <a:cubicBezTo>
                  <a:pt x="22727" y="81"/>
                  <a:pt x="22695" y="93"/>
                  <a:pt x="22664" y="114"/>
                </a:cubicBezTo>
                <a:cubicBezTo>
                  <a:pt x="22648" y="125"/>
                  <a:pt x="22631" y="129"/>
                  <a:pt x="22614" y="129"/>
                </a:cubicBezTo>
                <a:cubicBezTo>
                  <a:pt x="22547" y="129"/>
                  <a:pt x="22475" y="57"/>
                  <a:pt x="22408" y="57"/>
                </a:cubicBezTo>
                <a:cubicBezTo>
                  <a:pt x="22379" y="57"/>
                  <a:pt x="22352" y="70"/>
                  <a:pt x="22325" y="108"/>
                </a:cubicBezTo>
                <a:cubicBezTo>
                  <a:pt x="22300" y="71"/>
                  <a:pt x="22277" y="52"/>
                  <a:pt x="22255" y="52"/>
                </a:cubicBezTo>
                <a:cubicBezTo>
                  <a:pt x="22233" y="52"/>
                  <a:pt x="22212" y="71"/>
                  <a:pt x="22193" y="109"/>
                </a:cubicBezTo>
                <a:cubicBezTo>
                  <a:pt x="22166" y="65"/>
                  <a:pt x="22138" y="54"/>
                  <a:pt x="22111" y="54"/>
                </a:cubicBezTo>
                <a:cubicBezTo>
                  <a:pt x="22086" y="54"/>
                  <a:pt x="22062" y="62"/>
                  <a:pt x="22038" y="62"/>
                </a:cubicBezTo>
                <a:cubicBezTo>
                  <a:pt x="22038" y="62"/>
                  <a:pt x="22037" y="62"/>
                  <a:pt x="22036" y="62"/>
                </a:cubicBezTo>
                <a:cubicBezTo>
                  <a:pt x="22006" y="62"/>
                  <a:pt x="21980" y="95"/>
                  <a:pt x="21955" y="111"/>
                </a:cubicBezTo>
                <a:cubicBezTo>
                  <a:pt x="21922" y="93"/>
                  <a:pt x="21893" y="68"/>
                  <a:pt x="21863" y="61"/>
                </a:cubicBezTo>
                <a:cubicBezTo>
                  <a:pt x="21846" y="57"/>
                  <a:pt x="21829" y="56"/>
                  <a:pt x="21812" y="56"/>
                </a:cubicBezTo>
                <a:cubicBezTo>
                  <a:pt x="21767" y="56"/>
                  <a:pt x="21721" y="65"/>
                  <a:pt x="21676" y="65"/>
                </a:cubicBezTo>
                <a:cubicBezTo>
                  <a:pt x="21625" y="65"/>
                  <a:pt x="21574" y="54"/>
                  <a:pt x="21522" y="6"/>
                </a:cubicBezTo>
                <a:cubicBezTo>
                  <a:pt x="21518" y="2"/>
                  <a:pt x="21512" y="0"/>
                  <a:pt x="215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3"/>
          <p:cNvSpPr/>
          <p:nvPr/>
        </p:nvSpPr>
        <p:spPr>
          <a:xfrm rot="10800000">
            <a:off x="6977857" y="-37"/>
            <a:ext cx="1379193" cy="679137"/>
          </a:xfrm>
          <a:custGeom>
            <a:avLst/>
            <a:gdLst/>
            <a:ahLst/>
            <a:cxnLst/>
            <a:rect l="l" t="t" r="r" b="b"/>
            <a:pathLst>
              <a:path w="111158" h="54736" extrusionOk="0">
                <a:moveTo>
                  <a:pt x="45928" y="1"/>
                </a:moveTo>
                <a:lnTo>
                  <a:pt x="46074" y="28622"/>
                </a:lnTo>
                <a:lnTo>
                  <a:pt x="27789" y="6601"/>
                </a:lnTo>
                <a:lnTo>
                  <a:pt x="37717" y="33448"/>
                </a:lnTo>
                <a:lnTo>
                  <a:pt x="37717" y="33448"/>
                </a:lnTo>
                <a:lnTo>
                  <a:pt x="13004" y="19010"/>
                </a:lnTo>
                <a:lnTo>
                  <a:pt x="31512" y="40840"/>
                </a:lnTo>
                <a:lnTo>
                  <a:pt x="31512" y="40840"/>
                </a:lnTo>
                <a:lnTo>
                  <a:pt x="3352" y="35726"/>
                </a:lnTo>
                <a:lnTo>
                  <a:pt x="28212" y="49910"/>
                </a:lnTo>
                <a:lnTo>
                  <a:pt x="0" y="54735"/>
                </a:lnTo>
                <a:lnTo>
                  <a:pt x="111158" y="54735"/>
                </a:lnTo>
                <a:lnTo>
                  <a:pt x="82947" y="49910"/>
                </a:lnTo>
                <a:lnTo>
                  <a:pt x="107807" y="35726"/>
                </a:lnTo>
                <a:lnTo>
                  <a:pt x="79645" y="40840"/>
                </a:lnTo>
                <a:lnTo>
                  <a:pt x="98154" y="19010"/>
                </a:lnTo>
                <a:lnTo>
                  <a:pt x="98154" y="19010"/>
                </a:lnTo>
                <a:lnTo>
                  <a:pt x="73442" y="33448"/>
                </a:lnTo>
                <a:lnTo>
                  <a:pt x="73442" y="33448"/>
                </a:lnTo>
                <a:lnTo>
                  <a:pt x="83369" y="6601"/>
                </a:lnTo>
                <a:lnTo>
                  <a:pt x="83369" y="6601"/>
                </a:lnTo>
                <a:lnTo>
                  <a:pt x="65084" y="28622"/>
                </a:lnTo>
                <a:lnTo>
                  <a:pt x="65229" y="1"/>
                </a:lnTo>
                <a:lnTo>
                  <a:pt x="55579" y="26946"/>
                </a:lnTo>
                <a:lnTo>
                  <a:pt x="459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3"/>
          <p:cNvSpPr/>
          <p:nvPr/>
        </p:nvSpPr>
        <p:spPr>
          <a:xfrm>
            <a:off x="201527" y="401548"/>
            <a:ext cx="1023377" cy="1023394"/>
          </a:xfrm>
          <a:custGeom>
            <a:avLst/>
            <a:gdLst/>
            <a:ahLst/>
            <a:cxnLst/>
            <a:rect l="l" t="t" r="r" b="b"/>
            <a:pathLst>
              <a:path w="59620" h="59621" extrusionOk="0">
                <a:moveTo>
                  <a:pt x="29810" y="1"/>
                </a:moveTo>
                <a:cubicBezTo>
                  <a:pt x="29810" y="16464"/>
                  <a:pt x="16463" y="29811"/>
                  <a:pt x="1" y="29811"/>
                </a:cubicBezTo>
                <a:cubicBezTo>
                  <a:pt x="16463" y="29811"/>
                  <a:pt x="29810" y="43158"/>
                  <a:pt x="29810" y="59621"/>
                </a:cubicBezTo>
                <a:cubicBezTo>
                  <a:pt x="29810" y="43158"/>
                  <a:pt x="43157" y="29811"/>
                  <a:pt x="59619" y="29811"/>
                </a:cubicBezTo>
                <a:cubicBezTo>
                  <a:pt x="43155" y="29811"/>
                  <a:pt x="29810" y="16464"/>
                  <a:pt x="2981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3">
            <a:hlinkClick r:id="" action="ppaction://hlinkshowjump?jump=nextslide"/>
          </p:cNvPr>
          <p:cNvSpPr/>
          <p:nvPr/>
        </p:nvSpPr>
        <p:spPr>
          <a:xfrm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33"/>
          <p:cNvSpPr/>
          <p:nvPr/>
        </p:nvSpPr>
        <p:spPr>
          <a:xfrm>
            <a:off x="4321721" y="1972451"/>
            <a:ext cx="536308" cy="530068"/>
          </a:xfrm>
          <a:custGeom>
            <a:avLst/>
            <a:gdLst/>
            <a:ahLst/>
            <a:cxnLst/>
            <a:rect l="l" t="t" r="r" b="b"/>
            <a:pathLst>
              <a:path w="31529" h="31153" extrusionOk="0">
                <a:moveTo>
                  <a:pt x="8428" y="10910"/>
                </a:moveTo>
                <a:cubicBezTo>
                  <a:pt x="8177" y="10910"/>
                  <a:pt x="7973" y="11114"/>
                  <a:pt x="7973" y="11367"/>
                </a:cubicBezTo>
                <a:lnTo>
                  <a:pt x="7973" y="12030"/>
                </a:lnTo>
                <a:cubicBezTo>
                  <a:pt x="7973" y="12283"/>
                  <a:pt x="8177" y="12487"/>
                  <a:pt x="8428" y="12487"/>
                </a:cubicBezTo>
                <a:cubicBezTo>
                  <a:pt x="8681" y="12487"/>
                  <a:pt x="8885" y="12283"/>
                  <a:pt x="8885" y="12030"/>
                </a:cubicBezTo>
                <a:lnTo>
                  <a:pt x="8885" y="11367"/>
                </a:lnTo>
                <a:cubicBezTo>
                  <a:pt x="8885" y="11114"/>
                  <a:pt x="8681" y="10910"/>
                  <a:pt x="8428" y="10910"/>
                </a:cubicBezTo>
                <a:close/>
                <a:moveTo>
                  <a:pt x="16432" y="10910"/>
                </a:moveTo>
                <a:cubicBezTo>
                  <a:pt x="16181" y="10910"/>
                  <a:pt x="15977" y="11114"/>
                  <a:pt x="15977" y="11367"/>
                </a:cubicBezTo>
                <a:lnTo>
                  <a:pt x="15977" y="12030"/>
                </a:lnTo>
                <a:cubicBezTo>
                  <a:pt x="15977" y="12283"/>
                  <a:pt x="16181" y="12487"/>
                  <a:pt x="16432" y="12487"/>
                </a:cubicBezTo>
                <a:cubicBezTo>
                  <a:pt x="16683" y="12487"/>
                  <a:pt x="16888" y="12283"/>
                  <a:pt x="16888" y="12030"/>
                </a:cubicBezTo>
                <a:lnTo>
                  <a:pt x="16888" y="11367"/>
                </a:lnTo>
                <a:cubicBezTo>
                  <a:pt x="16888" y="11114"/>
                  <a:pt x="16683" y="10910"/>
                  <a:pt x="16432" y="10910"/>
                </a:cubicBezTo>
                <a:close/>
                <a:moveTo>
                  <a:pt x="11375" y="11604"/>
                </a:moveTo>
                <a:cubicBezTo>
                  <a:pt x="11269" y="11604"/>
                  <a:pt x="11162" y="11641"/>
                  <a:pt x="11076" y="11717"/>
                </a:cubicBezTo>
                <a:cubicBezTo>
                  <a:pt x="10886" y="11883"/>
                  <a:pt x="10865" y="12171"/>
                  <a:pt x="11032" y="12360"/>
                </a:cubicBezTo>
                <a:cubicBezTo>
                  <a:pt x="11384" y="12764"/>
                  <a:pt x="11894" y="12997"/>
                  <a:pt x="12430" y="12997"/>
                </a:cubicBezTo>
                <a:cubicBezTo>
                  <a:pt x="12966" y="12997"/>
                  <a:pt x="13476" y="12764"/>
                  <a:pt x="13829" y="12360"/>
                </a:cubicBezTo>
                <a:cubicBezTo>
                  <a:pt x="13995" y="12171"/>
                  <a:pt x="13974" y="11882"/>
                  <a:pt x="13785" y="11717"/>
                </a:cubicBezTo>
                <a:cubicBezTo>
                  <a:pt x="13699" y="11641"/>
                  <a:pt x="13591" y="11604"/>
                  <a:pt x="13485" y="11604"/>
                </a:cubicBezTo>
                <a:cubicBezTo>
                  <a:pt x="13358" y="11604"/>
                  <a:pt x="13231" y="11656"/>
                  <a:pt x="13142" y="11759"/>
                </a:cubicBezTo>
                <a:cubicBezTo>
                  <a:pt x="12962" y="11967"/>
                  <a:pt x="12703" y="12083"/>
                  <a:pt x="12430" y="12083"/>
                </a:cubicBezTo>
                <a:cubicBezTo>
                  <a:pt x="12158" y="12083"/>
                  <a:pt x="11899" y="11967"/>
                  <a:pt x="11719" y="11759"/>
                </a:cubicBezTo>
                <a:cubicBezTo>
                  <a:pt x="11628" y="11656"/>
                  <a:pt x="11502" y="11604"/>
                  <a:pt x="11375" y="11604"/>
                </a:cubicBezTo>
                <a:close/>
                <a:moveTo>
                  <a:pt x="12430" y="4777"/>
                </a:moveTo>
                <a:cubicBezTo>
                  <a:pt x="16652" y="4777"/>
                  <a:pt x="20087" y="8211"/>
                  <a:pt x="20087" y="12434"/>
                </a:cubicBezTo>
                <a:cubicBezTo>
                  <a:pt x="20087" y="16657"/>
                  <a:pt x="16653" y="20090"/>
                  <a:pt x="12430" y="20090"/>
                </a:cubicBezTo>
                <a:cubicBezTo>
                  <a:pt x="8209" y="20090"/>
                  <a:pt x="4773" y="16657"/>
                  <a:pt x="4773" y="12434"/>
                </a:cubicBezTo>
                <a:cubicBezTo>
                  <a:pt x="4773" y="8211"/>
                  <a:pt x="8209" y="4777"/>
                  <a:pt x="12430" y="4777"/>
                </a:cubicBezTo>
                <a:close/>
                <a:moveTo>
                  <a:pt x="12430" y="3863"/>
                </a:moveTo>
                <a:cubicBezTo>
                  <a:pt x="7706" y="3863"/>
                  <a:pt x="3862" y="7707"/>
                  <a:pt x="3862" y="12431"/>
                </a:cubicBezTo>
                <a:cubicBezTo>
                  <a:pt x="3862" y="17158"/>
                  <a:pt x="7706" y="21001"/>
                  <a:pt x="12430" y="21001"/>
                </a:cubicBezTo>
                <a:cubicBezTo>
                  <a:pt x="17154" y="21001"/>
                  <a:pt x="20999" y="17157"/>
                  <a:pt x="20999" y="12431"/>
                </a:cubicBezTo>
                <a:cubicBezTo>
                  <a:pt x="20999" y="7707"/>
                  <a:pt x="17154" y="3863"/>
                  <a:pt x="12430" y="3863"/>
                </a:cubicBezTo>
                <a:close/>
                <a:moveTo>
                  <a:pt x="29048" y="23884"/>
                </a:moveTo>
                <a:cubicBezTo>
                  <a:pt x="29343" y="24364"/>
                  <a:pt x="29618" y="24856"/>
                  <a:pt x="29873" y="25357"/>
                </a:cubicBezTo>
                <a:cubicBezTo>
                  <a:pt x="30534" y="26656"/>
                  <a:pt x="30284" y="28224"/>
                  <a:pt x="29254" y="29255"/>
                </a:cubicBezTo>
                <a:cubicBezTo>
                  <a:pt x="28607" y="29902"/>
                  <a:pt x="27750" y="30242"/>
                  <a:pt x="26879" y="30242"/>
                </a:cubicBezTo>
                <a:cubicBezTo>
                  <a:pt x="26362" y="30242"/>
                  <a:pt x="25840" y="30122"/>
                  <a:pt x="25355" y="29875"/>
                </a:cubicBezTo>
                <a:cubicBezTo>
                  <a:pt x="24851" y="29621"/>
                  <a:pt x="24362" y="29344"/>
                  <a:pt x="23880" y="29050"/>
                </a:cubicBezTo>
                <a:cubicBezTo>
                  <a:pt x="24198" y="28834"/>
                  <a:pt x="24533" y="28626"/>
                  <a:pt x="24861" y="28427"/>
                </a:cubicBezTo>
                <a:cubicBezTo>
                  <a:pt x="25585" y="27982"/>
                  <a:pt x="26334" y="27520"/>
                  <a:pt x="26927" y="26930"/>
                </a:cubicBezTo>
                <a:cubicBezTo>
                  <a:pt x="27519" y="26338"/>
                  <a:pt x="27979" y="25589"/>
                  <a:pt x="28423" y="24864"/>
                </a:cubicBezTo>
                <a:cubicBezTo>
                  <a:pt x="28624" y="24537"/>
                  <a:pt x="28830" y="24202"/>
                  <a:pt x="29048" y="23884"/>
                </a:cubicBezTo>
                <a:close/>
                <a:moveTo>
                  <a:pt x="12430" y="0"/>
                </a:moveTo>
                <a:cubicBezTo>
                  <a:pt x="9491" y="0"/>
                  <a:pt x="6636" y="1046"/>
                  <a:pt x="4396" y="2944"/>
                </a:cubicBezTo>
                <a:cubicBezTo>
                  <a:pt x="4204" y="3106"/>
                  <a:pt x="4181" y="3394"/>
                  <a:pt x="4345" y="3587"/>
                </a:cubicBezTo>
                <a:cubicBezTo>
                  <a:pt x="4434" y="3694"/>
                  <a:pt x="4562" y="3748"/>
                  <a:pt x="4692" y="3748"/>
                </a:cubicBezTo>
                <a:cubicBezTo>
                  <a:pt x="4796" y="3748"/>
                  <a:pt x="4902" y="3713"/>
                  <a:pt x="4988" y="3640"/>
                </a:cubicBezTo>
                <a:cubicBezTo>
                  <a:pt x="7063" y="1880"/>
                  <a:pt x="9706" y="911"/>
                  <a:pt x="12430" y="911"/>
                </a:cubicBezTo>
                <a:cubicBezTo>
                  <a:pt x="18781" y="911"/>
                  <a:pt x="23949" y="6079"/>
                  <a:pt x="23949" y="12430"/>
                </a:cubicBezTo>
                <a:cubicBezTo>
                  <a:pt x="23949" y="18781"/>
                  <a:pt x="18781" y="23948"/>
                  <a:pt x="12430" y="23948"/>
                </a:cubicBezTo>
                <a:cubicBezTo>
                  <a:pt x="6079" y="23948"/>
                  <a:pt x="912" y="18781"/>
                  <a:pt x="912" y="12430"/>
                </a:cubicBezTo>
                <a:cubicBezTo>
                  <a:pt x="912" y="9790"/>
                  <a:pt x="1826" y="7214"/>
                  <a:pt x="3487" y="5171"/>
                </a:cubicBezTo>
                <a:cubicBezTo>
                  <a:pt x="3646" y="4975"/>
                  <a:pt x="3615" y="4688"/>
                  <a:pt x="3422" y="4529"/>
                </a:cubicBezTo>
                <a:cubicBezTo>
                  <a:pt x="3337" y="4460"/>
                  <a:pt x="3236" y="4427"/>
                  <a:pt x="3135" y="4427"/>
                </a:cubicBezTo>
                <a:cubicBezTo>
                  <a:pt x="3002" y="4427"/>
                  <a:pt x="2870" y="4485"/>
                  <a:pt x="2780" y="4596"/>
                </a:cubicBezTo>
                <a:cubicBezTo>
                  <a:pt x="986" y="6801"/>
                  <a:pt x="1" y="9584"/>
                  <a:pt x="1" y="12431"/>
                </a:cubicBezTo>
                <a:cubicBezTo>
                  <a:pt x="1" y="19286"/>
                  <a:pt x="5578" y="24864"/>
                  <a:pt x="12432" y="24864"/>
                </a:cubicBezTo>
                <a:cubicBezTo>
                  <a:pt x="14066" y="24864"/>
                  <a:pt x="15628" y="24546"/>
                  <a:pt x="17059" y="23971"/>
                </a:cubicBezTo>
                <a:cubicBezTo>
                  <a:pt x="18627" y="26125"/>
                  <a:pt x="20581" y="27982"/>
                  <a:pt x="22800" y="29444"/>
                </a:cubicBezTo>
                <a:cubicBezTo>
                  <a:pt x="22813" y="29454"/>
                  <a:pt x="22827" y="29463"/>
                  <a:pt x="22842" y="29471"/>
                </a:cubicBezTo>
                <a:cubicBezTo>
                  <a:pt x="23519" y="29913"/>
                  <a:pt x="24219" y="30322"/>
                  <a:pt x="24941" y="30688"/>
                </a:cubicBezTo>
                <a:cubicBezTo>
                  <a:pt x="25559" y="31001"/>
                  <a:pt x="26223" y="31153"/>
                  <a:pt x="26879" y="31153"/>
                </a:cubicBezTo>
                <a:cubicBezTo>
                  <a:pt x="27987" y="31153"/>
                  <a:pt x="29077" y="30721"/>
                  <a:pt x="29898" y="29898"/>
                </a:cubicBezTo>
                <a:cubicBezTo>
                  <a:pt x="31211" y="28589"/>
                  <a:pt x="31529" y="26597"/>
                  <a:pt x="30688" y="24944"/>
                </a:cubicBezTo>
                <a:cubicBezTo>
                  <a:pt x="30100" y="23783"/>
                  <a:pt x="29403" y="22669"/>
                  <a:pt x="28618" y="21631"/>
                </a:cubicBezTo>
                <a:cubicBezTo>
                  <a:pt x="28529" y="21512"/>
                  <a:pt x="28392" y="21449"/>
                  <a:pt x="28254" y="21449"/>
                </a:cubicBezTo>
                <a:cubicBezTo>
                  <a:pt x="28158" y="21449"/>
                  <a:pt x="28062" y="21479"/>
                  <a:pt x="27979" y="21541"/>
                </a:cubicBezTo>
                <a:cubicBezTo>
                  <a:pt x="27778" y="21693"/>
                  <a:pt x="27739" y="21979"/>
                  <a:pt x="27890" y="22182"/>
                </a:cubicBezTo>
                <a:cubicBezTo>
                  <a:pt x="28105" y="22466"/>
                  <a:pt x="28314" y="22760"/>
                  <a:pt x="28517" y="23057"/>
                </a:cubicBezTo>
                <a:cubicBezTo>
                  <a:pt x="28202" y="23485"/>
                  <a:pt x="27920" y="23940"/>
                  <a:pt x="27646" y="24385"/>
                </a:cubicBezTo>
                <a:cubicBezTo>
                  <a:pt x="27209" y="25097"/>
                  <a:pt x="26796" y="25769"/>
                  <a:pt x="26279" y="26283"/>
                </a:cubicBezTo>
                <a:cubicBezTo>
                  <a:pt x="25763" y="26800"/>
                  <a:pt x="25091" y="27211"/>
                  <a:pt x="24381" y="27649"/>
                </a:cubicBezTo>
                <a:cubicBezTo>
                  <a:pt x="23938" y="27921"/>
                  <a:pt x="23479" y="28203"/>
                  <a:pt x="23054" y="28517"/>
                </a:cubicBezTo>
                <a:cubicBezTo>
                  <a:pt x="21080" y="27178"/>
                  <a:pt x="19334" y="25507"/>
                  <a:pt x="17909" y="23589"/>
                </a:cubicBezTo>
                <a:cubicBezTo>
                  <a:pt x="20369" y="22375"/>
                  <a:pt x="22373" y="20373"/>
                  <a:pt x="23587" y="17910"/>
                </a:cubicBezTo>
                <a:cubicBezTo>
                  <a:pt x="24642" y="18694"/>
                  <a:pt x="25626" y="19575"/>
                  <a:pt x="26516" y="20536"/>
                </a:cubicBezTo>
                <a:cubicBezTo>
                  <a:pt x="26606" y="20633"/>
                  <a:pt x="26727" y="20683"/>
                  <a:pt x="26852" y="20683"/>
                </a:cubicBezTo>
                <a:cubicBezTo>
                  <a:pt x="26962" y="20683"/>
                  <a:pt x="27073" y="20642"/>
                  <a:pt x="27162" y="20562"/>
                </a:cubicBezTo>
                <a:cubicBezTo>
                  <a:pt x="27347" y="20390"/>
                  <a:pt x="27359" y="20102"/>
                  <a:pt x="27186" y="19916"/>
                </a:cubicBezTo>
                <a:cubicBezTo>
                  <a:pt x="26210" y="18862"/>
                  <a:pt x="25129" y="17903"/>
                  <a:pt x="23968" y="17060"/>
                </a:cubicBezTo>
                <a:cubicBezTo>
                  <a:pt x="24545" y="15629"/>
                  <a:pt x="24863" y="14066"/>
                  <a:pt x="24863" y="12431"/>
                </a:cubicBezTo>
                <a:cubicBezTo>
                  <a:pt x="24863" y="5578"/>
                  <a:pt x="19285" y="0"/>
                  <a:pt x="124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3"/>
          <p:cNvSpPr/>
          <p:nvPr/>
        </p:nvSpPr>
        <p:spPr>
          <a:xfrm>
            <a:off x="1657009" y="1972470"/>
            <a:ext cx="531733" cy="530034"/>
          </a:xfrm>
          <a:custGeom>
            <a:avLst/>
            <a:gdLst/>
            <a:ahLst/>
            <a:cxnLst/>
            <a:rect l="l" t="t" r="r" b="b"/>
            <a:pathLst>
              <a:path w="31260" h="31151" extrusionOk="0">
                <a:moveTo>
                  <a:pt x="27667" y="917"/>
                </a:moveTo>
                <a:cubicBezTo>
                  <a:pt x="28373" y="917"/>
                  <a:pt x="29035" y="1192"/>
                  <a:pt x="29538" y="1696"/>
                </a:cubicBezTo>
                <a:cubicBezTo>
                  <a:pt x="30063" y="2214"/>
                  <a:pt x="30337" y="2908"/>
                  <a:pt x="30316" y="3644"/>
                </a:cubicBezTo>
                <a:cubicBezTo>
                  <a:pt x="30277" y="5005"/>
                  <a:pt x="30103" y="6394"/>
                  <a:pt x="29795" y="7796"/>
                </a:cubicBezTo>
                <a:cubicBezTo>
                  <a:pt x="28772" y="7000"/>
                  <a:pt x="27493" y="5943"/>
                  <a:pt x="26393" y="4843"/>
                </a:cubicBezTo>
                <a:cubicBezTo>
                  <a:pt x="25291" y="3741"/>
                  <a:pt x="24233" y="2462"/>
                  <a:pt x="23438" y="1439"/>
                </a:cubicBezTo>
                <a:cubicBezTo>
                  <a:pt x="24838" y="1134"/>
                  <a:pt x="26234" y="957"/>
                  <a:pt x="27589" y="918"/>
                </a:cubicBezTo>
                <a:cubicBezTo>
                  <a:pt x="27615" y="917"/>
                  <a:pt x="27641" y="917"/>
                  <a:pt x="27667" y="917"/>
                </a:cubicBezTo>
                <a:close/>
                <a:moveTo>
                  <a:pt x="20062" y="8558"/>
                </a:moveTo>
                <a:cubicBezTo>
                  <a:pt x="20759" y="8558"/>
                  <a:pt x="21416" y="8831"/>
                  <a:pt x="21910" y="9324"/>
                </a:cubicBezTo>
                <a:cubicBezTo>
                  <a:pt x="22402" y="9818"/>
                  <a:pt x="22674" y="10475"/>
                  <a:pt x="22674" y="11172"/>
                </a:cubicBezTo>
                <a:cubicBezTo>
                  <a:pt x="22674" y="11870"/>
                  <a:pt x="22402" y="12527"/>
                  <a:pt x="21908" y="13020"/>
                </a:cubicBezTo>
                <a:cubicBezTo>
                  <a:pt x="21398" y="13531"/>
                  <a:pt x="20729" y="13786"/>
                  <a:pt x="20060" y="13786"/>
                </a:cubicBezTo>
                <a:cubicBezTo>
                  <a:pt x="19391" y="13786"/>
                  <a:pt x="18722" y="13531"/>
                  <a:pt x="18214" y="13020"/>
                </a:cubicBezTo>
                <a:cubicBezTo>
                  <a:pt x="17193" y="12002"/>
                  <a:pt x="17193" y="10345"/>
                  <a:pt x="18214" y="9324"/>
                </a:cubicBezTo>
                <a:cubicBezTo>
                  <a:pt x="18707" y="8831"/>
                  <a:pt x="19364" y="8558"/>
                  <a:pt x="20062" y="8558"/>
                </a:cubicBezTo>
                <a:close/>
                <a:moveTo>
                  <a:pt x="6656" y="8667"/>
                </a:moveTo>
                <a:cubicBezTo>
                  <a:pt x="7482" y="8667"/>
                  <a:pt x="8314" y="8843"/>
                  <a:pt x="9090" y="9187"/>
                </a:cubicBezTo>
                <a:cubicBezTo>
                  <a:pt x="8710" y="9659"/>
                  <a:pt x="8368" y="10113"/>
                  <a:pt x="8059" y="10541"/>
                </a:cubicBezTo>
                <a:cubicBezTo>
                  <a:pt x="8041" y="10564"/>
                  <a:pt x="8023" y="10588"/>
                  <a:pt x="8008" y="10612"/>
                </a:cubicBezTo>
                <a:cubicBezTo>
                  <a:pt x="6872" y="12203"/>
                  <a:pt x="6222" y="13441"/>
                  <a:pt x="5951" y="13995"/>
                </a:cubicBezTo>
                <a:cubicBezTo>
                  <a:pt x="4569" y="13659"/>
                  <a:pt x="3004" y="13459"/>
                  <a:pt x="1679" y="13459"/>
                </a:cubicBezTo>
                <a:lnTo>
                  <a:pt x="1666" y="13459"/>
                </a:lnTo>
                <a:cubicBezTo>
                  <a:pt x="1430" y="13459"/>
                  <a:pt x="1215" y="13338"/>
                  <a:pt x="1089" y="13137"/>
                </a:cubicBezTo>
                <a:cubicBezTo>
                  <a:pt x="963" y="12934"/>
                  <a:pt x="954" y="12695"/>
                  <a:pt x="1063" y="12486"/>
                </a:cubicBezTo>
                <a:cubicBezTo>
                  <a:pt x="1999" y="10649"/>
                  <a:pt x="3367" y="9411"/>
                  <a:pt x="5017" y="8908"/>
                </a:cubicBezTo>
                <a:cubicBezTo>
                  <a:pt x="5547" y="8747"/>
                  <a:pt x="6100" y="8667"/>
                  <a:pt x="6656" y="8667"/>
                </a:cubicBezTo>
                <a:close/>
                <a:moveTo>
                  <a:pt x="20060" y="7646"/>
                </a:moveTo>
                <a:cubicBezTo>
                  <a:pt x="19117" y="7646"/>
                  <a:pt x="18232" y="8014"/>
                  <a:pt x="17566" y="8680"/>
                </a:cubicBezTo>
                <a:cubicBezTo>
                  <a:pt x="16191" y="10054"/>
                  <a:pt x="16191" y="12291"/>
                  <a:pt x="17566" y="13665"/>
                </a:cubicBezTo>
                <a:cubicBezTo>
                  <a:pt x="18253" y="14352"/>
                  <a:pt x="19158" y="14698"/>
                  <a:pt x="20060" y="14698"/>
                </a:cubicBezTo>
                <a:cubicBezTo>
                  <a:pt x="20962" y="14698"/>
                  <a:pt x="21867" y="14352"/>
                  <a:pt x="22553" y="13665"/>
                </a:cubicBezTo>
                <a:cubicBezTo>
                  <a:pt x="23219" y="12999"/>
                  <a:pt x="23587" y="12114"/>
                  <a:pt x="23587" y="11172"/>
                </a:cubicBezTo>
                <a:cubicBezTo>
                  <a:pt x="23587" y="10231"/>
                  <a:pt x="23219" y="9346"/>
                  <a:pt x="22553" y="8680"/>
                </a:cubicBezTo>
                <a:cubicBezTo>
                  <a:pt x="21887" y="8014"/>
                  <a:pt x="21002" y="7646"/>
                  <a:pt x="20060" y="7646"/>
                </a:cubicBezTo>
                <a:close/>
                <a:moveTo>
                  <a:pt x="20060" y="6511"/>
                </a:moveTo>
                <a:cubicBezTo>
                  <a:pt x="21304" y="6511"/>
                  <a:pt x="22476" y="6995"/>
                  <a:pt x="23355" y="7877"/>
                </a:cubicBezTo>
                <a:cubicBezTo>
                  <a:pt x="24238" y="8757"/>
                  <a:pt x="24722" y="9928"/>
                  <a:pt x="24722" y="11172"/>
                </a:cubicBezTo>
                <a:cubicBezTo>
                  <a:pt x="24722" y="12418"/>
                  <a:pt x="24238" y="13588"/>
                  <a:pt x="23355" y="14469"/>
                </a:cubicBezTo>
                <a:cubicBezTo>
                  <a:pt x="22476" y="15348"/>
                  <a:pt x="21304" y="15834"/>
                  <a:pt x="20060" y="15834"/>
                </a:cubicBezTo>
                <a:cubicBezTo>
                  <a:pt x="18814" y="15834"/>
                  <a:pt x="17643" y="15350"/>
                  <a:pt x="16764" y="14469"/>
                </a:cubicBezTo>
                <a:cubicBezTo>
                  <a:pt x="15884" y="13588"/>
                  <a:pt x="15398" y="12418"/>
                  <a:pt x="15398" y="11172"/>
                </a:cubicBezTo>
                <a:cubicBezTo>
                  <a:pt x="15398" y="9928"/>
                  <a:pt x="15883" y="8757"/>
                  <a:pt x="16764" y="7877"/>
                </a:cubicBezTo>
                <a:cubicBezTo>
                  <a:pt x="17643" y="6996"/>
                  <a:pt x="18814" y="6511"/>
                  <a:pt x="20060" y="6511"/>
                </a:cubicBezTo>
                <a:close/>
                <a:moveTo>
                  <a:pt x="20060" y="5599"/>
                </a:moveTo>
                <a:cubicBezTo>
                  <a:pt x="18571" y="5599"/>
                  <a:pt x="17171" y="6178"/>
                  <a:pt x="16119" y="7231"/>
                </a:cubicBezTo>
                <a:cubicBezTo>
                  <a:pt x="15067" y="8286"/>
                  <a:pt x="14486" y="9683"/>
                  <a:pt x="14486" y="11172"/>
                </a:cubicBezTo>
                <a:cubicBezTo>
                  <a:pt x="14486" y="12662"/>
                  <a:pt x="15065" y="14062"/>
                  <a:pt x="16119" y="15114"/>
                </a:cubicBezTo>
                <a:cubicBezTo>
                  <a:pt x="17172" y="16167"/>
                  <a:pt x="18571" y="16745"/>
                  <a:pt x="20060" y="16745"/>
                </a:cubicBezTo>
                <a:cubicBezTo>
                  <a:pt x="21549" y="16745"/>
                  <a:pt x="22950" y="16167"/>
                  <a:pt x="24000" y="15114"/>
                </a:cubicBezTo>
                <a:cubicBezTo>
                  <a:pt x="25053" y="14059"/>
                  <a:pt x="25633" y="12662"/>
                  <a:pt x="25633" y="11172"/>
                </a:cubicBezTo>
                <a:cubicBezTo>
                  <a:pt x="25633" y="9683"/>
                  <a:pt x="25055" y="8283"/>
                  <a:pt x="24000" y="7231"/>
                </a:cubicBezTo>
                <a:cubicBezTo>
                  <a:pt x="22946" y="6178"/>
                  <a:pt x="21548" y="5599"/>
                  <a:pt x="20060" y="5599"/>
                </a:cubicBezTo>
                <a:close/>
                <a:moveTo>
                  <a:pt x="8465" y="11545"/>
                </a:moveTo>
                <a:lnTo>
                  <a:pt x="11048" y="14130"/>
                </a:lnTo>
                <a:lnTo>
                  <a:pt x="8218" y="16960"/>
                </a:lnTo>
                <a:lnTo>
                  <a:pt x="6960" y="15703"/>
                </a:lnTo>
                <a:cubicBezTo>
                  <a:pt x="6682" y="15424"/>
                  <a:pt x="6577" y="15024"/>
                  <a:pt x="6671" y="14658"/>
                </a:cubicBezTo>
                <a:lnTo>
                  <a:pt x="6671" y="14655"/>
                </a:lnTo>
                <a:lnTo>
                  <a:pt x="6671" y="14652"/>
                </a:lnTo>
                <a:cubicBezTo>
                  <a:pt x="6688" y="14586"/>
                  <a:pt x="6710" y="14522"/>
                  <a:pt x="6741" y="14458"/>
                </a:cubicBezTo>
                <a:cubicBezTo>
                  <a:pt x="6956" y="14009"/>
                  <a:pt x="7501" y="12945"/>
                  <a:pt x="8465" y="11545"/>
                </a:cubicBezTo>
                <a:close/>
                <a:moveTo>
                  <a:pt x="11693" y="14775"/>
                </a:moveTo>
                <a:lnTo>
                  <a:pt x="16458" y="19539"/>
                </a:lnTo>
                <a:lnTo>
                  <a:pt x="13627" y="22368"/>
                </a:lnTo>
                <a:lnTo>
                  <a:pt x="13434" y="22176"/>
                </a:lnTo>
                <a:lnTo>
                  <a:pt x="13432" y="22175"/>
                </a:lnTo>
                <a:lnTo>
                  <a:pt x="9043" y="17785"/>
                </a:lnTo>
                <a:lnTo>
                  <a:pt x="9041" y="17784"/>
                </a:lnTo>
                <a:lnTo>
                  <a:pt x="8863" y="17605"/>
                </a:lnTo>
                <a:lnTo>
                  <a:pt x="11693" y="14775"/>
                </a:lnTo>
                <a:close/>
                <a:moveTo>
                  <a:pt x="17103" y="20181"/>
                </a:moveTo>
                <a:lnTo>
                  <a:pt x="19685" y="22766"/>
                </a:lnTo>
                <a:cubicBezTo>
                  <a:pt x="18285" y="23729"/>
                  <a:pt x="17224" y="24277"/>
                  <a:pt x="16771" y="24490"/>
                </a:cubicBezTo>
                <a:cubicBezTo>
                  <a:pt x="16709" y="24521"/>
                  <a:pt x="16642" y="24543"/>
                  <a:pt x="16577" y="24560"/>
                </a:cubicBezTo>
                <a:lnTo>
                  <a:pt x="16574" y="24560"/>
                </a:lnTo>
                <a:cubicBezTo>
                  <a:pt x="16487" y="24582"/>
                  <a:pt x="16398" y="24593"/>
                  <a:pt x="16309" y="24593"/>
                </a:cubicBezTo>
                <a:cubicBezTo>
                  <a:pt x="16024" y="24593"/>
                  <a:pt x="15741" y="24482"/>
                  <a:pt x="15530" y="24271"/>
                </a:cubicBezTo>
                <a:lnTo>
                  <a:pt x="14272" y="23012"/>
                </a:lnTo>
                <a:lnTo>
                  <a:pt x="17103" y="20181"/>
                </a:lnTo>
                <a:close/>
                <a:moveTo>
                  <a:pt x="8658" y="18695"/>
                </a:moveTo>
                <a:lnTo>
                  <a:pt x="12532" y="22568"/>
                </a:lnTo>
                <a:cubicBezTo>
                  <a:pt x="12426" y="22719"/>
                  <a:pt x="12306" y="22860"/>
                  <a:pt x="12173" y="22990"/>
                </a:cubicBezTo>
                <a:cubicBezTo>
                  <a:pt x="10895" y="24220"/>
                  <a:pt x="9074" y="24778"/>
                  <a:pt x="7672" y="24778"/>
                </a:cubicBezTo>
                <a:cubicBezTo>
                  <a:pt x="7368" y="24778"/>
                  <a:pt x="7084" y="24752"/>
                  <a:pt x="6830" y="24701"/>
                </a:cubicBezTo>
                <a:cubicBezTo>
                  <a:pt x="6680" y="24670"/>
                  <a:pt x="6565" y="24557"/>
                  <a:pt x="6535" y="24410"/>
                </a:cubicBezTo>
                <a:cubicBezTo>
                  <a:pt x="6235" y="22942"/>
                  <a:pt x="6759" y="20543"/>
                  <a:pt x="8316" y="18984"/>
                </a:cubicBezTo>
                <a:cubicBezTo>
                  <a:pt x="8422" y="18878"/>
                  <a:pt x="8537" y="18783"/>
                  <a:pt x="8658" y="18695"/>
                </a:cubicBezTo>
                <a:close/>
                <a:moveTo>
                  <a:pt x="22046" y="22143"/>
                </a:moveTo>
                <a:cubicBezTo>
                  <a:pt x="22621" y="23440"/>
                  <a:pt x="22726" y="24894"/>
                  <a:pt x="22324" y="26216"/>
                </a:cubicBezTo>
                <a:cubicBezTo>
                  <a:pt x="21822" y="27866"/>
                  <a:pt x="20585" y="29234"/>
                  <a:pt x="18746" y="30169"/>
                </a:cubicBezTo>
                <a:cubicBezTo>
                  <a:pt x="18650" y="30219"/>
                  <a:pt x="18548" y="30244"/>
                  <a:pt x="18446" y="30244"/>
                </a:cubicBezTo>
                <a:cubicBezTo>
                  <a:pt x="18325" y="30244"/>
                  <a:pt x="18205" y="30210"/>
                  <a:pt x="18096" y="30144"/>
                </a:cubicBezTo>
                <a:cubicBezTo>
                  <a:pt x="17894" y="30018"/>
                  <a:pt x="17773" y="29803"/>
                  <a:pt x="17773" y="29567"/>
                </a:cubicBezTo>
                <a:cubicBezTo>
                  <a:pt x="17775" y="28239"/>
                  <a:pt x="17576" y="26670"/>
                  <a:pt x="17237" y="25283"/>
                </a:cubicBezTo>
                <a:cubicBezTo>
                  <a:pt x="17791" y="25013"/>
                  <a:pt x="19029" y="24360"/>
                  <a:pt x="20620" y="23225"/>
                </a:cubicBezTo>
                <a:cubicBezTo>
                  <a:pt x="20644" y="23210"/>
                  <a:pt x="20669" y="23192"/>
                  <a:pt x="20691" y="23174"/>
                </a:cubicBezTo>
                <a:cubicBezTo>
                  <a:pt x="21121" y="22865"/>
                  <a:pt x="21574" y="22523"/>
                  <a:pt x="22046" y="22143"/>
                </a:cubicBezTo>
                <a:close/>
                <a:moveTo>
                  <a:pt x="27670" y="1"/>
                </a:moveTo>
                <a:cubicBezTo>
                  <a:pt x="27634" y="1"/>
                  <a:pt x="27599" y="1"/>
                  <a:pt x="27563" y="2"/>
                </a:cubicBezTo>
                <a:cubicBezTo>
                  <a:pt x="24519" y="90"/>
                  <a:pt x="21288" y="841"/>
                  <a:pt x="18217" y="2173"/>
                </a:cubicBezTo>
                <a:cubicBezTo>
                  <a:pt x="15503" y="3352"/>
                  <a:pt x="13111" y="4897"/>
                  <a:pt x="11481" y="6524"/>
                </a:cubicBezTo>
                <a:cubicBezTo>
                  <a:pt x="10821" y="7184"/>
                  <a:pt x="10225" y="7833"/>
                  <a:pt x="9694" y="8460"/>
                </a:cubicBezTo>
                <a:cubicBezTo>
                  <a:pt x="8737" y="7994"/>
                  <a:pt x="7695" y="7755"/>
                  <a:pt x="6660" y="7755"/>
                </a:cubicBezTo>
                <a:cubicBezTo>
                  <a:pt x="6014" y="7755"/>
                  <a:pt x="5371" y="7848"/>
                  <a:pt x="4753" y="8036"/>
                </a:cubicBezTo>
                <a:cubicBezTo>
                  <a:pt x="2861" y="8613"/>
                  <a:pt x="1305" y="10007"/>
                  <a:pt x="254" y="12071"/>
                </a:cubicBezTo>
                <a:cubicBezTo>
                  <a:pt x="1" y="12563"/>
                  <a:pt x="26" y="13140"/>
                  <a:pt x="316" y="13614"/>
                </a:cubicBezTo>
                <a:cubicBezTo>
                  <a:pt x="606" y="14088"/>
                  <a:pt x="1113" y="14372"/>
                  <a:pt x="1670" y="14372"/>
                </a:cubicBezTo>
                <a:lnTo>
                  <a:pt x="1672" y="14372"/>
                </a:lnTo>
                <a:cubicBezTo>
                  <a:pt x="2925" y="14374"/>
                  <a:pt x="4413" y="14560"/>
                  <a:pt x="5728" y="14879"/>
                </a:cubicBezTo>
                <a:cubicBezTo>
                  <a:pt x="5721" y="15220"/>
                  <a:pt x="5798" y="15556"/>
                  <a:pt x="5960" y="15860"/>
                </a:cubicBezTo>
                <a:cubicBezTo>
                  <a:pt x="5560" y="16120"/>
                  <a:pt x="5188" y="16420"/>
                  <a:pt x="4849" y="16759"/>
                </a:cubicBezTo>
                <a:cubicBezTo>
                  <a:pt x="2209" y="19399"/>
                  <a:pt x="2071" y="21798"/>
                  <a:pt x="1937" y="24118"/>
                </a:cubicBezTo>
                <a:cubicBezTo>
                  <a:pt x="1915" y="24471"/>
                  <a:pt x="1896" y="24837"/>
                  <a:pt x="1865" y="25196"/>
                </a:cubicBezTo>
                <a:cubicBezTo>
                  <a:pt x="1844" y="25447"/>
                  <a:pt x="2029" y="25666"/>
                  <a:pt x="2282" y="25689"/>
                </a:cubicBezTo>
                <a:cubicBezTo>
                  <a:pt x="2294" y="25691"/>
                  <a:pt x="2307" y="25691"/>
                  <a:pt x="2321" y="25691"/>
                </a:cubicBezTo>
                <a:cubicBezTo>
                  <a:pt x="2556" y="25691"/>
                  <a:pt x="2754" y="25512"/>
                  <a:pt x="2775" y="25273"/>
                </a:cubicBezTo>
                <a:cubicBezTo>
                  <a:pt x="2805" y="24902"/>
                  <a:pt x="2828" y="24531"/>
                  <a:pt x="2849" y="24172"/>
                </a:cubicBezTo>
                <a:cubicBezTo>
                  <a:pt x="2979" y="21925"/>
                  <a:pt x="3102" y="19801"/>
                  <a:pt x="5495" y="17407"/>
                </a:cubicBezTo>
                <a:cubicBezTo>
                  <a:pt x="5813" y="17089"/>
                  <a:pt x="6166" y="16810"/>
                  <a:pt x="6542" y="16574"/>
                </a:cubicBezTo>
                <a:lnTo>
                  <a:pt x="7897" y="17929"/>
                </a:lnTo>
                <a:lnTo>
                  <a:pt x="8008" y="18041"/>
                </a:lnTo>
                <a:cubicBezTo>
                  <a:pt x="7891" y="18133"/>
                  <a:pt x="7777" y="18232"/>
                  <a:pt x="7673" y="18338"/>
                </a:cubicBezTo>
                <a:cubicBezTo>
                  <a:pt x="5870" y="20140"/>
                  <a:pt x="5285" y="22848"/>
                  <a:pt x="5642" y="24590"/>
                </a:cubicBezTo>
                <a:cubicBezTo>
                  <a:pt x="5743" y="25096"/>
                  <a:pt x="6140" y="25489"/>
                  <a:pt x="6651" y="25591"/>
                </a:cubicBezTo>
                <a:cubicBezTo>
                  <a:pt x="6966" y="25654"/>
                  <a:pt x="7311" y="25688"/>
                  <a:pt x="7679" y="25688"/>
                </a:cubicBezTo>
                <a:cubicBezTo>
                  <a:pt x="9302" y="25688"/>
                  <a:pt x="11342" y="25056"/>
                  <a:pt x="12806" y="23644"/>
                </a:cubicBezTo>
                <a:cubicBezTo>
                  <a:pt x="12943" y="23513"/>
                  <a:pt x="13070" y="23370"/>
                  <a:pt x="13185" y="23217"/>
                </a:cubicBezTo>
                <a:lnTo>
                  <a:pt x="13304" y="23334"/>
                </a:lnTo>
                <a:lnTo>
                  <a:pt x="13305" y="23335"/>
                </a:lnTo>
                <a:lnTo>
                  <a:pt x="13308" y="23339"/>
                </a:lnTo>
                <a:lnTo>
                  <a:pt x="14642" y="24672"/>
                </a:lnTo>
                <a:cubicBezTo>
                  <a:pt x="14355" y="25147"/>
                  <a:pt x="14007" y="25579"/>
                  <a:pt x="13603" y="25960"/>
                </a:cubicBezTo>
                <a:cubicBezTo>
                  <a:pt x="12227" y="27259"/>
                  <a:pt x="10384" y="28220"/>
                  <a:pt x="8272" y="28742"/>
                </a:cubicBezTo>
                <a:cubicBezTo>
                  <a:pt x="7125" y="29026"/>
                  <a:pt x="5910" y="29171"/>
                  <a:pt x="4758" y="29171"/>
                </a:cubicBezTo>
                <a:cubicBezTo>
                  <a:pt x="4116" y="29171"/>
                  <a:pt x="3494" y="29126"/>
                  <a:pt x="2914" y="29034"/>
                </a:cubicBezTo>
                <a:cubicBezTo>
                  <a:pt x="2674" y="28996"/>
                  <a:pt x="2472" y="28860"/>
                  <a:pt x="2345" y="28650"/>
                </a:cubicBezTo>
                <a:cubicBezTo>
                  <a:pt x="2215" y="28435"/>
                  <a:pt x="2186" y="28176"/>
                  <a:pt x="2268" y="27935"/>
                </a:cubicBezTo>
                <a:cubicBezTo>
                  <a:pt x="2318" y="27785"/>
                  <a:pt x="2366" y="27632"/>
                  <a:pt x="2407" y="27477"/>
                </a:cubicBezTo>
                <a:cubicBezTo>
                  <a:pt x="2475" y="27234"/>
                  <a:pt x="2332" y="26983"/>
                  <a:pt x="2089" y="26915"/>
                </a:cubicBezTo>
                <a:cubicBezTo>
                  <a:pt x="2050" y="26904"/>
                  <a:pt x="2009" y="26899"/>
                  <a:pt x="1970" y="26899"/>
                </a:cubicBezTo>
                <a:cubicBezTo>
                  <a:pt x="1769" y="26899"/>
                  <a:pt x="1585" y="27031"/>
                  <a:pt x="1528" y="27233"/>
                </a:cubicBezTo>
                <a:cubicBezTo>
                  <a:pt x="1490" y="27372"/>
                  <a:pt x="1448" y="27510"/>
                  <a:pt x="1402" y="27642"/>
                </a:cubicBezTo>
                <a:cubicBezTo>
                  <a:pt x="1236" y="28138"/>
                  <a:pt x="1295" y="28677"/>
                  <a:pt x="1566" y="29122"/>
                </a:cubicBezTo>
                <a:cubicBezTo>
                  <a:pt x="1831" y="29558"/>
                  <a:pt x="2271" y="29856"/>
                  <a:pt x="2775" y="29935"/>
                </a:cubicBezTo>
                <a:cubicBezTo>
                  <a:pt x="3412" y="30036"/>
                  <a:pt x="4084" y="30086"/>
                  <a:pt x="4775" y="30086"/>
                </a:cubicBezTo>
                <a:cubicBezTo>
                  <a:pt x="5991" y="30086"/>
                  <a:pt x="7264" y="29932"/>
                  <a:pt x="8493" y="29626"/>
                </a:cubicBezTo>
                <a:cubicBezTo>
                  <a:pt x="10756" y="29066"/>
                  <a:pt x="12742" y="28028"/>
                  <a:pt x="14231" y="26621"/>
                </a:cubicBezTo>
                <a:cubicBezTo>
                  <a:pt x="14661" y="26216"/>
                  <a:pt x="15037" y="25759"/>
                  <a:pt x="15351" y="25259"/>
                </a:cubicBezTo>
                <a:cubicBezTo>
                  <a:pt x="15648" y="25421"/>
                  <a:pt x="15980" y="25504"/>
                  <a:pt x="16313" y="25504"/>
                </a:cubicBezTo>
                <a:cubicBezTo>
                  <a:pt x="16326" y="25504"/>
                  <a:pt x="16343" y="25504"/>
                  <a:pt x="16355" y="25501"/>
                </a:cubicBezTo>
                <a:cubicBezTo>
                  <a:pt x="16674" y="26817"/>
                  <a:pt x="16863" y="28305"/>
                  <a:pt x="16862" y="29558"/>
                </a:cubicBezTo>
                <a:cubicBezTo>
                  <a:pt x="16862" y="30116"/>
                  <a:pt x="17146" y="30623"/>
                  <a:pt x="17620" y="30915"/>
                </a:cubicBezTo>
                <a:cubicBezTo>
                  <a:pt x="17876" y="31071"/>
                  <a:pt x="18162" y="31150"/>
                  <a:pt x="18448" y="31150"/>
                </a:cubicBezTo>
                <a:cubicBezTo>
                  <a:pt x="18692" y="31150"/>
                  <a:pt x="18936" y="31093"/>
                  <a:pt x="19163" y="30976"/>
                </a:cubicBezTo>
                <a:cubicBezTo>
                  <a:pt x="21227" y="29924"/>
                  <a:pt x="22621" y="28367"/>
                  <a:pt x="23198" y="26475"/>
                </a:cubicBezTo>
                <a:cubicBezTo>
                  <a:pt x="23688" y="24866"/>
                  <a:pt x="23531" y="23086"/>
                  <a:pt x="22774" y="21534"/>
                </a:cubicBezTo>
                <a:cubicBezTo>
                  <a:pt x="23399" y="21002"/>
                  <a:pt x="24048" y="20407"/>
                  <a:pt x="24710" y="19747"/>
                </a:cubicBezTo>
                <a:cubicBezTo>
                  <a:pt x="26335" y="18121"/>
                  <a:pt x="27879" y="15734"/>
                  <a:pt x="29055" y="13025"/>
                </a:cubicBezTo>
                <a:cubicBezTo>
                  <a:pt x="29157" y="12793"/>
                  <a:pt x="29051" y="12526"/>
                  <a:pt x="28819" y="12426"/>
                </a:cubicBezTo>
                <a:cubicBezTo>
                  <a:pt x="28760" y="12400"/>
                  <a:pt x="28698" y="12387"/>
                  <a:pt x="28637" y="12387"/>
                </a:cubicBezTo>
                <a:cubicBezTo>
                  <a:pt x="28462" y="12387"/>
                  <a:pt x="28294" y="12490"/>
                  <a:pt x="28220" y="12662"/>
                </a:cubicBezTo>
                <a:cubicBezTo>
                  <a:pt x="27103" y="15230"/>
                  <a:pt x="25589" y="17579"/>
                  <a:pt x="24065" y="19102"/>
                </a:cubicBezTo>
                <a:cubicBezTo>
                  <a:pt x="23325" y="19842"/>
                  <a:pt x="22600" y="20496"/>
                  <a:pt x="21911" y="21071"/>
                </a:cubicBezTo>
                <a:cubicBezTo>
                  <a:pt x="21908" y="21074"/>
                  <a:pt x="21904" y="21077"/>
                  <a:pt x="21901" y="21080"/>
                </a:cubicBezTo>
                <a:cubicBezTo>
                  <a:pt x="21392" y="21504"/>
                  <a:pt x="20903" y="21885"/>
                  <a:pt x="20440" y="22226"/>
                </a:cubicBezTo>
                <a:lnTo>
                  <a:pt x="12019" y="13805"/>
                </a:lnTo>
                <a:lnTo>
                  <a:pt x="9007" y="10793"/>
                </a:lnTo>
                <a:cubicBezTo>
                  <a:pt x="9347" y="10331"/>
                  <a:pt x="9727" y="9840"/>
                  <a:pt x="10151" y="9332"/>
                </a:cubicBezTo>
                <a:cubicBezTo>
                  <a:pt x="10154" y="9327"/>
                  <a:pt x="10157" y="9326"/>
                  <a:pt x="10158" y="9323"/>
                </a:cubicBezTo>
                <a:cubicBezTo>
                  <a:pt x="10733" y="8633"/>
                  <a:pt x="11389" y="7909"/>
                  <a:pt x="12129" y="7169"/>
                </a:cubicBezTo>
                <a:cubicBezTo>
                  <a:pt x="13655" y="5642"/>
                  <a:pt x="16007" y="4125"/>
                  <a:pt x="18581" y="3008"/>
                </a:cubicBezTo>
                <a:cubicBezTo>
                  <a:pt x="19859" y="2454"/>
                  <a:pt x="21162" y="2006"/>
                  <a:pt x="22468" y="1667"/>
                </a:cubicBezTo>
                <a:cubicBezTo>
                  <a:pt x="23302" y="2757"/>
                  <a:pt x="24496" y="4228"/>
                  <a:pt x="25751" y="5483"/>
                </a:cubicBezTo>
                <a:cubicBezTo>
                  <a:pt x="27004" y="6738"/>
                  <a:pt x="28477" y="7932"/>
                  <a:pt x="29567" y="8766"/>
                </a:cubicBezTo>
                <a:cubicBezTo>
                  <a:pt x="29402" y="9399"/>
                  <a:pt x="29211" y="10033"/>
                  <a:pt x="28993" y="10667"/>
                </a:cubicBezTo>
                <a:cubicBezTo>
                  <a:pt x="28911" y="10906"/>
                  <a:pt x="29039" y="11165"/>
                  <a:pt x="29278" y="11247"/>
                </a:cubicBezTo>
                <a:cubicBezTo>
                  <a:pt x="29326" y="11263"/>
                  <a:pt x="29376" y="11271"/>
                  <a:pt x="29424" y="11271"/>
                </a:cubicBezTo>
                <a:cubicBezTo>
                  <a:pt x="29614" y="11271"/>
                  <a:pt x="29791" y="11152"/>
                  <a:pt x="29856" y="10962"/>
                </a:cubicBezTo>
                <a:cubicBezTo>
                  <a:pt x="30701" y="8501"/>
                  <a:pt x="31162" y="6047"/>
                  <a:pt x="31232" y="3667"/>
                </a:cubicBezTo>
                <a:cubicBezTo>
                  <a:pt x="31259" y="2680"/>
                  <a:pt x="30887" y="1749"/>
                  <a:pt x="30186" y="1047"/>
                </a:cubicBezTo>
                <a:cubicBezTo>
                  <a:pt x="29509" y="370"/>
                  <a:pt x="28620" y="1"/>
                  <a:pt x="276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3"/>
          <p:cNvSpPr/>
          <p:nvPr/>
        </p:nvSpPr>
        <p:spPr>
          <a:xfrm>
            <a:off x="6912997" y="1972450"/>
            <a:ext cx="535356" cy="530068"/>
          </a:xfrm>
          <a:custGeom>
            <a:avLst/>
            <a:gdLst/>
            <a:ahLst/>
            <a:cxnLst/>
            <a:rect l="l" t="t" r="r" b="b"/>
            <a:pathLst>
              <a:path w="31473" h="31153" extrusionOk="0">
                <a:moveTo>
                  <a:pt x="15550" y="7587"/>
                </a:moveTo>
                <a:cubicBezTo>
                  <a:pt x="15433" y="7587"/>
                  <a:pt x="15316" y="7632"/>
                  <a:pt x="15227" y="7721"/>
                </a:cubicBezTo>
                <a:cubicBezTo>
                  <a:pt x="15047" y="7898"/>
                  <a:pt x="15047" y="8189"/>
                  <a:pt x="15225" y="8366"/>
                </a:cubicBezTo>
                <a:lnTo>
                  <a:pt x="16848" y="9990"/>
                </a:lnTo>
                <a:cubicBezTo>
                  <a:pt x="16937" y="10078"/>
                  <a:pt x="17055" y="10123"/>
                  <a:pt x="17172" y="10123"/>
                </a:cubicBezTo>
                <a:cubicBezTo>
                  <a:pt x="17290" y="10123"/>
                  <a:pt x="17405" y="10078"/>
                  <a:pt x="17496" y="9990"/>
                </a:cubicBezTo>
                <a:cubicBezTo>
                  <a:pt x="17673" y="9811"/>
                  <a:pt x="17673" y="9522"/>
                  <a:pt x="17496" y="9344"/>
                </a:cubicBezTo>
                <a:lnTo>
                  <a:pt x="15872" y="7721"/>
                </a:lnTo>
                <a:cubicBezTo>
                  <a:pt x="15783" y="7632"/>
                  <a:pt x="15667" y="7587"/>
                  <a:pt x="15550" y="7587"/>
                </a:cubicBezTo>
                <a:close/>
                <a:moveTo>
                  <a:pt x="20670" y="4863"/>
                </a:moveTo>
                <a:cubicBezTo>
                  <a:pt x="20553" y="4863"/>
                  <a:pt x="20437" y="4907"/>
                  <a:pt x="20347" y="4997"/>
                </a:cubicBezTo>
                <a:cubicBezTo>
                  <a:pt x="20169" y="5174"/>
                  <a:pt x="20169" y="5464"/>
                  <a:pt x="20347" y="5641"/>
                </a:cubicBezTo>
                <a:lnTo>
                  <a:pt x="25510" y="10804"/>
                </a:lnTo>
                <a:cubicBezTo>
                  <a:pt x="25600" y="10894"/>
                  <a:pt x="25716" y="10939"/>
                  <a:pt x="25834" y="10939"/>
                </a:cubicBezTo>
                <a:cubicBezTo>
                  <a:pt x="25951" y="10939"/>
                  <a:pt x="26066" y="10894"/>
                  <a:pt x="26156" y="10804"/>
                </a:cubicBezTo>
                <a:cubicBezTo>
                  <a:pt x="26335" y="10627"/>
                  <a:pt x="26335" y="10337"/>
                  <a:pt x="26156" y="10159"/>
                </a:cubicBezTo>
                <a:lnTo>
                  <a:pt x="20994" y="4997"/>
                </a:lnTo>
                <a:cubicBezTo>
                  <a:pt x="20904" y="4907"/>
                  <a:pt x="20787" y="4863"/>
                  <a:pt x="20670" y="4863"/>
                </a:cubicBezTo>
                <a:close/>
                <a:moveTo>
                  <a:pt x="8387" y="9713"/>
                </a:moveTo>
                <a:cubicBezTo>
                  <a:pt x="8519" y="9713"/>
                  <a:pt x="8643" y="9742"/>
                  <a:pt x="8756" y="9795"/>
                </a:cubicBezTo>
                <a:lnTo>
                  <a:pt x="7403" y="11146"/>
                </a:lnTo>
                <a:lnTo>
                  <a:pt x="4632" y="11146"/>
                </a:lnTo>
                <a:lnTo>
                  <a:pt x="4895" y="10326"/>
                </a:lnTo>
                <a:cubicBezTo>
                  <a:pt x="5012" y="9958"/>
                  <a:pt x="5351" y="9713"/>
                  <a:pt x="5735" y="9713"/>
                </a:cubicBezTo>
                <a:close/>
                <a:moveTo>
                  <a:pt x="8315" y="17066"/>
                </a:moveTo>
                <a:cubicBezTo>
                  <a:pt x="7452" y="17066"/>
                  <a:pt x="6748" y="17767"/>
                  <a:pt x="6748" y="18632"/>
                </a:cubicBezTo>
                <a:cubicBezTo>
                  <a:pt x="6748" y="18884"/>
                  <a:pt x="6952" y="19088"/>
                  <a:pt x="7204" y="19088"/>
                </a:cubicBezTo>
                <a:cubicBezTo>
                  <a:pt x="7455" y="19088"/>
                  <a:pt x="7659" y="18884"/>
                  <a:pt x="7659" y="18632"/>
                </a:cubicBezTo>
                <a:cubicBezTo>
                  <a:pt x="7659" y="18272"/>
                  <a:pt x="7953" y="17979"/>
                  <a:pt x="8312" y="17979"/>
                </a:cubicBezTo>
                <a:cubicBezTo>
                  <a:pt x="8672" y="17979"/>
                  <a:pt x="8965" y="18272"/>
                  <a:pt x="8965" y="18632"/>
                </a:cubicBezTo>
                <a:cubicBezTo>
                  <a:pt x="8965" y="18884"/>
                  <a:pt x="9170" y="19088"/>
                  <a:pt x="9421" y="19088"/>
                </a:cubicBezTo>
                <a:cubicBezTo>
                  <a:pt x="9672" y="19088"/>
                  <a:pt x="9877" y="18884"/>
                  <a:pt x="9877" y="18632"/>
                </a:cubicBezTo>
                <a:cubicBezTo>
                  <a:pt x="9881" y="17767"/>
                  <a:pt x="9177" y="17066"/>
                  <a:pt x="8315" y="17066"/>
                </a:cubicBezTo>
                <a:close/>
                <a:moveTo>
                  <a:pt x="18236" y="17066"/>
                </a:moveTo>
                <a:cubicBezTo>
                  <a:pt x="17373" y="17066"/>
                  <a:pt x="16669" y="17767"/>
                  <a:pt x="16669" y="18632"/>
                </a:cubicBezTo>
                <a:cubicBezTo>
                  <a:pt x="16669" y="18884"/>
                  <a:pt x="16874" y="19088"/>
                  <a:pt x="17125" y="19088"/>
                </a:cubicBezTo>
                <a:cubicBezTo>
                  <a:pt x="17376" y="19088"/>
                  <a:pt x="17581" y="18884"/>
                  <a:pt x="17581" y="18632"/>
                </a:cubicBezTo>
                <a:cubicBezTo>
                  <a:pt x="17581" y="18272"/>
                  <a:pt x="17874" y="17979"/>
                  <a:pt x="18233" y="17979"/>
                </a:cubicBezTo>
                <a:cubicBezTo>
                  <a:pt x="18593" y="17979"/>
                  <a:pt x="18887" y="18272"/>
                  <a:pt x="18887" y="18632"/>
                </a:cubicBezTo>
                <a:cubicBezTo>
                  <a:pt x="18887" y="18884"/>
                  <a:pt x="19091" y="19088"/>
                  <a:pt x="19342" y="19088"/>
                </a:cubicBezTo>
                <a:cubicBezTo>
                  <a:pt x="19594" y="19088"/>
                  <a:pt x="19798" y="18884"/>
                  <a:pt x="19798" y="18632"/>
                </a:cubicBezTo>
                <a:cubicBezTo>
                  <a:pt x="19803" y="17767"/>
                  <a:pt x="19100" y="17066"/>
                  <a:pt x="18236" y="17066"/>
                </a:cubicBezTo>
                <a:close/>
                <a:moveTo>
                  <a:pt x="12097" y="19470"/>
                </a:moveTo>
                <a:cubicBezTo>
                  <a:pt x="11991" y="19470"/>
                  <a:pt x="11885" y="19507"/>
                  <a:pt x="11799" y="19583"/>
                </a:cubicBezTo>
                <a:cubicBezTo>
                  <a:pt x="11610" y="19749"/>
                  <a:pt x="11588" y="20037"/>
                  <a:pt x="11755" y="20226"/>
                </a:cubicBezTo>
                <a:cubicBezTo>
                  <a:pt x="12139" y="20668"/>
                  <a:pt x="12693" y="20919"/>
                  <a:pt x="13276" y="20919"/>
                </a:cubicBezTo>
                <a:cubicBezTo>
                  <a:pt x="13859" y="20919"/>
                  <a:pt x="14414" y="20668"/>
                  <a:pt x="14797" y="20226"/>
                </a:cubicBezTo>
                <a:cubicBezTo>
                  <a:pt x="14962" y="20037"/>
                  <a:pt x="14941" y="19749"/>
                  <a:pt x="14752" y="19583"/>
                </a:cubicBezTo>
                <a:cubicBezTo>
                  <a:pt x="14666" y="19507"/>
                  <a:pt x="14559" y="19470"/>
                  <a:pt x="14453" y="19470"/>
                </a:cubicBezTo>
                <a:cubicBezTo>
                  <a:pt x="14325" y="19470"/>
                  <a:pt x="14198" y="19524"/>
                  <a:pt x="14108" y="19627"/>
                </a:cubicBezTo>
                <a:cubicBezTo>
                  <a:pt x="13900" y="19869"/>
                  <a:pt x="13594" y="20007"/>
                  <a:pt x="13276" y="20007"/>
                </a:cubicBezTo>
                <a:cubicBezTo>
                  <a:pt x="12957" y="20007"/>
                  <a:pt x="12654" y="19869"/>
                  <a:pt x="12442" y="19627"/>
                </a:cubicBezTo>
                <a:cubicBezTo>
                  <a:pt x="12351" y="19524"/>
                  <a:pt x="12224" y="19470"/>
                  <a:pt x="12097" y="19470"/>
                </a:cubicBezTo>
                <a:close/>
                <a:moveTo>
                  <a:pt x="23916" y="12063"/>
                </a:moveTo>
                <a:cubicBezTo>
                  <a:pt x="24867" y="12063"/>
                  <a:pt x="25637" y="12835"/>
                  <a:pt x="25637" y="13783"/>
                </a:cubicBezTo>
                <a:lnTo>
                  <a:pt x="25637" y="25581"/>
                </a:lnTo>
                <a:lnTo>
                  <a:pt x="910" y="25581"/>
                </a:lnTo>
                <a:lnTo>
                  <a:pt x="910" y="13783"/>
                </a:lnTo>
                <a:cubicBezTo>
                  <a:pt x="910" y="12835"/>
                  <a:pt x="1682" y="12063"/>
                  <a:pt x="2631" y="12063"/>
                </a:cubicBezTo>
                <a:close/>
                <a:moveTo>
                  <a:pt x="19891" y="1"/>
                </a:moveTo>
                <a:cubicBezTo>
                  <a:pt x="19064" y="1"/>
                  <a:pt x="18237" y="316"/>
                  <a:pt x="17608" y="946"/>
                </a:cubicBezTo>
                <a:lnTo>
                  <a:pt x="9424" y="9129"/>
                </a:lnTo>
                <a:cubicBezTo>
                  <a:pt x="9126" y="8917"/>
                  <a:pt x="8766" y="8799"/>
                  <a:pt x="8390" y="8799"/>
                </a:cubicBezTo>
                <a:lnTo>
                  <a:pt x="5737" y="8799"/>
                </a:lnTo>
                <a:cubicBezTo>
                  <a:pt x="4954" y="8799"/>
                  <a:pt x="4266" y="9300"/>
                  <a:pt x="4027" y="10047"/>
                </a:cubicBezTo>
                <a:lnTo>
                  <a:pt x="3674" y="11146"/>
                </a:lnTo>
                <a:lnTo>
                  <a:pt x="2634" y="11146"/>
                </a:lnTo>
                <a:cubicBezTo>
                  <a:pt x="1183" y="11146"/>
                  <a:pt x="0" y="12328"/>
                  <a:pt x="0" y="13781"/>
                </a:cubicBezTo>
                <a:lnTo>
                  <a:pt x="0" y="27687"/>
                </a:lnTo>
                <a:cubicBezTo>
                  <a:pt x="0" y="29177"/>
                  <a:pt x="949" y="30497"/>
                  <a:pt x="2362" y="30973"/>
                </a:cubicBezTo>
                <a:cubicBezTo>
                  <a:pt x="2410" y="30989"/>
                  <a:pt x="2459" y="30997"/>
                  <a:pt x="2507" y="30997"/>
                </a:cubicBezTo>
                <a:cubicBezTo>
                  <a:pt x="2697" y="30997"/>
                  <a:pt x="2876" y="30876"/>
                  <a:pt x="2938" y="30685"/>
                </a:cubicBezTo>
                <a:cubicBezTo>
                  <a:pt x="3019" y="30447"/>
                  <a:pt x="2890" y="30187"/>
                  <a:pt x="2651" y="30108"/>
                </a:cubicBezTo>
                <a:cubicBezTo>
                  <a:pt x="1611" y="29759"/>
                  <a:pt x="912" y="28785"/>
                  <a:pt x="912" y="27688"/>
                </a:cubicBezTo>
                <a:lnTo>
                  <a:pt x="912" y="26494"/>
                </a:lnTo>
                <a:lnTo>
                  <a:pt x="25639" y="26494"/>
                </a:lnTo>
                <a:lnTo>
                  <a:pt x="25639" y="27688"/>
                </a:lnTo>
                <a:cubicBezTo>
                  <a:pt x="25639" y="29096"/>
                  <a:pt x="24493" y="30240"/>
                  <a:pt x="23085" y="30240"/>
                </a:cubicBezTo>
                <a:lnTo>
                  <a:pt x="4676" y="30240"/>
                </a:lnTo>
                <a:cubicBezTo>
                  <a:pt x="4423" y="30240"/>
                  <a:pt x="4219" y="30444"/>
                  <a:pt x="4219" y="30697"/>
                </a:cubicBezTo>
                <a:cubicBezTo>
                  <a:pt x="4219" y="30948"/>
                  <a:pt x="4423" y="31153"/>
                  <a:pt x="4676" y="31153"/>
                </a:cubicBezTo>
                <a:lnTo>
                  <a:pt x="23085" y="31153"/>
                </a:lnTo>
                <a:cubicBezTo>
                  <a:pt x="24997" y="31153"/>
                  <a:pt x="26552" y="29597"/>
                  <a:pt x="26552" y="27687"/>
                </a:cubicBezTo>
                <a:lnTo>
                  <a:pt x="26552" y="17201"/>
                </a:lnTo>
                <a:lnTo>
                  <a:pt x="30210" y="13544"/>
                </a:lnTo>
                <a:cubicBezTo>
                  <a:pt x="31359" y="12393"/>
                  <a:pt x="31472" y="10559"/>
                  <a:pt x="30470" y="9275"/>
                </a:cubicBezTo>
                <a:cubicBezTo>
                  <a:pt x="30381" y="9160"/>
                  <a:pt x="30246" y="9100"/>
                  <a:pt x="30110" y="9100"/>
                </a:cubicBezTo>
                <a:cubicBezTo>
                  <a:pt x="30012" y="9100"/>
                  <a:pt x="29913" y="9131"/>
                  <a:pt x="29830" y="9197"/>
                </a:cubicBezTo>
                <a:cubicBezTo>
                  <a:pt x="29630" y="9351"/>
                  <a:pt x="29595" y="9639"/>
                  <a:pt x="29750" y="9839"/>
                </a:cubicBezTo>
                <a:cubicBezTo>
                  <a:pt x="30469" y="10757"/>
                  <a:pt x="30387" y="12074"/>
                  <a:pt x="29561" y="12900"/>
                </a:cubicBezTo>
                <a:lnTo>
                  <a:pt x="26549" y="15913"/>
                </a:lnTo>
                <a:lnTo>
                  <a:pt x="26549" y="13783"/>
                </a:lnTo>
                <a:cubicBezTo>
                  <a:pt x="26549" y="12331"/>
                  <a:pt x="25368" y="11149"/>
                  <a:pt x="23915" y="11149"/>
                </a:cubicBezTo>
                <a:lnTo>
                  <a:pt x="22135" y="11149"/>
                </a:lnTo>
                <a:cubicBezTo>
                  <a:pt x="22132" y="11034"/>
                  <a:pt x="22090" y="10921"/>
                  <a:pt x="22002" y="10831"/>
                </a:cubicBezTo>
                <a:lnTo>
                  <a:pt x="17379" y="6209"/>
                </a:lnTo>
                <a:cubicBezTo>
                  <a:pt x="17291" y="6120"/>
                  <a:pt x="17174" y="6076"/>
                  <a:pt x="17057" y="6076"/>
                </a:cubicBezTo>
                <a:cubicBezTo>
                  <a:pt x="16941" y="6076"/>
                  <a:pt x="16824" y="6120"/>
                  <a:pt x="16735" y="6209"/>
                </a:cubicBezTo>
                <a:cubicBezTo>
                  <a:pt x="16557" y="6388"/>
                  <a:pt x="16557" y="6677"/>
                  <a:pt x="16735" y="6854"/>
                </a:cubicBezTo>
                <a:lnTo>
                  <a:pt x="21027" y="11148"/>
                </a:lnTo>
                <a:lnTo>
                  <a:pt x="19299" y="11148"/>
                </a:lnTo>
                <a:lnTo>
                  <a:pt x="19020" y="10869"/>
                </a:lnTo>
                <a:cubicBezTo>
                  <a:pt x="18931" y="10780"/>
                  <a:pt x="18815" y="10735"/>
                  <a:pt x="18698" y="10735"/>
                </a:cubicBezTo>
                <a:cubicBezTo>
                  <a:pt x="18581" y="10735"/>
                  <a:pt x="18464" y="10780"/>
                  <a:pt x="18375" y="10869"/>
                </a:cubicBezTo>
                <a:cubicBezTo>
                  <a:pt x="18298" y="10946"/>
                  <a:pt x="18254" y="11045"/>
                  <a:pt x="18245" y="11148"/>
                </a:cubicBezTo>
                <a:lnTo>
                  <a:pt x="16279" y="11148"/>
                </a:lnTo>
                <a:lnTo>
                  <a:pt x="14363" y="9230"/>
                </a:lnTo>
                <a:cubicBezTo>
                  <a:pt x="14273" y="9142"/>
                  <a:pt x="14157" y="9097"/>
                  <a:pt x="14040" y="9097"/>
                </a:cubicBezTo>
                <a:cubicBezTo>
                  <a:pt x="13923" y="9097"/>
                  <a:pt x="13806" y="9142"/>
                  <a:pt x="13716" y="9230"/>
                </a:cubicBezTo>
                <a:cubicBezTo>
                  <a:pt x="13539" y="9409"/>
                  <a:pt x="13539" y="9698"/>
                  <a:pt x="13716" y="9876"/>
                </a:cubicBezTo>
                <a:lnTo>
                  <a:pt x="14988" y="11148"/>
                </a:lnTo>
                <a:lnTo>
                  <a:pt x="13258" y="11148"/>
                </a:lnTo>
                <a:lnTo>
                  <a:pt x="12851" y="10741"/>
                </a:lnTo>
                <a:cubicBezTo>
                  <a:pt x="12762" y="10651"/>
                  <a:pt x="12645" y="10607"/>
                  <a:pt x="12528" y="10607"/>
                </a:cubicBezTo>
                <a:cubicBezTo>
                  <a:pt x="12411" y="10607"/>
                  <a:pt x="12294" y="10651"/>
                  <a:pt x="12206" y="10741"/>
                </a:cubicBezTo>
                <a:cubicBezTo>
                  <a:pt x="12095" y="10850"/>
                  <a:pt x="12052" y="11004"/>
                  <a:pt x="12080" y="11148"/>
                </a:cubicBezTo>
                <a:lnTo>
                  <a:pt x="8696" y="11148"/>
                </a:lnTo>
                <a:lnTo>
                  <a:pt x="18253" y="1591"/>
                </a:lnTo>
                <a:cubicBezTo>
                  <a:pt x="18704" y="1139"/>
                  <a:pt x="19298" y="912"/>
                  <a:pt x="19891" y="912"/>
                </a:cubicBezTo>
                <a:cubicBezTo>
                  <a:pt x="20484" y="912"/>
                  <a:pt x="21078" y="1139"/>
                  <a:pt x="21530" y="1591"/>
                </a:cubicBezTo>
                <a:lnTo>
                  <a:pt x="28250" y="8311"/>
                </a:lnTo>
                <a:cubicBezTo>
                  <a:pt x="28338" y="8400"/>
                  <a:pt x="28455" y="8444"/>
                  <a:pt x="28572" y="8444"/>
                </a:cubicBezTo>
                <a:cubicBezTo>
                  <a:pt x="28689" y="8444"/>
                  <a:pt x="28806" y="8400"/>
                  <a:pt x="28895" y="8311"/>
                </a:cubicBezTo>
                <a:cubicBezTo>
                  <a:pt x="29073" y="8133"/>
                  <a:pt x="29073" y="7844"/>
                  <a:pt x="28895" y="7667"/>
                </a:cubicBezTo>
                <a:lnTo>
                  <a:pt x="22174" y="946"/>
                </a:lnTo>
                <a:cubicBezTo>
                  <a:pt x="21545" y="316"/>
                  <a:pt x="20717" y="1"/>
                  <a:pt x="1989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3"/>
          <p:cNvSpPr txBox="1">
            <a:spLocks noGrp="1"/>
          </p:cNvSpPr>
          <p:nvPr>
            <p:ph type="subTitle" idx="3"/>
          </p:nvPr>
        </p:nvSpPr>
        <p:spPr>
          <a:xfrm>
            <a:off x="850975" y="3106175"/>
            <a:ext cx="2143800" cy="7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Short body text</a:t>
            </a:r>
            <a:endParaRPr dirty="0"/>
          </a:p>
        </p:txBody>
      </p:sp>
      <p:sp>
        <p:nvSpPr>
          <p:cNvPr id="507" name="Google Shape;507;p33"/>
          <p:cNvSpPr txBox="1">
            <a:spLocks noGrp="1"/>
          </p:cNvSpPr>
          <p:nvPr>
            <p:ph type="subTitle" idx="4"/>
          </p:nvPr>
        </p:nvSpPr>
        <p:spPr>
          <a:xfrm>
            <a:off x="850975" y="2781825"/>
            <a:ext cx="2143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Header</a:t>
            </a:r>
            <a:endParaRPr dirty="0"/>
          </a:p>
        </p:txBody>
      </p:sp>
      <p:sp>
        <p:nvSpPr>
          <p:cNvPr id="508" name="Google Shape;508;p33"/>
          <p:cNvSpPr txBox="1">
            <a:spLocks noGrp="1"/>
          </p:cNvSpPr>
          <p:nvPr>
            <p:ph type="subTitle" idx="5"/>
          </p:nvPr>
        </p:nvSpPr>
        <p:spPr>
          <a:xfrm>
            <a:off x="6108775" y="3106175"/>
            <a:ext cx="2143800" cy="7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Short body text</a:t>
            </a:r>
          </a:p>
        </p:txBody>
      </p:sp>
      <p:sp>
        <p:nvSpPr>
          <p:cNvPr id="509" name="Google Shape;509;p33"/>
          <p:cNvSpPr txBox="1">
            <a:spLocks noGrp="1"/>
          </p:cNvSpPr>
          <p:nvPr>
            <p:ph type="subTitle" idx="6"/>
          </p:nvPr>
        </p:nvSpPr>
        <p:spPr>
          <a:xfrm>
            <a:off x="6108775" y="2781825"/>
            <a:ext cx="2143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Header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4"/>
          <p:cNvSpPr txBox="1">
            <a:spLocks noGrp="1"/>
          </p:cNvSpPr>
          <p:nvPr>
            <p:ph type="subTitle" idx="3"/>
          </p:nvPr>
        </p:nvSpPr>
        <p:spPr>
          <a:xfrm>
            <a:off x="719975" y="3948475"/>
            <a:ext cx="23055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Short body text</a:t>
            </a:r>
          </a:p>
        </p:txBody>
      </p:sp>
      <p:sp>
        <p:nvSpPr>
          <p:cNvPr id="515" name="Google Shape;515;p34"/>
          <p:cNvSpPr txBox="1">
            <a:spLocks noGrp="1"/>
          </p:cNvSpPr>
          <p:nvPr>
            <p:ph type="title"/>
          </p:nvPr>
        </p:nvSpPr>
        <p:spPr>
          <a:xfrm>
            <a:off x="731520" y="4480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</a:t>
            </a:r>
            <a:endParaRPr dirty="0"/>
          </a:p>
        </p:txBody>
      </p:sp>
      <p:sp>
        <p:nvSpPr>
          <p:cNvPr id="516" name="Google Shape;516;p34"/>
          <p:cNvSpPr txBox="1">
            <a:spLocks noGrp="1"/>
          </p:cNvSpPr>
          <p:nvPr>
            <p:ph type="subTitle" idx="1"/>
          </p:nvPr>
        </p:nvSpPr>
        <p:spPr>
          <a:xfrm>
            <a:off x="719975" y="2134075"/>
            <a:ext cx="23055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Short body text</a:t>
            </a:r>
            <a:endParaRPr dirty="0"/>
          </a:p>
        </p:txBody>
      </p:sp>
      <p:sp>
        <p:nvSpPr>
          <p:cNvPr id="517" name="Google Shape;517;p34"/>
          <p:cNvSpPr txBox="1">
            <a:spLocks noGrp="1"/>
          </p:cNvSpPr>
          <p:nvPr>
            <p:ph type="subTitle" idx="2"/>
          </p:nvPr>
        </p:nvSpPr>
        <p:spPr>
          <a:xfrm>
            <a:off x="3419250" y="2134075"/>
            <a:ext cx="23055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Short body text</a:t>
            </a:r>
          </a:p>
        </p:txBody>
      </p:sp>
      <p:sp>
        <p:nvSpPr>
          <p:cNvPr id="518" name="Google Shape;518;p34"/>
          <p:cNvSpPr txBox="1">
            <a:spLocks noGrp="1"/>
          </p:cNvSpPr>
          <p:nvPr>
            <p:ph type="subTitle" idx="4"/>
          </p:nvPr>
        </p:nvSpPr>
        <p:spPr>
          <a:xfrm>
            <a:off x="3419250" y="3948475"/>
            <a:ext cx="23055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Short body text</a:t>
            </a:r>
          </a:p>
        </p:txBody>
      </p:sp>
      <p:sp>
        <p:nvSpPr>
          <p:cNvPr id="519" name="Google Shape;519;p34"/>
          <p:cNvSpPr txBox="1">
            <a:spLocks noGrp="1"/>
          </p:cNvSpPr>
          <p:nvPr>
            <p:ph type="subTitle" idx="5"/>
          </p:nvPr>
        </p:nvSpPr>
        <p:spPr>
          <a:xfrm>
            <a:off x="6118525" y="2134075"/>
            <a:ext cx="23055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Short body text</a:t>
            </a:r>
          </a:p>
        </p:txBody>
      </p:sp>
      <p:sp>
        <p:nvSpPr>
          <p:cNvPr id="520" name="Google Shape;520;p34"/>
          <p:cNvSpPr txBox="1">
            <a:spLocks noGrp="1"/>
          </p:cNvSpPr>
          <p:nvPr>
            <p:ph type="subTitle" idx="6"/>
          </p:nvPr>
        </p:nvSpPr>
        <p:spPr>
          <a:xfrm>
            <a:off x="6118525" y="3948475"/>
            <a:ext cx="23055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Short body text</a:t>
            </a:r>
          </a:p>
        </p:txBody>
      </p:sp>
      <p:sp>
        <p:nvSpPr>
          <p:cNvPr id="521" name="Google Shape;521;p34"/>
          <p:cNvSpPr txBox="1">
            <a:spLocks noGrp="1"/>
          </p:cNvSpPr>
          <p:nvPr>
            <p:ph type="subTitle" idx="7"/>
          </p:nvPr>
        </p:nvSpPr>
        <p:spPr>
          <a:xfrm>
            <a:off x="719975" y="189462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Header</a:t>
            </a:r>
            <a:endParaRPr dirty="0"/>
          </a:p>
        </p:txBody>
      </p:sp>
      <p:sp>
        <p:nvSpPr>
          <p:cNvPr id="522" name="Google Shape;522;p34"/>
          <p:cNvSpPr txBox="1">
            <a:spLocks noGrp="1"/>
          </p:cNvSpPr>
          <p:nvPr>
            <p:ph type="subTitle" idx="8"/>
          </p:nvPr>
        </p:nvSpPr>
        <p:spPr>
          <a:xfrm>
            <a:off x="3419244" y="189462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Header</a:t>
            </a:r>
          </a:p>
        </p:txBody>
      </p:sp>
      <p:sp>
        <p:nvSpPr>
          <p:cNvPr id="523" name="Google Shape;523;p34"/>
          <p:cNvSpPr txBox="1">
            <a:spLocks noGrp="1"/>
          </p:cNvSpPr>
          <p:nvPr>
            <p:ph type="subTitle" idx="9"/>
          </p:nvPr>
        </p:nvSpPr>
        <p:spPr>
          <a:xfrm>
            <a:off x="6118520" y="189462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Header</a:t>
            </a:r>
          </a:p>
        </p:txBody>
      </p:sp>
      <p:sp>
        <p:nvSpPr>
          <p:cNvPr id="524" name="Google Shape;524;p34"/>
          <p:cNvSpPr txBox="1">
            <a:spLocks noGrp="1"/>
          </p:cNvSpPr>
          <p:nvPr>
            <p:ph type="subTitle" idx="13"/>
          </p:nvPr>
        </p:nvSpPr>
        <p:spPr>
          <a:xfrm>
            <a:off x="719975" y="370907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Header</a:t>
            </a:r>
            <a:endParaRPr dirty="0"/>
          </a:p>
        </p:txBody>
      </p:sp>
      <p:sp>
        <p:nvSpPr>
          <p:cNvPr id="525" name="Google Shape;525;p34"/>
          <p:cNvSpPr txBox="1">
            <a:spLocks noGrp="1"/>
          </p:cNvSpPr>
          <p:nvPr>
            <p:ph type="subTitle" idx="14"/>
          </p:nvPr>
        </p:nvSpPr>
        <p:spPr>
          <a:xfrm>
            <a:off x="3419250" y="370907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Header</a:t>
            </a:r>
            <a:endParaRPr dirty="0"/>
          </a:p>
        </p:txBody>
      </p:sp>
      <p:sp>
        <p:nvSpPr>
          <p:cNvPr id="526" name="Google Shape;526;p34"/>
          <p:cNvSpPr txBox="1">
            <a:spLocks noGrp="1"/>
          </p:cNvSpPr>
          <p:nvPr>
            <p:ph type="subTitle" idx="15"/>
          </p:nvPr>
        </p:nvSpPr>
        <p:spPr>
          <a:xfrm>
            <a:off x="6118525" y="3709075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Header</a:t>
            </a:r>
          </a:p>
        </p:txBody>
      </p:sp>
      <p:sp>
        <p:nvSpPr>
          <p:cNvPr id="527" name="Google Shape;527;p34"/>
          <p:cNvSpPr/>
          <p:nvPr/>
        </p:nvSpPr>
        <p:spPr>
          <a:xfrm>
            <a:off x="2725675" y="1027900"/>
            <a:ext cx="964050" cy="87200"/>
          </a:xfrm>
          <a:custGeom>
            <a:avLst/>
            <a:gdLst/>
            <a:ahLst/>
            <a:cxnLst/>
            <a:rect l="l" t="t" r="r" b="b"/>
            <a:pathLst>
              <a:path w="38562" h="3488" extrusionOk="0">
                <a:moveTo>
                  <a:pt x="25881" y="208"/>
                </a:moveTo>
                <a:cubicBezTo>
                  <a:pt x="25883" y="227"/>
                  <a:pt x="25884" y="246"/>
                  <a:pt x="25886" y="265"/>
                </a:cubicBezTo>
                <a:lnTo>
                  <a:pt x="25877" y="265"/>
                </a:lnTo>
                <a:cubicBezTo>
                  <a:pt x="25876" y="246"/>
                  <a:pt x="25874" y="227"/>
                  <a:pt x="25873" y="208"/>
                </a:cubicBezTo>
                <a:close/>
                <a:moveTo>
                  <a:pt x="20163" y="181"/>
                </a:moveTo>
                <a:cubicBezTo>
                  <a:pt x="20169" y="212"/>
                  <a:pt x="20174" y="243"/>
                  <a:pt x="20180" y="274"/>
                </a:cubicBezTo>
                <a:cubicBezTo>
                  <a:pt x="20173" y="275"/>
                  <a:pt x="20164" y="278"/>
                  <a:pt x="20157" y="280"/>
                </a:cubicBezTo>
                <a:cubicBezTo>
                  <a:pt x="20154" y="249"/>
                  <a:pt x="20152" y="217"/>
                  <a:pt x="20151" y="186"/>
                </a:cubicBezTo>
                <a:cubicBezTo>
                  <a:pt x="20154" y="184"/>
                  <a:pt x="20158" y="183"/>
                  <a:pt x="20163" y="181"/>
                </a:cubicBezTo>
                <a:close/>
                <a:moveTo>
                  <a:pt x="18637" y="295"/>
                </a:moveTo>
                <a:cubicBezTo>
                  <a:pt x="18639" y="314"/>
                  <a:pt x="18640" y="333"/>
                  <a:pt x="18641" y="352"/>
                </a:cubicBezTo>
                <a:lnTo>
                  <a:pt x="18633" y="352"/>
                </a:lnTo>
                <a:cubicBezTo>
                  <a:pt x="18631" y="333"/>
                  <a:pt x="18630" y="314"/>
                  <a:pt x="18628" y="295"/>
                </a:cubicBezTo>
                <a:close/>
                <a:moveTo>
                  <a:pt x="17509" y="408"/>
                </a:moveTo>
                <a:cubicBezTo>
                  <a:pt x="17510" y="410"/>
                  <a:pt x="17511" y="412"/>
                  <a:pt x="17512" y="414"/>
                </a:cubicBezTo>
                <a:lnTo>
                  <a:pt x="17512" y="414"/>
                </a:lnTo>
                <a:cubicBezTo>
                  <a:pt x="17512" y="414"/>
                  <a:pt x="17512" y="414"/>
                  <a:pt x="17512" y="414"/>
                </a:cubicBezTo>
                <a:cubicBezTo>
                  <a:pt x="17510" y="434"/>
                  <a:pt x="17504" y="451"/>
                  <a:pt x="17498" y="465"/>
                </a:cubicBezTo>
                <a:cubicBezTo>
                  <a:pt x="17495" y="459"/>
                  <a:pt x="17492" y="453"/>
                  <a:pt x="17488" y="448"/>
                </a:cubicBezTo>
                <a:cubicBezTo>
                  <a:pt x="17495" y="434"/>
                  <a:pt x="17503" y="421"/>
                  <a:pt x="17509" y="408"/>
                </a:cubicBezTo>
                <a:close/>
                <a:moveTo>
                  <a:pt x="17528" y="367"/>
                </a:moveTo>
                <a:cubicBezTo>
                  <a:pt x="17531" y="383"/>
                  <a:pt x="17535" y="398"/>
                  <a:pt x="17540" y="414"/>
                </a:cubicBezTo>
                <a:cubicBezTo>
                  <a:pt x="17556" y="414"/>
                  <a:pt x="17573" y="417"/>
                  <a:pt x="17592" y="420"/>
                </a:cubicBezTo>
                <a:cubicBezTo>
                  <a:pt x="17595" y="453"/>
                  <a:pt x="17598" y="478"/>
                  <a:pt x="17603" y="515"/>
                </a:cubicBezTo>
                <a:cubicBezTo>
                  <a:pt x="17585" y="520"/>
                  <a:pt x="17570" y="523"/>
                  <a:pt x="17551" y="527"/>
                </a:cubicBezTo>
                <a:cubicBezTo>
                  <a:pt x="17545" y="481"/>
                  <a:pt x="17542" y="448"/>
                  <a:pt x="17538" y="412"/>
                </a:cubicBezTo>
                <a:cubicBezTo>
                  <a:pt x="17532" y="414"/>
                  <a:pt x="17524" y="414"/>
                  <a:pt x="17515" y="414"/>
                </a:cubicBezTo>
                <a:lnTo>
                  <a:pt x="17515" y="414"/>
                </a:lnTo>
                <a:cubicBezTo>
                  <a:pt x="17518" y="395"/>
                  <a:pt x="17522" y="382"/>
                  <a:pt x="17528" y="367"/>
                </a:cubicBezTo>
                <a:close/>
                <a:moveTo>
                  <a:pt x="15365" y="534"/>
                </a:moveTo>
                <a:cubicBezTo>
                  <a:pt x="15368" y="573"/>
                  <a:pt x="15371" y="609"/>
                  <a:pt x="15372" y="648"/>
                </a:cubicBezTo>
                <a:lnTo>
                  <a:pt x="15359" y="648"/>
                </a:lnTo>
                <a:cubicBezTo>
                  <a:pt x="15356" y="611"/>
                  <a:pt x="15355" y="573"/>
                  <a:pt x="15352" y="534"/>
                </a:cubicBezTo>
                <a:close/>
                <a:moveTo>
                  <a:pt x="10029" y="689"/>
                </a:moveTo>
                <a:cubicBezTo>
                  <a:pt x="10029" y="695"/>
                  <a:pt x="10029" y="701"/>
                  <a:pt x="10029" y="708"/>
                </a:cubicBezTo>
                <a:lnTo>
                  <a:pt x="10001" y="708"/>
                </a:lnTo>
                <a:cubicBezTo>
                  <a:pt x="10001" y="701"/>
                  <a:pt x="10001" y="695"/>
                  <a:pt x="10001" y="689"/>
                </a:cubicBezTo>
                <a:close/>
                <a:moveTo>
                  <a:pt x="9573" y="626"/>
                </a:moveTo>
                <a:cubicBezTo>
                  <a:pt x="9576" y="657"/>
                  <a:pt x="9577" y="689"/>
                  <a:pt x="9580" y="720"/>
                </a:cubicBezTo>
                <a:cubicBezTo>
                  <a:pt x="9576" y="721"/>
                  <a:pt x="9571" y="723"/>
                  <a:pt x="9565" y="723"/>
                </a:cubicBezTo>
                <a:cubicBezTo>
                  <a:pt x="9561" y="692"/>
                  <a:pt x="9555" y="661"/>
                  <a:pt x="9549" y="629"/>
                </a:cubicBezTo>
                <a:cubicBezTo>
                  <a:pt x="9558" y="629"/>
                  <a:pt x="9565" y="627"/>
                  <a:pt x="9573" y="626"/>
                </a:cubicBezTo>
                <a:close/>
                <a:moveTo>
                  <a:pt x="34248" y="632"/>
                </a:moveTo>
                <a:cubicBezTo>
                  <a:pt x="34253" y="662"/>
                  <a:pt x="34259" y="693"/>
                  <a:pt x="34264" y="724"/>
                </a:cubicBezTo>
                <a:cubicBezTo>
                  <a:pt x="34257" y="726"/>
                  <a:pt x="34248" y="727"/>
                  <a:pt x="34241" y="730"/>
                </a:cubicBezTo>
                <a:cubicBezTo>
                  <a:pt x="34239" y="699"/>
                  <a:pt x="34237" y="667"/>
                  <a:pt x="34235" y="636"/>
                </a:cubicBezTo>
                <a:cubicBezTo>
                  <a:pt x="34239" y="634"/>
                  <a:pt x="34244" y="633"/>
                  <a:pt x="34248" y="632"/>
                </a:cubicBezTo>
                <a:close/>
                <a:moveTo>
                  <a:pt x="9726" y="746"/>
                </a:moveTo>
                <a:cubicBezTo>
                  <a:pt x="9726" y="752"/>
                  <a:pt x="9726" y="760"/>
                  <a:pt x="9727" y="765"/>
                </a:cubicBezTo>
                <a:lnTo>
                  <a:pt x="9699" y="765"/>
                </a:lnTo>
                <a:cubicBezTo>
                  <a:pt x="9698" y="760"/>
                  <a:pt x="9698" y="752"/>
                  <a:pt x="9698" y="746"/>
                </a:cubicBezTo>
                <a:close/>
                <a:moveTo>
                  <a:pt x="8418" y="793"/>
                </a:moveTo>
                <a:lnTo>
                  <a:pt x="8418" y="793"/>
                </a:lnTo>
                <a:cubicBezTo>
                  <a:pt x="8418" y="794"/>
                  <a:pt x="8419" y="795"/>
                  <a:pt x="8419" y="796"/>
                </a:cubicBezTo>
                <a:cubicBezTo>
                  <a:pt x="8419" y="796"/>
                  <a:pt x="8419" y="794"/>
                  <a:pt x="8418" y="793"/>
                </a:cubicBezTo>
                <a:close/>
                <a:moveTo>
                  <a:pt x="14932" y="762"/>
                </a:moveTo>
                <a:cubicBezTo>
                  <a:pt x="14932" y="782"/>
                  <a:pt x="14934" y="799"/>
                  <a:pt x="14935" y="818"/>
                </a:cubicBezTo>
                <a:lnTo>
                  <a:pt x="14927" y="818"/>
                </a:lnTo>
                <a:cubicBezTo>
                  <a:pt x="14925" y="799"/>
                  <a:pt x="14924" y="782"/>
                  <a:pt x="14922" y="762"/>
                </a:cubicBezTo>
                <a:close/>
                <a:moveTo>
                  <a:pt x="9276" y="843"/>
                </a:moveTo>
                <a:cubicBezTo>
                  <a:pt x="9277" y="861"/>
                  <a:pt x="9279" y="880"/>
                  <a:pt x="9280" y="899"/>
                </a:cubicBezTo>
                <a:lnTo>
                  <a:pt x="9271" y="899"/>
                </a:lnTo>
                <a:cubicBezTo>
                  <a:pt x="9270" y="880"/>
                  <a:pt x="9268" y="861"/>
                  <a:pt x="9267" y="843"/>
                </a:cubicBezTo>
                <a:close/>
                <a:moveTo>
                  <a:pt x="8325" y="907"/>
                </a:moveTo>
                <a:lnTo>
                  <a:pt x="8325" y="907"/>
                </a:lnTo>
                <a:cubicBezTo>
                  <a:pt x="8323" y="907"/>
                  <a:pt x="8317" y="907"/>
                  <a:pt x="8312" y="908"/>
                </a:cubicBezTo>
                <a:cubicBezTo>
                  <a:pt x="8312" y="909"/>
                  <a:pt x="8312" y="911"/>
                  <a:pt x="8313" y="912"/>
                </a:cubicBezTo>
                <a:lnTo>
                  <a:pt x="8313" y="912"/>
                </a:lnTo>
                <a:cubicBezTo>
                  <a:pt x="8317" y="911"/>
                  <a:pt x="8321" y="909"/>
                  <a:pt x="8325" y="907"/>
                </a:cubicBezTo>
                <a:close/>
                <a:moveTo>
                  <a:pt x="11646" y="826"/>
                </a:moveTo>
                <a:lnTo>
                  <a:pt x="11646" y="826"/>
                </a:lnTo>
                <a:cubicBezTo>
                  <a:pt x="11632" y="857"/>
                  <a:pt x="11621" y="883"/>
                  <a:pt x="11610" y="908"/>
                </a:cubicBezTo>
                <a:lnTo>
                  <a:pt x="11610" y="908"/>
                </a:lnTo>
                <a:cubicBezTo>
                  <a:pt x="11597" y="914"/>
                  <a:pt x="11586" y="916"/>
                  <a:pt x="11578" y="916"/>
                </a:cubicBezTo>
                <a:cubicBezTo>
                  <a:pt x="11550" y="916"/>
                  <a:pt x="11548" y="886"/>
                  <a:pt x="11546" y="846"/>
                </a:cubicBezTo>
                <a:cubicBezTo>
                  <a:pt x="11568" y="842"/>
                  <a:pt x="11593" y="837"/>
                  <a:pt x="11646" y="826"/>
                </a:cubicBezTo>
                <a:close/>
                <a:moveTo>
                  <a:pt x="12577" y="729"/>
                </a:moveTo>
                <a:cubicBezTo>
                  <a:pt x="12583" y="733"/>
                  <a:pt x="12592" y="733"/>
                  <a:pt x="12596" y="742"/>
                </a:cubicBezTo>
                <a:cubicBezTo>
                  <a:pt x="12618" y="801"/>
                  <a:pt x="12639" y="862"/>
                  <a:pt x="12665" y="940"/>
                </a:cubicBezTo>
                <a:lnTo>
                  <a:pt x="12598" y="940"/>
                </a:lnTo>
                <a:cubicBezTo>
                  <a:pt x="12583" y="893"/>
                  <a:pt x="12567" y="842"/>
                  <a:pt x="12551" y="792"/>
                </a:cubicBezTo>
                <a:cubicBezTo>
                  <a:pt x="12558" y="771"/>
                  <a:pt x="12567" y="752"/>
                  <a:pt x="12577" y="729"/>
                </a:cubicBezTo>
                <a:close/>
                <a:moveTo>
                  <a:pt x="5713" y="932"/>
                </a:moveTo>
                <a:cubicBezTo>
                  <a:pt x="5716" y="932"/>
                  <a:pt x="5719" y="933"/>
                  <a:pt x="5723" y="933"/>
                </a:cubicBezTo>
                <a:cubicBezTo>
                  <a:pt x="5723" y="939"/>
                  <a:pt x="5723" y="945"/>
                  <a:pt x="5724" y="951"/>
                </a:cubicBezTo>
                <a:lnTo>
                  <a:pt x="5696" y="951"/>
                </a:lnTo>
                <a:cubicBezTo>
                  <a:pt x="5695" y="945"/>
                  <a:pt x="5695" y="939"/>
                  <a:pt x="5695" y="933"/>
                </a:cubicBezTo>
                <a:cubicBezTo>
                  <a:pt x="5701" y="933"/>
                  <a:pt x="5706" y="932"/>
                  <a:pt x="5713" y="932"/>
                </a:cubicBezTo>
                <a:close/>
                <a:moveTo>
                  <a:pt x="10323" y="605"/>
                </a:moveTo>
                <a:cubicBezTo>
                  <a:pt x="10328" y="620"/>
                  <a:pt x="10332" y="634"/>
                  <a:pt x="10336" y="648"/>
                </a:cubicBezTo>
                <a:cubicBezTo>
                  <a:pt x="10322" y="664"/>
                  <a:pt x="10305" y="679"/>
                  <a:pt x="10291" y="693"/>
                </a:cubicBezTo>
                <a:cubicBezTo>
                  <a:pt x="10295" y="702"/>
                  <a:pt x="10300" y="712"/>
                  <a:pt x="10303" y="721"/>
                </a:cubicBezTo>
                <a:lnTo>
                  <a:pt x="10183" y="721"/>
                </a:lnTo>
                <a:cubicBezTo>
                  <a:pt x="10170" y="801"/>
                  <a:pt x="10158" y="873"/>
                  <a:pt x="10144" y="974"/>
                </a:cubicBezTo>
                <a:cubicBezTo>
                  <a:pt x="10132" y="902"/>
                  <a:pt x="10124" y="857"/>
                  <a:pt x="10116" y="802"/>
                </a:cubicBezTo>
                <a:cubicBezTo>
                  <a:pt x="10104" y="793"/>
                  <a:pt x="10086" y="783"/>
                  <a:pt x="10069" y="770"/>
                </a:cubicBezTo>
                <a:cubicBezTo>
                  <a:pt x="10069" y="758"/>
                  <a:pt x="10069" y="743"/>
                  <a:pt x="10072" y="732"/>
                </a:cubicBezTo>
                <a:cubicBezTo>
                  <a:pt x="10076" y="717"/>
                  <a:pt x="10080" y="696"/>
                  <a:pt x="10088" y="693"/>
                </a:cubicBezTo>
                <a:cubicBezTo>
                  <a:pt x="10166" y="662"/>
                  <a:pt x="10245" y="634"/>
                  <a:pt x="10323" y="605"/>
                </a:cubicBezTo>
                <a:close/>
                <a:moveTo>
                  <a:pt x="18622" y="923"/>
                </a:moveTo>
                <a:cubicBezTo>
                  <a:pt x="18625" y="929"/>
                  <a:pt x="18628" y="935"/>
                  <a:pt x="18633" y="940"/>
                </a:cubicBezTo>
                <a:cubicBezTo>
                  <a:pt x="18625" y="954"/>
                  <a:pt x="18619" y="967"/>
                  <a:pt x="18612" y="980"/>
                </a:cubicBezTo>
                <a:cubicBezTo>
                  <a:pt x="18609" y="976"/>
                  <a:pt x="18608" y="973"/>
                  <a:pt x="18606" y="968"/>
                </a:cubicBezTo>
                <a:lnTo>
                  <a:pt x="18606" y="968"/>
                </a:lnTo>
                <a:cubicBezTo>
                  <a:pt x="18608" y="971"/>
                  <a:pt x="18611" y="976"/>
                  <a:pt x="18612" y="979"/>
                </a:cubicBezTo>
                <a:cubicBezTo>
                  <a:pt x="18612" y="954"/>
                  <a:pt x="18616" y="938"/>
                  <a:pt x="18622" y="923"/>
                </a:cubicBezTo>
                <a:close/>
                <a:moveTo>
                  <a:pt x="12111" y="963"/>
                </a:moveTo>
                <a:cubicBezTo>
                  <a:pt x="12111" y="968"/>
                  <a:pt x="12111" y="974"/>
                  <a:pt x="12112" y="982"/>
                </a:cubicBezTo>
                <a:lnTo>
                  <a:pt x="12084" y="982"/>
                </a:lnTo>
                <a:cubicBezTo>
                  <a:pt x="12083" y="974"/>
                  <a:pt x="12083" y="968"/>
                  <a:pt x="12083" y="963"/>
                </a:cubicBezTo>
                <a:close/>
                <a:moveTo>
                  <a:pt x="11999" y="958"/>
                </a:moveTo>
                <a:cubicBezTo>
                  <a:pt x="11999" y="967"/>
                  <a:pt x="12000" y="977"/>
                  <a:pt x="12000" y="986"/>
                </a:cubicBezTo>
                <a:cubicBezTo>
                  <a:pt x="11981" y="986"/>
                  <a:pt x="11964" y="986"/>
                  <a:pt x="11944" y="988"/>
                </a:cubicBezTo>
                <a:cubicBezTo>
                  <a:pt x="11944" y="977"/>
                  <a:pt x="11943" y="968"/>
                  <a:pt x="11943" y="958"/>
                </a:cubicBezTo>
                <a:close/>
                <a:moveTo>
                  <a:pt x="11712" y="898"/>
                </a:moveTo>
                <a:cubicBezTo>
                  <a:pt x="11715" y="930"/>
                  <a:pt x="11718" y="954"/>
                  <a:pt x="11722" y="990"/>
                </a:cubicBezTo>
                <a:cubicBezTo>
                  <a:pt x="11696" y="990"/>
                  <a:pt x="11671" y="992"/>
                  <a:pt x="11641" y="992"/>
                </a:cubicBezTo>
                <a:cubicBezTo>
                  <a:pt x="11639" y="974"/>
                  <a:pt x="11637" y="955"/>
                  <a:pt x="11635" y="938"/>
                </a:cubicBezTo>
                <a:lnTo>
                  <a:pt x="11635" y="938"/>
                </a:lnTo>
                <a:cubicBezTo>
                  <a:pt x="11675" y="898"/>
                  <a:pt x="11693" y="898"/>
                  <a:pt x="11712" y="898"/>
                </a:cubicBezTo>
                <a:close/>
                <a:moveTo>
                  <a:pt x="10089" y="901"/>
                </a:moveTo>
                <a:cubicBezTo>
                  <a:pt x="10094" y="932"/>
                  <a:pt x="10099" y="963"/>
                  <a:pt x="10105" y="993"/>
                </a:cubicBezTo>
                <a:lnTo>
                  <a:pt x="10082" y="999"/>
                </a:lnTo>
                <a:cubicBezTo>
                  <a:pt x="10080" y="968"/>
                  <a:pt x="10077" y="938"/>
                  <a:pt x="10076" y="907"/>
                </a:cubicBezTo>
                <a:cubicBezTo>
                  <a:pt x="10080" y="905"/>
                  <a:pt x="10085" y="904"/>
                  <a:pt x="10089" y="901"/>
                </a:cubicBezTo>
                <a:close/>
                <a:moveTo>
                  <a:pt x="9614" y="904"/>
                </a:moveTo>
                <a:cubicBezTo>
                  <a:pt x="9620" y="935"/>
                  <a:pt x="9626" y="965"/>
                  <a:pt x="9632" y="996"/>
                </a:cubicBezTo>
                <a:cubicBezTo>
                  <a:pt x="9624" y="998"/>
                  <a:pt x="9615" y="999"/>
                  <a:pt x="9608" y="1002"/>
                </a:cubicBezTo>
                <a:cubicBezTo>
                  <a:pt x="9605" y="970"/>
                  <a:pt x="9604" y="939"/>
                  <a:pt x="9602" y="908"/>
                </a:cubicBezTo>
                <a:cubicBezTo>
                  <a:pt x="9607" y="907"/>
                  <a:pt x="9611" y="905"/>
                  <a:pt x="9614" y="904"/>
                </a:cubicBezTo>
                <a:close/>
                <a:moveTo>
                  <a:pt x="9955" y="896"/>
                </a:moveTo>
                <a:cubicBezTo>
                  <a:pt x="9959" y="939"/>
                  <a:pt x="9963" y="971"/>
                  <a:pt x="9966" y="1004"/>
                </a:cubicBezTo>
                <a:lnTo>
                  <a:pt x="9966" y="1004"/>
                </a:lnTo>
                <a:cubicBezTo>
                  <a:pt x="9959" y="1006"/>
                  <a:pt x="9952" y="1007"/>
                  <a:pt x="9945" y="1007"/>
                </a:cubicBezTo>
                <a:cubicBezTo>
                  <a:pt x="9935" y="1007"/>
                  <a:pt x="9925" y="1005"/>
                  <a:pt x="9914" y="1004"/>
                </a:cubicBezTo>
                <a:cubicBezTo>
                  <a:pt x="9910" y="970"/>
                  <a:pt x="9908" y="945"/>
                  <a:pt x="9904" y="908"/>
                </a:cubicBezTo>
                <a:cubicBezTo>
                  <a:pt x="9920" y="904"/>
                  <a:pt x="9935" y="901"/>
                  <a:pt x="9955" y="896"/>
                </a:cubicBezTo>
                <a:close/>
                <a:moveTo>
                  <a:pt x="18606" y="968"/>
                </a:moveTo>
                <a:cubicBezTo>
                  <a:pt x="18606" y="995"/>
                  <a:pt x="18602" y="1010"/>
                  <a:pt x="18596" y="1026"/>
                </a:cubicBezTo>
                <a:cubicBezTo>
                  <a:pt x="18593" y="1020"/>
                  <a:pt x="18588" y="1014"/>
                  <a:pt x="18586" y="1008"/>
                </a:cubicBezTo>
                <a:cubicBezTo>
                  <a:pt x="18593" y="995"/>
                  <a:pt x="18599" y="982"/>
                  <a:pt x="18606" y="968"/>
                </a:cubicBezTo>
                <a:close/>
                <a:moveTo>
                  <a:pt x="12940" y="996"/>
                </a:moveTo>
                <a:cubicBezTo>
                  <a:pt x="12942" y="1015"/>
                  <a:pt x="12942" y="1035"/>
                  <a:pt x="12943" y="1054"/>
                </a:cubicBezTo>
                <a:lnTo>
                  <a:pt x="12935" y="1054"/>
                </a:lnTo>
                <a:cubicBezTo>
                  <a:pt x="12933" y="1035"/>
                  <a:pt x="12932" y="1015"/>
                  <a:pt x="12930" y="996"/>
                </a:cubicBezTo>
                <a:close/>
                <a:moveTo>
                  <a:pt x="9517" y="847"/>
                </a:moveTo>
                <a:cubicBezTo>
                  <a:pt x="9523" y="847"/>
                  <a:pt x="9528" y="847"/>
                  <a:pt x="9535" y="848"/>
                </a:cubicBezTo>
                <a:cubicBezTo>
                  <a:pt x="9524" y="907"/>
                  <a:pt x="9517" y="957"/>
                  <a:pt x="9499" y="1057"/>
                </a:cubicBezTo>
                <a:cubicBezTo>
                  <a:pt x="9493" y="952"/>
                  <a:pt x="9490" y="902"/>
                  <a:pt x="9486" y="848"/>
                </a:cubicBezTo>
                <a:cubicBezTo>
                  <a:pt x="9498" y="848"/>
                  <a:pt x="9507" y="847"/>
                  <a:pt x="9517" y="847"/>
                </a:cubicBezTo>
                <a:close/>
                <a:moveTo>
                  <a:pt x="6677" y="1042"/>
                </a:moveTo>
                <a:cubicBezTo>
                  <a:pt x="6677" y="1048"/>
                  <a:pt x="6679" y="1054"/>
                  <a:pt x="6679" y="1061"/>
                </a:cubicBezTo>
                <a:lnTo>
                  <a:pt x="6651" y="1061"/>
                </a:lnTo>
                <a:cubicBezTo>
                  <a:pt x="6651" y="1054"/>
                  <a:pt x="6649" y="1048"/>
                  <a:pt x="6649" y="1042"/>
                </a:cubicBezTo>
                <a:close/>
                <a:moveTo>
                  <a:pt x="9967" y="1009"/>
                </a:moveTo>
                <a:cubicBezTo>
                  <a:pt x="9967" y="1010"/>
                  <a:pt x="9967" y="1011"/>
                  <a:pt x="9967" y="1013"/>
                </a:cubicBezTo>
                <a:cubicBezTo>
                  <a:pt x="9977" y="1017"/>
                  <a:pt x="9985" y="1030"/>
                  <a:pt x="9994" y="1043"/>
                </a:cubicBezTo>
                <a:cubicBezTo>
                  <a:pt x="9992" y="1049"/>
                  <a:pt x="9989" y="1055"/>
                  <a:pt x="9986" y="1061"/>
                </a:cubicBezTo>
                <a:cubicBezTo>
                  <a:pt x="9979" y="1046"/>
                  <a:pt x="9971" y="1030"/>
                  <a:pt x="9964" y="1015"/>
                </a:cubicBezTo>
                <a:cubicBezTo>
                  <a:pt x="9965" y="1013"/>
                  <a:pt x="9966" y="1011"/>
                  <a:pt x="9967" y="1009"/>
                </a:cubicBezTo>
                <a:close/>
                <a:moveTo>
                  <a:pt x="6036" y="1043"/>
                </a:moveTo>
                <a:cubicBezTo>
                  <a:pt x="6037" y="1051"/>
                  <a:pt x="6037" y="1057"/>
                  <a:pt x="6037" y="1063"/>
                </a:cubicBezTo>
                <a:lnTo>
                  <a:pt x="6009" y="1063"/>
                </a:lnTo>
                <a:cubicBezTo>
                  <a:pt x="6009" y="1057"/>
                  <a:pt x="6009" y="1051"/>
                  <a:pt x="6008" y="1045"/>
                </a:cubicBezTo>
                <a:cubicBezTo>
                  <a:pt x="6018" y="1045"/>
                  <a:pt x="6027" y="1043"/>
                  <a:pt x="6036" y="1043"/>
                </a:cubicBezTo>
                <a:close/>
                <a:moveTo>
                  <a:pt x="32964" y="1026"/>
                </a:moveTo>
                <a:cubicBezTo>
                  <a:pt x="32965" y="1045"/>
                  <a:pt x="32967" y="1064"/>
                  <a:pt x="32968" y="1082"/>
                </a:cubicBezTo>
                <a:lnTo>
                  <a:pt x="32968" y="1083"/>
                </a:lnTo>
                <a:lnTo>
                  <a:pt x="32958" y="1083"/>
                </a:lnTo>
                <a:cubicBezTo>
                  <a:pt x="32958" y="1064"/>
                  <a:pt x="32957" y="1045"/>
                  <a:pt x="32955" y="1026"/>
                </a:cubicBezTo>
                <a:close/>
                <a:moveTo>
                  <a:pt x="5524" y="1027"/>
                </a:moveTo>
                <a:cubicBezTo>
                  <a:pt x="5525" y="1046"/>
                  <a:pt x="5527" y="1066"/>
                  <a:pt x="5528" y="1085"/>
                </a:cubicBezTo>
                <a:lnTo>
                  <a:pt x="5518" y="1085"/>
                </a:lnTo>
                <a:cubicBezTo>
                  <a:pt x="5518" y="1066"/>
                  <a:pt x="5517" y="1046"/>
                  <a:pt x="5515" y="1027"/>
                </a:cubicBezTo>
                <a:close/>
                <a:moveTo>
                  <a:pt x="9452" y="965"/>
                </a:moveTo>
                <a:cubicBezTo>
                  <a:pt x="9464" y="1046"/>
                  <a:pt x="9468" y="1071"/>
                  <a:pt x="9474" y="1110"/>
                </a:cubicBezTo>
                <a:lnTo>
                  <a:pt x="9429" y="1110"/>
                </a:lnTo>
                <a:cubicBezTo>
                  <a:pt x="9433" y="1080"/>
                  <a:pt x="9440" y="1041"/>
                  <a:pt x="9452" y="965"/>
                </a:cubicBezTo>
                <a:close/>
                <a:moveTo>
                  <a:pt x="5109" y="1086"/>
                </a:moveTo>
                <a:cubicBezTo>
                  <a:pt x="5111" y="1104"/>
                  <a:pt x="5112" y="1123"/>
                  <a:pt x="5113" y="1142"/>
                </a:cubicBezTo>
                <a:lnTo>
                  <a:pt x="5105" y="1142"/>
                </a:lnTo>
                <a:cubicBezTo>
                  <a:pt x="5103" y="1123"/>
                  <a:pt x="5102" y="1104"/>
                  <a:pt x="5100" y="1086"/>
                </a:cubicBezTo>
                <a:close/>
                <a:moveTo>
                  <a:pt x="6491" y="1155"/>
                </a:moveTo>
                <a:cubicBezTo>
                  <a:pt x="6491" y="1161"/>
                  <a:pt x="6491" y="1169"/>
                  <a:pt x="6492" y="1174"/>
                </a:cubicBezTo>
                <a:lnTo>
                  <a:pt x="6464" y="1174"/>
                </a:lnTo>
                <a:cubicBezTo>
                  <a:pt x="6463" y="1169"/>
                  <a:pt x="6463" y="1163"/>
                  <a:pt x="6463" y="1155"/>
                </a:cubicBezTo>
                <a:close/>
                <a:moveTo>
                  <a:pt x="6936" y="1149"/>
                </a:moveTo>
                <a:cubicBezTo>
                  <a:pt x="6936" y="1158"/>
                  <a:pt x="6938" y="1167"/>
                  <a:pt x="6938" y="1177"/>
                </a:cubicBezTo>
                <a:lnTo>
                  <a:pt x="6882" y="1177"/>
                </a:lnTo>
                <a:cubicBezTo>
                  <a:pt x="6882" y="1169"/>
                  <a:pt x="6880" y="1158"/>
                  <a:pt x="6880" y="1149"/>
                </a:cubicBezTo>
                <a:close/>
                <a:moveTo>
                  <a:pt x="12459" y="1186"/>
                </a:moveTo>
                <a:cubicBezTo>
                  <a:pt x="12461" y="1194"/>
                  <a:pt x="12461" y="1199"/>
                  <a:pt x="12461" y="1205"/>
                </a:cubicBezTo>
                <a:lnTo>
                  <a:pt x="12433" y="1205"/>
                </a:lnTo>
                <a:cubicBezTo>
                  <a:pt x="12433" y="1199"/>
                  <a:pt x="12433" y="1194"/>
                  <a:pt x="12431" y="1186"/>
                </a:cubicBezTo>
                <a:close/>
                <a:moveTo>
                  <a:pt x="7331" y="1208"/>
                </a:moveTo>
                <a:cubicBezTo>
                  <a:pt x="7331" y="1214"/>
                  <a:pt x="7331" y="1221"/>
                  <a:pt x="7331" y="1227"/>
                </a:cubicBezTo>
                <a:lnTo>
                  <a:pt x="7303" y="1227"/>
                </a:lnTo>
                <a:cubicBezTo>
                  <a:pt x="7303" y="1221"/>
                  <a:pt x="7303" y="1214"/>
                  <a:pt x="7303" y="1208"/>
                </a:cubicBezTo>
                <a:close/>
                <a:moveTo>
                  <a:pt x="5322" y="1217"/>
                </a:moveTo>
                <a:cubicBezTo>
                  <a:pt x="5324" y="1223"/>
                  <a:pt x="5324" y="1229"/>
                  <a:pt x="5324" y="1236"/>
                </a:cubicBezTo>
                <a:lnTo>
                  <a:pt x="5296" y="1236"/>
                </a:lnTo>
                <a:cubicBezTo>
                  <a:pt x="5296" y="1229"/>
                  <a:pt x="5296" y="1223"/>
                  <a:pt x="5294" y="1217"/>
                </a:cubicBezTo>
                <a:close/>
                <a:moveTo>
                  <a:pt x="18224" y="1201"/>
                </a:moveTo>
                <a:cubicBezTo>
                  <a:pt x="18225" y="1220"/>
                  <a:pt x="18227" y="1238"/>
                  <a:pt x="18228" y="1257"/>
                </a:cubicBezTo>
                <a:lnTo>
                  <a:pt x="18219" y="1257"/>
                </a:lnTo>
                <a:cubicBezTo>
                  <a:pt x="18218" y="1239"/>
                  <a:pt x="18216" y="1220"/>
                  <a:pt x="18215" y="1201"/>
                </a:cubicBezTo>
                <a:close/>
                <a:moveTo>
                  <a:pt x="31749" y="1201"/>
                </a:moveTo>
                <a:cubicBezTo>
                  <a:pt x="31750" y="1219"/>
                  <a:pt x="31752" y="1238"/>
                  <a:pt x="31752" y="1257"/>
                </a:cubicBezTo>
                <a:lnTo>
                  <a:pt x="31743" y="1257"/>
                </a:lnTo>
                <a:cubicBezTo>
                  <a:pt x="31741" y="1238"/>
                  <a:pt x="31740" y="1220"/>
                  <a:pt x="31740" y="1201"/>
                </a:cubicBezTo>
                <a:close/>
                <a:moveTo>
                  <a:pt x="6176" y="1201"/>
                </a:moveTo>
                <a:cubicBezTo>
                  <a:pt x="6179" y="1207"/>
                  <a:pt x="6182" y="1213"/>
                  <a:pt x="6185" y="1219"/>
                </a:cubicBezTo>
                <a:cubicBezTo>
                  <a:pt x="6179" y="1232"/>
                  <a:pt x="6171" y="1245"/>
                  <a:pt x="6165" y="1258"/>
                </a:cubicBezTo>
                <a:cubicBezTo>
                  <a:pt x="6163" y="1254"/>
                  <a:pt x="6161" y="1251"/>
                  <a:pt x="6159" y="1248"/>
                </a:cubicBezTo>
                <a:lnTo>
                  <a:pt x="6159" y="1248"/>
                </a:lnTo>
                <a:cubicBezTo>
                  <a:pt x="6159" y="1247"/>
                  <a:pt x="6159" y="1247"/>
                  <a:pt x="6160" y="1246"/>
                </a:cubicBezTo>
                <a:cubicBezTo>
                  <a:pt x="6161" y="1249"/>
                  <a:pt x="6164" y="1254"/>
                  <a:pt x="6165" y="1257"/>
                </a:cubicBezTo>
                <a:cubicBezTo>
                  <a:pt x="6164" y="1232"/>
                  <a:pt x="6170" y="1216"/>
                  <a:pt x="6176" y="1201"/>
                </a:cubicBezTo>
                <a:close/>
                <a:moveTo>
                  <a:pt x="5756" y="1202"/>
                </a:moveTo>
                <a:cubicBezTo>
                  <a:pt x="5761" y="1208"/>
                  <a:pt x="5764" y="1214"/>
                  <a:pt x="5767" y="1220"/>
                </a:cubicBezTo>
                <a:cubicBezTo>
                  <a:pt x="5761" y="1233"/>
                  <a:pt x="5753" y="1246"/>
                  <a:pt x="5746" y="1260"/>
                </a:cubicBezTo>
                <a:cubicBezTo>
                  <a:pt x="5746" y="1258"/>
                  <a:pt x="5745" y="1256"/>
                  <a:pt x="5744" y="1255"/>
                </a:cubicBezTo>
                <a:lnTo>
                  <a:pt x="5744" y="1255"/>
                </a:lnTo>
                <a:cubicBezTo>
                  <a:pt x="5751" y="1220"/>
                  <a:pt x="5754" y="1211"/>
                  <a:pt x="5756" y="1202"/>
                </a:cubicBezTo>
                <a:close/>
                <a:moveTo>
                  <a:pt x="6265" y="1204"/>
                </a:moveTo>
                <a:cubicBezTo>
                  <a:pt x="6268" y="1213"/>
                  <a:pt x="6273" y="1221"/>
                  <a:pt x="6276" y="1230"/>
                </a:cubicBezTo>
                <a:cubicBezTo>
                  <a:pt x="6258" y="1249"/>
                  <a:pt x="6240" y="1267"/>
                  <a:pt x="6223" y="1286"/>
                </a:cubicBezTo>
                <a:cubicBezTo>
                  <a:pt x="6221" y="1264"/>
                  <a:pt x="6218" y="1239"/>
                  <a:pt x="6217" y="1204"/>
                </a:cubicBezTo>
                <a:close/>
                <a:moveTo>
                  <a:pt x="5731" y="1254"/>
                </a:moveTo>
                <a:cubicBezTo>
                  <a:pt x="5733" y="1260"/>
                  <a:pt x="5734" y="1265"/>
                  <a:pt x="5735" y="1271"/>
                </a:cubicBezTo>
                <a:lnTo>
                  <a:pt x="5735" y="1271"/>
                </a:lnTo>
                <a:cubicBezTo>
                  <a:pt x="5732" y="1286"/>
                  <a:pt x="5730" y="1292"/>
                  <a:pt x="5730" y="1292"/>
                </a:cubicBezTo>
                <a:cubicBezTo>
                  <a:pt x="5728" y="1292"/>
                  <a:pt x="5730" y="1273"/>
                  <a:pt x="5731" y="1254"/>
                </a:cubicBezTo>
                <a:close/>
                <a:moveTo>
                  <a:pt x="5047" y="1274"/>
                </a:moveTo>
                <a:cubicBezTo>
                  <a:pt x="5049" y="1280"/>
                  <a:pt x="5049" y="1286"/>
                  <a:pt x="5049" y="1294"/>
                </a:cubicBezTo>
                <a:lnTo>
                  <a:pt x="5021" y="1294"/>
                </a:lnTo>
                <a:cubicBezTo>
                  <a:pt x="5021" y="1286"/>
                  <a:pt x="5021" y="1280"/>
                  <a:pt x="5019" y="1274"/>
                </a:cubicBezTo>
                <a:close/>
                <a:moveTo>
                  <a:pt x="20907" y="1245"/>
                </a:moveTo>
                <a:cubicBezTo>
                  <a:pt x="20909" y="1261"/>
                  <a:pt x="20910" y="1277"/>
                  <a:pt x="20912" y="1294"/>
                </a:cubicBezTo>
                <a:lnTo>
                  <a:pt x="20866" y="1294"/>
                </a:lnTo>
                <a:cubicBezTo>
                  <a:pt x="20864" y="1283"/>
                  <a:pt x="20863" y="1274"/>
                  <a:pt x="20862" y="1266"/>
                </a:cubicBezTo>
                <a:cubicBezTo>
                  <a:pt x="20876" y="1258"/>
                  <a:pt x="20892" y="1251"/>
                  <a:pt x="20907" y="1245"/>
                </a:cubicBezTo>
                <a:close/>
                <a:moveTo>
                  <a:pt x="4629" y="1276"/>
                </a:moveTo>
                <a:cubicBezTo>
                  <a:pt x="4629" y="1282"/>
                  <a:pt x="4631" y="1288"/>
                  <a:pt x="4631" y="1295"/>
                </a:cubicBezTo>
                <a:lnTo>
                  <a:pt x="4603" y="1295"/>
                </a:lnTo>
                <a:cubicBezTo>
                  <a:pt x="4603" y="1288"/>
                  <a:pt x="4601" y="1282"/>
                  <a:pt x="4601" y="1276"/>
                </a:cubicBezTo>
                <a:close/>
                <a:moveTo>
                  <a:pt x="8215" y="1186"/>
                </a:moveTo>
                <a:cubicBezTo>
                  <a:pt x="8216" y="1223"/>
                  <a:pt x="8219" y="1261"/>
                  <a:pt x="8222" y="1299"/>
                </a:cubicBezTo>
                <a:lnTo>
                  <a:pt x="8207" y="1299"/>
                </a:lnTo>
                <a:cubicBezTo>
                  <a:pt x="8205" y="1261"/>
                  <a:pt x="8203" y="1224"/>
                  <a:pt x="8200" y="1186"/>
                </a:cubicBezTo>
                <a:close/>
                <a:moveTo>
                  <a:pt x="6158" y="1249"/>
                </a:moveTo>
                <a:lnTo>
                  <a:pt x="6158" y="1249"/>
                </a:lnTo>
                <a:cubicBezTo>
                  <a:pt x="6159" y="1274"/>
                  <a:pt x="6154" y="1288"/>
                  <a:pt x="6149" y="1304"/>
                </a:cubicBezTo>
                <a:cubicBezTo>
                  <a:pt x="6146" y="1298"/>
                  <a:pt x="6142" y="1292"/>
                  <a:pt x="6139" y="1286"/>
                </a:cubicBezTo>
                <a:cubicBezTo>
                  <a:pt x="6146" y="1274"/>
                  <a:pt x="6151" y="1261"/>
                  <a:pt x="6158" y="1249"/>
                </a:cubicBezTo>
                <a:close/>
                <a:moveTo>
                  <a:pt x="21656" y="1249"/>
                </a:moveTo>
                <a:cubicBezTo>
                  <a:pt x="21659" y="1255"/>
                  <a:pt x="21662" y="1261"/>
                  <a:pt x="21666" y="1267"/>
                </a:cubicBezTo>
                <a:cubicBezTo>
                  <a:pt x="21659" y="1280"/>
                  <a:pt x="21652" y="1294"/>
                  <a:pt x="21646" y="1307"/>
                </a:cubicBezTo>
                <a:cubicBezTo>
                  <a:pt x="21643" y="1302"/>
                  <a:pt x="21641" y="1299"/>
                  <a:pt x="21640" y="1295"/>
                </a:cubicBezTo>
                <a:lnTo>
                  <a:pt x="21640" y="1295"/>
                </a:lnTo>
                <a:cubicBezTo>
                  <a:pt x="21641" y="1298"/>
                  <a:pt x="21644" y="1302"/>
                  <a:pt x="21646" y="1305"/>
                </a:cubicBezTo>
                <a:cubicBezTo>
                  <a:pt x="21644" y="1280"/>
                  <a:pt x="21650" y="1264"/>
                  <a:pt x="21656" y="1249"/>
                </a:cubicBezTo>
                <a:close/>
                <a:moveTo>
                  <a:pt x="6014" y="1201"/>
                </a:moveTo>
                <a:cubicBezTo>
                  <a:pt x="6018" y="1229"/>
                  <a:pt x="6023" y="1254"/>
                  <a:pt x="6027" y="1283"/>
                </a:cubicBezTo>
                <a:cubicBezTo>
                  <a:pt x="6015" y="1300"/>
                  <a:pt x="6003" y="1310"/>
                  <a:pt x="5994" y="1310"/>
                </a:cubicBezTo>
                <a:cubicBezTo>
                  <a:pt x="5978" y="1310"/>
                  <a:pt x="5968" y="1280"/>
                  <a:pt x="5964" y="1201"/>
                </a:cubicBezTo>
                <a:close/>
                <a:moveTo>
                  <a:pt x="27860" y="1292"/>
                </a:moveTo>
                <a:cubicBezTo>
                  <a:pt x="27860" y="1298"/>
                  <a:pt x="27860" y="1305"/>
                  <a:pt x="27862" y="1311"/>
                </a:cubicBezTo>
                <a:lnTo>
                  <a:pt x="27834" y="1311"/>
                </a:lnTo>
                <a:cubicBezTo>
                  <a:pt x="27832" y="1305"/>
                  <a:pt x="27832" y="1298"/>
                  <a:pt x="27832" y="1292"/>
                </a:cubicBezTo>
                <a:close/>
                <a:moveTo>
                  <a:pt x="13575" y="1107"/>
                </a:moveTo>
                <a:lnTo>
                  <a:pt x="13575" y="1107"/>
                </a:lnTo>
                <a:cubicBezTo>
                  <a:pt x="13600" y="1201"/>
                  <a:pt x="13605" y="1242"/>
                  <a:pt x="13619" y="1266"/>
                </a:cubicBezTo>
                <a:cubicBezTo>
                  <a:pt x="13630" y="1286"/>
                  <a:pt x="13651" y="1289"/>
                  <a:pt x="13698" y="1319"/>
                </a:cubicBezTo>
                <a:cubicBezTo>
                  <a:pt x="13641" y="1320"/>
                  <a:pt x="13613" y="1320"/>
                  <a:pt x="13589" y="1320"/>
                </a:cubicBezTo>
                <a:cubicBezTo>
                  <a:pt x="13585" y="1263"/>
                  <a:pt x="13582" y="1219"/>
                  <a:pt x="13575" y="1107"/>
                </a:cubicBezTo>
                <a:close/>
                <a:moveTo>
                  <a:pt x="25909" y="1301"/>
                </a:moveTo>
                <a:lnTo>
                  <a:pt x="25909" y="1320"/>
                </a:lnTo>
                <a:lnTo>
                  <a:pt x="25881" y="1320"/>
                </a:lnTo>
                <a:cubicBezTo>
                  <a:pt x="25881" y="1313"/>
                  <a:pt x="25881" y="1307"/>
                  <a:pt x="25881" y="1301"/>
                </a:cubicBezTo>
                <a:close/>
                <a:moveTo>
                  <a:pt x="27751" y="1332"/>
                </a:moveTo>
                <a:cubicBezTo>
                  <a:pt x="27751" y="1332"/>
                  <a:pt x="27751" y="1332"/>
                  <a:pt x="27751" y="1332"/>
                </a:cubicBezTo>
                <a:lnTo>
                  <a:pt x="27751" y="1332"/>
                </a:lnTo>
                <a:cubicBezTo>
                  <a:pt x="27751" y="1332"/>
                  <a:pt x="27751" y="1332"/>
                  <a:pt x="27751" y="1332"/>
                </a:cubicBezTo>
                <a:close/>
                <a:moveTo>
                  <a:pt x="26233" y="1280"/>
                </a:moveTo>
                <a:cubicBezTo>
                  <a:pt x="26234" y="1299"/>
                  <a:pt x="26236" y="1319"/>
                  <a:pt x="26236" y="1336"/>
                </a:cubicBezTo>
                <a:lnTo>
                  <a:pt x="26227" y="1336"/>
                </a:lnTo>
                <a:cubicBezTo>
                  <a:pt x="26226" y="1319"/>
                  <a:pt x="26224" y="1299"/>
                  <a:pt x="26224" y="1280"/>
                </a:cubicBezTo>
                <a:close/>
                <a:moveTo>
                  <a:pt x="24700" y="1286"/>
                </a:moveTo>
                <a:cubicBezTo>
                  <a:pt x="24700" y="1305"/>
                  <a:pt x="24701" y="1324"/>
                  <a:pt x="24703" y="1344"/>
                </a:cubicBezTo>
                <a:lnTo>
                  <a:pt x="24694" y="1344"/>
                </a:lnTo>
                <a:cubicBezTo>
                  <a:pt x="24693" y="1324"/>
                  <a:pt x="24691" y="1305"/>
                  <a:pt x="24690" y="1286"/>
                </a:cubicBezTo>
                <a:close/>
                <a:moveTo>
                  <a:pt x="23082" y="1294"/>
                </a:moveTo>
                <a:cubicBezTo>
                  <a:pt x="23083" y="1313"/>
                  <a:pt x="23085" y="1332"/>
                  <a:pt x="23086" y="1349"/>
                </a:cubicBezTo>
                <a:lnTo>
                  <a:pt x="23077" y="1349"/>
                </a:lnTo>
                <a:cubicBezTo>
                  <a:pt x="23076" y="1332"/>
                  <a:pt x="23074" y="1313"/>
                  <a:pt x="23073" y="1294"/>
                </a:cubicBezTo>
                <a:close/>
                <a:moveTo>
                  <a:pt x="21640" y="1295"/>
                </a:moveTo>
                <a:cubicBezTo>
                  <a:pt x="21640" y="1322"/>
                  <a:pt x="21635" y="1336"/>
                  <a:pt x="21630" y="1352"/>
                </a:cubicBezTo>
                <a:cubicBezTo>
                  <a:pt x="21627" y="1347"/>
                  <a:pt x="21622" y="1341"/>
                  <a:pt x="21619" y="1335"/>
                </a:cubicBezTo>
                <a:cubicBezTo>
                  <a:pt x="21627" y="1322"/>
                  <a:pt x="21632" y="1308"/>
                  <a:pt x="21640" y="1295"/>
                </a:cubicBezTo>
                <a:close/>
                <a:moveTo>
                  <a:pt x="20825" y="1302"/>
                </a:moveTo>
                <a:cubicBezTo>
                  <a:pt x="20825" y="1322"/>
                  <a:pt x="20826" y="1341"/>
                  <a:pt x="20828" y="1360"/>
                </a:cubicBezTo>
                <a:lnTo>
                  <a:pt x="20819" y="1360"/>
                </a:lnTo>
                <a:lnTo>
                  <a:pt x="20814" y="1302"/>
                </a:lnTo>
                <a:close/>
                <a:moveTo>
                  <a:pt x="32425" y="1311"/>
                </a:moveTo>
                <a:cubicBezTo>
                  <a:pt x="32427" y="1329"/>
                  <a:pt x="32428" y="1348"/>
                  <a:pt x="32428" y="1367"/>
                </a:cubicBezTo>
                <a:lnTo>
                  <a:pt x="32420" y="1367"/>
                </a:lnTo>
                <a:cubicBezTo>
                  <a:pt x="32418" y="1348"/>
                  <a:pt x="32417" y="1329"/>
                  <a:pt x="32417" y="1311"/>
                </a:cubicBezTo>
                <a:close/>
                <a:moveTo>
                  <a:pt x="5817" y="1211"/>
                </a:moveTo>
                <a:lnTo>
                  <a:pt x="5817" y="1211"/>
                </a:lnTo>
                <a:cubicBezTo>
                  <a:pt x="5856" y="1280"/>
                  <a:pt x="5873" y="1308"/>
                  <a:pt x="5898" y="1351"/>
                </a:cubicBezTo>
                <a:cubicBezTo>
                  <a:pt x="5874" y="1360"/>
                  <a:pt x="5862" y="1364"/>
                  <a:pt x="5845" y="1372"/>
                </a:cubicBezTo>
                <a:cubicBezTo>
                  <a:pt x="5839" y="1338"/>
                  <a:pt x="5833" y="1307"/>
                  <a:pt x="5817" y="1211"/>
                </a:cubicBezTo>
                <a:close/>
                <a:moveTo>
                  <a:pt x="19264" y="1313"/>
                </a:moveTo>
                <a:cubicBezTo>
                  <a:pt x="19268" y="1339"/>
                  <a:pt x="19272" y="1365"/>
                  <a:pt x="19277" y="1391"/>
                </a:cubicBezTo>
                <a:lnTo>
                  <a:pt x="19277" y="1391"/>
                </a:lnTo>
                <a:cubicBezTo>
                  <a:pt x="19253" y="1379"/>
                  <a:pt x="19250" y="1348"/>
                  <a:pt x="19246" y="1317"/>
                </a:cubicBezTo>
                <a:cubicBezTo>
                  <a:pt x="19252" y="1316"/>
                  <a:pt x="19258" y="1314"/>
                  <a:pt x="19264" y="1313"/>
                </a:cubicBezTo>
                <a:close/>
                <a:moveTo>
                  <a:pt x="5739" y="1285"/>
                </a:moveTo>
                <a:lnTo>
                  <a:pt x="5739" y="1285"/>
                </a:lnTo>
                <a:cubicBezTo>
                  <a:pt x="5742" y="1301"/>
                  <a:pt x="5746" y="1316"/>
                  <a:pt x="5748" y="1333"/>
                </a:cubicBezTo>
                <a:cubicBezTo>
                  <a:pt x="5749" y="1341"/>
                  <a:pt x="5740" y="1352"/>
                  <a:pt x="5721" y="1394"/>
                </a:cubicBezTo>
                <a:cubicBezTo>
                  <a:pt x="5729" y="1346"/>
                  <a:pt x="5734" y="1311"/>
                  <a:pt x="5739" y="1285"/>
                </a:cubicBezTo>
                <a:close/>
                <a:moveTo>
                  <a:pt x="5194" y="1386"/>
                </a:moveTo>
                <a:cubicBezTo>
                  <a:pt x="5196" y="1392"/>
                  <a:pt x="5196" y="1399"/>
                  <a:pt x="5196" y="1405"/>
                </a:cubicBezTo>
                <a:lnTo>
                  <a:pt x="5168" y="1405"/>
                </a:lnTo>
                <a:cubicBezTo>
                  <a:pt x="5168" y="1399"/>
                  <a:pt x="5168" y="1394"/>
                  <a:pt x="5166" y="1386"/>
                </a:cubicBezTo>
                <a:close/>
                <a:moveTo>
                  <a:pt x="7934" y="1217"/>
                </a:moveTo>
                <a:cubicBezTo>
                  <a:pt x="7944" y="1301"/>
                  <a:pt x="7951" y="1349"/>
                  <a:pt x="7959" y="1407"/>
                </a:cubicBezTo>
                <a:cubicBezTo>
                  <a:pt x="7937" y="1408"/>
                  <a:pt x="7925" y="1410"/>
                  <a:pt x="7907" y="1411"/>
                </a:cubicBezTo>
                <a:cubicBezTo>
                  <a:pt x="7915" y="1355"/>
                  <a:pt x="7921" y="1305"/>
                  <a:pt x="7934" y="1217"/>
                </a:cubicBezTo>
                <a:close/>
                <a:moveTo>
                  <a:pt x="7163" y="1360"/>
                </a:moveTo>
                <a:cubicBezTo>
                  <a:pt x="7164" y="1379"/>
                  <a:pt x="7166" y="1398"/>
                  <a:pt x="7167" y="1416"/>
                </a:cubicBezTo>
                <a:lnTo>
                  <a:pt x="7158" y="1416"/>
                </a:lnTo>
                <a:cubicBezTo>
                  <a:pt x="7157" y="1398"/>
                  <a:pt x="7156" y="1379"/>
                  <a:pt x="7154" y="1360"/>
                </a:cubicBezTo>
                <a:close/>
                <a:moveTo>
                  <a:pt x="6527" y="1373"/>
                </a:moveTo>
                <a:cubicBezTo>
                  <a:pt x="6529" y="1382"/>
                  <a:pt x="6530" y="1391"/>
                  <a:pt x="6532" y="1399"/>
                </a:cubicBezTo>
                <a:cubicBezTo>
                  <a:pt x="6517" y="1407"/>
                  <a:pt x="6502" y="1414"/>
                  <a:pt x="6488" y="1422"/>
                </a:cubicBezTo>
                <a:cubicBezTo>
                  <a:pt x="6486" y="1405"/>
                  <a:pt x="6483" y="1389"/>
                  <a:pt x="6482" y="1373"/>
                </a:cubicBezTo>
                <a:close/>
                <a:moveTo>
                  <a:pt x="19282" y="1417"/>
                </a:moveTo>
                <a:cubicBezTo>
                  <a:pt x="19282" y="1419"/>
                  <a:pt x="19283" y="1421"/>
                  <a:pt x="19283" y="1423"/>
                </a:cubicBezTo>
                <a:cubicBezTo>
                  <a:pt x="19282" y="1423"/>
                  <a:pt x="19280" y="1423"/>
                  <a:pt x="19279" y="1423"/>
                </a:cubicBezTo>
                <a:lnTo>
                  <a:pt x="19279" y="1423"/>
                </a:lnTo>
                <a:cubicBezTo>
                  <a:pt x="19280" y="1421"/>
                  <a:pt x="19281" y="1419"/>
                  <a:pt x="19282" y="1417"/>
                </a:cubicBezTo>
                <a:close/>
                <a:moveTo>
                  <a:pt x="4256" y="1299"/>
                </a:moveTo>
                <a:cubicBezTo>
                  <a:pt x="4272" y="1344"/>
                  <a:pt x="4285" y="1377"/>
                  <a:pt x="4301" y="1420"/>
                </a:cubicBezTo>
                <a:cubicBezTo>
                  <a:pt x="4291" y="1424"/>
                  <a:pt x="4281" y="1428"/>
                  <a:pt x="4272" y="1428"/>
                </a:cubicBezTo>
                <a:cubicBezTo>
                  <a:pt x="4252" y="1428"/>
                  <a:pt x="4241" y="1405"/>
                  <a:pt x="4256" y="1299"/>
                </a:cubicBezTo>
                <a:close/>
                <a:moveTo>
                  <a:pt x="28135" y="1385"/>
                </a:moveTo>
                <a:cubicBezTo>
                  <a:pt x="28137" y="1404"/>
                  <a:pt x="28138" y="1423"/>
                  <a:pt x="28140" y="1442"/>
                </a:cubicBezTo>
                <a:lnTo>
                  <a:pt x="28131" y="1442"/>
                </a:lnTo>
                <a:cubicBezTo>
                  <a:pt x="28129" y="1423"/>
                  <a:pt x="28128" y="1404"/>
                  <a:pt x="28126" y="1385"/>
                </a:cubicBezTo>
                <a:close/>
                <a:moveTo>
                  <a:pt x="29501" y="1320"/>
                </a:moveTo>
                <a:cubicBezTo>
                  <a:pt x="29508" y="1358"/>
                  <a:pt x="29511" y="1383"/>
                  <a:pt x="29515" y="1408"/>
                </a:cubicBezTo>
                <a:cubicBezTo>
                  <a:pt x="29509" y="1420"/>
                  <a:pt x="29505" y="1433"/>
                  <a:pt x="29499" y="1445"/>
                </a:cubicBezTo>
                <a:cubicBezTo>
                  <a:pt x="29483" y="1420"/>
                  <a:pt x="29465" y="1395"/>
                  <a:pt x="29433" y="1348"/>
                </a:cubicBezTo>
                <a:cubicBezTo>
                  <a:pt x="29467" y="1335"/>
                  <a:pt x="29483" y="1327"/>
                  <a:pt x="29501" y="1320"/>
                </a:cubicBezTo>
                <a:close/>
                <a:moveTo>
                  <a:pt x="5222" y="1092"/>
                </a:moveTo>
                <a:cubicBezTo>
                  <a:pt x="5233" y="1145"/>
                  <a:pt x="5237" y="1201"/>
                  <a:pt x="5252" y="1246"/>
                </a:cubicBezTo>
                <a:cubicBezTo>
                  <a:pt x="5268" y="1291"/>
                  <a:pt x="5292" y="1326"/>
                  <a:pt x="5315" y="1370"/>
                </a:cubicBezTo>
                <a:cubicBezTo>
                  <a:pt x="5302" y="1399"/>
                  <a:pt x="5293" y="1416"/>
                  <a:pt x="5275" y="1452"/>
                </a:cubicBezTo>
                <a:cubicBezTo>
                  <a:pt x="5240" y="1324"/>
                  <a:pt x="5211" y="1214"/>
                  <a:pt x="5178" y="1092"/>
                </a:cubicBezTo>
                <a:close/>
                <a:moveTo>
                  <a:pt x="19811" y="1439"/>
                </a:moveTo>
                <a:cubicBezTo>
                  <a:pt x="19811" y="1445"/>
                  <a:pt x="19811" y="1451"/>
                  <a:pt x="19813" y="1458"/>
                </a:cubicBezTo>
                <a:lnTo>
                  <a:pt x="19785" y="1458"/>
                </a:lnTo>
                <a:cubicBezTo>
                  <a:pt x="19785" y="1451"/>
                  <a:pt x="19783" y="1445"/>
                  <a:pt x="19783" y="1439"/>
                </a:cubicBezTo>
                <a:close/>
                <a:moveTo>
                  <a:pt x="19170" y="1442"/>
                </a:moveTo>
                <a:cubicBezTo>
                  <a:pt x="19170" y="1448"/>
                  <a:pt x="19171" y="1454"/>
                  <a:pt x="19171" y="1460"/>
                </a:cubicBezTo>
                <a:lnTo>
                  <a:pt x="19143" y="1460"/>
                </a:lnTo>
                <a:lnTo>
                  <a:pt x="19143" y="1461"/>
                </a:lnTo>
                <a:cubicBezTo>
                  <a:pt x="19143" y="1454"/>
                  <a:pt x="19142" y="1448"/>
                  <a:pt x="19142" y="1442"/>
                </a:cubicBezTo>
                <a:close/>
                <a:moveTo>
                  <a:pt x="6327" y="1369"/>
                </a:moveTo>
                <a:cubicBezTo>
                  <a:pt x="6333" y="1399"/>
                  <a:pt x="6339" y="1432"/>
                  <a:pt x="6345" y="1463"/>
                </a:cubicBezTo>
                <a:cubicBezTo>
                  <a:pt x="6336" y="1464"/>
                  <a:pt x="6329" y="1466"/>
                  <a:pt x="6320" y="1466"/>
                </a:cubicBezTo>
                <a:cubicBezTo>
                  <a:pt x="6318" y="1435"/>
                  <a:pt x="6317" y="1404"/>
                  <a:pt x="6314" y="1373"/>
                </a:cubicBezTo>
                <a:cubicBezTo>
                  <a:pt x="6318" y="1372"/>
                  <a:pt x="6323" y="1370"/>
                  <a:pt x="6327" y="1369"/>
                </a:cubicBezTo>
                <a:close/>
                <a:moveTo>
                  <a:pt x="28240" y="1217"/>
                </a:moveTo>
                <a:cubicBezTo>
                  <a:pt x="28244" y="1251"/>
                  <a:pt x="28249" y="1282"/>
                  <a:pt x="28253" y="1323"/>
                </a:cubicBezTo>
                <a:cubicBezTo>
                  <a:pt x="28231" y="1327"/>
                  <a:pt x="28215" y="1329"/>
                  <a:pt x="28197" y="1332"/>
                </a:cubicBezTo>
                <a:cubicBezTo>
                  <a:pt x="28194" y="1342"/>
                  <a:pt x="28192" y="1350"/>
                  <a:pt x="28190" y="1356"/>
                </a:cubicBezTo>
                <a:lnTo>
                  <a:pt x="28190" y="1356"/>
                </a:lnTo>
                <a:cubicBezTo>
                  <a:pt x="28190" y="1353"/>
                  <a:pt x="28189" y="1350"/>
                  <a:pt x="28188" y="1347"/>
                </a:cubicBezTo>
                <a:lnTo>
                  <a:pt x="28188" y="1347"/>
                </a:lnTo>
                <a:cubicBezTo>
                  <a:pt x="28188" y="1353"/>
                  <a:pt x="28187" y="1360"/>
                  <a:pt x="28186" y="1367"/>
                </a:cubicBezTo>
                <a:lnTo>
                  <a:pt x="28186" y="1367"/>
                </a:lnTo>
                <a:cubicBezTo>
                  <a:pt x="28187" y="1365"/>
                  <a:pt x="28189" y="1361"/>
                  <a:pt x="28190" y="1356"/>
                </a:cubicBezTo>
                <a:lnTo>
                  <a:pt x="28190" y="1356"/>
                </a:lnTo>
                <a:cubicBezTo>
                  <a:pt x="28195" y="1373"/>
                  <a:pt x="28200" y="1391"/>
                  <a:pt x="28202" y="1410"/>
                </a:cubicBezTo>
                <a:cubicBezTo>
                  <a:pt x="28203" y="1417"/>
                  <a:pt x="28193" y="1429"/>
                  <a:pt x="28175" y="1467"/>
                </a:cubicBezTo>
                <a:cubicBezTo>
                  <a:pt x="28180" y="1427"/>
                  <a:pt x="28184" y="1394"/>
                  <a:pt x="28186" y="1367"/>
                </a:cubicBezTo>
                <a:lnTo>
                  <a:pt x="28186" y="1367"/>
                </a:lnTo>
                <a:cubicBezTo>
                  <a:pt x="28185" y="1369"/>
                  <a:pt x="28185" y="1370"/>
                  <a:pt x="28184" y="1370"/>
                </a:cubicBezTo>
                <a:cubicBezTo>
                  <a:pt x="28182" y="1370"/>
                  <a:pt x="28183" y="1350"/>
                  <a:pt x="28184" y="1330"/>
                </a:cubicBezTo>
                <a:lnTo>
                  <a:pt x="28184" y="1330"/>
                </a:lnTo>
                <a:cubicBezTo>
                  <a:pt x="28185" y="1336"/>
                  <a:pt x="28187" y="1342"/>
                  <a:pt x="28188" y="1347"/>
                </a:cubicBezTo>
                <a:lnTo>
                  <a:pt x="28188" y="1347"/>
                </a:lnTo>
                <a:cubicBezTo>
                  <a:pt x="28195" y="1276"/>
                  <a:pt x="28194" y="1251"/>
                  <a:pt x="28193" y="1224"/>
                </a:cubicBezTo>
                <a:cubicBezTo>
                  <a:pt x="28210" y="1221"/>
                  <a:pt x="28222" y="1220"/>
                  <a:pt x="28240" y="1217"/>
                </a:cubicBezTo>
                <a:close/>
                <a:moveTo>
                  <a:pt x="6892" y="1382"/>
                </a:moveTo>
                <a:lnTo>
                  <a:pt x="6892" y="1382"/>
                </a:lnTo>
                <a:cubicBezTo>
                  <a:pt x="6898" y="1420"/>
                  <a:pt x="6909" y="1469"/>
                  <a:pt x="6883" y="1469"/>
                </a:cubicBezTo>
                <a:cubicBezTo>
                  <a:pt x="6873" y="1469"/>
                  <a:pt x="6857" y="1462"/>
                  <a:pt x="6833" y="1444"/>
                </a:cubicBezTo>
                <a:cubicBezTo>
                  <a:pt x="6857" y="1419"/>
                  <a:pt x="6875" y="1399"/>
                  <a:pt x="6892" y="1382"/>
                </a:cubicBezTo>
                <a:close/>
                <a:moveTo>
                  <a:pt x="4557" y="1442"/>
                </a:moveTo>
                <a:cubicBezTo>
                  <a:pt x="4559" y="1451"/>
                  <a:pt x="4559" y="1461"/>
                  <a:pt x="4559" y="1470"/>
                </a:cubicBezTo>
                <a:lnTo>
                  <a:pt x="4475" y="1470"/>
                </a:lnTo>
                <a:cubicBezTo>
                  <a:pt x="4475" y="1461"/>
                  <a:pt x="4475" y="1451"/>
                  <a:pt x="4473" y="1442"/>
                </a:cubicBezTo>
                <a:close/>
                <a:moveTo>
                  <a:pt x="4627" y="1376"/>
                </a:moveTo>
                <a:cubicBezTo>
                  <a:pt x="4632" y="1407"/>
                  <a:pt x="4638" y="1438"/>
                  <a:pt x="4644" y="1470"/>
                </a:cubicBezTo>
                <a:cubicBezTo>
                  <a:pt x="4635" y="1472"/>
                  <a:pt x="4628" y="1472"/>
                  <a:pt x="4621" y="1473"/>
                </a:cubicBezTo>
                <a:cubicBezTo>
                  <a:pt x="4618" y="1442"/>
                  <a:pt x="4616" y="1411"/>
                  <a:pt x="4613" y="1379"/>
                </a:cubicBezTo>
                <a:cubicBezTo>
                  <a:pt x="4618" y="1379"/>
                  <a:pt x="4622" y="1377"/>
                  <a:pt x="4627" y="1376"/>
                </a:cubicBezTo>
                <a:close/>
                <a:moveTo>
                  <a:pt x="5662" y="1423"/>
                </a:moveTo>
                <a:cubicBezTo>
                  <a:pt x="5664" y="1441"/>
                  <a:pt x="5665" y="1460"/>
                  <a:pt x="5665" y="1479"/>
                </a:cubicBezTo>
                <a:lnTo>
                  <a:pt x="5656" y="1479"/>
                </a:lnTo>
                <a:cubicBezTo>
                  <a:pt x="5655" y="1460"/>
                  <a:pt x="5653" y="1441"/>
                  <a:pt x="5653" y="1423"/>
                </a:cubicBezTo>
                <a:close/>
                <a:moveTo>
                  <a:pt x="18908" y="1424"/>
                </a:moveTo>
                <a:cubicBezTo>
                  <a:pt x="18909" y="1442"/>
                  <a:pt x="18911" y="1461"/>
                  <a:pt x="18912" y="1480"/>
                </a:cubicBezTo>
                <a:lnTo>
                  <a:pt x="18903" y="1480"/>
                </a:lnTo>
                <a:cubicBezTo>
                  <a:pt x="18902" y="1462"/>
                  <a:pt x="18900" y="1443"/>
                  <a:pt x="18899" y="1424"/>
                </a:cubicBezTo>
                <a:close/>
                <a:moveTo>
                  <a:pt x="19576" y="1427"/>
                </a:moveTo>
                <a:cubicBezTo>
                  <a:pt x="19579" y="1433"/>
                  <a:pt x="19583" y="1439"/>
                  <a:pt x="19586" y="1445"/>
                </a:cubicBezTo>
                <a:cubicBezTo>
                  <a:pt x="19579" y="1458"/>
                  <a:pt x="19573" y="1472"/>
                  <a:pt x="19565" y="1485"/>
                </a:cubicBezTo>
                <a:cubicBezTo>
                  <a:pt x="19564" y="1480"/>
                  <a:pt x="19561" y="1477"/>
                  <a:pt x="19560" y="1473"/>
                </a:cubicBezTo>
                <a:lnTo>
                  <a:pt x="19560" y="1473"/>
                </a:lnTo>
                <a:lnTo>
                  <a:pt x="19565" y="1483"/>
                </a:lnTo>
                <a:cubicBezTo>
                  <a:pt x="19565" y="1458"/>
                  <a:pt x="19570" y="1442"/>
                  <a:pt x="19576" y="1427"/>
                </a:cubicBezTo>
                <a:close/>
                <a:moveTo>
                  <a:pt x="28029" y="1441"/>
                </a:moveTo>
                <a:cubicBezTo>
                  <a:pt x="28032" y="1457"/>
                  <a:pt x="28034" y="1473"/>
                  <a:pt x="28037" y="1489"/>
                </a:cubicBezTo>
                <a:lnTo>
                  <a:pt x="27990" y="1489"/>
                </a:lnTo>
                <a:cubicBezTo>
                  <a:pt x="27988" y="1480"/>
                  <a:pt x="27988" y="1472"/>
                  <a:pt x="27987" y="1463"/>
                </a:cubicBezTo>
                <a:cubicBezTo>
                  <a:pt x="28000" y="1455"/>
                  <a:pt x="28015" y="1448"/>
                  <a:pt x="28029" y="1441"/>
                </a:cubicBezTo>
                <a:close/>
                <a:moveTo>
                  <a:pt x="4115" y="1504"/>
                </a:moveTo>
                <a:cubicBezTo>
                  <a:pt x="4116" y="1510"/>
                  <a:pt x="4116" y="1517"/>
                  <a:pt x="4116" y="1523"/>
                </a:cubicBezTo>
                <a:lnTo>
                  <a:pt x="4088" y="1523"/>
                </a:lnTo>
                <a:cubicBezTo>
                  <a:pt x="4088" y="1517"/>
                  <a:pt x="4088" y="1510"/>
                  <a:pt x="4087" y="1504"/>
                </a:cubicBezTo>
                <a:close/>
                <a:moveTo>
                  <a:pt x="8291" y="1477"/>
                </a:moveTo>
                <a:cubicBezTo>
                  <a:pt x="8293" y="1486"/>
                  <a:pt x="8294" y="1495"/>
                  <a:pt x="8296" y="1505"/>
                </a:cubicBezTo>
                <a:cubicBezTo>
                  <a:pt x="8281" y="1513"/>
                  <a:pt x="8266" y="1520"/>
                  <a:pt x="8252" y="1527"/>
                </a:cubicBezTo>
                <a:cubicBezTo>
                  <a:pt x="8249" y="1511"/>
                  <a:pt x="8247" y="1495"/>
                  <a:pt x="8246" y="1477"/>
                </a:cubicBezTo>
                <a:close/>
                <a:moveTo>
                  <a:pt x="19560" y="1473"/>
                </a:moveTo>
                <a:cubicBezTo>
                  <a:pt x="19561" y="1500"/>
                  <a:pt x="19555" y="1514"/>
                  <a:pt x="19549" y="1530"/>
                </a:cubicBezTo>
                <a:cubicBezTo>
                  <a:pt x="19546" y="1525"/>
                  <a:pt x="19543" y="1519"/>
                  <a:pt x="19540" y="1513"/>
                </a:cubicBezTo>
                <a:cubicBezTo>
                  <a:pt x="19546" y="1500"/>
                  <a:pt x="19554" y="1486"/>
                  <a:pt x="19560" y="1473"/>
                </a:cubicBezTo>
                <a:close/>
                <a:moveTo>
                  <a:pt x="6446" y="1476"/>
                </a:moveTo>
                <a:cubicBezTo>
                  <a:pt x="6448" y="1495"/>
                  <a:pt x="6449" y="1513"/>
                  <a:pt x="6451" y="1532"/>
                </a:cubicBezTo>
                <a:lnTo>
                  <a:pt x="6441" y="1532"/>
                </a:lnTo>
                <a:cubicBezTo>
                  <a:pt x="6439" y="1513"/>
                  <a:pt x="6439" y="1495"/>
                  <a:pt x="6438" y="1476"/>
                </a:cubicBezTo>
                <a:close/>
                <a:moveTo>
                  <a:pt x="20027" y="1476"/>
                </a:moveTo>
                <a:cubicBezTo>
                  <a:pt x="20029" y="1495"/>
                  <a:pt x="20030" y="1513"/>
                  <a:pt x="20030" y="1532"/>
                </a:cubicBezTo>
                <a:lnTo>
                  <a:pt x="20021" y="1532"/>
                </a:lnTo>
                <a:cubicBezTo>
                  <a:pt x="20020" y="1513"/>
                  <a:pt x="20019" y="1495"/>
                  <a:pt x="20019" y="1476"/>
                </a:cubicBezTo>
                <a:close/>
                <a:moveTo>
                  <a:pt x="19279" y="1432"/>
                </a:moveTo>
                <a:cubicBezTo>
                  <a:pt x="19313" y="1448"/>
                  <a:pt x="19326" y="1484"/>
                  <a:pt x="19343" y="1527"/>
                </a:cubicBezTo>
                <a:cubicBezTo>
                  <a:pt x="19324" y="1530"/>
                  <a:pt x="19309" y="1533"/>
                  <a:pt x="19290" y="1536"/>
                </a:cubicBezTo>
                <a:cubicBezTo>
                  <a:pt x="19286" y="1494"/>
                  <a:pt x="19282" y="1462"/>
                  <a:pt x="19279" y="1432"/>
                </a:cubicBezTo>
                <a:close/>
                <a:moveTo>
                  <a:pt x="5052" y="1426"/>
                </a:moveTo>
                <a:cubicBezTo>
                  <a:pt x="5053" y="1463"/>
                  <a:pt x="5056" y="1501"/>
                  <a:pt x="5059" y="1538"/>
                </a:cubicBezTo>
                <a:lnTo>
                  <a:pt x="5044" y="1538"/>
                </a:lnTo>
                <a:cubicBezTo>
                  <a:pt x="5043" y="1501"/>
                  <a:pt x="5040" y="1463"/>
                  <a:pt x="5037" y="1426"/>
                </a:cubicBezTo>
                <a:close/>
                <a:moveTo>
                  <a:pt x="4216" y="1485"/>
                </a:moveTo>
                <a:cubicBezTo>
                  <a:pt x="4218" y="1504"/>
                  <a:pt x="4219" y="1523"/>
                  <a:pt x="4220" y="1541"/>
                </a:cubicBezTo>
                <a:lnTo>
                  <a:pt x="4210" y="1541"/>
                </a:lnTo>
                <a:cubicBezTo>
                  <a:pt x="4209" y="1523"/>
                  <a:pt x="4209" y="1504"/>
                  <a:pt x="4207" y="1485"/>
                </a:cubicBezTo>
                <a:close/>
                <a:moveTo>
                  <a:pt x="12539" y="1522"/>
                </a:moveTo>
                <a:cubicBezTo>
                  <a:pt x="12539" y="1530"/>
                  <a:pt x="12539" y="1541"/>
                  <a:pt x="12540" y="1550"/>
                </a:cubicBezTo>
                <a:lnTo>
                  <a:pt x="12484" y="1550"/>
                </a:lnTo>
                <a:cubicBezTo>
                  <a:pt x="12483" y="1541"/>
                  <a:pt x="12483" y="1530"/>
                  <a:pt x="12483" y="1522"/>
                </a:cubicBezTo>
                <a:close/>
                <a:moveTo>
                  <a:pt x="18683" y="1575"/>
                </a:moveTo>
                <a:lnTo>
                  <a:pt x="18683" y="1575"/>
                </a:lnTo>
                <a:cubicBezTo>
                  <a:pt x="18683" y="1575"/>
                  <a:pt x="18683" y="1575"/>
                  <a:pt x="18683" y="1575"/>
                </a:cubicBezTo>
                <a:cubicBezTo>
                  <a:pt x="18683" y="1575"/>
                  <a:pt x="18684" y="1576"/>
                  <a:pt x="18684" y="1576"/>
                </a:cubicBezTo>
                <a:cubicBezTo>
                  <a:pt x="18684" y="1576"/>
                  <a:pt x="18683" y="1575"/>
                  <a:pt x="18683" y="1575"/>
                </a:cubicBezTo>
                <a:close/>
                <a:moveTo>
                  <a:pt x="4927" y="1557"/>
                </a:moveTo>
                <a:cubicBezTo>
                  <a:pt x="4928" y="1564"/>
                  <a:pt x="4928" y="1570"/>
                  <a:pt x="4928" y="1576"/>
                </a:cubicBezTo>
                <a:lnTo>
                  <a:pt x="4900" y="1576"/>
                </a:lnTo>
                <a:cubicBezTo>
                  <a:pt x="4900" y="1570"/>
                  <a:pt x="4900" y="1563"/>
                  <a:pt x="4899" y="1557"/>
                </a:cubicBezTo>
                <a:close/>
                <a:moveTo>
                  <a:pt x="8736" y="1523"/>
                </a:moveTo>
                <a:cubicBezTo>
                  <a:pt x="8737" y="1542"/>
                  <a:pt x="8739" y="1560"/>
                  <a:pt x="8740" y="1579"/>
                </a:cubicBezTo>
                <a:lnTo>
                  <a:pt x="8730" y="1579"/>
                </a:lnTo>
                <a:cubicBezTo>
                  <a:pt x="8730" y="1561"/>
                  <a:pt x="8728" y="1542"/>
                  <a:pt x="8727" y="1523"/>
                </a:cubicBezTo>
                <a:close/>
                <a:moveTo>
                  <a:pt x="7934" y="1536"/>
                </a:moveTo>
                <a:cubicBezTo>
                  <a:pt x="7935" y="1545"/>
                  <a:pt x="7935" y="1554"/>
                  <a:pt x="7937" y="1564"/>
                </a:cubicBezTo>
                <a:cubicBezTo>
                  <a:pt x="7922" y="1570"/>
                  <a:pt x="7907" y="1578"/>
                  <a:pt x="7891" y="1585"/>
                </a:cubicBezTo>
                <a:cubicBezTo>
                  <a:pt x="7890" y="1569"/>
                  <a:pt x="7888" y="1552"/>
                  <a:pt x="7887" y="1536"/>
                </a:cubicBezTo>
                <a:close/>
                <a:moveTo>
                  <a:pt x="7175" y="1529"/>
                </a:moveTo>
                <a:cubicBezTo>
                  <a:pt x="7176" y="1548"/>
                  <a:pt x="7178" y="1567"/>
                  <a:pt x="7179" y="1586"/>
                </a:cubicBezTo>
                <a:lnTo>
                  <a:pt x="7169" y="1586"/>
                </a:lnTo>
                <a:cubicBezTo>
                  <a:pt x="7169" y="1567"/>
                  <a:pt x="7167" y="1548"/>
                  <a:pt x="7166" y="1529"/>
                </a:cubicBezTo>
                <a:close/>
                <a:moveTo>
                  <a:pt x="4472" y="1539"/>
                </a:moveTo>
                <a:cubicBezTo>
                  <a:pt x="4475" y="1555"/>
                  <a:pt x="4476" y="1572"/>
                  <a:pt x="4479" y="1588"/>
                </a:cubicBezTo>
                <a:lnTo>
                  <a:pt x="4432" y="1588"/>
                </a:lnTo>
                <a:cubicBezTo>
                  <a:pt x="4431" y="1579"/>
                  <a:pt x="4429" y="1570"/>
                  <a:pt x="4429" y="1561"/>
                </a:cubicBezTo>
                <a:cubicBezTo>
                  <a:pt x="4444" y="1554"/>
                  <a:pt x="4457" y="1547"/>
                  <a:pt x="4472" y="1539"/>
                </a:cubicBezTo>
                <a:close/>
                <a:moveTo>
                  <a:pt x="14678" y="1554"/>
                </a:moveTo>
                <a:cubicBezTo>
                  <a:pt x="14679" y="1573"/>
                  <a:pt x="14681" y="1592"/>
                  <a:pt x="14682" y="1611"/>
                </a:cubicBezTo>
                <a:lnTo>
                  <a:pt x="14672" y="1611"/>
                </a:lnTo>
                <a:cubicBezTo>
                  <a:pt x="14672" y="1592"/>
                  <a:pt x="14671" y="1573"/>
                  <a:pt x="14669" y="1554"/>
                </a:cubicBezTo>
                <a:close/>
                <a:moveTo>
                  <a:pt x="8527" y="1594"/>
                </a:moveTo>
                <a:cubicBezTo>
                  <a:pt x="8528" y="1604"/>
                  <a:pt x="8528" y="1613"/>
                  <a:pt x="8530" y="1623"/>
                </a:cubicBezTo>
                <a:lnTo>
                  <a:pt x="8474" y="1623"/>
                </a:lnTo>
                <a:cubicBezTo>
                  <a:pt x="8472" y="1613"/>
                  <a:pt x="8472" y="1604"/>
                  <a:pt x="8472" y="1595"/>
                </a:cubicBezTo>
                <a:cubicBezTo>
                  <a:pt x="8490" y="1595"/>
                  <a:pt x="8509" y="1595"/>
                  <a:pt x="8527" y="1594"/>
                </a:cubicBezTo>
                <a:close/>
                <a:moveTo>
                  <a:pt x="10635" y="1572"/>
                </a:moveTo>
                <a:cubicBezTo>
                  <a:pt x="10636" y="1591"/>
                  <a:pt x="10638" y="1608"/>
                  <a:pt x="10639" y="1628"/>
                </a:cubicBezTo>
                <a:lnTo>
                  <a:pt x="10631" y="1628"/>
                </a:lnTo>
                <a:cubicBezTo>
                  <a:pt x="10629" y="1608"/>
                  <a:pt x="10628" y="1591"/>
                  <a:pt x="10626" y="1572"/>
                </a:cubicBezTo>
                <a:close/>
                <a:moveTo>
                  <a:pt x="17759" y="1617"/>
                </a:moveTo>
                <a:cubicBezTo>
                  <a:pt x="17760" y="1623"/>
                  <a:pt x="17760" y="1629"/>
                  <a:pt x="17760" y="1636"/>
                </a:cubicBezTo>
                <a:lnTo>
                  <a:pt x="17732" y="1636"/>
                </a:lnTo>
                <a:cubicBezTo>
                  <a:pt x="17732" y="1629"/>
                  <a:pt x="17732" y="1623"/>
                  <a:pt x="17731" y="1617"/>
                </a:cubicBezTo>
                <a:close/>
                <a:moveTo>
                  <a:pt x="7039" y="1586"/>
                </a:moveTo>
                <a:cubicBezTo>
                  <a:pt x="7041" y="1605"/>
                  <a:pt x="7042" y="1625"/>
                  <a:pt x="7044" y="1642"/>
                </a:cubicBezTo>
                <a:lnTo>
                  <a:pt x="7033" y="1642"/>
                </a:lnTo>
                <a:cubicBezTo>
                  <a:pt x="7032" y="1625"/>
                  <a:pt x="7032" y="1605"/>
                  <a:pt x="7030" y="1586"/>
                </a:cubicBezTo>
                <a:close/>
                <a:moveTo>
                  <a:pt x="5422" y="1592"/>
                </a:moveTo>
                <a:cubicBezTo>
                  <a:pt x="5424" y="1611"/>
                  <a:pt x="5425" y="1630"/>
                  <a:pt x="5425" y="1650"/>
                </a:cubicBezTo>
                <a:lnTo>
                  <a:pt x="5417" y="1650"/>
                </a:lnTo>
                <a:cubicBezTo>
                  <a:pt x="5415" y="1630"/>
                  <a:pt x="5414" y="1611"/>
                  <a:pt x="5414" y="1592"/>
                </a:cubicBezTo>
                <a:close/>
                <a:moveTo>
                  <a:pt x="17860" y="1598"/>
                </a:moveTo>
                <a:cubicBezTo>
                  <a:pt x="17862" y="1617"/>
                  <a:pt x="17863" y="1635"/>
                  <a:pt x="17865" y="1654"/>
                </a:cubicBezTo>
                <a:lnTo>
                  <a:pt x="17854" y="1654"/>
                </a:lnTo>
                <a:cubicBezTo>
                  <a:pt x="17853" y="1636"/>
                  <a:pt x="17851" y="1617"/>
                  <a:pt x="17851" y="1598"/>
                </a:cubicBezTo>
                <a:close/>
                <a:moveTo>
                  <a:pt x="3304" y="1601"/>
                </a:moveTo>
                <a:cubicBezTo>
                  <a:pt x="3305" y="1620"/>
                  <a:pt x="3307" y="1639"/>
                  <a:pt x="3307" y="1658"/>
                </a:cubicBezTo>
                <a:lnTo>
                  <a:pt x="3298" y="1658"/>
                </a:lnTo>
                <a:cubicBezTo>
                  <a:pt x="3297" y="1639"/>
                  <a:pt x="3295" y="1620"/>
                  <a:pt x="3295" y="1601"/>
                </a:cubicBezTo>
                <a:close/>
                <a:moveTo>
                  <a:pt x="10360" y="1629"/>
                </a:moveTo>
                <a:cubicBezTo>
                  <a:pt x="10361" y="1648"/>
                  <a:pt x="10363" y="1667"/>
                  <a:pt x="10364" y="1685"/>
                </a:cubicBezTo>
                <a:lnTo>
                  <a:pt x="10355" y="1685"/>
                </a:lnTo>
                <a:cubicBezTo>
                  <a:pt x="10354" y="1667"/>
                  <a:pt x="10353" y="1648"/>
                  <a:pt x="10351" y="1629"/>
                </a:cubicBezTo>
                <a:close/>
                <a:moveTo>
                  <a:pt x="4628" y="1672"/>
                </a:moveTo>
                <a:cubicBezTo>
                  <a:pt x="4628" y="1678"/>
                  <a:pt x="4629" y="1683"/>
                  <a:pt x="4629" y="1689"/>
                </a:cubicBezTo>
                <a:lnTo>
                  <a:pt x="4601" y="1689"/>
                </a:lnTo>
                <a:lnTo>
                  <a:pt x="4601" y="1691"/>
                </a:lnTo>
                <a:cubicBezTo>
                  <a:pt x="4601" y="1683"/>
                  <a:pt x="4600" y="1678"/>
                  <a:pt x="4600" y="1672"/>
                </a:cubicBezTo>
                <a:close/>
                <a:moveTo>
                  <a:pt x="2955" y="1679"/>
                </a:moveTo>
                <a:cubicBezTo>
                  <a:pt x="2957" y="1685"/>
                  <a:pt x="2957" y="1691"/>
                  <a:pt x="2957" y="1697"/>
                </a:cubicBezTo>
                <a:lnTo>
                  <a:pt x="2929" y="1697"/>
                </a:lnTo>
                <a:cubicBezTo>
                  <a:pt x="2929" y="1691"/>
                  <a:pt x="2929" y="1685"/>
                  <a:pt x="2927" y="1679"/>
                </a:cubicBezTo>
                <a:close/>
                <a:moveTo>
                  <a:pt x="5956" y="1647"/>
                </a:moveTo>
                <a:cubicBezTo>
                  <a:pt x="5956" y="1666"/>
                  <a:pt x="5958" y="1685"/>
                  <a:pt x="5959" y="1704"/>
                </a:cubicBezTo>
                <a:lnTo>
                  <a:pt x="5951" y="1704"/>
                </a:lnTo>
                <a:cubicBezTo>
                  <a:pt x="5949" y="1685"/>
                  <a:pt x="5948" y="1666"/>
                  <a:pt x="5946" y="1647"/>
                </a:cubicBezTo>
                <a:close/>
                <a:moveTo>
                  <a:pt x="5097" y="1660"/>
                </a:moveTo>
                <a:cubicBezTo>
                  <a:pt x="5099" y="1670"/>
                  <a:pt x="5100" y="1679"/>
                  <a:pt x="5102" y="1688"/>
                </a:cubicBezTo>
                <a:cubicBezTo>
                  <a:pt x="5086" y="1695"/>
                  <a:pt x="5071" y="1703"/>
                  <a:pt x="5056" y="1708"/>
                </a:cubicBezTo>
                <a:cubicBezTo>
                  <a:pt x="5055" y="1694"/>
                  <a:pt x="5053" y="1678"/>
                  <a:pt x="5052" y="1661"/>
                </a:cubicBezTo>
                <a:cubicBezTo>
                  <a:pt x="5066" y="1661"/>
                  <a:pt x="5083" y="1660"/>
                  <a:pt x="5097" y="1660"/>
                </a:cubicBezTo>
                <a:close/>
                <a:moveTo>
                  <a:pt x="3726" y="1657"/>
                </a:moveTo>
                <a:cubicBezTo>
                  <a:pt x="3728" y="1675"/>
                  <a:pt x="3729" y="1694"/>
                  <a:pt x="3729" y="1713"/>
                </a:cubicBezTo>
                <a:lnTo>
                  <a:pt x="3720" y="1713"/>
                </a:lnTo>
                <a:cubicBezTo>
                  <a:pt x="3719" y="1694"/>
                  <a:pt x="3717" y="1676"/>
                  <a:pt x="3716" y="1657"/>
                </a:cubicBezTo>
                <a:close/>
                <a:moveTo>
                  <a:pt x="7270" y="1698"/>
                </a:moveTo>
                <a:cubicBezTo>
                  <a:pt x="7270" y="1717"/>
                  <a:pt x="7272" y="1736"/>
                  <a:pt x="7273" y="1756"/>
                </a:cubicBezTo>
                <a:lnTo>
                  <a:pt x="7264" y="1756"/>
                </a:lnTo>
                <a:cubicBezTo>
                  <a:pt x="7263" y="1736"/>
                  <a:pt x="7261" y="1717"/>
                  <a:pt x="7260" y="1698"/>
                </a:cubicBezTo>
                <a:close/>
                <a:moveTo>
                  <a:pt x="8556" y="1750"/>
                </a:moveTo>
                <a:cubicBezTo>
                  <a:pt x="8558" y="1769"/>
                  <a:pt x="8558" y="1788"/>
                  <a:pt x="8559" y="1806"/>
                </a:cubicBezTo>
                <a:cubicBezTo>
                  <a:pt x="8557" y="1806"/>
                  <a:pt x="8555" y="1806"/>
                  <a:pt x="8553" y="1806"/>
                </a:cubicBezTo>
                <a:cubicBezTo>
                  <a:pt x="8552" y="1806"/>
                  <a:pt x="8551" y="1806"/>
                  <a:pt x="8550" y="1806"/>
                </a:cubicBezTo>
                <a:cubicBezTo>
                  <a:pt x="8549" y="1788"/>
                  <a:pt x="8547" y="1769"/>
                  <a:pt x="8546" y="1750"/>
                </a:cubicBezTo>
                <a:close/>
                <a:moveTo>
                  <a:pt x="5623" y="1767"/>
                </a:moveTo>
                <a:cubicBezTo>
                  <a:pt x="5630" y="1783"/>
                  <a:pt x="5637" y="1797"/>
                  <a:pt x="5644" y="1813"/>
                </a:cubicBezTo>
                <a:lnTo>
                  <a:pt x="5644" y="1813"/>
                </a:lnTo>
                <a:cubicBezTo>
                  <a:pt x="5631" y="1811"/>
                  <a:pt x="5622" y="1798"/>
                  <a:pt x="5615" y="1786"/>
                </a:cubicBezTo>
                <a:cubicBezTo>
                  <a:pt x="5617" y="1779"/>
                  <a:pt x="5620" y="1773"/>
                  <a:pt x="5623" y="1767"/>
                </a:cubicBezTo>
                <a:close/>
                <a:moveTo>
                  <a:pt x="3186" y="1786"/>
                </a:moveTo>
                <a:cubicBezTo>
                  <a:pt x="3186" y="1795"/>
                  <a:pt x="3188" y="1806"/>
                  <a:pt x="3188" y="1814"/>
                </a:cubicBezTo>
                <a:lnTo>
                  <a:pt x="3132" y="1814"/>
                </a:lnTo>
                <a:cubicBezTo>
                  <a:pt x="3132" y="1806"/>
                  <a:pt x="3130" y="1795"/>
                  <a:pt x="3130" y="1786"/>
                </a:cubicBezTo>
                <a:close/>
                <a:moveTo>
                  <a:pt x="3929" y="1722"/>
                </a:moveTo>
                <a:cubicBezTo>
                  <a:pt x="3932" y="1753"/>
                  <a:pt x="3934" y="1783"/>
                  <a:pt x="3936" y="1814"/>
                </a:cubicBezTo>
                <a:cubicBezTo>
                  <a:pt x="3932" y="1816"/>
                  <a:pt x="3928" y="1817"/>
                  <a:pt x="3923" y="1819"/>
                </a:cubicBezTo>
                <a:cubicBezTo>
                  <a:pt x="3917" y="1788"/>
                  <a:pt x="3911" y="1758"/>
                  <a:pt x="3906" y="1728"/>
                </a:cubicBezTo>
                <a:cubicBezTo>
                  <a:pt x="3914" y="1725"/>
                  <a:pt x="3922" y="1723"/>
                  <a:pt x="3929" y="1722"/>
                </a:cubicBezTo>
                <a:close/>
                <a:moveTo>
                  <a:pt x="5434" y="1763"/>
                </a:moveTo>
                <a:cubicBezTo>
                  <a:pt x="5436" y="1781"/>
                  <a:pt x="5437" y="1800"/>
                  <a:pt x="5437" y="1819"/>
                </a:cubicBezTo>
                <a:lnTo>
                  <a:pt x="5428" y="1819"/>
                </a:lnTo>
                <a:cubicBezTo>
                  <a:pt x="5427" y="1800"/>
                  <a:pt x="5425" y="1781"/>
                  <a:pt x="5424" y="1763"/>
                </a:cubicBezTo>
                <a:close/>
                <a:moveTo>
                  <a:pt x="8135" y="1679"/>
                </a:moveTo>
                <a:lnTo>
                  <a:pt x="8135" y="1679"/>
                </a:lnTo>
                <a:cubicBezTo>
                  <a:pt x="8106" y="1750"/>
                  <a:pt x="8094" y="1779"/>
                  <a:pt x="8077" y="1822"/>
                </a:cubicBezTo>
                <a:cubicBezTo>
                  <a:pt x="8068" y="1775"/>
                  <a:pt x="8065" y="1750"/>
                  <a:pt x="8059" y="1713"/>
                </a:cubicBezTo>
                <a:cubicBezTo>
                  <a:pt x="8075" y="1706"/>
                  <a:pt x="8090" y="1698"/>
                  <a:pt x="8135" y="1679"/>
                </a:cubicBezTo>
                <a:close/>
                <a:moveTo>
                  <a:pt x="5644" y="1814"/>
                </a:moveTo>
                <a:lnTo>
                  <a:pt x="5644" y="1814"/>
                </a:lnTo>
                <a:cubicBezTo>
                  <a:pt x="5644" y="1814"/>
                  <a:pt x="5645" y="1814"/>
                  <a:pt x="5645" y="1814"/>
                </a:cubicBezTo>
                <a:cubicBezTo>
                  <a:pt x="5643" y="1817"/>
                  <a:pt x="5642" y="1822"/>
                  <a:pt x="5640" y="1825"/>
                </a:cubicBezTo>
                <a:cubicBezTo>
                  <a:pt x="5642" y="1821"/>
                  <a:pt x="5643" y="1818"/>
                  <a:pt x="5644" y="1814"/>
                </a:cubicBezTo>
                <a:close/>
                <a:moveTo>
                  <a:pt x="3508" y="1714"/>
                </a:moveTo>
                <a:cubicBezTo>
                  <a:pt x="3511" y="1751"/>
                  <a:pt x="3514" y="1789"/>
                  <a:pt x="3516" y="1826"/>
                </a:cubicBezTo>
                <a:lnTo>
                  <a:pt x="3502" y="1826"/>
                </a:lnTo>
                <a:cubicBezTo>
                  <a:pt x="3500" y="1789"/>
                  <a:pt x="3497" y="1751"/>
                  <a:pt x="3495" y="1714"/>
                </a:cubicBezTo>
                <a:close/>
                <a:moveTo>
                  <a:pt x="16201" y="1728"/>
                </a:moveTo>
                <a:cubicBezTo>
                  <a:pt x="16202" y="1760"/>
                  <a:pt x="16204" y="1791"/>
                  <a:pt x="16207" y="1822"/>
                </a:cubicBezTo>
                <a:cubicBezTo>
                  <a:pt x="16202" y="1823"/>
                  <a:pt x="16198" y="1825"/>
                  <a:pt x="16193" y="1826"/>
                </a:cubicBezTo>
                <a:cubicBezTo>
                  <a:pt x="16187" y="1794"/>
                  <a:pt x="16182" y="1763"/>
                  <a:pt x="16177" y="1732"/>
                </a:cubicBezTo>
                <a:cubicBezTo>
                  <a:pt x="16185" y="1731"/>
                  <a:pt x="16192" y="1729"/>
                  <a:pt x="16201" y="1728"/>
                </a:cubicBezTo>
                <a:close/>
                <a:moveTo>
                  <a:pt x="15753" y="1776"/>
                </a:moveTo>
                <a:cubicBezTo>
                  <a:pt x="15753" y="1795"/>
                  <a:pt x="15755" y="1813"/>
                  <a:pt x="15756" y="1832"/>
                </a:cubicBezTo>
                <a:lnTo>
                  <a:pt x="15748" y="1832"/>
                </a:lnTo>
                <a:cubicBezTo>
                  <a:pt x="15746" y="1813"/>
                  <a:pt x="15745" y="1795"/>
                  <a:pt x="15743" y="1776"/>
                </a:cubicBezTo>
                <a:close/>
                <a:moveTo>
                  <a:pt x="4612" y="1841"/>
                </a:moveTo>
                <a:cubicBezTo>
                  <a:pt x="4612" y="1847"/>
                  <a:pt x="4612" y="1854"/>
                  <a:pt x="4613" y="1860"/>
                </a:cubicBezTo>
                <a:lnTo>
                  <a:pt x="4585" y="1860"/>
                </a:lnTo>
                <a:cubicBezTo>
                  <a:pt x="4584" y="1854"/>
                  <a:pt x="4584" y="1847"/>
                  <a:pt x="4584" y="1841"/>
                </a:cubicBezTo>
                <a:close/>
                <a:moveTo>
                  <a:pt x="16632" y="1848"/>
                </a:moveTo>
                <a:cubicBezTo>
                  <a:pt x="16632" y="1854"/>
                  <a:pt x="16632" y="1860"/>
                  <a:pt x="16633" y="1867"/>
                </a:cubicBezTo>
                <a:lnTo>
                  <a:pt x="16605" y="1867"/>
                </a:lnTo>
                <a:cubicBezTo>
                  <a:pt x="16604" y="1860"/>
                  <a:pt x="16604" y="1854"/>
                  <a:pt x="16604" y="1848"/>
                </a:cubicBezTo>
                <a:close/>
                <a:moveTo>
                  <a:pt x="5640" y="1825"/>
                </a:moveTo>
                <a:cubicBezTo>
                  <a:pt x="5652" y="1826"/>
                  <a:pt x="5661" y="1839"/>
                  <a:pt x="5670" y="1853"/>
                </a:cubicBezTo>
                <a:cubicBezTo>
                  <a:pt x="5667" y="1859"/>
                  <a:pt x="5665" y="1864"/>
                  <a:pt x="5662" y="1870"/>
                </a:cubicBezTo>
                <a:cubicBezTo>
                  <a:pt x="5655" y="1856"/>
                  <a:pt x="5648" y="1839"/>
                  <a:pt x="5640" y="1825"/>
                </a:cubicBezTo>
                <a:close/>
                <a:moveTo>
                  <a:pt x="5246" y="1876"/>
                </a:moveTo>
                <a:lnTo>
                  <a:pt x="5250" y="1932"/>
                </a:lnTo>
                <a:lnTo>
                  <a:pt x="5241" y="1932"/>
                </a:lnTo>
                <a:cubicBezTo>
                  <a:pt x="5240" y="1914"/>
                  <a:pt x="5239" y="1895"/>
                  <a:pt x="5237" y="1876"/>
                </a:cubicBezTo>
                <a:close/>
                <a:moveTo>
                  <a:pt x="8828" y="1936"/>
                </a:moveTo>
                <a:cubicBezTo>
                  <a:pt x="8828" y="1944"/>
                  <a:pt x="8830" y="1950"/>
                  <a:pt x="8830" y="1956"/>
                </a:cubicBezTo>
                <a:lnTo>
                  <a:pt x="8802" y="1956"/>
                </a:lnTo>
                <a:cubicBezTo>
                  <a:pt x="8802" y="1950"/>
                  <a:pt x="8802" y="1944"/>
                  <a:pt x="8800" y="1936"/>
                </a:cubicBezTo>
                <a:close/>
                <a:moveTo>
                  <a:pt x="10073" y="1913"/>
                </a:moveTo>
                <a:cubicBezTo>
                  <a:pt x="10074" y="1932"/>
                  <a:pt x="10074" y="1951"/>
                  <a:pt x="10076" y="1969"/>
                </a:cubicBezTo>
                <a:lnTo>
                  <a:pt x="10067" y="1969"/>
                </a:lnTo>
                <a:cubicBezTo>
                  <a:pt x="10066" y="1950"/>
                  <a:pt x="10064" y="1932"/>
                  <a:pt x="10064" y="1913"/>
                </a:cubicBezTo>
                <a:close/>
                <a:moveTo>
                  <a:pt x="8205" y="1920"/>
                </a:moveTo>
                <a:cubicBezTo>
                  <a:pt x="8206" y="1939"/>
                  <a:pt x="8207" y="1959"/>
                  <a:pt x="8209" y="1978"/>
                </a:cubicBezTo>
                <a:lnTo>
                  <a:pt x="8199" y="1978"/>
                </a:lnTo>
                <a:cubicBezTo>
                  <a:pt x="8197" y="1959"/>
                  <a:pt x="8197" y="1939"/>
                  <a:pt x="8196" y="1920"/>
                </a:cubicBezTo>
                <a:close/>
                <a:moveTo>
                  <a:pt x="6224" y="1872"/>
                </a:moveTo>
                <a:cubicBezTo>
                  <a:pt x="6227" y="1910"/>
                  <a:pt x="6229" y="1948"/>
                  <a:pt x="6232" y="1985"/>
                </a:cubicBezTo>
                <a:lnTo>
                  <a:pt x="6218" y="1985"/>
                </a:lnTo>
                <a:cubicBezTo>
                  <a:pt x="6215" y="1948"/>
                  <a:pt x="6212" y="1910"/>
                  <a:pt x="6211" y="1872"/>
                </a:cubicBezTo>
                <a:close/>
                <a:moveTo>
                  <a:pt x="5193" y="1878"/>
                </a:moveTo>
                <a:cubicBezTo>
                  <a:pt x="5196" y="1914"/>
                  <a:pt x="5197" y="1953"/>
                  <a:pt x="5200" y="1989"/>
                </a:cubicBezTo>
                <a:lnTo>
                  <a:pt x="5187" y="1989"/>
                </a:lnTo>
                <a:cubicBezTo>
                  <a:pt x="5184" y="1953"/>
                  <a:pt x="5181" y="1914"/>
                  <a:pt x="5180" y="1878"/>
                </a:cubicBezTo>
                <a:close/>
                <a:moveTo>
                  <a:pt x="12484" y="1978"/>
                </a:moveTo>
                <a:cubicBezTo>
                  <a:pt x="12486" y="1984"/>
                  <a:pt x="12486" y="1991"/>
                  <a:pt x="12486" y="1997"/>
                </a:cubicBezTo>
                <a:lnTo>
                  <a:pt x="12458" y="1997"/>
                </a:lnTo>
                <a:cubicBezTo>
                  <a:pt x="12458" y="1991"/>
                  <a:pt x="12458" y="1984"/>
                  <a:pt x="12456" y="1978"/>
                </a:cubicBezTo>
                <a:close/>
                <a:moveTo>
                  <a:pt x="7773" y="1998"/>
                </a:moveTo>
                <a:cubicBezTo>
                  <a:pt x="7773" y="2004"/>
                  <a:pt x="7773" y="2010"/>
                  <a:pt x="7775" y="2017"/>
                </a:cubicBezTo>
                <a:lnTo>
                  <a:pt x="7747" y="2017"/>
                </a:lnTo>
                <a:cubicBezTo>
                  <a:pt x="7746" y="2010"/>
                  <a:pt x="7746" y="2004"/>
                  <a:pt x="7746" y="1998"/>
                </a:cubicBezTo>
                <a:close/>
                <a:moveTo>
                  <a:pt x="3564" y="2014"/>
                </a:moveTo>
                <a:cubicBezTo>
                  <a:pt x="3564" y="2022"/>
                  <a:pt x="3564" y="2028"/>
                  <a:pt x="3566" y="2034"/>
                </a:cubicBezTo>
                <a:lnTo>
                  <a:pt x="3538" y="2034"/>
                </a:lnTo>
                <a:cubicBezTo>
                  <a:pt x="3536" y="2028"/>
                  <a:pt x="3536" y="2022"/>
                  <a:pt x="3536" y="2014"/>
                </a:cubicBezTo>
                <a:close/>
                <a:moveTo>
                  <a:pt x="8321" y="1976"/>
                </a:moveTo>
                <a:cubicBezTo>
                  <a:pt x="8321" y="1995"/>
                  <a:pt x="8322" y="2014"/>
                  <a:pt x="8324" y="2034"/>
                </a:cubicBezTo>
                <a:lnTo>
                  <a:pt x="8315" y="2034"/>
                </a:lnTo>
                <a:cubicBezTo>
                  <a:pt x="8313" y="2014"/>
                  <a:pt x="8312" y="1995"/>
                  <a:pt x="8310" y="1976"/>
                </a:cubicBezTo>
                <a:close/>
                <a:moveTo>
                  <a:pt x="5281" y="1989"/>
                </a:moveTo>
                <a:cubicBezTo>
                  <a:pt x="5283" y="2009"/>
                  <a:pt x="5284" y="2028"/>
                  <a:pt x="5286" y="2045"/>
                </a:cubicBezTo>
                <a:lnTo>
                  <a:pt x="5277" y="2045"/>
                </a:lnTo>
                <a:cubicBezTo>
                  <a:pt x="5275" y="2026"/>
                  <a:pt x="5274" y="2009"/>
                  <a:pt x="5272" y="1989"/>
                </a:cubicBezTo>
                <a:close/>
                <a:moveTo>
                  <a:pt x="3442" y="1997"/>
                </a:moveTo>
                <a:cubicBezTo>
                  <a:pt x="3442" y="2016"/>
                  <a:pt x="3444" y="2035"/>
                  <a:pt x="3445" y="2053"/>
                </a:cubicBezTo>
                <a:lnTo>
                  <a:pt x="3436" y="2053"/>
                </a:lnTo>
                <a:cubicBezTo>
                  <a:pt x="3435" y="2035"/>
                  <a:pt x="3433" y="2016"/>
                  <a:pt x="3432" y="1997"/>
                </a:cubicBezTo>
                <a:close/>
                <a:moveTo>
                  <a:pt x="1203" y="1954"/>
                </a:moveTo>
                <a:cubicBezTo>
                  <a:pt x="1196" y="1985"/>
                  <a:pt x="1187" y="2019"/>
                  <a:pt x="1175" y="2064"/>
                </a:cubicBezTo>
                <a:cubicBezTo>
                  <a:pt x="1169" y="2029"/>
                  <a:pt x="1165" y="2004"/>
                  <a:pt x="1157" y="1954"/>
                </a:cubicBezTo>
                <a:close/>
                <a:moveTo>
                  <a:pt x="4554" y="1922"/>
                </a:moveTo>
                <a:cubicBezTo>
                  <a:pt x="4562" y="1970"/>
                  <a:pt x="4566" y="1995"/>
                  <a:pt x="4572" y="2032"/>
                </a:cubicBezTo>
                <a:cubicBezTo>
                  <a:pt x="4556" y="2039"/>
                  <a:pt x="4541" y="2045"/>
                  <a:pt x="4496" y="2066"/>
                </a:cubicBezTo>
                <a:cubicBezTo>
                  <a:pt x="4525" y="1995"/>
                  <a:pt x="4537" y="1966"/>
                  <a:pt x="4554" y="1922"/>
                </a:cubicBezTo>
                <a:close/>
                <a:moveTo>
                  <a:pt x="9551" y="2028"/>
                </a:moveTo>
                <a:cubicBezTo>
                  <a:pt x="9552" y="2047"/>
                  <a:pt x="9554" y="2066"/>
                  <a:pt x="9554" y="2084"/>
                </a:cubicBezTo>
                <a:lnTo>
                  <a:pt x="9554" y="2085"/>
                </a:lnTo>
                <a:lnTo>
                  <a:pt x="9545" y="2085"/>
                </a:lnTo>
                <a:cubicBezTo>
                  <a:pt x="9543" y="2066"/>
                  <a:pt x="9542" y="2047"/>
                  <a:pt x="9542" y="2028"/>
                </a:cubicBezTo>
                <a:close/>
                <a:moveTo>
                  <a:pt x="3149" y="2073"/>
                </a:moveTo>
                <a:cubicBezTo>
                  <a:pt x="3149" y="2079"/>
                  <a:pt x="3149" y="2085"/>
                  <a:pt x="3151" y="2092"/>
                </a:cubicBezTo>
                <a:lnTo>
                  <a:pt x="3123" y="2092"/>
                </a:lnTo>
                <a:cubicBezTo>
                  <a:pt x="3123" y="2085"/>
                  <a:pt x="3121" y="2079"/>
                  <a:pt x="3121" y="2073"/>
                </a:cubicBezTo>
                <a:close/>
                <a:moveTo>
                  <a:pt x="7544" y="2037"/>
                </a:moveTo>
                <a:cubicBezTo>
                  <a:pt x="7544" y="2056"/>
                  <a:pt x="7545" y="2073"/>
                  <a:pt x="7547" y="2092"/>
                </a:cubicBezTo>
                <a:lnTo>
                  <a:pt x="7538" y="2092"/>
                </a:lnTo>
                <a:cubicBezTo>
                  <a:pt x="7537" y="2073"/>
                  <a:pt x="7535" y="2056"/>
                  <a:pt x="7534" y="2037"/>
                </a:cubicBezTo>
                <a:close/>
                <a:moveTo>
                  <a:pt x="4843" y="2045"/>
                </a:moveTo>
                <a:cubicBezTo>
                  <a:pt x="4844" y="2062"/>
                  <a:pt x="4846" y="2078"/>
                  <a:pt x="4847" y="2094"/>
                </a:cubicBezTo>
                <a:lnTo>
                  <a:pt x="4800" y="2094"/>
                </a:lnTo>
                <a:cubicBezTo>
                  <a:pt x="4799" y="2085"/>
                  <a:pt x="4797" y="2076"/>
                  <a:pt x="4797" y="2066"/>
                </a:cubicBezTo>
                <a:cubicBezTo>
                  <a:pt x="4812" y="2060"/>
                  <a:pt x="4827" y="2053"/>
                  <a:pt x="4843" y="2045"/>
                </a:cubicBezTo>
                <a:close/>
                <a:moveTo>
                  <a:pt x="2779" y="2053"/>
                </a:moveTo>
                <a:cubicBezTo>
                  <a:pt x="2780" y="2070"/>
                  <a:pt x="2783" y="2087"/>
                  <a:pt x="2785" y="2103"/>
                </a:cubicBezTo>
                <a:cubicBezTo>
                  <a:pt x="2760" y="2103"/>
                  <a:pt x="2735" y="2103"/>
                  <a:pt x="2711" y="2104"/>
                </a:cubicBezTo>
                <a:cubicBezTo>
                  <a:pt x="2709" y="2094"/>
                  <a:pt x="2708" y="2085"/>
                  <a:pt x="2707" y="2075"/>
                </a:cubicBezTo>
                <a:cubicBezTo>
                  <a:pt x="2732" y="2067"/>
                  <a:pt x="2755" y="2060"/>
                  <a:pt x="2779" y="2053"/>
                </a:cubicBezTo>
                <a:close/>
                <a:moveTo>
                  <a:pt x="1733" y="1944"/>
                </a:moveTo>
                <a:cubicBezTo>
                  <a:pt x="1737" y="2007"/>
                  <a:pt x="1740" y="2053"/>
                  <a:pt x="1744" y="2119"/>
                </a:cubicBezTo>
                <a:cubicBezTo>
                  <a:pt x="1718" y="2101"/>
                  <a:pt x="1686" y="2075"/>
                  <a:pt x="1653" y="2064"/>
                </a:cubicBezTo>
                <a:cubicBezTo>
                  <a:pt x="1622" y="2054"/>
                  <a:pt x="1591" y="2062"/>
                  <a:pt x="1558" y="2017"/>
                </a:cubicBezTo>
                <a:cubicBezTo>
                  <a:pt x="1591" y="2013"/>
                  <a:pt x="1625" y="2016"/>
                  <a:pt x="1658" y="2003"/>
                </a:cubicBezTo>
                <a:cubicBezTo>
                  <a:pt x="1686" y="1992"/>
                  <a:pt x="1709" y="1963"/>
                  <a:pt x="1733" y="1944"/>
                </a:cubicBezTo>
                <a:close/>
                <a:moveTo>
                  <a:pt x="7893" y="2110"/>
                </a:moveTo>
                <a:cubicBezTo>
                  <a:pt x="7893" y="2116"/>
                  <a:pt x="7893" y="2123"/>
                  <a:pt x="7894" y="2129"/>
                </a:cubicBezTo>
                <a:lnTo>
                  <a:pt x="7866" y="2129"/>
                </a:lnTo>
                <a:cubicBezTo>
                  <a:pt x="7865" y="2123"/>
                  <a:pt x="7865" y="2117"/>
                  <a:pt x="7865" y="2110"/>
                </a:cubicBezTo>
                <a:close/>
                <a:moveTo>
                  <a:pt x="7363" y="2113"/>
                </a:moveTo>
                <a:cubicBezTo>
                  <a:pt x="7363" y="2119"/>
                  <a:pt x="7363" y="2125"/>
                  <a:pt x="7363" y="2131"/>
                </a:cubicBezTo>
                <a:lnTo>
                  <a:pt x="7337" y="2131"/>
                </a:lnTo>
                <a:cubicBezTo>
                  <a:pt x="7335" y="2125"/>
                  <a:pt x="7335" y="2119"/>
                  <a:pt x="7335" y="2113"/>
                </a:cubicBezTo>
                <a:close/>
                <a:moveTo>
                  <a:pt x="7056" y="2113"/>
                </a:moveTo>
                <a:cubicBezTo>
                  <a:pt x="7057" y="2120"/>
                  <a:pt x="7057" y="2126"/>
                  <a:pt x="7057" y="2132"/>
                </a:cubicBezTo>
                <a:lnTo>
                  <a:pt x="7029" y="2132"/>
                </a:lnTo>
                <a:cubicBezTo>
                  <a:pt x="7029" y="2126"/>
                  <a:pt x="7029" y="2120"/>
                  <a:pt x="7028" y="2113"/>
                </a:cubicBezTo>
                <a:close/>
                <a:moveTo>
                  <a:pt x="7603" y="2092"/>
                </a:moveTo>
                <a:cubicBezTo>
                  <a:pt x="7604" y="2112"/>
                  <a:pt x="7606" y="2131"/>
                  <a:pt x="7606" y="2150"/>
                </a:cubicBezTo>
                <a:lnTo>
                  <a:pt x="7597" y="2150"/>
                </a:lnTo>
                <a:cubicBezTo>
                  <a:pt x="7595" y="2131"/>
                  <a:pt x="7594" y="2112"/>
                  <a:pt x="7594" y="2092"/>
                </a:cubicBezTo>
                <a:close/>
                <a:moveTo>
                  <a:pt x="7195" y="2066"/>
                </a:moveTo>
                <a:cubicBezTo>
                  <a:pt x="7211" y="2087"/>
                  <a:pt x="7229" y="2109"/>
                  <a:pt x="7254" y="2138"/>
                </a:cubicBezTo>
                <a:cubicBezTo>
                  <a:pt x="7236" y="2145"/>
                  <a:pt x="7225" y="2150"/>
                  <a:pt x="7201" y="2159"/>
                </a:cubicBezTo>
                <a:cubicBezTo>
                  <a:pt x="7198" y="2107"/>
                  <a:pt x="7197" y="2082"/>
                  <a:pt x="7195" y="2066"/>
                </a:cubicBezTo>
                <a:close/>
                <a:moveTo>
                  <a:pt x="2192" y="2000"/>
                </a:moveTo>
                <a:cubicBezTo>
                  <a:pt x="2198" y="2045"/>
                  <a:pt x="2200" y="2081"/>
                  <a:pt x="2203" y="2103"/>
                </a:cubicBezTo>
                <a:cubicBezTo>
                  <a:pt x="2215" y="2123"/>
                  <a:pt x="2223" y="2137"/>
                  <a:pt x="2231" y="2150"/>
                </a:cubicBezTo>
                <a:cubicBezTo>
                  <a:pt x="2228" y="2156"/>
                  <a:pt x="2227" y="2162"/>
                  <a:pt x="2224" y="2167"/>
                </a:cubicBezTo>
                <a:cubicBezTo>
                  <a:pt x="2217" y="2151"/>
                  <a:pt x="2209" y="2137"/>
                  <a:pt x="2202" y="2120"/>
                </a:cubicBezTo>
                <a:cubicBezTo>
                  <a:pt x="2203" y="2117"/>
                  <a:pt x="2205" y="2113"/>
                  <a:pt x="2206" y="2110"/>
                </a:cubicBezTo>
                <a:lnTo>
                  <a:pt x="2206" y="2110"/>
                </a:lnTo>
                <a:cubicBezTo>
                  <a:pt x="2189" y="2129"/>
                  <a:pt x="2177" y="2150"/>
                  <a:pt x="2162" y="2173"/>
                </a:cubicBezTo>
                <a:cubicBezTo>
                  <a:pt x="2153" y="2140"/>
                  <a:pt x="2147" y="2106"/>
                  <a:pt x="2139" y="2075"/>
                </a:cubicBezTo>
                <a:cubicBezTo>
                  <a:pt x="2133" y="2059"/>
                  <a:pt x="2124" y="2047"/>
                  <a:pt x="2106" y="2017"/>
                </a:cubicBezTo>
                <a:cubicBezTo>
                  <a:pt x="2139" y="2012"/>
                  <a:pt x="2162" y="2006"/>
                  <a:pt x="2192" y="2000"/>
                </a:cubicBezTo>
                <a:close/>
                <a:moveTo>
                  <a:pt x="2406" y="1989"/>
                </a:moveTo>
                <a:cubicBezTo>
                  <a:pt x="2433" y="2053"/>
                  <a:pt x="2448" y="2088"/>
                  <a:pt x="2476" y="2154"/>
                </a:cubicBezTo>
                <a:cubicBezTo>
                  <a:pt x="2424" y="2162"/>
                  <a:pt x="2389" y="2167"/>
                  <a:pt x="2356" y="2173"/>
                </a:cubicBezTo>
                <a:cubicBezTo>
                  <a:pt x="2315" y="2017"/>
                  <a:pt x="2405" y="2079"/>
                  <a:pt x="2406" y="1989"/>
                </a:cubicBezTo>
                <a:close/>
                <a:moveTo>
                  <a:pt x="940" y="2120"/>
                </a:moveTo>
                <a:cubicBezTo>
                  <a:pt x="941" y="2140"/>
                  <a:pt x="943" y="2159"/>
                  <a:pt x="944" y="2178"/>
                </a:cubicBezTo>
                <a:lnTo>
                  <a:pt x="934" y="2178"/>
                </a:lnTo>
                <a:cubicBezTo>
                  <a:pt x="932" y="2159"/>
                  <a:pt x="932" y="2140"/>
                  <a:pt x="931" y="2120"/>
                </a:cubicBezTo>
                <a:close/>
                <a:moveTo>
                  <a:pt x="6074" y="2109"/>
                </a:moveTo>
                <a:cubicBezTo>
                  <a:pt x="6077" y="2141"/>
                  <a:pt x="6079" y="2172"/>
                  <a:pt x="6082" y="2203"/>
                </a:cubicBezTo>
                <a:cubicBezTo>
                  <a:pt x="6077" y="2204"/>
                  <a:pt x="6073" y="2206"/>
                  <a:pt x="6068" y="2207"/>
                </a:cubicBezTo>
                <a:cubicBezTo>
                  <a:pt x="6062" y="2175"/>
                  <a:pt x="6057" y="2144"/>
                  <a:pt x="6051" y="2113"/>
                </a:cubicBezTo>
                <a:cubicBezTo>
                  <a:pt x="6059" y="2112"/>
                  <a:pt x="6067" y="2110"/>
                  <a:pt x="6074" y="2109"/>
                </a:cubicBezTo>
                <a:close/>
                <a:moveTo>
                  <a:pt x="731" y="2197"/>
                </a:moveTo>
                <a:cubicBezTo>
                  <a:pt x="732" y="2203"/>
                  <a:pt x="732" y="2209"/>
                  <a:pt x="732" y="2216"/>
                </a:cubicBezTo>
                <a:lnTo>
                  <a:pt x="704" y="2216"/>
                </a:lnTo>
                <a:cubicBezTo>
                  <a:pt x="704" y="2209"/>
                  <a:pt x="704" y="2203"/>
                  <a:pt x="703" y="2197"/>
                </a:cubicBezTo>
                <a:close/>
                <a:moveTo>
                  <a:pt x="2281" y="2172"/>
                </a:moveTo>
                <a:cubicBezTo>
                  <a:pt x="2283" y="2190"/>
                  <a:pt x="2284" y="2209"/>
                  <a:pt x="2286" y="2228"/>
                </a:cubicBezTo>
                <a:lnTo>
                  <a:pt x="2277" y="2228"/>
                </a:lnTo>
                <a:cubicBezTo>
                  <a:pt x="2275" y="2209"/>
                  <a:pt x="2274" y="2190"/>
                  <a:pt x="2273" y="2172"/>
                </a:cubicBezTo>
                <a:close/>
                <a:moveTo>
                  <a:pt x="2059" y="2172"/>
                </a:moveTo>
                <a:cubicBezTo>
                  <a:pt x="2061" y="2191"/>
                  <a:pt x="2061" y="2210"/>
                  <a:pt x="2062" y="2229"/>
                </a:cubicBezTo>
                <a:lnTo>
                  <a:pt x="2053" y="2229"/>
                </a:lnTo>
                <a:cubicBezTo>
                  <a:pt x="2052" y="2210"/>
                  <a:pt x="2050" y="2191"/>
                  <a:pt x="2049" y="2172"/>
                </a:cubicBezTo>
                <a:close/>
                <a:moveTo>
                  <a:pt x="1640" y="2173"/>
                </a:moveTo>
                <a:cubicBezTo>
                  <a:pt x="1641" y="2192"/>
                  <a:pt x="1643" y="2212"/>
                  <a:pt x="1644" y="2231"/>
                </a:cubicBezTo>
                <a:lnTo>
                  <a:pt x="1635" y="2231"/>
                </a:lnTo>
                <a:cubicBezTo>
                  <a:pt x="1634" y="2212"/>
                  <a:pt x="1633" y="2192"/>
                  <a:pt x="1631" y="2173"/>
                </a:cubicBezTo>
                <a:close/>
                <a:moveTo>
                  <a:pt x="10669" y="2087"/>
                </a:moveTo>
                <a:cubicBezTo>
                  <a:pt x="10672" y="2092"/>
                  <a:pt x="10675" y="2098"/>
                  <a:pt x="10678" y="2104"/>
                </a:cubicBezTo>
                <a:cubicBezTo>
                  <a:pt x="10672" y="2117"/>
                  <a:pt x="10664" y="2131"/>
                  <a:pt x="10659" y="2144"/>
                </a:cubicBezTo>
                <a:cubicBezTo>
                  <a:pt x="10656" y="2140"/>
                  <a:pt x="10654" y="2137"/>
                  <a:pt x="10651" y="2132"/>
                </a:cubicBezTo>
                <a:lnTo>
                  <a:pt x="10651" y="2132"/>
                </a:lnTo>
                <a:cubicBezTo>
                  <a:pt x="10657" y="2165"/>
                  <a:pt x="10659" y="2191"/>
                  <a:pt x="10660" y="2217"/>
                </a:cubicBezTo>
                <a:cubicBezTo>
                  <a:pt x="10660" y="2225"/>
                  <a:pt x="10656" y="2231"/>
                  <a:pt x="10653" y="2241"/>
                </a:cubicBezTo>
                <a:cubicBezTo>
                  <a:pt x="10628" y="2219"/>
                  <a:pt x="10601" y="2194"/>
                  <a:pt x="10560" y="2157"/>
                </a:cubicBezTo>
                <a:cubicBezTo>
                  <a:pt x="10600" y="2145"/>
                  <a:pt x="10628" y="2138"/>
                  <a:pt x="10654" y="2131"/>
                </a:cubicBezTo>
                <a:cubicBezTo>
                  <a:pt x="10657" y="2117"/>
                  <a:pt x="10663" y="2101"/>
                  <a:pt x="10669" y="2087"/>
                </a:cubicBezTo>
                <a:close/>
                <a:moveTo>
                  <a:pt x="7593" y="2220"/>
                </a:moveTo>
                <a:cubicBezTo>
                  <a:pt x="7594" y="2229"/>
                  <a:pt x="7594" y="2240"/>
                  <a:pt x="7595" y="2248"/>
                </a:cubicBezTo>
                <a:lnTo>
                  <a:pt x="7540" y="2248"/>
                </a:lnTo>
                <a:cubicBezTo>
                  <a:pt x="7538" y="2240"/>
                  <a:pt x="7538" y="2229"/>
                  <a:pt x="7537" y="2220"/>
                </a:cubicBezTo>
                <a:close/>
                <a:moveTo>
                  <a:pt x="5074" y="2216"/>
                </a:moveTo>
                <a:cubicBezTo>
                  <a:pt x="5075" y="2235"/>
                  <a:pt x="5077" y="2253"/>
                  <a:pt x="5077" y="2272"/>
                </a:cubicBezTo>
                <a:lnTo>
                  <a:pt x="5068" y="2272"/>
                </a:lnTo>
                <a:cubicBezTo>
                  <a:pt x="5066" y="2254"/>
                  <a:pt x="5065" y="2235"/>
                  <a:pt x="5065" y="2216"/>
                </a:cubicBezTo>
                <a:close/>
                <a:moveTo>
                  <a:pt x="3423" y="2167"/>
                </a:moveTo>
                <a:cubicBezTo>
                  <a:pt x="3425" y="2167"/>
                  <a:pt x="3426" y="2167"/>
                  <a:pt x="3427" y="2167"/>
                </a:cubicBezTo>
                <a:cubicBezTo>
                  <a:pt x="3430" y="2204"/>
                  <a:pt x="3432" y="2243"/>
                  <a:pt x="3435" y="2279"/>
                </a:cubicBezTo>
                <a:lnTo>
                  <a:pt x="3422" y="2279"/>
                </a:lnTo>
                <a:cubicBezTo>
                  <a:pt x="3419" y="2243"/>
                  <a:pt x="3416" y="2204"/>
                  <a:pt x="3414" y="2167"/>
                </a:cubicBezTo>
                <a:cubicBezTo>
                  <a:pt x="3417" y="2167"/>
                  <a:pt x="3420" y="2167"/>
                  <a:pt x="3423" y="2167"/>
                </a:cubicBezTo>
                <a:close/>
                <a:moveTo>
                  <a:pt x="3485" y="2222"/>
                </a:moveTo>
                <a:cubicBezTo>
                  <a:pt x="3486" y="2241"/>
                  <a:pt x="3488" y="2260"/>
                  <a:pt x="3488" y="2279"/>
                </a:cubicBezTo>
                <a:lnTo>
                  <a:pt x="3479" y="2279"/>
                </a:lnTo>
                <a:cubicBezTo>
                  <a:pt x="3477" y="2260"/>
                  <a:pt x="3476" y="2241"/>
                  <a:pt x="3476" y="2222"/>
                </a:cubicBezTo>
                <a:close/>
                <a:moveTo>
                  <a:pt x="2152" y="2238"/>
                </a:moveTo>
                <a:cubicBezTo>
                  <a:pt x="2152" y="2247"/>
                  <a:pt x="2153" y="2256"/>
                  <a:pt x="2155" y="2265"/>
                </a:cubicBezTo>
                <a:cubicBezTo>
                  <a:pt x="2140" y="2272"/>
                  <a:pt x="2125" y="2279"/>
                  <a:pt x="2111" y="2287"/>
                </a:cubicBezTo>
                <a:cubicBezTo>
                  <a:pt x="2109" y="2270"/>
                  <a:pt x="2108" y="2254"/>
                  <a:pt x="2105" y="2238"/>
                </a:cubicBezTo>
                <a:close/>
                <a:moveTo>
                  <a:pt x="11249" y="2262"/>
                </a:moveTo>
                <a:cubicBezTo>
                  <a:pt x="11250" y="2270"/>
                  <a:pt x="11250" y="2279"/>
                  <a:pt x="11251" y="2290"/>
                </a:cubicBezTo>
                <a:lnTo>
                  <a:pt x="11196" y="2290"/>
                </a:lnTo>
                <a:cubicBezTo>
                  <a:pt x="11194" y="2281"/>
                  <a:pt x="11194" y="2270"/>
                  <a:pt x="11193" y="2262"/>
                </a:cubicBezTo>
                <a:close/>
                <a:moveTo>
                  <a:pt x="417" y="2235"/>
                </a:moveTo>
                <a:cubicBezTo>
                  <a:pt x="419" y="2254"/>
                  <a:pt x="420" y="2273"/>
                  <a:pt x="422" y="2293"/>
                </a:cubicBezTo>
                <a:lnTo>
                  <a:pt x="411" y="2293"/>
                </a:lnTo>
                <a:cubicBezTo>
                  <a:pt x="411" y="2273"/>
                  <a:pt x="410" y="2254"/>
                  <a:pt x="408" y="2235"/>
                </a:cubicBezTo>
                <a:close/>
                <a:moveTo>
                  <a:pt x="11098" y="2247"/>
                </a:moveTo>
                <a:cubicBezTo>
                  <a:pt x="11100" y="2266"/>
                  <a:pt x="11101" y="2285"/>
                  <a:pt x="11103" y="2304"/>
                </a:cubicBezTo>
                <a:lnTo>
                  <a:pt x="11094" y="2304"/>
                </a:lnTo>
                <a:cubicBezTo>
                  <a:pt x="11093" y="2285"/>
                  <a:pt x="11091" y="2266"/>
                  <a:pt x="11090" y="2247"/>
                </a:cubicBezTo>
                <a:close/>
                <a:moveTo>
                  <a:pt x="8341" y="2257"/>
                </a:moveTo>
                <a:cubicBezTo>
                  <a:pt x="8343" y="2273"/>
                  <a:pt x="8346" y="2290"/>
                  <a:pt x="8347" y="2306"/>
                </a:cubicBezTo>
                <a:lnTo>
                  <a:pt x="8300" y="2306"/>
                </a:lnTo>
                <a:cubicBezTo>
                  <a:pt x="8299" y="2297"/>
                  <a:pt x="8297" y="2288"/>
                  <a:pt x="8297" y="2278"/>
                </a:cubicBezTo>
                <a:cubicBezTo>
                  <a:pt x="8312" y="2272"/>
                  <a:pt x="8327" y="2265"/>
                  <a:pt x="8341" y="2257"/>
                </a:cubicBezTo>
                <a:close/>
                <a:moveTo>
                  <a:pt x="10709" y="2248"/>
                </a:moveTo>
                <a:lnTo>
                  <a:pt x="10713" y="2306"/>
                </a:lnTo>
                <a:lnTo>
                  <a:pt x="10703" y="2306"/>
                </a:lnTo>
                <a:cubicBezTo>
                  <a:pt x="10703" y="2287"/>
                  <a:pt x="10701" y="2268"/>
                  <a:pt x="10700" y="2248"/>
                </a:cubicBezTo>
                <a:close/>
                <a:moveTo>
                  <a:pt x="8241" y="2316"/>
                </a:moveTo>
                <a:cubicBezTo>
                  <a:pt x="8241" y="2316"/>
                  <a:pt x="8241" y="2316"/>
                  <a:pt x="8241" y="2316"/>
                </a:cubicBezTo>
                <a:lnTo>
                  <a:pt x="8241" y="2316"/>
                </a:lnTo>
                <a:cubicBezTo>
                  <a:pt x="8241" y="2316"/>
                  <a:pt x="8241" y="2316"/>
                  <a:pt x="8241" y="2316"/>
                </a:cubicBezTo>
                <a:close/>
                <a:moveTo>
                  <a:pt x="6889" y="2265"/>
                </a:moveTo>
                <a:lnTo>
                  <a:pt x="6894" y="2322"/>
                </a:lnTo>
                <a:lnTo>
                  <a:pt x="6883" y="2322"/>
                </a:lnTo>
                <a:cubicBezTo>
                  <a:pt x="6883" y="2303"/>
                  <a:pt x="6882" y="2284"/>
                  <a:pt x="6880" y="2265"/>
                </a:cubicBezTo>
                <a:close/>
                <a:moveTo>
                  <a:pt x="1993" y="2304"/>
                </a:moveTo>
                <a:cubicBezTo>
                  <a:pt x="1993" y="2310"/>
                  <a:pt x="1994" y="2318"/>
                  <a:pt x="1994" y="2323"/>
                </a:cubicBezTo>
                <a:lnTo>
                  <a:pt x="1967" y="2323"/>
                </a:lnTo>
                <a:cubicBezTo>
                  <a:pt x="1967" y="2318"/>
                  <a:pt x="1967" y="2310"/>
                  <a:pt x="1965" y="2304"/>
                </a:cubicBezTo>
                <a:close/>
                <a:moveTo>
                  <a:pt x="3180" y="2225"/>
                </a:moveTo>
                <a:cubicBezTo>
                  <a:pt x="3183" y="2262"/>
                  <a:pt x="3186" y="2300"/>
                  <a:pt x="3188" y="2337"/>
                </a:cubicBezTo>
                <a:lnTo>
                  <a:pt x="3174" y="2337"/>
                </a:lnTo>
                <a:cubicBezTo>
                  <a:pt x="3171" y="2300"/>
                  <a:pt x="3169" y="2262"/>
                  <a:pt x="3167" y="2225"/>
                </a:cubicBezTo>
                <a:close/>
                <a:moveTo>
                  <a:pt x="3861" y="2106"/>
                </a:moveTo>
                <a:lnTo>
                  <a:pt x="3861" y="2106"/>
                </a:lnTo>
                <a:cubicBezTo>
                  <a:pt x="3878" y="2135"/>
                  <a:pt x="3892" y="2160"/>
                  <a:pt x="3911" y="2194"/>
                </a:cubicBezTo>
                <a:cubicBezTo>
                  <a:pt x="3913" y="2237"/>
                  <a:pt x="3913" y="2287"/>
                  <a:pt x="3914" y="2337"/>
                </a:cubicBezTo>
                <a:cubicBezTo>
                  <a:pt x="3906" y="2251"/>
                  <a:pt x="3828" y="2210"/>
                  <a:pt x="3861" y="2106"/>
                </a:cubicBezTo>
                <a:close/>
                <a:moveTo>
                  <a:pt x="2677" y="2229"/>
                </a:moveTo>
                <a:cubicBezTo>
                  <a:pt x="2683" y="2266"/>
                  <a:pt x="2689" y="2301"/>
                  <a:pt x="2695" y="2340"/>
                </a:cubicBezTo>
                <a:cubicBezTo>
                  <a:pt x="2694" y="2340"/>
                  <a:pt x="2694" y="2340"/>
                  <a:pt x="2693" y="2340"/>
                </a:cubicBezTo>
                <a:lnTo>
                  <a:pt x="2693" y="2340"/>
                </a:lnTo>
                <a:cubicBezTo>
                  <a:pt x="2693" y="2340"/>
                  <a:pt x="2693" y="2340"/>
                  <a:pt x="2693" y="2340"/>
                </a:cubicBezTo>
                <a:cubicBezTo>
                  <a:pt x="2667" y="2306"/>
                  <a:pt x="2664" y="2270"/>
                  <a:pt x="2659" y="2234"/>
                </a:cubicBezTo>
                <a:lnTo>
                  <a:pt x="2677" y="2229"/>
                </a:lnTo>
                <a:close/>
                <a:moveTo>
                  <a:pt x="1119" y="2290"/>
                </a:moveTo>
                <a:cubicBezTo>
                  <a:pt x="1119" y="2307"/>
                  <a:pt x="1121" y="2326"/>
                  <a:pt x="1122" y="2345"/>
                </a:cubicBezTo>
                <a:lnTo>
                  <a:pt x="1113" y="2345"/>
                </a:lnTo>
                <a:cubicBezTo>
                  <a:pt x="1112" y="2326"/>
                  <a:pt x="1110" y="2307"/>
                  <a:pt x="1109" y="2290"/>
                </a:cubicBezTo>
                <a:close/>
                <a:moveTo>
                  <a:pt x="5036" y="2348"/>
                </a:moveTo>
                <a:cubicBezTo>
                  <a:pt x="5037" y="2354"/>
                  <a:pt x="5037" y="2360"/>
                  <a:pt x="5037" y="2366"/>
                </a:cubicBezTo>
                <a:lnTo>
                  <a:pt x="5009" y="2366"/>
                </a:lnTo>
                <a:cubicBezTo>
                  <a:pt x="5009" y="2360"/>
                  <a:pt x="5009" y="2354"/>
                  <a:pt x="5008" y="2348"/>
                </a:cubicBezTo>
                <a:close/>
                <a:moveTo>
                  <a:pt x="2165" y="2360"/>
                </a:moveTo>
                <a:cubicBezTo>
                  <a:pt x="2165" y="2366"/>
                  <a:pt x="2165" y="2372"/>
                  <a:pt x="2165" y="2379"/>
                </a:cubicBezTo>
                <a:lnTo>
                  <a:pt x="2137" y="2379"/>
                </a:lnTo>
                <a:cubicBezTo>
                  <a:pt x="2137" y="2372"/>
                  <a:pt x="2137" y="2366"/>
                  <a:pt x="2137" y="2360"/>
                </a:cubicBezTo>
                <a:close/>
                <a:moveTo>
                  <a:pt x="4500" y="2329"/>
                </a:moveTo>
                <a:cubicBezTo>
                  <a:pt x="4501" y="2345"/>
                  <a:pt x="4501" y="2362"/>
                  <a:pt x="4503" y="2379"/>
                </a:cubicBezTo>
                <a:lnTo>
                  <a:pt x="4429" y="2379"/>
                </a:lnTo>
                <a:cubicBezTo>
                  <a:pt x="4428" y="2369"/>
                  <a:pt x="4426" y="2359"/>
                  <a:pt x="4426" y="2350"/>
                </a:cubicBezTo>
                <a:cubicBezTo>
                  <a:pt x="4450" y="2343"/>
                  <a:pt x="4475" y="2335"/>
                  <a:pt x="4500" y="2329"/>
                </a:cubicBezTo>
                <a:close/>
                <a:moveTo>
                  <a:pt x="826" y="2362"/>
                </a:moveTo>
                <a:cubicBezTo>
                  <a:pt x="826" y="2371"/>
                  <a:pt x="828" y="2381"/>
                  <a:pt x="828" y="2390"/>
                </a:cubicBezTo>
                <a:lnTo>
                  <a:pt x="772" y="2390"/>
                </a:lnTo>
                <a:cubicBezTo>
                  <a:pt x="772" y="2381"/>
                  <a:pt x="770" y="2371"/>
                  <a:pt x="770" y="2362"/>
                </a:cubicBezTo>
                <a:close/>
                <a:moveTo>
                  <a:pt x="1206" y="2345"/>
                </a:moveTo>
                <a:cubicBezTo>
                  <a:pt x="1207" y="2365"/>
                  <a:pt x="1209" y="2382"/>
                  <a:pt x="1210" y="2401"/>
                </a:cubicBezTo>
                <a:lnTo>
                  <a:pt x="1200" y="2401"/>
                </a:lnTo>
                <a:cubicBezTo>
                  <a:pt x="1199" y="2382"/>
                  <a:pt x="1199" y="2365"/>
                  <a:pt x="1197" y="2345"/>
                </a:cubicBezTo>
                <a:close/>
                <a:moveTo>
                  <a:pt x="1288" y="2288"/>
                </a:moveTo>
                <a:cubicBezTo>
                  <a:pt x="1291" y="2326"/>
                  <a:pt x="1293" y="2363"/>
                  <a:pt x="1296" y="2401"/>
                </a:cubicBezTo>
                <a:lnTo>
                  <a:pt x="1282" y="2401"/>
                </a:lnTo>
                <a:cubicBezTo>
                  <a:pt x="1279" y="2363"/>
                  <a:pt x="1277" y="2326"/>
                  <a:pt x="1275" y="2288"/>
                </a:cubicBezTo>
                <a:close/>
                <a:moveTo>
                  <a:pt x="3339" y="2412"/>
                </a:moveTo>
                <a:cubicBezTo>
                  <a:pt x="3339" y="2418"/>
                  <a:pt x="3341" y="2423"/>
                  <a:pt x="3341" y="2431"/>
                </a:cubicBezTo>
                <a:lnTo>
                  <a:pt x="3313" y="2431"/>
                </a:lnTo>
                <a:cubicBezTo>
                  <a:pt x="3313" y="2423"/>
                  <a:pt x="3311" y="2418"/>
                  <a:pt x="3311" y="2412"/>
                </a:cubicBezTo>
                <a:close/>
                <a:moveTo>
                  <a:pt x="5334" y="2328"/>
                </a:moveTo>
                <a:cubicBezTo>
                  <a:pt x="5337" y="2366"/>
                  <a:pt x="5340" y="2403"/>
                  <a:pt x="5342" y="2441"/>
                </a:cubicBezTo>
                <a:lnTo>
                  <a:pt x="5328" y="2441"/>
                </a:lnTo>
                <a:cubicBezTo>
                  <a:pt x="5325" y="2403"/>
                  <a:pt x="5322" y="2366"/>
                  <a:pt x="5321" y="2328"/>
                </a:cubicBezTo>
                <a:close/>
                <a:moveTo>
                  <a:pt x="5294" y="2460"/>
                </a:moveTo>
                <a:cubicBezTo>
                  <a:pt x="5294" y="2466"/>
                  <a:pt x="5296" y="2472"/>
                  <a:pt x="5296" y="2479"/>
                </a:cubicBezTo>
                <a:lnTo>
                  <a:pt x="5268" y="2479"/>
                </a:lnTo>
                <a:cubicBezTo>
                  <a:pt x="5268" y="2472"/>
                  <a:pt x="5266" y="2466"/>
                  <a:pt x="5266" y="2460"/>
                </a:cubicBezTo>
                <a:close/>
                <a:moveTo>
                  <a:pt x="2462" y="2281"/>
                </a:moveTo>
                <a:cubicBezTo>
                  <a:pt x="2467" y="2344"/>
                  <a:pt x="2470" y="2394"/>
                  <a:pt x="2476" y="2481"/>
                </a:cubicBezTo>
                <a:cubicBezTo>
                  <a:pt x="2448" y="2403"/>
                  <a:pt x="2431" y="2356"/>
                  <a:pt x="2412" y="2298"/>
                </a:cubicBezTo>
                <a:cubicBezTo>
                  <a:pt x="2426" y="2294"/>
                  <a:pt x="2442" y="2288"/>
                  <a:pt x="2462" y="2281"/>
                </a:cubicBezTo>
                <a:close/>
                <a:moveTo>
                  <a:pt x="7459" y="2432"/>
                </a:moveTo>
                <a:cubicBezTo>
                  <a:pt x="7460" y="2451"/>
                  <a:pt x="7460" y="2471"/>
                  <a:pt x="7462" y="2488"/>
                </a:cubicBezTo>
                <a:lnTo>
                  <a:pt x="7453" y="2488"/>
                </a:lnTo>
                <a:cubicBezTo>
                  <a:pt x="7451" y="2471"/>
                  <a:pt x="7450" y="2451"/>
                  <a:pt x="7448" y="2432"/>
                </a:cubicBezTo>
                <a:close/>
                <a:moveTo>
                  <a:pt x="1029" y="2478"/>
                </a:moveTo>
                <a:cubicBezTo>
                  <a:pt x="1029" y="2484"/>
                  <a:pt x="1029" y="2491"/>
                  <a:pt x="1029" y="2497"/>
                </a:cubicBezTo>
                <a:lnTo>
                  <a:pt x="1003" y="2497"/>
                </a:lnTo>
                <a:cubicBezTo>
                  <a:pt x="1001" y="2490"/>
                  <a:pt x="1001" y="2484"/>
                  <a:pt x="1001" y="2478"/>
                </a:cubicBezTo>
                <a:close/>
                <a:moveTo>
                  <a:pt x="220" y="2481"/>
                </a:moveTo>
                <a:cubicBezTo>
                  <a:pt x="220" y="2487"/>
                  <a:pt x="222" y="2494"/>
                  <a:pt x="222" y="2500"/>
                </a:cubicBezTo>
                <a:lnTo>
                  <a:pt x="194" y="2500"/>
                </a:lnTo>
                <a:cubicBezTo>
                  <a:pt x="194" y="2494"/>
                  <a:pt x="192" y="2488"/>
                  <a:pt x="192" y="2481"/>
                </a:cubicBezTo>
                <a:close/>
                <a:moveTo>
                  <a:pt x="4447" y="2444"/>
                </a:moveTo>
                <a:cubicBezTo>
                  <a:pt x="4448" y="2463"/>
                  <a:pt x="4450" y="2482"/>
                  <a:pt x="4451" y="2501"/>
                </a:cubicBezTo>
                <a:lnTo>
                  <a:pt x="4443" y="2501"/>
                </a:lnTo>
                <a:cubicBezTo>
                  <a:pt x="4441" y="2482"/>
                  <a:pt x="4440" y="2463"/>
                  <a:pt x="4438" y="2444"/>
                </a:cubicBezTo>
                <a:close/>
                <a:moveTo>
                  <a:pt x="1884" y="2407"/>
                </a:moveTo>
                <a:lnTo>
                  <a:pt x="1884" y="2407"/>
                </a:lnTo>
                <a:cubicBezTo>
                  <a:pt x="1893" y="2459"/>
                  <a:pt x="1902" y="2508"/>
                  <a:pt x="1877" y="2508"/>
                </a:cubicBezTo>
                <a:cubicBezTo>
                  <a:pt x="1867" y="2508"/>
                  <a:pt x="1852" y="2501"/>
                  <a:pt x="1830" y="2482"/>
                </a:cubicBezTo>
                <a:cubicBezTo>
                  <a:pt x="1850" y="2454"/>
                  <a:pt x="1865" y="2434"/>
                  <a:pt x="1884" y="2407"/>
                </a:cubicBezTo>
                <a:close/>
                <a:moveTo>
                  <a:pt x="2691" y="2365"/>
                </a:moveTo>
                <a:cubicBezTo>
                  <a:pt x="2713" y="2399"/>
                  <a:pt x="2725" y="2447"/>
                  <a:pt x="2727" y="2509"/>
                </a:cubicBezTo>
                <a:cubicBezTo>
                  <a:pt x="2711" y="2509"/>
                  <a:pt x="2694" y="2510"/>
                  <a:pt x="2677" y="2510"/>
                </a:cubicBezTo>
                <a:lnTo>
                  <a:pt x="2677" y="2510"/>
                </a:lnTo>
                <a:cubicBezTo>
                  <a:pt x="2681" y="2461"/>
                  <a:pt x="2686" y="2413"/>
                  <a:pt x="2691" y="2365"/>
                </a:cubicBezTo>
                <a:close/>
                <a:moveTo>
                  <a:pt x="5911" y="2513"/>
                </a:moveTo>
                <a:cubicBezTo>
                  <a:pt x="5912" y="2521"/>
                  <a:pt x="5912" y="2526"/>
                  <a:pt x="5912" y="2532"/>
                </a:cubicBezTo>
                <a:lnTo>
                  <a:pt x="5884" y="2532"/>
                </a:lnTo>
                <a:cubicBezTo>
                  <a:pt x="5884" y="2526"/>
                  <a:pt x="5884" y="2521"/>
                  <a:pt x="5883" y="2513"/>
                </a:cubicBezTo>
                <a:close/>
                <a:moveTo>
                  <a:pt x="5187" y="2516"/>
                </a:moveTo>
                <a:cubicBezTo>
                  <a:pt x="5187" y="2524"/>
                  <a:pt x="5187" y="2529"/>
                  <a:pt x="5189" y="2535"/>
                </a:cubicBezTo>
                <a:lnTo>
                  <a:pt x="5161" y="2535"/>
                </a:lnTo>
                <a:cubicBezTo>
                  <a:pt x="5159" y="2529"/>
                  <a:pt x="5159" y="2524"/>
                  <a:pt x="5159" y="2516"/>
                </a:cubicBezTo>
                <a:close/>
                <a:moveTo>
                  <a:pt x="4072" y="2522"/>
                </a:moveTo>
                <a:cubicBezTo>
                  <a:pt x="4072" y="2528"/>
                  <a:pt x="4072" y="2534"/>
                  <a:pt x="4073" y="2540"/>
                </a:cubicBezTo>
                <a:lnTo>
                  <a:pt x="4045" y="2540"/>
                </a:lnTo>
                <a:lnTo>
                  <a:pt x="4045" y="2541"/>
                </a:lnTo>
                <a:cubicBezTo>
                  <a:pt x="4045" y="2534"/>
                  <a:pt x="4044" y="2528"/>
                  <a:pt x="4044" y="2522"/>
                </a:cubicBezTo>
                <a:close/>
                <a:moveTo>
                  <a:pt x="6904" y="2491"/>
                </a:moveTo>
                <a:cubicBezTo>
                  <a:pt x="6905" y="2510"/>
                  <a:pt x="6907" y="2528"/>
                  <a:pt x="6908" y="2547"/>
                </a:cubicBezTo>
                <a:lnTo>
                  <a:pt x="6900" y="2547"/>
                </a:lnTo>
                <a:cubicBezTo>
                  <a:pt x="6898" y="2528"/>
                  <a:pt x="6897" y="2510"/>
                  <a:pt x="6895" y="2491"/>
                </a:cubicBezTo>
                <a:close/>
                <a:moveTo>
                  <a:pt x="3192" y="2429"/>
                </a:moveTo>
                <a:cubicBezTo>
                  <a:pt x="3201" y="2482"/>
                  <a:pt x="3205" y="2507"/>
                  <a:pt x="3213" y="2549"/>
                </a:cubicBezTo>
                <a:lnTo>
                  <a:pt x="3129" y="2549"/>
                </a:lnTo>
                <a:cubicBezTo>
                  <a:pt x="3158" y="2493"/>
                  <a:pt x="3171" y="2468"/>
                  <a:pt x="3192" y="2429"/>
                </a:cubicBezTo>
                <a:close/>
                <a:moveTo>
                  <a:pt x="2676" y="2511"/>
                </a:moveTo>
                <a:lnTo>
                  <a:pt x="2676" y="2511"/>
                </a:lnTo>
                <a:cubicBezTo>
                  <a:pt x="2677" y="2525"/>
                  <a:pt x="2678" y="2540"/>
                  <a:pt x="2679" y="2555"/>
                </a:cubicBezTo>
                <a:lnTo>
                  <a:pt x="2679" y="2555"/>
                </a:lnTo>
                <a:cubicBezTo>
                  <a:pt x="2666" y="2546"/>
                  <a:pt x="2660" y="2537"/>
                  <a:pt x="2655" y="2528"/>
                </a:cubicBezTo>
                <a:cubicBezTo>
                  <a:pt x="2662" y="2522"/>
                  <a:pt x="2669" y="2517"/>
                  <a:pt x="2676" y="2511"/>
                </a:cubicBezTo>
                <a:close/>
                <a:moveTo>
                  <a:pt x="4674" y="2500"/>
                </a:moveTo>
                <a:cubicBezTo>
                  <a:pt x="4675" y="2519"/>
                  <a:pt x="4677" y="2537"/>
                  <a:pt x="4678" y="2556"/>
                </a:cubicBezTo>
                <a:lnTo>
                  <a:pt x="4669" y="2556"/>
                </a:lnTo>
                <a:cubicBezTo>
                  <a:pt x="4668" y="2537"/>
                  <a:pt x="4666" y="2519"/>
                  <a:pt x="4665" y="2500"/>
                </a:cubicBezTo>
                <a:close/>
                <a:moveTo>
                  <a:pt x="2445" y="2509"/>
                </a:moveTo>
                <a:cubicBezTo>
                  <a:pt x="2445" y="2528"/>
                  <a:pt x="2446" y="2547"/>
                  <a:pt x="2448" y="2566"/>
                </a:cubicBezTo>
                <a:lnTo>
                  <a:pt x="2439" y="2566"/>
                </a:lnTo>
                <a:cubicBezTo>
                  <a:pt x="2437" y="2547"/>
                  <a:pt x="2436" y="2528"/>
                  <a:pt x="2434" y="2510"/>
                </a:cubicBezTo>
                <a:lnTo>
                  <a:pt x="2434" y="2509"/>
                </a:lnTo>
                <a:close/>
                <a:moveTo>
                  <a:pt x="484" y="2444"/>
                </a:moveTo>
                <a:cubicBezTo>
                  <a:pt x="501" y="2488"/>
                  <a:pt x="514" y="2524"/>
                  <a:pt x="528" y="2559"/>
                </a:cubicBezTo>
                <a:cubicBezTo>
                  <a:pt x="516" y="2567"/>
                  <a:pt x="506" y="2573"/>
                  <a:pt x="497" y="2573"/>
                </a:cubicBezTo>
                <a:cubicBezTo>
                  <a:pt x="479" y="2573"/>
                  <a:pt x="470" y="2545"/>
                  <a:pt x="484" y="2444"/>
                </a:cubicBezTo>
                <a:close/>
                <a:moveTo>
                  <a:pt x="1796" y="2518"/>
                </a:moveTo>
                <a:cubicBezTo>
                  <a:pt x="1803" y="2534"/>
                  <a:pt x="1812" y="2549"/>
                  <a:pt x="1819" y="2565"/>
                </a:cubicBezTo>
                <a:cubicBezTo>
                  <a:pt x="1816" y="2568"/>
                  <a:pt x="1815" y="2572"/>
                  <a:pt x="1814" y="2575"/>
                </a:cubicBezTo>
                <a:cubicBezTo>
                  <a:pt x="1815" y="2571"/>
                  <a:pt x="1816" y="2568"/>
                  <a:pt x="1818" y="2563"/>
                </a:cubicBezTo>
                <a:cubicBezTo>
                  <a:pt x="1806" y="2562"/>
                  <a:pt x="1797" y="2550"/>
                  <a:pt x="1788" y="2537"/>
                </a:cubicBezTo>
                <a:cubicBezTo>
                  <a:pt x="1791" y="2529"/>
                  <a:pt x="1794" y="2525"/>
                  <a:pt x="1796" y="2518"/>
                </a:cubicBezTo>
                <a:close/>
                <a:moveTo>
                  <a:pt x="7198" y="2565"/>
                </a:moveTo>
                <a:cubicBezTo>
                  <a:pt x="7198" y="2571"/>
                  <a:pt x="7198" y="2578"/>
                  <a:pt x="7198" y="2584"/>
                </a:cubicBezTo>
                <a:lnTo>
                  <a:pt x="7170" y="2584"/>
                </a:lnTo>
                <a:cubicBezTo>
                  <a:pt x="7170" y="2578"/>
                  <a:pt x="7170" y="2572"/>
                  <a:pt x="7170" y="2565"/>
                </a:cubicBezTo>
                <a:close/>
                <a:moveTo>
                  <a:pt x="1814" y="2575"/>
                </a:moveTo>
                <a:lnTo>
                  <a:pt x="1814" y="2575"/>
                </a:lnTo>
                <a:cubicBezTo>
                  <a:pt x="1827" y="2576"/>
                  <a:pt x="1836" y="2590"/>
                  <a:pt x="1844" y="2603"/>
                </a:cubicBezTo>
                <a:cubicBezTo>
                  <a:pt x="1841" y="2609"/>
                  <a:pt x="1839" y="2615"/>
                  <a:pt x="1837" y="2621"/>
                </a:cubicBezTo>
                <a:cubicBezTo>
                  <a:pt x="1828" y="2606"/>
                  <a:pt x="1821" y="2590"/>
                  <a:pt x="1814" y="2575"/>
                </a:cubicBezTo>
                <a:close/>
                <a:moveTo>
                  <a:pt x="578" y="2348"/>
                </a:moveTo>
                <a:cubicBezTo>
                  <a:pt x="607" y="2382"/>
                  <a:pt x="628" y="2407"/>
                  <a:pt x="650" y="2434"/>
                </a:cubicBezTo>
                <a:cubicBezTo>
                  <a:pt x="645" y="2444"/>
                  <a:pt x="642" y="2453"/>
                  <a:pt x="638" y="2463"/>
                </a:cubicBezTo>
                <a:cubicBezTo>
                  <a:pt x="654" y="2450"/>
                  <a:pt x="666" y="2428"/>
                  <a:pt x="678" y="2404"/>
                </a:cubicBezTo>
                <a:cubicBezTo>
                  <a:pt x="738" y="2423"/>
                  <a:pt x="784" y="2485"/>
                  <a:pt x="812" y="2619"/>
                </a:cubicBezTo>
                <a:cubicBezTo>
                  <a:pt x="791" y="2624"/>
                  <a:pt x="767" y="2628"/>
                  <a:pt x="740" y="2634"/>
                </a:cubicBezTo>
                <a:cubicBezTo>
                  <a:pt x="734" y="2600"/>
                  <a:pt x="729" y="2574"/>
                  <a:pt x="723" y="2538"/>
                </a:cubicBezTo>
                <a:cubicBezTo>
                  <a:pt x="697" y="2524"/>
                  <a:pt x="666" y="2504"/>
                  <a:pt x="635" y="2487"/>
                </a:cubicBezTo>
                <a:cubicBezTo>
                  <a:pt x="620" y="2462"/>
                  <a:pt x="604" y="2459"/>
                  <a:pt x="582" y="2456"/>
                </a:cubicBezTo>
                <a:cubicBezTo>
                  <a:pt x="581" y="2416"/>
                  <a:pt x="579" y="2385"/>
                  <a:pt x="578" y="2348"/>
                </a:cubicBezTo>
                <a:close/>
                <a:moveTo>
                  <a:pt x="4637" y="2632"/>
                </a:moveTo>
                <a:cubicBezTo>
                  <a:pt x="4637" y="2638"/>
                  <a:pt x="4637" y="2644"/>
                  <a:pt x="4638" y="2650"/>
                </a:cubicBezTo>
                <a:lnTo>
                  <a:pt x="4610" y="2650"/>
                </a:lnTo>
                <a:lnTo>
                  <a:pt x="4609" y="2632"/>
                </a:lnTo>
                <a:close/>
                <a:moveTo>
                  <a:pt x="5350" y="2610"/>
                </a:moveTo>
                <a:lnTo>
                  <a:pt x="5355" y="2666"/>
                </a:lnTo>
                <a:lnTo>
                  <a:pt x="5346" y="2666"/>
                </a:lnTo>
                <a:cubicBezTo>
                  <a:pt x="5344" y="2647"/>
                  <a:pt x="5343" y="2629"/>
                  <a:pt x="5342" y="2610"/>
                </a:cubicBezTo>
                <a:close/>
                <a:moveTo>
                  <a:pt x="344" y="2646"/>
                </a:moveTo>
                <a:cubicBezTo>
                  <a:pt x="344" y="2654"/>
                  <a:pt x="345" y="2665"/>
                  <a:pt x="345" y="2674"/>
                </a:cubicBezTo>
                <a:cubicBezTo>
                  <a:pt x="326" y="2675"/>
                  <a:pt x="308" y="2675"/>
                  <a:pt x="289" y="2675"/>
                </a:cubicBezTo>
                <a:cubicBezTo>
                  <a:pt x="289" y="2665"/>
                  <a:pt x="288" y="2656"/>
                  <a:pt x="288" y="2646"/>
                </a:cubicBezTo>
                <a:close/>
                <a:moveTo>
                  <a:pt x="3423" y="2506"/>
                </a:moveTo>
                <a:cubicBezTo>
                  <a:pt x="3426" y="2562"/>
                  <a:pt x="3430" y="2619"/>
                  <a:pt x="3433" y="2675"/>
                </a:cubicBezTo>
                <a:lnTo>
                  <a:pt x="3420" y="2675"/>
                </a:lnTo>
                <a:cubicBezTo>
                  <a:pt x="3416" y="2619"/>
                  <a:pt x="3413" y="2562"/>
                  <a:pt x="3408" y="2506"/>
                </a:cubicBezTo>
                <a:close/>
                <a:moveTo>
                  <a:pt x="1079" y="2634"/>
                </a:moveTo>
                <a:cubicBezTo>
                  <a:pt x="1086" y="2650"/>
                  <a:pt x="1094" y="2664"/>
                  <a:pt x="1101" y="2679"/>
                </a:cubicBezTo>
                <a:lnTo>
                  <a:pt x="1101" y="2679"/>
                </a:lnTo>
                <a:cubicBezTo>
                  <a:pt x="1088" y="2679"/>
                  <a:pt x="1079" y="2665"/>
                  <a:pt x="1072" y="2653"/>
                </a:cubicBezTo>
                <a:cubicBezTo>
                  <a:pt x="1073" y="2647"/>
                  <a:pt x="1076" y="2641"/>
                  <a:pt x="1079" y="2634"/>
                </a:cubicBezTo>
                <a:close/>
                <a:moveTo>
                  <a:pt x="1101" y="2680"/>
                </a:moveTo>
                <a:cubicBezTo>
                  <a:pt x="1101" y="2681"/>
                  <a:pt x="1101" y="2681"/>
                  <a:pt x="1101" y="2681"/>
                </a:cubicBezTo>
                <a:cubicBezTo>
                  <a:pt x="1100" y="2684"/>
                  <a:pt x="1098" y="2688"/>
                  <a:pt x="1097" y="2691"/>
                </a:cubicBezTo>
                <a:cubicBezTo>
                  <a:pt x="1098" y="2687"/>
                  <a:pt x="1100" y="2684"/>
                  <a:pt x="1101" y="2680"/>
                </a:cubicBezTo>
                <a:close/>
                <a:moveTo>
                  <a:pt x="907" y="2515"/>
                </a:moveTo>
                <a:cubicBezTo>
                  <a:pt x="951" y="2550"/>
                  <a:pt x="978" y="2571"/>
                  <a:pt x="1012" y="2597"/>
                </a:cubicBezTo>
                <a:cubicBezTo>
                  <a:pt x="996" y="2635"/>
                  <a:pt x="985" y="2660"/>
                  <a:pt x="969" y="2694"/>
                </a:cubicBezTo>
                <a:cubicBezTo>
                  <a:pt x="951" y="2643"/>
                  <a:pt x="935" y="2594"/>
                  <a:pt x="907" y="2515"/>
                </a:cubicBezTo>
                <a:close/>
                <a:moveTo>
                  <a:pt x="4000" y="2691"/>
                </a:moveTo>
                <a:cubicBezTo>
                  <a:pt x="4000" y="2697"/>
                  <a:pt x="4000" y="2703"/>
                  <a:pt x="4001" y="2710"/>
                </a:cubicBezTo>
                <a:lnTo>
                  <a:pt x="3973" y="2710"/>
                </a:lnTo>
                <a:lnTo>
                  <a:pt x="3972" y="2691"/>
                </a:lnTo>
                <a:close/>
                <a:moveTo>
                  <a:pt x="4418" y="2685"/>
                </a:moveTo>
                <a:cubicBezTo>
                  <a:pt x="4418" y="2694"/>
                  <a:pt x="4419" y="2703"/>
                  <a:pt x="4419" y="2713"/>
                </a:cubicBezTo>
                <a:lnTo>
                  <a:pt x="4363" y="2713"/>
                </a:lnTo>
                <a:cubicBezTo>
                  <a:pt x="4363" y="2704"/>
                  <a:pt x="4362" y="2694"/>
                  <a:pt x="4362" y="2685"/>
                </a:cubicBezTo>
                <a:close/>
                <a:moveTo>
                  <a:pt x="4699" y="2727"/>
                </a:moveTo>
                <a:cubicBezTo>
                  <a:pt x="4699" y="2727"/>
                  <a:pt x="4699" y="2728"/>
                  <a:pt x="4699" y="2728"/>
                </a:cubicBezTo>
                <a:lnTo>
                  <a:pt x="4699" y="2728"/>
                </a:lnTo>
                <a:cubicBezTo>
                  <a:pt x="4699" y="2728"/>
                  <a:pt x="4699" y="2727"/>
                  <a:pt x="4699" y="2727"/>
                </a:cubicBezTo>
                <a:close/>
                <a:moveTo>
                  <a:pt x="1097" y="2691"/>
                </a:moveTo>
                <a:lnTo>
                  <a:pt x="1097" y="2691"/>
                </a:lnTo>
                <a:cubicBezTo>
                  <a:pt x="1110" y="2693"/>
                  <a:pt x="1118" y="2706"/>
                  <a:pt x="1126" y="2719"/>
                </a:cubicBezTo>
                <a:cubicBezTo>
                  <a:pt x="1124" y="2725"/>
                  <a:pt x="1122" y="2731"/>
                  <a:pt x="1119" y="2737"/>
                </a:cubicBezTo>
                <a:cubicBezTo>
                  <a:pt x="1112" y="2722"/>
                  <a:pt x="1104" y="2706"/>
                  <a:pt x="1097" y="2691"/>
                </a:cubicBezTo>
                <a:close/>
                <a:moveTo>
                  <a:pt x="1450" y="2654"/>
                </a:moveTo>
                <a:lnTo>
                  <a:pt x="1450" y="2654"/>
                </a:lnTo>
                <a:cubicBezTo>
                  <a:pt x="1441" y="2734"/>
                  <a:pt x="1416" y="2775"/>
                  <a:pt x="1375" y="2781"/>
                </a:cubicBezTo>
                <a:cubicBezTo>
                  <a:pt x="1403" y="2734"/>
                  <a:pt x="1422" y="2702"/>
                  <a:pt x="1450" y="2654"/>
                </a:cubicBezTo>
                <a:close/>
                <a:moveTo>
                  <a:pt x="968" y="2818"/>
                </a:moveTo>
                <a:cubicBezTo>
                  <a:pt x="968" y="2824"/>
                  <a:pt x="969" y="2830"/>
                  <a:pt x="969" y="2837"/>
                </a:cubicBezTo>
                <a:lnTo>
                  <a:pt x="941" y="2837"/>
                </a:lnTo>
                <a:lnTo>
                  <a:pt x="941" y="2835"/>
                </a:lnTo>
                <a:cubicBezTo>
                  <a:pt x="941" y="2830"/>
                  <a:pt x="941" y="2824"/>
                  <a:pt x="940" y="2818"/>
                </a:cubicBezTo>
                <a:close/>
                <a:moveTo>
                  <a:pt x="2693" y="2617"/>
                </a:moveTo>
                <a:cubicBezTo>
                  <a:pt x="2709" y="2693"/>
                  <a:pt x="2714" y="2769"/>
                  <a:pt x="2720" y="2844"/>
                </a:cubicBezTo>
                <a:cubicBezTo>
                  <a:pt x="2693" y="2770"/>
                  <a:pt x="2685" y="2694"/>
                  <a:pt x="2693" y="2617"/>
                </a:cubicBezTo>
                <a:close/>
                <a:moveTo>
                  <a:pt x="1961" y="2794"/>
                </a:moveTo>
                <a:cubicBezTo>
                  <a:pt x="1962" y="2813"/>
                  <a:pt x="1964" y="2832"/>
                  <a:pt x="1965" y="2850"/>
                </a:cubicBezTo>
                <a:lnTo>
                  <a:pt x="1955" y="2850"/>
                </a:lnTo>
                <a:cubicBezTo>
                  <a:pt x="1955" y="2832"/>
                  <a:pt x="1953" y="2813"/>
                  <a:pt x="1952" y="2794"/>
                </a:cubicBezTo>
                <a:close/>
                <a:moveTo>
                  <a:pt x="1372" y="2859"/>
                </a:moveTo>
                <a:cubicBezTo>
                  <a:pt x="1379" y="2875"/>
                  <a:pt x="1388" y="2890"/>
                  <a:pt x="1396" y="2906"/>
                </a:cubicBezTo>
                <a:cubicBezTo>
                  <a:pt x="1395" y="2907"/>
                  <a:pt x="1394" y="2909"/>
                  <a:pt x="1393" y="2910"/>
                </a:cubicBezTo>
                <a:lnTo>
                  <a:pt x="1393" y="2910"/>
                </a:lnTo>
                <a:cubicBezTo>
                  <a:pt x="1375" y="2892"/>
                  <a:pt x="1370" y="2884"/>
                  <a:pt x="1365" y="2877"/>
                </a:cubicBezTo>
                <a:cubicBezTo>
                  <a:pt x="1368" y="2871"/>
                  <a:pt x="1371" y="2865"/>
                  <a:pt x="1372" y="2859"/>
                </a:cubicBezTo>
                <a:close/>
                <a:moveTo>
                  <a:pt x="1403" y="2930"/>
                </a:moveTo>
                <a:cubicBezTo>
                  <a:pt x="1414" y="2941"/>
                  <a:pt x="1415" y="2945"/>
                  <a:pt x="1413" y="2945"/>
                </a:cubicBezTo>
                <a:cubicBezTo>
                  <a:pt x="1410" y="2945"/>
                  <a:pt x="1402" y="2941"/>
                  <a:pt x="1394" y="2937"/>
                </a:cubicBezTo>
                <a:cubicBezTo>
                  <a:pt x="1397" y="2935"/>
                  <a:pt x="1400" y="2933"/>
                  <a:pt x="1403" y="2930"/>
                </a:cubicBezTo>
                <a:close/>
                <a:moveTo>
                  <a:pt x="3928" y="2857"/>
                </a:moveTo>
                <a:cubicBezTo>
                  <a:pt x="3929" y="2890"/>
                  <a:pt x="3931" y="2907"/>
                  <a:pt x="3932" y="2940"/>
                </a:cubicBezTo>
                <a:cubicBezTo>
                  <a:pt x="3919" y="2946"/>
                  <a:pt x="3904" y="2953"/>
                  <a:pt x="3885" y="2960"/>
                </a:cubicBezTo>
                <a:cubicBezTo>
                  <a:pt x="3879" y="2924"/>
                  <a:pt x="3875" y="2899"/>
                  <a:pt x="3867" y="2857"/>
                </a:cubicBezTo>
                <a:close/>
                <a:moveTo>
                  <a:pt x="1433" y="2912"/>
                </a:moveTo>
                <a:cubicBezTo>
                  <a:pt x="1436" y="2912"/>
                  <a:pt x="1443" y="2934"/>
                  <a:pt x="1465" y="2975"/>
                </a:cubicBezTo>
                <a:cubicBezTo>
                  <a:pt x="1441" y="2954"/>
                  <a:pt x="1423" y="2938"/>
                  <a:pt x="1410" y="2926"/>
                </a:cubicBezTo>
                <a:lnTo>
                  <a:pt x="1410" y="2926"/>
                </a:lnTo>
                <a:cubicBezTo>
                  <a:pt x="1417" y="2920"/>
                  <a:pt x="1425" y="2915"/>
                  <a:pt x="1432" y="2912"/>
                </a:cubicBezTo>
                <a:cubicBezTo>
                  <a:pt x="1433" y="2912"/>
                  <a:pt x="1433" y="2912"/>
                  <a:pt x="1433" y="2912"/>
                </a:cubicBezTo>
                <a:close/>
                <a:moveTo>
                  <a:pt x="3322" y="2977"/>
                </a:moveTo>
                <a:cubicBezTo>
                  <a:pt x="3322" y="2983"/>
                  <a:pt x="3322" y="2988"/>
                  <a:pt x="3323" y="2996"/>
                </a:cubicBezTo>
                <a:lnTo>
                  <a:pt x="3295" y="2996"/>
                </a:lnTo>
                <a:cubicBezTo>
                  <a:pt x="3294" y="2988"/>
                  <a:pt x="3294" y="2983"/>
                  <a:pt x="3294" y="2977"/>
                </a:cubicBezTo>
                <a:close/>
                <a:moveTo>
                  <a:pt x="1332" y="2919"/>
                </a:moveTo>
                <a:cubicBezTo>
                  <a:pt x="1335" y="2950"/>
                  <a:pt x="1337" y="2981"/>
                  <a:pt x="1340" y="3012"/>
                </a:cubicBezTo>
                <a:lnTo>
                  <a:pt x="1338" y="3012"/>
                </a:lnTo>
                <a:cubicBezTo>
                  <a:pt x="1335" y="3013"/>
                  <a:pt x="1331" y="3015"/>
                  <a:pt x="1327" y="3016"/>
                </a:cubicBezTo>
                <a:cubicBezTo>
                  <a:pt x="1321" y="2985"/>
                  <a:pt x="1315" y="2956"/>
                  <a:pt x="1309" y="2925"/>
                </a:cubicBezTo>
                <a:cubicBezTo>
                  <a:pt x="1318" y="2922"/>
                  <a:pt x="1325" y="2921"/>
                  <a:pt x="1332" y="2919"/>
                </a:cubicBezTo>
                <a:close/>
                <a:moveTo>
                  <a:pt x="2033" y="2972"/>
                </a:moveTo>
                <a:cubicBezTo>
                  <a:pt x="2034" y="2983"/>
                  <a:pt x="2036" y="2991"/>
                  <a:pt x="2037" y="3000"/>
                </a:cubicBezTo>
                <a:cubicBezTo>
                  <a:pt x="2022" y="3008"/>
                  <a:pt x="2008" y="3015"/>
                  <a:pt x="1993" y="3022"/>
                </a:cubicBezTo>
                <a:cubicBezTo>
                  <a:pt x="1992" y="3006"/>
                  <a:pt x="1989" y="2990"/>
                  <a:pt x="1987" y="2974"/>
                </a:cubicBezTo>
                <a:cubicBezTo>
                  <a:pt x="2002" y="2974"/>
                  <a:pt x="2018" y="2974"/>
                  <a:pt x="2033" y="2972"/>
                </a:cubicBezTo>
                <a:close/>
                <a:moveTo>
                  <a:pt x="1025" y="2968"/>
                </a:moveTo>
                <a:cubicBezTo>
                  <a:pt x="1025" y="2987"/>
                  <a:pt x="1026" y="3006"/>
                  <a:pt x="1028" y="3024"/>
                </a:cubicBezTo>
                <a:lnTo>
                  <a:pt x="1019" y="3024"/>
                </a:lnTo>
                <a:cubicBezTo>
                  <a:pt x="1018" y="3006"/>
                  <a:pt x="1016" y="2987"/>
                  <a:pt x="1015" y="2968"/>
                </a:cubicBezTo>
                <a:close/>
                <a:moveTo>
                  <a:pt x="1160" y="2905"/>
                </a:moveTo>
                <a:cubicBezTo>
                  <a:pt x="1166" y="2938"/>
                  <a:pt x="1172" y="2969"/>
                  <a:pt x="1188" y="3065"/>
                </a:cubicBezTo>
                <a:cubicBezTo>
                  <a:pt x="1149" y="2996"/>
                  <a:pt x="1132" y="2968"/>
                  <a:pt x="1107" y="2925"/>
                </a:cubicBezTo>
                <a:cubicBezTo>
                  <a:pt x="1131" y="2916"/>
                  <a:pt x="1143" y="2912"/>
                  <a:pt x="1160" y="2905"/>
                </a:cubicBezTo>
                <a:close/>
                <a:moveTo>
                  <a:pt x="941" y="2974"/>
                </a:moveTo>
                <a:cubicBezTo>
                  <a:pt x="947" y="3005"/>
                  <a:pt x="953" y="3035"/>
                  <a:pt x="957" y="3066"/>
                </a:cubicBezTo>
                <a:cubicBezTo>
                  <a:pt x="950" y="3068"/>
                  <a:pt x="943" y="3071"/>
                  <a:pt x="934" y="3072"/>
                </a:cubicBezTo>
                <a:cubicBezTo>
                  <a:pt x="932" y="3041"/>
                  <a:pt x="929" y="3010"/>
                  <a:pt x="928" y="2978"/>
                </a:cubicBezTo>
                <a:cubicBezTo>
                  <a:pt x="932" y="2977"/>
                  <a:pt x="937" y="2975"/>
                  <a:pt x="941" y="2974"/>
                </a:cubicBezTo>
                <a:close/>
                <a:moveTo>
                  <a:pt x="991" y="3156"/>
                </a:moveTo>
                <a:cubicBezTo>
                  <a:pt x="991" y="3162"/>
                  <a:pt x="991" y="3169"/>
                  <a:pt x="991" y="3175"/>
                </a:cubicBezTo>
                <a:lnTo>
                  <a:pt x="963" y="3175"/>
                </a:lnTo>
                <a:cubicBezTo>
                  <a:pt x="963" y="3169"/>
                  <a:pt x="963" y="3162"/>
                  <a:pt x="963" y="3156"/>
                </a:cubicBezTo>
                <a:close/>
                <a:moveTo>
                  <a:pt x="1631" y="2974"/>
                </a:moveTo>
                <a:cubicBezTo>
                  <a:pt x="1658" y="2999"/>
                  <a:pt x="1683" y="3024"/>
                  <a:pt x="1713" y="3053"/>
                </a:cubicBezTo>
                <a:cubicBezTo>
                  <a:pt x="1681" y="3100"/>
                  <a:pt x="1652" y="3143"/>
                  <a:pt x="1618" y="3193"/>
                </a:cubicBezTo>
                <a:cubicBezTo>
                  <a:pt x="1581" y="3081"/>
                  <a:pt x="1605" y="3022"/>
                  <a:pt x="1631" y="2974"/>
                </a:cubicBezTo>
                <a:close/>
                <a:moveTo>
                  <a:pt x="2323" y="3189"/>
                </a:moveTo>
                <a:cubicBezTo>
                  <a:pt x="2323" y="3208"/>
                  <a:pt x="2324" y="3225"/>
                  <a:pt x="2325" y="3244"/>
                </a:cubicBezTo>
                <a:lnTo>
                  <a:pt x="2317" y="3244"/>
                </a:lnTo>
                <a:cubicBezTo>
                  <a:pt x="2315" y="3225"/>
                  <a:pt x="2314" y="3208"/>
                  <a:pt x="2312" y="3189"/>
                </a:cubicBezTo>
                <a:close/>
                <a:moveTo>
                  <a:pt x="928" y="3194"/>
                </a:moveTo>
                <a:cubicBezTo>
                  <a:pt x="929" y="3214"/>
                  <a:pt x="931" y="3231"/>
                  <a:pt x="932" y="3250"/>
                </a:cubicBezTo>
                <a:lnTo>
                  <a:pt x="922" y="3250"/>
                </a:lnTo>
                <a:cubicBezTo>
                  <a:pt x="922" y="3231"/>
                  <a:pt x="920" y="3212"/>
                  <a:pt x="919" y="3194"/>
                </a:cubicBezTo>
                <a:close/>
                <a:moveTo>
                  <a:pt x="21506" y="0"/>
                </a:moveTo>
                <a:cubicBezTo>
                  <a:pt x="21497" y="0"/>
                  <a:pt x="21487" y="5"/>
                  <a:pt x="21484" y="14"/>
                </a:cubicBezTo>
                <a:cubicBezTo>
                  <a:pt x="21467" y="57"/>
                  <a:pt x="21446" y="67"/>
                  <a:pt x="21423" y="67"/>
                </a:cubicBezTo>
                <a:cubicBezTo>
                  <a:pt x="21403" y="67"/>
                  <a:pt x="21382" y="59"/>
                  <a:pt x="21362" y="59"/>
                </a:cubicBezTo>
                <a:cubicBezTo>
                  <a:pt x="21360" y="59"/>
                  <a:pt x="21359" y="59"/>
                  <a:pt x="21357" y="59"/>
                </a:cubicBezTo>
                <a:cubicBezTo>
                  <a:pt x="21357" y="59"/>
                  <a:pt x="21357" y="59"/>
                  <a:pt x="21356" y="59"/>
                </a:cubicBezTo>
                <a:cubicBezTo>
                  <a:pt x="21330" y="59"/>
                  <a:pt x="21294" y="19"/>
                  <a:pt x="21271" y="19"/>
                </a:cubicBezTo>
                <a:cubicBezTo>
                  <a:pt x="21267" y="19"/>
                  <a:pt x="21262" y="21"/>
                  <a:pt x="21259" y="25"/>
                </a:cubicBezTo>
                <a:cubicBezTo>
                  <a:pt x="21241" y="49"/>
                  <a:pt x="21220" y="55"/>
                  <a:pt x="21199" y="55"/>
                </a:cubicBezTo>
                <a:cubicBezTo>
                  <a:pt x="21177" y="55"/>
                  <a:pt x="21156" y="49"/>
                  <a:pt x="21136" y="49"/>
                </a:cubicBezTo>
                <a:cubicBezTo>
                  <a:pt x="21119" y="49"/>
                  <a:pt x="21104" y="54"/>
                  <a:pt x="21091" y="71"/>
                </a:cubicBezTo>
                <a:cubicBezTo>
                  <a:pt x="21069" y="100"/>
                  <a:pt x="21049" y="110"/>
                  <a:pt x="21029" y="110"/>
                </a:cubicBezTo>
                <a:cubicBezTo>
                  <a:pt x="20996" y="110"/>
                  <a:pt x="20964" y="83"/>
                  <a:pt x="20929" y="68"/>
                </a:cubicBezTo>
                <a:cubicBezTo>
                  <a:pt x="20927" y="67"/>
                  <a:pt x="20924" y="66"/>
                  <a:pt x="20922" y="66"/>
                </a:cubicBezTo>
                <a:cubicBezTo>
                  <a:pt x="20902" y="66"/>
                  <a:pt x="20881" y="101"/>
                  <a:pt x="20859" y="105"/>
                </a:cubicBezTo>
                <a:cubicBezTo>
                  <a:pt x="20856" y="105"/>
                  <a:pt x="20853" y="106"/>
                  <a:pt x="20851" y="106"/>
                </a:cubicBezTo>
                <a:cubicBezTo>
                  <a:pt x="20831" y="106"/>
                  <a:pt x="20808" y="92"/>
                  <a:pt x="20784" y="86"/>
                </a:cubicBezTo>
                <a:cubicBezTo>
                  <a:pt x="20775" y="108"/>
                  <a:pt x="20760" y="142"/>
                  <a:pt x="20745" y="175"/>
                </a:cubicBezTo>
                <a:cubicBezTo>
                  <a:pt x="20723" y="140"/>
                  <a:pt x="20703" y="103"/>
                  <a:pt x="20681" y="67"/>
                </a:cubicBezTo>
                <a:cubicBezTo>
                  <a:pt x="20666" y="102"/>
                  <a:pt x="20651" y="136"/>
                  <a:pt x="20635" y="174"/>
                </a:cubicBezTo>
                <a:cubicBezTo>
                  <a:pt x="20625" y="159"/>
                  <a:pt x="20614" y="145"/>
                  <a:pt x="20598" y="120"/>
                </a:cubicBezTo>
                <a:cubicBezTo>
                  <a:pt x="20586" y="161"/>
                  <a:pt x="20573" y="205"/>
                  <a:pt x="20557" y="265"/>
                </a:cubicBezTo>
                <a:cubicBezTo>
                  <a:pt x="20542" y="203"/>
                  <a:pt x="20535" y="171"/>
                  <a:pt x="20523" y="122"/>
                </a:cubicBezTo>
                <a:cubicBezTo>
                  <a:pt x="20511" y="122"/>
                  <a:pt x="20498" y="125"/>
                  <a:pt x="20485" y="125"/>
                </a:cubicBezTo>
                <a:cubicBezTo>
                  <a:pt x="20476" y="125"/>
                  <a:pt x="20468" y="124"/>
                  <a:pt x="20460" y="121"/>
                </a:cubicBezTo>
                <a:cubicBezTo>
                  <a:pt x="20433" y="109"/>
                  <a:pt x="20408" y="84"/>
                  <a:pt x="20397" y="75"/>
                </a:cubicBezTo>
                <a:cubicBezTo>
                  <a:pt x="20364" y="92"/>
                  <a:pt x="20336" y="123"/>
                  <a:pt x="20315" y="123"/>
                </a:cubicBezTo>
                <a:cubicBezTo>
                  <a:pt x="20311" y="123"/>
                  <a:pt x="20306" y="121"/>
                  <a:pt x="20302" y="118"/>
                </a:cubicBezTo>
                <a:cubicBezTo>
                  <a:pt x="20285" y="103"/>
                  <a:pt x="20268" y="97"/>
                  <a:pt x="20252" y="97"/>
                </a:cubicBezTo>
                <a:cubicBezTo>
                  <a:pt x="20214" y="97"/>
                  <a:pt x="20181" y="129"/>
                  <a:pt x="20145" y="129"/>
                </a:cubicBezTo>
                <a:cubicBezTo>
                  <a:pt x="20137" y="129"/>
                  <a:pt x="20128" y="128"/>
                  <a:pt x="20120" y="124"/>
                </a:cubicBezTo>
                <a:cubicBezTo>
                  <a:pt x="20119" y="192"/>
                  <a:pt x="20117" y="243"/>
                  <a:pt x="20116" y="302"/>
                </a:cubicBezTo>
                <a:cubicBezTo>
                  <a:pt x="20107" y="287"/>
                  <a:pt x="20101" y="281"/>
                  <a:pt x="20099" y="273"/>
                </a:cubicBezTo>
                <a:cubicBezTo>
                  <a:pt x="20094" y="228"/>
                  <a:pt x="20088" y="184"/>
                  <a:pt x="20082" y="137"/>
                </a:cubicBezTo>
                <a:cubicBezTo>
                  <a:pt x="20048" y="125"/>
                  <a:pt x="20015" y="122"/>
                  <a:pt x="19981" y="122"/>
                </a:cubicBezTo>
                <a:cubicBezTo>
                  <a:pt x="19940" y="122"/>
                  <a:pt x="19900" y="127"/>
                  <a:pt x="19858" y="127"/>
                </a:cubicBezTo>
                <a:cubicBezTo>
                  <a:pt x="19801" y="127"/>
                  <a:pt x="19742" y="117"/>
                  <a:pt x="19679" y="74"/>
                </a:cubicBezTo>
                <a:cubicBezTo>
                  <a:pt x="19674" y="109"/>
                  <a:pt x="19668" y="150"/>
                  <a:pt x="19660" y="209"/>
                </a:cubicBezTo>
                <a:cubicBezTo>
                  <a:pt x="19642" y="137"/>
                  <a:pt x="19635" y="103"/>
                  <a:pt x="19626" y="69"/>
                </a:cubicBezTo>
                <a:cubicBezTo>
                  <a:pt x="19613" y="69"/>
                  <a:pt x="19601" y="67"/>
                  <a:pt x="19589" y="67"/>
                </a:cubicBezTo>
                <a:cubicBezTo>
                  <a:pt x="19582" y="67"/>
                  <a:pt x="19576" y="68"/>
                  <a:pt x="19570" y="71"/>
                </a:cubicBezTo>
                <a:cubicBezTo>
                  <a:pt x="19558" y="78"/>
                  <a:pt x="19551" y="106"/>
                  <a:pt x="19548" y="112"/>
                </a:cubicBezTo>
                <a:cubicBezTo>
                  <a:pt x="19518" y="97"/>
                  <a:pt x="19493" y="72"/>
                  <a:pt x="19471" y="72"/>
                </a:cubicBezTo>
                <a:cubicBezTo>
                  <a:pt x="19469" y="72"/>
                  <a:pt x="19468" y="72"/>
                  <a:pt x="19467" y="72"/>
                </a:cubicBezTo>
                <a:cubicBezTo>
                  <a:pt x="19457" y="73"/>
                  <a:pt x="19447" y="74"/>
                  <a:pt x="19437" y="74"/>
                </a:cubicBezTo>
                <a:cubicBezTo>
                  <a:pt x="19394" y="74"/>
                  <a:pt x="19351" y="67"/>
                  <a:pt x="19308" y="67"/>
                </a:cubicBezTo>
                <a:cubicBezTo>
                  <a:pt x="19261" y="67"/>
                  <a:pt x="19216" y="75"/>
                  <a:pt x="19173" y="108"/>
                </a:cubicBezTo>
                <a:cubicBezTo>
                  <a:pt x="19158" y="96"/>
                  <a:pt x="19139" y="80"/>
                  <a:pt x="19112" y="59"/>
                </a:cubicBezTo>
                <a:cubicBezTo>
                  <a:pt x="19112" y="131"/>
                  <a:pt x="19112" y="183"/>
                  <a:pt x="19111" y="239"/>
                </a:cubicBezTo>
                <a:cubicBezTo>
                  <a:pt x="19095" y="237"/>
                  <a:pt x="19081" y="236"/>
                  <a:pt x="19067" y="234"/>
                </a:cubicBezTo>
                <a:cubicBezTo>
                  <a:pt x="19059" y="177"/>
                  <a:pt x="19052" y="125"/>
                  <a:pt x="19045" y="77"/>
                </a:cubicBezTo>
                <a:cubicBezTo>
                  <a:pt x="19011" y="112"/>
                  <a:pt x="18981" y="145"/>
                  <a:pt x="18950" y="178"/>
                </a:cubicBezTo>
                <a:cubicBezTo>
                  <a:pt x="18943" y="137"/>
                  <a:pt x="18939" y="111"/>
                  <a:pt x="18934" y="86"/>
                </a:cubicBezTo>
                <a:cubicBezTo>
                  <a:pt x="18916" y="74"/>
                  <a:pt x="18899" y="69"/>
                  <a:pt x="18881" y="69"/>
                </a:cubicBezTo>
                <a:cubicBezTo>
                  <a:pt x="18831" y="69"/>
                  <a:pt x="18782" y="107"/>
                  <a:pt x="18732" y="107"/>
                </a:cubicBezTo>
                <a:cubicBezTo>
                  <a:pt x="18713" y="107"/>
                  <a:pt x="18694" y="101"/>
                  <a:pt x="18674" y="87"/>
                </a:cubicBezTo>
                <a:cubicBezTo>
                  <a:pt x="18643" y="121"/>
                  <a:pt x="18606" y="159"/>
                  <a:pt x="18575" y="192"/>
                </a:cubicBezTo>
                <a:cubicBezTo>
                  <a:pt x="18558" y="164"/>
                  <a:pt x="18547" y="149"/>
                  <a:pt x="18540" y="139"/>
                </a:cubicBezTo>
                <a:cubicBezTo>
                  <a:pt x="18528" y="178"/>
                  <a:pt x="18516" y="218"/>
                  <a:pt x="18503" y="264"/>
                </a:cubicBezTo>
                <a:cubicBezTo>
                  <a:pt x="18472" y="186"/>
                  <a:pt x="18450" y="128"/>
                  <a:pt x="18433" y="84"/>
                </a:cubicBezTo>
                <a:cubicBezTo>
                  <a:pt x="18404" y="124"/>
                  <a:pt x="18372" y="132"/>
                  <a:pt x="18340" y="132"/>
                </a:cubicBezTo>
                <a:cubicBezTo>
                  <a:pt x="18319" y="132"/>
                  <a:pt x="18298" y="128"/>
                  <a:pt x="18279" y="128"/>
                </a:cubicBezTo>
                <a:cubicBezTo>
                  <a:pt x="18260" y="128"/>
                  <a:pt x="18242" y="131"/>
                  <a:pt x="18225" y="143"/>
                </a:cubicBezTo>
                <a:cubicBezTo>
                  <a:pt x="18221" y="186"/>
                  <a:pt x="18218" y="218"/>
                  <a:pt x="18213" y="261"/>
                </a:cubicBezTo>
                <a:cubicBezTo>
                  <a:pt x="18160" y="211"/>
                  <a:pt x="18116" y="168"/>
                  <a:pt x="18094" y="146"/>
                </a:cubicBezTo>
                <a:cubicBezTo>
                  <a:pt x="17987" y="193"/>
                  <a:pt x="17900" y="231"/>
                  <a:pt x="17801" y="274"/>
                </a:cubicBezTo>
                <a:cubicBezTo>
                  <a:pt x="17797" y="290"/>
                  <a:pt x="17787" y="327"/>
                  <a:pt x="17775" y="364"/>
                </a:cubicBezTo>
                <a:cubicBezTo>
                  <a:pt x="17751" y="321"/>
                  <a:pt x="17732" y="287"/>
                  <a:pt x="17715" y="253"/>
                </a:cubicBezTo>
                <a:cubicBezTo>
                  <a:pt x="17692" y="289"/>
                  <a:pt x="17668" y="310"/>
                  <a:pt x="17643" y="310"/>
                </a:cubicBezTo>
                <a:cubicBezTo>
                  <a:pt x="17620" y="310"/>
                  <a:pt x="17596" y="292"/>
                  <a:pt x="17570" y="252"/>
                </a:cubicBezTo>
                <a:cubicBezTo>
                  <a:pt x="17560" y="271"/>
                  <a:pt x="17547" y="292"/>
                  <a:pt x="17535" y="312"/>
                </a:cubicBezTo>
                <a:cubicBezTo>
                  <a:pt x="17510" y="286"/>
                  <a:pt x="17489" y="265"/>
                  <a:pt x="17478" y="252"/>
                </a:cubicBezTo>
                <a:cubicBezTo>
                  <a:pt x="17447" y="273"/>
                  <a:pt x="17425" y="300"/>
                  <a:pt x="17400" y="302"/>
                </a:cubicBezTo>
                <a:cubicBezTo>
                  <a:pt x="17367" y="305"/>
                  <a:pt x="17334" y="306"/>
                  <a:pt x="17302" y="306"/>
                </a:cubicBezTo>
                <a:cubicBezTo>
                  <a:pt x="17247" y="306"/>
                  <a:pt x="17192" y="303"/>
                  <a:pt x="17137" y="303"/>
                </a:cubicBezTo>
                <a:cubicBezTo>
                  <a:pt x="17038" y="303"/>
                  <a:pt x="16940" y="312"/>
                  <a:pt x="16845" y="362"/>
                </a:cubicBezTo>
                <a:cubicBezTo>
                  <a:pt x="16804" y="384"/>
                  <a:pt x="16760" y="355"/>
                  <a:pt x="16716" y="405"/>
                </a:cubicBezTo>
                <a:cubicBezTo>
                  <a:pt x="16709" y="412"/>
                  <a:pt x="16702" y="415"/>
                  <a:pt x="16693" y="415"/>
                </a:cubicBezTo>
                <a:cubicBezTo>
                  <a:pt x="16661" y="415"/>
                  <a:pt x="16613" y="373"/>
                  <a:pt x="16576" y="367"/>
                </a:cubicBezTo>
                <a:cubicBezTo>
                  <a:pt x="16574" y="366"/>
                  <a:pt x="16572" y="366"/>
                  <a:pt x="16569" y="366"/>
                </a:cubicBezTo>
                <a:cubicBezTo>
                  <a:pt x="16546" y="366"/>
                  <a:pt x="16521" y="381"/>
                  <a:pt x="16504" y="405"/>
                </a:cubicBezTo>
                <a:cubicBezTo>
                  <a:pt x="16492" y="420"/>
                  <a:pt x="16480" y="426"/>
                  <a:pt x="16468" y="426"/>
                </a:cubicBezTo>
                <a:cubicBezTo>
                  <a:pt x="16437" y="426"/>
                  <a:pt x="16404" y="393"/>
                  <a:pt x="16374" y="393"/>
                </a:cubicBezTo>
                <a:cubicBezTo>
                  <a:pt x="16360" y="393"/>
                  <a:pt x="16347" y="400"/>
                  <a:pt x="16335" y="420"/>
                </a:cubicBezTo>
                <a:cubicBezTo>
                  <a:pt x="16334" y="420"/>
                  <a:pt x="16334" y="420"/>
                  <a:pt x="16334" y="420"/>
                </a:cubicBezTo>
                <a:cubicBezTo>
                  <a:pt x="16330" y="420"/>
                  <a:pt x="16319" y="401"/>
                  <a:pt x="16311" y="395"/>
                </a:cubicBezTo>
                <a:cubicBezTo>
                  <a:pt x="16305" y="387"/>
                  <a:pt x="16298" y="381"/>
                  <a:pt x="16292" y="376"/>
                </a:cubicBezTo>
                <a:cubicBezTo>
                  <a:pt x="16254" y="459"/>
                  <a:pt x="16224" y="564"/>
                  <a:pt x="16154" y="567"/>
                </a:cubicBezTo>
                <a:cubicBezTo>
                  <a:pt x="16159" y="504"/>
                  <a:pt x="16167" y="443"/>
                  <a:pt x="16176" y="356"/>
                </a:cubicBezTo>
                <a:lnTo>
                  <a:pt x="16176" y="356"/>
                </a:lnTo>
                <a:cubicBezTo>
                  <a:pt x="16145" y="395"/>
                  <a:pt x="16127" y="414"/>
                  <a:pt x="16112" y="433"/>
                </a:cubicBezTo>
                <a:cubicBezTo>
                  <a:pt x="16096" y="405"/>
                  <a:pt x="16084" y="387"/>
                  <a:pt x="16073" y="368"/>
                </a:cubicBezTo>
                <a:cubicBezTo>
                  <a:pt x="16057" y="405"/>
                  <a:pt x="16039" y="443"/>
                  <a:pt x="16017" y="492"/>
                </a:cubicBezTo>
                <a:lnTo>
                  <a:pt x="15915" y="492"/>
                </a:lnTo>
                <a:cubicBezTo>
                  <a:pt x="15911" y="521"/>
                  <a:pt x="15903" y="562"/>
                  <a:pt x="15892" y="639"/>
                </a:cubicBezTo>
                <a:cubicBezTo>
                  <a:pt x="15876" y="530"/>
                  <a:pt x="15868" y="478"/>
                  <a:pt x="15855" y="383"/>
                </a:cubicBezTo>
                <a:cubicBezTo>
                  <a:pt x="15828" y="489"/>
                  <a:pt x="15811" y="564"/>
                  <a:pt x="15790" y="634"/>
                </a:cubicBezTo>
                <a:cubicBezTo>
                  <a:pt x="15787" y="645"/>
                  <a:pt x="15776" y="645"/>
                  <a:pt x="15762" y="654"/>
                </a:cubicBezTo>
                <a:cubicBezTo>
                  <a:pt x="15739" y="615"/>
                  <a:pt x="15714" y="574"/>
                  <a:pt x="15690" y="536"/>
                </a:cubicBezTo>
                <a:cubicBezTo>
                  <a:pt x="15632" y="557"/>
                  <a:pt x="15583" y="646"/>
                  <a:pt x="15523" y="646"/>
                </a:cubicBezTo>
                <a:cubicBezTo>
                  <a:pt x="15493" y="646"/>
                  <a:pt x="15460" y="624"/>
                  <a:pt x="15422" y="561"/>
                </a:cubicBezTo>
                <a:cubicBezTo>
                  <a:pt x="15480" y="512"/>
                  <a:pt x="15484" y="420"/>
                  <a:pt x="15469" y="312"/>
                </a:cubicBezTo>
                <a:lnTo>
                  <a:pt x="15469" y="312"/>
                </a:lnTo>
                <a:cubicBezTo>
                  <a:pt x="15419" y="381"/>
                  <a:pt x="15368" y="451"/>
                  <a:pt x="15316" y="521"/>
                </a:cubicBezTo>
                <a:cubicBezTo>
                  <a:pt x="15316" y="539"/>
                  <a:pt x="15315" y="565"/>
                  <a:pt x="15314" y="602"/>
                </a:cubicBezTo>
                <a:cubicBezTo>
                  <a:pt x="15260" y="530"/>
                  <a:pt x="15230" y="375"/>
                  <a:pt x="15158" y="375"/>
                </a:cubicBezTo>
                <a:cubicBezTo>
                  <a:pt x="15151" y="375"/>
                  <a:pt x="15144" y="376"/>
                  <a:pt x="15137" y="378"/>
                </a:cubicBezTo>
                <a:cubicBezTo>
                  <a:pt x="15152" y="417"/>
                  <a:pt x="15161" y="442"/>
                  <a:pt x="15181" y="495"/>
                </a:cubicBezTo>
                <a:cubicBezTo>
                  <a:pt x="15136" y="478"/>
                  <a:pt x="15095" y="423"/>
                  <a:pt x="15062" y="423"/>
                </a:cubicBezTo>
                <a:cubicBezTo>
                  <a:pt x="15045" y="423"/>
                  <a:pt x="15031" y="436"/>
                  <a:pt x="15018" y="476"/>
                </a:cubicBezTo>
                <a:cubicBezTo>
                  <a:pt x="15003" y="455"/>
                  <a:pt x="14994" y="443"/>
                  <a:pt x="14983" y="427"/>
                </a:cubicBezTo>
                <a:cubicBezTo>
                  <a:pt x="14978" y="477"/>
                  <a:pt x="14975" y="509"/>
                  <a:pt x="14971" y="552"/>
                </a:cubicBezTo>
                <a:cubicBezTo>
                  <a:pt x="14955" y="501"/>
                  <a:pt x="14943" y="464"/>
                  <a:pt x="14928" y="415"/>
                </a:cubicBezTo>
                <a:cubicBezTo>
                  <a:pt x="14890" y="468"/>
                  <a:pt x="14851" y="495"/>
                  <a:pt x="14814" y="495"/>
                </a:cubicBezTo>
                <a:cubicBezTo>
                  <a:pt x="14788" y="495"/>
                  <a:pt x="14764" y="481"/>
                  <a:pt x="14743" y="452"/>
                </a:cubicBezTo>
                <a:cubicBezTo>
                  <a:pt x="14703" y="458"/>
                  <a:pt x="14672" y="476"/>
                  <a:pt x="14649" y="476"/>
                </a:cubicBezTo>
                <a:cubicBezTo>
                  <a:pt x="14639" y="476"/>
                  <a:pt x="14631" y="473"/>
                  <a:pt x="14624" y="465"/>
                </a:cubicBezTo>
                <a:cubicBezTo>
                  <a:pt x="14598" y="438"/>
                  <a:pt x="14576" y="423"/>
                  <a:pt x="14555" y="423"/>
                </a:cubicBezTo>
                <a:cubicBezTo>
                  <a:pt x="14536" y="423"/>
                  <a:pt x="14517" y="437"/>
                  <a:pt x="14498" y="467"/>
                </a:cubicBezTo>
                <a:cubicBezTo>
                  <a:pt x="14488" y="484"/>
                  <a:pt x="14477" y="491"/>
                  <a:pt x="14466" y="491"/>
                </a:cubicBezTo>
                <a:cubicBezTo>
                  <a:pt x="14439" y="491"/>
                  <a:pt x="14412" y="449"/>
                  <a:pt x="14384" y="426"/>
                </a:cubicBezTo>
                <a:cubicBezTo>
                  <a:pt x="14375" y="440"/>
                  <a:pt x="14368" y="464"/>
                  <a:pt x="14357" y="473"/>
                </a:cubicBezTo>
                <a:cubicBezTo>
                  <a:pt x="14340" y="486"/>
                  <a:pt x="14322" y="490"/>
                  <a:pt x="14304" y="490"/>
                </a:cubicBezTo>
                <a:cubicBezTo>
                  <a:pt x="14281" y="490"/>
                  <a:pt x="14258" y="484"/>
                  <a:pt x="14235" y="484"/>
                </a:cubicBezTo>
                <a:cubicBezTo>
                  <a:pt x="14206" y="484"/>
                  <a:pt x="14178" y="493"/>
                  <a:pt x="14154" y="533"/>
                </a:cubicBezTo>
                <a:cubicBezTo>
                  <a:pt x="14154" y="533"/>
                  <a:pt x="14154" y="533"/>
                  <a:pt x="14154" y="533"/>
                </a:cubicBezTo>
                <a:cubicBezTo>
                  <a:pt x="14152" y="533"/>
                  <a:pt x="14139" y="506"/>
                  <a:pt x="14132" y="495"/>
                </a:cubicBezTo>
                <a:cubicBezTo>
                  <a:pt x="14128" y="489"/>
                  <a:pt x="14124" y="486"/>
                  <a:pt x="14120" y="486"/>
                </a:cubicBezTo>
                <a:cubicBezTo>
                  <a:pt x="14103" y="486"/>
                  <a:pt x="14088" y="529"/>
                  <a:pt x="14072" y="529"/>
                </a:cubicBezTo>
                <a:cubicBezTo>
                  <a:pt x="14063" y="529"/>
                  <a:pt x="14055" y="519"/>
                  <a:pt x="14045" y="489"/>
                </a:cubicBezTo>
                <a:cubicBezTo>
                  <a:pt x="14009" y="506"/>
                  <a:pt x="13972" y="524"/>
                  <a:pt x="13936" y="542"/>
                </a:cubicBezTo>
                <a:cubicBezTo>
                  <a:pt x="13925" y="524"/>
                  <a:pt x="13914" y="508"/>
                  <a:pt x="13907" y="496"/>
                </a:cubicBezTo>
                <a:cubicBezTo>
                  <a:pt x="13891" y="518"/>
                  <a:pt x="13878" y="536"/>
                  <a:pt x="13867" y="552"/>
                </a:cubicBezTo>
                <a:cubicBezTo>
                  <a:pt x="13845" y="526"/>
                  <a:pt x="13829" y="506"/>
                  <a:pt x="13806" y="477"/>
                </a:cubicBezTo>
                <a:cubicBezTo>
                  <a:pt x="13786" y="532"/>
                  <a:pt x="13761" y="551"/>
                  <a:pt x="13734" y="551"/>
                </a:cubicBezTo>
                <a:cubicBezTo>
                  <a:pt x="13707" y="551"/>
                  <a:pt x="13678" y="532"/>
                  <a:pt x="13650" y="509"/>
                </a:cubicBezTo>
                <a:cubicBezTo>
                  <a:pt x="13645" y="562"/>
                  <a:pt x="13641" y="615"/>
                  <a:pt x="13633" y="698"/>
                </a:cubicBezTo>
                <a:cubicBezTo>
                  <a:pt x="13594" y="605"/>
                  <a:pt x="13567" y="543"/>
                  <a:pt x="13538" y="474"/>
                </a:cubicBezTo>
                <a:cubicBezTo>
                  <a:pt x="13505" y="527"/>
                  <a:pt x="13470" y="550"/>
                  <a:pt x="13435" y="550"/>
                </a:cubicBezTo>
                <a:cubicBezTo>
                  <a:pt x="13400" y="550"/>
                  <a:pt x="13365" y="527"/>
                  <a:pt x="13329" y="484"/>
                </a:cubicBezTo>
                <a:cubicBezTo>
                  <a:pt x="13308" y="514"/>
                  <a:pt x="13291" y="537"/>
                  <a:pt x="13276" y="556"/>
                </a:cubicBezTo>
                <a:cubicBezTo>
                  <a:pt x="13255" y="526"/>
                  <a:pt x="13241" y="502"/>
                  <a:pt x="13223" y="477"/>
                </a:cubicBezTo>
                <a:cubicBezTo>
                  <a:pt x="13180" y="539"/>
                  <a:pt x="13141" y="595"/>
                  <a:pt x="13105" y="645"/>
                </a:cubicBezTo>
                <a:cubicBezTo>
                  <a:pt x="13086" y="593"/>
                  <a:pt x="13067" y="542"/>
                  <a:pt x="13045" y="484"/>
                </a:cubicBezTo>
                <a:cubicBezTo>
                  <a:pt x="13035" y="490"/>
                  <a:pt x="13025" y="491"/>
                  <a:pt x="13015" y="491"/>
                </a:cubicBezTo>
                <a:cubicBezTo>
                  <a:pt x="13006" y="491"/>
                  <a:pt x="12998" y="491"/>
                  <a:pt x="12990" y="491"/>
                </a:cubicBezTo>
                <a:cubicBezTo>
                  <a:pt x="12967" y="491"/>
                  <a:pt x="12946" y="497"/>
                  <a:pt x="12933" y="549"/>
                </a:cubicBezTo>
                <a:cubicBezTo>
                  <a:pt x="12911" y="500"/>
                  <a:pt x="12888" y="489"/>
                  <a:pt x="12866" y="489"/>
                </a:cubicBezTo>
                <a:cubicBezTo>
                  <a:pt x="12848" y="489"/>
                  <a:pt x="12830" y="496"/>
                  <a:pt x="12813" y="496"/>
                </a:cubicBezTo>
                <a:cubicBezTo>
                  <a:pt x="12806" y="496"/>
                  <a:pt x="12800" y="495"/>
                  <a:pt x="12793" y="492"/>
                </a:cubicBezTo>
                <a:cubicBezTo>
                  <a:pt x="12770" y="539"/>
                  <a:pt x="12749" y="580"/>
                  <a:pt x="12727" y="626"/>
                </a:cubicBezTo>
                <a:cubicBezTo>
                  <a:pt x="12684" y="561"/>
                  <a:pt x="12651" y="509"/>
                  <a:pt x="12620" y="462"/>
                </a:cubicBezTo>
                <a:cubicBezTo>
                  <a:pt x="12614" y="565"/>
                  <a:pt x="12540" y="565"/>
                  <a:pt x="12524" y="665"/>
                </a:cubicBezTo>
                <a:cubicBezTo>
                  <a:pt x="12483" y="665"/>
                  <a:pt x="12446" y="665"/>
                  <a:pt x="12406" y="667"/>
                </a:cubicBezTo>
                <a:cubicBezTo>
                  <a:pt x="12396" y="702"/>
                  <a:pt x="12387" y="740"/>
                  <a:pt x="12378" y="774"/>
                </a:cubicBezTo>
                <a:cubicBezTo>
                  <a:pt x="12387" y="785"/>
                  <a:pt x="12396" y="798"/>
                  <a:pt x="12405" y="811"/>
                </a:cubicBezTo>
                <a:cubicBezTo>
                  <a:pt x="12402" y="817"/>
                  <a:pt x="12399" y="823"/>
                  <a:pt x="12398" y="829"/>
                </a:cubicBezTo>
                <a:cubicBezTo>
                  <a:pt x="12390" y="812"/>
                  <a:pt x="12381" y="798"/>
                  <a:pt x="12374" y="782"/>
                </a:cubicBezTo>
                <a:cubicBezTo>
                  <a:pt x="12375" y="779"/>
                  <a:pt x="12378" y="776"/>
                  <a:pt x="12378" y="774"/>
                </a:cubicBezTo>
                <a:cubicBezTo>
                  <a:pt x="12303" y="739"/>
                  <a:pt x="12371" y="671"/>
                  <a:pt x="12350" y="643"/>
                </a:cubicBezTo>
                <a:cubicBezTo>
                  <a:pt x="12342" y="609"/>
                  <a:pt x="12333" y="577"/>
                  <a:pt x="12324" y="543"/>
                </a:cubicBezTo>
                <a:cubicBezTo>
                  <a:pt x="12312" y="534"/>
                  <a:pt x="12302" y="526"/>
                  <a:pt x="12290" y="517"/>
                </a:cubicBezTo>
                <a:cubicBezTo>
                  <a:pt x="12284" y="574"/>
                  <a:pt x="12278" y="632"/>
                  <a:pt x="12275" y="674"/>
                </a:cubicBezTo>
                <a:cubicBezTo>
                  <a:pt x="12228" y="640"/>
                  <a:pt x="12193" y="617"/>
                  <a:pt x="12140" y="580"/>
                </a:cubicBezTo>
                <a:lnTo>
                  <a:pt x="12140" y="580"/>
                </a:lnTo>
                <a:cubicBezTo>
                  <a:pt x="12177" y="749"/>
                  <a:pt x="12103" y="711"/>
                  <a:pt x="12083" y="767"/>
                </a:cubicBezTo>
                <a:cubicBezTo>
                  <a:pt x="12067" y="748"/>
                  <a:pt x="12050" y="730"/>
                  <a:pt x="12031" y="708"/>
                </a:cubicBezTo>
                <a:cubicBezTo>
                  <a:pt x="12006" y="767"/>
                  <a:pt x="11984" y="820"/>
                  <a:pt x="11961" y="871"/>
                </a:cubicBezTo>
                <a:cubicBezTo>
                  <a:pt x="11959" y="875"/>
                  <a:pt x="11956" y="876"/>
                  <a:pt x="11953" y="876"/>
                </a:cubicBezTo>
                <a:cubicBezTo>
                  <a:pt x="11950" y="876"/>
                  <a:pt x="11948" y="875"/>
                  <a:pt x="11945" y="875"/>
                </a:cubicBezTo>
                <a:cubicBezTo>
                  <a:pt x="11944" y="875"/>
                  <a:pt x="11943" y="875"/>
                  <a:pt x="11941" y="876"/>
                </a:cubicBezTo>
                <a:cubicBezTo>
                  <a:pt x="11934" y="821"/>
                  <a:pt x="11927" y="771"/>
                  <a:pt x="11918" y="702"/>
                </a:cubicBezTo>
                <a:cubicBezTo>
                  <a:pt x="11880" y="743"/>
                  <a:pt x="11850" y="774"/>
                  <a:pt x="11838" y="787"/>
                </a:cubicBezTo>
                <a:cubicBezTo>
                  <a:pt x="11816" y="860"/>
                  <a:pt x="11803" y="904"/>
                  <a:pt x="11787" y="963"/>
                </a:cubicBezTo>
                <a:cubicBezTo>
                  <a:pt x="11759" y="887"/>
                  <a:pt x="11741" y="833"/>
                  <a:pt x="11722" y="780"/>
                </a:cubicBezTo>
                <a:cubicBezTo>
                  <a:pt x="11713" y="799"/>
                  <a:pt x="11706" y="817"/>
                  <a:pt x="11694" y="840"/>
                </a:cubicBezTo>
                <a:cubicBezTo>
                  <a:pt x="11671" y="782"/>
                  <a:pt x="11650" y="729"/>
                  <a:pt x="11628" y="674"/>
                </a:cubicBezTo>
                <a:cubicBezTo>
                  <a:pt x="11612" y="711"/>
                  <a:pt x="11599" y="745"/>
                  <a:pt x="11584" y="779"/>
                </a:cubicBezTo>
                <a:cubicBezTo>
                  <a:pt x="11562" y="742"/>
                  <a:pt x="11540" y="707"/>
                  <a:pt x="11524" y="679"/>
                </a:cubicBezTo>
                <a:cubicBezTo>
                  <a:pt x="11509" y="718"/>
                  <a:pt x="11493" y="755"/>
                  <a:pt x="11468" y="817"/>
                </a:cubicBezTo>
                <a:cubicBezTo>
                  <a:pt x="11454" y="724"/>
                  <a:pt x="11449" y="673"/>
                  <a:pt x="11438" y="608"/>
                </a:cubicBezTo>
                <a:cubicBezTo>
                  <a:pt x="11421" y="615"/>
                  <a:pt x="11406" y="623"/>
                  <a:pt x="11387" y="629"/>
                </a:cubicBezTo>
                <a:cubicBezTo>
                  <a:pt x="11403" y="661"/>
                  <a:pt x="11413" y="680"/>
                  <a:pt x="11428" y="711"/>
                </a:cubicBezTo>
                <a:cubicBezTo>
                  <a:pt x="11397" y="720"/>
                  <a:pt x="11374" y="729"/>
                  <a:pt x="11349" y="736"/>
                </a:cubicBezTo>
                <a:cubicBezTo>
                  <a:pt x="11346" y="774"/>
                  <a:pt x="11341" y="808"/>
                  <a:pt x="11338" y="837"/>
                </a:cubicBezTo>
                <a:cubicBezTo>
                  <a:pt x="11312" y="837"/>
                  <a:pt x="11288" y="837"/>
                  <a:pt x="11266" y="839"/>
                </a:cubicBezTo>
                <a:cubicBezTo>
                  <a:pt x="11254" y="876"/>
                  <a:pt x="11244" y="913"/>
                  <a:pt x="11231" y="954"/>
                </a:cubicBezTo>
                <a:cubicBezTo>
                  <a:pt x="11210" y="914"/>
                  <a:pt x="11197" y="889"/>
                  <a:pt x="11185" y="867"/>
                </a:cubicBezTo>
                <a:cubicBezTo>
                  <a:pt x="11194" y="843"/>
                  <a:pt x="11200" y="824"/>
                  <a:pt x="11206" y="804"/>
                </a:cubicBezTo>
                <a:cubicBezTo>
                  <a:pt x="11187" y="789"/>
                  <a:pt x="11171" y="776"/>
                  <a:pt x="11153" y="762"/>
                </a:cubicBezTo>
                <a:cubicBezTo>
                  <a:pt x="11133" y="718"/>
                  <a:pt x="11160" y="610"/>
                  <a:pt x="11116" y="610"/>
                </a:cubicBezTo>
                <a:cubicBezTo>
                  <a:pt x="11113" y="610"/>
                  <a:pt x="11110" y="610"/>
                  <a:pt x="11107" y="611"/>
                </a:cubicBezTo>
                <a:cubicBezTo>
                  <a:pt x="11060" y="643"/>
                  <a:pt x="11123" y="770"/>
                  <a:pt x="11066" y="783"/>
                </a:cubicBezTo>
                <a:cubicBezTo>
                  <a:pt x="11075" y="886"/>
                  <a:pt x="11060" y="948"/>
                  <a:pt x="10993" y="955"/>
                </a:cubicBezTo>
                <a:cubicBezTo>
                  <a:pt x="11012" y="886"/>
                  <a:pt x="11025" y="835"/>
                  <a:pt x="11038" y="783"/>
                </a:cubicBezTo>
                <a:cubicBezTo>
                  <a:pt x="10987" y="726"/>
                  <a:pt x="10935" y="670"/>
                  <a:pt x="10884" y="614"/>
                </a:cubicBezTo>
                <a:cubicBezTo>
                  <a:pt x="10866" y="636"/>
                  <a:pt x="10850" y="658"/>
                  <a:pt x="10832" y="680"/>
                </a:cubicBezTo>
                <a:cubicBezTo>
                  <a:pt x="10804" y="637"/>
                  <a:pt x="10781" y="599"/>
                  <a:pt x="10745" y="546"/>
                </a:cubicBezTo>
                <a:cubicBezTo>
                  <a:pt x="10735" y="639"/>
                  <a:pt x="10726" y="711"/>
                  <a:pt x="10719" y="783"/>
                </a:cubicBezTo>
                <a:cubicBezTo>
                  <a:pt x="10701" y="735"/>
                  <a:pt x="10679" y="727"/>
                  <a:pt x="10657" y="727"/>
                </a:cubicBezTo>
                <a:cubicBezTo>
                  <a:pt x="10646" y="727"/>
                  <a:pt x="10634" y="729"/>
                  <a:pt x="10623" y="729"/>
                </a:cubicBezTo>
                <a:cubicBezTo>
                  <a:pt x="10621" y="729"/>
                  <a:pt x="10619" y="729"/>
                  <a:pt x="10617" y="729"/>
                </a:cubicBezTo>
                <a:cubicBezTo>
                  <a:pt x="10609" y="807"/>
                  <a:pt x="10601" y="886"/>
                  <a:pt x="10589" y="995"/>
                </a:cubicBezTo>
                <a:cubicBezTo>
                  <a:pt x="10553" y="933"/>
                  <a:pt x="10532" y="887"/>
                  <a:pt x="10508" y="862"/>
                </a:cubicBezTo>
                <a:cubicBezTo>
                  <a:pt x="10485" y="839"/>
                  <a:pt x="10457" y="836"/>
                  <a:pt x="10432" y="824"/>
                </a:cubicBezTo>
                <a:cubicBezTo>
                  <a:pt x="10426" y="779"/>
                  <a:pt x="10421" y="736"/>
                  <a:pt x="10420" y="736"/>
                </a:cubicBezTo>
                <a:cubicBezTo>
                  <a:pt x="10420" y="736"/>
                  <a:pt x="10420" y="736"/>
                  <a:pt x="10420" y="736"/>
                </a:cubicBezTo>
                <a:cubicBezTo>
                  <a:pt x="10375" y="639"/>
                  <a:pt x="10345" y="576"/>
                  <a:pt x="10316" y="515"/>
                </a:cubicBezTo>
                <a:cubicBezTo>
                  <a:pt x="10263" y="502"/>
                  <a:pt x="10211" y="489"/>
                  <a:pt x="10158" y="474"/>
                </a:cubicBezTo>
                <a:cubicBezTo>
                  <a:pt x="10158" y="511"/>
                  <a:pt x="10157" y="564"/>
                  <a:pt x="10155" y="639"/>
                </a:cubicBezTo>
                <a:cubicBezTo>
                  <a:pt x="10097" y="570"/>
                  <a:pt x="10047" y="511"/>
                  <a:pt x="9997" y="452"/>
                </a:cubicBezTo>
                <a:cubicBezTo>
                  <a:pt x="9988" y="474"/>
                  <a:pt x="9974" y="490"/>
                  <a:pt x="9971" y="514"/>
                </a:cubicBezTo>
                <a:cubicBezTo>
                  <a:pt x="9960" y="577"/>
                  <a:pt x="9954" y="643"/>
                  <a:pt x="9944" y="707"/>
                </a:cubicBezTo>
                <a:cubicBezTo>
                  <a:pt x="9942" y="714"/>
                  <a:pt x="9932" y="714"/>
                  <a:pt x="9926" y="718"/>
                </a:cubicBezTo>
                <a:cubicBezTo>
                  <a:pt x="9917" y="683"/>
                  <a:pt x="9910" y="649"/>
                  <a:pt x="9901" y="615"/>
                </a:cubicBezTo>
                <a:cubicBezTo>
                  <a:pt x="9855" y="620"/>
                  <a:pt x="9842" y="673"/>
                  <a:pt x="9835" y="749"/>
                </a:cubicBezTo>
                <a:cubicBezTo>
                  <a:pt x="9833" y="770"/>
                  <a:pt x="9805" y="774"/>
                  <a:pt x="9791" y="786"/>
                </a:cubicBezTo>
                <a:cubicBezTo>
                  <a:pt x="9795" y="717"/>
                  <a:pt x="9798" y="668"/>
                  <a:pt x="9801" y="618"/>
                </a:cubicBezTo>
                <a:cubicBezTo>
                  <a:pt x="9776" y="605"/>
                  <a:pt x="9749" y="593"/>
                  <a:pt x="9739" y="587"/>
                </a:cubicBezTo>
                <a:cubicBezTo>
                  <a:pt x="9709" y="596"/>
                  <a:pt x="9684" y="614"/>
                  <a:pt x="9662" y="614"/>
                </a:cubicBezTo>
                <a:cubicBezTo>
                  <a:pt x="9656" y="614"/>
                  <a:pt x="9650" y="613"/>
                  <a:pt x="9645" y="609"/>
                </a:cubicBezTo>
                <a:cubicBezTo>
                  <a:pt x="9611" y="592"/>
                  <a:pt x="9580" y="540"/>
                  <a:pt x="9548" y="508"/>
                </a:cubicBezTo>
                <a:cubicBezTo>
                  <a:pt x="9547" y="507"/>
                  <a:pt x="9545" y="506"/>
                  <a:pt x="9544" y="506"/>
                </a:cubicBezTo>
                <a:cubicBezTo>
                  <a:pt x="9538" y="506"/>
                  <a:pt x="9530" y="514"/>
                  <a:pt x="9523" y="517"/>
                </a:cubicBezTo>
                <a:cubicBezTo>
                  <a:pt x="9520" y="551"/>
                  <a:pt x="9517" y="583"/>
                  <a:pt x="9512" y="615"/>
                </a:cubicBezTo>
                <a:cubicBezTo>
                  <a:pt x="9496" y="597"/>
                  <a:pt x="9479" y="565"/>
                  <a:pt x="9467" y="565"/>
                </a:cubicBezTo>
                <a:cubicBezTo>
                  <a:pt x="9466" y="565"/>
                  <a:pt x="9466" y="565"/>
                  <a:pt x="9465" y="565"/>
                </a:cubicBezTo>
                <a:cubicBezTo>
                  <a:pt x="9395" y="592"/>
                  <a:pt x="9326" y="627"/>
                  <a:pt x="9259" y="657"/>
                </a:cubicBezTo>
                <a:cubicBezTo>
                  <a:pt x="9231" y="642"/>
                  <a:pt x="9202" y="627"/>
                  <a:pt x="9149" y="598"/>
                </a:cubicBezTo>
                <a:cubicBezTo>
                  <a:pt x="9143" y="640"/>
                  <a:pt x="9137" y="690"/>
                  <a:pt x="9130" y="736"/>
                </a:cubicBezTo>
                <a:cubicBezTo>
                  <a:pt x="9108" y="705"/>
                  <a:pt x="9098" y="689"/>
                  <a:pt x="9084" y="673"/>
                </a:cubicBezTo>
                <a:cubicBezTo>
                  <a:pt x="9062" y="698"/>
                  <a:pt x="9040" y="721"/>
                  <a:pt x="9021" y="742"/>
                </a:cubicBezTo>
                <a:cubicBezTo>
                  <a:pt x="9000" y="712"/>
                  <a:pt x="8986" y="692"/>
                  <a:pt x="8962" y="659"/>
                </a:cubicBezTo>
                <a:cubicBezTo>
                  <a:pt x="8950" y="687"/>
                  <a:pt x="8942" y="715"/>
                  <a:pt x="8928" y="736"/>
                </a:cubicBezTo>
                <a:cubicBezTo>
                  <a:pt x="8914" y="761"/>
                  <a:pt x="8897" y="780"/>
                  <a:pt x="8877" y="807"/>
                </a:cubicBezTo>
                <a:cubicBezTo>
                  <a:pt x="8865" y="757"/>
                  <a:pt x="8858" y="724"/>
                  <a:pt x="8849" y="692"/>
                </a:cubicBezTo>
                <a:lnTo>
                  <a:pt x="8693" y="692"/>
                </a:lnTo>
                <a:cubicBezTo>
                  <a:pt x="8693" y="732"/>
                  <a:pt x="8692" y="757"/>
                  <a:pt x="8690" y="779"/>
                </a:cubicBezTo>
                <a:cubicBezTo>
                  <a:pt x="8630" y="740"/>
                  <a:pt x="8571" y="702"/>
                  <a:pt x="8515" y="667"/>
                </a:cubicBezTo>
                <a:cubicBezTo>
                  <a:pt x="8486" y="718"/>
                  <a:pt x="8474" y="800"/>
                  <a:pt x="8434" y="800"/>
                </a:cubicBezTo>
                <a:cubicBezTo>
                  <a:pt x="8430" y="800"/>
                  <a:pt x="8425" y="799"/>
                  <a:pt x="8419" y="796"/>
                </a:cubicBezTo>
                <a:cubicBezTo>
                  <a:pt x="8415" y="814"/>
                  <a:pt x="8411" y="829"/>
                  <a:pt x="8405" y="845"/>
                </a:cubicBezTo>
                <a:cubicBezTo>
                  <a:pt x="8402" y="839"/>
                  <a:pt x="8397" y="833"/>
                  <a:pt x="8394" y="827"/>
                </a:cubicBezTo>
                <a:cubicBezTo>
                  <a:pt x="8402" y="814"/>
                  <a:pt x="8408" y="801"/>
                  <a:pt x="8415" y="787"/>
                </a:cubicBezTo>
                <a:cubicBezTo>
                  <a:pt x="8416" y="789"/>
                  <a:pt x="8417" y="791"/>
                  <a:pt x="8418" y="793"/>
                </a:cubicBezTo>
                <a:lnTo>
                  <a:pt x="8418" y="793"/>
                </a:lnTo>
                <a:cubicBezTo>
                  <a:pt x="8402" y="755"/>
                  <a:pt x="8388" y="720"/>
                  <a:pt x="8375" y="686"/>
                </a:cubicBezTo>
                <a:cubicBezTo>
                  <a:pt x="8350" y="715"/>
                  <a:pt x="8327" y="742"/>
                  <a:pt x="8305" y="768"/>
                </a:cubicBezTo>
                <a:cubicBezTo>
                  <a:pt x="8308" y="815"/>
                  <a:pt x="8310" y="861"/>
                  <a:pt x="8325" y="907"/>
                </a:cubicBezTo>
                <a:cubicBezTo>
                  <a:pt x="8325" y="907"/>
                  <a:pt x="8325" y="907"/>
                  <a:pt x="8325" y="907"/>
                </a:cubicBezTo>
                <a:lnTo>
                  <a:pt x="8325" y="907"/>
                </a:lnTo>
                <a:cubicBezTo>
                  <a:pt x="8325" y="907"/>
                  <a:pt x="8325" y="907"/>
                  <a:pt x="8325" y="907"/>
                </a:cubicBezTo>
                <a:lnTo>
                  <a:pt x="8325" y="907"/>
                </a:lnTo>
                <a:cubicBezTo>
                  <a:pt x="8340" y="942"/>
                  <a:pt x="8343" y="977"/>
                  <a:pt x="8347" y="1014"/>
                </a:cubicBezTo>
                <a:cubicBezTo>
                  <a:pt x="8341" y="1015"/>
                  <a:pt x="8335" y="1017"/>
                  <a:pt x="8330" y="1018"/>
                </a:cubicBezTo>
                <a:cubicBezTo>
                  <a:pt x="8324" y="983"/>
                  <a:pt x="8318" y="947"/>
                  <a:pt x="8313" y="912"/>
                </a:cubicBezTo>
                <a:lnTo>
                  <a:pt x="8313" y="912"/>
                </a:lnTo>
                <a:cubicBezTo>
                  <a:pt x="8309" y="913"/>
                  <a:pt x="8306" y="913"/>
                  <a:pt x="8303" y="913"/>
                </a:cubicBezTo>
                <a:cubicBezTo>
                  <a:pt x="8259" y="913"/>
                  <a:pt x="8238" y="828"/>
                  <a:pt x="8206" y="801"/>
                </a:cubicBezTo>
                <a:cubicBezTo>
                  <a:pt x="8200" y="839"/>
                  <a:pt x="8194" y="876"/>
                  <a:pt x="8182" y="946"/>
                </a:cubicBezTo>
                <a:cubicBezTo>
                  <a:pt x="8157" y="882"/>
                  <a:pt x="8143" y="843"/>
                  <a:pt x="8127" y="805"/>
                </a:cubicBezTo>
                <a:cubicBezTo>
                  <a:pt x="8102" y="854"/>
                  <a:pt x="8050" y="857"/>
                  <a:pt x="8053" y="993"/>
                </a:cubicBezTo>
                <a:cubicBezTo>
                  <a:pt x="8028" y="935"/>
                  <a:pt x="8010" y="890"/>
                  <a:pt x="7987" y="836"/>
                </a:cubicBezTo>
                <a:cubicBezTo>
                  <a:pt x="7981" y="889"/>
                  <a:pt x="7977" y="921"/>
                  <a:pt x="7975" y="945"/>
                </a:cubicBezTo>
                <a:cubicBezTo>
                  <a:pt x="7949" y="936"/>
                  <a:pt x="7925" y="926"/>
                  <a:pt x="7887" y="913"/>
                </a:cubicBezTo>
                <a:lnTo>
                  <a:pt x="7887" y="913"/>
                </a:lnTo>
                <a:cubicBezTo>
                  <a:pt x="7909" y="960"/>
                  <a:pt x="7919" y="979"/>
                  <a:pt x="7929" y="1001"/>
                </a:cubicBezTo>
                <a:cubicBezTo>
                  <a:pt x="7912" y="1015"/>
                  <a:pt x="7896" y="1027"/>
                  <a:pt x="7881" y="1041"/>
                </a:cubicBezTo>
                <a:cubicBezTo>
                  <a:pt x="7879" y="1092"/>
                  <a:pt x="7879" y="1142"/>
                  <a:pt x="7878" y="1199"/>
                </a:cubicBezTo>
                <a:cubicBezTo>
                  <a:pt x="7857" y="1189"/>
                  <a:pt x="7844" y="1183"/>
                  <a:pt x="7822" y="1171"/>
                </a:cubicBezTo>
                <a:cubicBezTo>
                  <a:pt x="7831" y="1124"/>
                  <a:pt x="7837" y="1086"/>
                  <a:pt x="7844" y="1046"/>
                </a:cubicBezTo>
                <a:cubicBezTo>
                  <a:pt x="7807" y="990"/>
                  <a:pt x="7780" y="962"/>
                  <a:pt x="7762" y="962"/>
                </a:cubicBezTo>
                <a:cubicBezTo>
                  <a:pt x="7750" y="962"/>
                  <a:pt x="7742" y="974"/>
                  <a:pt x="7737" y="996"/>
                </a:cubicBezTo>
                <a:cubicBezTo>
                  <a:pt x="7746" y="1015"/>
                  <a:pt x="7754" y="1035"/>
                  <a:pt x="7762" y="1049"/>
                </a:cubicBezTo>
                <a:cubicBezTo>
                  <a:pt x="7750" y="1082"/>
                  <a:pt x="7741" y="1110"/>
                  <a:pt x="7734" y="1127"/>
                </a:cubicBezTo>
                <a:cubicBezTo>
                  <a:pt x="7700" y="1086"/>
                  <a:pt x="7670" y="1049"/>
                  <a:pt x="7643" y="1014"/>
                </a:cubicBezTo>
                <a:cubicBezTo>
                  <a:pt x="7632" y="1038"/>
                  <a:pt x="7626" y="1043"/>
                  <a:pt x="7626" y="1051"/>
                </a:cubicBezTo>
                <a:cubicBezTo>
                  <a:pt x="7628" y="1075"/>
                  <a:pt x="7629" y="1099"/>
                  <a:pt x="7654" y="1146"/>
                </a:cubicBezTo>
                <a:lnTo>
                  <a:pt x="7654" y="1146"/>
                </a:lnTo>
                <a:cubicBezTo>
                  <a:pt x="7660" y="1142"/>
                  <a:pt x="7665" y="1139"/>
                  <a:pt x="7670" y="1138"/>
                </a:cubicBezTo>
                <a:cubicBezTo>
                  <a:pt x="7671" y="1138"/>
                  <a:pt x="7671" y="1138"/>
                  <a:pt x="7671" y="1138"/>
                </a:cubicBezTo>
                <a:lnTo>
                  <a:pt x="7671" y="1138"/>
                </a:lnTo>
                <a:cubicBezTo>
                  <a:pt x="7675" y="1138"/>
                  <a:pt x="7682" y="1157"/>
                  <a:pt x="7668" y="1169"/>
                </a:cubicBezTo>
                <a:cubicBezTo>
                  <a:pt x="7668" y="1173"/>
                  <a:pt x="7666" y="1175"/>
                  <a:pt x="7663" y="1175"/>
                </a:cubicBezTo>
                <a:cubicBezTo>
                  <a:pt x="7657" y="1175"/>
                  <a:pt x="7645" y="1168"/>
                  <a:pt x="7634" y="1161"/>
                </a:cubicBezTo>
                <a:cubicBezTo>
                  <a:pt x="7638" y="1158"/>
                  <a:pt x="7642" y="1155"/>
                  <a:pt x="7646" y="1151"/>
                </a:cubicBezTo>
                <a:lnTo>
                  <a:pt x="7646" y="1151"/>
                </a:lnTo>
                <a:cubicBezTo>
                  <a:pt x="7653" y="1158"/>
                  <a:pt x="7660" y="1164"/>
                  <a:pt x="7668" y="1169"/>
                </a:cubicBezTo>
                <a:cubicBezTo>
                  <a:pt x="7662" y="1160"/>
                  <a:pt x="7658" y="1153"/>
                  <a:pt x="7654" y="1146"/>
                </a:cubicBezTo>
                <a:lnTo>
                  <a:pt x="7654" y="1146"/>
                </a:lnTo>
                <a:cubicBezTo>
                  <a:pt x="7652" y="1148"/>
                  <a:pt x="7649" y="1149"/>
                  <a:pt x="7646" y="1151"/>
                </a:cubicBezTo>
                <a:lnTo>
                  <a:pt x="7646" y="1151"/>
                </a:lnTo>
                <a:cubicBezTo>
                  <a:pt x="7594" y="1102"/>
                  <a:pt x="7561" y="1014"/>
                  <a:pt x="7526" y="1014"/>
                </a:cubicBezTo>
                <a:cubicBezTo>
                  <a:pt x="7514" y="1014"/>
                  <a:pt x="7502" y="1023"/>
                  <a:pt x="7490" y="1046"/>
                </a:cubicBezTo>
                <a:cubicBezTo>
                  <a:pt x="7488" y="1076"/>
                  <a:pt x="7488" y="1101"/>
                  <a:pt x="7485" y="1173"/>
                </a:cubicBezTo>
                <a:cubicBezTo>
                  <a:pt x="7459" y="1099"/>
                  <a:pt x="7442" y="1052"/>
                  <a:pt x="7426" y="1008"/>
                </a:cubicBezTo>
                <a:cubicBezTo>
                  <a:pt x="7364" y="1027"/>
                  <a:pt x="7314" y="1043"/>
                  <a:pt x="7248" y="1064"/>
                </a:cubicBezTo>
                <a:cubicBezTo>
                  <a:pt x="7217" y="1036"/>
                  <a:pt x="7198" y="1019"/>
                  <a:pt x="7184" y="1019"/>
                </a:cubicBezTo>
                <a:cubicBezTo>
                  <a:pt x="7164" y="1019"/>
                  <a:pt x="7154" y="1053"/>
                  <a:pt x="7131" y="1135"/>
                </a:cubicBezTo>
                <a:cubicBezTo>
                  <a:pt x="7128" y="1143"/>
                  <a:pt x="7138" y="1167"/>
                  <a:pt x="7142" y="1185"/>
                </a:cubicBezTo>
                <a:cubicBezTo>
                  <a:pt x="7154" y="1171"/>
                  <a:pt x="7166" y="1160"/>
                  <a:pt x="7185" y="1138"/>
                </a:cubicBezTo>
                <a:cubicBezTo>
                  <a:pt x="7186" y="1183"/>
                  <a:pt x="7188" y="1216"/>
                  <a:pt x="7188" y="1242"/>
                </a:cubicBezTo>
                <a:cubicBezTo>
                  <a:pt x="7150" y="1242"/>
                  <a:pt x="7119" y="1244"/>
                  <a:pt x="7089" y="1244"/>
                </a:cubicBezTo>
                <a:cubicBezTo>
                  <a:pt x="7079" y="1202"/>
                  <a:pt x="7072" y="1170"/>
                  <a:pt x="7063" y="1135"/>
                </a:cubicBezTo>
                <a:cubicBezTo>
                  <a:pt x="7053" y="1157"/>
                  <a:pt x="7044" y="1174"/>
                  <a:pt x="7035" y="1192"/>
                </a:cubicBezTo>
                <a:cubicBezTo>
                  <a:pt x="6985" y="1008"/>
                  <a:pt x="6895" y="1035"/>
                  <a:pt x="6805" y="942"/>
                </a:cubicBezTo>
                <a:lnTo>
                  <a:pt x="6805" y="942"/>
                </a:lnTo>
                <a:cubicBezTo>
                  <a:pt x="6822" y="1054"/>
                  <a:pt x="6832" y="1124"/>
                  <a:pt x="6845" y="1204"/>
                </a:cubicBezTo>
                <a:lnTo>
                  <a:pt x="6695" y="1204"/>
                </a:lnTo>
                <a:cubicBezTo>
                  <a:pt x="6689" y="1245"/>
                  <a:pt x="6685" y="1277"/>
                  <a:pt x="6680" y="1308"/>
                </a:cubicBezTo>
                <a:cubicBezTo>
                  <a:pt x="6677" y="1301"/>
                  <a:pt x="6673" y="1295"/>
                  <a:pt x="6669" y="1288"/>
                </a:cubicBezTo>
                <a:cubicBezTo>
                  <a:pt x="6666" y="1244"/>
                  <a:pt x="6663" y="1199"/>
                  <a:pt x="6660" y="1157"/>
                </a:cubicBezTo>
                <a:cubicBezTo>
                  <a:pt x="6720" y="1129"/>
                  <a:pt x="6749" y="1070"/>
                  <a:pt x="6747" y="980"/>
                </a:cubicBezTo>
                <a:cubicBezTo>
                  <a:pt x="6707" y="969"/>
                  <a:pt x="6668" y="966"/>
                  <a:pt x="6629" y="966"/>
                </a:cubicBezTo>
                <a:cubicBezTo>
                  <a:pt x="6561" y="966"/>
                  <a:pt x="6494" y="976"/>
                  <a:pt x="6425" y="976"/>
                </a:cubicBezTo>
                <a:cubicBezTo>
                  <a:pt x="6355" y="976"/>
                  <a:pt x="6285" y="965"/>
                  <a:pt x="6212" y="921"/>
                </a:cubicBezTo>
                <a:cubicBezTo>
                  <a:pt x="6185" y="954"/>
                  <a:pt x="6155" y="989"/>
                  <a:pt x="6124" y="1024"/>
                </a:cubicBezTo>
                <a:cubicBezTo>
                  <a:pt x="6117" y="983"/>
                  <a:pt x="6111" y="958"/>
                  <a:pt x="6102" y="913"/>
                </a:cubicBezTo>
                <a:cubicBezTo>
                  <a:pt x="6064" y="924"/>
                  <a:pt x="6024" y="936"/>
                  <a:pt x="5984" y="946"/>
                </a:cubicBezTo>
                <a:cubicBezTo>
                  <a:pt x="5973" y="921"/>
                  <a:pt x="5961" y="895"/>
                  <a:pt x="5949" y="870"/>
                </a:cubicBezTo>
                <a:cubicBezTo>
                  <a:pt x="5946" y="926"/>
                  <a:pt x="5943" y="982"/>
                  <a:pt x="5940" y="1071"/>
                </a:cubicBezTo>
                <a:cubicBezTo>
                  <a:pt x="5923" y="988"/>
                  <a:pt x="5918" y="963"/>
                  <a:pt x="5909" y="917"/>
                </a:cubicBezTo>
                <a:cubicBezTo>
                  <a:pt x="5895" y="917"/>
                  <a:pt x="5879" y="920"/>
                  <a:pt x="5863" y="920"/>
                </a:cubicBezTo>
                <a:cubicBezTo>
                  <a:pt x="5853" y="920"/>
                  <a:pt x="5843" y="919"/>
                  <a:pt x="5833" y="915"/>
                </a:cubicBezTo>
                <a:cubicBezTo>
                  <a:pt x="5802" y="904"/>
                  <a:pt x="5773" y="873"/>
                  <a:pt x="5743" y="862"/>
                </a:cubicBezTo>
                <a:cubicBezTo>
                  <a:pt x="5734" y="859"/>
                  <a:pt x="5725" y="858"/>
                  <a:pt x="5717" y="858"/>
                </a:cubicBezTo>
                <a:cubicBezTo>
                  <a:pt x="5655" y="858"/>
                  <a:pt x="5612" y="941"/>
                  <a:pt x="5625" y="1091"/>
                </a:cubicBezTo>
                <a:lnTo>
                  <a:pt x="5625" y="1091"/>
                </a:lnTo>
                <a:cubicBezTo>
                  <a:pt x="5627" y="1090"/>
                  <a:pt x="5629" y="1090"/>
                  <a:pt x="5631" y="1089"/>
                </a:cubicBezTo>
                <a:cubicBezTo>
                  <a:pt x="5632" y="1089"/>
                  <a:pt x="5632" y="1089"/>
                  <a:pt x="5632" y="1089"/>
                </a:cubicBezTo>
                <a:lnTo>
                  <a:pt x="5632" y="1089"/>
                </a:lnTo>
                <a:cubicBezTo>
                  <a:pt x="5636" y="1089"/>
                  <a:pt x="5641" y="1109"/>
                  <a:pt x="5628" y="1120"/>
                </a:cubicBezTo>
                <a:cubicBezTo>
                  <a:pt x="5628" y="1124"/>
                  <a:pt x="5626" y="1126"/>
                  <a:pt x="5623" y="1126"/>
                </a:cubicBezTo>
                <a:cubicBezTo>
                  <a:pt x="5617" y="1126"/>
                  <a:pt x="5605" y="1119"/>
                  <a:pt x="5595" y="1113"/>
                </a:cubicBezTo>
                <a:cubicBezTo>
                  <a:pt x="5598" y="1110"/>
                  <a:pt x="5601" y="1108"/>
                  <a:pt x="5604" y="1105"/>
                </a:cubicBezTo>
                <a:lnTo>
                  <a:pt x="5604" y="1105"/>
                </a:lnTo>
                <a:cubicBezTo>
                  <a:pt x="5611" y="1111"/>
                  <a:pt x="5619" y="1116"/>
                  <a:pt x="5628" y="1120"/>
                </a:cubicBezTo>
                <a:cubicBezTo>
                  <a:pt x="5627" y="1110"/>
                  <a:pt x="5626" y="1100"/>
                  <a:pt x="5625" y="1091"/>
                </a:cubicBezTo>
                <a:lnTo>
                  <a:pt x="5625" y="1091"/>
                </a:lnTo>
                <a:cubicBezTo>
                  <a:pt x="5618" y="1094"/>
                  <a:pt x="5611" y="1100"/>
                  <a:pt x="5604" y="1105"/>
                </a:cubicBezTo>
                <a:lnTo>
                  <a:pt x="5604" y="1105"/>
                </a:lnTo>
                <a:cubicBezTo>
                  <a:pt x="5541" y="1052"/>
                  <a:pt x="5576" y="942"/>
                  <a:pt x="5537" y="918"/>
                </a:cubicBezTo>
                <a:cubicBezTo>
                  <a:pt x="5532" y="917"/>
                  <a:pt x="5526" y="917"/>
                  <a:pt x="5522" y="917"/>
                </a:cubicBezTo>
                <a:cubicBezTo>
                  <a:pt x="5452" y="917"/>
                  <a:pt x="5434" y="1028"/>
                  <a:pt x="5417" y="1145"/>
                </a:cubicBezTo>
                <a:cubicBezTo>
                  <a:pt x="5380" y="1082"/>
                  <a:pt x="5344" y="1021"/>
                  <a:pt x="5309" y="961"/>
                </a:cubicBezTo>
                <a:cubicBezTo>
                  <a:pt x="5290" y="987"/>
                  <a:pt x="5273" y="1022"/>
                  <a:pt x="5266" y="1022"/>
                </a:cubicBezTo>
                <a:cubicBezTo>
                  <a:pt x="5266" y="1022"/>
                  <a:pt x="5265" y="1022"/>
                  <a:pt x="5265" y="1021"/>
                </a:cubicBezTo>
                <a:cubicBezTo>
                  <a:pt x="5235" y="981"/>
                  <a:pt x="5209" y="966"/>
                  <a:pt x="5184" y="966"/>
                </a:cubicBezTo>
                <a:cubicBezTo>
                  <a:pt x="5138" y="966"/>
                  <a:pt x="5098" y="1020"/>
                  <a:pt x="5058" y="1067"/>
                </a:cubicBezTo>
                <a:cubicBezTo>
                  <a:pt x="5022" y="1110"/>
                  <a:pt x="4990" y="1158"/>
                  <a:pt x="4952" y="1210"/>
                </a:cubicBezTo>
                <a:cubicBezTo>
                  <a:pt x="4928" y="1171"/>
                  <a:pt x="4905" y="1133"/>
                  <a:pt x="4880" y="1093"/>
                </a:cubicBezTo>
                <a:cubicBezTo>
                  <a:pt x="4871" y="1114"/>
                  <a:pt x="4865" y="1127"/>
                  <a:pt x="4857" y="1145"/>
                </a:cubicBezTo>
                <a:cubicBezTo>
                  <a:pt x="4837" y="1108"/>
                  <a:pt x="4815" y="1071"/>
                  <a:pt x="4793" y="1036"/>
                </a:cubicBezTo>
                <a:cubicBezTo>
                  <a:pt x="4784" y="1155"/>
                  <a:pt x="4718" y="1166"/>
                  <a:pt x="4690" y="1307"/>
                </a:cubicBezTo>
                <a:cubicBezTo>
                  <a:pt x="4663" y="1224"/>
                  <a:pt x="4649" y="1173"/>
                  <a:pt x="4624" y="1093"/>
                </a:cubicBezTo>
                <a:cubicBezTo>
                  <a:pt x="4594" y="1194"/>
                  <a:pt x="4575" y="1252"/>
                  <a:pt x="4560" y="1301"/>
                </a:cubicBezTo>
                <a:cubicBezTo>
                  <a:pt x="4531" y="1267"/>
                  <a:pt x="4501" y="1230"/>
                  <a:pt x="4463" y="1186"/>
                </a:cubicBezTo>
                <a:cubicBezTo>
                  <a:pt x="4463" y="1269"/>
                  <a:pt x="4462" y="1320"/>
                  <a:pt x="4462" y="1376"/>
                </a:cubicBezTo>
                <a:cubicBezTo>
                  <a:pt x="4443" y="1372"/>
                  <a:pt x="4431" y="1369"/>
                  <a:pt x="4413" y="1364"/>
                </a:cubicBezTo>
                <a:cubicBezTo>
                  <a:pt x="4419" y="1332"/>
                  <a:pt x="4425" y="1305"/>
                  <a:pt x="4429" y="1279"/>
                </a:cubicBezTo>
                <a:cubicBezTo>
                  <a:pt x="4415" y="1255"/>
                  <a:pt x="4400" y="1230"/>
                  <a:pt x="4387" y="1208"/>
                </a:cubicBezTo>
                <a:cubicBezTo>
                  <a:pt x="4376" y="1227"/>
                  <a:pt x="4369" y="1244"/>
                  <a:pt x="4356" y="1267"/>
                </a:cubicBezTo>
                <a:cubicBezTo>
                  <a:pt x="4347" y="1202"/>
                  <a:pt x="4340" y="1151"/>
                  <a:pt x="4332" y="1095"/>
                </a:cubicBezTo>
                <a:cubicBezTo>
                  <a:pt x="4315" y="1096"/>
                  <a:pt x="4303" y="1098"/>
                  <a:pt x="4288" y="1099"/>
                </a:cubicBezTo>
                <a:cubicBezTo>
                  <a:pt x="4288" y="1157"/>
                  <a:pt x="4287" y="1208"/>
                  <a:pt x="4287" y="1270"/>
                </a:cubicBezTo>
                <a:cubicBezTo>
                  <a:pt x="4269" y="1242"/>
                  <a:pt x="4259" y="1224"/>
                  <a:pt x="4248" y="1210"/>
                </a:cubicBezTo>
                <a:cubicBezTo>
                  <a:pt x="4237" y="1230"/>
                  <a:pt x="4225" y="1251"/>
                  <a:pt x="4209" y="1279"/>
                </a:cubicBezTo>
                <a:cubicBezTo>
                  <a:pt x="4179" y="1232"/>
                  <a:pt x="4156" y="1192"/>
                  <a:pt x="4131" y="1154"/>
                </a:cubicBezTo>
                <a:cubicBezTo>
                  <a:pt x="4115" y="1194"/>
                  <a:pt x="4100" y="1226"/>
                  <a:pt x="4084" y="1264"/>
                </a:cubicBezTo>
                <a:cubicBezTo>
                  <a:pt x="4072" y="1224"/>
                  <a:pt x="4062" y="1188"/>
                  <a:pt x="4053" y="1160"/>
                </a:cubicBezTo>
                <a:cubicBezTo>
                  <a:pt x="4019" y="1160"/>
                  <a:pt x="3987" y="1161"/>
                  <a:pt x="3954" y="1161"/>
                </a:cubicBezTo>
                <a:cubicBezTo>
                  <a:pt x="4003" y="1397"/>
                  <a:pt x="4004" y="1407"/>
                  <a:pt x="3989" y="1629"/>
                </a:cubicBezTo>
                <a:cubicBezTo>
                  <a:pt x="3931" y="1544"/>
                  <a:pt x="3875" y="1466"/>
                  <a:pt x="3828" y="1398"/>
                </a:cubicBezTo>
                <a:cubicBezTo>
                  <a:pt x="3823" y="1289"/>
                  <a:pt x="3897" y="1279"/>
                  <a:pt x="3863" y="1166"/>
                </a:cubicBezTo>
                <a:lnTo>
                  <a:pt x="3863" y="1166"/>
                </a:lnTo>
                <a:cubicBezTo>
                  <a:pt x="3841" y="1180"/>
                  <a:pt x="3819" y="1196"/>
                  <a:pt x="3797" y="1208"/>
                </a:cubicBezTo>
                <a:cubicBezTo>
                  <a:pt x="3758" y="1226"/>
                  <a:pt x="3735" y="1264"/>
                  <a:pt x="3739" y="1352"/>
                </a:cubicBezTo>
                <a:cubicBezTo>
                  <a:pt x="3739" y="1357"/>
                  <a:pt x="3728" y="1361"/>
                  <a:pt x="3722" y="1367"/>
                </a:cubicBezTo>
                <a:cubicBezTo>
                  <a:pt x="3711" y="1327"/>
                  <a:pt x="3703" y="1292"/>
                  <a:pt x="3691" y="1249"/>
                </a:cubicBezTo>
                <a:cubicBezTo>
                  <a:pt x="3623" y="1319"/>
                  <a:pt x="3603" y="1430"/>
                  <a:pt x="3588" y="1548"/>
                </a:cubicBezTo>
                <a:cubicBezTo>
                  <a:pt x="3579" y="1608"/>
                  <a:pt x="3570" y="1658"/>
                  <a:pt x="3537" y="1658"/>
                </a:cubicBezTo>
                <a:cubicBezTo>
                  <a:pt x="3529" y="1658"/>
                  <a:pt x="3520" y="1655"/>
                  <a:pt x="3510" y="1650"/>
                </a:cubicBezTo>
                <a:cubicBezTo>
                  <a:pt x="3504" y="1538"/>
                  <a:pt x="3560" y="1435"/>
                  <a:pt x="3502" y="1323"/>
                </a:cubicBezTo>
                <a:lnTo>
                  <a:pt x="3447" y="1323"/>
                </a:lnTo>
                <a:cubicBezTo>
                  <a:pt x="3427" y="1419"/>
                  <a:pt x="3398" y="1485"/>
                  <a:pt x="3327" y="1498"/>
                </a:cubicBezTo>
                <a:cubicBezTo>
                  <a:pt x="3336" y="1423"/>
                  <a:pt x="3345" y="1372"/>
                  <a:pt x="3347" y="1317"/>
                </a:cubicBezTo>
                <a:cubicBezTo>
                  <a:pt x="3347" y="1299"/>
                  <a:pt x="3324" y="1274"/>
                  <a:pt x="3308" y="1244"/>
                </a:cubicBezTo>
                <a:cubicBezTo>
                  <a:pt x="3298" y="1302"/>
                  <a:pt x="3291" y="1341"/>
                  <a:pt x="3286" y="1372"/>
                </a:cubicBezTo>
                <a:cubicBezTo>
                  <a:pt x="3260" y="1382"/>
                  <a:pt x="3236" y="1391"/>
                  <a:pt x="3185" y="1411"/>
                </a:cubicBezTo>
                <a:cubicBezTo>
                  <a:pt x="3232" y="1469"/>
                  <a:pt x="3252" y="1494"/>
                  <a:pt x="3273" y="1519"/>
                </a:cubicBezTo>
                <a:cubicBezTo>
                  <a:pt x="3264" y="1561"/>
                  <a:pt x="3254" y="1610"/>
                  <a:pt x="3242" y="1666"/>
                </a:cubicBezTo>
                <a:cubicBezTo>
                  <a:pt x="3216" y="1561"/>
                  <a:pt x="3192" y="1466"/>
                  <a:pt x="3167" y="1367"/>
                </a:cubicBezTo>
                <a:cubicBezTo>
                  <a:pt x="3117" y="1439"/>
                  <a:pt x="3074" y="1501"/>
                  <a:pt x="3033" y="1558"/>
                </a:cubicBezTo>
                <a:cubicBezTo>
                  <a:pt x="3005" y="1529"/>
                  <a:pt x="2985" y="1508"/>
                  <a:pt x="2963" y="1483"/>
                </a:cubicBezTo>
                <a:cubicBezTo>
                  <a:pt x="2939" y="1539"/>
                  <a:pt x="2917" y="1592"/>
                  <a:pt x="2898" y="1638"/>
                </a:cubicBezTo>
                <a:cubicBezTo>
                  <a:pt x="2901" y="1708"/>
                  <a:pt x="2904" y="1772"/>
                  <a:pt x="2905" y="1804"/>
                </a:cubicBezTo>
                <a:cubicBezTo>
                  <a:pt x="2883" y="1786"/>
                  <a:pt x="2861" y="1767"/>
                  <a:pt x="2843" y="1751"/>
                </a:cubicBezTo>
                <a:cubicBezTo>
                  <a:pt x="2858" y="1636"/>
                  <a:pt x="2868" y="1542"/>
                  <a:pt x="2880" y="1439"/>
                </a:cubicBezTo>
                <a:lnTo>
                  <a:pt x="2880" y="1439"/>
                </a:lnTo>
                <a:cubicBezTo>
                  <a:pt x="2860" y="1442"/>
                  <a:pt x="2848" y="1444"/>
                  <a:pt x="2833" y="1445"/>
                </a:cubicBezTo>
                <a:cubicBezTo>
                  <a:pt x="2833" y="1502"/>
                  <a:pt x="2832" y="1554"/>
                  <a:pt x="2832" y="1580"/>
                </a:cubicBezTo>
                <a:cubicBezTo>
                  <a:pt x="2810" y="1611"/>
                  <a:pt x="2795" y="1626"/>
                  <a:pt x="2786" y="1648"/>
                </a:cubicBezTo>
                <a:cubicBezTo>
                  <a:pt x="2780" y="1663"/>
                  <a:pt x="2780" y="1689"/>
                  <a:pt x="2777" y="1710"/>
                </a:cubicBezTo>
                <a:cubicBezTo>
                  <a:pt x="2757" y="1689"/>
                  <a:pt x="2746" y="1680"/>
                  <a:pt x="2715" y="1650"/>
                </a:cubicBezTo>
                <a:lnTo>
                  <a:pt x="2715" y="1650"/>
                </a:lnTo>
                <a:cubicBezTo>
                  <a:pt x="2757" y="1786"/>
                  <a:pt x="2785" y="1879"/>
                  <a:pt x="2814" y="1978"/>
                </a:cubicBezTo>
                <a:cubicBezTo>
                  <a:pt x="2796" y="1991"/>
                  <a:pt x="2785" y="2000"/>
                  <a:pt x="2765" y="2013"/>
                </a:cubicBezTo>
                <a:cubicBezTo>
                  <a:pt x="2740" y="1913"/>
                  <a:pt x="2717" y="1817"/>
                  <a:pt x="2692" y="1722"/>
                </a:cubicBezTo>
                <a:lnTo>
                  <a:pt x="2651" y="1722"/>
                </a:lnTo>
                <a:cubicBezTo>
                  <a:pt x="2654" y="1755"/>
                  <a:pt x="2655" y="1789"/>
                  <a:pt x="2658" y="1826"/>
                </a:cubicBezTo>
                <a:lnTo>
                  <a:pt x="2609" y="1826"/>
                </a:lnTo>
                <a:cubicBezTo>
                  <a:pt x="2602" y="1769"/>
                  <a:pt x="2595" y="1717"/>
                  <a:pt x="2587" y="1666"/>
                </a:cubicBezTo>
                <a:cubicBezTo>
                  <a:pt x="2542" y="1707"/>
                  <a:pt x="2501" y="1744"/>
                  <a:pt x="2459" y="1782"/>
                </a:cubicBezTo>
                <a:cubicBezTo>
                  <a:pt x="2489" y="1853"/>
                  <a:pt x="2512" y="1907"/>
                  <a:pt x="2539" y="1967"/>
                </a:cubicBezTo>
                <a:cubicBezTo>
                  <a:pt x="2524" y="1990"/>
                  <a:pt x="2509" y="1998"/>
                  <a:pt x="2495" y="1998"/>
                </a:cubicBezTo>
                <a:cubicBezTo>
                  <a:pt x="2458" y="1998"/>
                  <a:pt x="2424" y="1939"/>
                  <a:pt x="2392" y="1939"/>
                </a:cubicBezTo>
                <a:cubicBezTo>
                  <a:pt x="2385" y="1939"/>
                  <a:pt x="2378" y="1942"/>
                  <a:pt x="2371" y="1950"/>
                </a:cubicBezTo>
                <a:cubicBezTo>
                  <a:pt x="2345" y="1822"/>
                  <a:pt x="2323" y="1714"/>
                  <a:pt x="2300" y="1605"/>
                </a:cubicBezTo>
                <a:cubicBezTo>
                  <a:pt x="2295" y="1607"/>
                  <a:pt x="2290" y="1608"/>
                  <a:pt x="2286" y="1608"/>
                </a:cubicBezTo>
                <a:cubicBezTo>
                  <a:pt x="2292" y="1698"/>
                  <a:pt x="2298" y="1786"/>
                  <a:pt x="2303" y="1876"/>
                </a:cubicBezTo>
                <a:cubicBezTo>
                  <a:pt x="2295" y="1867"/>
                  <a:pt x="2287" y="1859"/>
                  <a:pt x="2278" y="1850"/>
                </a:cubicBezTo>
                <a:cubicBezTo>
                  <a:pt x="2262" y="1897"/>
                  <a:pt x="2248" y="1944"/>
                  <a:pt x="2237" y="1973"/>
                </a:cubicBezTo>
                <a:cubicBezTo>
                  <a:pt x="2206" y="1909"/>
                  <a:pt x="2174" y="1841"/>
                  <a:pt x="2130" y="1750"/>
                </a:cubicBezTo>
                <a:cubicBezTo>
                  <a:pt x="2118" y="1807"/>
                  <a:pt x="2108" y="1853"/>
                  <a:pt x="2099" y="1888"/>
                </a:cubicBezTo>
                <a:cubicBezTo>
                  <a:pt x="2061" y="1838"/>
                  <a:pt x="2034" y="1801"/>
                  <a:pt x="2008" y="1764"/>
                </a:cubicBezTo>
                <a:cubicBezTo>
                  <a:pt x="1992" y="1816"/>
                  <a:pt x="1978" y="1853"/>
                  <a:pt x="1967" y="1891"/>
                </a:cubicBezTo>
                <a:cubicBezTo>
                  <a:pt x="1956" y="1910"/>
                  <a:pt x="1946" y="1929"/>
                  <a:pt x="1936" y="1948"/>
                </a:cubicBezTo>
                <a:cubicBezTo>
                  <a:pt x="1927" y="1929"/>
                  <a:pt x="1919" y="1910"/>
                  <a:pt x="1911" y="1891"/>
                </a:cubicBezTo>
                <a:cubicBezTo>
                  <a:pt x="1891" y="1929"/>
                  <a:pt x="1874" y="1969"/>
                  <a:pt x="1856" y="2006"/>
                </a:cubicBezTo>
                <a:cubicBezTo>
                  <a:pt x="1875" y="2051"/>
                  <a:pt x="1884" y="2075"/>
                  <a:pt x="1900" y="2112"/>
                </a:cubicBezTo>
                <a:cubicBezTo>
                  <a:pt x="1883" y="2112"/>
                  <a:pt x="1870" y="2112"/>
                  <a:pt x="1857" y="2112"/>
                </a:cubicBezTo>
                <a:cubicBezTo>
                  <a:pt x="1845" y="2112"/>
                  <a:pt x="1833" y="2112"/>
                  <a:pt x="1821" y="2113"/>
                </a:cubicBezTo>
                <a:cubicBezTo>
                  <a:pt x="1791" y="1932"/>
                  <a:pt x="1709" y="1847"/>
                  <a:pt x="1652" y="1698"/>
                </a:cubicBezTo>
                <a:cubicBezTo>
                  <a:pt x="1621" y="1760"/>
                  <a:pt x="1597" y="1804"/>
                  <a:pt x="1575" y="1847"/>
                </a:cubicBezTo>
                <a:cubicBezTo>
                  <a:pt x="1553" y="1820"/>
                  <a:pt x="1538" y="1803"/>
                  <a:pt x="1502" y="1763"/>
                </a:cubicBezTo>
                <a:lnTo>
                  <a:pt x="1502" y="1763"/>
                </a:lnTo>
                <a:cubicBezTo>
                  <a:pt x="1522" y="1842"/>
                  <a:pt x="1534" y="1886"/>
                  <a:pt x="1544" y="1925"/>
                </a:cubicBezTo>
                <a:cubicBezTo>
                  <a:pt x="1535" y="1970"/>
                  <a:pt x="1527" y="2017"/>
                  <a:pt x="1521" y="2051"/>
                </a:cubicBezTo>
                <a:cubicBezTo>
                  <a:pt x="1485" y="2067"/>
                  <a:pt x="1456" y="2084"/>
                  <a:pt x="1399" y="2110"/>
                </a:cubicBezTo>
                <a:cubicBezTo>
                  <a:pt x="1432" y="2041"/>
                  <a:pt x="1449" y="2007"/>
                  <a:pt x="1462" y="1981"/>
                </a:cubicBezTo>
                <a:cubicBezTo>
                  <a:pt x="1449" y="1917"/>
                  <a:pt x="1434" y="1853"/>
                  <a:pt x="1419" y="1788"/>
                </a:cubicBezTo>
                <a:cubicBezTo>
                  <a:pt x="1399" y="1807"/>
                  <a:pt x="1377" y="1817"/>
                  <a:pt x="1354" y="1817"/>
                </a:cubicBezTo>
                <a:cubicBezTo>
                  <a:pt x="1333" y="1817"/>
                  <a:pt x="1311" y="1809"/>
                  <a:pt x="1288" y="1794"/>
                </a:cubicBezTo>
                <a:lnTo>
                  <a:pt x="1288" y="1794"/>
                </a:lnTo>
                <a:cubicBezTo>
                  <a:pt x="1302" y="1848"/>
                  <a:pt x="1312" y="1891"/>
                  <a:pt x="1324" y="1938"/>
                </a:cubicBezTo>
                <a:lnTo>
                  <a:pt x="1249" y="1938"/>
                </a:lnTo>
                <a:cubicBezTo>
                  <a:pt x="1243" y="1900"/>
                  <a:pt x="1238" y="1875"/>
                  <a:pt x="1231" y="1835"/>
                </a:cubicBezTo>
                <a:cubicBezTo>
                  <a:pt x="1179" y="1845"/>
                  <a:pt x="1131" y="1856"/>
                  <a:pt x="1094" y="1861"/>
                </a:cubicBezTo>
                <a:cubicBezTo>
                  <a:pt x="1069" y="1917"/>
                  <a:pt x="1047" y="1963"/>
                  <a:pt x="1028" y="2010"/>
                </a:cubicBezTo>
                <a:cubicBezTo>
                  <a:pt x="1028" y="2010"/>
                  <a:pt x="1028" y="2010"/>
                  <a:pt x="1028" y="2011"/>
                </a:cubicBezTo>
                <a:lnTo>
                  <a:pt x="1028" y="2011"/>
                </a:lnTo>
                <a:cubicBezTo>
                  <a:pt x="1028" y="2010"/>
                  <a:pt x="1028" y="2010"/>
                  <a:pt x="1028" y="2010"/>
                </a:cubicBezTo>
                <a:lnTo>
                  <a:pt x="1028" y="2010"/>
                </a:lnTo>
                <a:cubicBezTo>
                  <a:pt x="1028" y="2010"/>
                  <a:pt x="1028" y="2010"/>
                  <a:pt x="1028" y="2011"/>
                </a:cubicBezTo>
                <a:lnTo>
                  <a:pt x="1028" y="2011"/>
                </a:lnTo>
                <a:cubicBezTo>
                  <a:pt x="1028" y="2011"/>
                  <a:pt x="1028" y="2011"/>
                  <a:pt x="1028" y="2011"/>
                </a:cubicBezTo>
                <a:lnTo>
                  <a:pt x="1028" y="2011"/>
                </a:lnTo>
                <a:cubicBezTo>
                  <a:pt x="1028" y="2011"/>
                  <a:pt x="1028" y="2011"/>
                  <a:pt x="1028" y="2012"/>
                </a:cubicBezTo>
                <a:cubicBezTo>
                  <a:pt x="1028" y="2011"/>
                  <a:pt x="1028" y="2011"/>
                  <a:pt x="1028" y="2011"/>
                </a:cubicBezTo>
                <a:lnTo>
                  <a:pt x="1028" y="2011"/>
                </a:lnTo>
                <a:cubicBezTo>
                  <a:pt x="1025" y="2030"/>
                  <a:pt x="1019" y="2044"/>
                  <a:pt x="1013" y="2060"/>
                </a:cubicBezTo>
                <a:cubicBezTo>
                  <a:pt x="1010" y="2054"/>
                  <a:pt x="1007" y="2048"/>
                  <a:pt x="1003" y="2042"/>
                </a:cubicBezTo>
                <a:cubicBezTo>
                  <a:pt x="1010" y="2029"/>
                  <a:pt x="1018" y="2016"/>
                  <a:pt x="1023" y="2003"/>
                </a:cubicBezTo>
                <a:cubicBezTo>
                  <a:pt x="1026" y="2005"/>
                  <a:pt x="1027" y="2008"/>
                  <a:pt x="1028" y="2010"/>
                </a:cubicBezTo>
                <a:lnTo>
                  <a:pt x="1028" y="2010"/>
                </a:lnTo>
                <a:cubicBezTo>
                  <a:pt x="1012" y="1928"/>
                  <a:pt x="984" y="1894"/>
                  <a:pt x="948" y="1894"/>
                </a:cubicBezTo>
                <a:cubicBezTo>
                  <a:pt x="944" y="1894"/>
                  <a:pt x="940" y="1894"/>
                  <a:pt x="935" y="1895"/>
                </a:cubicBezTo>
                <a:cubicBezTo>
                  <a:pt x="945" y="1925"/>
                  <a:pt x="957" y="1956"/>
                  <a:pt x="970" y="1994"/>
                </a:cubicBezTo>
                <a:cubicBezTo>
                  <a:pt x="944" y="2003"/>
                  <a:pt x="919" y="2012"/>
                  <a:pt x="895" y="2020"/>
                </a:cubicBezTo>
                <a:cubicBezTo>
                  <a:pt x="891" y="2056"/>
                  <a:pt x="888" y="2089"/>
                  <a:pt x="884" y="2131"/>
                </a:cubicBezTo>
                <a:cubicBezTo>
                  <a:pt x="866" y="2095"/>
                  <a:pt x="853" y="2067"/>
                  <a:pt x="838" y="2039"/>
                </a:cubicBezTo>
                <a:cubicBezTo>
                  <a:pt x="844" y="2016"/>
                  <a:pt x="851" y="1988"/>
                  <a:pt x="859" y="1959"/>
                </a:cubicBezTo>
                <a:cubicBezTo>
                  <a:pt x="840" y="1900"/>
                  <a:pt x="820" y="1844"/>
                  <a:pt x="800" y="1779"/>
                </a:cubicBezTo>
                <a:cubicBezTo>
                  <a:pt x="776" y="1845"/>
                  <a:pt x="756" y="1900"/>
                  <a:pt x="737" y="1954"/>
                </a:cubicBezTo>
                <a:cubicBezTo>
                  <a:pt x="753" y="1989"/>
                  <a:pt x="763" y="2010"/>
                  <a:pt x="773" y="2031"/>
                </a:cubicBezTo>
                <a:cubicBezTo>
                  <a:pt x="785" y="2053"/>
                  <a:pt x="797" y="2073"/>
                  <a:pt x="817" y="2110"/>
                </a:cubicBezTo>
                <a:cubicBezTo>
                  <a:pt x="747" y="2107"/>
                  <a:pt x="698" y="2035"/>
                  <a:pt x="672" y="1894"/>
                </a:cubicBezTo>
                <a:cubicBezTo>
                  <a:pt x="660" y="1959"/>
                  <a:pt x="650" y="2017"/>
                  <a:pt x="638" y="2073"/>
                </a:cubicBezTo>
                <a:cubicBezTo>
                  <a:pt x="654" y="2115"/>
                  <a:pt x="669" y="2151"/>
                  <a:pt x="689" y="2207"/>
                </a:cubicBezTo>
                <a:cubicBezTo>
                  <a:pt x="660" y="2221"/>
                  <a:pt x="654" y="2295"/>
                  <a:pt x="629" y="2295"/>
                </a:cubicBezTo>
                <a:cubicBezTo>
                  <a:pt x="622" y="2295"/>
                  <a:pt x="612" y="2288"/>
                  <a:pt x="600" y="2270"/>
                </a:cubicBezTo>
                <a:cubicBezTo>
                  <a:pt x="609" y="2231"/>
                  <a:pt x="616" y="2194"/>
                  <a:pt x="626" y="2142"/>
                </a:cubicBezTo>
                <a:cubicBezTo>
                  <a:pt x="588" y="2128"/>
                  <a:pt x="560" y="2116"/>
                  <a:pt x="520" y="2101"/>
                </a:cubicBezTo>
                <a:cubicBezTo>
                  <a:pt x="548" y="2072"/>
                  <a:pt x="564" y="2056"/>
                  <a:pt x="598" y="2020"/>
                </a:cubicBezTo>
                <a:lnTo>
                  <a:pt x="488" y="2020"/>
                </a:lnTo>
                <a:cubicBezTo>
                  <a:pt x="467" y="2072"/>
                  <a:pt x="454" y="2104"/>
                  <a:pt x="439" y="2144"/>
                </a:cubicBezTo>
                <a:cubicBezTo>
                  <a:pt x="422" y="2085"/>
                  <a:pt x="410" y="2050"/>
                  <a:pt x="394" y="1998"/>
                </a:cubicBezTo>
                <a:cubicBezTo>
                  <a:pt x="388" y="2052"/>
                  <a:pt x="378" y="2069"/>
                  <a:pt x="367" y="2069"/>
                </a:cubicBezTo>
                <a:cubicBezTo>
                  <a:pt x="350" y="2069"/>
                  <a:pt x="330" y="2027"/>
                  <a:pt x="316" y="2025"/>
                </a:cubicBezTo>
                <a:cubicBezTo>
                  <a:pt x="298" y="2092"/>
                  <a:pt x="280" y="2156"/>
                  <a:pt x="264" y="2219"/>
                </a:cubicBezTo>
                <a:cubicBezTo>
                  <a:pt x="282" y="2231"/>
                  <a:pt x="298" y="2243"/>
                  <a:pt x="320" y="2257"/>
                </a:cubicBezTo>
                <a:cubicBezTo>
                  <a:pt x="320" y="2309"/>
                  <a:pt x="320" y="2356"/>
                  <a:pt x="320" y="2466"/>
                </a:cubicBezTo>
                <a:cubicBezTo>
                  <a:pt x="285" y="2373"/>
                  <a:pt x="266" y="2326"/>
                  <a:pt x="253" y="2288"/>
                </a:cubicBezTo>
                <a:cubicBezTo>
                  <a:pt x="207" y="2319"/>
                  <a:pt x="172" y="2344"/>
                  <a:pt x="135" y="2369"/>
                </a:cubicBezTo>
                <a:cubicBezTo>
                  <a:pt x="135" y="2418"/>
                  <a:pt x="133" y="2469"/>
                  <a:pt x="132" y="2526"/>
                </a:cubicBezTo>
                <a:cubicBezTo>
                  <a:pt x="95" y="2503"/>
                  <a:pt x="63" y="2482"/>
                  <a:pt x="1" y="2443"/>
                </a:cubicBezTo>
                <a:lnTo>
                  <a:pt x="1" y="2443"/>
                </a:lnTo>
                <a:cubicBezTo>
                  <a:pt x="47" y="2560"/>
                  <a:pt x="72" y="2625"/>
                  <a:pt x="95" y="2690"/>
                </a:cubicBezTo>
                <a:cubicBezTo>
                  <a:pt x="100" y="2690"/>
                  <a:pt x="105" y="2689"/>
                  <a:pt x="110" y="2689"/>
                </a:cubicBezTo>
                <a:cubicBezTo>
                  <a:pt x="202" y="2689"/>
                  <a:pt x="287" y="2729"/>
                  <a:pt x="357" y="2887"/>
                </a:cubicBezTo>
                <a:cubicBezTo>
                  <a:pt x="350" y="2912"/>
                  <a:pt x="344" y="2931"/>
                  <a:pt x="331" y="2972"/>
                </a:cubicBezTo>
                <a:cubicBezTo>
                  <a:pt x="360" y="2972"/>
                  <a:pt x="376" y="2971"/>
                  <a:pt x="394" y="2971"/>
                </a:cubicBezTo>
                <a:cubicBezTo>
                  <a:pt x="408" y="2933"/>
                  <a:pt x="426" y="2913"/>
                  <a:pt x="445" y="2913"/>
                </a:cubicBezTo>
                <a:cubicBezTo>
                  <a:pt x="464" y="2913"/>
                  <a:pt x="485" y="2933"/>
                  <a:pt x="506" y="2971"/>
                </a:cubicBezTo>
                <a:lnTo>
                  <a:pt x="548" y="2971"/>
                </a:lnTo>
                <a:cubicBezTo>
                  <a:pt x="559" y="3008"/>
                  <a:pt x="570" y="3046"/>
                  <a:pt x="579" y="3075"/>
                </a:cubicBezTo>
                <a:cubicBezTo>
                  <a:pt x="598" y="3055"/>
                  <a:pt x="616" y="3035"/>
                  <a:pt x="629" y="3022"/>
                </a:cubicBezTo>
                <a:cubicBezTo>
                  <a:pt x="656" y="3088"/>
                  <a:pt x="678" y="3141"/>
                  <a:pt x="700" y="3196"/>
                </a:cubicBezTo>
                <a:cubicBezTo>
                  <a:pt x="713" y="3211"/>
                  <a:pt x="725" y="3225"/>
                  <a:pt x="738" y="3240"/>
                </a:cubicBezTo>
                <a:cubicBezTo>
                  <a:pt x="741" y="3186"/>
                  <a:pt x="744" y="3131"/>
                  <a:pt x="750" y="3035"/>
                </a:cubicBezTo>
                <a:cubicBezTo>
                  <a:pt x="767" y="3152"/>
                  <a:pt x="776" y="3202"/>
                  <a:pt x="785" y="3261"/>
                </a:cubicBezTo>
                <a:lnTo>
                  <a:pt x="881" y="3261"/>
                </a:lnTo>
                <a:cubicBezTo>
                  <a:pt x="888" y="3296"/>
                  <a:pt x="893" y="3321"/>
                  <a:pt x="900" y="3358"/>
                </a:cubicBezTo>
                <a:cubicBezTo>
                  <a:pt x="901" y="3358"/>
                  <a:pt x="903" y="3358"/>
                  <a:pt x="905" y="3358"/>
                </a:cubicBezTo>
                <a:cubicBezTo>
                  <a:pt x="983" y="3358"/>
                  <a:pt x="1058" y="3479"/>
                  <a:pt x="1134" y="3479"/>
                </a:cubicBezTo>
                <a:cubicBezTo>
                  <a:pt x="1147" y="3479"/>
                  <a:pt x="1159" y="3476"/>
                  <a:pt x="1172" y="3468"/>
                </a:cubicBezTo>
                <a:cubicBezTo>
                  <a:pt x="1161" y="3412"/>
                  <a:pt x="1153" y="3366"/>
                  <a:pt x="1118" y="3298"/>
                </a:cubicBezTo>
                <a:lnTo>
                  <a:pt x="1118" y="3298"/>
                </a:lnTo>
                <a:cubicBezTo>
                  <a:pt x="1112" y="3301"/>
                  <a:pt x="1107" y="3304"/>
                  <a:pt x="1101" y="3306"/>
                </a:cubicBezTo>
                <a:cubicBezTo>
                  <a:pt x="1101" y="3306"/>
                  <a:pt x="1101" y="3306"/>
                  <a:pt x="1101" y="3306"/>
                </a:cubicBezTo>
                <a:cubicBezTo>
                  <a:pt x="1098" y="3306"/>
                  <a:pt x="1092" y="3285"/>
                  <a:pt x="1106" y="3275"/>
                </a:cubicBezTo>
                <a:cubicBezTo>
                  <a:pt x="1105" y="3271"/>
                  <a:pt x="1107" y="3269"/>
                  <a:pt x="1111" y="3269"/>
                </a:cubicBezTo>
                <a:cubicBezTo>
                  <a:pt x="1117" y="3269"/>
                  <a:pt x="1128" y="3275"/>
                  <a:pt x="1140" y="3281"/>
                </a:cubicBezTo>
                <a:cubicBezTo>
                  <a:pt x="1136" y="3284"/>
                  <a:pt x="1133" y="3286"/>
                  <a:pt x="1130" y="3289"/>
                </a:cubicBezTo>
                <a:lnTo>
                  <a:pt x="1130" y="3289"/>
                </a:lnTo>
                <a:cubicBezTo>
                  <a:pt x="1123" y="3285"/>
                  <a:pt x="1115" y="3281"/>
                  <a:pt x="1106" y="3275"/>
                </a:cubicBezTo>
                <a:lnTo>
                  <a:pt x="1106" y="3275"/>
                </a:lnTo>
                <a:cubicBezTo>
                  <a:pt x="1110" y="3283"/>
                  <a:pt x="1114" y="3290"/>
                  <a:pt x="1118" y="3298"/>
                </a:cubicBezTo>
                <a:lnTo>
                  <a:pt x="1118" y="3298"/>
                </a:lnTo>
                <a:cubicBezTo>
                  <a:pt x="1122" y="3295"/>
                  <a:pt x="1126" y="3292"/>
                  <a:pt x="1130" y="3289"/>
                </a:cubicBezTo>
                <a:lnTo>
                  <a:pt x="1130" y="3289"/>
                </a:lnTo>
                <a:cubicBezTo>
                  <a:pt x="1165" y="3308"/>
                  <a:pt x="1179" y="3308"/>
                  <a:pt x="1190" y="3308"/>
                </a:cubicBezTo>
                <a:cubicBezTo>
                  <a:pt x="1201" y="3358"/>
                  <a:pt x="1209" y="3389"/>
                  <a:pt x="1218" y="3431"/>
                </a:cubicBezTo>
                <a:cubicBezTo>
                  <a:pt x="1226" y="3383"/>
                  <a:pt x="1234" y="3346"/>
                  <a:pt x="1244" y="3286"/>
                </a:cubicBezTo>
                <a:cubicBezTo>
                  <a:pt x="1254" y="3364"/>
                  <a:pt x="1262" y="3415"/>
                  <a:pt x="1272" y="3487"/>
                </a:cubicBezTo>
                <a:cubicBezTo>
                  <a:pt x="1388" y="3443"/>
                  <a:pt x="1502" y="3400"/>
                  <a:pt x="1610" y="3359"/>
                </a:cubicBezTo>
                <a:cubicBezTo>
                  <a:pt x="1615" y="3314"/>
                  <a:pt x="1619" y="3280"/>
                  <a:pt x="1624" y="3227"/>
                </a:cubicBezTo>
                <a:cubicBezTo>
                  <a:pt x="1659" y="3274"/>
                  <a:pt x="1690" y="3315"/>
                  <a:pt x="1719" y="3355"/>
                </a:cubicBezTo>
                <a:cubicBezTo>
                  <a:pt x="1725" y="3321"/>
                  <a:pt x="1731" y="3286"/>
                  <a:pt x="1737" y="3240"/>
                </a:cubicBezTo>
                <a:cubicBezTo>
                  <a:pt x="1750" y="3291"/>
                  <a:pt x="1759" y="3324"/>
                  <a:pt x="1775" y="3384"/>
                </a:cubicBezTo>
                <a:cubicBezTo>
                  <a:pt x="1799" y="3269"/>
                  <a:pt x="1819" y="3174"/>
                  <a:pt x="1837" y="3090"/>
                </a:cubicBezTo>
                <a:cubicBezTo>
                  <a:pt x="1849" y="3079"/>
                  <a:pt x="1860" y="3074"/>
                  <a:pt x="1870" y="3074"/>
                </a:cubicBezTo>
                <a:cubicBezTo>
                  <a:pt x="1921" y="3074"/>
                  <a:pt x="1940" y="3214"/>
                  <a:pt x="1984" y="3274"/>
                </a:cubicBezTo>
                <a:cubicBezTo>
                  <a:pt x="1993" y="3216"/>
                  <a:pt x="1999" y="3178"/>
                  <a:pt x="2006" y="3133"/>
                </a:cubicBezTo>
                <a:cubicBezTo>
                  <a:pt x="2019" y="3174"/>
                  <a:pt x="2030" y="3209"/>
                  <a:pt x="2030" y="3209"/>
                </a:cubicBezTo>
                <a:cubicBezTo>
                  <a:pt x="2086" y="3264"/>
                  <a:pt x="2127" y="3303"/>
                  <a:pt x="2168" y="3344"/>
                </a:cubicBezTo>
                <a:cubicBezTo>
                  <a:pt x="2170" y="3325"/>
                  <a:pt x="2174" y="3293"/>
                  <a:pt x="2178" y="3253"/>
                </a:cubicBezTo>
                <a:lnTo>
                  <a:pt x="2273" y="3253"/>
                </a:lnTo>
                <a:cubicBezTo>
                  <a:pt x="2274" y="3262"/>
                  <a:pt x="2286" y="3315"/>
                  <a:pt x="2292" y="3336"/>
                </a:cubicBezTo>
                <a:cubicBezTo>
                  <a:pt x="2405" y="3272"/>
                  <a:pt x="2505" y="3218"/>
                  <a:pt x="2607" y="3162"/>
                </a:cubicBezTo>
                <a:cubicBezTo>
                  <a:pt x="2607" y="3121"/>
                  <a:pt x="2605" y="3077"/>
                  <a:pt x="2605" y="3031"/>
                </a:cubicBezTo>
                <a:cubicBezTo>
                  <a:pt x="2633" y="3022"/>
                  <a:pt x="2658" y="3012"/>
                  <a:pt x="2674" y="3006"/>
                </a:cubicBezTo>
                <a:cubicBezTo>
                  <a:pt x="2680" y="2960"/>
                  <a:pt x="2684" y="2930"/>
                  <a:pt x="2692" y="2877"/>
                </a:cubicBezTo>
                <a:cubicBezTo>
                  <a:pt x="2723" y="2924"/>
                  <a:pt x="2745" y="2956"/>
                  <a:pt x="2767" y="2991"/>
                </a:cubicBezTo>
                <a:cubicBezTo>
                  <a:pt x="2729" y="3033"/>
                  <a:pt x="2693" y="3069"/>
                  <a:pt x="2657" y="3109"/>
                </a:cubicBezTo>
                <a:cubicBezTo>
                  <a:pt x="2667" y="3146"/>
                  <a:pt x="2674" y="3168"/>
                  <a:pt x="2677" y="3181"/>
                </a:cubicBezTo>
                <a:cubicBezTo>
                  <a:pt x="2709" y="3169"/>
                  <a:pt x="2748" y="3135"/>
                  <a:pt x="2772" y="3135"/>
                </a:cubicBezTo>
                <a:cubicBezTo>
                  <a:pt x="2779" y="3135"/>
                  <a:pt x="2785" y="3138"/>
                  <a:pt x="2789" y="3146"/>
                </a:cubicBezTo>
                <a:cubicBezTo>
                  <a:pt x="2798" y="3162"/>
                  <a:pt x="2806" y="3168"/>
                  <a:pt x="2813" y="3168"/>
                </a:cubicBezTo>
                <a:cubicBezTo>
                  <a:pt x="2833" y="3168"/>
                  <a:pt x="2848" y="3129"/>
                  <a:pt x="2866" y="3129"/>
                </a:cubicBezTo>
                <a:cubicBezTo>
                  <a:pt x="2875" y="3129"/>
                  <a:pt x="2883" y="3137"/>
                  <a:pt x="2893" y="3159"/>
                </a:cubicBezTo>
                <a:cubicBezTo>
                  <a:pt x="2896" y="3164"/>
                  <a:pt x="2898" y="3166"/>
                  <a:pt x="2901" y="3166"/>
                </a:cubicBezTo>
                <a:cubicBezTo>
                  <a:pt x="2914" y="3166"/>
                  <a:pt x="2934" y="3131"/>
                  <a:pt x="2954" y="3131"/>
                </a:cubicBezTo>
                <a:cubicBezTo>
                  <a:pt x="2965" y="3131"/>
                  <a:pt x="2975" y="3142"/>
                  <a:pt x="2985" y="3177"/>
                </a:cubicBezTo>
                <a:cubicBezTo>
                  <a:pt x="3023" y="3137"/>
                  <a:pt x="3058" y="3099"/>
                  <a:pt x="3093" y="3062"/>
                </a:cubicBezTo>
                <a:cubicBezTo>
                  <a:pt x="3136" y="3103"/>
                  <a:pt x="3173" y="3140"/>
                  <a:pt x="3213" y="3177"/>
                </a:cubicBezTo>
                <a:cubicBezTo>
                  <a:pt x="3221" y="3163"/>
                  <a:pt x="3233" y="3143"/>
                  <a:pt x="3246" y="3121"/>
                </a:cubicBezTo>
                <a:cubicBezTo>
                  <a:pt x="3270" y="3147"/>
                  <a:pt x="3289" y="3169"/>
                  <a:pt x="3311" y="3193"/>
                </a:cubicBezTo>
                <a:cubicBezTo>
                  <a:pt x="3324" y="3172"/>
                  <a:pt x="3338" y="3155"/>
                  <a:pt x="3349" y="3136"/>
                </a:cubicBezTo>
                <a:cubicBezTo>
                  <a:pt x="3361" y="3174"/>
                  <a:pt x="3372" y="3211"/>
                  <a:pt x="3385" y="3255"/>
                </a:cubicBezTo>
                <a:cubicBezTo>
                  <a:pt x="3407" y="3230"/>
                  <a:pt x="3423" y="3212"/>
                  <a:pt x="3436" y="3197"/>
                </a:cubicBezTo>
                <a:cubicBezTo>
                  <a:pt x="3452" y="3216"/>
                  <a:pt x="3464" y="3233"/>
                  <a:pt x="3480" y="3253"/>
                </a:cubicBezTo>
                <a:cubicBezTo>
                  <a:pt x="3520" y="3196"/>
                  <a:pt x="3560" y="3140"/>
                  <a:pt x="3600" y="3084"/>
                </a:cubicBezTo>
                <a:cubicBezTo>
                  <a:pt x="3607" y="3094"/>
                  <a:pt x="3617" y="3109"/>
                  <a:pt x="3628" y="3124"/>
                </a:cubicBezTo>
                <a:cubicBezTo>
                  <a:pt x="3635" y="3105"/>
                  <a:pt x="3641" y="3091"/>
                  <a:pt x="3647" y="3078"/>
                </a:cubicBezTo>
                <a:cubicBezTo>
                  <a:pt x="3661" y="3096"/>
                  <a:pt x="3676" y="3115"/>
                  <a:pt x="3692" y="3134"/>
                </a:cubicBezTo>
                <a:cubicBezTo>
                  <a:pt x="3729" y="3091"/>
                  <a:pt x="3764" y="3052"/>
                  <a:pt x="3803" y="3008"/>
                </a:cubicBezTo>
                <a:cubicBezTo>
                  <a:pt x="3819" y="3030"/>
                  <a:pt x="3834" y="3050"/>
                  <a:pt x="3857" y="3081"/>
                </a:cubicBezTo>
                <a:cubicBezTo>
                  <a:pt x="3887" y="3022"/>
                  <a:pt x="3925" y="3008"/>
                  <a:pt x="3964" y="3008"/>
                </a:cubicBezTo>
                <a:cubicBezTo>
                  <a:pt x="3997" y="3008"/>
                  <a:pt x="4031" y="3017"/>
                  <a:pt x="4064" y="3017"/>
                </a:cubicBezTo>
                <a:cubicBezTo>
                  <a:pt x="4085" y="3017"/>
                  <a:pt x="4104" y="3014"/>
                  <a:pt x="4123" y="3003"/>
                </a:cubicBezTo>
                <a:cubicBezTo>
                  <a:pt x="4138" y="2969"/>
                  <a:pt x="4153" y="2937"/>
                  <a:pt x="4160" y="2916"/>
                </a:cubicBezTo>
                <a:cubicBezTo>
                  <a:pt x="4195" y="2935"/>
                  <a:pt x="4225" y="2952"/>
                  <a:pt x="4251" y="2966"/>
                </a:cubicBezTo>
                <a:cubicBezTo>
                  <a:pt x="4295" y="2853"/>
                  <a:pt x="4348" y="2806"/>
                  <a:pt x="4416" y="2775"/>
                </a:cubicBezTo>
                <a:cubicBezTo>
                  <a:pt x="4422" y="2772"/>
                  <a:pt x="4429" y="2771"/>
                  <a:pt x="4435" y="2771"/>
                </a:cubicBezTo>
                <a:cubicBezTo>
                  <a:pt x="4466" y="2771"/>
                  <a:pt x="4496" y="2797"/>
                  <a:pt x="4520" y="2797"/>
                </a:cubicBezTo>
                <a:cubicBezTo>
                  <a:pt x="4530" y="2797"/>
                  <a:pt x="4539" y="2793"/>
                  <a:pt x="4546" y="2780"/>
                </a:cubicBezTo>
                <a:cubicBezTo>
                  <a:pt x="4568" y="2738"/>
                  <a:pt x="4594" y="2729"/>
                  <a:pt x="4619" y="2729"/>
                </a:cubicBezTo>
                <a:cubicBezTo>
                  <a:pt x="4635" y="2729"/>
                  <a:pt x="4652" y="2733"/>
                  <a:pt x="4668" y="2733"/>
                </a:cubicBezTo>
                <a:cubicBezTo>
                  <a:pt x="4679" y="2733"/>
                  <a:pt x="4689" y="2731"/>
                  <a:pt x="4699" y="2727"/>
                </a:cubicBezTo>
                <a:cubicBezTo>
                  <a:pt x="4703" y="2707"/>
                  <a:pt x="4707" y="2693"/>
                  <a:pt x="4713" y="2677"/>
                </a:cubicBezTo>
                <a:cubicBezTo>
                  <a:pt x="4716" y="2684"/>
                  <a:pt x="4721" y="2690"/>
                  <a:pt x="4724" y="2696"/>
                </a:cubicBezTo>
                <a:cubicBezTo>
                  <a:pt x="4716" y="2709"/>
                  <a:pt x="4710" y="2721"/>
                  <a:pt x="4703" y="2735"/>
                </a:cubicBezTo>
                <a:cubicBezTo>
                  <a:pt x="4702" y="2732"/>
                  <a:pt x="4700" y="2730"/>
                  <a:pt x="4699" y="2728"/>
                </a:cubicBezTo>
                <a:lnTo>
                  <a:pt x="4699" y="2728"/>
                </a:lnTo>
                <a:cubicBezTo>
                  <a:pt x="4708" y="2750"/>
                  <a:pt x="4715" y="2770"/>
                  <a:pt x="4722" y="2791"/>
                </a:cubicBezTo>
                <a:cubicBezTo>
                  <a:pt x="4752" y="2762"/>
                  <a:pt x="4778" y="2738"/>
                  <a:pt x="4803" y="2713"/>
                </a:cubicBezTo>
                <a:cubicBezTo>
                  <a:pt x="4815" y="2643"/>
                  <a:pt x="4825" y="2572"/>
                  <a:pt x="4840" y="2475"/>
                </a:cubicBezTo>
                <a:cubicBezTo>
                  <a:pt x="4855" y="2557"/>
                  <a:pt x="4863" y="2616"/>
                  <a:pt x="4874" y="2679"/>
                </a:cubicBezTo>
                <a:cubicBezTo>
                  <a:pt x="4893" y="2669"/>
                  <a:pt x="4905" y="2663"/>
                  <a:pt x="4915" y="2657"/>
                </a:cubicBezTo>
                <a:cubicBezTo>
                  <a:pt x="4915" y="2600"/>
                  <a:pt x="4915" y="2551"/>
                  <a:pt x="4915" y="2494"/>
                </a:cubicBezTo>
                <a:cubicBezTo>
                  <a:pt x="4935" y="2524"/>
                  <a:pt x="4946" y="2538"/>
                  <a:pt x="4959" y="2559"/>
                </a:cubicBezTo>
                <a:cubicBezTo>
                  <a:pt x="4962" y="2498"/>
                  <a:pt x="4965" y="2446"/>
                  <a:pt x="4966" y="2394"/>
                </a:cubicBezTo>
                <a:cubicBezTo>
                  <a:pt x="5013" y="2516"/>
                  <a:pt x="5056" y="2626"/>
                  <a:pt x="5094" y="2728"/>
                </a:cubicBezTo>
                <a:cubicBezTo>
                  <a:pt x="5133" y="2685"/>
                  <a:pt x="5162" y="2653"/>
                  <a:pt x="5191" y="2621"/>
                </a:cubicBezTo>
                <a:cubicBezTo>
                  <a:pt x="5199" y="2668"/>
                  <a:pt x="5203" y="2693"/>
                  <a:pt x="5208" y="2722"/>
                </a:cubicBezTo>
                <a:cubicBezTo>
                  <a:pt x="5222" y="2704"/>
                  <a:pt x="5234" y="2691"/>
                  <a:pt x="5244" y="2678"/>
                </a:cubicBezTo>
                <a:cubicBezTo>
                  <a:pt x="5266" y="2716"/>
                  <a:pt x="5286" y="2750"/>
                  <a:pt x="5303" y="2782"/>
                </a:cubicBezTo>
                <a:cubicBezTo>
                  <a:pt x="5312" y="2765"/>
                  <a:pt x="5321" y="2746"/>
                  <a:pt x="5328" y="2729"/>
                </a:cubicBezTo>
                <a:cubicBezTo>
                  <a:pt x="5340" y="2747"/>
                  <a:pt x="5350" y="2763"/>
                  <a:pt x="5359" y="2778"/>
                </a:cubicBezTo>
                <a:cubicBezTo>
                  <a:pt x="5371" y="2757"/>
                  <a:pt x="5380" y="2740"/>
                  <a:pt x="5390" y="2719"/>
                </a:cubicBezTo>
                <a:cubicBezTo>
                  <a:pt x="5415" y="2743"/>
                  <a:pt x="5440" y="2766"/>
                  <a:pt x="5465" y="2790"/>
                </a:cubicBezTo>
                <a:cubicBezTo>
                  <a:pt x="5468" y="2752"/>
                  <a:pt x="5475" y="2741"/>
                  <a:pt x="5484" y="2741"/>
                </a:cubicBezTo>
                <a:cubicBezTo>
                  <a:pt x="5497" y="2741"/>
                  <a:pt x="5513" y="2764"/>
                  <a:pt x="5527" y="2764"/>
                </a:cubicBezTo>
                <a:cubicBezTo>
                  <a:pt x="5533" y="2764"/>
                  <a:pt x="5539" y="2759"/>
                  <a:pt x="5543" y="2746"/>
                </a:cubicBezTo>
                <a:cubicBezTo>
                  <a:pt x="5550" y="2725"/>
                  <a:pt x="5557" y="2717"/>
                  <a:pt x="5564" y="2717"/>
                </a:cubicBezTo>
                <a:cubicBezTo>
                  <a:pt x="5585" y="2717"/>
                  <a:pt x="5605" y="2791"/>
                  <a:pt x="5629" y="2791"/>
                </a:cubicBezTo>
                <a:cubicBezTo>
                  <a:pt x="5633" y="2791"/>
                  <a:pt x="5637" y="2789"/>
                  <a:pt x="5642" y="2784"/>
                </a:cubicBezTo>
                <a:cubicBezTo>
                  <a:pt x="5667" y="2754"/>
                  <a:pt x="5698" y="2744"/>
                  <a:pt x="5743" y="2716"/>
                </a:cubicBezTo>
                <a:lnTo>
                  <a:pt x="5743" y="2716"/>
                </a:lnTo>
                <a:cubicBezTo>
                  <a:pt x="5726" y="2774"/>
                  <a:pt x="5718" y="2796"/>
                  <a:pt x="5703" y="2844"/>
                </a:cubicBezTo>
                <a:cubicBezTo>
                  <a:pt x="5746" y="2835"/>
                  <a:pt x="5770" y="2830"/>
                  <a:pt x="5799" y="2824"/>
                </a:cubicBezTo>
                <a:cubicBezTo>
                  <a:pt x="5781" y="2787"/>
                  <a:pt x="5773" y="2768"/>
                  <a:pt x="5745" y="2710"/>
                </a:cubicBezTo>
                <a:lnTo>
                  <a:pt x="5745" y="2710"/>
                </a:lnTo>
                <a:cubicBezTo>
                  <a:pt x="5811" y="2740"/>
                  <a:pt x="5856" y="2760"/>
                  <a:pt x="5902" y="2778"/>
                </a:cubicBezTo>
                <a:cubicBezTo>
                  <a:pt x="5905" y="2759"/>
                  <a:pt x="5911" y="2744"/>
                  <a:pt x="5917" y="2729"/>
                </a:cubicBezTo>
                <a:cubicBezTo>
                  <a:pt x="5920" y="2735"/>
                  <a:pt x="5923" y="2741"/>
                  <a:pt x="5926" y="2747"/>
                </a:cubicBezTo>
                <a:cubicBezTo>
                  <a:pt x="5920" y="2760"/>
                  <a:pt x="5912" y="2774"/>
                  <a:pt x="5906" y="2787"/>
                </a:cubicBezTo>
                <a:cubicBezTo>
                  <a:pt x="5904" y="2782"/>
                  <a:pt x="5902" y="2780"/>
                  <a:pt x="5901" y="2778"/>
                </a:cubicBezTo>
                <a:lnTo>
                  <a:pt x="5901" y="2778"/>
                </a:lnTo>
                <a:cubicBezTo>
                  <a:pt x="5905" y="2809"/>
                  <a:pt x="5906" y="2837"/>
                  <a:pt x="5908" y="2865"/>
                </a:cubicBezTo>
                <a:cubicBezTo>
                  <a:pt x="5965" y="2897"/>
                  <a:pt x="6010" y="2912"/>
                  <a:pt x="6044" y="2912"/>
                </a:cubicBezTo>
                <a:cubicBezTo>
                  <a:pt x="6065" y="2912"/>
                  <a:pt x="6081" y="2906"/>
                  <a:pt x="6092" y="2894"/>
                </a:cubicBezTo>
                <a:cubicBezTo>
                  <a:pt x="6128" y="2956"/>
                  <a:pt x="6167" y="2979"/>
                  <a:pt x="6211" y="2979"/>
                </a:cubicBezTo>
                <a:cubicBezTo>
                  <a:pt x="6215" y="2979"/>
                  <a:pt x="6219" y="2978"/>
                  <a:pt x="6223" y="2978"/>
                </a:cubicBezTo>
                <a:cubicBezTo>
                  <a:pt x="6223" y="2978"/>
                  <a:pt x="6224" y="2978"/>
                  <a:pt x="6224" y="2978"/>
                </a:cubicBezTo>
                <a:cubicBezTo>
                  <a:pt x="6247" y="2978"/>
                  <a:pt x="6272" y="3004"/>
                  <a:pt x="6293" y="3004"/>
                </a:cubicBezTo>
                <a:cubicBezTo>
                  <a:pt x="6296" y="3004"/>
                  <a:pt x="6299" y="3003"/>
                  <a:pt x="6302" y="3002"/>
                </a:cubicBezTo>
                <a:cubicBezTo>
                  <a:pt x="6349" y="2977"/>
                  <a:pt x="6393" y="2931"/>
                  <a:pt x="6442" y="2893"/>
                </a:cubicBezTo>
                <a:cubicBezTo>
                  <a:pt x="6471" y="2924"/>
                  <a:pt x="6502" y="2956"/>
                  <a:pt x="6531" y="2956"/>
                </a:cubicBezTo>
                <a:cubicBezTo>
                  <a:pt x="6551" y="2956"/>
                  <a:pt x="6570" y="2942"/>
                  <a:pt x="6588" y="2906"/>
                </a:cubicBezTo>
                <a:cubicBezTo>
                  <a:pt x="6592" y="2898"/>
                  <a:pt x="6600" y="2890"/>
                  <a:pt x="6607" y="2890"/>
                </a:cubicBezTo>
                <a:cubicBezTo>
                  <a:pt x="6608" y="2890"/>
                  <a:pt x="6610" y="2891"/>
                  <a:pt x="6611" y="2891"/>
                </a:cubicBezTo>
                <a:cubicBezTo>
                  <a:pt x="6630" y="2906"/>
                  <a:pt x="6647" y="2912"/>
                  <a:pt x="6664" y="2912"/>
                </a:cubicBezTo>
                <a:cubicBezTo>
                  <a:pt x="6706" y="2912"/>
                  <a:pt x="6743" y="2872"/>
                  <a:pt x="6783" y="2844"/>
                </a:cubicBezTo>
                <a:cubicBezTo>
                  <a:pt x="6789" y="2841"/>
                  <a:pt x="6794" y="2839"/>
                  <a:pt x="6801" y="2839"/>
                </a:cubicBezTo>
                <a:cubicBezTo>
                  <a:pt x="6827" y="2839"/>
                  <a:pt x="6861" y="2867"/>
                  <a:pt x="6904" y="2884"/>
                </a:cubicBezTo>
                <a:cubicBezTo>
                  <a:pt x="6922" y="2874"/>
                  <a:pt x="6937" y="2805"/>
                  <a:pt x="6979" y="2805"/>
                </a:cubicBezTo>
                <a:cubicBezTo>
                  <a:pt x="6986" y="2805"/>
                  <a:pt x="6994" y="2807"/>
                  <a:pt x="7003" y="2812"/>
                </a:cubicBezTo>
                <a:cubicBezTo>
                  <a:pt x="7007" y="2814"/>
                  <a:pt x="7011" y="2815"/>
                  <a:pt x="7015" y="2815"/>
                </a:cubicBezTo>
                <a:cubicBezTo>
                  <a:pt x="7048" y="2815"/>
                  <a:pt x="7085" y="2757"/>
                  <a:pt x="7119" y="2731"/>
                </a:cubicBezTo>
                <a:cubicBezTo>
                  <a:pt x="7128" y="2747"/>
                  <a:pt x="7135" y="2760"/>
                  <a:pt x="7139" y="2766"/>
                </a:cubicBezTo>
                <a:cubicBezTo>
                  <a:pt x="7179" y="2722"/>
                  <a:pt x="7219" y="2679"/>
                  <a:pt x="7259" y="2635"/>
                </a:cubicBezTo>
                <a:cubicBezTo>
                  <a:pt x="7248" y="2616"/>
                  <a:pt x="7238" y="2597"/>
                  <a:pt x="7226" y="2572"/>
                </a:cubicBezTo>
                <a:cubicBezTo>
                  <a:pt x="7245" y="2541"/>
                  <a:pt x="7264" y="2510"/>
                  <a:pt x="7286" y="2473"/>
                </a:cubicBezTo>
                <a:cubicBezTo>
                  <a:pt x="7303" y="2528"/>
                  <a:pt x="7314" y="2566"/>
                  <a:pt x="7331" y="2622"/>
                </a:cubicBezTo>
                <a:cubicBezTo>
                  <a:pt x="7353" y="2574"/>
                  <a:pt x="7378" y="2553"/>
                  <a:pt x="7404" y="2553"/>
                </a:cubicBezTo>
                <a:cubicBezTo>
                  <a:pt x="7433" y="2553"/>
                  <a:pt x="7464" y="2578"/>
                  <a:pt x="7497" y="2621"/>
                </a:cubicBezTo>
                <a:cubicBezTo>
                  <a:pt x="7503" y="2568"/>
                  <a:pt x="7507" y="2535"/>
                  <a:pt x="7510" y="2503"/>
                </a:cubicBezTo>
                <a:cubicBezTo>
                  <a:pt x="7515" y="2493"/>
                  <a:pt x="7521" y="2490"/>
                  <a:pt x="7529" y="2490"/>
                </a:cubicBezTo>
                <a:cubicBezTo>
                  <a:pt x="7536" y="2490"/>
                  <a:pt x="7545" y="2493"/>
                  <a:pt x="7552" y="2493"/>
                </a:cubicBezTo>
                <a:cubicBezTo>
                  <a:pt x="7566" y="2493"/>
                  <a:pt x="7575" y="2483"/>
                  <a:pt x="7569" y="2426"/>
                </a:cubicBezTo>
                <a:cubicBezTo>
                  <a:pt x="7554" y="2397"/>
                  <a:pt x="7551" y="2381"/>
                  <a:pt x="7547" y="2351"/>
                </a:cubicBezTo>
                <a:cubicBezTo>
                  <a:pt x="7578" y="2328"/>
                  <a:pt x="7612" y="2304"/>
                  <a:pt x="7647" y="2279"/>
                </a:cubicBezTo>
                <a:cubicBezTo>
                  <a:pt x="7657" y="2295"/>
                  <a:pt x="7672" y="2322"/>
                  <a:pt x="7690" y="2354"/>
                </a:cubicBezTo>
                <a:cubicBezTo>
                  <a:pt x="7647" y="2375"/>
                  <a:pt x="7606" y="2394"/>
                  <a:pt x="7569" y="2426"/>
                </a:cubicBezTo>
                <a:cubicBezTo>
                  <a:pt x="7574" y="2425"/>
                  <a:pt x="7578" y="2425"/>
                  <a:pt x="7583" y="2425"/>
                </a:cubicBezTo>
                <a:cubicBezTo>
                  <a:pt x="7650" y="2425"/>
                  <a:pt x="7672" y="2562"/>
                  <a:pt x="7700" y="2581"/>
                </a:cubicBezTo>
                <a:cubicBezTo>
                  <a:pt x="7900" y="2525"/>
                  <a:pt x="8065" y="2385"/>
                  <a:pt x="8241" y="2316"/>
                </a:cubicBezTo>
                <a:cubicBezTo>
                  <a:pt x="8244" y="2298"/>
                  <a:pt x="8250" y="2282"/>
                  <a:pt x="8256" y="2268"/>
                </a:cubicBezTo>
                <a:cubicBezTo>
                  <a:pt x="8259" y="2273"/>
                  <a:pt x="8262" y="2279"/>
                  <a:pt x="8266" y="2285"/>
                </a:cubicBezTo>
                <a:cubicBezTo>
                  <a:pt x="8259" y="2298"/>
                  <a:pt x="8252" y="2312"/>
                  <a:pt x="8246" y="2325"/>
                </a:cubicBezTo>
                <a:cubicBezTo>
                  <a:pt x="8244" y="2321"/>
                  <a:pt x="8242" y="2318"/>
                  <a:pt x="8241" y="2316"/>
                </a:cubicBezTo>
                <a:lnTo>
                  <a:pt x="8241" y="2316"/>
                </a:lnTo>
                <a:cubicBezTo>
                  <a:pt x="8246" y="2354"/>
                  <a:pt x="8247" y="2388"/>
                  <a:pt x="8250" y="2434"/>
                </a:cubicBezTo>
                <a:cubicBezTo>
                  <a:pt x="8269" y="2412"/>
                  <a:pt x="8281" y="2397"/>
                  <a:pt x="8283" y="2394"/>
                </a:cubicBezTo>
                <a:lnTo>
                  <a:pt x="8283" y="2394"/>
                </a:lnTo>
                <a:cubicBezTo>
                  <a:pt x="8365" y="2415"/>
                  <a:pt x="8431" y="2431"/>
                  <a:pt x="8503" y="2448"/>
                </a:cubicBezTo>
                <a:cubicBezTo>
                  <a:pt x="8516" y="2476"/>
                  <a:pt x="8534" y="2512"/>
                  <a:pt x="8559" y="2563"/>
                </a:cubicBezTo>
                <a:cubicBezTo>
                  <a:pt x="8584" y="2537"/>
                  <a:pt x="8608" y="2504"/>
                  <a:pt x="8634" y="2488"/>
                </a:cubicBezTo>
                <a:cubicBezTo>
                  <a:pt x="8668" y="2470"/>
                  <a:pt x="8698" y="2420"/>
                  <a:pt x="8733" y="2420"/>
                </a:cubicBezTo>
                <a:cubicBezTo>
                  <a:pt x="8751" y="2420"/>
                  <a:pt x="8771" y="2434"/>
                  <a:pt x="8795" y="2475"/>
                </a:cubicBezTo>
                <a:cubicBezTo>
                  <a:pt x="8799" y="2484"/>
                  <a:pt x="8807" y="2486"/>
                  <a:pt x="8816" y="2486"/>
                </a:cubicBezTo>
                <a:cubicBezTo>
                  <a:pt x="8824" y="2486"/>
                  <a:pt x="8832" y="2485"/>
                  <a:pt x="8840" y="2485"/>
                </a:cubicBezTo>
                <a:cubicBezTo>
                  <a:pt x="8843" y="2485"/>
                  <a:pt x="8845" y="2485"/>
                  <a:pt x="8847" y="2485"/>
                </a:cubicBezTo>
                <a:cubicBezTo>
                  <a:pt x="8859" y="2488"/>
                  <a:pt x="8870" y="2489"/>
                  <a:pt x="8882" y="2489"/>
                </a:cubicBezTo>
                <a:cubicBezTo>
                  <a:pt x="8959" y="2489"/>
                  <a:pt x="9026" y="2427"/>
                  <a:pt x="9092" y="2366"/>
                </a:cubicBezTo>
                <a:cubicBezTo>
                  <a:pt x="9105" y="2390"/>
                  <a:pt x="9117" y="2407"/>
                  <a:pt x="9121" y="2413"/>
                </a:cubicBezTo>
                <a:cubicBezTo>
                  <a:pt x="9156" y="2390"/>
                  <a:pt x="9187" y="2371"/>
                  <a:pt x="9218" y="2350"/>
                </a:cubicBezTo>
                <a:cubicBezTo>
                  <a:pt x="9220" y="2318"/>
                  <a:pt x="9221" y="2285"/>
                  <a:pt x="9223" y="2275"/>
                </a:cubicBezTo>
                <a:cubicBezTo>
                  <a:pt x="9292" y="2251"/>
                  <a:pt x="9349" y="2232"/>
                  <a:pt x="9414" y="2212"/>
                </a:cubicBezTo>
                <a:lnTo>
                  <a:pt x="9414" y="2212"/>
                </a:lnTo>
                <a:cubicBezTo>
                  <a:pt x="9401" y="2247"/>
                  <a:pt x="9392" y="2268"/>
                  <a:pt x="9380" y="2300"/>
                </a:cubicBezTo>
                <a:cubicBezTo>
                  <a:pt x="9401" y="2306"/>
                  <a:pt x="9417" y="2310"/>
                  <a:pt x="9433" y="2315"/>
                </a:cubicBezTo>
                <a:cubicBezTo>
                  <a:pt x="9436" y="2251"/>
                  <a:pt x="9439" y="2203"/>
                  <a:pt x="9445" y="2104"/>
                </a:cubicBezTo>
                <a:cubicBezTo>
                  <a:pt x="9462" y="2212"/>
                  <a:pt x="9470" y="2263"/>
                  <a:pt x="9479" y="2318"/>
                </a:cubicBezTo>
                <a:cubicBezTo>
                  <a:pt x="9496" y="2312"/>
                  <a:pt x="9508" y="2307"/>
                  <a:pt x="9521" y="2301"/>
                </a:cubicBezTo>
                <a:cubicBezTo>
                  <a:pt x="9511" y="2269"/>
                  <a:pt x="9504" y="2244"/>
                  <a:pt x="9493" y="2213"/>
                </a:cubicBezTo>
                <a:cubicBezTo>
                  <a:pt x="9523" y="2213"/>
                  <a:pt x="9548" y="2213"/>
                  <a:pt x="9573" y="2212"/>
                </a:cubicBezTo>
                <a:cubicBezTo>
                  <a:pt x="9577" y="2269"/>
                  <a:pt x="9583" y="2313"/>
                  <a:pt x="9592" y="2400"/>
                </a:cubicBezTo>
                <a:cubicBezTo>
                  <a:pt x="9624" y="2300"/>
                  <a:pt x="9648" y="2228"/>
                  <a:pt x="9673" y="2154"/>
                </a:cubicBezTo>
                <a:cubicBezTo>
                  <a:pt x="9689" y="2182"/>
                  <a:pt x="9711" y="2219"/>
                  <a:pt x="9726" y="2245"/>
                </a:cubicBezTo>
                <a:cubicBezTo>
                  <a:pt x="9782" y="2245"/>
                  <a:pt x="9832" y="2244"/>
                  <a:pt x="9879" y="2244"/>
                </a:cubicBezTo>
                <a:cubicBezTo>
                  <a:pt x="9882" y="2201"/>
                  <a:pt x="9883" y="2170"/>
                  <a:pt x="9888" y="2115"/>
                </a:cubicBezTo>
                <a:cubicBezTo>
                  <a:pt x="9932" y="2175"/>
                  <a:pt x="9966" y="2220"/>
                  <a:pt x="9997" y="2265"/>
                </a:cubicBezTo>
                <a:cubicBezTo>
                  <a:pt x="10016" y="2238"/>
                  <a:pt x="10027" y="2220"/>
                  <a:pt x="10038" y="2206"/>
                </a:cubicBezTo>
                <a:cubicBezTo>
                  <a:pt x="10049" y="2225"/>
                  <a:pt x="10057" y="2238"/>
                  <a:pt x="10057" y="2238"/>
                </a:cubicBezTo>
                <a:cubicBezTo>
                  <a:pt x="10085" y="2223"/>
                  <a:pt x="10108" y="2210"/>
                  <a:pt x="10129" y="2195"/>
                </a:cubicBezTo>
                <a:cubicBezTo>
                  <a:pt x="10133" y="2178"/>
                  <a:pt x="10139" y="2162"/>
                  <a:pt x="10144" y="2147"/>
                </a:cubicBezTo>
                <a:cubicBezTo>
                  <a:pt x="10148" y="2153"/>
                  <a:pt x="10151" y="2159"/>
                  <a:pt x="10154" y="2165"/>
                </a:cubicBezTo>
                <a:cubicBezTo>
                  <a:pt x="10148" y="2178"/>
                  <a:pt x="10141" y="2191"/>
                  <a:pt x="10133" y="2204"/>
                </a:cubicBezTo>
                <a:cubicBezTo>
                  <a:pt x="10132" y="2200"/>
                  <a:pt x="10130" y="2197"/>
                  <a:pt x="10129" y="2195"/>
                </a:cubicBezTo>
                <a:lnTo>
                  <a:pt x="10129" y="2195"/>
                </a:lnTo>
                <a:cubicBezTo>
                  <a:pt x="10145" y="2235"/>
                  <a:pt x="10161" y="2272"/>
                  <a:pt x="10173" y="2303"/>
                </a:cubicBezTo>
                <a:lnTo>
                  <a:pt x="10325" y="2303"/>
                </a:lnTo>
                <a:cubicBezTo>
                  <a:pt x="10330" y="2263"/>
                  <a:pt x="10335" y="2231"/>
                  <a:pt x="10339" y="2198"/>
                </a:cubicBezTo>
                <a:cubicBezTo>
                  <a:pt x="10342" y="2204"/>
                  <a:pt x="10347" y="2210"/>
                  <a:pt x="10353" y="2217"/>
                </a:cubicBezTo>
                <a:cubicBezTo>
                  <a:pt x="10357" y="2259"/>
                  <a:pt x="10363" y="2303"/>
                  <a:pt x="10369" y="2359"/>
                </a:cubicBezTo>
                <a:cubicBezTo>
                  <a:pt x="10384" y="2365"/>
                  <a:pt x="10400" y="2367"/>
                  <a:pt x="10415" y="2367"/>
                </a:cubicBezTo>
                <a:cubicBezTo>
                  <a:pt x="10440" y="2367"/>
                  <a:pt x="10464" y="2362"/>
                  <a:pt x="10488" y="2362"/>
                </a:cubicBezTo>
                <a:cubicBezTo>
                  <a:pt x="10524" y="2362"/>
                  <a:pt x="10559" y="2373"/>
                  <a:pt x="10592" y="2423"/>
                </a:cubicBezTo>
                <a:cubicBezTo>
                  <a:pt x="10612" y="2404"/>
                  <a:pt x="10629" y="2369"/>
                  <a:pt x="10648" y="2369"/>
                </a:cubicBezTo>
                <a:cubicBezTo>
                  <a:pt x="10648" y="2369"/>
                  <a:pt x="10649" y="2369"/>
                  <a:pt x="10650" y="2369"/>
                </a:cubicBezTo>
                <a:cubicBezTo>
                  <a:pt x="10679" y="2372"/>
                  <a:pt x="10710" y="2418"/>
                  <a:pt x="10738" y="2418"/>
                </a:cubicBezTo>
                <a:cubicBezTo>
                  <a:pt x="10767" y="2418"/>
                  <a:pt x="10794" y="2384"/>
                  <a:pt x="10820" y="2365"/>
                </a:cubicBezTo>
                <a:cubicBezTo>
                  <a:pt x="10841" y="2388"/>
                  <a:pt x="10860" y="2410"/>
                  <a:pt x="10879" y="2434"/>
                </a:cubicBezTo>
                <a:cubicBezTo>
                  <a:pt x="10897" y="2363"/>
                  <a:pt x="10912" y="2306"/>
                  <a:pt x="10926" y="2245"/>
                </a:cubicBezTo>
                <a:cubicBezTo>
                  <a:pt x="10945" y="2281"/>
                  <a:pt x="10962" y="2307"/>
                  <a:pt x="10978" y="2337"/>
                </a:cubicBezTo>
                <a:cubicBezTo>
                  <a:pt x="10959" y="2356"/>
                  <a:pt x="10943" y="2373"/>
                  <a:pt x="10903" y="2413"/>
                </a:cubicBezTo>
                <a:cubicBezTo>
                  <a:pt x="10949" y="2415"/>
                  <a:pt x="10990" y="2426"/>
                  <a:pt x="11026" y="2426"/>
                </a:cubicBezTo>
                <a:cubicBezTo>
                  <a:pt x="11062" y="2426"/>
                  <a:pt x="11092" y="2415"/>
                  <a:pt x="11115" y="2372"/>
                </a:cubicBezTo>
                <a:cubicBezTo>
                  <a:pt x="11147" y="2389"/>
                  <a:pt x="11178" y="2420"/>
                  <a:pt x="11194" y="2420"/>
                </a:cubicBezTo>
                <a:cubicBezTo>
                  <a:pt x="11198" y="2420"/>
                  <a:pt x="11201" y="2418"/>
                  <a:pt x="11203" y="2415"/>
                </a:cubicBezTo>
                <a:cubicBezTo>
                  <a:pt x="11232" y="2371"/>
                  <a:pt x="11264" y="2363"/>
                  <a:pt x="11294" y="2363"/>
                </a:cubicBezTo>
                <a:cubicBezTo>
                  <a:pt x="11313" y="2363"/>
                  <a:pt x="11331" y="2366"/>
                  <a:pt x="11347" y="2366"/>
                </a:cubicBezTo>
                <a:cubicBezTo>
                  <a:pt x="11353" y="2366"/>
                  <a:pt x="11358" y="2366"/>
                  <a:pt x="11363" y="2365"/>
                </a:cubicBezTo>
                <a:cubicBezTo>
                  <a:pt x="11437" y="2300"/>
                  <a:pt x="11496" y="2204"/>
                  <a:pt x="11567" y="2204"/>
                </a:cubicBezTo>
                <a:cubicBezTo>
                  <a:pt x="11593" y="2204"/>
                  <a:pt x="11621" y="2217"/>
                  <a:pt x="11652" y="2250"/>
                </a:cubicBezTo>
                <a:cubicBezTo>
                  <a:pt x="11669" y="2210"/>
                  <a:pt x="11687" y="2172"/>
                  <a:pt x="11699" y="2147"/>
                </a:cubicBezTo>
                <a:cubicBezTo>
                  <a:pt x="11727" y="2147"/>
                  <a:pt x="11749" y="2147"/>
                  <a:pt x="11766" y="2145"/>
                </a:cubicBezTo>
                <a:cubicBezTo>
                  <a:pt x="11777" y="2190"/>
                  <a:pt x="11784" y="2220"/>
                  <a:pt x="11790" y="2243"/>
                </a:cubicBezTo>
                <a:cubicBezTo>
                  <a:pt x="11841" y="2217"/>
                  <a:pt x="11886" y="2194"/>
                  <a:pt x="11939" y="2169"/>
                </a:cubicBezTo>
                <a:cubicBezTo>
                  <a:pt x="11947" y="2148"/>
                  <a:pt x="11961" y="2115"/>
                  <a:pt x="11981" y="2067"/>
                </a:cubicBezTo>
                <a:cubicBezTo>
                  <a:pt x="12011" y="2081"/>
                  <a:pt x="12046" y="2098"/>
                  <a:pt x="12081" y="2112"/>
                </a:cubicBezTo>
                <a:cubicBezTo>
                  <a:pt x="12098" y="2119"/>
                  <a:pt x="12120" y="2136"/>
                  <a:pt x="12134" y="2136"/>
                </a:cubicBezTo>
                <a:cubicBezTo>
                  <a:pt x="12139" y="2136"/>
                  <a:pt x="12143" y="2134"/>
                  <a:pt x="12146" y="2129"/>
                </a:cubicBezTo>
                <a:cubicBezTo>
                  <a:pt x="12174" y="2081"/>
                  <a:pt x="12206" y="2069"/>
                  <a:pt x="12239" y="2069"/>
                </a:cubicBezTo>
                <a:cubicBezTo>
                  <a:pt x="12271" y="2069"/>
                  <a:pt x="12305" y="2081"/>
                  <a:pt x="12336" y="2081"/>
                </a:cubicBezTo>
                <a:cubicBezTo>
                  <a:pt x="12343" y="2081"/>
                  <a:pt x="12349" y="2080"/>
                  <a:pt x="12355" y="2079"/>
                </a:cubicBezTo>
                <a:cubicBezTo>
                  <a:pt x="12356" y="2079"/>
                  <a:pt x="12356" y="2079"/>
                  <a:pt x="12357" y="2079"/>
                </a:cubicBezTo>
                <a:cubicBezTo>
                  <a:pt x="12373" y="2079"/>
                  <a:pt x="12389" y="2098"/>
                  <a:pt x="12407" y="2098"/>
                </a:cubicBezTo>
                <a:cubicBezTo>
                  <a:pt x="12414" y="2098"/>
                  <a:pt x="12423" y="2095"/>
                  <a:pt x="12431" y="2084"/>
                </a:cubicBezTo>
                <a:cubicBezTo>
                  <a:pt x="12435" y="2079"/>
                  <a:pt x="12440" y="2077"/>
                  <a:pt x="12446" y="2077"/>
                </a:cubicBezTo>
                <a:cubicBezTo>
                  <a:pt x="12470" y="2077"/>
                  <a:pt x="12507" y="2114"/>
                  <a:pt x="12542" y="2132"/>
                </a:cubicBezTo>
                <a:cubicBezTo>
                  <a:pt x="12555" y="2082"/>
                  <a:pt x="12570" y="2023"/>
                  <a:pt x="12583" y="1967"/>
                </a:cubicBezTo>
                <a:cubicBezTo>
                  <a:pt x="12604" y="2020"/>
                  <a:pt x="12626" y="2078"/>
                  <a:pt x="12648" y="2134"/>
                </a:cubicBezTo>
                <a:cubicBezTo>
                  <a:pt x="12659" y="2109"/>
                  <a:pt x="12668" y="2094"/>
                  <a:pt x="12676" y="2081"/>
                </a:cubicBezTo>
                <a:cubicBezTo>
                  <a:pt x="12690" y="2101"/>
                  <a:pt x="12702" y="2117"/>
                  <a:pt x="12720" y="2144"/>
                </a:cubicBezTo>
                <a:cubicBezTo>
                  <a:pt x="12736" y="2087"/>
                  <a:pt x="12754" y="2069"/>
                  <a:pt x="12775" y="2069"/>
                </a:cubicBezTo>
                <a:cubicBezTo>
                  <a:pt x="12814" y="2069"/>
                  <a:pt x="12859" y="2135"/>
                  <a:pt x="12901" y="2135"/>
                </a:cubicBezTo>
                <a:cubicBezTo>
                  <a:pt x="12911" y="2135"/>
                  <a:pt x="12922" y="2131"/>
                  <a:pt x="12932" y="2120"/>
                </a:cubicBezTo>
                <a:cubicBezTo>
                  <a:pt x="12945" y="2092"/>
                  <a:pt x="12961" y="2056"/>
                  <a:pt x="12980" y="2014"/>
                </a:cubicBezTo>
                <a:cubicBezTo>
                  <a:pt x="12996" y="2056"/>
                  <a:pt x="13011" y="2092"/>
                  <a:pt x="13026" y="2129"/>
                </a:cubicBezTo>
                <a:cubicBezTo>
                  <a:pt x="13052" y="2142"/>
                  <a:pt x="13077" y="2154"/>
                  <a:pt x="13105" y="2169"/>
                </a:cubicBezTo>
                <a:cubicBezTo>
                  <a:pt x="13113" y="2159"/>
                  <a:pt x="13126" y="2138"/>
                  <a:pt x="13136" y="2122"/>
                </a:cubicBezTo>
                <a:cubicBezTo>
                  <a:pt x="13158" y="2145"/>
                  <a:pt x="13173" y="2162"/>
                  <a:pt x="13186" y="2178"/>
                </a:cubicBezTo>
                <a:cubicBezTo>
                  <a:pt x="13202" y="2141"/>
                  <a:pt x="13216" y="2109"/>
                  <a:pt x="13230" y="2073"/>
                </a:cubicBezTo>
                <a:cubicBezTo>
                  <a:pt x="13252" y="2112"/>
                  <a:pt x="13274" y="2148"/>
                  <a:pt x="13302" y="2194"/>
                </a:cubicBezTo>
                <a:cubicBezTo>
                  <a:pt x="13327" y="2179"/>
                  <a:pt x="13354" y="2163"/>
                  <a:pt x="13382" y="2147"/>
                </a:cubicBezTo>
                <a:cubicBezTo>
                  <a:pt x="13408" y="2173"/>
                  <a:pt x="13439" y="2203"/>
                  <a:pt x="13467" y="2229"/>
                </a:cubicBezTo>
                <a:cubicBezTo>
                  <a:pt x="13484" y="2197"/>
                  <a:pt x="13501" y="2181"/>
                  <a:pt x="13519" y="2181"/>
                </a:cubicBezTo>
                <a:cubicBezTo>
                  <a:pt x="13538" y="2181"/>
                  <a:pt x="13558" y="2202"/>
                  <a:pt x="13580" y="2244"/>
                </a:cubicBezTo>
                <a:cubicBezTo>
                  <a:pt x="13588" y="2193"/>
                  <a:pt x="13605" y="2185"/>
                  <a:pt x="13624" y="2185"/>
                </a:cubicBezTo>
                <a:cubicBezTo>
                  <a:pt x="13632" y="2185"/>
                  <a:pt x="13642" y="2187"/>
                  <a:pt x="13650" y="2187"/>
                </a:cubicBezTo>
                <a:cubicBezTo>
                  <a:pt x="13659" y="2187"/>
                  <a:pt x="13666" y="2185"/>
                  <a:pt x="13673" y="2179"/>
                </a:cubicBezTo>
                <a:cubicBezTo>
                  <a:pt x="13676" y="2176"/>
                  <a:pt x="13680" y="2175"/>
                  <a:pt x="13683" y="2175"/>
                </a:cubicBezTo>
                <a:cubicBezTo>
                  <a:pt x="13704" y="2175"/>
                  <a:pt x="13724" y="2223"/>
                  <a:pt x="13743" y="2223"/>
                </a:cubicBezTo>
                <a:cubicBezTo>
                  <a:pt x="13751" y="2223"/>
                  <a:pt x="13759" y="2215"/>
                  <a:pt x="13766" y="2192"/>
                </a:cubicBezTo>
                <a:cubicBezTo>
                  <a:pt x="13770" y="2179"/>
                  <a:pt x="13775" y="2173"/>
                  <a:pt x="13779" y="2173"/>
                </a:cubicBezTo>
                <a:cubicBezTo>
                  <a:pt x="13794" y="2173"/>
                  <a:pt x="13809" y="2224"/>
                  <a:pt x="13829" y="2224"/>
                </a:cubicBezTo>
                <a:cubicBezTo>
                  <a:pt x="13834" y="2224"/>
                  <a:pt x="13839" y="2220"/>
                  <a:pt x="13845" y="2210"/>
                </a:cubicBezTo>
                <a:cubicBezTo>
                  <a:pt x="13867" y="2173"/>
                  <a:pt x="13914" y="2195"/>
                  <a:pt x="13948" y="2181"/>
                </a:cubicBezTo>
                <a:cubicBezTo>
                  <a:pt x="13994" y="2162"/>
                  <a:pt x="14037" y="2132"/>
                  <a:pt x="14081" y="2107"/>
                </a:cubicBezTo>
                <a:cubicBezTo>
                  <a:pt x="14079" y="2050"/>
                  <a:pt x="14083" y="2010"/>
                  <a:pt x="14101" y="2010"/>
                </a:cubicBezTo>
                <a:cubicBezTo>
                  <a:pt x="14109" y="2010"/>
                  <a:pt x="14119" y="2017"/>
                  <a:pt x="14132" y="2034"/>
                </a:cubicBezTo>
                <a:cubicBezTo>
                  <a:pt x="14125" y="2072"/>
                  <a:pt x="14117" y="2109"/>
                  <a:pt x="14109" y="2147"/>
                </a:cubicBezTo>
                <a:cubicBezTo>
                  <a:pt x="14170" y="2192"/>
                  <a:pt x="14225" y="2234"/>
                  <a:pt x="14284" y="2278"/>
                </a:cubicBezTo>
                <a:cubicBezTo>
                  <a:pt x="14285" y="2273"/>
                  <a:pt x="14294" y="2256"/>
                  <a:pt x="14303" y="2240"/>
                </a:cubicBezTo>
                <a:cubicBezTo>
                  <a:pt x="14313" y="2256"/>
                  <a:pt x="14325" y="2273"/>
                  <a:pt x="14335" y="2291"/>
                </a:cubicBezTo>
                <a:cubicBezTo>
                  <a:pt x="14341" y="2275"/>
                  <a:pt x="14347" y="2262"/>
                  <a:pt x="14353" y="2248"/>
                </a:cubicBezTo>
                <a:cubicBezTo>
                  <a:pt x="14375" y="2265"/>
                  <a:pt x="14397" y="2282"/>
                  <a:pt x="14420" y="2300"/>
                </a:cubicBezTo>
                <a:cubicBezTo>
                  <a:pt x="14426" y="2248"/>
                  <a:pt x="14429" y="2216"/>
                  <a:pt x="14434" y="2182"/>
                </a:cubicBezTo>
                <a:cubicBezTo>
                  <a:pt x="14454" y="2206"/>
                  <a:pt x="14473" y="2228"/>
                  <a:pt x="14491" y="2247"/>
                </a:cubicBezTo>
                <a:cubicBezTo>
                  <a:pt x="14504" y="2217"/>
                  <a:pt x="14513" y="2200"/>
                  <a:pt x="14522" y="2182"/>
                </a:cubicBezTo>
                <a:cubicBezTo>
                  <a:pt x="14532" y="2200"/>
                  <a:pt x="14544" y="2216"/>
                  <a:pt x="14550" y="2226"/>
                </a:cubicBezTo>
                <a:cubicBezTo>
                  <a:pt x="14585" y="2187"/>
                  <a:pt x="14618" y="2151"/>
                  <a:pt x="14647" y="2117"/>
                </a:cubicBezTo>
                <a:cubicBezTo>
                  <a:pt x="14671" y="2145"/>
                  <a:pt x="14691" y="2169"/>
                  <a:pt x="14709" y="2190"/>
                </a:cubicBezTo>
                <a:cubicBezTo>
                  <a:pt x="14732" y="2142"/>
                  <a:pt x="14752" y="2104"/>
                  <a:pt x="14772" y="2062"/>
                </a:cubicBezTo>
                <a:cubicBezTo>
                  <a:pt x="14782" y="2113"/>
                  <a:pt x="14787" y="2138"/>
                  <a:pt x="14794" y="2175"/>
                </a:cubicBezTo>
                <a:cubicBezTo>
                  <a:pt x="14807" y="2156"/>
                  <a:pt x="14819" y="2138"/>
                  <a:pt x="14822" y="2135"/>
                </a:cubicBezTo>
                <a:cubicBezTo>
                  <a:pt x="14862" y="2147"/>
                  <a:pt x="14905" y="2180"/>
                  <a:pt x="14935" y="2180"/>
                </a:cubicBezTo>
                <a:cubicBezTo>
                  <a:pt x="14945" y="2180"/>
                  <a:pt x="14953" y="2177"/>
                  <a:pt x="14959" y="2169"/>
                </a:cubicBezTo>
                <a:cubicBezTo>
                  <a:pt x="15005" y="2112"/>
                  <a:pt x="15063" y="2160"/>
                  <a:pt x="15097" y="2113"/>
                </a:cubicBezTo>
                <a:cubicBezTo>
                  <a:pt x="15126" y="2073"/>
                  <a:pt x="15156" y="2059"/>
                  <a:pt x="15185" y="2059"/>
                </a:cubicBezTo>
                <a:cubicBezTo>
                  <a:pt x="15203" y="2059"/>
                  <a:pt x="15220" y="2064"/>
                  <a:pt x="15237" y="2072"/>
                </a:cubicBezTo>
                <a:cubicBezTo>
                  <a:pt x="15239" y="2073"/>
                  <a:pt x="15241" y="2073"/>
                  <a:pt x="15243" y="2073"/>
                </a:cubicBezTo>
                <a:cubicBezTo>
                  <a:pt x="15265" y="2073"/>
                  <a:pt x="15273" y="2014"/>
                  <a:pt x="15291" y="2014"/>
                </a:cubicBezTo>
                <a:cubicBezTo>
                  <a:pt x="15298" y="2014"/>
                  <a:pt x="15306" y="2022"/>
                  <a:pt x="15316" y="2044"/>
                </a:cubicBezTo>
                <a:cubicBezTo>
                  <a:pt x="15317" y="2045"/>
                  <a:pt x="15318" y="2046"/>
                  <a:pt x="15320" y="2046"/>
                </a:cubicBezTo>
                <a:cubicBezTo>
                  <a:pt x="15332" y="2046"/>
                  <a:pt x="15366" y="2002"/>
                  <a:pt x="15389" y="1982"/>
                </a:cubicBezTo>
                <a:cubicBezTo>
                  <a:pt x="15377" y="1959"/>
                  <a:pt x="15366" y="1939"/>
                  <a:pt x="15356" y="1919"/>
                </a:cubicBezTo>
                <a:cubicBezTo>
                  <a:pt x="15389" y="1897"/>
                  <a:pt x="15419" y="1875"/>
                  <a:pt x="15453" y="1850"/>
                </a:cubicBezTo>
                <a:cubicBezTo>
                  <a:pt x="15458" y="1856"/>
                  <a:pt x="15469" y="1875"/>
                  <a:pt x="15481" y="1894"/>
                </a:cubicBezTo>
                <a:cubicBezTo>
                  <a:pt x="15511" y="1869"/>
                  <a:pt x="15556" y="1888"/>
                  <a:pt x="15572" y="1857"/>
                </a:cubicBezTo>
                <a:cubicBezTo>
                  <a:pt x="15583" y="1838"/>
                  <a:pt x="15591" y="1830"/>
                  <a:pt x="15600" y="1830"/>
                </a:cubicBezTo>
                <a:cubicBezTo>
                  <a:pt x="15626" y="1830"/>
                  <a:pt x="15645" y="1900"/>
                  <a:pt x="15670" y="1900"/>
                </a:cubicBezTo>
                <a:cubicBezTo>
                  <a:pt x="15671" y="1900"/>
                  <a:pt x="15671" y="1900"/>
                  <a:pt x="15671" y="1900"/>
                </a:cubicBezTo>
                <a:cubicBezTo>
                  <a:pt x="15671" y="1900"/>
                  <a:pt x="15672" y="1900"/>
                  <a:pt x="15672" y="1900"/>
                </a:cubicBezTo>
                <a:cubicBezTo>
                  <a:pt x="15704" y="1900"/>
                  <a:pt x="15741" y="1957"/>
                  <a:pt x="15774" y="1989"/>
                </a:cubicBezTo>
                <a:cubicBezTo>
                  <a:pt x="15776" y="1957"/>
                  <a:pt x="15777" y="1931"/>
                  <a:pt x="15778" y="1907"/>
                </a:cubicBezTo>
                <a:cubicBezTo>
                  <a:pt x="15791" y="1910"/>
                  <a:pt x="15807" y="1921"/>
                  <a:pt x="15819" y="1921"/>
                </a:cubicBezTo>
                <a:cubicBezTo>
                  <a:pt x="15823" y="1921"/>
                  <a:pt x="15826" y="1920"/>
                  <a:pt x="15828" y="1916"/>
                </a:cubicBezTo>
                <a:cubicBezTo>
                  <a:pt x="15837" y="1901"/>
                  <a:pt x="15845" y="1895"/>
                  <a:pt x="15853" y="1895"/>
                </a:cubicBezTo>
                <a:cubicBezTo>
                  <a:pt x="15864" y="1895"/>
                  <a:pt x="15875" y="1905"/>
                  <a:pt x="15889" y="1922"/>
                </a:cubicBezTo>
                <a:cubicBezTo>
                  <a:pt x="15903" y="1940"/>
                  <a:pt x="15924" y="1946"/>
                  <a:pt x="15942" y="1946"/>
                </a:cubicBezTo>
                <a:cubicBezTo>
                  <a:pt x="15946" y="1946"/>
                  <a:pt x="15950" y="1946"/>
                  <a:pt x="15954" y="1945"/>
                </a:cubicBezTo>
                <a:cubicBezTo>
                  <a:pt x="15974" y="1942"/>
                  <a:pt x="15992" y="1917"/>
                  <a:pt x="16011" y="1903"/>
                </a:cubicBezTo>
                <a:cubicBezTo>
                  <a:pt x="16023" y="1914"/>
                  <a:pt x="16040" y="1931"/>
                  <a:pt x="16057" y="1947"/>
                </a:cubicBezTo>
                <a:cubicBezTo>
                  <a:pt x="16069" y="1960"/>
                  <a:pt x="16082" y="1975"/>
                  <a:pt x="16083" y="1975"/>
                </a:cubicBezTo>
                <a:cubicBezTo>
                  <a:pt x="16083" y="1975"/>
                  <a:pt x="16082" y="1974"/>
                  <a:pt x="16082" y="1973"/>
                </a:cubicBezTo>
                <a:cubicBezTo>
                  <a:pt x="16115" y="1968"/>
                  <a:pt x="16145" y="1951"/>
                  <a:pt x="16165" y="1951"/>
                </a:cubicBezTo>
                <a:cubicBezTo>
                  <a:pt x="16173" y="1951"/>
                  <a:pt x="16179" y="1954"/>
                  <a:pt x="16183" y="1961"/>
                </a:cubicBezTo>
                <a:cubicBezTo>
                  <a:pt x="16193" y="1983"/>
                  <a:pt x="16201" y="1991"/>
                  <a:pt x="16207" y="1991"/>
                </a:cubicBezTo>
                <a:cubicBezTo>
                  <a:pt x="16222" y="1991"/>
                  <a:pt x="16229" y="1946"/>
                  <a:pt x="16243" y="1946"/>
                </a:cubicBezTo>
                <a:cubicBezTo>
                  <a:pt x="16244" y="1946"/>
                  <a:pt x="16245" y="1946"/>
                  <a:pt x="16246" y="1947"/>
                </a:cubicBezTo>
                <a:cubicBezTo>
                  <a:pt x="16277" y="1961"/>
                  <a:pt x="16307" y="1981"/>
                  <a:pt x="16318" y="1987"/>
                </a:cubicBezTo>
                <a:cubicBezTo>
                  <a:pt x="16385" y="1964"/>
                  <a:pt x="16435" y="1948"/>
                  <a:pt x="16504" y="1928"/>
                </a:cubicBezTo>
                <a:cubicBezTo>
                  <a:pt x="16517" y="1969"/>
                  <a:pt x="16535" y="2020"/>
                  <a:pt x="16549" y="2067"/>
                </a:cubicBezTo>
                <a:cubicBezTo>
                  <a:pt x="16598" y="2042"/>
                  <a:pt x="16639" y="2019"/>
                  <a:pt x="16680" y="2001"/>
                </a:cubicBezTo>
                <a:cubicBezTo>
                  <a:pt x="16726" y="1982"/>
                  <a:pt x="16773" y="1970"/>
                  <a:pt x="16824" y="1954"/>
                </a:cubicBezTo>
                <a:cubicBezTo>
                  <a:pt x="16852" y="1991"/>
                  <a:pt x="16878" y="2007"/>
                  <a:pt x="16905" y="2007"/>
                </a:cubicBezTo>
                <a:cubicBezTo>
                  <a:pt x="16939" y="2007"/>
                  <a:pt x="16972" y="1981"/>
                  <a:pt x="17004" y="1942"/>
                </a:cubicBezTo>
                <a:cubicBezTo>
                  <a:pt x="17024" y="1961"/>
                  <a:pt x="17046" y="1995"/>
                  <a:pt x="17065" y="1995"/>
                </a:cubicBezTo>
                <a:cubicBezTo>
                  <a:pt x="17065" y="1995"/>
                  <a:pt x="17065" y="1995"/>
                  <a:pt x="17066" y="1995"/>
                </a:cubicBezTo>
                <a:cubicBezTo>
                  <a:pt x="17092" y="1993"/>
                  <a:pt x="17126" y="1953"/>
                  <a:pt x="17146" y="1953"/>
                </a:cubicBezTo>
                <a:cubicBezTo>
                  <a:pt x="17151" y="1953"/>
                  <a:pt x="17155" y="1955"/>
                  <a:pt x="17158" y="1960"/>
                </a:cubicBezTo>
                <a:cubicBezTo>
                  <a:pt x="17181" y="1992"/>
                  <a:pt x="17201" y="1997"/>
                  <a:pt x="17221" y="1997"/>
                </a:cubicBezTo>
                <a:cubicBezTo>
                  <a:pt x="17232" y="1997"/>
                  <a:pt x="17242" y="1996"/>
                  <a:pt x="17253" y="1996"/>
                </a:cubicBezTo>
                <a:cubicBezTo>
                  <a:pt x="17257" y="1996"/>
                  <a:pt x="17262" y="1996"/>
                  <a:pt x="17266" y="1997"/>
                </a:cubicBezTo>
                <a:cubicBezTo>
                  <a:pt x="17269" y="1998"/>
                  <a:pt x="17273" y="1998"/>
                  <a:pt x="17277" y="1998"/>
                </a:cubicBezTo>
                <a:cubicBezTo>
                  <a:pt x="17287" y="1998"/>
                  <a:pt x="17298" y="1994"/>
                  <a:pt x="17304" y="1984"/>
                </a:cubicBezTo>
                <a:cubicBezTo>
                  <a:pt x="17385" y="1845"/>
                  <a:pt x="17509" y="1926"/>
                  <a:pt x="17597" y="1828"/>
                </a:cubicBezTo>
                <a:cubicBezTo>
                  <a:pt x="17606" y="1836"/>
                  <a:pt x="17614" y="1839"/>
                  <a:pt x="17622" y="1839"/>
                </a:cubicBezTo>
                <a:cubicBezTo>
                  <a:pt x="17651" y="1839"/>
                  <a:pt x="17676" y="1798"/>
                  <a:pt x="17705" y="1798"/>
                </a:cubicBezTo>
                <a:cubicBezTo>
                  <a:pt x="17716" y="1798"/>
                  <a:pt x="17727" y="1803"/>
                  <a:pt x="17738" y="1817"/>
                </a:cubicBezTo>
                <a:cubicBezTo>
                  <a:pt x="17777" y="1722"/>
                  <a:pt x="17803" y="1675"/>
                  <a:pt x="17814" y="1675"/>
                </a:cubicBezTo>
                <a:cubicBezTo>
                  <a:pt x="17815" y="1675"/>
                  <a:pt x="17817" y="1676"/>
                  <a:pt x="17818" y="1678"/>
                </a:cubicBezTo>
                <a:lnTo>
                  <a:pt x="17832" y="1754"/>
                </a:lnTo>
                <a:cubicBezTo>
                  <a:pt x="17879" y="1718"/>
                  <a:pt x="17929" y="1711"/>
                  <a:pt x="17980" y="1711"/>
                </a:cubicBezTo>
                <a:cubicBezTo>
                  <a:pt x="18012" y="1711"/>
                  <a:pt x="18045" y="1714"/>
                  <a:pt x="18077" y="1714"/>
                </a:cubicBezTo>
                <a:cubicBezTo>
                  <a:pt x="18149" y="1714"/>
                  <a:pt x="18218" y="1700"/>
                  <a:pt x="18275" y="1610"/>
                </a:cubicBezTo>
                <a:cubicBezTo>
                  <a:pt x="18310" y="1647"/>
                  <a:pt x="18340" y="1675"/>
                  <a:pt x="18362" y="1698"/>
                </a:cubicBezTo>
                <a:cubicBezTo>
                  <a:pt x="18403" y="1642"/>
                  <a:pt x="18443" y="1585"/>
                  <a:pt x="18481" y="1532"/>
                </a:cubicBezTo>
                <a:cubicBezTo>
                  <a:pt x="18505" y="1561"/>
                  <a:pt x="18519" y="1580"/>
                  <a:pt x="18536" y="1601"/>
                </a:cubicBezTo>
                <a:cubicBezTo>
                  <a:pt x="18559" y="1578"/>
                  <a:pt x="18580" y="1554"/>
                  <a:pt x="18600" y="1532"/>
                </a:cubicBezTo>
                <a:cubicBezTo>
                  <a:pt x="18616" y="1558"/>
                  <a:pt x="18627" y="1578"/>
                  <a:pt x="18639" y="1595"/>
                </a:cubicBezTo>
                <a:cubicBezTo>
                  <a:pt x="18646" y="1578"/>
                  <a:pt x="18655" y="1560"/>
                  <a:pt x="18664" y="1544"/>
                </a:cubicBezTo>
                <a:cubicBezTo>
                  <a:pt x="18672" y="1558"/>
                  <a:pt x="18681" y="1571"/>
                  <a:pt x="18683" y="1575"/>
                </a:cubicBezTo>
                <a:lnTo>
                  <a:pt x="18683" y="1575"/>
                </a:lnTo>
                <a:cubicBezTo>
                  <a:pt x="18752" y="1563"/>
                  <a:pt x="18811" y="1542"/>
                  <a:pt x="18868" y="1542"/>
                </a:cubicBezTo>
                <a:cubicBezTo>
                  <a:pt x="18877" y="1542"/>
                  <a:pt x="18885" y="1543"/>
                  <a:pt x="18893" y="1544"/>
                </a:cubicBezTo>
                <a:cubicBezTo>
                  <a:pt x="18958" y="1551"/>
                  <a:pt x="19025" y="1589"/>
                  <a:pt x="19093" y="1616"/>
                </a:cubicBezTo>
                <a:cubicBezTo>
                  <a:pt x="19099" y="1642"/>
                  <a:pt x="19108" y="1675"/>
                  <a:pt x="19117" y="1716"/>
                </a:cubicBezTo>
                <a:cubicBezTo>
                  <a:pt x="19133" y="1706"/>
                  <a:pt x="19146" y="1697"/>
                  <a:pt x="19159" y="1686"/>
                </a:cubicBezTo>
                <a:cubicBezTo>
                  <a:pt x="19146" y="1654"/>
                  <a:pt x="19137" y="1635"/>
                  <a:pt x="19120" y="1595"/>
                </a:cubicBezTo>
                <a:cubicBezTo>
                  <a:pt x="19147" y="1595"/>
                  <a:pt x="19169" y="1593"/>
                  <a:pt x="19189" y="1593"/>
                </a:cubicBezTo>
                <a:cubicBezTo>
                  <a:pt x="19202" y="1593"/>
                  <a:pt x="19214" y="1594"/>
                  <a:pt x="19226" y="1597"/>
                </a:cubicBezTo>
                <a:cubicBezTo>
                  <a:pt x="19242" y="1600"/>
                  <a:pt x="19259" y="1626"/>
                  <a:pt x="19276" y="1638"/>
                </a:cubicBezTo>
                <a:cubicBezTo>
                  <a:pt x="19290" y="1648"/>
                  <a:pt x="19358" y="1653"/>
                  <a:pt x="19405" y="1653"/>
                </a:cubicBezTo>
                <a:cubicBezTo>
                  <a:pt x="19424" y="1653"/>
                  <a:pt x="19438" y="1652"/>
                  <a:pt x="19446" y="1651"/>
                </a:cubicBezTo>
                <a:cubicBezTo>
                  <a:pt x="19477" y="1645"/>
                  <a:pt x="19505" y="1653"/>
                  <a:pt x="19532" y="1603"/>
                </a:cubicBezTo>
                <a:cubicBezTo>
                  <a:pt x="19535" y="1596"/>
                  <a:pt x="19540" y="1593"/>
                  <a:pt x="19547" y="1593"/>
                </a:cubicBezTo>
                <a:cubicBezTo>
                  <a:pt x="19565" y="1593"/>
                  <a:pt x="19592" y="1615"/>
                  <a:pt x="19601" y="1617"/>
                </a:cubicBezTo>
                <a:cubicBezTo>
                  <a:pt x="19662" y="1600"/>
                  <a:pt x="19722" y="1589"/>
                  <a:pt x="19780" y="1589"/>
                </a:cubicBezTo>
                <a:cubicBezTo>
                  <a:pt x="19900" y="1589"/>
                  <a:pt x="20016" y="1633"/>
                  <a:pt x="20133" y="1750"/>
                </a:cubicBezTo>
                <a:cubicBezTo>
                  <a:pt x="20135" y="1722"/>
                  <a:pt x="20136" y="1695"/>
                  <a:pt x="20138" y="1647"/>
                </a:cubicBezTo>
                <a:cubicBezTo>
                  <a:pt x="20147" y="1647"/>
                  <a:pt x="20161" y="1653"/>
                  <a:pt x="20172" y="1653"/>
                </a:cubicBezTo>
                <a:cubicBezTo>
                  <a:pt x="20178" y="1653"/>
                  <a:pt x="20183" y="1651"/>
                  <a:pt x="20186" y="1645"/>
                </a:cubicBezTo>
                <a:cubicBezTo>
                  <a:pt x="20206" y="1603"/>
                  <a:pt x="20228" y="1587"/>
                  <a:pt x="20250" y="1587"/>
                </a:cubicBezTo>
                <a:cubicBezTo>
                  <a:pt x="20281" y="1587"/>
                  <a:pt x="20313" y="1619"/>
                  <a:pt x="20344" y="1654"/>
                </a:cubicBezTo>
                <a:cubicBezTo>
                  <a:pt x="20370" y="1685"/>
                  <a:pt x="20392" y="1698"/>
                  <a:pt x="20413" y="1698"/>
                </a:cubicBezTo>
                <a:cubicBezTo>
                  <a:pt x="20435" y="1698"/>
                  <a:pt x="20455" y="1684"/>
                  <a:pt x="20479" y="1661"/>
                </a:cubicBezTo>
                <a:cubicBezTo>
                  <a:pt x="20486" y="1655"/>
                  <a:pt x="20493" y="1653"/>
                  <a:pt x="20501" y="1653"/>
                </a:cubicBezTo>
                <a:cubicBezTo>
                  <a:pt x="20527" y="1653"/>
                  <a:pt x="20557" y="1678"/>
                  <a:pt x="20566" y="1680"/>
                </a:cubicBezTo>
                <a:cubicBezTo>
                  <a:pt x="20641" y="1658"/>
                  <a:pt x="20694" y="1641"/>
                  <a:pt x="20775" y="1616"/>
                </a:cubicBezTo>
                <a:cubicBezTo>
                  <a:pt x="20728" y="1558"/>
                  <a:pt x="20707" y="1532"/>
                  <a:pt x="20685" y="1505"/>
                </a:cubicBezTo>
                <a:cubicBezTo>
                  <a:pt x="20706" y="1480"/>
                  <a:pt x="20728" y="1454"/>
                  <a:pt x="20747" y="1430"/>
                </a:cubicBezTo>
                <a:cubicBezTo>
                  <a:pt x="20766" y="1483"/>
                  <a:pt x="20785" y="1535"/>
                  <a:pt x="20803" y="1583"/>
                </a:cubicBezTo>
                <a:cubicBezTo>
                  <a:pt x="20819" y="1587"/>
                  <a:pt x="20835" y="1589"/>
                  <a:pt x="20852" y="1589"/>
                </a:cubicBezTo>
                <a:cubicBezTo>
                  <a:pt x="20879" y="1589"/>
                  <a:pt x="20906" y="1585"/>
                  <a:pt x="20932" y="1585"/>
                </a:cubicBezTo>
                <a:cubicBezTo>
                  <a:pt x="20976" y="1585"/>
                  <a:pt x="21019" y="1595"/>
                  <a:pt x="21062" y="1650"/>
                </a:cubicBezTo>
                <a:cubicBezTo>
                  <a:pt x="21073" y="1626"/>
                  <a:pt x="21082" y="1607"/>
                  <a:pt x="21088" y="1594"/>
                </a:cubicBezTo>
                <a:cubicBezTo>
                  <a:pt x="21126" y="1632"/>
                  <a:pt x="21163" y="1669"/>
                  <a:pt x="21200" y="1704"/>
                </a:cubicBezTo>
                <a:cubicBezTo>
                  <a:pt x="21215" y="1682"/>
                  <a:pt x="21228" y="1663"/>
                  <a:pt x="21241" y="1642"/>
                </a:cubicBezTo>
                <a:cubicBezTo>
                  <a:pt x="21269" y="1664"/>
                  <a:pt x="21297" y="1683"/>
                  <a:pt x="21325" y="1706"/>
                </a:cubicBezTo>
                <a:cubicBezTo>
                  <a:pt x="21331" y="1651"/>
                  <a:pt x="21334" y="1619"/>
                  <a:pt x="21338" y="1583"/>
                </a:cubicBezTo>
                <a:cubicBezTo>
                  <a:pt x="21351" y="1605"/>
                  <a:pt x="21365" y="1639"/>
                  <a:pt x="21373" y="1639"/>
                </a:cubicBezTo>
                <a:cubicBezTo>
                  <a:pt x="21373" y="1639"/>
                  <a:pt x="21373" y="1639"/>
                  <a:pt x="21374" y="1639"/>
                </a:cubicBezTo>
                <a:cubicBezTo>
                  <a:pt x="21391" y="1633"/>
                  <a:pt x="21410" y="1593"/>
                  <a:pt x="21422" y="1593"/>
                </a:cubicBezTo>
                <a:cubicBezTo>
                  <a:pt x="21424" y="1593"/>
                  <a:pt x="21425" y="1594"/>
                  <a:pt x="21427" y="1595"/>
                </a:cubicBezTo>
                <a:cubicBezTo>
                  <a:pt x="21445" y="1614"/>
                  <a:pt x="21457" y="1634"/>
                  <a:pt x="21473" y="1634"/>
                </a:cubicBezTo>
                <a:cubicBezTo>
                  <a:pt x="21481" y="1634"/>
                  <a:pt x="21489" y="1630"/>
                  <a:pt x="21499" y="1620"/>
                </a:cubicBezTo>
                <a:cubicBezTo>
                  <a:pt x="21517" y="1604"/>
                  <a:pt x="21551" y="1583"/>
                  <a:pt x="21573" y="1583"/>
                </a:cubicBezTo>
                <a:cubicBezTo>
                  <a:pt x="21580" y="1583"/>
                  <a:pt x="21586" y="1585"/>
                  <a:pt x="21590" y="1591"/>
                </a:cubicBezTo>
                <a:cubicBezTo>
                  <a:pt x="21617" y="1634"/>
                  <a:pt x="21643" y="1644"/>
                  <a:pt x="21668" y="1644"/>
                </a:cubicBezTo>
                <a:cubicBezTo>
                  <a:pt x="21689" y="1644"/>
                  <a:pt x="21709" y="1637"/>
                  <a:pt x="21729" y="1637"/>
                </a:cubicBezTo>
                <a:cubicBezTo>
                  <a:pt x="21740" y="1637"/>
                  <a:pt x="21750" y="1639"/>
                  <a:pt x="21760" y="1645"/>
                </a:cubicBezTo>
                <a:cubicBezTo>
                  <a:pt x="21777" y="1582"/>
                  <a:pt x="21791" y="1526"/>
                  <a:pt x="21812" y="1444"/>
                </a:cubicBezTo>
                <a:cubicBezTo>
                  <a:pt x="21824" y="1530"/>
                  <a:pt x="21831" y="1582"/>
                  <a:pt x="21841" y="1658"/>
                </a:cubicBezTo>
                <a:cubicBezTo>
                  <a:pt x="21861" y="1560"/>
                  <a:pt x="21877" y="1482"/>
                  <a:pt x="21897" y="1372"/>
                </a:cubicBezTo>
                <a:cubicBezTo>
                  <a:pt x="21924" y="1444"/>
                  <a:pt x="21937" y="1485"/>
                  <a:pt x="21953" y="1527"/>
                </a:cubicBezTo>
                <a:cubicBezTo>
                  <a:pt x="21959" y="1489"/>
                  <a:pt x="21965" y="1452"/>
                  <a:pt x="21972" y="1414"/>
                </a:cubicBezTo>
                <a:cubicBezTo>
                  <a:pt x="21983" y="1432"/>
                  <a:pt x="21990" y="1445"/>
                  <a:pt x="21997" y="1460"/>
                </a:cubicBezTo>
                <a:cubicBezTo>
                  <a:pt x="22009" y="1448"/>
                  <a:pt x="22021" y="1435"/>
                  <a:pt x="22036" y="1420"/>
                </a:cubicBezTo>
                <a:cubicBezTo>
                  <a:pt x="22044" y="1476"/>
                  <a:pt x="22052" y="1529"/>
                  <a:pt x="22058" y="1576"/>
                </a:cubicBezTo>
                <a:cubicBezTo>
                  <a:pt x="22073" y="1583"/>
                  <a:pt x="22088" y="1585"/>
                  <a:pt x="22103" y="1585"/>
                </a:cubicBezTo>
                <a:cubicBezTo>
                  <a:pt x="22128" y="1585"/>
                  <a:pt x="22152" y="1579"/>
                  <a:pt x="22175" y="1579"/>
                </a:cubicBezTo>
                <a:cubicBezTo>
                  <a:pt x="22206" y="1579"/>
                  <a:pt x="22236" y="1589"/>
                  <a:pt x="22265" y="1632"/>
                </a:cubicBezTo>
                <a:cubicBezTo>
                  <a:pt x="22290" y="1600"/>
                  <a:pt x="22318" y="1566"/>
                  <a:pt x="22345" y="1532"/>
                </a:cubicBezTo>
                <a:cubicBezTo>
                  <a:pt x="22369" y="1593"/>
                  <a:pt x="22374" y="1694"/>
                  <a:pt x="22431" y="1694"/>
                </a:cubicBezTo>
                <a:cubicBezTo>
                  <a:pt x="22432" y="1694"/>
                  <a:pt x="22434" y="1694"/>
                  <a:pt x="22436" y="1694"/>
                </a:cubicBezTo>
                <a:cubicBezTo>
                  <a:pt x="22442" y="1661"/>
                  <a:pt x="22448" y="1623"/>
                  <a:pt x="22455" y="1583"/>
                </a:cubicBezTo>
                <a:cubicBezTo>
                  <a:pt x="22467" y="1601"/>
                  <a:pt x="22477" y="1619"/>
                  <a:pt x="22489" y="1638"/>
                </a:cubicBezTo>
                <a:cubicBezTo>
                  <a:pt x="22499" y="1611"/>
                  <a:pt x="22509" y="1585"/>
                  <a:pt x="22521" y="1557"/>
                </a:cubicBezTo>
                <a:cubicBezTo>
                  <a:pt x="22509" y="1523"/>
                  <a:pt x="22496" y="1488"/>
                  <a:pt x="22483" y="1450"/>
                </a:cubicBezTo>
                <a:lnTo>
                  <a:pt x="22524" y="1366"/>
                </a:lnTo>
                <a:cubicBezTo>
                  <a:pt x="22537" y="1380"/>
                  <a:pt x="22552" y="1398"/>
                  <a:pt x="22568" y="1417"/>
                </a:cubicBezTo>
                <a:cubicBezTo>
                  <a:pt x="22586" y="1395"/>
                  <a:pt x="22603" y="1373"/>
                  <a:pt x="22620" y="1352"/>
                </a:cubicBezTo>
                <a:cubicBezTo>
                  <a:pt x="22630" y="1361"/>
                  <a:pt x="22639" y="1366"/>
                  <a:pt x="22648" y="1374"/>
                </a:cubicBezTo>
                <a:cubicBezTo>
                  <a:pt x="22654" y="1383"/>
                  <a:pt x="22661" y="1395"/>
                  <a:pt x="22661" y="1395"/>
                </a:cubicBezTo>
                <a:cubicBezTo>
                  <a:pt x="22661" y="1395"/>
                  <a:pt x="22661" y="1395"/>
                  <a:pt x="22661" y="1395"/>
                </a:cubicBezTo>
                <a:cubicBezTo>
                  <a:pt x="22699" y="1365"/>
                  <a:pt x="22737" y="1353"/>
                  <a:pt x="22775" y="1353"/>
                </a:cubicBezTo>
                <a:cubicBezTo>
                  <a:pt x="22861" y="1353"/>
                  <a:pt x="22946" y="1414"/>
                  <a:pt x="23030" y="1466"/>
                </a:cubicBezTo>
                <a:cubicBezTo>
                  <a:pt x="23051" y="1444"/>
                  <a:pt x="23071" y="1432"/>
                  <a:pt x="23090" y="1432"/>
                </a:cubicBezTo>
                <a:cubicBezTo>
                  <a:pt x="23105" y="1432"/>
                  <a:pt x="23120" y="1440"/>
                  <a:pt x="23135" y="1454"/>
                </a:cubicBezTo>
                <a:cubicBezTo>
                  <a:pt x="23170" y="1420"/>
                  <a:pt x="23204" y="1407"/>
                  <a:pt x="23237" y="1407"/>
                </a:cubicBezTo>
                <a:cubicBezTo>
                  <a:pt x="23308" y="1407"/>
                  <a:pt x="23373" y="1465"/>
                  <a:pt x="23427" y="1505"/>
                </a:cubicBezTo>
                <a:cubicBezTo>
                  <a:pt x="23497" y="1482"/>
                  <a:pt x="23547" y="1466"/>
                  <a:pt x="23600" y="1448"/>
                </a:cubicBezTo>
                <a:cubicBezTo>
                  <a:pt x="23611" y="1419"/>
                  <a:pt x="23626" y="1385"/>
                  <a:pt x="23636" y="1361"/>
                </a:cubicBezTo>
                <a:cubicBezTo>
                  <a:pt x="23669" y="1432"/>
                  <a:pt x="23702" y="1505"/>
                  <a:pt x="23733" y="1570"/>
                </a:cubicBezTo>
                <a:cubicBezTo>
                  <a:pt x="23766" y="1532"/>
                  <a:pt x="23791" y="1502"/>
                  <a:pt x="23817" y="1472"/>
                </a:cubicBezTo>
                <a:cubicBezTo>
                  <a:pt x="23846" y="1510"/>
                  <a:pt x="23874" y="1526"/>
                  <a:pt x="23901" y="1526"/>
                </a:cubicBezTo>
                <a:cubicBezTo>
                  <a:pt x="23935" y="1526"/>
                  <a:pt x="23968" y="1500"/>
                  <a:pt x="24000" y="1461"/>
                </a:cubicBezTo>
                <a:cubicBezTo>
                  <a:pt x="24019" y="1482"/>
                  <a:pt x="24039" y="1502"/>
                  <a:pt x="24056" y="1520"/>
                </a:cubicBezTo>
                <a:cubicBezTo>
                  <a:pt x="24093" y="1513"/>
                  <a:pt x="24096" y="1407"/>
                  <a:pt x="24132" y="1407"/>
                </a:cubicBezTo>
                <a:cubicBezTo>
                  <a:pt x="24138" y="1407"/>
                  <a:pt x="24146" y="1410"/>
                  <a:pt x="24156" y="1419"/>
                </a:cubicBezTo>
                <a:cubicBezTo>
                  <a:pt x="24163" y="1470"/>
                  <a:pt x="24170" y="1522"/>
                  <a:pt x="24178" y="1570"/>
                </a:cubicBezTo>
                <a:cubicBezTo>
                  <a:pt x="24211" y="1530"/>
                  <a:pt x="24245" y="1509"/>
                  <a:pt x="24279" y="1509"/>
                </a:cubicBezTo>
                <a:cubicBezTo>
                  <a:pt x="24309" y="1509"/>
                  <a:pt x="24339" y="1524"/>
                  <a:pt x="24370" y="1555"/>
                </a:cubicBezTo>
                <a:cubicBezTo>
                  <a:pt x="24397" y="1581"/>
                  <a:pt x="24437" y="1622"/>
                  <a:pt x="24458" y="1622"/>
                </a:cubicBezTo>
                <a:cubicBezTo>
                  <a:pt x="24462" y="1622"/>
                  <a:pt x="24465" y="1620"/>
                  <a:pt x="24468" y="1616"/>
                </a:cubicBezTo>
                <a:cubicBezTo>
                  <a:pt x="24488" y="1580"/>
                  <a:pt x="24511" y="1572"/>
                  <a:pt x="24535" y="1572"/>
                </a:cubicBezTo>
                <a:cubicBezTo>
                  <a:pt x="24554" y="1572"/>
                  <a:pt x="24574" y="1577"/>
                  <a:pt x="24593" y="1577"/>
                </a:cubicBezTo>
                <a:cubicBezTo>
                  <a:pt x="24608" y="1577"/>
                  <a:pt x="24622" y="1574"/>
                  <a:pt x="24635" y="1563"/>
                </a:cubicBezTo>
                <a:cubicBezTo>
                  <a:pt x="24646" y="1580"/>
                  <a:pt x="24656" y="1598"/>
                  <a:pt x="24666" y="1617"/>
                </a:cubicBezTo>
                <a:cubicBezTo>
                  <a:pt x="24671" y="1561"/>
                  <a:pt x="24674" y="1507"/>
                  <a:pt x="24678" y="1411"/>
                </a:cubicBezTo>
                <a:cubicBezTo>
                  <a:pt x="24697" y="1527"/>
                  <a:pt x="24706" y="1579"/>
                  <a:pt x="24712" y="1619"/>
                </a:cubicBezTo>
                <a:lnTo>
                  <a:pt x="24810" y="1619"/>
                </a:lnTo>
                <a:cubicBezTo>
                  <a:pt x="24813" y="1578"/>
                  <a:pt x="24816" y="1547"/>
                  <a:pt x="24819" y="1513"/>
                </a:cubicBezTo>
                <a:cubicBezTo>
                  <a:pt x="24835" y="1536"/>
                  <a:pt x="24846" y="1552"/>
                  <a:pt x="24856" y="1569"/>
                </a:cubicBezTo>
                <a:cubicBezTo>
                  <a:pt x="24862" y="1530"/>
                  <a:pt x="24868" y="1497"/>
                  <a:pt x="24875" y="1448"/>
                </a:cubicBezTo>
                <a:cubicBezTo>
                  <a:pt x="24888" y="1501"/>
                  <a:pt x="24897" y="1533"/>
                  <a:pt x="24909" y="1580"/>
                </a:cubicBezTo>
                <a:cubicBezTo>
                  <a:pt x="24931" y="1560"/>
                  <a:pt x="24950" y="1542"/>
                  <a:pt x="24969" y="1526"/>
                </a:cubicBezTo>
                <a:cubicBezTo>
                  <a:pt x="24980" y="1544"/>
                  <a:pt x="24987" y="1558"/>
                  <a:pt x="24990" y="1564"/>
                </a:cubicBezTo>
                <a:cubicBezTo>
                  <a:pt x="25009" y="1544"/>
                  <a:pt x="25027" y="1525"/>
                  <a:pt x="25035" y="1513"/>
                </a:cubicBezTo>
                <a:cubicBezTo>
                  <a:pt x="25063" y="1566"/>
                  <a:pt x="25084" y="1603"/>
                  <a:pt x="25116" y="1663"/>
                </a:cubicBezTo>
                <a:cubicBezTo>
                  <a:pt x="25118" y="1570"/>
                  <a:pt x="25118" y="1517"/>
                  <a:pt x="25118" y="1439"/>
                </a:cubicBezTo>
                <a:cubicBezTo>
                  <a:pt x="25165" y="1541"/>
                  <a:pt x="25205" y="1623"/>
                  <a:pt x="25233" y="1680"/>
                </a:cubicBezTo>
                <a:lnTo>
                  <a:pt x="25365" y="1680"/>
                </a:lnTo>
                <a:cubicBezTo>
                  <a:pt x="25380" y="1645"/>
                  <a:pt x="25394" y="1611"/>
                  <a:pt x="25412" y="1569"/>
                </a:cubicBezTo>
                <a:lnTo>
                  <a:pt x="25503" y="1569"/>
                </a:lnTo>
                <a:cubicBezTo>
                  <a:pt x="25517" y="1510"/>
                  <a:pt x="25528" y="1455"/>
                  <a:pt x="25534" y="1423"/>
                </a:cubicBezTo>
                <a:cubicBezTo>
                  <a:pt x="25574" y="1392"/>
                  <a:pt x="25605" y="1369"/>
                  <a:pt x="25637" y="1342"/>
                </a:cubicBezTo>
                <a:cubicBezTo>
                  <a:pt x="25655" y="1360"/>
                  <a:pt x="25675" y="1389"/>
                  <a:pt x="25696" y="1397"/>
                </a:cubicBezTo>
                <a:cubicBezTo>
                  <a:pt x="25706" y="1400"/>
                  <a:pt x="25716" y="1401"/>
                  <a:pt x="25725" y="1401"/>
                </a:cubicBezTo>
                <a:cubicBezTo>
                  <a:pt x="25741" y="1401"/>
                  <a:pt x="25756" y="1398"/>
                  <a:pt x="25768" y="1398"/>
                </a:cubicBezTo>
                <a:cubicBezTo>
                  <a:pt x="25781" y="1452"/>
                  <a:pt x="25789" y="1480"/>
                  <a:pt x="25795" y="1508"/>
                </a:cubicBezTo>
                <a:cubicBezTo>
                  <a:pt x="25800" y="1505"/>
                  <a:pt x="25808" y="1502"/>
                  <a:pt x="25814" y="1498"/>
                </a:cubicBezTo>
                <a:cubicBezTo>
                  <a:pt x="25799" y="1411"/>
                  <a:pt x="25784" y="1324"/>
                  <a:pt x="25768" y="1238"/>
                </a:cubicBezTo>
                <a:cubicBezTo>
                  <a:pt x="25774" y="1233"/>
                  <a:pt x="25780" y="1229"/>
                  <a:pt x="25786" y="1224"/>
                </a:cubicBezTo>
                <a:cubicBezTo>
                  <a:pt x="25818" y="1319"/>
                  <a:pt x="25852" y="1413"/>
                  <a:pt x="25884" y="1507"/>
                </a:cubicBezTo>
                <a:cubicBezTo>
                  <a:pt x="25887" y="1491"/>
                  <a:pt x="25890" y="1476"/>
                  <a:pt x="25893" y="1460"/>
                </a:cubicBezTo>
                <a:cubicBezTo>
                  <a:pt x="25896" y="1438"/>
                  <a:pt x="25901" y="1416"/>
                  <a:pt x="25903" y="1394"/>
                </a:cubicBezTo>
                <a:cubicBezTo>
                  <a:pt x="25947" y="1427"/>
                  <a:pt x="25964" y="1441"/>
                  <a:pt x="25988" y="1441"/>
                </a:cubicBezTo>
                <a:cubicBezTo>
                  <a:pt x="26005" y="1441"/>
                  <a:pt x="26025" y="1434"/>
                  <a:pt x="26059" y="1423"/>
                </a:cubicBezTo>
                <a:cubicBezTo>
                  <a:pt x="26061" y="1423"/>
                  <a:pt x="26062" y="1423"/>
                  <a:pt x="26063" y="1423"/>
                </a:cubicBezTo>
                <a:cubicBezTo>
                  <a:pt x="26071" y="1423"/>
                  <a:pt x="26080" y="1431"/>
                  <a:pt x="26089" y="1432"/>
                </a:cubicBezTo>
                <a:cubicBezTo>
                  <a:pt x="26166" y="1437"/>
                  <a:pt x="26244" y="1450"/>
                  <a:pt x="26321" y="1450"/>
                </a:cubicBezTo>
                <a:cubicBezTo>
                  <a:pt x="26349" y="1450"/>
                  <a:pt x="26377" y="1448"/>
                  <a:pt x="26405" y="1444"/>
                </a:cubicBezTo>
                <a:cubicBezTo>
                  <a:pt x="26427" y="1440"/>
                  <a:pt x="26447" y="1400"/>
                  <a:pt x="26472" y="1400"/>
                </a:cubicBezTo>
                <a:cubicBezTo>
                  <a:pt x="26480" y="1400"/>
                  <a:pt x="26489" y="1405"/>
                  <a:pt x="26499" y="1417"/>
                </a:cubicBezTo>
                <a:cubicBezTo>
                  <a:pt x="26506" y="1425"/>
                  <a:pt x="26512" y="1428"/>
                  <a:pt x="26518" y="1428"/>
                </a:cubicBezTo>
                <a:cubicBezTo>
                  <a:pt x="26540" y="1428"/>
                  <a:pt x="26558" y="1384"/>
                  <a:pt x="26575" y="1384"/>
                </a:cubicBezTo>
                <a:cubicBezTo>
                  <a:pt x="26580" y="1384"/>
                  <a:pt x="26584" y="1388"/>
                  <a:pt x="26589" y="1398"/>
                </a:cubicBezTo>
                <a:cubicBezTo>
                  <a:pt x="26608" y="1436"/>
                  <a:pt x="26626" y="1446"/>
                  <a:pt x="26644" y="1446"/>
                </a:cubicBezTo>
                <a:cubicBezTo>
                  <a:pt x="26668" y="1446"/>
                  <a:pt x="26692" y="1426"/>
                  <a:pt x="26716" y="1426"/>
                </a:cubicBezTo>
                <a:cubicBezTo>
                  <a:pt x="26729" y="1426"/>
                  <a:pt x="26742" y="1432"/>
                  <a:pt x="26755" y="1451"/>
                </a:cubicBezTo>
                <a:cubicBezTo>
                  <a:pt x="26769" y="1403"/>
                  <a:pt x="26787" y="1389"/>
                  <a:pt x="26807" y="1389"/>
                </a:cubicBezTo>
                <a:cubicBezTo>
                  <a:pt x="26835" y="1389"/>
                  <a:pt x="26867" y="1417"/>
                  <a:pt x="26897" y="1417"/>
                </a:cubicBezTo>
                <a:cubicBezTo>
                  <a:pt x="26908" y="1417"/>
                  <a:pt x="26919" y="1413"/>
                  <a:pt x="26929" y="1402"/>
                </a:cubicBezTo>
                <a:cubicBezTo>
                  <a:pt x="26937" y="1394"/>
                  <a:pt x="26947" y="1390"/>
                  <a:pt x="26958" y="1390"/>
                </a:cubicBezTo>
                <a:cubicBezTo>
                  <a:pt x="26990" y="1390"/>
                  <a:pt x="27031" y="1421"/>
                  <a:pt x="27060" y="1429"/>
                </a:cubicBezTo>
                <a:cubicBezTo>
                  <a:pt x="27108" y="1413"/>
                  <a:pt x="27150" y="1399"/>
                  <a:pt x="27188" y="1386"/>
                </a:cubicBezTo>
                <a:cubicBezTo>
                  <a:pt x="27201" y="1441"/>
                  <a:pt x="27208" y="1473"/>
                  <a:pt x="27217" y="1508"/>
                </a:cubicBezTo>
                <a:cubicBezTo>
                  <a:pt x="27236" y="1467"/>
                  <a:pt x="27253" y="1432"/>
                  <a:pt x="27272" y="1391"/>
                </a:cubicBezTo>
                <a:cubicBezTo>
                  <a:pt x="27288" y="1430"/>
                  <a:pt x="27303" y="1469"/>
                  <a:pt x="27317" y="1505"/>
                </a:cubicBezTo>
                <a:cubicBezTo>
                  <a:pt x="27363" y="1438"/>
                  <a:pt x="27438" y="1458"/>
                  <a:pt x="27456" y="1348"/>
                </a:cubicBezTo>
                <a:lnTo>
                  <a:pt x="27563" y="1348"/>
                </a:lnTo>
                <a:cubicBezTo>
                  <a:pt x="27554" y="1423"/>
                  <a:pt x="27548" y="1483"/>
                  <a:pt x="27535" y="1601"/>
                </a:cubicBezTo>
                <a:cubicBezTo>
                  <a:pt x="27581" y="1541"/>
                  <a:pt x="27603" y="1513"/>
                  <a:pt x="27617" y="1494"/>
                </a:cubicBezTo>
                <a:cubicBezTo>
                  <a:pt x="27606" y="1432"/>
                  <a:pt x="27595" y="1388"/>
                  <a:pt x="27585" y="1339"/>
                </a:cubicBezTo>
                <a:cubicBezTo>
                  <a:pt x="27607" y="1336"/>
                  <a:pt x="27616" y="1335"/>
                  <a:pt x="27625" y="1335"/>
                </a:cubicBezTo>
                <a:cubicBezTo>
                  <a:pt x="27640" y="1376"/>
                  <a:pt x="27654" y="1416"/>
                  <a:pt x="27679" y="1488"/>
                </a:cubicBezTo>
                <a:cubicBezTo>
                  <a:pt x="27694" y="1416"/>
                  <a:pt x="27703" y="1374"/>
                  <a:pt x="27712" y="1335"/>
                </a:cubicBezTo>
                <a:cubicBezTo>
                  <a:pt x="27725" y="1335"/>
                  <a:pt x="27738" y="1335"/>
                  <a:pt x="27751" y="1332"/>
                </a:cubicBezTo>
                <a:cubicBezTo>
                  <a:pt x="27754" y="1314"/>
                  <a:pt x="27760" y="1298"/>
                  <a:pt x="27766" y="1283"/>
                </a:cubicBezTo>
                <a:cubicBezTo>
                  <a:pt x="27769" y="1289"/>
                  <a:pt x="27772" y="1295"/>
                  <a:pt x="27775" y="1301"/>
                </a:cubicBezTo>
                <a:cubicBezTo>
                  <a:pt x="27769" y="1314"/>
                  <a:pt x="27762" y="1327"/>
                  <a:pt x="27756" y="1341"/>
                </a:cubicBezTo>
                <a:cubicBezTo>
                  <a:pt x="27753" y="1337"/>
                  <a:pt x="27752" y="1334"/>
                  <a:pt x="27751" y="1332"/>
                </a:cubicBezTo>
                <a:lnTo>
                  <a:pt x="27751" y="1332"/>
                </a:lnTo>
                <a:cubicBezTo>
                  <a:pt x="27756" y="1388"/>
                  <a:pt x="27760" y="1441"/>
                  <a:pt x="27766" y="1547"/>
                </a:cubicBezTo>
                <a:cubicBezTo>
                  <a:pt x="27785" y="1460"/>
                  <a:pt x="27793" y="1422"/>
                  <a:pt x="27801" y="1380"/>
                </a:cubicBezTo>
                <a:cubicBezTo>
                  <a:pt x="27834" y="1411"/>
                  <a:pt x="27857" y="1433"/>
                  <a:pt x="27884" y="1458"/>
                </a:cubicBezTo>
                <a:cubicBezTo>
                  <a:pt x="27893" y="1410"/>
                  <a:pt x="27898" y="1372"/>
                  <a:pt x="27907" y="1317"/>
                </a:cubicBezTo>
                <a:cubicBezTo>
                  <a:pt x="27934" y="1424"/>
                  <a:pt x="27957" y="1519"/>
                  <a:pt x="27984" y="1623"/>
                </a:cubicBezTo>
                <a:cubicBezTo>
                  <a:pt x="27993" y="1571"/>
                  <a:pt x="28007" y="1555"/>
                  <a:pt x="28022" y="1555"/>
                </a:cubicBezTo>
                <a:cubicBezTo>
                  <a:pt x="28045" y="1555"/>
                  <a:pt x="28072" y="1590"/>
                  <a:pt x="28096" y="1590"/>
                </a:cubicBezTo>
                <a:cubicBezTo>
                  <a:pt x="28100" y="1590"/>
                  <a:pt x="28104" y="1589"/>
                  <a:pt x="28107" y="1586"/>
                </a:cubicBezTo>
                <a:cubicBezTo>
                  <a:pt x="28156" y="1557"/>
                  <a:pt x="28210" y="1557"/>
                  <a:pt x="28263" y="1544"/>
                </a:cubicBezTo>
                <a:cubicBezTo>
                  <a:pt x="28263" y="1492"/>
                  <a:pt x="28265" y="1441"/>
                  <a:pt x="28266" y="1382"/>
                </a:cubicBezTo>
                <a:cubicBezTo>
                  <a:pt x="28285" y="1413"/>
                  <a:pt x="28300" y="1433"/>
                  <a:pt x="28309" y="1447"/>
                </a:cubicBezTo>
                <a:cubicBezTo>
                  <a:pt x="28353" y="1414"/>
                  <a:pt x="28387" y="1389"/>
                  <a:pt x="28419" y="1366"/>
                </a:cubicBezTo>
                <a:cubicBezTo>
                  <a:pt x="28422" y="1335"/>
                  <a:pt x="28425" y="1305"/>
                  <a:pt x="28431" y="1255"/>
                </a:cubicBezTo>
                <a:cubicBezTo>
                  <a:pt x="28446" y="1314"/>
                  <a:pt x="28453" y="1347"/>
                  <a:pt x="28465" y="1389"/>
                </a:cubicBezTo>
                <a:cubicBezTo>
                  <a:pt x="28497" y="1385"/>
                  <a:pt x="28531" y="1382"/>
                  <a:pt x="28555" y="1379"/>
                </a:cubicBezTo>
                <a:cubicBezTo>
                  <a:pt x="28562" y="1329"/>
                  <a:pt x="28565" y="1304"/>
                  <a:pt x="28574" y="1242"/>
                </a:cubicBezTo>
                <a:cubicBezTo>
                  <a:pt x="28588" y="1338"/>
                  <a:pt x="28596" y="1391"/>
                  <a:pt x="28603" y="1439"/>
                </a:cubicBezTo>
                <a:cubicBezTo>
                  <a:pt x="28618" y="1442"/>
                  <a:pt x="28627" y="1442"/>
                  <a:pt x="28636" y="1444"/>
                </a:cubicBezTo>
                <a:cubicBezTo>
                  <a:pt x="28646" y="1402"/>
                  <a:pt x="28655" y="1361"/>
                  <a:pt x="28674" y="1274"/>
                </a:cubicBezTo>
                <a:cubicBezTo>
                  <a:pt x="28702" y="1339"/>
                  <a:pt x="28718" y="1376"/>
                  <a:pt x="28739" y="1422"/>
                </a:cubicBezTo>
                <a:cubicBezTo>
                  <a:pt x="28714" y="1441"/>
                  <a:pt x="28697" y="1452"/>
                  <a:pt x="28677" y="1467"/>
                </a:cubicBezTo>
                <a:cubicBezTo>
                  <a:pt x="28703" y="1507"/>
                  <a:pt x="28725" y="1539"/>
                  <a:pt x="28744" y="1567"/>
                </a:cubicBezTo>
                <a:cubicBezTo>
                  <a:pt x="28768" y="1533"/>
                  <a:pt x="28784" y="1510"/>
                  <a:pt x="28789" y="1505"/>
                </a:cubicBezTo>
                <a:cubicBezTo>
                  <a:pt x="28819" y="1536"/>
                  <a:pt x="28840" y="1558"/>
                  <a:pt x="28850" y="1569"/>
                </a:cubicBezTo>
                <a:cubicBezTo>
                  <a:pt x="28844" y="1614"/>
                  <a:pt x="28842" y="1636"/>
                  <a:pt x="28839" y="1660"/>
                </a:cubicBezTo>
                <a:cubicBezTo>
                  <a:pt x="28921" y="1529"/>
                  <a:pt x="29027" y="1530"/>
                  <a:pt x="29106" y="1433"/>
                </a:cubicBezTo>
                <a:cubicBezTo>
                  <a:pt x="29130" y="1482"/>
                  <a:pt x="29152" y="1501"/>
                  <a:pt x="29171" y="1501"/>
                </a:cubicBezTo>
                <a:cubicBezTo>
                  <a:pt x="29195" y="1501"/>
                  <a:pt x="29216" y="1473"/>
                  <a:pt x="29236" y="1436"/>
                </a:cubicBezTo>
                <a:cubicBezTo>
                  <a:pt x="29265" y="1464"/>
                  <a:pt x="29291" y="1499"/>
                  <a:pt x="29316" y="1499"/>
                </a:cubicBezTo>
                <a:cubicBezTo>
                  <a:pt x="29331" y="1499"/>
                  <a:pt x="29345" y="1487"/>
                  <a:pt x="29359" y="1454"/>
                </a:cubicBezTo>
                <a:cubicBezTo>
                  <a:pt x="29365" y="1442"/>
                  <a:pt x="29373" y="1435"/>
                  <a:pt x="29381" y="1435"/>
                </a:cubicBezTo>
                <a:cubicBezTo>
                  <a:pt x="29393" y="1435"/>
                  <a:pt x="29405" y="1452"/>
                  <a:pt x="29409" y="1497"/>
                </a:cubicBezTo>
                <a:cubicBezTo>
                  <a:pt x="29440" y="1505"/>
                  <a:pt x="29468" y="1491"/>
                  <a:pt x="29502" y="1529"/>
                </a:cubicBezTo>
                <a:cubicBezTo>
                  <a:pt x="29506" y="1533"/>
                  <a:pt x="29510" y="1535"/>
                  <a:pt x="29515" y="1535"/>
                </a:cubicBezTo>
                <a:cubicBezTo>
                  <a:pt x="29536" y="1535"/>
                  <a:pt x="29566" y="1503"/>
                  <a:pt x="29582" y="1503"/>
                </a:cubicBezTo>
                <a:cubicBezTo>
                  <a:pt x="29585" y="1503"/>
                  <a:pt x="29588" y="1505"/>
                  <a:pt x="29590" y="1508"/>
                </a:cubicBezTo>
                <a:cubicBezTo>
                  <a:pt x="29601" y="1530"/>
                  <a:pt x="29610" y="1537"/>
                  <a:pt x="29616" y="1537"/>
                </a:cubicBezTo>
                <a:cubicBezTo>
                  <a:pt x="29632" y="1537"/>
                  <a:pt x="29640" y="1498"/>
                  <a:pt x="29654" y="1498"/>
                </a:cubicBezTo>
                <a:cubicBezTo>
                  <a:pt x="29654" y="1498"/>
                  <a:pt x="29655" y="1498"/>
                  <a:pt x="29655" y="1498"/>
                </a:cubicBezTo>
                <a:cubicBezTo>
                  <a:pt x="29678" y="1503"/>
                  <a:pt x="29708" y="1536"/>
                  <a:pt x="29728" y="1536"/>
                </a:cubicBezTo>
                <a:cubicBezTo>
                  <a:pt x="29732" y="1536"/>
                  <a:pt x="29736" y="1535"/>
                  <a:pt x="29739" y="1532"/>
                </a:cubicBezTo>
                <a:cubicBezTo>
                  <a:pt x="29772" y="1500"/>
                  <a:pt x="29806" y="1491"/>
                  <a:pt x="29842" y="1491"/>
                </a:cubicBezTo>
                <a:cubicBezTo>
                  <a:pt x="29881" y="1491"/>
                  <a:pt x="29920" y="1501"/>
                  <a:pt x="29959" y="1501"/>
                </a:cubicBezTo>
                <a:cubicBezTo>
                  <a:pt x="29970" y="1501"/>
                  <a:pt x="29982" y="1500"/>
                  <a:pt x="29993" y="1498"/>
                </a:cubicBezTo>
                <a:cubicBezTo>
                  <a:pt x="29994" y="1498"/>
                  <a:pt x="29995" y="1498"/>
                  <a:pt x="29995" y="1498"/>
                </a:cubicBezTo>
                <a:cubicBezTo>
                  <a:pt x="30010" y="1498"/>
                  <a:pt x="30027" y="1530"/>
                  <a:pt x="30042" y="1547"/>
                </a:cubicBezTo>
                <a:cubicBezTo>
                  <a:pt x="30055" y="1516"/>
                  <a:pt x="30070" y="1482"/>
                  <a:pt x="30083" y="1450"/>
                </a:cubicBezTo>
                <a:cubicBezTo>
                  <a:pt x="30112" y="1490"/>
                  <a:pt x="30141" y="1499"/>
                  <a:pt x="30170" y="1499"/>
                </a:cubicBezTo>
                <a:cubicBezTo>
                  <a:pt x="30197" y="1499"/>
                  <a:pt x="30224" y="1491"/>
                  <a:pt x="30251" y="1491"/>
                </a:cubicBezTo>
                <a:cubicBezTo>
                  <a:pt x="30252" y="1491"/>
                  <a:pt x="30253" y="1491"/>
                  <a:pt x="30254" y="1491"/>
                </a:cubicBezTo>
                <a:cubicBezTo>
                  <a:pt x="30300" y="1492"/>
                  <a:pt x="30345" y="1494"/>
                  <a:pt x="30392" y="1530"/>
                </a:cubicBezTo>
                <a:cubicBezTo>
                  <a:pt x="30394" y="1532"/>
                  <a:pt x="30396" y="1532"/>
                  <a:pt x="30397" y="1532"/>
                </a:cubicBezTo>
                <a:cubicBezTo>
                  <a:pt x="30402" y="1532"/>
                  <a:pt x="30407" y="1529"/>
                  <a:pt x="30413" y="1529"/>
                </a:cubicBezTo>
                <a:cubicBezTo>
                  <a:pt x="30411" y="1483"/>
                  <a:pt x="30411" y="1439"/>
                  <a:pt x="30411" y="1398"/>
                </a:cubicBezTo>
                <a:cubicBezTo>
                  <a:pt x="30439" y="1372"/>
                  <a:pt x="30464" y="1347"/>
                  <a:pt x="30494" y="1319"/>
                </a:cubicBezTo>
                <a:cubicBezTo>
                  <a:pt x="30514" y="1368"/>
                  <a:pt x="30532" y="1384"/>
                  <a:pt x="30549" y="1384"/>
                </a:cubicBezTo>
                <a:cubicBezTo>
                  <a:pt x="30583" y="1384"/>
                  <a:pt x="30615" y="1323"/>
                  <a:pt x="30654" y="1323"/>
                </a:cubicBezTo>
                <a:cubicBezTo>
                  <a:pt x="30660" y="1323"/>
                  <a:pt x="30666" y="1324"/>
                  <a:pt x="30672" y="1327"/>
                </a:cubicBezTo>
                <a:cubicBezTo>
                  <a:pt x="30686" y="1357"/>
                  <a:pt x="30706" y="1401"/>
                  <a:pt x="30734" y="1464"/>
                </a:cubicBezTo>
                <a:cubicBezTo>
                  <a:pt x="30750" y="1405"/>
                  <a:pt x="30763" y="1361"/>
                  <a:pt x="30764" y="1354"/>
                </a:cubicBezTo>
                <a:cubicBezTo>
                  <a:pt x="30801" y="1358"/>
                  <a:pt x="30827" y="1367"/>
                  <a:pt x="30850" y="1367"/>
                </a:cubicBezTo>
                <a:cubicBezTo>
                  <a:pt x="30856" y="1367"/>
                  <a:pt x="30863" y="1366"/>
                  <a:pt x="30869" y="1364"/>
                </a:cubicBezTo>
                <a:cubicBezTo>
                  <a:pt x="30879" y="1362"/>
                  <a:pt x="30882" y="1339"/>
                  <a:pt x="30893" y="1339"/>
                </a:cubicBezTo>
                <a:cubicBezTo>
                  <a:pt x="30897" y="1339"/>
                  <a:pt x="30902" y="1342"/>
                  <a:pt x="30909" y="1349"/>
                </a:cubicBezTo>
                <a:cubicBezTo>
                  <a:pt x="30912" y="1354"/>
                  <a:pt x="30917" y="1355"/>
                  <a:pt x="30922" y="1355"/>
                </a:cubicBezTo>
                <a:cubicBezTo>
                  <a:pt x="30937" y="1355"/>
                  <a:pt x="30956" y="1340"/>
                  <a:pt x="30970" y="1340"/>
                </a:cubicBezTo>
                <a:cubicBezTo>
                  <a:pt x="30975" y="1340"/>
                  <a:pt x="30979" y="1342"/>
                  <a:pt x="30982" y="1347"/>
                </a:cubicBezTo>
                <a:cubicBezTo>
                  <a:pt x="31002" y="1374"/>
                  <a:pt x="31019" y="1381"/>
                  <a:pt x="31037" y="1381"/>
                </a:cubicBezTo>
                <a:cubicBezTo>
                  <a:pt x="31054" y="1381"/>
                  <a:pt x="31071" y="1374"/>
                  <a:pt x="31089" y="1374"/>
                </a:cubicBezTo>
                <a:cubicBezTo>
                  <a:pt x="31089" y="1374"/>
                  <a:pt x="31090" y="1374"/>
                  <a:pt x="31091" y="1374"/>
                </a:cubicBezTo>
                <a:cubicBezTo>
                  <a:pt x="31127" y="1377"/>
                  <a:pt x="31162" y="1378"/>
                  <a:pt x="31198" y="1378"/>
                </a:cubicBezTo>
                <a:cubicBezTo>
                  <a:pt x="31239" y="1378"/>
                  <a:pt x="31281" y="1377"/>
                  <a:pt x="31323" y="1377"/>
                </a:cubicBezTo>
                <a:cubicBezTo>
                  <a:pt x="31333" y="1377"/>
                  <a:pt x="31344" y="1377"/>
                  <a:pt x="31354" y="1377"/>
                </a:cubicBezTo>
                <a:cubicBezTo>
                  <a:pt x="31362" y="1377"/>
                  <a:pt x="31371" y="1391"/>
                  <a:pt x="31379" y="1398"/>
                </a:cubicBezTo>
                <a:cubicBezTo>
                  <a:pt x="31384" y="1424"/>
                  <a:pt x="31388" y="1450"/>
                  <a:pt x="31394" y="1483"/>
                </a:cubicBezTo>
                <a:cubicBezTo>
                  <a:pt x="31413" y="1463"/>
                  <a:pt x="31429" y="1445"/>
                  <a:pt x="31447" y="1424"/>
                </a:cubicBezTo>
                <a:cubicBezTo>
                  <a:pt x="31474" y="1469"/>
                  <a:pt x="31500" y="1511"/>
                  <a:pt x="31535" y="1567"/>
                </a:cubicBezTo>
                <a:cubicBezTo>
                  <a:pt x="31560" y="1533"/>
                  <a:pt x="31585" y="1501"/>
                  <a:pt x="31610" y="1469"/>
                </a:cubicBezTo>
                <a:cubicBezTo>
                  <a:pt x="31596" y="1432"/>
                  <a:pt x="31587" y="1414"/>
                  <a:pt x="31565" y="1366"/>
                </a:cubicBezTo>
                <a:lnTo>
                  <a:pt x="31565" y="1366"/>
                </a:lnTo>
                <a:cubicBezTo>
                  <a:pt x="31634" y="1380"/>
                  <a:pt x="31685" y="1391"/>
                  <a:pt x="31744" y="1404"/>
                </a:cubicBezTo>
                <a:cubicBezTo>
                  <a:pt x="31759" y="1369"/>
                  <a:pt x="31783" y="1316"/>
                  <a:pt x="31803" y="1264"/>
                </a:cubicBezTo>
                <a:cubicBezTo>
                  <a:pt x="31903" y="1447"/>
                  <a:pt x="32021" y="1419"/>
                  <a:pt x="32130" y="1494"/>
                </a:cubicBezTo>
                <a:cubicBezTo>
                  <a:pt x="32136" y="1442"/>
                  <a:pt x="32139" y="1410"/>
                  <a:pt x="32143" y="1372"/>
                </a:cubicBezTo>
                <a:cubicBezTo>
                  <a:pt x="32189" y="1427"/>
                  <a:pt x="32231" y="1480"/>
                  <a:pt x="32272" y="1530"/>
                </a:cubicBezTo>
                <a:cubicBezTo>
                  <a:pt x="32350" y="1529"/>
                  <a:pt x="32427" y="1529"/>
                  <a:pt x="32511" y="1529"/>
                </a:cubicBezTo>
                <a:cubicBezTo>
                  <a:pt x="32495" y="1495"/>
                  <a:pt x="32484" y="1476"/>
                  <a:pt x="32467" y="1441"/>
                </a:cubicBezTo>
                <a:cubicBezTo>
                  <a:pt x="32528" y="1383"/>
                  <a:pt x="32587" y="1327"/>
                  <a:pt x="32648" y="1270"/>
                </a:cubicBezTo>
                <a:cubicBezTo>
                  <a:pt x="32656" y="1282"/>
                  <a:pt x="32671" y="1304"/>
                  <a:pt x="32683" y="1320"/>
                </a:cubicBezTo>
                <a:cubicBezTo>
                  <a:pt x="32709" y="1292"/>
                  <a:pt x="32730" y="1270"/>
                  <a:pt x="32754" y="1245"/>
                </a:cubicBezTo>
                <a:cubicBezTo>
                  <a:pt x="32767" y="1295"/>
                  <a:pt x="32774" y="1327"/>
                  <a:pt x="32786" y="1372"/>
                </a:cubicBezTo>
                <a:cubicBezTo>
                  <a:pt x="32801" y="1366"/>
                  <a:pt x="32815" y="1360"/>
                  <a:pt x="32836" y="1351"/>
                </a:cubicBezTo>
                <a:cubicBezTo>
                  <a:pt x="32821" y="1294"/>
                  <a:pt x="32809" y="1251"/>
                  <a:pt x="32789" y="1176"/>
                </a:cubicBezTo>
                <a:lnTo>
                  <a:pt x="32789" y="1176"/>
                </a:lnTo>
                <a:cubicBezTo>
                  <a:pt x="32851" y="1232"/>
                  <a:pt x="32895" y="1273"/>
                  <a:pt x="32943" y="1317"/>
                </a:cubicBezTo>
                <a:cubicBezTo>
                  <a:pt x="32955" y="1299"/>
                  <a:pt x="32967" y="1280"/>
                  <a:pt x="32976" y="1267"/>
                </a:cubicBezTo>
                <a:cubicBezTo>
                  <a:pt x="33002" y="1294"/>
                  <a:pt x="33027" y="1317"/>
                  <a:pt x="33051" y="1341"/>
                </a:cubicBezTo>
                <a:cubicBezTo>
                  <a:pt x="33043" y="1360"/>
                  <a:pt x="33036" y="1380"/>
                  <a:pt x="33026" y="1405"/>
                </a:cubicBezTo>
                <a:cubicBezTo>
                  <a:pt x="33037" y="1417"/>
                  <a:pt x="33047" y="1422"/>
                  <a:pt x="33055" y="1422"/>
                </a:cubicBezTo>
                <a:cubicBezTo>
                  <a:pt x="33090" y="1422"/>
                  <a:pt x="33098" y="1335"/>
                  <a:pt x="33130" y="1302"/>
                </a:cubicBezTo>
                <a:cubicBezTo>
                  <a:pt x="33165" y="1319"/>
                  <a:pt x="33210" y="1339"/>
                  <a:pt x="33258" y="1361"/>
                </a:cubicBezTo>
                <a:cubicBezTo>
                  <a:pt x="33279" y="1336"/>
                  <a:pt x="33301" y="1304"/>
                  <a:pt x="33327" y="1304"/>
                </a:cubicBezTo>
                <a:cubicBezTo>
                  <a:pt x="33346" y="1304"/>
                  <a:pt x="33366" y="1320"/>
                  <a:pt x="33388" y="1367"/>
                </a:cubicBezTo>
                <a:cubicBezTo>
                  <a:pt x="33417" y="1386"/>
                  <a:pt x="33448" y="1420"/>
                  <a:pt x="33477" y="1420"/>
                </a:cubicBezTo>
                <a:cubicBezTo>
                  <a:pt x="33510" y="1419"/>
                  <a:pt x="33539" y="1386"/>
                  <a:pt x="33570" y="1369"/>
                </a:cubicBezTo>
                <a:cubicBezTo>
                  <a:pt x="33591" y="1405"/>
                  <a:pt x="33608" y="1438"/>
                  <a:pt x="33622" y="1460"/>
                </a:cubicBezTo>
                <a:cubicBezTo>
                  <a:pt x="33655" y="1444"/>
                  <a:pt x="33686" y="1430"/>
                  <a:pt x="33708" y="1422"/>
                </a:cubicBezTo>
                <a:cubicBezTo>
                  <a:pt x="33736" y="1494"/>
                  <a:pt x="33755" y="1545"/>
                  <a:pt x="33773" y="1592"/>
                </a:cubicBezTo>
                <a:cubicBezTo>
                  <a:pt x="33778" y="1592"/>
                  <a:pt x="33783" y="1592"/>
                  <a:pt x="33788" y="1592"/>
                </a:cubicBezTo>
                <a:cubicBezTo>
                  <a:pt x="33835" y="1592"/>
                  <a:pt x="33882" y="1596"/>
                  <a:pt x="33927" y="1596"/>
                </a:cubicBezTo>
                <a:cubicBezTo>
                  <a:pt x="33961" y="1596"/>
                  <a:pt x="33994" y="1594"/>
                  <a:pt x="34028" y="1586"/>
                </a:cubicBezTo>
                <a:cubicBezTo>
                  <a:pt x="34070" y="1577"/>
                  <a:pt x="34108" y="1529"/>
                  <a:pt x="34155" y="1529"/>
                </a:cubicBezTo>
                <a:cubicBezTo>
                  <a:pt x="34158" y="1529"/>
                  <a:pt x="34162" y="1530"/>
                  <a:pt x="34166" y="1530"/>
                </a:cubicBezTo>
                <a:cubicBezTo>
                  <a:pt x="34166" y="1530"/>
                  <a:pt x="34166" y="1530"/>
                  <a:pt x="34167" y="1530"/>
                </a:cubicBezTo>
                <a:cubicBezTo>
                  <a:pt x="34183" y="1530"/>
                  <a:pt x="34199" y="1487"/>
                  <a:pt x="34216" y="1463"/>
                </a:cubicBezTo>
                <a:cubicBezTo>
                  <a:pt x="34231" y="1514"/>
                  <a:pt x="34242" y="1551"/>
                  <a:pt x="34256" y="1598"/>
                </a:cubicBezTo>
                <a:cubicBezTo>
                  <a:pt x="34262" y="1554"/>
                  <a:pt x="34264" y="1522"/>
                  <a:pt x="34269" y="1488"/>
                </a:cubicBezTo>
                <a:cubicBezTo>
                  <a:pt x="34328" y="1540"/>
                  <a:pt x="34386" y="1566"/>
                  <a:pt x="34443" y="1566"/>
                </a:cubicBezTo>
                <a:cubicBezTo>
                  <a:pt x="34501" y="1566"/>
                  <a:pt x="34557" y="1539"/>
                  <a:pt x="34613" y="1482"/>
                </a:cubicBezTo>
                <a:cubicBezTo>
                  <a:pt x="34647" y="1514"/>
                  <a:pt x="34698" y="1531"/>
                  <a:pt x="34766" y="1531"/>
                </a:cubicBezTo>
                <a:cubicBezTo>
                  <a:pt x="34769" y="1531"/>
                  <a:pt x="34772" y="1530"/>
                  <a:pt x="34775" y="1530"/>
                </a:cubicBezTo>
                <a:cubicBezTo>
                  <a:pt x="34794" y="1466"/>
                  <a:pt x="34813" y="1407"/>
                  <a:pt x="34841" y="1314"/>
                </a:cubicBezTo>
                <a:cubicBezTo>
                  <a:pt x="34862" y="1391"/>
                  <a:pt x="34871" y="1426"/>
                  <a:pt x="34881" y="1464"/>
                </a:cubicBezTo>
                <a:cubicBezTo>
                  <a:pt x="34896" y="1465"/>
                  <a:pt x="34914" y="1481"/>
                  <a:pt x="34928" y="1481"/>
                </a:cubicBezTo>
                <a:cubicBezTo>
                  <a:pt x="34941" y="1481"/>
                  <a:pt x="34950" y="1469"/>
                  <a:pt x="34952" y="1420"/>
                </a:cubicBezTo>
                <a:cubicBezTo>
                  <a:pt x="34943" y="1410"/>
                  <a:pt x="34934" y="1397"/>
                  <a:pt x="34925" y="1383"/>
                </a:cubicBezTo>
                <a:cubicBezTo>
                  <a:pt x="34928" y="1377"/>
                  <a:pt x="34931" y="1372"/>
                  <a:pt x="34932" y="1366"/>
                </a:cubicBezTo>
                <a:cubicBezTo>
                  <a:pt x="34940" y="1382"/>
                  <a:pt x="34947" y="1397"/>
                  <a:pt x="34954" y="1411"/>
                </a:cubicBezTo>
                <a:cubicBezTo>
                  <a:pt x="34953" y="1416"/>
                  <a:pt x="34952" y="1420"/>
                  <a:pt x="34952" y="1420"/>
                </a:cubicBezTo>
                <a:cubicBezTo>
                  <a:pt x="34977" y="1400"/>
                  <a:pt x="34997" y="1354"/>
                  <a:pt x="35023" y="1354"/>
                </a:cubicBezTo>
                <a:cubicBezTo>
                  <a:pt x="35033" y="1354"/>
                  <a:pt x="35045" y="1362"/>
                  <a:pt x="35057" y="1380"/>
                </a:cubicBezTo>
                <a:cubicBezTo>
                  <a:pt x="35065" y="1413"/>
                  <a:pt x="35072" y="1442"/>
                  <a:pt x="35075" y="1461"/>
                </a:cubicBezTo>
                <a:cubicBezTo>
                  <a:pt x="35116" y="1427"/>
                  <a:pt x="35156" y="1410"/>
                  <a:pt x="35195" y="1410"/>
                </a:cubicBezTo>
                <a:cubicBezTo>
                  <a:pt x="35246" y="1410"/>
                  <a:pt x="35296" y="1439"/>
                  <a:pt x="35346" y="1497"/>
                </a:cubicBezTo>
                <a:cubicBezTo>
                  <a:pt x="35352" y="1530"/>
                  <a:pt x="35356" y="1555"/>
                  <a:pt x="35362" y="1582"/>
                </a:cubicBezTo>
                <a:cubicBezTo>
                  <a:pt x="35396" y="1548"/>
                  <a:pt x="35406" y="1464"/>
                  <a:pt x="35453" y="1464"/>
                </a:cubicBezTo>
                <a:cubicBezTo>
                  <a:pt x="35454" y="1464"/>
                  <a:pt x="35456" y="1464"/>
                  <a:pt x="35458" y="1464"/>
                </a:cubicBezTo>
                <a:cubicBezTo>
                  <a:pt x="35482" y="1467"/>
                  <a:pt x="35508" y="1514"/>
                  <a:pt x="35531" y="1514"/>
                </a:cubicBezTo>
                <a:cubicBezTo>
                  <a:pt x="35540" y="1514"/>
                  <a:pt x="35549" y="1507"/>
                  <a:pt x="35556" y="1485"/>
                </a:cubicBezTo>
                <a:cubicBezTo>
                  <a:pt x="35578" y="1535"/>
                  <a:pt x="35599" y="1586"/>
                  <a:pt x="35625" y="1650"/>
                </a:cubicBezTo>
                <a:cubicBezTo>
                  <a:pt x="35631" y="1595"/>
                  <a:pt x="35636" y="1563"/>
                  <a:pt x="35640" y="1525"/>
                </a:cubicBezTo>
                <a:cubicBezTo>
                  <a:pt x="35664" y="1566"/>
                  <a:pt x="35686" y="1603"/>
                  <a:pt x="35708" y="1641"/>
                </a:cubicBezTo>
                <a:cubicBezTo>
                  <a:pt x="35736" y="1641"/>
                  <a:pt x="35765" y="1636"/>
                  <a:pt x="35794" y="1636"/>
                </a:cubicBezTo>
                <a:cubicBezTo>
                  <a:pt x="35811" y="1636"/>
                  <a:pt x="35829" y="1638"/>
                  <a:pt x="35846" y="1644"/>
                </a:cubicBezTo>
                <a:cubicBezTo>
                  <a:pt x="35888" y="1658"/>
                  <a:pt x="35938" y="1731"/>
                  <a:pt x="35971" y="1731"/>
                </a:cubicBezTo>
                <a:cubicBezTo>
                  <a:pt x="35975" y="1731"/>
                  <a:pt x="35979" y="1730"/>
                  <a:pt x="35983" y="1728"/>
                </a:cubicBezTo>
                <a:cubicBezTo>
                  <a:pt x="35995" y="1719"/>
                  <a:pt x="36007" y="1715"/>
                  <a:pt x="36018" y="1715"/>
                </a:cubicBezTo>
                <a:cubicBezTo>
                  <a:pt x="36047" y="1715"/>
                  <a:pt x="36071" y="1740"/>
                  <a:pt x="36098" y="1756"/>
                </a:cubicBezTo>
                <a:cubicBezTo>
                  <a:pt x="36111" y="1735"/>
                  <a:pt x="36123" y="1717"/>
                  <a:pt x="36133" y="1703"/>
                </a:cubicBezTo>
                <a:cubicBezTo>
                  <a:pt x="36145" y="1725"/>
                  <a:pt x="36152" y="1738"/>
                  <a:pt x="36170" y="1769"/>
                </a:cubicBezTo>
                <a:cubicBezTo>
                  <a:pt x="36192" y="1710"/>
                  <a:pt x="36215" y="1650"/>
                  <a:pt x="36245" y="1567"/>
                </a:cubicBezTo>
                <a:cubicBezTo>
                  <a:pt x="36249" y="1625"/>
                  <a:pt x="36252" y="1660"/>
                  <a:pt x="36254" y="1695"/>
                </a:cubicBezTo>
                <a:lnTo>
                  <a:pt x="36304" y="1695"/>
                </a:lnTo>
                <a:cubicBezTo>
                  <a:pt x="36305" y="1625"/>
                  <a:pt x="36305" y="1575"/>
                  <a:pt x="36305" y="1466"/>
                </a:cubicBezTo>
                <a:cubicBezTo>
                  <a:pt x="36357" y="1557"/>
                  <a:pt x="36387" y="1613"/>
                  <a:pt x="36415" y="1660"/>
                </a:cubicBezTo>
                <a:cubicBezTo>
                  <a:pt x="36417" y="1648"/>
                  <a:pt x="36420" y="1614"/>
                  <a:pt x="36421" y="1603"/>
                </a:cubicBezTo>
                <a:cubicBezTo>
                  <a:pt x="36474" y="1573"/>
                  <a:pt x="36518" y="1550"/>
                  <a:pt x="36564" y="1525"/>
                </a:cubicBezTo>
                <a:cubicBezTo>
                  <a:pt x="36576" y="1560"/>
                  <a:pt x="36586" y="1598"/>
                  <a:pt x="36599" y="1641"/>
                </a:cubicBezTo>
                <a:cubicBezTo>
                  <a:pt x="36607" y="1597"/>
                  <a:pt x="36614" y="1558"/>
                  <a:pt x="36623" y="1513"/>
                </a:cubicBezTo>
                <a:cubicBezTo>
                  <a:pt x="36645" y="1533"/>
                  <a:pt x="36664" y="1552"/>
                  <a:pt x="36682" y="1569"/>
                </a:cubicBezTo>
                <a:cubicBezTo>
                  <a:pt x="36691" y="1554"/>
                  <a:pt x="36698" y="1541"/>
                  <a:pt x="36707" y="1525"/>
                </a:cubicBezTo>
                <a:cubicBezTo>
                  <a:pt x="36718" y="1570"/>
                  <a:pt x="36726" y="1603"/>
                  <a:pt x="36729" y="1616"/>
                </a:cubicBezTo>
                <a:cubicBezTo>
                  <a:pt x="36776" y="1645"/>
                  <a:pt x="36816" y="1669"/>
                  <a:pt x="36857" y="1695"/>
                </a:cubicBezTo>
                <a:cubicBezTo>
                  <a:pt x="36860" y="1661"/>
                  <a:pt x="36863" y="1628"/>
                  <a:pt x="36866" y="1600"/>
                </a:cubicBezTo>
                <a:cubicBezTo>
                  <a:pt x="36969" y="1558"/>
                  <a:pt x="37070" y="1519"/>
                  <a:pt x="37178" y="1476"/>
                </a:cubicBezTo>
                <a:cubicBezTo>
                  <a:pt x="37182" y="1483"/>
                  <a:pt x="37194" y="1502"/>
                  <a:pt x="37211" y="1532"/>
                </a:cubicBezTo>
                <a:cubicBezTo>
                  <a:pt x="37234" y="1497"/>
                  <a:pt x="37259" y="1459"/>
                  <a:pt x="37287" y="1459"/>
                </a:cubicBezTo>
                <a:cubicBezTo>
                  <a:pt x="37305" y="1459"/>
                  <a:pt x="37324" y="1474"/>
                  <a:pt x="37344" y="1513"/>
                </a:cubicBezTo>
                <a:cubicBezTo>
                  <a:pt x="37356" y="1495"/>
                  <a:pt x="37364" y="1472"/>
                  <a:pt x="37375" y="1466"/>
                </a:cubicBezTo>
                <a:cubicBezTo>
                  <a:pt x="37381" y="1463"/>
                  <a:pt x="37388" y="1462"/>
                  <a:pt x="37395" y="1462"/>
                </a:cubicBezTo>
                <a:cubicBezTo>
                  <a:pt x="37406" y="1462"/>
                  <a:pt x="37416" y="1464"/>
                  <a:pt x="37423" y="1464"/>
                </a:cubicBezTo>
                <a:cubicBezTo>
                  <a:pt x="37448" y="1507"/>
                  <a:pt x="37466" y="1541"/>
                  <a:pt x="37485" y="1573"/>
                </a:cubicBezTo>
                <a:cubicBezTo>
                  <a:pt x="37524" y="1512"/>
                  <a:pt x="37563" y="1461"/>
                  <a:pt x="37619" y="1461"/>
                </a:cubicBezTo>
                <a:cubicBezTo>
                  <a:pt x="37620" y="1461"/>
                  <a:pt x="37621" y="1461"/>
                  <a:pt x="37622" y="1461"/>
                </a:cubicBezTo>
                <a:cubicBezTo>
                  <a:pt x="37686" y="1461"/>
                  <a:pt x="37742" y="1398"/>
                  <a:pt x="37809" y="1398"/>
                </a:cubicBezTo>
                <a:cubicBezTo>
                  <a:pt x="37816" y="1398"/>
                  <a:pt x="37823" y="1398"/>
                  <a:pt x="37829" y="1399"/>
                </a:cubicBezTo>
                <a:cubicBezTo>
                  <a:pt x="37833" y="1400"/>
                  <a:pt x="37837" y="1400"/>
                  <a:pt x="37841" y="1400"/>
                </a:cubicBezTo>
                <a:cubicBezTo>
                  <a:pt x="37882" y="1400"/>
                  <a:pt x="37929" y="1365"/>
                  <a:pt x="37956" y="1314"/>
                </a:cubicBezTo>
                <a:cubicBezTo>
                  <a:pt x="38028" y="1179"/>
                  <a:pt x="38122" y="1142"/>
                  <a:pt x="38200" y="1061"/>
                </a:cubicBezTo>
                <a:cubicBezTo>
                  <a:pt x="38219" y="1089"/>
                  <a:pt x="38229" y="1102"/>
                  <a:pt x="38244" y="1123"/>
                </a:cubicBezTo>
                <a:cubicBezTo>
                  <a:pt x="38275" y="1042"/>
                  <a:pt x="38304" y="967"/>
                  <a:pt x="38316" y="938"/>
                </a:cubicBezTo>
                <a:cubicBezTo>
                  <a:pt x="38380" y="879"/>
                  <a:pt x="38428" y="864"/>
                  <a:pt x="38450" y="805"/>
                </a:cubicBezTo>
                <a:cubicBezTo>
                  <a:pt x="38478" y="730"/>
                  <a:pt x="38527" y="742"/>
                  <a:pt x="38562" y="698"/>
                </a:cubicBezTo>
                <a:cubicBezTo>
                  <a:pt x="38553" y="662"/>
                  <a:pt x="38547" y="637"/>
                  <a:pt x="38538" y="599"/>
                </a:cubicBezTo>
                <a:cubicBezTo>
                  <a:pt x="38510" y="629"/>
                  <a:pt x="38485" y="654"/>
                  <a:pt x="38463" y="676"/>
                </a:cubicBezTo>
                <a:cubicBezTo>
                  <a:pt x="38447" y="649"/>
                  <a:pt x="38435" y="632"/>
                  <a:pt x="38430" y="623"/>
                </a:cubicBezTo>
                <a:cubicBezTo>
                  <a:pt x="38409" y="643"/>
                  <a:pt x="38393" y="659"/>
                  <a:pt x="38375" y="677"/>
                </a:cubicBezTo>
                <a:cubicBezTo>
                  <a:pt x="38359" y="624"/>
                  <a:pt x="38349" y="587"/>
                  <a:pt x="38340" y="556"/>
                </a:cubicBezTo>
                <a:cubicBezTo>
                  <a:pt x="38300" y="579"/>
                  <a:pt x="38268" y="608"/>
                  <a:pt x="38235" y="611"/>
                </a:cubicBezTo>
                <a:cubicBezTo>
                  <a:pt x="37947" y="634"/>
                  <a:pt x="37660" y="652"/>
                  <a:pt x="37373" y="674"/>
                </a:cubicBezTo>
                <a:cubicBezTo>
                  <a:pt x="37339" y="677"/>
                  <a:pt x="37307" y="705"/>
                  <a:pt x="37270" y="723"/>
                </a:cubicBezTo>
                <a:cubicBezTo>
                  <a:pt x="37235" y="681"/>
                  <a:pt x="37200" y="667"/>
                  <a:pt x="37164" y="667"/>
                </a:cubicBezTo>
                <a:cubicBezTo>
                  <a:pt x="37128" y="667"/>
                  <a:pt x="37091" y="681"/>
                  <a:pt x="37054" y="698"/>
                </a:cubicBezTo>
                <a:cubicBezTo>
                  <a:pt x="37036" y="705"/>
                  <a:pt x="37010" y="731"/>
                  <a:pt x="36999" y="731"/>
                </a:cubicBezTo>
                <a:cubicBezTo>
                  <a:pt x="36997" y="731"/>
                  <a:pt x="36996" y="730"/>
                  <a:pt x="36995" y="729"/>
                </a:cubicBezTo>
                <a:cubicBezTo>
                  <a:pt x="36981" y="694"/>
                  <a:pt x="36968" y="683"/>
                  <a:pt x="36955" y="683"/>
                </a:cubicBezTo>
                <a:cubicBezTo>
                  <a:pt x="36935" y="683"/>
                  <a:pt x="36916" y="707"/>
                  <a:pt x="36896" y="707"/>
                </a:cubicBezTo>
                <a:cubicBezTo>
                  <a:pt x="36891" y="707"/>
                  <a:pt x="36887" y="705"/>
                  <a:pt x="36882" y="702"/>
                </a:cubicBezTo>
                <a:cubicBezTo>
                  <a:pt x="36880" y="701"/>
                  <a:pt x="36878" y="700"/>
                  <a:pt x="36876" y="700"/>
                </a:cubicBezTo>
                <a:cubicBezTo>
                  <a:pt x="36859" y="700"/>
                  <a:pt x="36836" y="731"/>
                  <a:pt x="36824" y="731"/>
                </a:cubicBezTo>
                <a:cubicBezTo>
                  <a:pt x="36822" y="731"/>
                  <a:pt x="36820" y="730"/>
                  <a:pt x="36819" y="727"/>
                </a:cubicBezTo>
                <a:cubicBezTo>
                  <a:pt x="36791" y="678"/>
                  <a:pt x="36762" y="662"/>
                  <a:pt x="36735" y="662"/>
                </a:cubicBezTo>
                <a:cubicBezTo>
                  <a:pt x="36713" y="662"/>
                  <a:pt x="36691" y="673"/>
                  <a:pt x="36673" y="684"/>
                </a:cubicBezTo>
                <a:cubicBezTo>
                  <a:pt x="36660" y="692"/>
                  <a:pt x="36648" y="695"/>
                  <a:pt x="36635" y="695"/>
                </a:cubicBezTo>
                <a:cubicBezTo>
                  <a:pt x="36600" y="695"/>
                  <a:pt x="36565" y="672"/>
                  <a:pt x="36530" y="672"/>
                </a:cubicBezTo>
                <a:cubicBezTo>
                  <a:pt x="36524" y="672"/>
                  <a:pt x="36518" y="673"/>
                  <a:pt x="36513" y="674"/>
                </a:cubicBezTo>
                <a:cubicBezTo>
                  <a:pt x="36512" y="674"/>
                  <a:pt x="36512" y="674"/>
                  <a:pt x="36511" y="674"/>
                </a:cubicBezTo>
                <a:cubicBezTo>
                  <a:pt x="36494" y="674"/>
                  <a:pt x="36475" y="616"/>
                  <a:pt x="36457" y="616"/>
                </a:cubicBezTo>
                <a:cubicBezTo>
                  <a:pt x="36452" y="616"/>
                  <a:pt x="36447" y="622"/>
                  <a:pt x="36442" y="636"/>
                </a:cubicBezTo>
                <a:cubicBezTo>
                  <a:pt x="36435" y="657"/>
                  <a:pt x="36428" y="665"/>
                  <a:pt x="36422" y="665"/>
                </a:cubicBezTo>
                <a:cubicBezTo>
                  <a:pt x="36405" y="665"/>
                  <a:pt x="36390" y="609"/>
                  <a:pt x="36374" y="609"/>
                </a:cubicBezTo>
                <a:cubicBezTo>
                  <a:pt x="36370" y="609"/>
                  <a:pt x="36366" y="612"/>
                  <a:pt x="36362" y="618"/>
                </a:cubicBezTo>
                <a:cubicBezTo>
                  <a:pt x="36345" y="649"/>
                  <a:pt x="36317" y="659"/>
                  <a:pt x="36305" y="670"/>
                </a:cubicBezTo>
                <a:cubicBezTo>
                  <a:pt x="36235" y="643"/>
                  <a:pt x="36169" y="570"/>
                  <a:pt x="36110" y="570"/>
                </a:cubicBezTo>
                <a:cubicBezTo>
                  <a:pt x="36086" y="570"/>
                  <a:pt x="36063" y="581"/>
                  <a:pt x="36042" y="612"/>
                </a:cubicBezTo>
                <a:cubicBezTo>
                  <a:pt x="36008" y="595"/>
                  <a:pt x="35983" y="580"/>
                  <a:pt x="35956" y="567"/>
                </a:cubicBezTo>
                <a:cubicBezTo>
                  <a:pt x="35927" y="549"/>
                  <a:pt x="35898" y="531"/>
                  <a:pt x="35877" y="521"/>
                </a:cubicBezTo>
                <a:cubicBezTo>
                  <a:pt x="35831" y="539"/>
                  <a:pt x="35795" y="558"/>
                  <a:pt x="35758" y="567"/>
                </a:cubicBezTo>
                <a:cubicBezTo>
                  <a:pt x="35740" y="571"/>
                  <a:pt x="35722" y="573"/>
                  <a:pt x="35704" y="573"/>
                </a:cubicBezTo>
                <a:cubicBezTo>
                  <a:pt x="35613" y="573"/>
                  <a:pt x="35522" y="528"/>
                  <a:pt x="35431" y="515"/>
                </a:cubicBezTo>
                <a:cubicBezTo>
                  <a:pt x="35387" y="510"/>
                  <a:pt x="35344" y="508"/>
                  <a:pt x="35300" y="508"/>
                </a:cubicBezTo>
                <a:cubicBezTo>
                  <a:pt x="35228" y="508"/>
                  <a:pt x="35155" y="513"/>
                  <a:pt x="35082" y="514"/>
                </a:cubicBezTo>
                <a:cubicBezTo>
                  <a:pt x="35051" y="514"/>
                  <a:pt x="35019" y="516"/>
                  <a:pt x="34987" y="516"/>
                </a:cubicBezTo>
                <a:cubicBezTo>
                  <a:pt x="34963" y="516"/>
                  <a:pt x="34939" y="515"/>
                  <a:pt x="34915" y="511"/>
                </a:cubicBezTo>
                <a:cubicBezTo>
                  <a:pt x="34885" y="506"/>
                  <a:pt x="34856" y="477"/>
                  <a:pt x="34837" y="464"/>
                </a:cubicBezTo>
                <a:cubicBezTo>
                  <a:pt x="34810" y="481"/>
                  <a:pt x="34785" y="514"/>
                  <a:pt x="34768" y="514"/>
                </a:cubicBezTo>
                <a:cubicBezTo>
                  <a:pt x="34765" y="514"/>
                  <a:pt x="34761" y="512"/>
                  <a:pt x="34759" y="509"/>
                </a:cubicBezTo>
                <a:cubicBezTo>
                  <a:pt x="34715" y="466"/>
                  <a:pt x="34673" y="457"/>
                  <a:pt x="34631" y="457"/>
                </a:cubicBezTo>
                <a:cubicBezTo>
                  <a:pt x="34601" y="457"/>
                  <a:pt x="34571" y="462"/>
                  <a:pt x="34542" y="462"/>
                </a:cubicBezTo>
                <a:cubicBezTo>
                  <a:pt x="34528" y="462"/>
                  <a:pt x="34514" y="461"/>
                  <a:pt x="34500" y="458"/>
                </a:cubicBezTo>
                <a:cubicBezTo>
                  <a:pt x="34448" y="448"/>
                  <a:pt x="34394" y="430"/>
                  <a:pt x="34337" y="415"/>
                </a:cubicBezTo>
                <a:cubicBezTo>
                  <a:pt x="34329" y="427"/>
                  <a:pt x="34317" y="448"/>
                  <a:pt x="34307" y="465"/>
                </a:cubicBezTo>
                <a:cubicBezTo>
                  <a:pt x="34277" y="441"/>
                  <a:pt x="34252" y="404"/>
                  <a:pt x="34224" y="404"/>
                </a:cubicBezTo>
                <a:cubicBezTo>
                  <a:pt x="34212" y="404"/>
                  <a:pt x="34201" y="410"/>
                  <a:pt x="34188" y="426"/>
                </a:cubicBezTo>
                <a:cubicBezTo>
                  <a:pt x="34172" y="446"/>
                  <a:pt x="34147" y="457"/>
                  <a:pt x="34124" y="457"/>
                </a:cubicBezTo>
                <a:cubicBezTo>
                  <a:pt x="34111" y="457"/>
                  <a:pt x="34099" y="454"/>
                  <a:pt x="34088" y="448"/>
                </a:cubicBezTo>
                <a:cubicBezTo>
                  <a:pt x="33994" y="393"/>
                  <a:pt x="33900" y="349"/>
                  <a:pt x="33806" y="349"/>
                </a:cubicBezTo>
                <a:cubicBezTo>
                  <a:pt x="33803" y="349"/>
                  <a:pt x="33800" y="349"/>
                  <a:pt x="33797" y="349"/>
                </a:cubicBezTo>
                <a:cubicBezTo>
                  <a:pt x="33737" y="350"/>
                  <a:pt x="33678" y="353"/>
                  <a:pt x="33619" y="353"/>
                </a:cubicBezTo>
                <a:cubicBezTo>
                  <a:pt x="33581" y="353"/>
                  <a:pt x="33542" y="352"/>
                  <a:pt x="33504" y="348"/>
                </a:cubicBezTo>
                <a:cubicBezTo>
                  <a:pt x="33489" y="346"/>
                  <a:pt x="33474" y="345"/>
                  <a:pt x="33460" y="345"/>
                </a:cubicBezTo>
                <a:cubicBezTo>
                  <a:pt x="33425" y="345"/>
                  <a:pt x="33390" y="349"/>
                  <a:pt x="33355" y="349"/>
                </a:cubicBezTo>
                <a:cubicBezTo>
                  <a:pt x="33314" y="349"/>
                  <a:pt x="33272" y="344"/>
                  <a:pt x="33229" y="324"/>
                </a:cubicBezTo>
                <a:cubicBezTo>
                  <a:pt x="33175" y="300"/>
                  <a:pt x="33121" y="297"/>
                  <a:pt x="33067" y="297"/>
                </a:cubicBezTo>
                <a:cubicBezTo>
                  <a:pt x="33053" y="297"/>
                  <a:pt x="33038" y="298"/>
                  <a:pt x="33024" y="298"/>
                </a:cubicBezTo>
                <a:cubicBezTo>
                  <a:pt x="32996" y="298"/>
                  <a:pt x="32968" y="297"/>
                  <a:pt x="32940" y="293"/>
                </a:cubicBezTo>
                <a:cubicBezTo>
                  <a:pt x="32911" y="289"/>
                  <a:pt x="32882" y="255"/>
                  <a:pt x="32857" y="239"/>
                </a:cubicBezTo>
                <a:cubicBezTo>
                  <a:pt x="32840" y="265"/>
                  <a:pt x="32827" y="286"/>
                  <a:pt x="32817" y="302"/>
                </a:cubicBezTo>
                <a:cubicBezTo>
                  <a:pt x="32786" y="276"/>
                  <a:pt x="32761" y="238"/>
                  <a:pt x="32735" y="238"/>
                </a:cubicBezTo>
                <a:cubicBezTo>
                  <a:pt x="32724" y="238"/>
                  <a:pt x="32712" y="246"/>
                  <a:pt x="32699" y="265"/>
                </a:cubicBezTo>
                <a:cubicBezTo>
                  <a:pt x="32681" y="293"/>
                  <a:pt x="32661" y="305"/>
                  <a:pt x="32639" y="305"/>
                </a:cubicBezTo>
                <a:cubicBezTo>
                  <a:pt x="32613" y="305"/>
                  <a:pt x="32586" y="290"/>
                  <a:pt x="32558" y="268"/>
                </a:cubicBezTo>
                <a:cubicBezTo>
                  <a:pt x="32532" y="248"/>
                  <a:pt x="32505" y="231"/>
                  <a:pt x="32479" y="231"/>
                </a:cubicBezTo>
                <a:cubicBezTo>
                  <a:pt x="32454" y="231"/>
                  <a:pt x="32430" y="247"/>
                  <a:pt x="32411" y="292"/>
                </a:cubicBezTo>
                <a:cubicBezTo>
                  <a:pt x="32395" y="275"/>
                  <a:pt x="32378" y="246"/>
                  <a:pt x="32362" y="245"/>
                </a:cubicBezTo>
                <a:cubicBezTo>
                  <a:pt x="32358" y="244"/>
                  <a:pt x="32354" y="244"/>
                  <a:pt x="32350" y="244"/>
                </a:cubicBezTo>
                <a:cubicBezTo>
                  <a:pt x="32324" y="244"/>
                  <a:pt x="32296" y="254"/>
                  <a:pt x="32270" y="254"/>
                </a:cubicBezTo>
                <a:cubicBezTo>
                  <a:pt x="32254" y="254"/>
                  <a:pt x="32238" y="250"/>
                  <a:pt x="32225" y="234"/>
                </a:cubicBezTo>
                <a:cubicBezTo>
                  <a:pt x="32211" y="218"/>
                  <a:pt x="32199" y="212"/>
                  <a:pt x="32188" y="212"/>
                </a:cubicBezTo>
                <a:cubicBezTo>
                  <a:pt x="32160" y="212"/>
                  <a:pt x="32141" y="247"/>
                  <a:pt x="32115" y="247"/>
                </a:cubicBezTo>
                <a:cubicBezTo>
                  <a:pt x="32113" y="247"/>
                  <a:pt x="32110" y="247"/>
                  <a:pt x="32108" y="246"/>
                </a:cubicBezTo>
                <a:cubicBezTo>
                  <a:pt x="32091" y="242"/>
                  <a:pt x="32075" y="241"/>
                  <a:pt x="32058" y="241"/>
                </a:cubicBezTo>
                <a:cubicBezTo>
                  <a:pt x="32031" y="241"/>
                  <a:pt x="32004" y="244"/>
                  <a:pt x="31977" y="244"/>
                </a:cubicBezTo>
                <a:cubicBezTo>
                  <a:pt x="31964" y="244"/>
                  <a:pt x="31952" y="244"/>
                  <a:pt x="31940" y="242"/>
                </a:cubicBezTo>
                <a:cubicBezTo>
                  <a:pt x="31935" y="241"/>
                  <a:pt x="31930" y="240"/>
                  <a:pt x="31925" y="240"/>
                </a:cubicBezTo>
                <a:cubicBezTo>
                  <a:pt x="31899" y="240"/>
                  <a:pt x="31873" y="251"/>
                  <a:pt x="31846" y="251"/>
                </a:cubicBezTo>
                <a:cubicBezTo>
                  <a:pt x="31819" y="251"/>
                  <a:pt x="31792" y="240"/>
                  <a:pt x="31765" y="196"/>
                </a:cubicBezTo>
                <a:cubicBezTo>
                  <a:pt x="31751" y="232"/>
                  <a:pt x="31736" y="244"/>
                  <a:pt x="31721" y="244"/>
                </a:cubicBezTo>
                <a:cubicBezTo>
                  <a:pt x="31689" y="244"/>
                  <a:pt x="31655" y="194"/>
                  <a:pt x="31622" y="190"/>
                </a:cubicBezTo>
                <a:cubicBezTo>
                  <a:pt x="31606" y="188"/>
                  <a:pt x="31589" y="182"/>
                  <a:pt x="31572" y="182"/>
                </a:cubicBezTo>
                <a:cubicBezTo>
                  <a:pt x="31549" y="182"/>
                  <a:pt x="31527" y="194"/>
                  <a:pt x="31513" y="245"/>
                </a:cubicBezTo>
                <a:cubicBezTo>
                  <a:pt x="31509" y="237"/>
                  <a:pt x="31506" y="230"/>
                  <a:pt x="31501" y="224"/>
                </a:cubicBezTo>
                <a:cubicBezTo>
                  <a:pt x="31494" y="212"/>
                  <a:pt x="31485" y="190"/>
                  <a:pt x="31479" y="190"/>
                </a:cubicBezTo>
                <a:cubicBezTo>
                  <a:pt x="31438" y="190"/>
                  <a:pt x="31398" y="190"/>
                  <a:pt x="31357" y="190"/>
                </a:cubicBezTo>
                <a:cubicBezTo>
                  <a:pt x="31258" y="190"/>
                  <a:pt x="31159" y="191"/>
                  <a:pt x="31060" y="192"/>
                </a:cubicBezTo>
                <a:cubicBezTo>
                  <a:pt x="31047" y="192"/>
                  <a:pt x="31033" y="189"/>
                  <a:pt x="31019" y="189"/>
                </a:cubicBezTo>
                <a:cubicBezTo>
                  <a:pt x="30993" y="189"/>
                  <a:pt x="30967" y="198"/>
                  <a:pt x="30950" y="248"/>
                </a:cubicBezTo>
                <a:cubicBezTo>
                  <a:pt x="30949" y="249"/>
                  <a:pt x="30948" y="249"/>
                  <a:pt x="30947" y="249"/>
                </a:cubicBezTo>
                <a:cubicBezTo>
                  <a:pt x="30944" y="249"/>
                  <a:pt x="30939" y="248"/>
                  <a:pt x="30937" y="248"/>
                </a:cubicBezTo>
                <a:cubicBezTo>
                  <a:pt x="30906" y="218"/>
                  <a:pt x="30876" y="196"/>
                  <a:pt x="30847" y="193"/>
                </a:cubicBezTo>
                <a:cubicBezTo>
                  <a:pt x="30830" y="192"/>
                  <a:pt x="30814" y="192"/>
                  <a:pt x="30797" y="192"/>
                </a:cubicBezTo>
                <a:cubicBezTo>
                  <a:pt x="30763" y="192"/>
                  <a:pt x="30729" y="193"/>
                  <a:pt x="30696" y="193"/>
                </a:cubicBezTo>
                <a:cubicBezTo>
                  <a:pt x="30672" y="193"/>
                  <a:pt x="30648" y="192"/>
                  <a:pt x="30625" y="190"/>
                </a:cubicBezTo>
                <a:cubicBezTo>
                  <a:pt x="30585" y="187"/>
                  <a:pt x="30545" y="162"/>
                  <a:pt x="30503" y="145"/>
                </a:cubicBezTo>
                <a:cubicBezTo>
                  <a:pt x="30486" y="188"/>
                  <a:pt x="30462" y="198"/>
                  <a:pt x="30437" y="198"/>
                </a:cubicBezTo>
                <a:cubicBezTo>
                  <a:pt x="30410" y="198"/>
                  <a:pt x="30382" y="187"/>
                  <a:pt x="30355" y="187"/>
                </a:cubicBezTo>
                <a:cubicBezTo>
                  <a:pt x="30330" y="187"/>
                  <a:pt x="30306" y="198"/>
                  <a:pt x="30289" y="240"/>
                </a:cubicBezTo>
                <a:cubicBezTo>
                  <a:pt x="30268" y="225"/>
                  <a:pt x="30246" y="197"/>
                  <a:pt x="30227" y="197"/>
                </a:cubicBezTo>
                <a:cubicBezTo>
                  <a:pt x="30226" y="197"/>
                  <a:pt x="30225" y="197"/>
                  <a:pt x="30224" y="197"/>
                </a:cubicBezTo>
                <a:cubicBezTo>
                  <a:pt x="30221" y="198"/>
                  <a:pt x="30217" y="198"/>
                  <a:pt x="30214" y="198"/>
                </a:cubicBezTo>
                <a:cubicBezTo>
                  <a:pt x="30189" y="198"/>
                  <a:pt x="30164" y="191"/>
                  <a:pt x="30139" y="191"/>
                </a:cubicBezTo>
                <a:cubicBezTo>
                  <a:pt x="30110" y="191"/>
                  <a:pt x="30083" y="201"/>
                  <a:pt x="30060" y="245"/>
                </a:cubicBezTo>
                <a:cubicBezTo>
                  <a:pt x="30035" y="194"/>
                  <a:pt x="30006" y="177"/>
                  <a:pt x="29980" y="177"/>
                </a:cubicBezTo>
                <a:cubicBezTo>
                  <a:pt x="29955" y="177"/>
                  <a:pt x="29932" y="191"/>
                  <a:pt x="29916" y="205"/>
                </a:cubicBezTo>
                <a:cubicBezTo>
                  <a:pt x="29904" y="215"/>
                  <a:pt x="29892" y="219"/>
                  <a:pt x="29881" y="219"/>
                </a:cubicBezTo>
                <a:cubicBezTo>
                  <a:pt x="29850" y="219"/>
                  <a:pt x="29819" y="189"/>
                  <a:pt x="29790" y="189"/>
                </a:cubicBezTo>
                <a:cubicBezTo>
                  <a:pt x="29783" y="189"/>
                  <a:pt x="29776" y="191"/>
                  <a:pt x="29770" y="195"/>
                </a:cubicBezTo>
                <a:cubicBezTo>
                  <a:pt x="29761" y="199"/>
                  <a:pt x="29751" y="201"/>
                  <a:pt x="29741" y="201"/>
                </a:cubicBezTo>
                <a:cubicBezTo>
                  <a:pt x="29730" y="201"/>
                  <a:pt x="29718" y="199"/>
                  <a:pt x="29706" y="199"/>
                </a:cubicBezTo>
                <a:cubicBezTo>
                  <a:pt x="29684" y="199"/>
                  <a:pt x="29661" y="206"/>
                  <a:pt x="29642" y="248"/>
                </a:cubicBezTo>
                <a:cubicBezTo>
                  <a:pt x="29640" y="252"/>
                  <a:pt x="29637" y="254"/>
                  <a:pt x="29633" y="254"/>
                </a:cubicBezTo>
                <a:cubicBezTo>
                  <a:pt x="29618" y="254"/>
                  <a:pt x="29594" y="226"/>
                  <a:pt x="29572" y="226"/>
                </a:cubicBezTo>
                <a:cubicBezTo>
                  <a:pt x="29561" y="226"/>
                  <a:pt x="29551" y="233"/>
                  <a:pt x="29543" y="252"/>
                </a:cubicBezTo>
                <a:cubicBezTo>
                  <a:pt x="29541" y="257"/>
                  <a:pt x="29536" y="260"/>
                  <a:pt x="29530" y="260"/>
                </a:cubicBezTo>
                <a:cubicBezTo>
                  <a:pt x="29524" y="260"/>
                  <a:pt x="29518" y="257"/>
                  <a:pt x="29515" y="252"/>
                </a:cubicBezTo>
                <a:cubicBezTo>
                  <a:pt x="29496" y="217"/>
                  <a:pt x="29479" y="201"/>
                  <a:pt x="29462" y="201"/>
                </a:cubicBezTo>
                <a:cubicBezTo>
                  <a:pt x="29446" y="201"/>
                  <a:pt x="29430" y="215"/>
                  <a:pt x="29415" y="240"/>
                </a:cubicBezTo>
                <a:cubicBezTo>
                  <a:pt x="29395" y="201"/>
                  <a:pt x="29375" y="191"/>
                  <a:pt x="29355" y="191"/>
                </a:cubicBezTo>
                <a:cubicBezTo>
                  <a:pt x="29333" y="191"/>
                  <a:pt x="29311" y="203"/>
                  <a:pt x="29290" y="203"/>
                </a:cubicBezTo>
                <a:cubicBezTo>
                  <a:pt x="29287" y="203"/>
                  <a:pt x="29284" y="202"/>
                  <a:pt x="29281" y="202"/>
                </a:cubicBezTo>
                <a:cubicBezTo>
                  <a:pt x="29280" y="202"/>
                  <a:pt x="29279" y="201"/>
                  <a:pt x="29278" y="201"/>
                </a:cubicBezTo>
                <a:cubicBezTo>
                  <a:pt x="29260" y="201"/>
                  <a:pt x="29242" y="229"/>
                  <a:pt x="29227" y="242"/>
                </a:cubicBezTo>
                <a:cubicBezTo>
                  <a:pt x="29208" y="228"/>
                  <a:pt x="29186" y="202"/>
                  <a:pt x="29165" y="200"/>
                </a:cubicBezTo>
                <a:cubicBezTo>
                  <a:pt x="29140" y="199"/>
                  <a:pt x="29114" y="199"/>
                  <a:pt x="29089" y="199"/>
                </a:cubicBezTo>
                <a:cubicBezTo>
                  <a:pt x="29038" y="199"/>
                  <a:pt x="28987" y="200"/>
                  <a:pt x="28936" y="200"/>
                </a:cubicBezTo>
                <a:cubicBezTo>
                  <a:pt x="28910" y="200"/>
                  <a:pt x="28885" y="200"/>
                  <a:pt x="28859" y="199"/>
                </a:cubicBezTo>
                <a:cubicBezTo>
                  <a:pt x="28802" y="196"/>
                  <a:pt x="28744" y="175"/>
                  <a:pt x="28683" y="161"/>
                </a:cubicBezTo>
                <a:cubicBezTo>
                  <a:pt x="28678" y="170"/>
                  <a:pt x="28669" y="187"/>
                  <a:pt x="28669" y="187"/>
                </a:cubicBezTo>
                <a:cubicBezTo>
                  <a:pt x="28615" y="171"/>
                  <a:pt x="28571" y="149"/>
                  <a:pt x="28528" y="147"/>
                </a:cubicBezTo>
                <a:cubicBezTo>
                  <a:pt x="28503" y="146"/>
                  <a:pt x="28477" y="142"/>
                  <a:pt x="28452" y="142"/>
                </a:cubicBezTo>
                <a:cubicBezTo>
                  <a:pt x="28416" y="142"/>
                  <a:pt x="28381" y="150"/>
                  <a:pt x="28350" y="186"/>
                </a:cubicBezTo>
                <a:cubicBezTo>
                  <a:pt x="28326" y="156"/>
                  <a:pt x="28301" y="148"/>
                  <a:pt x="28277" y="148"/>
                </a:cubicBezTo>
                <a:cubicBezTo>
                  <a:pt x="28246" y="148"/>
                  <a:pt x="28216" y="161"/>
                  <a:pt x="28187" y="161"/>
                </a:cubicBezTo>
                <a:cubicBezTo>
                  <a:pt x="28169" y="161"/>
                  <a:pt x="28151" y="156"/>
                  <a:pt x="28134" y="139"/>
                </a:cubicBezTo>
                <a:cubicBezTo>
                  <a:pt x="28098" y="102"/>
                  <a:pt x="28065" y="94"/>
                  <a:pt x="28033" y="94"/>
                </a:cubicBezTo>
                <a:cubicBezTo>
                  <a:pt x="28008" y="94"/>
                  <a:pt x="27984" y="99"/>
                  <a:pt x="27960" y="99"/>
                </a:cubicBezTo>
                <a:cubicBezTo>
                  <a:pt x="27943" y="99"/>
                  <a:pt x="27927" y="97"/>
                  <a:pt x="27910" y="89"/>
                </a:cubicBezTo>
                <a:cubicBezTo>
                  <a:pt x="27885" y="139"/>
                  <a:pt x="27865" y="178"/>
                  <a:pt x="27859" y="190"/>
                </a:cubicBezTo>
                <a:cubicBezTo>
                  <a:pt x="27773" y="174"/>
                  <a:pt x="27712" y="152"/>
                  <a:pt x="27650" y="152"/>
                </a:cubicBezTo>
                <a:cubicBezTo>
                  <a:pt x="27608" y="152"/>
                  <a:pt x="27562" y="82"/>
                  <a:pt x="27521" y="82"/>
                </a:cubicBezTo>
                <a:cubicBezTo>
                  <a:pt x="27501" y="82"/>
                  <a:pt x="27481" y="99"/>
                  <a:pt x="27464" y="149"/>
                </a:cubicBezTo>
                <a:cubicBezTo>
                  <a:pt x="27453" y="130"/>
                  <a:pt x="27441" y="111"/>
                  <a:pt x="27428" y="89"/>
                </a:cubicBezTo>
                <a:cubicBezTo>
                  <a:pt x="27401" y="143"/>
                  <a:pt x="27359" y="105"/>
                  <a:pt x="27326" y="140"/>
                </a:cubicBezTo>
                <a:cubicBezTo>
                  <a:pt x="27321" y="145"/>
                  <a:pt x="27316" y="148"/>
                  <a:pt x="27311" y="148"/>
                </a:cubicBezTo>
                <a:cubicBezTo>
                  <a:pt x="27285" y="148"/>
                  <a:pt x="27257" y="91"/>
                  <a:pt x="27227" y="91"/>
                </a:cubicBezTo>
                <a:cubicBezTo>
                  <a:pt x="27215" y="91"/>
                  <a:pt x="27203" y="100"/>
                  <a:pt x="27191" y="125"/>
                </a:cubicBezTo>
                <a:cubicBezTo>
                  <a:pt x="27178" y="151"/>
                  <a:pt x="27161" y="164"/>
                  <a:pt x="27142" y="164"/>
                </a:cubicBezTo>
                <a:cubicBezTo>
                  <a:pt x="27118" y="164"/>
                  <a:pt x="27092" y="143"/>
                  <a:pt x="27069" y="97"/>
                </a:cubicBezTo>
                <a:cubicBezTo>
                  <a:pt x="27062" y="121"/>
                  <a:pt x="27053" y="129"/>
                  <a:pt x="27043" y="129"/>
                </a:cubicBezTo>
                <a:cubicBezTo>
                  <a:pt x="27022" y="129"/>
                  <a:pt x="26998" y="94"/>
                  <a:pt x="26976" y="94"/>
                </a:cubicBezTo>
                <a:cubicBezTo>
                  <a:pt x="26963" y="94"/>
                  <a:pt x="26951" y="107"/>
                  <a:pt x="26942" y="147"/>
                </a:cubicBezTo>
                <a:cubicBezTo>
                  <a:pt x="26944" y="170"/>
                  <a:pt x="26947" y="214"/>
                  <a:pt x="26950" y="259"/>
                </a:cubicBezTo>
                <a:cubicBezTo>
                  <a:pt x="26902" y="202"/>
                  <a:pt x="26860" y="150"/>
                  <a:pt x="26817" y="99"/>
                </a:cubicBezTo>
                <a:cubicBezTo>
                  <a:pt x="26807" y="119"/>
                  <a:pt x="26796" y="126"/>
                  <a:pt x="26785" y="126"/>
                </a:cubicBezTo>
                <a:cubicBezTo>
                  <a:pt x="26761" y="126"/>
                  <a:pt x="26734" y="97"/>
                  <a:pt x="26707" y="97"/>
                </a:cubicBezTo>
                <a:cubicBezTo>
                  <a:pt x="26692" y="97"/>
                  <a:pt x="26677" y="106"/>
                  <a:pt x="26663" y="133"/>
                </a:cubicBezTo>
                <a:cubicBezTo>
                  <a:pt x="26661" y="140"/>
                  <a:pt x="26646" y="172"/>
                  <a:pt x="26632" y="208"/>
                </a:cubicBezTo>
                <a:cubicBezTo>
                  <a:pt x="26610" y="171"/>
                  <a:pt x="26588" y="133"/>
                  <a:pt x="26567" y="99"/>
                </a:cubicBezTo>
                <a:lnTo>
                  <a:pt x="26470" y="99"/>
                </a:lnTo>
                <a:cubicBezTo>
                  <a:pt x="26461" y="131"/>
                  <a:pt x="26448" y="177"/>
                  <a:pt x="26438" y="214"/>
                </a:cubicBezTo>
                <a:cubicBezTo>
                  <a:pt x="26345" y="167"/>
                  <a:pt x="26256" y="92"/>
                  <a:pt x="26173" y="92"/>
                </a:cubicBezTo>
                <a:cubicBezTo>
                  <a:pt x="26134" y="92"/>
                  <a:pt x="26096" y="108"/>
                  <a:pt x="26059" y="150"/>
                </a:cubicBezTo>
                <a:cubicBezTo>
                  <a:pt x="26026" y="133"/>
                  <a:pt x="25996" y="108"/>
                  <a:pt x="25965" y="100"/>
                </a:cubicBezTo>
                <a:cubicBezTo>
                  <a:pt x="25959" y="99"/>
                  <a:pt x="25954" y="98"/>
                  <a:pt x="25948" y="98"/>
                </a:cubicBezTo>
                <a:cubicBezTo>
                  <a:pt x="25901" y="98"/>
                  <a:pt x="25857" y="141"/>
                  <a:pt x="25810" y="141"/>
                </a:cubicBezTo>
                <a:cubicBezTo>
                  <a:pt x="25791" y="141"/>
                  <a:pt x="25772" y="135"/>
                  <a:pt x="25752" y="117"/>
                </a:cubicBezTo>
                <a:cubicBezTo>
                  <a:pt x="25737" y="149"/>
                  <a:pt x="25721" y="160"/>
                  <a:pt x="25704" y="160"/>
                </a:cubicBezTo>
                <a:cubicBezTo>
                  <a:pt x="25667" y="160"/>
                  <a:pt x="25628" y="103"/>
                  <a:pt x="25592" y="103"/>
                </a:cubicBezTo>
                <a:cubicBezTo>
                  <a:pt x="25591" y="103"/>
                  <a:pt x="25591" y="103"/>
                  <a:pt x="25590" y="103"/>
                </a:cubicBezTo>
                <a:cubicBezTo>
                  <a:pt x="25533" y="108"/>
                  <a:pt x="25478" y="139"/>
                  <a:pt x="25424" y="158"/>
                </a:cubicBezTo>
                <a:cubicBezTo>
                  <a:pt x="25421" y="159"/>
                  <a:pt x="25418" y="159"/>
                  <a:pt x="25415" y="159"/>
                </a:cubicBezTo>
                <a:cubicBezTo>
                  <a:pt x="25413" y="159"/>
                  <a:pt x="25411" y="159"/>
                  <a:pt x="25409" y="158"/>
                </a:cubicBezTo>
                <a:cubicBezTo>
                  <a:pt x="25384" y="134"/>
                  <a:pt x="25361" y="97"/>
                  <a:pt x="25337" y="97"/>
                </a:cubicBezTo>
                <a:cubicBezTo>
                  <a:pt x="25325" y="97"/>
                  <a:pt x="25312" y="106"/>
                  <a:pt x="25299" y="128"/>
                </a:cubicBezTo>
                <a:cubicBezTo>
                  <a:pt x="25296" y="134"/>
                  <a:pt x="25292" y="136"/>
                  <a:pt x="25288" y="136"/>
                </a:cubicBezTo>
                <a:cubicBezTo>
                  <a:pt x="25272" y="136"/>
                  <a:pt x="25250" y="106"/>
                  <a:pt x="25231" y="106"/>
                </a:cubicBezTo>
                <a:cubicBezTo>
                  <a:pt x="25220" y="106"/>
                  <a:pt x="25209" y="118"/>
                  <a:pt x="25202" y="156"/>
                </a:cubicBezTo>
                <a:cubicBezTo>
                  <a:pt x="25200" y="165"/>
                  <a:pt x="25192" y="168"/>
                  <a:pt x="25180" y="168"/>
                </a:cubicBezTo>
                <a:cubicBezTo>
                  <a:pt x="25166" y="168"/>
                  <a:pt x="25148" y="163"/>
                  <a:pt x="25135" y="156"/>
                </a:cubicBezTo>
                <a:cubicBezTo>
                  <a:pt x="25110" y="144"/>
                  <a:pt x="25078" y="91"/>
                  <a:pt x="25055" y="91"/>
                </a:cubicBezTo>
                <a:cubicBezTo>
                  <a:pt x="25047" y="91"/>
                  <a:pt x="25041" y="97"/>
                  <a:pt x="25035" y="111"/>
                </a:cubicBezTo>
                <a:cubicBezTo>
                  <a:pt x="25027" y="135"/>
                  <a:pt x="25018" y="143"/>
                  <a:pt x="25010" y="143"/>
                </a:cubicBezTo>
                <a:cubicBezTo>
                  <a:pt x="24990" y="143"/>
                  <a:pt x="24972" y="93"/>
                  <a:pt x="24951" y="93"/>
                </a:cubicBezTo>
                <a:cubicBezTo>
                  <a:pt x="24948" y="93"/>
                  <a:pt x="24945" y="95"/>
                  <a:pt x="24941" y="97"/>
                </a:cubicBezTo>
                <a:cubicBezTo>
                  <a:pt x="24931" y="107"/>
                  <a:pt x="24919" y="110"/>
                  <a:pt x="24905" y="110"/>
                </a:cubicBezTo>
                <a:cubicBezTo>
                  <a:pt x="24887" y="110"/>
                  <a:pt x="24868" y="104"/>
                  <a:pt x="24849" y="104"/>
                </a:cubicBezTo>
                <a:cubicBezTo>
                  <a:pt x="24844" y="104"/>
                  <a:pt x="24838" y="105"/>
                  <a:pt x="24832" y="106"/>
                </a:cubicBezTo>
                <a:cubicBezTo>
                  <a:pt x="24799" y="114"/>
                  <a:pt x="24768" y="139"/>
                  <a:pt x="24762" y="142"/>
                </a:cubicBezTo>
                <a:cubicBezTo>
                  <a:pt x="24716" y="128"/>
                  <a:pt x="24678" y="102"/>
                  <a:pt x="24653" y="102"/>
                </a:cubicBezTo>
                <a:cubicBezTo>
                  <a:pt x="24646" y="102"/>
                  <a:pt x="24639" y="104"/>
                  <a:pt x="24634" y="111"/>
                </a:cubicBezTo>
                <a:cubicBezTo>
                  <a:pt x="24568" y="189"/>
                  <a:pt x="24493" y="152"/>
                  <a:pt x="24411" y="219"/>
                </a:cubicBezTo>
                <a:lnTo>
                  <a:pt x="24411" y="219"/>
                </a:lnTo>
                <a:cubicBezTo>
                  <a:pt x="24409" y="209"/>
                  <a:pt x="24407" y="199"/>
                  <a:pt x="24404" y="189"/>
                </a:cubicBezTo>
                <a:lnTo>
                  <a:pt x="24404" y="189"/>
                </a:lnTo>
                <a:cubicBezTo>
                  <a:pt x="24403" y="200"/>
                  <a:pt x="24401" y="214"/>
                  <a:pt x="24398" y="230"/>
                </a:cubicBezTo>
                <a:cubicBezTo>
                  <a:pt x="24403" y="226"/>
                  <a:pt x="24407" y="222"/>
                  <a:pt x="24411" y="219"/>
                </a:cubicBezTo>
                <a:lnTo>
                  <a:pt x="24411" y="219"/>
                </a:lnTo>
                <a:cubicBezTo>
                  <a:pt x="24413" y="226"/>
                  <a:pt x="24414" y="234"/>
                  <a:pt x="24415" y="242"/>
                </a:cubicBezTo>
                <a:cubicBezTo>
                  <a:pt x="24415" y="245"/>
                  <a:pt x="24413" y="250"/>
                  <a:pt x="24410" y="250"/>
                </a:cubicBezTo>
                <a:cubicBezTo>
                  <a:pt x="24406" y="250"/>
                  <a:pt x="24402" y="245"/>
                  <a:pt x="24398" y="230"/>
                </a:cubicBezTo>
                <a:cubicBezTo>
                  <a:pt x="24393" y="230"/>
                  <a:pt x="24395" y="196"/>
                  <a:pt x="24397" y="162"/>
                </a:cubicBezTo>
                <a:lnTo>
                  <a:pt x="24397" y="162"/>
                </a:lnTo>
                <a:cubicBezTo>
                  <a:pt x="24399" y="171"/>
                  <a:pt x="24402" y="180"/>
                  <a:pt x="24404" y="189"/>
                </a:cubicBezTo>
                <a:lnTo>
                  <a:pt x="24404" y="189"/>
                </a:lnTo>
                <a:cubicBezTo>
                  <a:pt x="24410" y="146"/>
                  <a:pt x="24410" y="136"/>
                  <a:pt x="24409" y="136"/>
                </a:cubicBezTo>
                <a:cubicBezTo>
                  <a:pt x="24382" y="124"/>
                  <a:pt x="24354" y="124"/>
                  <a:pt x="24329" y="103"/>
                </a:cubicBezTo>
                <a:cubicBezTo>
                  <a:pt x="24327" y="101"/>
                  <a:pt x="24324" y="100"/>
                  <a:pt x="24322" y="100"/>
                </a:cubicBezTo>
                <a:cubicBezTo>
                  <a:pt x="24306" y="100"/>
                  <a:pt x="24301" y="151"/>
                  <a:pt x="24284" y="151"/>
                </a:cubicBezTo>
                <a:cubicBezTo>
                  <a:pt x="24279" y="151"/>
                  <a:pt x="24272" y="145"/>
                  <a:pt x="24263" y="131"/>
                </a:cubicBezTo>
                <a:cubicBezTo>
                  <a:pt x="24256" y="119"/>
                  <a:pt x="24242" y="113"/>
                  <a:pt x="24227" y="113"/>
                </a:cubicBezTo>
                <a:cubicBezTo>
                  <a:pt x="24214" y="113"/>
                  <a:pt x="24200" y="118"/>
                  <a:pt x="24191" y="128"/>
                </a:cubicBezTo>
                <a:cubicBezTo>
                  <a:pt x="24166" y="155"/>
                  <a:pt x="24142" y="167"/>
                  <a:pt x="24117" y="167"/>
                </a:cubicBezTo>
                <a:cubicBezTo>
                  <a:pt x="24083" y="167"/>
                  <a:pt x="24048" y="144"/>
                  <a:pt x="24011" y="106"/>
                </a:cubicBezTo>
                <a:cubicBezTo>
                  <a:pt x="23994" y="152"/>
                  <a:pt x="23973" y="168"/>
                  <a:pt x="23954" y="168"/>
                </a:cubicBezTo>
                <a:cubicBezTo>
                  <a:pt x="23930" y="168"/>
                  <a:pt x="23908" y="145"/>
                  <a:pt x="23892" y="125"/>
                </a:cubicBezTo>
                <a:cubicBezTo>
                  <a:pt x="23840" y="142"/>
                  <a:pt x="23808" y="162"/>
                  <a:pt x="23776" y="162"/>
                </a:cubicBezTo>
                <a:cubicBezTo>
                  <a:pt x="23775" y="162"/>
                  <a:pt x="23774" y="162"/>
                  <a:pt x="23773" y="162"/>
                </a:cubicBezTo>
                <a:cubicBezTo>
                  <a:pt x="23744" y="161"/>
                  <a:pt x="23708" y="127"/>
                  <a:pt x="23681" y="127"/>
                </a:cubicBezTo>
                <a:cubicBezTo>
                  <a:pt x="23674" y="127"/>
                  <a:pt x="23668" y="129"/>
                  <a:pt x="23663" y="134"/>
                </a:cubicBezTo>
                <a:cubicBezTo>
                  <a:pt x="23656" y="141"/>
                  <a:pt x="23649" y="144"/>
                  <a:pt x="23643" y="144"/>
                </a:cubicBezTo>
                <a:cubicBezTo>
                  <a:pt x="23619" y="144"/>
                  <a:pt x="23600" y="102"/>
                  <a:pt x="23576" y="102"/>
                </a:cubicBezTo>
                <a:cubicBezTo>
                  <a:pt x="23573" y="102"/>
                  <a:pt x="23569" y="103"/>
                  <a:pt x="23566" y="105"/>
                </a:cubicBezTo>
                <a:cubicBezTo>
                  <a:pt x="23551" y="113"/>
                  <a:pt x="23536" y="115"/>
                  <a:pt x="23520" y="115"/>
                </a:cubicBezTo>
                <a:cubicBezTo>
                  <a:pt x="23496" y="115"/>
                  <a:pt x="23472" y="109"/>
                  <a:pt x="23455" y="109"/>
                </a:cubicBezTo>
                <a:cubicBezTo>
                  <a:pt x="23413" y="158"/>
                  <a:pt x="23382" y="195"/>
                  <a:pt x="23354" y="224"/>
                </a:cubicBezTo>
                <a:cubicBezTo>
                  <a:pt x="23308" y="170"/>
                  <a:pt x="23268" y="121"/>
                  <a:pt x="23229" y="74"/>
                </a:cubicBezTo>
                <a:cubicBezTo>
                  <a:pt x="23227" y="72"/>
                  <a:pt x="23225" y="71"/>
                  <a:pt x="23223" y="71"/>
                </a:cubicBezTo>
                <a:cubicBezTo>
                  <a:pt x="23218" y="71"/>
                  <a:pt x="23213" y="74"/>
                  <a:pt x="23208" y="75"/>
                </a:cubicBezTo>
                <a:cubicBezTo>
                  <a:pt x="23210" y="120"/>
                  <a:pt x="23210" y="164"/>
                  <a:pt x="23210" y="231"/>
                </a:cubicBezTo>
                <a:cubicBezTo>
                  <a:pt x="23165" y="218"/>
                  <a:pt x="23124" y="206"/>
                  <a:pt x="23082" y="193"/>
                </a:cubicBezTo>
                <a:cubicBezTo>
                  <a:pt x="23064" y="200"/>
                  <a:pt x="23043" y="208"/>
                  <a:pt x="23015" y="218"/>
                </a:cubicBezTo>
                <a:cubicBezTo>
                  <a:pt x="23029" y="172"/>
                  <a:pt x="23035" y="150"/>
                  <a:pt x="23043" y="115"/>
                </a:cubicBezTo>
                <a:cubicBezTo>
                  <a:pt x="23039" y="114"/>
                  <a:pt x="23035" y="114"/>
                  <a:pt x="23031" y="114"/>
                </a:cubicBezTo>
                <a:cubicBezTo>
                  <a:pt x="22951" y="114"/>
                  <a:pt x="22979" y="303"/>
                  <a:pt x="22915" y="336"/>
                </a:cubicBezTo>
                <a:cubicBezTo>
                  <a:pt x="22912" y="262"/>
                  <a:pt x="22915" y="175"/>
                  <a:pt x="22873" y="139"/>
                </a:cubicBezTo>
                <a:cubicBezTo>
                  <a:pt x="22836" y="106"/>
                  <a:pt x="22796" y="87"/>
                  <a:pt x="22761" y="64"/>
                </a:cubicBezTo>
                <a:cubicBezTo>
                  <a:pt x="22727" y="81"/>
                  <a:pt x="22695" y="93"/>
                  <a:pt x="22664" y="114"/>
                </a:cubicBezTo>
                <a:cubicBezTo>
                  <a:pt x="22648" y="125"/>
                  <a:pt x="22631" y="129"/>
                  <a:pt x="22614" y="129"/>
                </a:cubicBezTo>
                <a:cubicBezTo>
                  <a:pt x="22547" y="129"/>
                  <a:pt x="22475" y="57"/>
                  <a:pt x="22408" y="57"/>
                </a:cubicBezTo>
                <a:cubicBezTo>
                  <a:pt x="22379" y="57"/>
                  <a:pt x="22352" y="70"/>
                  <a:pt x="22325" y="108"/>
                </a:cubicBezTo>
                <a:cubicBezTo>
                  <a:pt x="22300" y="71"/>
                  <a:pt x="22277" y="52"/>
                  <a:pt x="22255" y="52"/>
                </a:cubicBezTo>
                <a:cubicBezTo>
                  <a:pt x="22233" y="52"/>
                  <a:pt x="22212" y="71"/>
                  <a:pt x="22193" y="109"/>
                </a:cubicBezTo>
                <a:cubicBezTo>
                  <a:pt x="22166" y="65"/>
                  <a:pt x="22138" y="54"/>
                  <a:pt x="22111" y="54"/>
                </a:cubicBezTo>
                <a:cubicBezTo>
                  <a:pt x="22086" y="54"/>
                  <a:pt x="22062" y="62"/>
                  <a:pt x="22038" y="62"/>
                </a:cubicBezTo>
                <a:cubicBezTo>
                  <a:pt x="22038" y="62"/>
                  <a:pt x="22037" y="62"/>
                  <a:pt x="22036" y="62"/>
                </a:cubicBezTo>
                <a:cubicBezTo>
                  <a:pt x="22006" y="62"/>
                  <a:pt x="21980" y="95"/>
                  <a:pt x="21955" y="111"/>
                </a:cubicBezTo>
                <a:cubicBezTo>
                  <a:pt x="21922" y="93"/>
                  <a:pt x="21893" y="68"/>
                  <a:pt x="21863" y="61"/>
                </a:cubicBezTo>
                <a:cubicBezTo>
                  <a:pt x="21846" y="57"/>
                  <a:pt x="21829" y="56"/>
                  <a:pt x="21812" y="56"/>
                </a:cubicBezTo>
                <a:cubicBezTo>
                  <a:pt x="21767" y="56"/>
                  <a:pt x="21721" y="65"/>
                  <a:pt x="21676" y="65"/>
                </a:cubicBezTo>
                <a:cubicBezTo>
                  <a:pt x="21625" y="65"/>
                  <a:pt x="21574" y="54"/>
                  <a:pt x="21522" y="6"/>
                </a:cubicBezTo>
                <a:cubicBezTo>
                  <a:pt x="21518" y="2"/>
                  <a:pt x="21512" y="0"/>
                  <a:pt x="215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8" name="Google Shape;528;p34"/>
          <p:cNvGrpSpPr/>
          <p:nvPr/>
        </p:nvGrpSpPr>
        <p:grpSpPr>
          <a:xfrm>
            <a:off x="1473525" y="1027825"/>
            <a:ext cx="798400" cy="791325"/>
            <a:chOff x="916275" y="2357800"/>
            <a:chExt cx="798400" cy="791325"/>
          </a:xfrm>
        </p:grpSpPr>
        <p:sp>
          <p:nvSpPr>
            <p:cNvPr id="529" name="Google Shape;529;p34"/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4"/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34"/>
          <p:cNvGrpSpPr/>
          <p:nvPr/>
        </p:nvGrpSpPr>
        <p:grpSpPr>
          <a:xfrm>
            <a:off x="4143475" y="1027900"/>
            <a:ext cx="798400" cy="791325"/>
            <a:chOff x="916275" y="2357800"/>
            <a:chExt cx="798400" cy="791325"/>
          </a:xfrm>
        </p:grpSpPr>
        <p:sp>
          <p:nvSpPr>
            <p:cNvPr id="532" name="Google Shape;532;p34"/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34"/>
          <p:cNvGrpSpPr/>
          <p:nvPr/>
        </p:nvGrpSpPr>
        <p:grpSpPr>
          <a:xfrm>
            <a:off x="6872070" y="1027900"/>
            <a:ext cx="798400" cy="791325"/>
            <a:chOff x="916275" y="2357800"/>
            <a:chExt cx="798400" cy="791325"/>
          </a:xfrm>
        </p:grpSpPr>
        <p:sp>
          <p:nvSpPr>
            <p:cNvPr id="535" name="Google Shape;535;p34"/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34"/>
          <p:cNvGrpSpPr/>
          <p:nvPr/>
        </p:nvGrpSpPr>
        <p:grpSpPr>
          <a:xfrm>
            <a:off x="1473525" y="2856625"/>
            <a:ext cx="798400" cy="791325"/>
            <a:chOff x="916275" y="2357800"/>
            <a:chExt cx="798400" cy="791325"/>
          </a:xfrm>
        </p:grpSpPr>
        <p:sp>
          <p:nvSpPr>
            <p:cNvPr id="538" name="Google Shape;538;p34"/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34"/>
          <p:cNvGrpSpPr/>
          <p:nvPr/>
        </p:nvGrpSpPr>
        <p:grpSpPr>
          <a:xfrm>
            <a:off x="4143475" y="2856700"/>
            <a:ext cx="798400" cy="791325"/>
            <a:chOff x="916275" y="2357800"/>
            <a:chExt cx="798400" cy="791325"/>
          </a:xfrm>
        </p:grpSpPr>
        <p:sp>
          <p:nvSpPr>
            <p:cNvPr id="541" name="Google Shape;541;p34"/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34"/>
          <p:cNvGrpSpPr/>
          <p:nvPr/>
        </p:nvGrpSpPr>
        <p:grpSpPr>
          <a:xfrm>
            <a:off x="6872070" y="2856700"/>
            <a:ext cx="798400" cy="791325"/>
            <a:chOff x="916275" y="2357800"/>
            <a:chExt cx="798400" cy="791325"/>
          </a:xfrm>
        </p:grpSpPr>
        <p:sp>
          <p:nvSpPr>
            <p:cNvPr id="544" name="Google Shape;544;p34"/>
            <p:cNvSpPr/>
            <p:nvPr/>
          </p:nvSpPr>
          <p:spPr>
            <a:xfrm>
              <a:off x="952100" y="2369375"/>
              <a:ext cx="734825" cy="734825"/>
            </a:xfrm>
            <a:custGeom>
              <a:avLst/>
              <a:gdLst/>
              <a:ahLst/>
              <a:cxnLst/>
              <a:rect l="l" t="t" r="r" b="b"/>
              <a:pathLst>
                <a:path w="29393" h="29393" extrusionOk="0">
                  <a:moveTo>
                    <a:pt x="14697" y="0"/>
                  </a:moveTo>
                  <a:cubicBezTo>
                    <a:pt x="10799" y="0"/>
                    <a:pt x="7061" y="1550"/>
                    <a:pt x="4305" y="4305"/>
                  </a:cubicBezTo>
                  <a:cubicBezTo>
                    <a:pt x="1548" y="7061"/>
                    <a:pt x="1" y="10799"/>
                    <a:pt x="1" y="14697"/>
                  </a:cubicBezTo>
                  <a:cubicBezTo>
                    <a:pt x="1" y="18594"/>
                    <a:pt x="1548" y="22332"/>
                    <a:pt x="4305" y="25088"/>
                  </a:cubicBezTo>
                  <a:cubicBezTo>
                    <a:pt x="7061" y="27844"/>
                    <a:pt x="10799" y="29393"/>
                    <a:pt x="14697" y="29393"/>
                  </a:cubicBezTo>
                  <a:cubicBezTo>
                    <a:pt x="18594" y="29393"/>
                    <a:pt x="22332" y="27844"/>
                    <a:pt x="25088" y="25088"/>
                  </a:cubicBezTo>
                  <a:cubicBezTo>
                    <a:pt x="27844" y="22332"/>
                    <a:pt x="29393" y="18594"/>
                    <a:pt x="29393" y="14697"/>
                  </a:cubicBezTo>
                  <a:cubicBezTo>
                    <a:pt x="29393" y="10799"/>
                    <a:pt x="27844" y="7061"/>
                    <a:pt x="25088" y="4305"/>
                  </a:cubicBezTo>
                  <a:cubicBezTo>
                    <a:pt x="22332" y="1550"/>
                    <a:pt x="18594" y="0"/>
                    <a:pt x="14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916275" y="2357800"/>
              <a:ext cx="798400" cy="791325"/>
            </a:xfrm>
            <a:custGeom>
              <a:avLst/>
              <a:gdLst/>
              <a:ahLst/>
              <a:cxnLst/>
              <a:rect l="l" t="t" r="r" b="b"/>
              <a:pathLst>
                <a:path w="31936" h="31653" extrusionOk="0">
                  <a:moveTo>
                    <a:pt x="13686" y="1298"/>
                  </a:moveTo>
                  <a:lnTo>
                    <a:pt x="13689" y="1317"/>
                  </a:lnTo>
                  <a:lnTo>
                    <a:pt x="13626" y="1324"/>
                  </a:lnTo>
                  <a:lnTo>
                    <a:pt x="13623" y="1305"/>
                  </a:lnTo>
                  <a:lnTo>
                    <a:pt x="13686" y="1298"/>
                  </a:lnTo>
                  <a:close/>
                  <a:moveTo>
                    <a:pt x="14307" y="1323"/>
                  </a:moveTo>
                  <a:lnTo>
                    <a:pt x="14311" y="1380"/>
                  </a:lnTo>
                  <a:lnTo>
                    <a:pt x="14291" y="1383"/>
                  </a:lnTo>
                  <a:lnTo>
                    <a:pt x="14286" y="1326"/>
                  </a:lnTo>
                  <a:lnTo>
                    <a:pt x="14307" y="1323"/>
                  </a:lnTo>
                  <a:close/>
                  <a:moveTo>
                    <a:pt x="14555" y="1120"/>
                  </a:moveTo>
                  <a:cubicBezTo>
                    <a:pt x="14561" y="1155"/>
                    <a:pt x="14567" y="1186"/>
                    <a:pt x="14575" y="1227"/>
                  </a:cubicBezTo>
                  <a:cubicBezTo>
                    <a:pt x="14525" y="1236"/>
                    <a:pt x="14486" y="1243"/>
                    <a:pt x="14447" y="1251"/>
                  </a:cubicBezTo>
                  <a:cubicBezTo>
                    <a:pt x="14440" y="1261"/>
                    <a:pt x="14435" y="1269"/>
                    <a:pt x="14431" y="1275"/>
                  </a:cubicBezTo>
                  <a:lnTo>
                    <a:pt x="14431" y="1275"/>
                  </a:lnTo>
                  <a:cubicBezTo>
                    <a:pt x="14430" y="1273"/>
                    <a:pt x="14428" y="1270"/>
                    <a:pt x="14427" y="1267"/>
                  </a:cubicBezTo>
                  <a:lnTo>
                    <a:pt x="14427" y="1267"/>
                  </a:lnTo>
                  <a:cubicBezTo>
                    <a:pt x="14425" y="1274"/>
                    <a:pt x="14423" y="1281"/>
                    <a:pt x="14421" y="1289"/>
                  </a:cubicBezTo>
                  <a:lnTo>
                    <a:pt x="14421" y="1289"/>
                  </a:lnTo>
                  <a:cubicBezTo>
                    <a:pt x="14423" y="1286"/>
                    <a:pt x="14427" y="1282"/>
                    <a:pt x="14431" y="1275"/>
                  </a:cubicBezTo>
                  <a:lnTo>
                    <a:pt x="14431" y="1275"/>
                  </a:lnTo>
                  <a:cubicBezTo>
                    <a:pt x="14440" y="1293"/>
                    <a:pt x="14448" y="1310"/>
                    <a:pt x="14452" y="1329"/>
                  </a:cubicBezTo>
                  <a:cubicBezTo>
                    <a:pt x="14454" y="1337"/>
                    <a:pt x="14432" y="1351"/>
                    <a:pt x="14388" y="1396"/>
                  </a:cubicBezTo>
                  <a:cubicBezTo>
                    <a:pt x="14402" y="1353"/>
                    <a:pt x="14413" y="1318"/>
                    <a:pt x="14421" y="1289"/>
                  </a:cubicBezTo>
                  <a:lnTo>
                    <a:pt x="14421" y="1289"/>
                  </a:lnTo>
                  <a:cubicBezTo>
                    <a:pt x="14418" y="1292"/>
                    <a:pt x="14416" y="1293"/>
                    <a:pt x="14415" y="1293"/>
                  </a:cubicBezTo>
                  <a:cubicBezTo>
                    <a:pt x="14410" y="1293"/>
                    <a:pt x="14414" y="1272"/>
                    <a:pt x="14419" y="1252"/>
                  </a:cubicBezTo>
                  <a:cubicBezTo>
                    <a:pt x="14421" y="1257"/>
                    <a:pt x="14424" y="1262"/>
                    <a:pt x="14427" y="1267"/>
                  </a:cubicBezTo>
                  <a:lnTo>
                    <a:pt x="14427" y="1267"/>
                  </a:lnTo>
                  <a:cubicBezTo>
                    <a:pt x="14447" y="1192"/>
                    <a:pt x="14448" y="1167"/>
                    <a:pt x="14448" y="1140"/>
                  </a:cubicBezTo>
                  <a:cubicBezTo>
                    <a:pt x="14486" y="1133"/>
                    <a:pt x="14513" y="1128"/>
                    <a:pt x="14555" y="1120"/>
                  </a:cubicBezTo>
                  <a:close/>
                  <a:moveTo>
                    <a:pt x="17402" y="1308"/>
                  </a:moveTo>
                  <a:cubicBezTo>
                    <a:pt x="17405" y="1346"/>
                    <a:pt x="17407" y="1373"/>
                    <a:pt x="17408" y="1398"/>
                  </a:cubicBezTo>
                  <a:lnTo>
                    <a:pt x="17363" y="1433"/>
                  </a:lnTo>
                  <a:cubicBezTo>
                    <a:pt x="17332" y="1404"/>
                    <a:pt x="17301" y="1376"/>
                    <a:pt x="17242" y="1321"/>
                  </a:cubicBezTo>
                  <a:cubicBezTo>
                    <a:pt x="17321" y="1315"/>
                    <a:pt x="17358" y="1312"/>
                    <a:pt x="17402" y="1308"/>
                  </a:cubicBezTo>
                  <a:close/>
                  <a:moveTo>
                    <a:pt x="14064" y="1408"/>
                  </a:moveTo>
                  <a:lnTo>
                    <a:pt x="14076" y="1457"/>
                  </a:lnTo>
                  <a:lnTo>
                    <a:pt x="13973" y="1468"/>
                  </a:lnTo>
                  <a:lnTo>
                    <a:pt x="13966" y="1442"/>
                  </a:lnTo>
                  <a:lnTo>
                    <a:pt x="14064" y="1408"/>
                  </a:lnTo>
                  <a:close/>
                  <a:moveTo>
                    <a:pt x="9038" y="1543"/>
                  </a:moveTo>
                  <a:lnTo>
                    <a:pt x="9062" y="1596"/>
                  </a:lnTo>
                  <a:lnTo>
                    <a:pt x="9040" y="1605"/>
                  </a:lnTo>
                  <a:lnTo>
                    <a:pt x="9016" y="1552"/>
                  </a:lnTo>
                  <a:lnTo>
                    <a:pt x="9038" y="1543"/>
                  </a:lnTo>
                  <a:close/>
                  <a:moveTo>
                    <a:pt x="10090" y="2275"/>
                  </a:moveTo>
                  <a:lnTo>
                    <a:pt x="10112" y="2328"/>
                  </a:lnTo>
                  <a:lnTo>
                    <a:pt x="10092" y="2336"/>
                  </a:lnTo>
                  <a:lnTo>
                    <a:pt x="10070" y="2283"/>
                  </a:lnTo>
                  <a:lnTo>
                    <a:pt x="10090" y="2275"/>
                  </a:lnTo>
                  <a:close/>
                  <a:moveTo>
                    <a:pt x="9408" y="2594"/>
                  </a:moveTo>
                  <a:lnTo>
                    <a:pt x="9416" y="2611"/>
                  </a:lnTo>
                  <a:lnTo>
                    <a:pt x="9356" y="2636"/>
                  </a:lnTo>
                  <a:lnTo>
                    <a:pt x="9349" y="2620"/>
                  </a:lnTo>
                  <a:lnTo>
                    <a:pt x="9408" y="2594"/>
                  </a:lnTo>
                  <a:close/>
                  <a:moveTo>
                    <a:pt x="22225" y="2748"/>
                  </a:moveTo>
                  <a:lnTo>
                    <a:pt x="22243" y="2759"/>
                  </a:lnTo>
                  <a:lnTo>
                    <a:pt x="22215" y="2809"/>
                  </a:lnTo>
                  <a:lnTo>
                    <a:pt x="22197" y="2800"/>
                  </a:lnTo>
                  <a:lnTo>
                    <a:pt x="22225" y="2748"/>
                  </a:lnTo>
                  <a:close/>
                  <a:moveTo>
                    <a:pt x="23439" y="3624"/>
                  </a:moveTo>
                  <a:lnTo>
                    <a:pt x="23456" y="3635"/>
                  </a:lnTo>
                  <a:lnTo>
                    <a:pt x="23423" y="3683"/>
                  </a:lnTo>
                  <a:lnTo>
                    <a:pt x="23406" y="3671"/>
                  </a:lnTo>
                  <a:lnTo>
                    <a:pt x="23439" y="3624"/>
                  </a:lnTo>
                  <a:close/>
                  <a:moveTo>
                    <a:pt x="7012" y="4052"/>
                  </a:moveTo>
                  <a:lnTo>
                    <a:pt x="7046" y="4097"/>
                  </a:lnTo>
                  <a:lnTo>
                    <a:pt x="7029" y="4109"/>
                  </a:lnTo>
                  <a:lnTo>
                    <a:pt x="6993" y="4064"/>
                  </a:lnTo>
                  <a:lnTo>
                    <a:pt x="7012" y="4052"/>
                  </a:lnTo>
                  <a:close/>
                  <a:moveTo>
                    <a:pt x="24607" y="4150"/>
                  </a:moveTo>
                  <a:lnTo>
                    <a:pt x="24623" y="4164"/>
                  </a:lnTo>
                  <a:lnTo>
                    <a:pt x="24586" y="4208"/>
                  </a:lnTo>
                  <a:lnTo>
                    <a:pt x="24570" y="4195"/>
                  </a:lnTo>
                  <a:lnTo>
                    <a:pt x="24607" y="4150"/>
                  </a:lnTo>
                  <a:close/>
                  <a:moveTo>
                    <a:pt x="26968" y="6009"/>
                  </a:moveTo>
                  <a:lnTo>
                    <a:pt x="26990" y="6029"/>
                  </a:lnTo>
                  <a:lnTo>
                    <a:pt x="26931" y="6106"/>
                  </a:lnTo>
                  <a:lnTo>
                    <a:pt x="26892" y="6067"/>
                  </a:lnTo>
                  <a:lnTo>
                    <a:pt x="26968" y="6009"/>
                  </a:lnTo>
                  <a:close/>
                  <a:moveTo>
                    <a:pt x="4341" y="6728"/>
                  </a:moveTo>
                  <a:lnTo>
                    <a:pt x="4385" y="6763"/>
                  </a:lnTo>
                  <a:lnTo>
                    <a:pt x="4372" y="6779"/>
                  </a:lnTo>
                  <a:lnTo>
                    <a:pt x="4326" y="6744"/>
                  </a:lnTo>
                  <a:lnTo>
                    <a:pt x="4341" y="6728"/>
                  </a:lnTo>
                  <a:close/>
                  <a:moveTo>
                    <a:pt x="3835" y="7604"/>
                  </a:moveTo>
                  <a:cubicBezTo>
                    <a:pt x="3835" y="7604"/>
                    <a:pt x="3835" y="7605"/>
                    <a:pt x="3835" y="7605"/>
                  </a:cubicBezTo>
                  <a:cubicBezTo>
                    <a:pt x="3835" y="7604"/>
                    <a:pt x="3835" y="7604"/>
                    <a:pt x="3835" y="7604"/>
                  </a:cubicBezTo>
                  <a:close/>
                  <a:moveTo>
                    <a:pt x="2580" y="9569"/>
                  </a:moveTo>
                  <a:lnTo>
                    <a:pt x="2595" y="9635"/>
                  </a:lnTo>
                  <a:lnTo>
                    <a:pt x="2595" y="9635"/>
                  </a:lnTo>
                  <a:cubicBezTo>
                    <a:pt x="2572" y="9623"/>
                    <a:pt x="2563" y="9603"/>
                    <a:pt x="2555" y="9581"/>
                  </a:cubicBezTo>
                  <a:lnTo>
                    <a:pt x="2580" y="9569"/>
                  </a:lnTo>
                  <a:close/>
                  <a:moveTo>
                    <a:pt x="2596" y="9635"/>
                  </a:moveTo>
                  <a:lnTo>
                    <a:pt x="2596" y="9637"/>
                  </a:lnTo>
                  <a:lnTo>
                    <a:pt x="2581" y="9644"/>
                  </a:lnTo>
                  <a:cubicBezTo>
                    <a:pt x="2603" y="9656"/>
                    <a:pt x="2612" y="9676"/>
                    <a:pt x="2621" y="9698"/>
                  </a:cubicBezTo>
                  <a:lnTo>
                    <a:pt x="2596" y="9710"/>
                  </a:lnTo>
                  <a:lnTo>
                    <a:pt x="2580" y="9642"/>
                  </a:lnTo>
                  <a:lnTo>
                    <a:pt x="2596" y="9635"/>
                  </a:lnTo>
                  <a:close/>
                  <a:moveTo>
                    <a:pt x="1922" y="11251"/>
                  </a:moveTo>
                  <a:lnTo>
                    <a:pt x="1969" y="11262"/>
                  </a:lnTo>
                  <a:lnTo>
                    <a:pt x="1938" y="11368"/>
                  </a:lnTo>
                  <a:lnTo>
                    <a:pt x="1910" y="11364"/>
                  </a:lnTo>
                  <a:lnTo>
                    <a:pt x="1922" y="11251"/>
                  </a:lnTo>
                  <a:close/>
                  <a:moveTo>
                    <a:pt x="1921" y="11465"/>
                  </a:moveTo>
                  <a:lnTo>
                    <a:pt x="1975" y="11483"/>
                  </a:lnTo>
                  <a:lnTo>
                    <a:pt x="1969" y="11504"/>
                  </a:lnTo>
                  <a:lnTo>
                    <a:pt x="1915" y="11487"/>
                  </a:lnTo>
                  <a:lnTo>
                    <a:pt x="1921" y="11465"/>
                  </a:lnTo>
                  <a:close/>
                  <a:moveTo>
                    <a:pt x="563" y="12581"/>
                  </a:moveTo>
                  <a:lnTo>
                    <a:pt x="558" y="12642"/>
                  </a:lnTo>
                  <a:lnTo>
                    <a:pt x="464" y="12623"/>
                  </a:lnTo>
                  <a:lnTo>
                    <a:pt x="465" y="12588"/>
                  </a:lnTo>
                  <a:lnTo>
                    <a:pt x="563" y="12581"/>
                  </a:lnTo>
                  <a:close/>
                  <a:moveTo>
                    <a:pt x="1656" y="13379"/>
                  </a:moveTo>
                  <a:lnTo>
                    <a:pt x="1713" y="13390"/>
                  </a:lnTo>
                  <a:lnTo>
                    <a:pt x="1709" y="13412"/>
                  </a:lnTo>
                  <a:lnTo>
                    <a:pt x="1653" y="13401"/>
                  </a:lnTo>
                  <a:lnTo>
                    <a:pt x="1656" y="13379"/>
                  </a:lnTo>
                  <a:close/>
                  <a:moveTo>
                    <a:pt x="1545" y="13877"/>
                  </a:moveTo>
                  <a:lnTo>
                    <a:pt x="1564" y="13878"/>
                  </a:lnTo>
                  <a:lnTo>
                    <a:pt x="1559" y="13944"/>
                  </a:lnTo>
                  <a:lnTo>
                    <a:pt x="1539" y="13941"/>
                  </a:lnTo>
                  <a:lnTo>
                    <a:pt x="1545" y="13877"/>
                  </a:lnTo>
                  <a:close/>
                  <a:moveTo>
                    <a:pt x="1506" y="14409"/>
                  </a:moveTo>
                  <a:lnTo>
                    <a:pt x="1541" y="14467"/>
                  </a:lnTo>
                  <a:lnTo>
                    <a:pt x="1528" y="14478"/>
                  </a:lnTo>
                  <a:lnTo>
                    <a:pt x="1539" y="14467"/>
                  </a:lnTo>
                  <a:cubicBezTo>
                    <a:pt x="1514" y="14462"/>
                    <a:pt x="1500" y="14446"/>
                    <a:pt x="1485" y="14428"/>
                  </a:cubicBezTo>
                  <a:lnTo>
                    <a:pt x="1506" y="14409"/>
                  </a:lnTo>
                  <a:close/>
                  <a:moveTo>
                    <a:pt x="1528" y="14478"/>
                  </a:moveTo>
                  <a:cubicBezTo>
                    <a:pt x="1554" y="14483"/>
                    <a:pt x="1569" y="14500"/>
                    <a:pt x="1582" y="14517"/>
                  </a:cubicBezTo>
                  <a:lnTo>
                    <a:pt x="1563" y="14536"/>
                  </a:lnTo>
                  <a:lnTo>
                    <a:pt x="1528" y="14478"/>
                  </a:lnTo>
                  <a:close/>
                  <a:moveTo>
                    <a:pt x="1419" y="15126"/>
                  </a:moveTo>
                  <a:cubicBezTo>
                    <a:pt x="1419" y="15128"/>
                    <a:pt x="1419" y="15129"/>
                    <a:pt x="1419" y="15131"/>
                  </a:cubicBezTo>
                  <a:lnTo>
                    <a:pt x="1419" y="15131"/>
                  </a:lnTo>
                  <a:lnTo>
                    <a:pt x="1415" y="15126"/>
                  </a:lnTo>
                  <a:lnTo>
                    <a:pt x="1415" y="15126"/>
                  </a:lnTo>
                  <a:lnTo>
                    <a:pt x="1419" y="15126"/>
                  </a:lnTo>
                  <a:close/>
                  <a:moveTo>
                    <a:pt x="1538" y="15004"/>
                  </a:moveTo>
                  <a:lnTo>
                    <a:pt x="1538" y="15004"/>
                  </a:lnTo>
                  <a:cubicBezTo>
                    <a:pt x="1537" y="15048"/>
                    <a:pt x="1535" y="15083"/>
                    <a:pt x="1534" y="15129"/>
                  </a:cubicBezTo>
                  <a:cubicBezTo>
                    <a:pt x="1492" y="15131"/>
                    <a:pt x="1460" y="15132"/>
                    <a:pt x="1429" y="15133"/>
                  </a:cubicBezTo>
                  <a:lnTo>
                    <a:pt x="1429" y="15133"/>
                  </a:lnTo>
                  <a:cubicBezTo>
                    <a:pt x="1451" y="15059"/>
                    <a:pt x="1491" y="15034"/>
                    <a:pt x="1538" y="15004"/>
                  </a:cubicBezTo>
                  <a:close/>
                  <a:moveTo>
                    <a:pt x="1386" y="15131"/>
                  </a:moveTo>
                  <a:cubicBezTo>
                    <a:pt x="1369" y="15185"/>
                    <a:pt x="1341" y="15188"/>
                    <a:pt x="1310" y="15189"/>
                  </a:cubicBezTo>
                  <a:cubicBezTo>
                    <a:pt x="1307" y="15174"/>
                    <a:pt x="1306" y="15160"/>
                    <a:pt x="1306" y="15145"/>
                  </a:cubicBezTo>
                  <a:lnTo>
                    <a:pt x="1386" y="15131"/>
                  </a:lnTo>
                  <a:close/>
                  <a:moveTo>
                    <a:pt x="1459" y="15399"/>
                  </a:moveTo>
                  <a:lnTo>
                    <a:pt x="1459" y="15466"/>
                  </a:lnTo>
                  <a:lnTo>
                    <a:pt x="1439" y="15466"/>
                  </a:lnTo>
                  <a:lnTo>
                    <a:pt x="1439" y="15399"/>
                  </a:lnTo>
                  <a:close/>
                  <a:moveTo>
                    <a:pt x="31403" y="15627"/>
                  </a:moveTo>
                  <a:lnTo>
                    <a:pt x="31422" y="15629"/>
                  </a:lnTo>
                  <a:lnTo>
                    <a:pt x="31417" y="15698"/>
                  </a:lnTo>
                  <a:lnTo>
                    <a:pt x="31397" y="15697"/>
                  </a:lnTo>
                  <a:lnTo>
                    <a:pt x="31403" y="15627"/>
                  </a:lnTo>
                  <a:close/>
                  <a:moveTo>
                    <a:pt x="31210" y="15819"/>
                  </a:moveTo>
                  <a:lnTo>
                    <a:pt x="31239" y="15820"/>
                  </a:lnTo>
                  <a:lnTo>
                    <a:pt x="31227" y="15957"/>
                  </a:lnTo>
                  <a:lnTo>
                    <a:pt x="31200" y="15954"/>
                  </a:lnTo>
                  <a:lnTo>
                    <a:pt x="31210" y="15819"/>
                  </a:lnTo>
                  <a:close/>
                  <a:moveTo>
                    <a:pt x="1487" y="16020"/>
                  </a:moveTo>
                  <a:lnTo>
                    <a:pt x="1487" y="16042"/>
                  </a:lnTo>
                  <a:lnTo>
                    <a:pt x="1429" y="16044"/>
                  </a:lnTo>
                  <a:lnTo>
                    <a:pt x="1429" y="16020"/>
                  </a:lnTo>
                  <a:close/>
                  <a:moveTo>
                    <a:pt x="31564" y="16226"/>
                  </a:moveTo>
                  <a:lnTo>
                    <a:pt x="31622" y="16234"/>
                  </a:lnTo>
                  <a:lnTo>
                    <a:pt x="31620" y="16257"/>
                  </a:lnTo>
                  <a:lnTo>
                    <a:pt x="31563" y="16250"/>
                  </a:lnTo>
                  <a:lnTo>
                    <a:pt x="31564" y="16226"/>
                  </a:lnTo>
                  <a:close/>
                  <a:moveTo>
                    <a:pt x="31299" y="16316"/>
                  </a:moveTo>
                  <a:cubicBezTo>
                    <a:pt x="31319" y="16316"/>
                    <a:pt x="31351" y="16329"/>
                    <a:pt x="31398" y="16360"/>
                  </a:cubicBezTo>
                  <a:cubicBezTo>
                    <a:pt x="31351" y="16388"/>
                    <a:pt x="31313" y="16410"/>
                    <a:pt x="31275" y="16432"/>
                  </a:cubicBezTo>
                  <a:cubicBezTo>
                    <a:pt x="31263" y="16370"/>
                    <a:pt x="31257" y="16316"/>
                    <a:pt x="31299" y="16316"/>
                  </a:cubicBezTo>
                  <a:close/>
                  <a:moveTo>
                    <a:pt x="345" y="16531"/>
                  </a:moveTo>
                  <a:lnTo>
                    <a:pt x="346" y="16554"/>
                  </a:lnTo>
                  <a:lnTo>
                    <a:pt x="289" y="16557"/>
                  </a:lnTo>
                  <a:lnTo>
                    <a:pt x="287" y="16532"/>
                  </a:lnTo>
                  <a:lnTo>
                    <a:pt x="345" y="16531"/>
                  </a:lnTo>
                  <a:close/>
                  <a:moveTo>
                    <a:pt x="947" y="16628"/>
                  </a:moveTo>
                  <a:lnTo>
                    <a:pt x="988" y="16682"/>
                  </a:lnTo>
                  <a:cubicBezTo>
                    <a:pt x="961" y="16682"/>
                    <a:pt x="945" y="16666"/>
                    <a:pt x="929" y="16651"/>
                  </a:cubicBezTo>
                  <a:lnTo>
                    <a:pt x="947" y="16628"/>
                  </a:lnTo>
                  <a:close/>
                  <a:moveTo>
                    <a:pt x="988" y="16682"/>
                  </a:moveTo>
                  <a:lnTo>
                    <a:pt x="977" y="16697"/>
                  </a:lnTo>
                  <a:cubicBezTo>
                    <a:pt x="1004" y="16697"/>
                    <a:pt x="1019" y="16713"/>
                    <a:pt x="1036" y="16728"/>
                  </a:cubicBezTo>
                  <a:lnTo>
                    <a:pt x="1022" y="16750"/>
                  </a:lnTo>
                  <a:cubicBezTo>
                    <a:pt x="1005" y="16732"/>
                    <a:pt x="989" y="16715"/>
                    <a:pt x="976" y="16697"/>
                  </a:cubicBezTo>
                  <a:lnTo>
                    <a:pt x="988" y="16682"/>
                  </a:lnTo>
                  <a:close/>
                  <a:moveTo>
                    <a:pt x="31554" y="16981"/>
                  </a:moveTo>
                  <a:lnTo>
                    <a:pt x="31573" y="16984"/>
                  </a:lnTo>
                  <a:lnTo>
                    <a:pt x="31560" y="17053"/>
                  </a:lnTo>
                  <a:lnTo>
                    <a:pt x="31541" y="17050"/>
                  </a:lnTo>
                  <a:lnTo>
                    <a:pt x="31554" y="16981"/>
                  </a:lnTo>
                  <a:close/>
                  <a:moveTo>
                    <a:pt x="31366" y="16598"/>
                  </a:moveTo>
                  <a:cubicBezTo>
                    <a:pt x="31407" y="16607"/>
                    <a:pt x="31436" y="16615"/>
                    <a:pt x="31475" y="16623"/>
                  </a:cubicBezTo>
                  <a:cubicBezTo>
                    <a:pt x="31433" y="16682"/>
                    <a:pt x="31405" y="16728"/>
                    <a:pt x="31369" y="16772"/>
                  </a:cubicBezTo>
                  <a:lnTo>
                    <a:pt x="31345" y="16734"/>
                  </a:lnTo>
                  <a:lnTo>
                    <a:pt x="31345" y="16734"/>
                  </a:lnTo>
                  <a:cubicBezTo>
                    <a:pt x="31351" y="16778"/>
                    <a:pt x="31367" y="16813"/>
                    <a:pt x="31385" y="16850"/>
                  </a:cubicBezTo>
                  <a:cubicBezTo>
                    <a:pt x="31339" y="16991"/>
                    <a:pt x="31257" y="17084"/>
                    <a:pt x="31114" y="17105"/>
                  </a:cubicBezTo>
                  <a:cubicBezTo>
                    <a:pt x="31120" y="17055"/>
                    <a:pt x="31126" y="16996"/>
                    <a:pt x="31133" y="16928"/>
                  </a:cubicBezTo>
                  <a:cubicBezTo>
                    <a:pt x="31169" y="16925"/>
                    <a:pt x="31195" y="16922"/>
                    <a:pt x="31233" y="16918"/>
                  </a:cubicBezTo>
                  <a:cubicBezTo>
                    <a:pt x="31261" y="16859"/>
                    <a:pt x="31292" y="16790"/>
                    <a:pt x="31325" y="16721"/>
                  </a:cubicBezTo>
                  <a:cubicBezTo>
                    <a:pt x="31353" y="16694"/>
                    <a:pt x="31358" y="16653"/>
                    <a:pt x="31366" y="16598"/>
                  </a:cubicBezTo>
                  <a:close/>
                  <a:moveTo>
                    <a:pt x="30449" y="17155"/>
                  </a:moveTo>
                  <a:lnTo>
                    <a:pt x="30507" y="17165"/>
                  </a:lnTo>
                  <a:lnTo>
                    <a:pt x="30502" y="17185"/>
                  </a:lnTo>
                  <a:lnTo>
                    <a:pt x="30446" y="17175"/>
                  </a:lnTo>
                  <a:lnTo>
                    <a:pt x="30449" y="17155"/>
                  </a:lnTo>
                  <a:close/>
                  <a:moveTo>
                    <a:pt x="31355" y="17088"/>
                  </a:moveTo>
                  <a:lnTo>
                    <a:pt x="31383" y="17093"/>
                  </a:lnTo>
                  <a:lnTo>
                    <a:pt x="31358" y="17230"/>
                  </a:lnTo>
                  <a:lnTo>
                    <a:pt x="31329" y="17225"/>
                  </a:lnTo>
                  <a:lnTo>
                    <a:pt x="31355" y="17088"/>
                  </a:lnTo>
                  <a:close/>
                  <a:moveTo>
                    <a:pt x="30618" y="17241"/>
                  </a:moveTo>
                  <a:lnTo>
                    <a:pt x="30713" y="17259"/>
                  </a:lnTo>
                  <a:lnTo>
                    <a:pt x="30711" y="17291"/>
                  </a:lnTo>
                  <a:lnTo>
                    <a:pt x="30614" y="17299"/>
                  </a:lnTo>
                  <a:lnTo>
                    <a:pt x="30614" y="17299"/>
                  </a:lnTo>
                  <a:lnTo>
                    <a:pt x="30618" y="17241"/>
                  </a:lnTo>
                  <a:close/>
                  <a:moveTo>
                    <a:pt x="30505" y="17277"/>
                  </a:moveTo>
                  <a:lnTo>
                    <a:pt x="30523" y="17280"/>
                  </a:lnTo>
                  <a:lnTo>
                    <a:pt x="30511" y="17344"/>
                  </a:lnTo>
                  <a:lnTo>
                    <a:pt x="30492" y="17341"/>
                  </a:lnTo>
                  <a:lnTo>
                    <a:pt x="30505" y="17277"/>
                  </a:lnTo>
                  <a:close/>
                  <a:moveTo>
                    <a:pt x="30843" y="17341"/>
                  </a:moveTo>
                  <a:lnTo>
                    <a:pt x="30863" y="17346"/>
                  </a:lnTo>
                  <a:lnTo>
                    <a:pt x="30849" y="17412"/>
                  </a:lnTo>
                  <a:lnTo>
                    <a:pt x="30830" y="17408"/>
                  </a:lnTo>
                  <a:lnTo>
                    <a:pt x="30843" y="17341"/>
                  </a:lnTo>
                  <a:close/>
                  <a:moveTo>
                    <a:pt x="30626" y="17458"/>
                  </a:moveTo>
                  <a:lnTo>
                    <a:pt x="30682" y="17469"/>
                  </a:lnTo>
                  <a:lnTo>
                    <a:pt x="30683" y="17469"/>
                  </a:lnTo>
                  <a:lnTo>
                    <a:pt x="30679" y="17491"/>
                  </a:lnTo>
                  <a:lnTo>
                    <a:pt x="30621" y="17480"/>
                  </a:lnTo>
                  <a:lnTo>
                    <a:pt x="30626" y="17458"/>
                  </a:lnTo>
                  <a:close/>
                  <a:moveTo>
                    <a:pt x="31173" y="17372"/>
                  </a:moveTo>
                  <a:lnTo>
                    <a:pt x="31173" y="17372"/>
                  </a:lnTo>
                  <a:cubicBezTo>
                    <a:pt x="31117" y="17469"/>
                    <a:pt x="31086" y="17524"/>
                    <a:pt x="31045" y="17596"/>
                  </a:cubicBezTo>
                  <a:cubicBezTo>
                    <a:pt x="31016" y="17543"/>
                    <a:pt x="30996" y="17508"/>
                    <a:pt x="30969" y="17459"/>
                  </a:cubicBezTo>
                  <a:cubicBezTo>
                    <a:pt x="31027" y="17434"/>
                    <a:pt x="31082" y="17411"/>
                    <a:pt x="31173" y="17372"/>
                  </a:cubicBezTo>
                  <a:close/>
                  <a:moveTo>
                    <a:pt x="31485" y="17565"/>
                  </a:moveTo>
                  <a:lnTo>
                    <a:pt x="31541" y="17577"/>
                  </a:lnTo>
                  <a:lnTo>
                    <a:pt x="31536" y="17600"/>
                  </a:lnTo>
                  <a:lnTo>
                    <a:pt x="31481" y="17589"/>
                  </a:lnTo>
                  <a:lnTo>
                    <a:pt x="31485" y="17565"/>
                  </a:lnTo>
                  <a:close/>
                  <a:moveTo>
                    <a:pt x="1379" y="17640"/>
                  </a:moveTo>
                  <a:lnTo>
                    <a:pt x="1382" y="17662"/>
                  </a:lnTo>
                  <a:lnTo>
                    <a:pt x="1325" y="17670"/>
                  </a:lnTo>
                  <a:lnTo>
                    <a:pt x="1322" y="17647"/>
                  </a:lnTo>
                  <a:lnTo>
                    <a:pt x="1379" y="17640"/>
                  </a:lnTo>
                  <a:close/>
                  <a:moveTo>
                    <a:pt x="31144" y="17612"/>
                  </a:moveTo>
                  <a:lnTo>
                    <a:pt x="31163" y="17617"/>
                  </a:lnTo>
                  <a:lnTo>
                    <a:pt x="31149" y="17684"/>
                  </a:lnTo>
                  <a:lnTo>
                    <a:pt x="31130" y="17680"/>
                  </a:lnTo>
                  <a:lnTo>
                    <a:pt x="31144" y="17612"/>
                  </a:lnTo>
                  <a:close/>
                  <a:moveTo>
                    <a:pt x="30964" y="17720"/>
                  </a:moveTo>
                  <a:lnTo>
                    <a:pt x="30979" y="17745"/>
                  </a:lnTo>
                  <a:lnTo>
                    <a:pt x="30925" y="17779"/>
                  </a:lnTo>
                  <a:lnTo>
                    <a:pt x="30925" y="17779"/>
                  </a:lnTo>
                  <a:cubicBezTo>
                    <a:pt x="30932" y="17749"/>
                    <a:pt x="30948" y="17734"/>
                    <a:pt x="30964" y="17720"/>
                  </a:cubicBezTo>
                  <a:close/>
                  <a:moveTo>
                    <a:pt x="30916" y="17764"/>
                  </a:moveTo>
                  <a:lnTo>
                    <a:pt x="30924" y="17779"/>
                  </a:lnTo>
                  <a:lnTo>
                    <a:pt x="30924" y="17779"/>
                  </a:lnTo>
                  <a:lnTo>
                    <a:pt x="30923" y="17780"/>
                  </a:lnTo>
                  <a:lnTo>
                    <a:pt x="30914" y="17765"/>
                  </a:lnTo>
                  <a:cubicBezTo>
                    <a:pt x="30908" y="17795"/>
                    <a:pt x="30892" y="17811"/>
                    <a:pt x="30874" y="17825"/>
                  </a:cubicBezTo>
                  <a:lnTo>
                    <a:pt x="30861" y="17800"/>
                  </a:lnTo>
                  <a:lnTo>
                    <a:pt x="30916" y="17764"/>
                  </a:lnTo>
                  <a:close/>
                  <a:moveTo>
                    <a:pt x="30683" y="17702"/>
                  </a:moveTo>
                  <a:cubicBezTo>
                    <a:pt x="30682" y="17759"/>
                    <a:pt x="30680" y="17790"/>
                    <a:pt x="30679" y="17834"/>
                  </a:cubicBezTo>
                  <a:cubicBezTo>
                    <a:pt x="30643" y="17836"/>
                    <a:pt x="30611" y="17836"/>
                    <a:pt x="30512" y="17837"/>
                  </a:cubicBezTo>
                  <a:cubicBezTo>
                    <a:pt x="30596" y="17771"/>
                    <a:pt x="30632" y="17743"/>
                    <a:pt x="30683" y="17702"/>
                  </a:cubicBezTo>
                  <a:close/>
                  <a:moveTo>
                    <a:pt x="31604" y="17858"/>
                  </a:moveTo>
                  <a:lnTo>
                    <a:pt x="31604" y="17858"/>
                  </a:lnTo>
                  <a:cubicBezTo>
                    <a:pt x="31604" y="17858"/>
                    <a:pt x="31604" y="17858"/>
                    <a:pt x="31604" y="17858"/>
                  </a:cubicBezTo>
                  <a:cubicBezTo>
                    <a:pt x="31604" y="17858"/>
                    <a:pt x="31604" y="17858"/>
                    <a:pt x="31604" y="17858"/>
                  </a:cubicBezTo>
                  <a:close/>
                  <a:moveTo>
                    <a:pt x="31238" y="17940"/>
                  </a:moveTo>
                  <a:lnTo>
                    <a:pt x="31294" y="17953"/>
                  </a:lnTo>
                  <a:lnTo>
                    <a:pt x="31289" y="17977"/>
                  </a:lnTo>
                  <a:lnTo>
                    <a:pt x="31233" y="17964"/>
                  </a:lnTo>
                  <a:lnTo>
                    <a:pt x="31238" y="17940"/>
                  </a:lnTo>
                  <a:close/>
                  <a:moveTo>
                    <a:pt x="31144" y="18131"/>
                  </a:moveTo>
                  <a:lnTo>
                    <a:pt x="31200" y="18146"/>
                  </a:lnTo>
                  <a:lnTo>
                    <a:pt x="31195" y="18168"/>
                  </a:lnTo>
                  <a:lnTo>
                    <a:pt x="31139" y="18155"/>
                  </a:lnTo>
                  <a:lnTo>
                    <a:pt x="31144" y="18131"/>
                  </a:lnTo>
                  <a:close/>
                  <a:moveTo>
                    <a:pt x="30589" y="18176"/>
                  </a:moveTo>
                  <a:lnTo>
                    <a:pt x="30579" y="18233"/>
                  </a:lnTo>
                  <a:lnTo>
                    <a:pt x="30487" y="18208"/>
                  </a:lnTo>
                  <a:lnTo>
                    <a:pt x="30492" y="18177"/>
                  </a:lnTo>
                  <a:lnTo>
                    <a:pt x="30589" y="18176"/>
                  </a:lnTo>
                  <a:close/>
                  <a:moveTo>
                    <a:pt x="31481" y="18207"/>
                  </a:moveTo>
                  <a:cubicBezTo>
                    <a:pt x="31517" y="18207"/>
                    <a:pt x="31544" y="18208"/>
                    <a:pt x="31594" y="18208"/>
                  </a:cubicBezTo>
                  <a:cubicBezTo>
                    <a:pt x="31582" y="18273"/>
                    <a:pt x="31576" y="18304"/>
                    <a:pt x="31573" y="18324"/>
                  </a:cubicBezTo>
                  <a:lnTo>
                    <a:pt x="31572" y="18324"/>
                  </a:lnTo>
                  <a:cubicBezTo>
                    <a:pt x="31547" y="18292"/>
                    <a:pt x="31519" y="18255"/>
                    <a:pt x="31481" y="18207"/>
                  </a:cubicBezTo>
                  <a:close/>
                  <a:moveTo>
                    <a:pt x="30596" y="18324"/>
                  </a:moveTo>
                  <a:lnTo>
                    <a:pt x="30608" y="18349"/>
                  </a:lnTo>
                  <a:lnTo>
                    <a:pt x="30549" y="18382"/>
                  </a:lnTo>
                  <a:lnTo>
                    <a:pt x="30546" y="18375"/>
                  </a:lnTo>
                  <a:lnTo>
                    <a:pt x="30546" y="18375"/>
                  </a:lnTo>
                  <a:cubicBezTo>
                    <a:pt x="30576" y="18341"/>
                    <a:pt x="30586" y="18333"/>
                    <a:pt x="30596" y="18324"/>
                  </a:cubicBezTo>
                  <a:close/>
                  <a:moveTo>
                    <a:pt x="31099" y="18329"/>
                  </a:moveTo>
                  <a:lnTo>
                    <a:pt x="31210" y="18357"/>
                  </a:lnTo>
                  <a:lnTo>
                    <a:pt x="31200" y="18390"/>
                  </a:lnTo>
                  <a:lnTo>
                    <a:pt x="31089" y="18361"/>
                  </a:lnTo>
                  <a:lnTo>
                    <a:pt x="31099" y="18329"/>
                  </a:lnTo>
                  <a:close/>
                  <a:moveTo>
                    <a:pt x="30521" y="18367"/>
                  </a:moveTo>
                  <a:cubicBezTo>
                    <a:pt x="30521" y="18375"/>
                    <a:pt x="30521" y="18382"/>
                    <a:pt x="30521" y="18390"/>
                  </a:cubicBezTo>
                  <a:lnTo>
                    <a:pt x="30521" y="18390"/>
                  </a:lnTo>
                  <a:cubicBezTo>
                    <a:pt x="30509" y="18403"/>
                    <a:pt x="30502" y="18409"/>
                    <a:pt x="30500" y="18409"/>
                  </a:cubicBezTo>
                  <a:cubicBezTo>
                    <a:pt x="30496" y="18409"/>
                    <a:pt x="30509" y="18388"/>
                    <a:pt x="30521" y="18367"/>
                  </a:cubicBezTo>
                  <a:close/>
                  <a:moveTo>
                    <a:pt x="30521" y="18405"/>
                  </a:moveTo>
                  <a:cubicBezTo>
                    <a:pt x="30522" y="18425"/>
                    <a:pt x="30522" y="18444"/>
                    <a:pt x="30518" y="18464"/>
                  </a:cubicBezTo>
                  <a:cubicBezTo>
                    <a:pt x="30517" y="18473"/>
                    <a:pt x="30492" y="18480"/>
                    <a:pt x="30437" y="18511"/>
                  </a:cubicBezTo>
                  <a:cubicBezTo>
                    <a:pt x="30473" y="18465"/>
                    <a:pt x="30501" y="18431"/>
                    <a:pt x="30521" y="18405"/>
                  </a:cubicBezTo>
                  <a:close/>
                  <a:moveTo>
                    <a:pt x="1926" y="18504"/>
                  </a:moveTo>
                  <a:lnTo>
                    <a:pt x="1931" y="18526"/>
                  </a:lnTo>
                  <a:lnTo>
                    <a:pt x="1875" y="18536"/>
                  </a:lnTo>
                  <a:lnTo>
                    <a:pt x="1869" y="18514"/>
                  </a:lnTo>
                  <a:lnTo>
                    <a:pt x="1926" y="18504"/>
                  </a:lnTo>
                  <a:close/>
                  <a:moveTo>
                    <a:pt x="30680" y="18387"/>
                  </a:moveTo>
                  <a:lnTo>
                    <a:pt x="30680" y="18387"/>
                  </a:lnTo>
                  <a:cubicBezTo>
                    <a:pt x="30705" y="18471"/>
                    <a:pt x="30721" y="18530"/>
                    <a:pt x="30746" y="18617"/>
                  </a:cubicBezTo>
                  <a:cubicBezTo>
                    <a:pt x="30679" y="18561"/>
                    <a:pt x="30657" y="18485"/>
                    <a:pt x="30680" y="18387"/>
                  </a:cubicBezTo>
                  <a:close/>
                  <a:moveTo>
                    <a:pt x="1960" y="18744"/>
                  </a:moveTo>
                  <a:lnTo>
                    <a:pt x="1973" y="18808"/>
                  </a:lnTo>
                  <a:lnTo>
                    <a:pt x="1956" y="18813"/>
                  </a:lnTo>
                  <a:lnTo>
                    <a:pt x="1941" y="18748"/>
                  </a:lnTo>
                  <a:lnTo>
                    <a:pt x="1960" y="18744"/>
                  </a:lnTo>
                  <a:close/>
                  <a:moveTo>
                    <a:pt x="30183" y="18756"/>
                  </a:moveTo>
                  <a:cubicBezTo>
                    <a:pt x="30271" y="18756"/>
                    <a:pt x="30303" y="18823"/>
                    <a:pt x="30326" y="18894"/>
                  </a:cubicBezTo>
                  <a:cubicBezTo>
                    <a:pt x="30283" y="18942"/>
                    <a:pt x="30245" y="18989"/>
                    <a:pt x="30196" y="19044"/>
                  </a:cubicBezTo>
                  <a:cubicBezTo>
                    <a:pt x="30174" y="18951"/>
                    <a:pt x="30153" y="18864"/>
                    <a:pt x="30130" y="18763"/>
                  </a:cubicBezTo>
                  <a:cubicBezTo>
                    <a:pt x="30150" y="18758"/>
                    <a:pt x="30167" y="18756"/>
                    <a:pt x="30183" y="18756"/>
                  </a:cubicBezTo>
                  <a:close/>
                  <a:moveTo>
                    <a:pt x="31007" y="19253"/>
                  </a:moveTo>
                  <a:lnTo>
                    <a:pt x="31063" y="19270"/>
                  </a:lnTo>
                  <a:lnTo>
                    <a:pt x="31055" y="19292"/>
                  </a:lnTo>
                  <a:lnTo>
                    <a:pt x="31001" y="19275"/>
                  </a:lnTo>
                  <a:lnTo>
                    <a:pt x="31007" y="19253"/>
                  </a:lnTo>
                  <a:close/>
                  <a:moveTo>
                    <a:pt x="888" y="19175"/>
                  </a:moveTo>
                  <a:cubicBezTo>
                    <a:pt x="899" y="19216"/>
                    <a:pt x="913" y="19254"/>
                    <a:pt x="927" y="19304"/>
                  </a:cubicBezTo>
                  <a:cubicBezTo>
                    <a:pt x="883" y="19319"/>
                    <a:pt x="851" y="19329"/>
                    <a:pt x="816" y="19341"/>
                  </a:cubicBezTo>
                  <a:cubicBezTo>
                    <a:pt x="821" y="19358"/>
                    <a:pt x="826" y="19378"/>
                    <a:pt x="830" y="19398"/>
                  </a:cubicBezTo>
                  <a:lnTo>
                    <a:pt x="830" y="19398"/>
                  </a:lnTo>
                  <a:cubicBezTo>
                    <a:pt x="809" y="19393"/>
                    <a:pt x="792" y="19382"/>
                    <a:pt x="776" y="19370"/>
                  </a:cubicBezTo>
                  <a:lnTo>
                    <a:pt x="817" y="19336"/>
                  </a:lnTo>
                  <a:cubicBezTo>
                    <a:pt x="810" y="19295"/>
                    <a:pt x="802" y="19253"/>
                    <a:pt x="794" y="19205"/>
                  </a:cubicBezTo>
                  <a:cubicBezTo>
                    <a:pt x="826" y="19194"/>
                    <a:pt x="851" y="19186"/>
                    <a:pt x="888" y="19175"/>
                  </a:cubicBezTo>
                  <a:close/>
                  <a:moveTo>
                    <a:pt x="832" y="19407"/>
                  </a:moveTo>
                  <a:lnTo>
                    <a:pt x="832" y="19407"/>
                  </a:lnTo>
                  <a:cubicBezTo>
                    <a:pt x="855" y="19411"/>
                    <a:pt x="873" y="19425"/>
                    <a:pt x="892" y="19438"/>
                  </a:cubicBezTo>
                  <a:lnTo>
                    <a:pt x="880" y="19463"/>
                  </a:lnTo>
                  <a:lnTo>
                    <a:pt x="827" y="19414"/>
                  </a:lnTo>
                  <a:lnTo>
                    <a:pt x="832" y="19407"/>
                  </a:lnTo>
                  <a:close/>
                  <a:moveTo>
                    <a:pt x="30620" y="19466"/>
                  </a:moveTo>
                  <a:lnTo>
                    <a:pt x="30632" y="19494"/>
                  </a:lnTo>
                  <a:lnTo>
                    <a:pt x="30574" y="19523"/>
                  </a:lnTo>
                  <a:cubicBezTo>
                    <a:pt x="30585" y="19494"/>
                    <a:pt x="30602" y="19481"/>
                    <a:pt x="30620" y="19466"/>
                  </a:cubicBezTo>
                  <a:close/>
                  <a:moveTo>
                    <a:pt x="30568" y="19506"/>
                  </a:moveTo>
                  <a:lnTo>
                    <a:pt x="30574" y="19523"/>
                  </a:lnTo>
                  <a:lnTo>
                    <a:pt x="30567" y="19507"/>
                  </a:lnTo>
                  <a:cubicBezTo>
                    <a:pt x="30557" y="19537"/>
                    <a:pt x="30539" y="19550"/>
                    <a:pt x="30521" y="19563"/>
                  </a:cubicBezTo>
                  <a:lnTo>
                    <a:pt x="30510" y="19537"/>
                  </a:lnTo>
                  <a:lnTo>
                    <a:pt x="30568" y="19506"/>
                  </a:lnTo>
                  <a:close/>
                  <a:moveTo>
                    <a:pt x="31261" y="19163"/>
                  </a:moveTo>
                  <a:lnTo>
                    <a:pt x="31261" y="19163"/>
                  </a:lnTo>
                  <a:cubicBezTo>
                    <a:pt x="31241" y="19247"/>
                    <a:pt x="31214" y="19331"/>
                    <a:pt x="31202" y="19416"/>
                  </a:cubicBezTo>
                  <a:cubicBezTo>
                    <a:pt x="31192" y="19488"/>
                    <a:pt x="31202" y="19560"/>
                    <a:pt x="31202" y="19629"/>
                  </a:cubicBezTo>
                  <a:cubicBezTo>
                    <a:pt x="31142" y="19607"/>
                    <a:pt x="31097" y="19592"/>
                    <a:pt x="31033" y="19570"/>
                  </a:cubicBezTo>
                  <a:cubicBezTo>
                    <a:pt x="31069" y="19511"/>
                    <a:pt x="31117" y="19448"/>
                    <a:pt x="31149" y="19375"/>
                  </a:cubicBezTo>
                  <a:cubicBezTo>
                    <a:pt x="31182" y="19304"/>
                    <a:pt x="31197" y="19225"/>
                    <a:pt x="31261" y="19163"/>
                  </a:cubicBezTo>
                  <a:close/>
                  <a:moveTo>
                    <a:pt x="30202" y="19694"/>
                  </a:moveTo>
                  <a:lnTo>
                    <a:pt x="30256" y="19713"/>
                  </a:lnTo>
                  <a:lnTo>
                    <a:pt x="30248" y="19735"/>
                  </a:lnTo>
                  <a:lnTo>
                    <a:pt x="30193" y="19715"/>
                  </a:lnTo>
                  <a:lnTo>
                    <a:pt x="30202" y="19694"/>
                  </a:lnTo>
                  <a:close/>
                  <a:moveTo>
                    <a:pt x="30640" y="19591"/>
                  </a:moveTo>
                  <a:lnTo>
                    <a:pt x="30640" y="19591"/>
                  </a:lnTo>
                  <a:cubicBezTo>
                    <a:pt x="30652" y="19651"/>
                    <a:pt x="30661" y="19700"/>
                    <a:pt x="30665" y="19756"/>
                  </a:cubicBezTo>
                  <a:cubicBezTo>
                    <a:pt x="30587" y="19742"/>
                    <a:pt x="30526" y="19742"/>
                    <a:pt x="30640" y="19591"/>
                  </a:cubicBezTo>
                  <a:close/>
                  <a:moveTo>
                    <a:pt x="30017" y="19690"/>
                  </a:moveTo>
                  <a:lnTo>
                    <a:pt x="30065" y="19700"/>
                  </a:lnTo>
                  <a:lnTo>
                    <a:pt x="30024" y="19803"/>
                  </a:lnTo>
                  <a:lnTo>
                    <a:pt x="29998" y="19797"/>
                  </a:lnTo>
                  <a:lnTo>
                    <a:pt x="30017" y="19690"/>
                  </a:lnTo>
                  <a:close/>
                  <a:moveTo>
                    <a:pt x="30661" y="19990"/>
                  </a:moveTo>
                  <a:lnTo>
                    <a:pt x="30679" y="19997"/>
                  </a:lnTo>
                  <a:lnTo>
                    <a:pt x="30652" y="20062"/>
                  </a:lnTo>
                  <a:lnTo>
                    <a:pt x="30635" y="20054"/>
                  </a:lnTo>
                  <a:lnTo>
                    <a:pt x="30661" y="19990"/>
                  </a:lnTo>
                  <a:close/>
                  <a:moveTo>
                    <a:pt x="30663" y="20240"/>
                  </a:moveTo>
                  <a:lnTo>
                    <a:pt x="30715" y="20262"/>
                  </a:lnTo>
                  <a:lnTo>
                    <a:pt x="30707" y="20284"/>
                  </a:lnTo>
                  <a:lnTo>
                    <a:pt x="30654" y="20262"/>
                  </a:lnTo>
                  <a:lnTo>
                    <a:pt x="30663" y="20240"/>
                  </a:lnTo>
                  <a:close/>
                  <a:moveTo>
                    <a:pt x="29531" y="20277"/>
                  </a:moveTo>
                  <a:lnTo>
                    <a:pt x="29583" y="20299"/>
                  </a:lnTo>
                  <a:lnTo>
                    <a:pt x="29575" y="20319"/>
                  </a:lnTo>
                  <a:lnTo>
                    <a:pt x="29522" y="20296"/>
                  </a:lnTo>
                  <a:lnTo>
                    <a:pt x="29531" y="20277"/>
                  </a:lnTo>
                  <a:close/>
                  <a:moveTo>
                    <a:pt x="30452" y="20353"/>
                  </a:moveTo>
                  <a:lnTo>
                    <a:pt x="30468" y="20360"/>
                  </a:lnTo>
                  <a:lnTo>
                    <a:pt x="30443" y="20425"/>
                  </a:lnTo>
                  <a:lnTo>
                    <a:pt x="30426" y="20418"/>
                  </a:lnTo>
                  <a:lnTo>
                    <a:pt x="30452" y="20353"/>
                  </a:lnTo>
                  <a:close/>
                  <a:moveTo>
                    <a:pt x="30558" y="20343"/>
                  </a:moveTo>
                  <a:lnTo>
                    <a:pt x="30607" y="20355"/>
                  </a:lnTo>
                  <a:lnTo>
                    <a:pt x="30564" y="20462"/>
                  </a:lnTo>
                  <a:lnTo>
                    <a:pt x="30536" y="20456"/>
                  </a:lnTo>
                  <a:lnTo>
                    <a:pt x="30558" y="20343"/>
                  </a:lnTo>
                  <a:close/>
                  <a:moveTo>
                    <a:pt x="30801" y="20480"/>
                  </a:moveTo>
                  <a:lnTo>
                    <a:pt x="30801" y="20480"/>
                  </a:lnTo>
                  <a:cubicBezTo>
                    <a:pt x="30776" y="20556"/>
                    <a:pt x="30758" y="20616"/>
                    <a:pt x="30735" y="20690"/>
                  </a:cubicBezTo>
                  <a:cubicBezTo>
                    <a:pt x="30689" y="20677"/>
                    <a:pt x="30655" y="20666"/>
                    <a:pt x="30633" y="20659"/>
                  </a:cubicBezTo>
                  <a:cubicBezTo>
                    <a:pt x="30605" y="20672"/>
                    <a:pt x="30586" y="20686"/>
                    <a:pt x="30567" y="20697"/>
                  </a:cubicBezTo>
                  <a:lnTo>
                    <a:pt x="30558" y="20669"/>
                  </a:lnTo>
                  <a:lnTo>
                    <a:pt x="30620" y="20643"/>
                  </a:lnTo>
                  <a:lnTo>
                    <a:pt x="30624" y="20661"/>
                  </a:lnTo>
                  <a:cubicBezTo>
                    <a:pt x="30626" y="20609"/>
                    <a:pt x="30618" y="20569"/>
                    <a:pt x="30611" y="20522"/>
                  </a:cubicBezTo>
                  <a:cubicBezTo>
                    <a:pt x="30633" y="20522"/>
                    <a:pt x="30654" y="20523"/>
                    <a:pt x="30675" y="20523"/>
                  </a:cubicBezTo>
                  <a:cubicBezTo>
                    <a:pt x="30690" y="20523"/>
                    <a:pt x="30706" y="20523"/>
                    <a:pt x="30721" y="20521"/>
                  </a:cubicBezTo>
                  <a:cubicBezTo>
                    <a:pt x="30739" y="20519"/>
                    <a:pt x="30758" y="20502"/>
                    <a:pt x="30801" y="20480"/>
                  </a:cubicBezTo>
                  <a:close/>
                  <a:moveTo>
                    <a:pt x="30454" y="20758"/>
                  </a:moveTo>
                  <a:lnTo>
                    <a:pt x="30507" y="20781"/>
                  </a:lnTo>
                  <a:lnTo>
                    <a:pt x="30498" y="20803"/>
                  </a:lnTo>
                  <a:lnTo>
                    <a:pt x="30445" y="20778"/>
                  </a:lnTo>
                  <a:lnTo>
                    <a:pt x="30454" y="20758"/>
                  </a:lnTo>
                  <a:close/>
                  <a:moveTo>
                    <a:pt x="30009" y="20931"/>
                  </a:moveTo>
                  <a:lnTo>
                    <a:pt x="30062" y="20956"/>
                  </a:lnTo>
                  <a:lnTo>
                    <a:pt x="30053" y="20977"/>
                  </a:lnTo>
                  <a:lnTo>
                    <a:pt x="30000" y="20953"/>
                  </a:lnTo>
                  <a:lnTo>
                    <a:pt x="30009" y="20931"/>
                  </a:lnTo>
                  <a:close/>
                  <a:moveTo>
                    <a:pt x="30267" y="21027"/>
                  </a:moveTo>
                  <a:lnTo>
                    <a:pt x="30267" y="21027"/>
                  </a:lnTo>
                  <a:cubicBezTo>
                    <a:pt x="30258" y="21062"/>
                    <a:pt x="30252" y="21102"/>
                    <a:pt x="30233" y="21152"/>
                  </a:cubicBezTo>
                  <a:cubicBezTo>
                    <a:pt x="30176" y="21124"/>
                    <a:pt x="30130" y="21102"/>
                    <a:pt x="30050" y="21064"/>
                  </a:cubicBezTo>
                  <a:cubicBezTo>
                    <a:pt x="30143" y="21047"/>
                    <a:pt x="30199" y="21039"/>
                    <a:pt x="30267" y="21027"/>
                  </a:cubicBezTo>
                  <a:close/>
                  <a:moveTo>
                    <a:pt x="30434" y="20972"/>
                  </a:moveTo>
                  <a:cubicBezTo>
                    <a:pt x="30597" y="20972"/>
                    <a:pt x="30463" y="21141"/>
                    <a:pt x="30537" y="21198"/>
                  </a:cubicBezTo>
                  <a:cubicBezTo>
                    <a:pt x="30459" y="21223"/>
                    <a:pt x="30411" y="21234"/>
                    <a:pt x="30323" y="21258"/>
                  </a:cubicBezTo>
                  <a:cubicBezTo>
                    <a:pt x="30382" y="21139"/>
                    <a:pt x="30398" y="21049"/>
                    <a:pt x="30427" y="20972"/>
                  </a:cubicBezTo>
                  <a:cubicBezTo>
                    <a:pt x="30429" y="20972"/>
                    <a:pt x="30431" y="20972"/>
                    <a:pt x="30434" y="20972"/>
                  </a:cubicBezTo>
                  <a:close/>
                  <a:moveTo>
                    <a:pt x="2989" y="21250"/>
                  </a:moveTo>
                  <a:lnTo>
                    <a:pt x="3015" y="21311"/>
                  </a:lnTo>
                  <a:lnTo>
                    <a:pt x="2997" y="21318"/>
                  </a:lnTo>
                  <a:lnTo>
                    <a:pt x="2971" y="21258"/>
                  </a:lnTo>
                  <a:lnTo>
                    <a:pt x="2989" y="21250"/>
                  </a:lnTo>
                  <a:close/>
                  <a:moveTo>
                    <a:pt x="29507" y="21368"/>
                  </a:moveTo>
                  <a:cubicBezTo>
                    <a:pt x="29582" y="21368"/>
                    <a:pt x="29643" y="21396"/>
                    <a:pt x="29690" y="21453"/>
                  </a:cubicBezTo>
                  <a:lnTo>
                    <a:pt x="29690" y="21453"/>
                  </a:lnTo>
                  <a:cubicBezTo>
                    <a:pt x="29609" y="21442"/>
                    <a:pt x="29540" y="21406"/>
                    <a:pt x="29472" y="21370"/>
                  </a:cubicBezTo>
                  <a:cubicBezTo>
                    <a:pt x="29484" y="21368"/>
                    <a:pt x="29496" y="21368"/>
                    <a:pt x="29507" y="21368"/>
                  </a:cubicBezTo>
                  <a:close/>
                  <a:moveTo>
                    <a:pt x="29806" y="21424"/>
                  </a:moveTo>
                  <a:lnTo>
                    <a:pt x="29796" y="21483"/>
                  </a:lnTo>
                  <a:lnTo>
                    <a:pt x="29900" y="21604"/>
                  </a:lnTo>
                  <a:lnTo>
                    <a:pt x="29900" y="21604"/>
                  </a:lnTo>
                  <a:cubicBezTo>
                    <a:pt x="29876" y="21616"/>
                    <a:pt x="29852" y="21623"/>
                    <a:pt x="29829" y="21623"/>
                  </a:cubicBezTo>
                  <a:cubicBezTo>
                    <a:pt x="29799" y="21623"/>
                    <a:pt x="29769" y="21613"/>
                    <a:pt x="29739" y="21593"/>
                  </a:cubicBezTo>
                  <a:cubicBezTo>
                    <a:pt x="29758" y="21558"/>
                    <a:pt x="29777" y="21521"/>
                    <a:pt x="29796" y="21483"/>
                  </a:cubicBezTo>
                  <a:lnTo>
                    <a:pt x="29756" y="21462"/>
                  </a:lnTo>
                  <a:lnTo>
                    <a:pt x="29756" y="21462"/>
                  </a:lnTo>
                  <a:cubicBezTo>
                    <a:pt x="29778" y="21440"/>
                    <a:pt x="29792" y="21432"/>
                    <a:pt x="29806" y="21424"/>
                  </a:cubicBezTo>
                  <a:close/>
                  <a:moveTo>
                    <a:pt x="29984" y="21603"/>
                  </a:moveTo>
                  <a:cubicBezTo>
                    <a:pt x="30006" y="21603"/>
                    <a:pt x="30025" y="21610"/>
                    <a:pt x="30043" y="21618"/>
                  </a:cubicBezTo>
                  <a:lnTo>
                    <a:pt x="30027" y="21659"/>
                  </a:lnTo>
                  <a:lnTo>
                    <a:pt x="29915" y="21630"/>
                  </a:lnTo>
                  <a:lnTo>
                    <a:pt x="29918" y="21623"/>
                  </a:lnTo>
                  <a:lnTo>
                    <a:pt x="29918" y="21623"/>
                  </a:lnTo>
                  <a:cubicBezTo>
                    <a:pt x="29944" y="21608"/>
                    <a:pt x="29965" y="21603"/>
                    <a:pt x="29984" y="21603"/>
                  </a:cubicBezTo>
                  <a:close/>
                  <a:moveTo>
                    <a:pt x="30090" y="21811"/>
                  </a:moveTo>
                  <a:lnTo>
                    <a:pt x="30118" y="21821"/>
                  </a:lnTo>
                  <a:lnTo>
                    <a:pt x="30052" y="21996"/>
                  </a:lnTo>
                  <a:lnTo>
                    <a:pt x="30003" y="21977"/>
                  </a:lnTo>
                  <a:lnTo>
                    <a:pt x="30090" y="21811"/>
                  </a:lnTo>
                  <a:close/>
                  <a:moveTo>
                    <a:pt x="3355" y="22180"/>
                  </a:moveTo>
                  <a:lnTo>
                    <a:pt x="3374" y="22207"/>
                  </a:lnTo>
                  <a:lnTo>
                    <a:pt x="3301" y="22270"/>
                  </a:lnTo>
                  <a:lnTo>
                    <a:pt x="3270" y="22223"/>
                  </a:lnTo>
                  <a:lnTo>
                    <a:pt x="3355" y="22180"/>
                  </a:lnTo>
                  <a:close/>
                  <a:moveTo>
                    <a:pt x="28672" y="22457"/>
                  </a:moveTo>
                  <a:lnTo>
                    <a:pt x="28688" y="22467"/>
                  </a:lnTo>
                  <a:lnTo>
                    <a:pt x="28651" y="22523"/>
                  </a:lnTo>
                  <a:lnTo>
                    <a:pt x="28635" y="22511"/>
                  </a:lnTo>
                  <a:lnTo>
                    <a:pt x="28672" y="22457"/>
                  </a:lnTo>
                  <a:close/>
                  <a:moveTo>
                    <a:pt x="29238" y="22426"/>
                  </a:moveTo>
                  <a:cubicBezTo>
                    <a:pt x="29241" y="22525"/>
                    <a:pt x="29243" y="22570"/>
                    <a:pt x="29244" y="22638"/>
                  </a:cubicBezTo>
                  <a:cubicBezTo>
                    <a:pt x="29191" y="22620"/>
                    <a:pt x="29166" y="22611"/>
                    <a:pt x="29125" y="22598"/>
                  </a:cubicBezTo>
                  <a:cubicBezTo>
                    <a:pt x="29155" y="22553"/>
                    <a:pt x="29180" y="22514"/>
                    <a:pt x="29238" y="22426"/>
                  </a:cubicBezTo>
                  <a:close/>
                  <a:moveTo>
                    <a:pt x="30156" y="22570"/>
                  </a:moveTo>
                  <a:lnTo>
                    <a:pt x="30174" y="22579"/>
                  </a:lnTo>
                  <a:lnTo>
                    <a:pt x="30140" y="22642"/>
                  </a:lnTo>
                  <a:lnTo>
                    <a:pt x="30124" y="22633"/>
                  </a:lnTo>
                  <a:lnTo>
                    <a:pt x="30156" y="22570"/>
                  </a:lnTo>
                  <a:close/>
                  <a:moveTo>
                    <a:pt x="29340" y="22663"/>
                  </a:moveTo>
                  <a:lnTo>
                    <a:pt x="29437" y="22725"/>
                  </a:lnTo>
                  <a:lnTo>
                    <a:pt x="29418" y="22754"/>
                  </a:lnTo>
                  <a:lnTo>
                    <a:pt x="29321" y="22692"/>
                  </a:lnTo>
                  <a:lnTo>
                    <a:pt x="29340" y="22663"/>
                  </a:lnTo>
                  <a:close/>
                  <a:moveTo>
                    <a:pt x="29596" y="22725"/>
                  </a:moveTo>
                  <a:lnTo>
                    <a:pt x="29612" y="22735"/>
                  </a:lnTo>
                  <a:lnTo>
                    <a:pt x="29574" y="22794"/>
                  </a:lnTo>
                  <a:lnTo>
                    <a:pt x="29558" y="22784"/>
                  </a:lnTo>
                  <a:lnTo>
                    <a:pt x="29596" y="22725"/>
                  </a:lnTo>
                  <a:close/>
                  <a:moveTo>
                    <a:pt x="29079" y="22885"/>
                  </a:moveTo>
                  <a:lnTo>
                    <a:pt x="29096" y="22895"/>
                  </a:lnTo>
                  <a:lnTo>
                    <a:pt x="29057" y="22953"/>
                  </a:lnTo>
                  <a:lnTo>
                    <a:pt x="29041" y="22942"/>
                  </a:lnTo>
                  <a:lnTo>
                    <a:pt x="29079" y="22885"/>
                  </a:lnTo>
                  <a:close/>
                  <a:moveTo>
                    <a:pt x="28753" y="22928"/>
                  </a:moveTo>
                  <a:lnTo>
                    <a:pt x="28896" y="23026"/>
                  </a:lnTo>
                  <a:lnTo>
                    <a:pt x="28876" y="23054"/>
                  </a:lnTo>
                  <a:lnTo>
                    <a:pt x="28735" y="22957"/>
                  </a:lnTo>
                  <a:lnTo>
                    <a:pt x="28753" y="22928"/>
                  </a:lnTo>
                  <a:close/>
                  <a:moveTo>
                    <a:pt x="29797" y="22934"/>
                  </a:moveTo>
                  <a:lnTo>
                    <a:pt x="29822" y="22950"/>
                  </a:lnTo>
                  <a:lnTo>
                    <a:pt x="29744" y="23069"/>
                  </a:lnTo>
                  <a:lnTo>
                    <a:pt x="29719" y="23054"/>
                  </a:lnTo>
                  <a:lnTo>
                    <a:pt x="29797" y="22934"/>
                  </a:lnTo>
                  <a:close/>
                  <a:moveTo>
                    <a:pt x="3883" y="23109"/>
                  </a:moveTo>
                  <a:lnTo>
                    <a:pt x="3895" y="23128"/>
                  </a:lnTo>
                  <a:lnTo>
                    <a:pt x="3845" y="23156"/>
                  </a:lnTo>
                  <a:lnTo>
                    <a:pt x="3835" y="23137"/>
                  </a:lnTo>
                  <a:lnTo>
                    <a:pt x="3883" y="23109"/>
                  </a:lnTo>
                  <a:close/>
                  <a:moveTo>
                    <a:pt x="29047" y="23215"/>
                  </a:moveTo>
                  <a:lnTo>
                    <a:pt x="29143" y="23279"/>
                  </a:lnTo>
                  <a:lnTo>
                    <a:pt x="29124" y="23309"/>
                  </a:lnTo>
                  <a:lnTo>
                    <a:pt x="29029" y="23243"/>
                  </a:lnTo>
                  <a:lnTo>
                    <a:pt x="29047" y="23215"/>
                  </a:lnTo>
                  <a:close/>
                  <a:moveTo>
                    <a:pt x="28968" y="23335"/>
                  </a:moveTo>
                  <a:lnTo>
                    <a:pt x="29015" y="23369"/>
                  </a:lnTo>
                  <a:lnTo>
                    <a:pt x="29001" y="23388"/>
                  </a:lnTo>
                  <a:lnTo>
                    <a:pt x="28954" y="23354"/>
                  </a:lnTo>
                  <a:lnTo>
                    <a:pt x="28968" y="23335"/>
                  </a:lnTo>
                  <a:close/>
                  <a:moveTo>
                    <a:pt x="29681" y="23401"/>
                  </a:moveTo>
                  <a:lnTo>
                    <a:pt x="29728" y="23434"/>
                  </a:lnTo>
                  <a:lnTo>
                    <a:pt x="29715" y="23454"/>
                  </a:lnTo>
                  <a:lnTo>
                    <a:pt x="29668" y="23422"/>
                  </a:lnTo>
                  <a:lnTo>
                    <a:pt x="29681" y="23401"/>
                  </a:lnTo>
                  <a:close/>
                  <a:moveTo>
                    <a:pt x="29194" y="23410"/>
                  </a:moveTo>
                  <a:lnTo>
                    <a:pt x="29241" y="23443"/>
                  </a:lnTo>
                  <a:lnTo>
                    <a:pt x="29228" y="23463"/>
                  </a:lnTo>
                  <a:lnTo>
                    <a:pt x="29181" y="23429"/>
                  </a:lnTo>
                  <a:lnTo>
                    <a:pt x="29194" y="23410"/>
                  </a:lnTo>
                  <a:close/>
                  <a:moveTo>
                    <a:pt x="29068" y="23635"/>
                  </a:moveTo>
                  <a:lnTo>
                    <a:pt x="29084" y="23647"/>
                  </a:lnTo>
                  <a:lnTo>
                    <a:pt x="29046" y="23706"/>
                  </a:lnTo>
                  <a:lnTo>
                    <a:pt x="29029" y="23694"/>
                  </a:lnTo>
                  <a:lnTo>
                    <a:pt x="29068" y="23635"/>
                  </a:lnTo>
                  <a:close/>
                  <a:moveTo>
                    <a:pt x="27901" y="23618"/>
                  </a:moveTo>
                  <a:cubicBezTo>
                    <a:pt x="27935" y="23634"/>
                    <a:pt x="27960" y="23646"/>
                    <a:pt x="27998" y="23663"/>
                  </a:cubicBezTo>
                  <a:cubicBezTo>
                    <a:pt x="27966" y="23705"/>
                    <a:pt x="27938" y="23740"/>
                    <a:pt x="27910" y="23774"/>
                  </a:cubicBezTo>
                  <a:cubicBezTo>
                    <a:pt x="27885" y="23753"/>
                    <a:pt x="27870" y="23741"/>
                    <a:pt x="27845" y="23721"/>
                  </a:cubicBezTo>
                  <a:cubicBezTo>
                    <a:pt x="27861" y="23691"/>
                    <a:pt x="27879" y="23659"/>
                    <a:pt x="27901" y="23618"/>
                  </a:cubicBezTo>
                  <a:close/>
                  <a:moveTo>
                    <a:pt x="29269" y="23715"/>
                  </a:moveTo>
                  <a:lnTo>
                    <a:pt x="29363" y="23782"/>
                  </a:lnTo>
                  <a:lnTo>
                    <a:pt x="29343" y="23813"/>
                  </a:lnTo>
                  <a:lnTo>
                    <a:pt x="29250" y="23746"/>
                  </a:lnTo>
                  <a:lnTo>
                    <a:pt x="29250" y="23744"/>
                  </a:lnTo>
                  <a:lnTo>
                    <a:pt x="29269" y="23715"/>
                  </a:lnTo>
                  <a:close/>
                  <a:moveTo>
                    <a:pt x="27941" y="23972"/>
                  </a:moveTo>
                  <a:lnTo>
                    <a:pt x="27954" y="23986"/>
                  </a:lnTo>
                  <a:lnTo>
                    <a:pt x="27913" y="24037"/>
                  </a:lnTo>
                  <a:lnTo>
                    <a:pt x="27898" y="24025"/>
                  </a:lnTo>
                  <a:lnTo>
                    <a:pt x="27939" y="23972"/>
                  </a:lnTo>
                  <a:close/>
                  <a:moveTo>
                    <a:pt x="28451" y="24151"/>
                  </a:moveTo>
                  <a:cubicBezTo>
                    <a:pt x="28490" y="24151"/>
                    <a:pt x="28521" y="24165"/>
                    <a:pt x="28529" y="24225"/>
                  </a:cubicBezTo>
                  <a:cubicBezTo>
                    <a:pt x="28484" y="24234"/>
                    <a:pt x="28444" y="24243"/>
                    <a:pt x="28389" y="24253"/>
                  </a:cubicBezTo>
                  <a:cubicBezTo>
                    <a:pt x="28360" y="24224"/>
                    <a:pt x="28323" y="24187"/>
                    <a:pt x="28288" y="24152"/>
                  </a:cubicBezTo>
                  <a:lnTo>
                    <a:pt x="28288" y="24152"/>
                  </a:lnTo>
                  <a:cubicBezTo>
                    <a:pt x="28301" y="24161"/>
                    <a:pt x="28318" y="24164"/>
                    <a:pt x="28335" y="24164"/>
                  </a:cubicBezTo>
                  <a:cubicBezTo>
                    <a:pt x="28372" y="24164"/>
                    <a:pt x="28415" y="24151"/>
                    <a:pt x="28451" y="24151"/>
                  </a:cubicBezTo>
                  <a:close/>
                  <a:moveTo>
                    <a:pt x="29021" y="24249"/>
                  </a:moveTo>
                  <a:lnTo>
                    <a:pt x="29065" y="24284"/>
                  </a:lnTo>
                  <a:lnTo>
                    <a:pt x="29050" y="24303"/>
                  </a:lnTo>
                  <a:lnTo>
                    <a:pt x="29006" y="24268"/>
                  </a:lnTo>
                  <a:lnTo>
                    <a:pt x="29021" y="24249"/>
                  </a:lnTo>
                  <a:close/>
                  <a:moveTo>
                    <a:pt x="27947" y="24240"/>
                  </a:moveTo>
                  <a:lnTo>
                    <a:pt x="27961" y="24253"/>
                  </a:lnTo>
                  <a:lnTo>
                    <a:pt x="27919" y="24306"/>
                  </a:lnTo>
                  <a:lnTo>
                    <a:pt x="27904" y="24293"/>
                  </a:lnTo>
                  <a:lnTo>
                    <a:pt x="27947" y="24240"/>
                  </a:lnTo>
                  <a:close/>
                  <a:moveTo>
                    <a:pt x="3261" y="24372"/>
                  </a:moveTo>
                  <a:lnTo>
                    <a:pt x="3281" y="24402"/>
                  </a:lnTo>
                  <a:lnTo>
                    <a:pt x="3186" y="24464"/>
                  </a:lnTo>
                  <a:lnTo>
                    <a:pt x="3164" y="24434"/>
                  </a:lnTo>
                  <a:lnTo>
                    <a:pt x="3261" y="24372"/>
                  </a:lnTo>
                  <a:close/>
                  <a:moveTo>
                    <a:pt x="28625" y="24571"/>
                  </a:moveTo>
                  <a:lnTo>
                    <a:pt x="28715" y="24609"/>
                  </a:lnTo>
                  <a:lnTo>
                    <a:pt x="28681" y="24661"/>
                  </a:lnTo>
                  <a:lnTo>
                    <a:pt x="28607" y="24599"/>
                  </a:lnTo>
                  <a:lnTo>
                    <a:pt x="28625" y="24571"/>
                  </a:lnTo>
                  <a:close/>
                  <a:moveTo>
                    <a:pt x="27338" y="24683"/>
                  </a:moveTo>
                  <a:lnTo>
                    <a:pt x="27358" y="24702"/>
                  </a:lnTo>
                  <a:lnTo>
                    <a:pt x="27265" y="24798"/>
                  </a:lnTo>
                  <a:lnTo>
                    <a:pt x="27243" y="24779"/>
                  </a:lnTo>
                  <a:lnTo>
                    <a:pt x="27338" y="24683"/>
                  </a:lnTo>
                  <a:close/>
                  <a:moveTo>
                    <a:pt x="27338" y="24990"/>
                  </a:moveTo>
                  <a:lnTo>
                    <a:pt x="27379" y="25030"/>
                  </a:lnTo>
                  <a:lnTo>
                    <a:pt x="27363" y="25046"/>
                  </a:lnTo>
                  <a:lnTo>
                    <a:pt x="27321" y="25007"/>
                  </a:lnTo>
                  <a:lnTo>
                    <a:pt x="27338" y="24990"/>
                  </a:lnTo>
                  <a:close/>
                  <a:moveTo>
                    <a:pt x="28554" y="25139"/>
                  </a:moveTo>
                  <a:lnTo>
                    <a:pt x="28569" y="25152"/>
                  </a:lnTo>
                  <a:lnTo>
                    <a:pt x="28523" y="25208"/>
                  </a:lnTo>
                  <a:lnTo>
                    <a:pt x="28509" y="25195"/>
                  </a:lnTo>
                  <a:lnTo>
                    <a:pt x="28554" y="25139"/>
                  </a:lnTo>
                  <a:close/>
                  <a:moveTo>
                    <a:pt x="26962" y="25155"/>
                  </a:moveTo>
                  <a:lnTo>
                    <a:pt x="26976" y="25170"/>
                  </a:lnTo>
                  <a:lnTo>
                    <a:pt x="26930" y="25217"/>
                  </a:lnTo>
                  <a:lnTo>
                    <a:pt x="26917" y="25204"/>
                  </a:lnTo>
                  <a:lnTo>
                    <a:pt x="26962" y="25155"/>
                  </a:lnTo>
                  <a:close/>
                  <a:moveTo>
                    <a:pt x="27436" y="25070"/>
                  </a:moveTo>
                  <a:lnTo>
                    <a:pt x="27460" y="25089"/>
                  </a:lnTo>
                  <a:lnTo>
                    <a:pt x="27346" y="25235"/>
                  </a:lnTo>
                  <a:lnTo>
                    <a:pt x="27310" y="25199"/>
                  </a:lnTo>
                  <a:lnTo>
                    <a:pt x="27436" y="25070"/>
                  </a:lnTo>
                  <a:close/>
                  <a:moveTo>
                    <a:pt x="4066" y="25211"/>
                  </a:moveTo>
                  <a:lnTo>
                    <a:pt x="4082" y="25229"/>
                  </a:lnTo>
                  <a:lnTo>
                    <a:pt x="4035" y="25264"/>
                  </a:lnTo>
                  <a:lnTo>
                    <a:pt x="4020" y="25246"/>
                  </a:lnTo>
                  <a:lnTo>
                    <a:pt x="4066" y="25211"/>
                  </a:lnTo>
                  <a:close/>
                  <a:moveTo>
                    <a:pt x="5190" y="25290"/>
                  </a:moveTo>
                  <a:lnTo>
                    <a:pt x="5204" y="25307"/>
                  </a:lnTo>
                  <a:lnTo>
                    <a:pt x="5160" y="25345"/>
                  </a:lnTo>
                  <a:lnTo>
                    <a:pt x="5145" y="25327"/>
                  </a:lnTo>
                  <a:lnTo>
                    <a:pt x="5190" y="25290"/>
                  </a:lnTo>
                  <a:close/>
                  <a:moveTo>
                    <a:pt x="26920" y="25336"/>
                  </a:moveTo>
                  <a:lnTo>
                    <a:pt x="26961" y="25377"/>
                  </a:lnTo>
                  <a:lnTo>
                    <a:pt x="26945" y="25393"/>
                  </a:lnTo>
                  <a:lnTo>
                    <a:pt x="26905" y="25352"/>
                  </a:lnTo>
                  <a:lnTo>
                    <a:pt x="26920" y="25336"/>
                  </a:lnTo>
                  <a:close/>
                  <a:moveTo>
                    <a:pt x="28338" y="25363"/>
                  </a:moveTo>
                  <a:lnTo>
                    <a:pt x="28379" y="25402"/>
                  </a:lnTo>
                  <a:lnTo>
                    <a:pt x="28363" y="25420"/>
                  </a:lnTo>
                  <a:lnTo>
                    <a:pt x="28320" y="25380"/>
                  </a:lnTo>
                  <a:lnTo>
                    <a:pt x="28338" y="25363"/>
                  </a:lnTo>
                  <a:close/>
                  <a:moveTo>
                    <a:pt x="28340" y="25546"/>
                  </a:moveTo>
                  <a:cubicBezTo>
                    <a:pt x="28362" y="25546"/>
                    <a:pt x="28385" y="25572"/>
                    <a:pt x="28409" y="25645"/>
                  </a:cubicBezTo>
                  <a:cubicBezTo>
                    <a:pt x="28351" y="25641"/>
                    <a:pt x="28307" y="25636"/>
                    <a:pt x="28253" y="25630"/>
                  </a:cubicBezTo>
                  <a:cubicBezTo>
                    <a:pt x="28283" y="25588"/>
                    <a:pt x="28311" y="25546"/>
                    <a:pt x="28340" y="25546"/>
                  </a:cubicBezTo>
                  <a:close/>
                  <a:moveTo>
                    <a:pt x="27514" y="25446"/>
                  </a:moveTo>
                  <a:lnTo>
                    <a:pt x="27514" y="25446"/>
                  </a:lnTo>
                  <a:cubicBezTo>
                    <a:pt x="27505" y="25558"/>
                    <a:pt x="27502" y="25604"/>
                    <a:pt x="27496" y="25673"/>
                  </a:cubicBezTo>
                  <a:cubicBezTo>
                    <a:pt x="27455" y="25647"/>
                    <a:pt x="27433" y="25633"/>
                    <a:pt x="27401" y="25613"/>
                  </a:cubicBezTo>
                  <a:cubicBezTo>
                    <a:pt x="27424" y="25576"/>
                    <a:pt x="27446" y="25545"/>
                    <a:pt x="27514" y="25446"/>
                  </a:cubicBezTo>
                  <a:close/>
                  <a:moveTo>
                    <a:pt x="27477" y="25782"/>
                  </a:moveTo>
                  <a:lnTo>
                    <a:pt x="27491" y="25795"/>
                  </a:lnTo>
                  <a:lnTo>
                    <a:pt x="27442" y="25845"/>
                  </a:lnTo>
                  <a:lnTo>
                    <a:pt x="27429" y="25832"/>
                  </a:lnTo>
                  <a:lnTo>
                    <a:pt x="27477" y="25782"/>
                  </a:lnTo>
                  <a:close/>
                  <a:moveTo>
                    <a:pt x="27911" y="25735"/>
                  </a:moveTo>
                  <a:lnTo>
                    <a:pt x="27935" y="25750"/>
                  </a:lnTo>
                  <a:lnTo>
                    <a:pt x="27870" y="25850"/>
                  </a:lnTo>
                  <a:lnTo>
                    <a:pt x="27829" y="25820"/>
                  </a:lnTo>
                  <a:lnTo>
                    <a:pt x="27911" y="25735"/>
                  </a:lnTo>
                  <a:close/>
                  <a:moveTo>
                    <a:pt x="27548" y="25957"/>
                  </a:moveTo>
                  <a:lnTo>
                    <a:pt x="27561" y="25970"/>
                  </a:lnTo>
                  <a:lnTo>
                    <a:pt x="27511" y="26022"/>
                  </a:lnTo>
                  <a:lnTo>
                    <a:pt x="27498" y="26007"/>
                  </a:lnTo>
                  <a:lnTo>
                    <a:pt x="27548" y="25957"/>
                  </a:lnTo>
                  <a:close/>
                  <a:moveTo>
                    <a:pt x="26965" y="25966"/>
                  </a:moveTo>
                  <a:lnTo>
                    <a:pt x="26987" y="25982"/>
                  </a:lnTo>
                  <a:cubicBezTo>
                    <a:pt x="26965" y="26017"/>
                    <a:pt x="26937" y="26045"/>
                    <a:pt x="26914" y="26076"/>
                  </a:cubicBezTo>
                  <a:lnTo>
                    <a:pt x="26879" y="26041"/>
                  </a:lnTo>
                  <a:cubicBezTo>
                    <a:pt x="26906" y="26016"/>
                    <a:pt x="26939" y="25992"/>
                    <a:pt x="26965" y="25966"/>
                  </a:cubicBezTo>
                  <a:close/>
                  <a:moveTo>
                    <a:pt x="27905" y="25913"/>
                  </a:moveTo>
                  <a:lnTo>
                    <a:pt x="27926" y="25933"/>
                  </a:lnTo>
                  <a:lnTo>
                    <a:pt x="27774" y="26089"/>
                  </a:lnTo>
                  <a:lnTo>
                    <a:pt x="27755" y="26069"/>
                  </a:lnTo>
                  <a:lnTo>
                    <a:pt x="27905" y="25913"/>
                  </a:lnTo>
                  <a:close/>
                  <a:moveTo>
                    <a:pt x="26424" y="26063"/>
                  </a:moveTo>
                  <a:lnTo>
                    <a:pt x="26437" y="26078"/>
                  </a:lnTo>
                  <a:lnTo>
                    <a:pt x="26384" y="26122"/>
                  </a:lnTo>
                  <a:lnTo>
                    <a:pt x="26372" y="26107"/>
                  </a:lnTo>
                  <a:lnTo>
                    <a:pt x="26424" y="26063"/>
                  </a:lnTo>
                  <a:close/>
                  <a:moveTo>
                    <a:pt x="26056" y="26148"/>
                  </a:moveTo>
                  <a:lnTo>
                    <a:pt x="26068" y="26164"/>
                  </a:lnTo>
                  <a:lnTo>
                    <a:pt x="26016" y="26207"/>
                  </a:lnTo>
                  <a:lnTo>
                    <a:pt x="26005" y="26192"/>
                  </a:lnTo>
                  <a:lnTo>
                    <a:pt x="26056" y="26148"/>
                  </a:lnTo>
                  <a:close/>
                  <a:moveTo>
                    <a:pt x="27644" y="26179"/>
                  </a:moveTo>
                  <a:lnTo>
                    <a:pt x="27708" y="26248"/>
                  </a:lnTo>
                  <a:lnTo>
                    <a:pt x="27686" y="26276"/>
                  </a:lnTo>
                  <a:lnTo>
                    <a:pt x="27602" y="26225"/>
                  </a:lnTo>
                  <a:lnTo>
                    <a:pt x="27644" y="26179"/>
                  </a:lnTo>
                  <a:close/>
                  <a:moveTo>
                    <a:pt x="26365" y="26238"/>
                  </a:moveTo>
                  <a:lnTo>
                    <a:pt x="26402" y="26282"/>
                  </a:lnTo>
                  <a:lnTo>
                    <a:pt x="26384" y="26297"/>
                  </a:lnTo>
                  <a:lnTo>
                    <a:pt x="26347" y="26253"/>
                  </a:lnTo>
                  <a:lnTo>
                    <a:pt x="26365" y="26238"/>
                  </a:lnTo>
                  <a:close/>
                  <a:moveTo>
                    <a:pt x="27776" y="26301"/>
                  </a:moveTo>
                  <a:lnTo>
                    <a:pt x="27789" y="26314"/>
                  </a:lnTo>
                  <a:lnTo>
                    <a:pt x="27738" y="26367"/>
                  </a:lnTo>
                  <a:lnTo>
                    <a:pt x="27724" y="26353"/>
                  </a:lnTo>
                  <a:lnTo>
                    <a:pt x="27776" y="26301"/>
                  </a:lnTo>
                  <a:close/>
                  <a:moveTo>
                    <a:pt x="25649" y="26317"/>
                  </a:moveTo>
                  <a:lnTo>
                    <a:pt x="25684" y="26363"/>
                  </a:lnTo>
                  <a:lnTo>
                    <a:pt x="25668" y="26376"/>
                  </a:lnTo>
                  <a:lnTo>
                    <a:pt x="25632" y="26332"/>
                  </a:lnTo>
                  <a:lnTo>
                    <a:pt x="25649" y="26317"/>
                  </a:lnTo>
                  <a:close/>
                  <a:moveTo>
                    <a:pt x="25887" y="26367"/>
                  </a:moveTo>
                  <a:lnTo>
                    <a:pt x="25899" y="26382"/>
                  </a:lnTo>
                  <a:lnTo>
                    <a:pt x="25847" y="26426"/>
                  </a:lnTo>
                  <a:lnTo>
                    <a:pt x="25835" y="26412"/>
                  </a:lnTo>
                  <a:lnTo>
                    <a:pt x="25887" y="26367"/>
                  </a:lnTo>
                  <a:close/>
                  <a:moveTo>
                    <a:pt x="25794" y="26495"/>
                  </a:moveTo>
                  <a:lnTo>
                    <a:pt x="25865" y="26587"/>
                  </a:lnTo>
                  <a:lnTo>
                    <a:pt x="25840" y="26609"/>
                  </a:lnTo>
                  <a:lnTo>
                    <a:pt x="25769" y="26518"/>
                  </a:lnTo>
                  <a:lnTo>
                    <a:pt x="25794" y="26495"/>
                  </a:lnTo>
                  <a:close/>
                  <a:moveTo>
                    <a:pt x="27057" y="26582"/>
                  </a:moveTo>
                  <a:lnTo>
                    <a:pt x="27068" y="26597"/>
                  </a:lnTo>
                  <a:lnTo>
                    <a:pt x="27014" y="26643"/>
                  </a:lnTo>
                  <a:lnTo>
                    <a:pt x="27001" y="26628"/>
                  </a:lnTo>
                  <a:lnTo>
                    <a:pt x="27057" y="26582"/>
                  </a:lnTo>
                  <a:close/>
                  <a:moveTo>
                    <a:pt x="26289" y="26681"/>
                  </a:moveTo>
                  <a:lnTo>
                    <a:pt x="26361" y="26771"/>
                  </a:lnTo>
                  <a:lnTo>
                    <a:pt x="26334" y="26793"/>
                  </a:lnTo>
                  <a:lnTo>
                    <a:pt x="26262" y="26703"/>
                  </a:lnTo>
                  <a:lnTo>
                    <a:pt x="26289" y="26681"/>
                  </a:lnTo>
                  <a:close/>
                  <a:moveTo>
                    <a:pt x="26686" y="26721"/>
                  </a:moveTo>
                  <a:lnTo>
                    <a:pt x="26718" y="26756"/>
                  </a:lnTo>
                  <a:lnTo>
                    <a:pt x="26628" y="26832"/>
                  </a:lnTo>
                  <a:lnTo>
                    <a:pt x="26608" y="26813"/>
                  </a:lnTo>
                  <a:lnTo>
                    <a:pt x="26686" y="26721"/>
                  </a:lnTo>
                  <a:close/>
                  <a:moveTo>
                    <a:pt x="26090" y="26773"/>
                  </a:moveTo>
                  <a:lnTo>
                    <a:pt x="26125" y="26819"/>
                  </a:lnTo>
                  <a:lnTo>
                    <a:pt x="26108" y="26834"/>
                  </a:lnTo>
                  <a:lnTo>
                    <a:pt x="26072" y="26790"/>
                  </a:lnTo>
                  <a:lnTo>
                    <a:pt x="26090" y="26773"/>
                  </a:lnTo>
                  <a:close/>
                  <a:moveTo>
                    <a:pt x="26214" y="26821"/>
                  </a:moveTo>
                  <a:lnTo>
                    <a:pt x="26249" y="26865"/>
                  </a:lnTo>
                  <a:lnTo>
                    <a:pt x="26231" y="26881"/>
                  </a:lnTo>
                  <a:lnTo>
                    <a:pt x="26196" y="26835"/>
                  </a:lnTo>
                  <a:lnTo>
                    <a:pt x="26214" y="26821"/>
                  </a:lnTo>
                  <a:close/>
                  <a:moveTo>
                    <a:pt x="26795" y="26856"/>
                  </a:moveTo>
                  <a:lnTo>
                    <a:pt x="26868" y="26944"/>
                  </a:lnTo>
                  <a:lnTo>
                    <a:pt x="26840" y="26968"/>
                  </a:lnTo>
                  <a:lnTo>
                    <a:pt x="26767" y="26879"/>
                  </a:lnTo>
                  <a:lnTo>
                    <a:pt x="26795" y="26856"/>
                  </a:lnTo>
                  <a:close/>
                  <a:moveTo>
                    <a:pt x="26967" y="27037"/>
                  </a:moveTo>
                  <a:lnTo>
                    <a:pt x="26979" y="27052"/>
                  </a:lnTo>
                  <a:lnTo>
                    <a:pt x="26923" y="27099"/>
                  </a:lnTo>
                  <a:lnTo>
                    <a:pt x="26911" y="27084"/>
                  </a:lnTo>
                  <a:lnTo>
                    <a:pt x="26967" y="27037"/>
                  </a:lnTo>
                  <a:close/>
                  <a:moveTo>
                    <a:pt x="26618" y="27181"/>
                  </a:moveTo>
                  <a:lnTo>
                    <a:pt x="26630" y="27197"/>
                  </a:lnTo>
                  <a:lnTo>
                    <a:pt x="26574" y="27244"/>
                  </a:lnTo>
                  <a:lnTo>
                    <a:pt x="26574" y="27243"/>
                  </a:lnTo>
                  <a:lnTo>
                    <a:pt x="26562" y="27228"/>
                  </a:lnTo>
                  <a:lnTo>
                    <a:pt x="26618" y="27181"/>
                  </a:lnTo>
                  <a:close/>
                  <a:moveTo>
                    <a:pt x="24664" y="27193"/>
                  </a:moveTo>
                  <a:lnTo>
                    <a:pt x="24675" y="27209"/>
                  </a:lnTo>
                  <a:lnTo>
                    <a:pt x="24620" y="27247"/>
                  </a:lnTo>
                  <a:lnTo>
                    <a:pt x="24610" y="27231"/>
                  </a:lnTo>
                  <a:lnTo>
                    <a:pt x="24664" y="27193"/>
                  </a:lnTo>
                  <a:close/>
                  <a:moveTo>
                    <a:pt x="25902" y="27219"/>
                  </a:moveTo>
                  <a:lnTo>
                    <a:pt x="25935" y="27265"/>
                  </a:lnTo>
                  <a:lnTo>
                    <a:pt x="25916" y="27280"/>
                  </a:lnTo>
                  <a:lnTo>
                    <a:pt x="25882" y="27233"/>
                  </a:lnTo>
                  <a:lnTo>
                    <a:pt x="25902" y="27219"/>
                  </a:lnTo>
                  <a:close/>
                  <a:moveTo>
                    <a:pt x="26877" y="27313"/>
                  </a:moveTo>
                  <a:lnTo>
                    <a:pt x="26914" y="27359"/>
                  </a:lnTo>
                  <a:lnTo>
                    <a:pt x="26895" y="27375"/>
                  </a:lnTo>
                  <a:lnTo>
                    <a:pt x="26859" y="27330"/>
                  </a:lnTo>
                  <a:lnTo>
                    <a:pt x="26877" y="27313"/>
                  </a:lnTo>
                  <a:close/>
                  <a:moveTo>
                    <a:pt x="26003" y="27358"/>
                  </a:moveTo>
                  <a:lnTo>
                    <a:pt x="26038" y="27405"/>
                  </a:lnTo>
                  <a:lnTo>
                    <a:pt x="26018" y="27418"/>
                  </a:lnTo>
                  <a:lnTo>
                    <a:pt x="25984" y="27372"/>
                  </a:lnTo>
                  <a:lnTo>
                    <a:pt x="26003" y="27358"/>
                  </a:lnTo>
                  <a:close/>
                  <a:moveTo>
                    <a:pt x="6652" y="27165"/>
                  </a:moveTo>
                  <a:cubicBezTo>
                    <a:pt x="6765" y="27256"/>
                    <a:pt x="6818" y="27299"/>
                    <a:pt x="6864" y="27336"/>
                  </a:cubicBezTo>
                  <a:cubicBezTo>
                    <a:pt x="6826" y="27381"/>
                    <a:pt x="6798" y="27415"/>
                    <a:pt x="6724" y="27502"/>
                  </a:cubicBezTo>
                  <a:cubicBezTo>
                    <a:pt x="6749" y="27397"/>
                    <a:pt x="6770" y="27362"/>
                    <a:pt x="6762" y="27325"/>
                  </a:cubicBezTo>
                  <a:cubicBezTo>
                    <a:pt x="6756" y="27293"/>
                    <a:pt x="6720" y="27259"/>
                    <a:pt x="6652" y="27165"/>
                  </a:cubicBezTo>
                  <a:close/>
                  <a:moveTo>
                    <a:pt x="25397" y="27508"/>
                  </a:moveTo>
                  <a:lnTo>
                    <a:pt x="25463" y="27519"/>
                  </a:lnTo>
                  <a:lnTo>
                    <a:pt x="25459" y="27536"/>
                  </a:lnTo>
                  <a:cubicBezTo>
                    <a:pt x="25481" y="27520"/>
                    <a:pt x="25502" y="27519"/>
                    <a:pt x="25522" y="27519"/>
                  </a:cubicBezTo>
                  <a:cubicBezTo>
                    <a:pt x="25526" y="27519"/>
                    <a:pt x="25529" y="27519"/>
                    <a:pt x="25532" y="27519"/>
                  </a:cubicBezTo>
                  <a:lnTo>
                    <a:pt x="25524" y="27547"/>
                  </a:lnTo>
                  <a:lnTo>
                    <a:pt x="25457" y="27536"/>
                  </a:lnTo>
                  <a:lnTo>
                    <a:pt x="25462" y="27519"/>
                  </a:lnTo>
                  <a:lnTo>
                    <a:pt x="25462" y="27519"/>
                  </a:lnTo>
                  <a:cubicBezTo>
                    <a:pt x="25435" y="27536"/>
                    <a:pt x="25412" y="27536"/>
                    <a:pt x="25390" y="27536"/>
                  </a:cubicBezTo>
                  <a:lnTo>
                    <a:pt x="25397" y="27508"/>
                  </a:lnTo>
                  <a:close/>
                  <a:moveTo>
                    <a:pt x="26386" y="27316"/>
                  </a:moveTo>
                  <a:cubicBezTo>
                    <a:pt x="26517" y="27377"/>
                    <a:pt x="26631" y="27428"/>
                    <a:pt x="26756" y="27484"/>
                  </a:cubicBezTo>
                  <a:cubicBezTo>
                    <a:pt x="26718" y="27516"/>
                    <a:pt x="26693" y="27539"/>
                    <a:pt x="26665" y="27562"/>
                  </a:cubicBezTo>
                  <a:cubicBezTo>
                    <a:pt x="26620" y="27530"/>
                    <a:pt x="26581" y="27487"/>
                    <a:pt x="26530" y="27469"/>
                  </a:cubicBezTo>
                  <a:cubicBezTo>
                    <a:pt x="26505" y="27462"/>
                    <a:pt x="26478" y="27460"/>
                    <a:pt x="26449" y="27460"/>
                  </a:cubicBezTo>
                  <a:cubicBezTo>
                    <a:pt x="26425" y="27460"/>
                    <a:pt x="26400" y="27461"/>
                    <a:pt x="26374" y="27461"/>
                  </a:cubicBezTo>
                  <a:cubicBezTo>
                    <a:pt x="26365" y="27461"/>
                    <a:pt x="26355" y="27461"/>
                    <a:pt x="26346" y="27461"/>
                  </a:cubicBezTo>
                  <a:cubicBezTo>
                    <a:pt x="26359" y="27409"/>
                    <a:pt x="26367" y="27381"/>
                    <a:pt x="26386" y="27316"/>
                  </a:cubicBezTo>
                  <a:close/>
                  <a:moveTo>
                    <a:pt x="26446" y="27553"/>
                  </a:moveTo>
                  <a:lnTo>
                    <a:pt x="26458" y="27569"/>
                  </a:lnTo>
                  <a:lnTo>
                    <a:pt x="26402" y="27615"/>
                  </a:lnTo>
                  <a:lnTo>
                    <a:pt x="26392" y="27600"/>
                  </a:lnTo>
                  <a:lnTo>
                    <a:pt x="26446" y="27553"/>
                  </a:lnTo>
                  <a:close/>
                  <a:moveTo>
                    <a:pt x="24424" y="27746"/>
                  </a:moveTo>
                  <a:lnTo>
                    <a:pt x="24495" y="27817"/>
                  </a:lnTo>
                  <a:lnTo>
                    <a:pt x="24445" y="27847"/>
                  </a:lnTo>
                  <a:lnTo>
                    <a:pt x="24397" y="27765"/>
                  </a:lnTo>
                  <a:lnTo>
                    <a:pt x="24424" y="27746"/>
                  </a:lnTo>
                  <a:close/>
                  <a:moveTo>
                    <a:pt x="25575" y="27868"/>
                  </a:moveTo>
                  <a:lnTo>
                    <a:pt x="25607" y="27917"/>
                  </a:lnTo>
                  <a:lnTo>
                    <a:pt x="25588" y="27930"/>
                  </a:lnTo>
                  <a:lnTo>
                    <a:pt x="25556" y="27881"/>
                  </a:lnTo>
                  <a:lnTo>
                    <a:pt x="25575" y="27868"/>
                  </a:lnTo>
                  <a:close/>
                  <a:moveTo>
                    <a:pt x="26040" y="28034"/>
                  </a:moveTo>
                  <a:lnTo>
                    <a:pt x="26074" y="28081"/>
                  </a:lnTo>
                  <a:lnTo>
                    <a:pt x="26053" y="28096"/>
                  </a:lnTo>
                  <a:lnTo>
                    <a:pt x="26021" y="28049"/>
                  </a:lnTo>
                  <a:lnTo>
                    <a:pt x="26040" y="28034"/>
                  </a:lnTo>
                  <a:close/>
                  <a:moveTo>
                    <a:pt x="24867" y="28080"/>
                  </a:moveTo>
                  <a:lnTo>
                    <a:pt x="24898" y="28130"/>
                  </a:lnTo>
                  <a:lnTo>
                    <a:pt x="24878" y="28143"/>
                  </a:lnTo>
                  <a:lnTo>
                    <a:pt x="24848" y="28093"/>
                  </a:lnTo>
                  <a:lnTo>
                    <a:pt x="24867" y="28080"/>
                  </a:lnTo>
                  <a:close/>
                  <a:moveTo>
                    <a:pt x="25476" y="28043"/>
                  </a:moveTo>
                  <a:cubicBezTo>
                    <a:pt x="25480" y="28100"/>
                    <a:pt x="25483" y="28142"/>
                    <a:pt x="25484" y="28174"/>
                  </a:cubicBezTo>
                  <a:lnTo>
                    <a:pt x="25484" y="28174"/>
                  </a:lnTo>
                  <a:cubicBezTo>
                    <a:pt x="25469" y="28164"/>
                    <a:pt x="25455" y="28154"/>
                    <a:pt x="25444" y="28142"/>
                  </a:cubicBezTo>
                  <a:cubicBezTo>
                    <a:pt x="25437" y="28136"/>
                    <a:pt x="25453" y="28111"/>
                    <a:pt x="25476" y="28043"/>
                  </a:cubicBezTo>
                  <a:close/>
                  <a:moveTo>
                    <a:pt x="25500" y="28154"/>
                  </a:moveTo>
                  <a:cubicBezTo>
                    <a:pt x="25504" y="28154"/>
                    <a:pt x="25509" y="28173"/>
                    <a:pt x="25513" y="28192"/>
                  </a:cubicBezTo>
                  <a:lnTo>
                    <a:pt x="25513" y="28193"/>
                  </a:lnTo>
                  <a:cubicBezTo>
                    <a:pt x="25507" y="28189"/>
                    <a:pt x="25501" y="28185"/>
                    <a:pt x="25495" y="28181"/>
                  </a:cubicBezTo>
                  <a:lnTo>
                    <a:pt x="25495" y="28181"/>
                  </a:lnTo>
                  <a:cubicBezTo>
                    <a:pt x="25496" y="28161"/>
                    <a:pt x="25498" y="28154"/>
                    <a:pt x="25500" y="28154"/>
                  </a:cubicBezTo>
                  <a:close/>
                  <a:moveTo>
                    <a:pt x="24182" y="28140"/>
                  </a:moveTo>
                  <a:lnTo>
                    <a:pt x="24238" y="28240"/>
                  </a:lnTo>
                  <a:lnTo>
                    <a:pt x="24207" y="28258"/>
                  </a:lnTo>
                  <a:lnTo>
                    <a:pt x="24151" y="28156"/>
                  </a:lnTo>
                  <a:lnTo>
                    <a:pt x="24151" y="28156"/>
                  </a:lnTo>
                  <a:lnTo>
                    <a:pt x="24152" y="28158"/>
                  </a:lnTo>
                  <a:lnTo>
                    <a:pt x="24182" y="28140"/>
                  </a:lnTo>
                  <a:close/>
                  <a:moveTo>
                    <a:pt x="25476" y="28211"/>
                  </a:moveTo>
                  <a:lnTo>
                    <a:pt x="25484" y="28212"/>
                  </a:lnTo>
                  <a:lnTo>
                    <a:pt x="25484" y="28212"/>
                  </a:lnTo>
                  <a:cubicBezTo>
                    <a:pt x="25485" y="28255"/>
                    <a:pt x="25481" y="28268"/>
                    <a:pt x="25478" y="28280"/>
                  </a:cubicBezTo>
                  <a:lnTo>
                    <a:pt x="25450" y="28279"/>
                  </a:lnTo>
                  <a:lnTo>
                    <a:pt x="25476" y="28211"/>
                  </a:lnTo>
                  <a:close/>
                  <a:moveTo>
                    <a:pt x="25225" y="28246"/>
                  </a:moveTo>
                  <a:cubicBezTo>
                    <a:pt x="25250" y="28271"/>
                    <a:pt x="25273" y="28293"/>
                    <a:pt x="25347" y="28361"/>
                  </a:cubicBezTo>
                  <a:cubicBezTo>
                    <a:pt x="25235" y="28352"/>
                    <a:pt x="25188" y="28349"/>
                    <a:pt x="25120" y="28345"/>
                  </a:cubicBezTo>
                  <a:cubicBezTo>
                    <a:pt x="25166" y="28302"/>
                    <a:pt x="25190" y="28280"/>
                    <a:pt x="25225" y="28246"/>
                  </a:cubicBezTo>
                  <a:close/>
                  <a:moveTo>
                    <a:pt x="9569" y="28333"/>
                  </a:moveTo>
                  <a:lnTo>
                    <a:pt x="9628" y="28364"/>
                  </a:lnTo>
                  <a:lnTo>
                    <a:pt x="9619" y="28380"/>
                  </a:lnTo>
                  <a:lnTo>
                    <a:pt x="9561" y="28349"/>
                  </a:lnTo>
                  <a:lnTo>
                    <a:pt x="9569" y="28333"/>
                  </a:lnTo>
                  <a:close/>
                  <a:moveTo>
                    <a:pt x="22532" y="28333"/>
                  </a:moveTo>
                  <a:lnTo>
                    <a:pt x="22556" y="28386"/>
                  </a:lnTo>
                  <a:lnTo>
                    <a:pt x="22535" y="28395"/>
                  </a:lnTo>
                  <a:lnTo>
                    <a:pt x="22512" y="28342"/>
                  </a:lnTo>
                  <a:lnTo>
                    <a:pt x="22532" y="28333"/>
                  </a:lnTo>
                  <a:close/>
                  <a:moveTo>
                    <a:pt x="25712" y="28429"/>
                  </a:moveTo>
                  <a:lnTo>
                    <a:pt x="25722" y="28445"/>
                  </a:lnTo>
                  <a:lnTo>
                    <a:pt x="25660" y="28487"/>
                  </a:lnTo>
                  <a:lnTo>
                    <a:pt x="25650" y="28471"/>
                  </a:lnTo>
                  <a:lnTo>
                    <a:pt x="25712" y="28429"/>
                  </a:lnTo>
                  <a:close/>
                  <a:moveTo>
                    <a:pt x="7966" y="28486"/>
                  </a:moveTo>
                  <a:lnTo>
                    <a:pt x="7986" y="28499"/>
                  </a:lnTo>
                  <a:lnTo>
                    <a:pt x="7954" y="28546"/>
                  </a:lnTo>
                  <a:lnTo>
                    <a:pt x="7953" y="28546"/>
                  </a:lnTo>
                  <a:lnTo>
                    <a:pt x="7933" y="28535"/>
                  </a:lnTo>
                  <a:lnTo>
                    <a:pt x="7966" y="28486"/>
                  </a:lnTo>
                  <a:close/>
                  <a:moveTo>
                    <a:pt x="21934" y="28554"/>
                  </a:moveTo>
                  <a:lnTo>
                    <a:pt x="21940" y="28571"/>
                  </a:lnTo>
                  <a:lnTo>
                    <a:pt x="21879" y="28599"/>
                  </a:lnTo>
                  <a:lnTo>
                    <a:pt x="21872" y="28580"/>
                  </a:lnTo>
                  <a:lnTo>
                    <a:pt x="21934" y="28554"/>
                  </a:lnTo>
                  <a:close/>
                  <a:moveTo>
                    <a:pt x="22625" y="28543"/>
                  </a:moveTo>
                  <a:lnTo>
                    <a:pt x="22647" y="28596"/>
                  </a:lnTo>
                  <a:lnTo>
                    <a:pt x="22627" y="28605"/>
                  </a:lnTo>
                  <a:lnTo>
                    <a:pt x="22603" y="28552"/>
                  </a:lnTo>
                  <a:lnTo>
                    <a:pt x="22625" y="28543"/>
                  </a:lnTo>
                  <a:close/>
                  <a:moveTo>
                    <a:pt x="24948" y="28505"/>
                  </a:moveTo>
                  <a:cubicBezTo>
                    <a:pt x="24974" y="28505"/>
                    <a:pt x="25000" y="28528"/>
                    <a:pt x="25028" y="28580"/>
                  </a:cubicBezTo>
                  <a:cubicBezTo>
                    <a:pt x="24979" y="28608"/>
                    <a:pt x="24951" y="28624"/>
                    <a:pt x="24916" y="28645"/>
                  </a:cubicBezTo>
                  <a:cubicBezTo>
                    <a:pt x="24894" y="28623"/>
                    <a:pt x="24876" y="28604"/>
                    <a:pt x="24854" y="28582"/>
                  </a:cubicBezTo>
                  <a:cubicBezTo>
                    <a:pt x="24887" y="28535"/>
                    <a:pt x="24917" y="28505"/>
                    <a:pt x="24948" y="28505"/>
                  </a:cubicBezTo>
                  <a:close/>
                  <a:moveTo>
                    <a:pt x="9166" y="28633"/>
                  </a:moveTo>
                  <a:lnTo>
                    <a:pt x="9287" y="28698"/>
                  </a:lnTo>
                  <a:lnTo>
                    <a:pt x="9272" y="28723"/>
                  </a:lnTo>
                  <a:lnTo>
                    <a:pt x="9152" y="28658"/>
                  </a:lnTo>
                  <a:lnTo>
                    <a:pt x="9166" y="28633"/>
                  </a:lnTo>
                  <a:close/>
                  <a:moveTo>
                    <a:pt x="24572" y="28718"/>
                  </a:moveTo>
                  <a:lnTo>
                    <a:pt x="24601" y="28723"/>
                  </a:lnTo>
                  <a:lnTo>
                    <a:pt x="24568" y="28785"/>
                  </a:lnTo>
                  <a:lnTo>
                    <a:pt x="24568" y="28785"/>
                  </a:lnTo>
                  <a:cubicBezTo>
                    <a:pt x="24557" y="28762"/>
                    <a:pt x="24564" y="28740"/>
                    <a:pt x="24572" y="28718"/>
                  </a:cubicBezTo>
                  <a:close/>
                  <a:moveTo>
                    <a:pt x="24551" y="28783"/>
                  </a:moveTo>
                  <a:lnTo>
                    <a:pt x="24568" y="28786"/>
                  </a:lnTo>
                  <a:lnTo>
                    <a:pt x="24568" y="28786"/>
                  </a:lnTo>
                  <a:lnTo>
                    <a:pt x="24567" y="28788"/>
                  </a:lnTo>
                  <a:lnTo>
                    <a:pt x="24550" y="28785"/>
                  </a:lnTo>
                  <a:lnTo>
                    <a:pt x="24550" y="28785"/>
                  </a:lnTo>
                  <a:lnTo>
                    <a:pt x="24551" y="28783"/>
                  </a:lnTo>
                  <a:close/>
                  <a:moveTo>
                    <a:pt x="24972" y="28773"/>
                  </a:moveTo>
                  <a:lnTo>
                    <a:pt x="24981" y="28789"/>
                  </a:lnTo>
                  <a:lnTo>
                    <a:pt x="24917" y="28826"/>
                  </a:lnTo>
                  <a:lnTo>
                    <a:pt x="24907" y="28808"/>
                  </a:lnTo>
                  <a:lnTo>
                    <a:pt x="24972" y="28773"/>
                  </a:lnTo>
                  <a:close/>
                  <a:moveTo>
                    <a:pt x="24550" y="28785"/>
                  </a:moveTo>
                  <a:lnTo>
                    <a:pt x="24550" y="28785"/>
                  </a:lnTo>
                  <a:cubicBezTo>
                    <a:pt x="24561" y="28809"/>
                    <a:pt x="24554" y="28831"/>
                    <a:pt x="24547" y="28852"/>
                  </a:cubicBezTo>
                  <a:lnTo>
                    <a:pt x="24519" y="28848"/>
                  </a:lnTo>
                  <a:lnTo>
                    <a:pt x="24550" y="28785"/>
                  </a:lnTo>
                  <a:close/>
                  <a:moveTo>
                    <a:pt x="24130" y="28776"/>
                  </a:moveTo>
                  <a:lnTo>
                    <a:pt x="24174" y="28860"/>
                  </a:lnTo>
                  <a:lnTo>
                    <a:pt x="24146" y="28880"/>
                  </a:lnTo>
                  <a:lnTo>
                    <a:pt x="24079" y="28808"/>
                  </a:lnTo>
                  <a:lnTo>
                    <a:pt x="24130" y="28776"/>
                  </a:lnTo>
                  <a:close/>
                  <a:moveTo>
                    <a:pt x="22346" y="28876"/>
                  </a:moveTo>
                  <a:lnTo>
                    <a:pt x="22353" y="28894"/>
                  </a:lnTo>
                  <a:lnTo>
                    <a:pt x="22290" y="28921"/>
                  </a:lnTo>
                  <a:lnTo>
                    <a:pt x="22284" y="28904"/>
                  </a:lnTo>
                  <a:lnTo>
                    <a:pt x="22346" y="28876"/>
                  </a:lnTo>
                  <a:close/>
                  <a:moveTo>
                    <a:pt x="23840" y="28860"/>
                  </a:moveTo>
                  <a:lnTo>
                    <a:pt x="23865" y="28911"/>
                  </a:lnTo>
                  <a:lnTo>
                    <a:pt x="23845" y="28923"/>
                  </a:lnTo>
                  <a:lnTo>
                    <a:pt x="23820" y="28871"/>
                  </a:lnTo>
                  <a:lnTo>
                    <a:pt x="23840" y="28860"/>
                  </a:lnTo>
                  <a:close/>
                  <a:moveTo>
                    <a:pt x="21319" y="28870"/>
                  </a:moveTo>
                  <a:lnTo>
                    <a:pt x="21336" y="28924"/>
                  </a:lnTo>
                  <a:lnTo>
                    <a:pt x="21314" y="28930"/>
                  </a:lnTo>
                  <a:lnTo>
                    <a:pt x="21297" y="28876"/>
                  </a:lnTo>
                  <a:lnTo>
                    <a:pt x="21319" y="28870"/>
                  </a:lnTo>
                  <a:close/>
                  <a:moveTo>
                    <a:pt x="24411" y="28829"/>
                  </a:moveTo>
                  <a:cubicBezTo>
                    <a:pt x="24422" y="28848"/>
                    <a:pt x="24433" y="28870"/>
                    <a:pt x="24451" y="28901"/>
                  </a:cubicBezTo>
                  <a:lnTo>
                    <a:pt x="24451" y="28902"/>
                  </a:lnTo>
                  <a:cubicBezTo>
                    <a:pt x="24411" y="28924"/>
                    <a:pt x="24376" y="28944"/>
                    <a:pt x="24341" y="28963"/>
                  </a:cubicBezTo>
                  <a:lnTo>
                    <a:pt x="24307" y="28952"/>
                  </a:lnTo>
                  <a:cubicBezTo>
                    <a:pt x="24341" y="28911"/>
                    <a:pt x="24376" y="28870"/>
                    <a:pt x="24411" y="28829"/>
                  </a:cubicBezTo>
                  <a:close/>
                  <a:moveTo>
                    <a:pt x="9112" y="29002"/>
                  </a:moveTo>
                  <a:lnTo>
                    <a:pt x="9174" y="29035"/>
                  </a:lnTo>
                  <a:lnTo>
                    <a:pt x="9165" y="29052"/>
                  </a:lnTo>
                  <a:lnTo>
                    <a:pt x="9103" y="29019"/>
                  </a:lnTo>
                  <a:lnTo>
                    <a:pt x="9112" y="29002"/>
                  </a:lnTo>
                  <a:close/>
                  <a:moveTo>
                    <a:pt x="21957" y="29014"/>
                  </a:moveTo>
                  <a:cubicBezTo>
                    <a:pt x="21975" y="29064"/>
                    <a:pt x="21984" y="29088"/>
                    <a:pt x="21990" y="29102"/>
                  </a:cubicBezTo>
                  <a:cubicBezTo>
                    <a:pt x="21948" y="29095"/>
                    <a:pt x="21900" y="29086"/>
                    <a:pt x="21838" y="29075"/>
                  </a:cubicBezTo>
                  <a:cubicBezTo>
                    <a:pt x="21876" y="29055"/>
                    <a:pt x="21904" y="29042"/>
                    <a:pt x="21957" y="29014"/>
                  </a:cubicBezTo>
                  <a:close/>
                  <a:moveTo>
                    <a:pt x="23771" y="29029"/>
                  </a:moveTo>
                  <a:lnTo>
                    <a:pt x="23799" y="29070"/>
                  </a:lnTo>
                  <a:lnTo>
                    <a:pt x="23695" y="29127"/>
                  </a:lnTo>
                  <a:lnTo>
                    <a:pt x="23679" y="29105"/>
                  </a:lnTo>
                  <a:lnTo>
                    <a:pt x="23771" y="29029"/>
                  </a:lnTo>
                  <a:close/>
                  <a:moveTo>
                    <a:pt x="21647" y="29145"/>
                  </a:moveTo>
                  <a:lnTo>
                    <a:pt x="21653" y="29163"/>
                  </a:lnTo>
                  <a:lnTo>
                    <a:pt x="21588" y="29185"/>
                  </a:lnTo>
                  <a:lnTo>
                    <a:pt x="21582" y="29166"/>
                  </a:lnTo>
                  <a:lnTo>
                    <a:pt x="21647" y="29145"/>
                  </a:lnTo>
                  <a:close/>
                  <a:moveTo>
                    <a:pt x="8482" y="28960"/>
                  </a:moveTo>
                  <a:lnTo>
                    <a:pt x="8482" y="28960"/>
                  </a:lnTo>
                  <a:cubicBezTo>
                    <a:pt x="8544" y="28999"/>
                    <a:pt x="8581" y="29029"/>
                    <a:pt x="8631" y="29054"/>
                  </a:cubicBezTo>
                  <a:cubicBezTo>
                    <a:pt x="8632" y="29108"/>
                    <a:pt x="8635" y="29169"/>
                    <a:pt x="8637" y="29229"/>
                  </a:cubicBezTo>
                  <a:cubicBezTo>
                    <a:pt x="8604" y="29233"/>
                    <a:pt x="8570" y="29239"/>
                    <a:pt x="8534" y="29245"/>
                  </a:cubicBezTo>
                  <a:cubicBezTo>
                    <a:pt x="8522" y="29235"/>
                    <a:pt x="8500" y="29225"/>
                    <a:pt x="8500" y="29211"/>
                  </a:cubicBezTo>
                  <a:cubicBezTo>
                    <a:pt x="8491" y="29135"/>
                    <a:pt x="8488" y="29058"/>
                    <a:pt x="8482" y="28960"/>
                  </a:cubicBezTo>
                  <a:close/>
                  <a:moveTo>
                    <a:pt x="21160" y="29179"/>
                  </a:moveTo>
                  <a:lnTo>
                    <a:pt x="21167" y="29207"/>
                  </a:lnTo>
                  <a:lnTo>
                    <a:pt x="21039" y="29248"/>
                  </a:lnTo>
                  <a:lnTo>
                    <a:pt x="21030" y="29220"/>
                  </a:lnTo>
                  <a:lnTo>
                    <a:pt x="21160" y="29179"/>
                  </a:lnTo>
                  <a:close/>
                  <a:moveTo>
                    <a:pt x="12432" y="29207"/>
                  </a:moveTo>
                  <a:lnTo>
                    <a:pt x="12559" y="29244"/>
                  </a:lnTo>
                  <a:lnTo>
                    <a:pt x="12550" y="29272"/>
                  </a:lnTo>
                  <a:lnTo>
                    <a:pt x="12424" y="29235"/>
                  </a:lnTo>
                  <a:lnTo>
                    <a:pt x="12432" y="29207"/>
                  </a:lnTo>
                  <a:close/>
                  <a:moveTo>
                    <a:pt x="23898" y="29247"/>
                  </a:moveTo>
                  <a:lnTo>
                    <a:pt x="23905" y="29263"/>
                  </a:lnTo>
                  <a:lnTo>
                    <a:pt x="23842" y="29300"/>
                  </a:lnTo>
                  <a:lnTo>
                    <a:pt x="23833" y="29282"/>
                  </a:lnTo>
                  <a:lnTo>
                    <a:pt x="23898" y="29247"/>
                  </a:lnTo>
                  <a:close/>
                  <a:moveTo>
                    <a:pt x="12771" y="29294"/>
                  </a:moveTo>
                  <a:lnTo>
                    <a:pt x="12793" y="29300"/>
                  </a:lnTo>
                  <a:lnTo>
                    <a:pt x="12777" y="29356"/>
                  </a:lnTo>
                  <a:lnTo>
                    <a:pt x="12756" y="29348"/>
                  </a:lnTo>
                  <a:lnTo>
                    <a:pt x="12771" y="29294"/>
                  </a:lnTo>
                  <a:close/>
                  <a:moveTo>
                    <a:pt x="21038" y="29325"/>
                  </a:moveTo>
                  <a:lnTo>
                    <a:pt x="21054" y="29381"/>
                  </a:lnTo>
                  <a:lnTo>
                    <a:pt x="21032" y="29386"/>
                  </a:lnTo>
                  <a:lnTo>
                    <a:pt x="21016" y="29332"/>
                  </a:lnTo>
                  <a:lnTo>
                    <a:pt x="21038" y="29325"/>
                  </a:lnTo>
                  <a:close/>
                  <a:moveTo>
                    <a:pt x="21183" y="29338"/>
                  </a:moveTo>
                  <a:lnTo>
                    <a:pt x="21200" y="29392"/>
                  </a:lnTo>
                  <a:lnTo>
                    <a:pt x="21177" y="29400"/>
                  </a:lnTo>
                  <a:lnTo>
                    <a:pt x="21161" y="29345"/>
                  </a:lnTo>
                  <a:lnTo>
                    <a:pt x="21183" y="29338"/>
                  </a:lnTo>
                  <a:close/>
                  <a:moveTo>
                    <a:pt x="22443" y="29378"/>
                  </a:moveTo>
                  <a:lnTo>
                    <a:pt x="22463" y="29432"/>
                  </a:lnTo>
                  <a:lnTo>
                    <a:pt x="22465" y="29432"/>
                  </a:lnTo>
                  <a:lnTo>
                    <a:pt x="22443" y="29441"/>
                  </a:lnTo>
                  <a:lnTo>
                    <a:pt x="22422" y="29388"/>
                  </a:lnTo>
                  <a:lnTo>
                    <a:pt x="22443" y="29378"/>
                  </a:lnTo>
                  <a:close/>
                  <a:moveTo>
                    <a:pt x="9012" y="29385"/>
                  </a:moveTo>
                  <a:lnTo>
                    <a:pt x="9032" y="29450"/>
                  </a:lnTo>
                  <a:cubicBezTo>
                    <a:pt x="9027" y="29450"/>
                    <a:pt x="9021" y="29451"/>
                    <a:pt x="9019" y="29451"/>
                  </a:cubicBezTo>
                  <a:cubicBezTo>
                    <a:pt x="9003" y="29432"/>
                    <a:pt x="8993" y="29411"/>
                    <a:pt x="8982" y="29389"/>
                  </a:cubicBezTo>
                  <a:lnTo>
                    <a:pt x="9012" y="29385"/>
                  </a:lnTo>
                  <a:close/>
                  <a:moveTo>
                    <a:pt x="22956" y="29375"/>
                  </a:moveTo>
                  <a:lnTo>
                    <a:pt x="22956" y="29375"/>
                  </a:lnTo>
                  <a:cubicBezTo>
                    <a:pt x="22908" y="29425"/>
                    <a:pt x="22871" y="29461"/>
                    <a:pt x="22836" y="29498"/>
                  </a:cubicBezTo>
                  <a:cubicBezTo>
                    <a:pt x="22803" y="29451"/>
                    <a:pt x="22741" y="29397"/>
                    <a:pt x="22956" y="29375"/>
                  </a:cubicBezTo>
                  <a:close/>
                  <a:moveTo>
                    <a:pt x="21881" y="29472"/>
                  </a:moveTo>
                  <a:lnTo>
                    <a:pt x="21900" y="29526"/>
                  </a:lnTo>
                  <a:lnTo>
                    <a:pt x="21876" y="29534"/>
                  </a:lnTo>
                  <a:lnTo>
                    <a:pt x="21859" y="29479"/>
                  </a:lnTo>
                  <a:lnTo>
                    <a:pt x="21881" y="29472"/>
                  </a:lnTo>
                  <a:close/>
                  <a:moveTo>
                    <a:pt x="20414" y="29531"/>
                  </a:moveTo>
                  <a:lnTo>
                    <a:pt x="20418" y="29548"/>
                  </a:lnTo>
                  <a:lnTo>
                    <a:pt x="20352" y="29563"/>
                  </a:lnTo>
                  <a:lnTo>
                    <a:pt x="20348" y="29545"/>
                  </a:lnTo>
                  <a:lnTo>
                    <a:pt x="20414" y="29531"/>
                  </a:lnTo>
                  <a:close/>
                  <a:moveTo>
                    <a:pt x="13668" y="29507"/>
                  </a:moveTo>
                  <a:lnTo>
                    <a:pt x="13689" y="29511"/>
                  </a:lnTo>
                  <a:lnTo>
                    <a:pt x="13677" y="29567"/>
                  </a:lnTo>
                  <a:lnTo>
                    <a:pt x="13655" y="29563"/>
                  </a:lnTo>
                  <a:lnTo>
                    <a:pt x="13668" y="29507"/>
                  </a:lnTo>
                  <a:close/>
                  <a:moveTo>
                    <a:pt x="20707" y="29575"/>
                  </a:moveTo>
                  <a:lnTo>
                    <a:pt x="20711" y="29592"/>
                  </a:lnTo>
                  <a:lnTo>
                    <a:pt x="20646" y="29614"/>
                  </a:lnTo>
                  <a:lnTo>
                    <a:pt x="20642" y="29595"/>
                  </a:lnTo>
                  <a:lnTo>
                    <a:pt x="20707" y="29575"/>
                  </a:lnTo>
                  <a:close/>
                  <a:moveTo>
                    <a:pt x="23483" y="29569"/>
                  </a:moveTo>
                  <a:lnTo>
                    <a:pt x="23490" y="29585"/>
                  </a:lnTo>
                  <a:lnTo>
                    <a:pt x="23424" y="29616"/>
                  </a:lnTo>
                  <a:lnTo>
                    <a:pt x="23417" y="29598"/>
                  </a:lnTo>
                  <a:lnTo>
                    <a:pt x="23483" y="29569"/>
                  </a:lnTo>
                  <a:close/>
                  <a:moveTo>
                    <a:pt x="22138" y="29567"/>
                  </a:moveTo>
                  <a:lnTo>
                    <a:pt x="22157" y="29622"/>
                  </a:lnTo>
                  <a:lnTo>
                    <a:pt x="22135" y="29629"/>
                  </a:lnTo>
                  <a:lnTo>
                    <a:pt x="22116" y="29575"/>
                  </a:lnTo>
                  <a:lnTo>
                    <a:pt x="22138" y="29567"/>
                  </a:lnTo>
                  <a:close/>
                  <a:moveTo>
                    <a:pt x="19378" y="29572"/>
                  </a:moveTo>
                  <a:lnTo>
                    <a:pt x="19388" y="29600"/>
                  </a:lnTo>
                  <a:lnTo>
                    <a:pt x="19283" y="29644"/>
                  </a:lnTo>
                  <a:lnTo>
                    <a:pt x="19271" y="29597"/>
                  </a:lnTo>
                  <a:lnTo>
                    <a:pt x="19378" y="29572"/>
                  </a:lnTo>
                  <a:close/>
                  <a:moveTo>
                    <a:pt x="9758" y="29600"/>
                  </a:moveTo>
                  <a:lnTo>
                    <a:pt x="9821" y="29632"/>
                  </a:lnTo>
                  <a:lnTo>
                    <a:pt x="9812" y="29650"/>
                  </a:lnTo>
                  <a:lnTo>
                    <a:pt x="9749" y="29616"/>
                  </a:lnTo>
                  <a:lnTo>
                    <a:pt x="9758" y="29600"/>
                  </a:lnTo>
                  <a:close/>
                  <a:moveTo>
                    <a:pt x="13785" y="29597"/>
                  </a:moveTo>
                  <a:cubicBezTo>
                    <a:pt x="13836" y="29631"/>
                    <a:pt x="13888" y="29664"/>
                    <a:pt x="13971" y="29720"/>
                  </a:cubicBezTo>
                  <a:cubicBezTo>
                    <a:pt x="13873" y="29713"/>
                    <a:pt x="13808" y="29707"/>
                    <a:pt x="13740" y="29703"/>
                  </a:cubicBezTo>
                  <a:cubicBezTo>
                    <a:pt x="13729" y="29714"/>
                    <a:pt x="13711" y="29728"/>
                    <a:pt x="13692" y="29739"/>
                  </a:cubicBezTo>
                  <a:lnTo>
                    <a:pt x="13674" y="29717"/>
                  </a:lnTo>
                  <a:lnTo>
                    <a:pt x="13736" y="29689"/>
                  </a:lnTo>
                  <a:lnTo>
                    <a:pt x="13748" y="29703"/>
                  </a:lnTo>
                  <a:cubicBezTo>
                    <a:pt x="13746" y="29669"/>
                    <a:pt x="13751" y="29642"/>
                    <a:pt x="13760" y="29616"/>
                  </a:cubicBezTo>
                  <a:cubicBezTo>
                    <a:pt x="13761" y="29609"/>
                    <a:pt x="13774" y="29604"/>
                    <a:pt x="13785" y="29597"/>
                  </a:cubicBezTo>
                  <a:close/>
                  <a:moveTo>
                    <a:pt x="22903" y="29695"/>
                  </a:moveTo>
                  <a:lnTo>
                    <a:pt x="22914" y="29722"/>
                  </a:lnTo>
                  <a:lnTo>
                    <a:pt x="22781" y="29781"/>
                  </a:lnTo>
                  <a:lnTo>
                    <a:pt x="22769" y="29754"/>
                  </a:lnTo>
                  <a:lnTo>
                    <a:pt x="22903" y="29695"/>
                  </a:lnTo>
                  <a:close/>
                  <a:moveTo>
                    <a:pt x="22197" y="29731"/>
                  </a:moveTo>
                  <a:lnTo>
                    <a:pt x="22216" y="29784"/>
                  </a:lnTo>
                  <a:lnTo>
                    <a:pt x="22193" y="29791"/>
                  </a:lnTo>
                  <a:lnTo>
                    <a:pt x="22174" y="29738"/>
                  </a:lnTo>
                  <a:lnTo>
                    <a:pt x="22197" y="29731"/>
                  </a:lnTo>
                  <a:close/>
                  <a:moveTo>
                    <a:pt x="10017" y="29723"/>
                  </a:moveTo>
                  <a:lnTo>
                    <a:pt x="10149" y="29778"/>
                  </a:lnTo>
                  <a:lnTo>
                    <a:pt x="10137" y="29803"/>
                  </a:lnTo>
                  <a:lnTo>
                    <a:pt x="10005" y="29750"/>
                  </a:lnTo>
                  <a:lnTo>
                    <a:pt x="10017" y="29723"/>
                  </a:lnTo>
                  <a:close/>
                  <a:moveTo>
                    <a:pt x="19624" y="29862"/>
                  </a:moveTo>
                  <a:lnTo>
                    <a:pt x="19634" y="29919"/>
                  </a:lnTo>
                  <a:lnTo>
                    <a:pt x="19612" y="29923"/>
                  </a:lnTo>
                  <a:lnTo>
                    <a:pt x="19602" y="29867"/>
                  </a:lnTo>
                  <a:lnTo>
                    <a:pt x="19624" y="29862"/>
                  </a:lnTo>
                  <a:close/>
                  <a:moveTo>
                    <a:pt x="19347" y="29865"/>
                  </a:moveTo>
                  <a:lnTo>
                    <a:pt x="19358" y="29920"/>
                  </a:lnTo>
                  <a:lnTo>
                    <a:pt x="19334" y="29926"/>
                  </a:lnTo>
                  <a:lnTo>
                    <a:pt x="19325" y="29869"/>
                  </a:lnTo>
                  <a:lnTo>
                    <a:pt x="19347" y="29865"/>
                  </a:lnTo>
                  <a:close/>
                  <a:moveTo>
                    <a:pt x="21872" y="30040"/>
                  </a:moveTo>
                  <a:lnTo>
                    <a:pt x="21878" y="30057"/>
                  </a:lnTo>
                  <a:lnTo>
                    <a:pt x="21809" y="30081"/>
                  </a:lnTo>
                  <a:lnTo>
                    <a:pt x="21803" y="30062"/>
                  </a:lnTo>
                  <a:lnTo>
                    <a:pt x="21872" y="30040"/>
                  </a:lnTo>
                  <a:close/>
                  <a:moveTo>
                    <a:pt x="16375" y="30046"/>
                  </a:moveTo>
                  <a:lnTo>
                    <a:pt x="16372" y="30103"/>
                  </a:lnTo>
                  <a:lnTo>
                    <a:pt x="16350" y="30103"/>
                  </a:lnTo>
                  <a:lnTo>
                    <a:pt x="16352" y="30046"/>
                  </a:lnTo>
                  <a:close/>
                  <a:moveTo>
                    <a:pt x="10680" y="29990"/>
                  </a:moveTo>
                  <a:cubicBezTo>
                    <a:pt x="10744" y="30015"/>
                    <a:pt x="10802" y="30038"/>
                    <a:pt x="10873" y="30068"/>
                  </a:cubicBezTo>
                  <a:cubicBezTo>
                    <a:pt x="10867" y="30085"/>
                    <a:pt x="10862" y="30103"/>
                    <a:pt x="10857" y="30120"/>
                  </a:cubicBezTo>
                  <a:lnTo>
                    <a:pt x="10857" y="30120"/>
                  </a:lnTo>
                  <a:cubicBezTo>
                    <a:pt x="10741" y="30116"/>
                    <a:pt x="10698" y="30099"/>
                    <a:pt x="10654" y="30081"/>
                  </a:cubicBezTo>
                  <a:cubicBezTo>
                    <a:pt x="10663" y="30050"/>
                    <a:pt x="10670" y="30025"/>
                    <a:pt x="10680" y="29990"/>
                  </a:cubicBezTo>
                  <a:close/>
                  <a:moveTo>
                    <a:pt x="18163" y="30100"/>
                  </a:moveTo>
                  <a:lnTo>
                    <a:pt x="18164" y="30119"/>
                  </a:lnTo>
                  <a:lnTo>
                    <a:pt x="18097" y="30128"/>
                  </a:lnTo>
                  <a:lnTo>
                    <a:pt x="18095" y="30109"/>
                  </a:lnTo>
                  <a:lnTo>
                    <a:pt x="18163" y="30100"/>
                  </a:lnTo>
                  <a:close/>
                  <a:moveTo>
                    <a:pt x="15063" y="30073"/>
                  </a:moveTo>
                  <a:lnTo>
                    <a:pt x="15085" y="30075"/>
                  </a:lnTo>
                  <a:lnTo>
                    <a:pt x="15079" y="30132"/>
                  </a:lnTo>
                  <a:lnTo>
                    <a:pt x="15056" y="30131"/>
                  </a:lnTo>
                  <a:lnTo>
                    <a:pt x="15063" y="30073"/>
                  </a:lnTo>
                  <a:close/>
                  <a:moveTo>
                    <a:pt x="19930" y="29956"/>
                  </a:moveTo>
                  <a:cubicBezTo>
                    <a:pt x="19950" y="30001"/>
                    <a:pt x="19961" y="30025"/>
                    <a:pt x="19977" y="30060"/>
                  </a:cubicBezTo>
                  <a:cubicBezTo>
                    <a:pt x="19937" y="30076"/>
                    <a:pt x="19900" y="30091"/>
                    <a:pt x="19790" y="30137"/>
                  </a:cubicBezTo>
                  <a:cubicBezTo>
                    <a:pt x="19859" y="30047"/>
                    <a:pt x="19887" y="30012"/>
                    <a:pt x="19930" y="29956"/>
                  </a:cubicBezTo>
                  <a:close/>
                  <a:moveTo>
                    <a:pt x="20392" y="30103"/>
                  </a:moveTo>
                  <a:lnTo>
                    <a:pt x="20407" y="30150"/>
                  </a:lnTo>
                  <a:lnTo>
                    <a:pt x="20292" y="30175"/>
                  </a:lnTo>
                  <a:lnTo>
                    <a:pt x="20282" y="30149"/>
                  </a:lnTo>
                  <a:lnTo>
                    <a:pt x="20392" y="30103"/>
                  </a:lnTo>
                  <a:close/>
                  <a:moveTo>
                    <a:pt x="18771" y="30184"/>
                  </a:moveTo>
                  <a:lnTo>
                    <a:pt x="18776" y="30240"/>
                  </a:lnTo>
                  <a:lnTo>
                    <a:pt x="18754" y="30243"/>
                  </a:lnTo>
                  <a:lnTo>
                    <a:pt x="18747" y="30185"/>
                  </a:lnTo>
                  <a:lnTo>
                    <a:pt x="18771" y="30184"/>
                  </a:lnTo>
                  <a:close/>
                  <a:moveTo>
                    <a:pt x="13586" y="30196"/>
                  </a:moveTo>
                  <a:lnTo>
                    <a:pt x="13609" y="30200"/>
                  </a:lnTo>
                  <a:lnTo>
                    <a:pt x="13598" y="30256"/>
                  </a:lnTo>
                  <a:lnTo>
                    <a:pt x="13596" y="30256"/>
                  </a:lnTo>
                  <a:lnTo>
                    <a:pt x="13574" y="30251"/>
                  </a:lnTo>
                  <a:lnTo>
                    <a:pt x="13586" y="30196"/>
                  </a:lnTo>
                  <a:close/>
                  <a:moveTo>
                    <a:pt x="10902" y="30170"/>
                  </a:moveTo>
                  <a:cubicBezTo>
                    <a:pt x="11057" y="30205"/>
                    <a:pt x="11043" y="30238"/>
                    <a:pt x="11025" y="30287"/>
                  </a:cubicBezTo>
                  <a:cubicBezTo>
                    <a:pt x="10967" y="30269"/>
                    <a:pt x="10905" y="30250"/>
                    <a:pt x="10773" y="30209"/>
                  </a:cubicBezTo>
                  <a:cubicBezTo>
                    <a:pt x="10822" y="30194"/>
                    <a:pt x="10863" y="30182"/>
                    <a:pt x="10902" y="30170"/>
                  </a:cubicBezTo>
                  <a:close/>
                  <a:moveTo>
                    <a:pt x="14276" y="30265"/>
                  </a:moveTo>
                  <a:lnTo>
                    <a:pt x="14276" y="30266"/>
                  </a:lnTo>
                  <a:lnTo>
                    <a:pt x="14299" y="30269"/>
                  </a:lnTo>
                  <a:lnTo>
                    <a:pt x="14289" y="30327"/>
                  </a:lnTo>
                  <a:lnTo>
                    <a:pt x="14267" y="30322"/>
                  </a:lnTo>
                  <a:lnTo>
                    <a:pt x="14276" y="30265"/>
                  </a:lnTo>
                  <a:close/>
                  <a:moveTo>
                    <a:pt x="18956" y="30349"/>
                  </a:moveTo>
                  <a:lnTo>
                    <a:pt x="18960" y="30377"/>
                  </a:lnTo>
                  <a:lnTo>
                    <a:pt x="18821" y="30394"/>
                  </a:lnTo>
                  <a:lnTo>
                    <a:pt x="18818" y="30365"/>
                  </a:lnTo>
                  <a:lnTo>
                    <a:pt x="18956" y="30349"/>
                  </a:lnTo>
                  <a:close/>
                  <a:moveTo>
                    <a:pt x="19508" y="30357"/>
                  </a:moveTo>
                  <a:lnTo>
                    <a:pt x="19522" y="30404"/>
                  </a:lnTo>
                  <a:lnTo>
                    <a:pt x="19408" y="30430"/>
                  </a:lnTo>
                  <a:lnTo>
                    <a:pt x="19399" y="30404"/>
                  </a:lnTo>
                  <a:lnTo>
                    <a:pt x="19508" y="30357"/>
                  </a:lnTo>
                  <a:close/>
                  <a:moveTo>
                    <a:pt x="20367" y="30288"/>
                  </a:moveTo>
                  <a:lnTo>
                    <a:pt x="20367" y="30288"/>
                  </a:lnTo>
                  <a:cubicBezTo>
                    <a:pt x="20351" y="30352"/>
                    <a:pt x="20336" y="30406"/>
                    <a:pt x="20311" y="30505"/>
                  </a:cubicBezTo>
                  <a:cubicBezTo>
                    <a:pt x="20277" y="30424"/>
                    <a:pt x="20258" y="30377"/>
                    <a:pt x="20236" y="30324"/>
                  </a:cubicBezTo>
                  <a:cubicBezTo>
                    <a:pt x="20292" y="30309"/>
                    <a:pt x="20321" y="30300"/>
                    <a:pt x="20367" y="30288"/>
                  </a:cubicBezTo>
                  <a:close/>
                  <a:moveTo>
                    <a:pt x="18312" y="30469"/>
                  </a:moveTo>
                  <a:lnTo>
                    <a:pt x="18316" y="30527"/>
                  </a:lnTo>
                  <a:lnTo>
                    <a:pt x="18292" y="30530"/>
                  </a:lnTo>
                  <a:lnTo>
                    <a:pt x="18288" y="30472"/>
                  </a:lnTo>
                  <a:lnTo>
                    <a:pt x="18312" y="30469"/>
                  </a:lnTo>
                  <a:close/>
                  <a:moveTo>
                    <a:pt x="19617" y="30571"/>
                  </a:moveTo>
                  <a:lnTo>
                    <a:pt x="19636" y="30684"/>
                  </a:lnTo>
                  <a:lnTo>
                    <a:pt x="19600" y="30693"/>
                  </a:lnTo>
                  <a:lnTo>
                    <a:pt x="19581" y="30578"/>
                  </a:lnTo>
                  <a:lnTo>
                    <a:pt x="19617" y="30571"/>
                  </a:lnTo>
                  <a:close/>
                  <a:moveTo>
                    <a:pt x="19349" y="31032"/>
                  </a:moveTo>
                  <a:cubicBezTo>
                    <a:pt x="19338" y="31034"/>
                    <a:pt x="19328" y="31037"/>
                    <a:pt x="19317" y="31041"/>
                  </a:cubicBezTo>
                  <a:lnTo>
                    <a:pt x="19317" y="31041"/>
                  </a:lnTo>
                  <a:cubicBezTo>
                    <a:pt x="19321" y="31040"/>
                    <a:pt x="19336" y="31038"/>
                    <a:pt x="19350" y="31036"/>
                  </a:cubicBezTo>
                  <a:lnTo>
                    <a:pt x="19349" y="31032"/>
                  </a:lnTo>
                  <a:close/>
                  <a:moveTo>
                    <a:pt x="15029" y="30999"/>
                  </a:moveTo>
                  <a:lnTo>
                    <a:pt x="15073" y="31050"/>
                  </a:lnTo>
                  <a:lnTo>
                    <a:pt x="15063" y="31057"/>
                  </a:lnTo>
                  <a:lnTo>
                    <a:pt x="15063" y="31057"/>
                  </a:lnTo>
                  <a:cubicBezTo>
                    <a:pt x="15063" y="31055"/>
                    <a:pt x="15063" y="31054"/>
                    <a:pt x="15063" y="31052"/>
                  </a:cubicBezTo>
                  <a:cubicBezTo>
                    <a:pt x="15040" y="31046"/>
                    <a:pt x="15022" y="31030"/>
                    <a:pt x="15004" y="31015"/>
                  </a:cubicBezTo>
                  <a:lnTo>
                    <a:pt x="15029" y="30999"/>
                  </a:lnTo>
                  <a:close/>
                  <a:moveTo>
                    <a:pt x="14764" y="31039"/>
                  </a:moveTo>
                  <a:lnTo>
                    <a:pt x="14751" y="31134"/>
                  </a:lnTo>
                  <a:lnTo>
                    <a:pt x="14717" y="31136"/>
                  </a:lnTo>
                  <a:lnTo>
                    <a:pt x="14701" y="31040"/>
                  </a:lnTo>
                  <a:lnTo>
                    <a:pt x="14764" y="31039"/>
                  </a:lnTo>
                  <a:close/>
                  <a:moveTo>
                    <a:pt x="15073" y="31060"/>
                  </a:moveTo>
                  <a:cubicBezTo>
                    <a:pt x="15118" y="31060"/>
                    <a:pt x="15156" y="31066"/>
                    <a:pt x="15198" y="31072"/>
                  </a:cubicBezTo>
                  <a:cubicBezTo>
                    <a:pt x="15198" y="31108"/>
                    <a:pt x="15198" y="31133"/>
                    <a:pt x="15198" y="31171"/>
                  </a:cubicBezTo>
                  <a:lnTo>
                    <a:pt x="15060" y="31171"/>
                  </a:lnTo>
                  <a:cubicBezTo>
                    <a:pt x="15061" y="31128"/>
                    <a:pt x="15062" y="31095"/>
                    <a:pt x="15063" y="31061"/>
                  </a:cubicBezTo>
                  <a:lnTo>
                    <a:pt x="15063" y="31061"/>
                  </a:lnTo>
                  <a:cubicBezTo>
                    <a:pt x="15066" y="31060"/>
                    <a:pt x="15070" y="31060"/>
                    <a:pt x="15073" y="31060"/>
                  </a:cubicBezTo>
                  <a:close/>
                  <a:moveTo>
                    <a:pt x="16475" y="31036"/>
                  </a:moveTo>
                  <a:cubicBezTo>
                    <a:pt x="16458" y="31067"/>
                    <a:pt x="16433" y="31108"/>
                    <a:pt x="16386" y="31184"/>
                  </a:cubicBezTo>
                  <a:cubicBezTo>
                    <a:pt x="16371" y="31103"/>
                    <a:pt x="16367" y="31078"/>
                    <a:pt x="16359" y="31037"/>
                  </a:cubicBezTo>
                  <a:cubicBezTo>
                    <a:pt x="16414" y="31037"/>
                    <a:pt x="16462" y="31036"/>
                    <a:pt x="16475" y="31036"/>
                  </a:cubicBezTo>
                  <a:close/>
                  <a:moveTo>
                    <a:pt x="15988" y="31140"/>
                  </a:moveTo>
                  <a:lnTo>
                    <a:pt x="15983" y="31236"/>
                  </a:lnTo>
                  <a:lnTo>
                    <a:pt x="15947" y="31237"/>
                  </a:lnTo>
                  <a:lnTo>
                    <a:pt x="15925" y="31142"/>
                  </a:lnTo>
                  <a:lnTo>
                    <a:pt x="15988" y="31140"/>
                  </a:lnTo>
                  <a:close/>
                  <a:moveTo>
                    <a:pt x="16842" y="31246"/>
                  </a:moveTo>
                  <a:lnTo>
                    <a:pt x="16842" y="31303"/>
                  </a:lnTo>
                  <a:lnTo>
                    <a:pt x="16817" y="31305"/>
                  </a:lnTo>
                  <a:lnTo>
                    <a:pt x="16818" y="31248"/>
                  </a:lnTo>
                  <a:lnTo>
                    <a:pt x="16842" y="31246"/>
                  </a:lnTo>
                  <a:close/>
                  <a:moveTo>
                    <a:pt x="16280" y="31095"/>
                  </a:moveTo>
                  <a:lnTo>
                    <a:pt x="16280" y="31095"/>
                  </a:lnTo>
                  <a:cubicBezTo>
                    <a:pt x="16275" y="31200"/>
                    <a:pt x="16274" y="31252"/>
                    <a:pt x="16271" y="31308"/>
                  </a:cubicBezTo>
                  <a:cubicBezTo>
                    <a:pt x="16227" y="31308"/>
                    <a:pt x="16194" y="31308"/>
                    <a:pt x="16144" y="31309"/>
                  </a:cubicBezTo>
                  <a:cubicBezTo>
                    <a:pt x="16183" y="31249"/>
                    <a:pt x="16216" y="31196"/>
                    <a:pt x="16280" y="31095"/>
                  </a:cubicBezTo>
                  <a:close/>
                  <a:moveTo>
                    <a:pt x="14600" y="31050"/>
                  </a:moveTo>
                  <a:cubicBezTo>
                    <a:pt x="14605" y="31125"/>
                    <a:pt x="14610" y="31172"/>
                    <a:pt x="14614" y="31230"/>
                  </a:cubicBezTo>
                  <a:cubicBezTo>
                    <a:pt x="14644" y="31240"/>
                    <a:pt x="14685" y="31255"/>
                    <a:pt x="14729" y="31271"/>
                  </a:cubicBezTo>
                  <a:cubicBezTo>
                    <a:pt x="14722" y="31284"/>
                    <a:pt x="14719" y="31299"/>
                    <a:pt x="14708" y="31308"/>
                  </a:cubicBezTo>
                  <a:cubicBezTo>
                    <a:pt x="14692" y="31323"/>
                    <a:pt x="14672" y="31342"/>
                    <a:pt x="14651" y="31343"/>
                  </a:cubicBezTo>
                  <a:cubicBezTo>
                    <a:pt x="14590" y="31349"/>
                    <a:pt x="14529" y="31352"/>
                    <a:pt x="14468" y="31352"/>
                  </a:cubicBezTo>
                  <a:cubicBezTo>
                    <a:pt x="14314" y="31352"/>
                    <a:pt x="14161" y="31337"/>
                    <a:pt x="14007" y="31333"/>
                  </a:cubicBezTo>
                  <a:lnTo>
                    <a:pt x="13991" y="31286"/>
                  </a:lnTo>
                  <a:lnTo>
                    <a:pt x="14121" y="31264"/>
                  </a:lnTo>
                  <a:lnTo>
                    <a:pt x="14102" y="31231"/>
                  </a:lnTo>
                  <a:lnTo>
                    <a:pt x="14102" y="31231"/>
                  </a:lnTo>
                  <a:cubicBezTo>
                    <a:pt x="14207" y="31250"/>
                    <a:pt x="14311" y="31270"/>
                    <a:pt x="14414" y="31287"/>
                  </a:cubicBezTo>
                  <a:cubicBezTo>
                    <a:pt x="14473" y="31218"/>
                    <a:pt x="14525" y="31149"/>
                    <a:pt x="14600" y="31050"/>
                  </a:cubicBezTo>
                  <a:close/>
                  <a:moveTo>
                    <a:pt x="14809" y="31343"/>
                  </a:moveTo>
                  <a:lnTo>
                    <a:pt x="14882" y="31349"/>
                  </a:lnTo>
                  <a:lnTo>
                    <a:pt x="14879" y="31368"/>
                  </a:lnTo>
                  <a:lnTo>
                    <a:pt x="14806" y="31361"/>
                  </a:lnTo>
                  <a:lnTo>
                    <a:pt x="14809" y="31343"/>
                  </a:lnTo>
                  <a:close/>
                  <a:moveTo>
                    <a:pt x="15619" y="31352"/>
                  </a:moveTo>
                  <a:lnTo>
                    <a:pt x="15693" y="31358"/>
                  </a:lnTo>
                  <a:lnTo>
                    <a:pt x="15691" y="31377"/>
                  </a:lnTo>
                  <a:lnTo>
                    <a:pt x="15618" y="31371"/>
                  </a:lnTo>
                  <a:lnTo>
                    <a:pt x="15619" y="31352"/>
                  </a:lnTo>
                  <a:close/>
                  <a:moveTo>
                    <a:pt x="16033" y="31428"/>
                  </a:moveTo>
                  <a:lnTo>
                    <a:pt x="16053" y="31526"/>
                  </a:lnTo>
                  <a:lnTo>
                    <a:pt x="15990" y="31524"/>
                  </a:lnTo>
                  <a:lnTo>
                    <a:pt x="15996" y="31428"/>
                  </a:lnTo>
                  <a:close/>
                  <a:moveTo>
                    <a:pt x="15213" y="0"/>
                  </a:moveTo>
                  <a:cubicBezTo>
                    <a:pt x="15117" y="0"/>
                    <a:pt x="15021" y="8"/>
                    <a:pt x="14931" y="49"/>
                  </a:cubicBezTo>
                  <a:cubicBezTo>
                    <a:pt x="14877" y="21"/>
                    <a:pt x="14820" y="13"/>
                    <a:pt x="14763" y="13"/>
                  </a:cubicBezTo>
                  <a:cubicBezTo>
                    <a:pt x="14669" y="13"/>
                    <a:pt x="14574" y="36"/>
                    <a:pt x="14489" y="36"/>
                  </a:cubicBezTo>
                  <a:cubicBezTo>
                    <a:pt x="14459" y="36"/>
                    <a:pt x="14431" y="33"/>
                    <a:pt x="14404" y="25"/>
                  </a:cubicBezTo>
                  <a:cubicBezTo>
                    <a:pt x="14352" y="8"/>
                    <a:pt x="14302" y="2"/>
                    <a:pt x="14253" y="2"/>
                  </a:cubicBezTo>
                  <a:cubicBezTo>
                    <a:pt x="14129" y="2"/>
                    <a:pt x="14012" y="40"/>
                    <a:pt x="13899" y="40"/>
                  </a:cubicBezTo>
                  <a:cubicBezTo>
                    <a:pt x="13884" y="40"/>
                    <a:pt x="13871" y="40"/>
                    <a:pt x="13857" y="38"/>
                  </a:cubicBezTo>
                  <a:cubicBezTo>
                    <a:pt x="13792" y="96"/>
                    <a:pt x="13739" y="144"/>
                    <a:pt x="13724" y="157"/>
                  </a:cubicBezTo>
                  <a:cubicBezTo>
                    <a:pt x="13517" y="165"/>
                    <a:pt x="13362" y="159"/>
                    <a:pt x="13212" y="178"/>
                  </a:cubicBezTo>
                  <a:cubicBezTo>
                    <a:pt x="13204" y="179"/>
                    <a:pt x="13196" y="179"/>
                    <a:pt x="13189" y="179"/>
                  </a:cubicBezTo>
                  <a:cubicBezTo>
                    <a:pt x="13111" y="179"/>
                    <a:pt x="13029" y="153"/>
                    <a:pt x="12952" y="153"/>
                  </a:cubicBezTo>
                  <a:cubicBezTo>
                    <a:pt x="12882" y="153"/>
                    <a:pt x="12815" y="175"/>
                    <a:pt x="12759" y="257"/>
                  </a:cubicBezTo>
                  <a:cubicBezTo>
                    <a:pt x="12731" y="244"/>
                    <a:pt x="12703" y="231"/>
                    <a:pt x="12671" y="215"/>
                  </a:cubicBezTo>
                  <a:cubicBezTo>
                    <a:pt x="12608" y="285"/>
                    <a:pt x="12503" y="268"/>
                    <a:pt x="12424" y="322"/>
                  </a:cubicBezTo>
                  <a:cubicBezTo>
                    <a:pt x="12404" y="336"/>
                    <a:pt x="12383" y="341"/>
                    <a:pt x="12361" y="341"/>
                  </a:cubicBezTo>
                  <a:cubicBezTo>
                    <a:pt x="12316" y="341"/>
                    <a:pt x="12266" y="321"/>
                    <a:pt x="12216" y="321"/>
                  </a:cubicBezTo>
                  <a:cubicBezTo>
                    <a:pt x="12175" y="321"/>
                    <a:pt x="12134" y="334"/>
                    <a:pt x="12094" y="380"/>
                  </a:cubicBezTo>
                  <a:cubicBezTo>
                    <a:pt x="12056" y="424"/>
                    <a:pt x="11994" y="451"/>
                    <a:pt x="11926" y="451"/>
                  </a:cubicBezTo>
                  <a:cubicBezTo>
                    <a:pt x="11882" y="451"/>
                    <a:pt x="11836" y="440"/>
                    <a:pt x="11794" y="416"/>
                  </a:cubicBezTo>
                  <a:cubicBezTo>
                    <a:pt x="11774" y="456"/>
                    <a:pt x="11742" y="466"/>
                    <a:pt x="11705" y="466"/>
                  </a:cubicBezTo>
                  <a:cubicBezTo>
                    <a:pt x="11674" y="466"/>
                    <a:pt x="11640" y="459"/>
                    <a:pt x="11608" y="459"/>
                  </a:cubicBezTo>
                  <a:cubicBezTo>
                    <a:pt x="11561" y="459"/>
                    <a:pt x="11517" y="473"/>
                    <a:pt x="11494" y="543"/>
                  </a:cubicBezTo>
                  <a:cubicBezTo>
                    <a:pt x="11500" y="565"/>
                    <a:pt x="11511" y="609"/>
                    <a:pt x="11523" y="655"/>
                  </a:cubicBezTo>
                  <a:cubicBezTo>
                    <a:pt x="11406" y="631"/>
                    <a:pt x="11298" y="611"/>
                    <a:pt x="11192" y="590"/>
                  </a:cubicBezTo>
                  <a:cubicBezTo>
                    <a:pt x="11105" y="709"/>
                    <a:pt x="10945" y="600"/>
                    <a:pt x="10832" y="744"/>
                  </a:cubicBezTo>
                  <a:cubicBezTo>
                    <a:pt x="10826" y="753"/>
                    <a:pt x="10798" y="797"/>
                    <a:pt x="10767" y="845"/>
                  </a:cubicBezTo>
                  <a:cubicBezTo>
                    <a:pt x="10710" y="824"/>
                    <a:pt x="10651" y="803"/>
                    <a:pt x="10596" y="783"/>
                  </a:cubicBezTo>
                  <a:cubicBezTo>
                    <a:pt x="10527" y="806"/>
                    <a:pt x="10461" y="828"/>
                    <a:pt x="10365" y="859"/>
                  </a:cubicBezTo>
                  <a:cubicBezTo>
                    <a:pt x="10351" y="899"/>
                    <a:pt x="10329" y="955"/>
                    <a:pt x="10311" y="1000"/>
                  </a:cubicBezTo>
                  <a:cubicBezTo>
                    <a:pt x="9981" y="1039"/>
                    <a:pt x="9664" y="1056"/>
                    <a:pt x="9427" y="1304"/>
                  </a:cubicBezTo>
                  <a:cubicBezTo>
                    <a:pt x="9344" y="1318"/>
                    <a:pt x="9271" y="1324"/>
                    <a:pt x="9200" y="1346"/>
                  </a:cubicBezTo>
                  <a:cubicBezTo>
                    <a:pt x="9027" y="1405"/>
                    <a:pt x="8909" y="1565"/>
                    <a:pt x="8715" y="1585"/>
                  </a:cubicBezTo>
                  <a:cubicBezTo>
                    <a:pt x="8638" y="1751"/>
                    <a:pt x="8470" y="1701"/>
                    <a:pt x="8354" y="1770"/>
                  </a:cubicBezTo>
                  <a:cubicBezTo>
                    <a:pt x="8232" y="1843"/>
                    <a:pt x="8123" y="1941"/>
                    <a:pt x="8008" y="2026"/>
                  </a:cubicBezTo>
                  <a:cubicBezTo>
                    <a:pt x="8000" y="2033"/>
                    <a:pt x="7988" y="2042"/>
                    <a:pt x="7978" y="2044"/>
                  </a:cubicBezTo>
                  <a:cubicBezTo>
                    <a:pt x="7885" y="2054"/>
                    <a:pt x="7789" y="2035"/>
                    <a:pt x="7725" y="2152"/>
                  </a:cubicBezTo>
                  <a:cubicBezTo>
                    <a:pt x="7689" y="2217"/>
                    <a:pt x="7527" y="2158"/>
                    <a:pt x="7523" y="2297"/>
                  </a:cubicBezTo>
                  <a:cubicBezTo>
                    <a:pt x="7522" y="2317"/>
                    <a:pt x="7433" y="2367"/>
                    <a:pt x="7383" y="2389"/>
                  </a:cubicBezTo>
                  <a:cubicBezTo>
                    <a:pt x="7305" y="2422"/>
                    <a:pt x="7179" y="2403"/>
                    <a:pt x="7158" y="2488"/>
                  </a:cubicBezTo>
                  <a:cubicBezTo>
                    <a:pt x="7124" y="2625"/>
                    <a:pt x="7015" y="2536"/>
                    <a:pt x="6958" y="2610"/>
                  </a:cubicBezTo>
                  <a:cubicBezTo>
                    <a:pt x="6907" y="2678"/>
                    <a:pt x="6805" y="2716"/>
                    <a:pt x="6734" y="2776"/>
                  </a:cubicBezTo>
                  <a:cubicBezTo>
                    <a:pt x="6668" y="2832"/>
                    <a:pt x="6614" y="2900"/>
                    <a:pt x="6605" y="2910"/>
                  </a:cubicBezTo>
                  <a:cubicBezTo>
                    <a:pt x="6471" y="2982"/>
                    <a:pt x="6359" y="3010"/>
                    <a:pt x="6325" y="3066"/>
                  </a:cubicBezTo>
                  <a:cubicBezTo>
                    <a:pt x="6222" y="3229"/>
                    <a:pt x="6067" y="3329"/>
                    <a:pt x="5943" y="3520"/>
                  </a:cubicBezTo>
                  <a:lnTo>
                    <a:pt x="5943" y="3520"/>
                  </a:lnTo>
                  <a:cubicBezTo>
                    <a:pt x="5934" y="3514"/>
                    <a:pt x="5925" y="3509"/>
                    <a:pt x="5915" y="3503"/>
                  </a:cubicBezTo>
                  <a:lnTo>
                    <a:pt x="5915" y="3503"/>
                  </a:lnTo>
                  <a:cubicBezTo>
                    <a:pt x="5918" y="3516"/>
                    <a:pt x="5921" y="3531"/>
                    <a:pt x="5925" y="3549"/>
                  </a:cubicBezTo>
                  <a:cubicBezTo>
                    <a:pt x="5931" y="3539"/>
                    <a:pt x="5937" y="3529"/>
                    <a:pt x="5943" y="3520"/>
                  </a:cubicBezTo>
                  <a:lnTo>
                    <a:pt x="5943" y="3520"/>
                  </a:lnTo>
                  <a:cubicBezTo>
                    <a:pt x="5949" y="3524"/>
                    <a:pt x="5955" y="3528"/>
                    <a:pt x="5961" y="3532"/>
                  </a:cubicBezTo>
                  <a:cubicBezTo>
                    <a:pt x="5965" y="3537"/>
                    <a:pt x="5959" y="3554"/>
                    <a:pt x="5943" y="3554"/>
                  </a:cubicBezTo>
                  <a:cubicBezTo>
                    <a:pt x="5938" y="3554"/>
                    <a:pt x="5932" y="3552"/>
                    <a:pt x="5925" y="3549"/>
                  </a:cubicBezTo>
                  <a:cubicBezTo>
                    <a:pt x="5924" y="3550"/>
                    <a:pt x="5922" y="3551"/>
                    <a:pt x="5920" y="3551"/>
                  </a:cubicBezTo>
                  <a:cubicBezTo>
                    <a:pt x="5909" y="3551"/>
                    <a:pt x="5899" y="3521"/>
                    <a:pt x="5888" y="3490"/>
                  </a:cubicBezTo>
                  <a:lnTo>
                    <a:pt x="5888" y="3490"/>
                  </a:lnTo>
                  <a:cubicBezTo>
                    <a:pt x="5897" y="3494"/>
                    <a:pt x="5906" y="3499"/>
                    <a:pt x="5915" y="3503"/>
                  </a:cubicBezTo>
                  <a:lnTo>
                    <a:pt x="5915" y="3503"/>
                  </a:lnTo>
                  <a:cubicBezTo>
                    <a:pt x="5903" y="3458"/>
                    <a:pt x="5898" y="3447"/>
                    <a:pt x="5896" y="3447"/>
                  </a:cubicBezTo>
                  <a:cubicBezTo>
                    <a:pt x="5896" y="3447"/>
                    <a:pt x="5896" y="3447"/>
                    <a:pt x="5896" y="3447"/>
                  </a:cubicBezTo>
                  <a:cubicBezTo>
                    <a:pt x="5838" y="3481"/>
                    <a:pt x="5785" y="3525"/>
                    <a:pt x="5727" y="3549"/>
                  </a:cubicBezTo>
                  <a:cubicBezTo>
                    <a:pt x="5659" y="3575"/>
                    <a:pt x="5721" y="3674"/>
                    <a:pt x="5615" y="3681"/>
                  </a:cubicBezTo>
                  <a:cubicBezTo>
                    <a:pt x="5571" y="3683"/>
                    <a:pt x="5497" y="3749"/>
                    <a:pt x="5472" y="3797"/>
                  </a:cubicBezTo>
                  <a:cubicBezTo>
                    <a:pt x="5393" y="3949"/>
                    <a:pt x="5271" y="4025"/>
                    <a:pt x="5113" y="4072"/>
                  </a:cubicBezTo>
                  <a:cubicBezTo>
                    <a:pt x="5094" y="4227"/>
                    <a:pt x="4982" y="4283"/>
                    <a:pt x="4912" y="4300"/>
                  </a:cubicBezTo>
                  <a:cubicBezTo>
                    <a:pt x="4825" y="4415"/>
                    <a:pt x="4781" y="4490"/>
                    <a:pt x="4720" y="4549"/>
                  </a:cubicBezTo>
                  <a:cubicBezTo>
                    <a:pt x="4654" y="4615"/>
                    <a:pt x="4539" y="4656"/>
                    <a:pt x="4508" y="4726"/>
                  </a:cubicBezTo>
                  <a:cubicBezTo>
                    <a:pt x="4464" y="4827"/>
                    <a:pt x="4369" y="4798"/>
                    <a:pt x="4320" y="4877"/>
                  </a:cubicBezTo>
                  <a:cubicBezTo>
                    <a:pt x="4266" y="4962"/>
                    <a:pt x="4177" y="5030"/>
                    <a:pt x="4127" y="5082"/>
                  </a:cubicBezTo>
                  <a:cubicBezTo>
                    <a:pt x="4080" y="5198"/>
                    <a:pt x="4052" y="5291"/>
                    <a:pt x="4030" y="5369"/>
                  </a:cubicBezTo>
                  <a:cubicBezTo>
                    <a:pt x="3921" y="5416"/>
                    <a:pt x="3824" y="5455"/>
                    <a:pt x="3730" y="5497"/>
                  </a:cubicBezTo>
                  <a:cubicBezTo>
                    <a:pt x="3718" y="5501"/>
                    <a:pt x="3711" y="5523"/>
                    <a:pt x="3701" y="5536"/>
                  </a:cubicBezTo>
                  <a:cubicBezTo>
                    <a:pt x="3730" y="5572"/>
                    <a:pt x="3761" y="5605"/>
                    <a:pt x="3807" y="5658"/>
                  </a:cubicBezTo>
                  <a:cubicBezTo>
                    <a:pt x="3729" y="5735"/>
                    <a:pt x="3654" y="5807"/>
                    <a:pt x="3577" y="5881"/>
                  </a:cubicBezTo>
                  <a:cubicBezTo>
                    <a:pt x="3555" y="5920"/>
                    <a:pt x="3527" y="5967"/>
                    <a:pt x="3489" y="6032"/>
                  </a:cubicBezTo>
                  <a:cubicBezTo>
                    <a:pt x="3479" y="5970"/>
                    <a:pt x="3473" y="5942"/>
                    <a:pt x="3464" y="5895"/>
                  </a:cubicBezTo>
                  <a:lnTo>
                    <a:pt x="3464" y="5895"/>
                  </a:lnTo>
                  <a:cubicBezTo>
                    <a:pt x="3296" y="6073"/>
                    <a:pt x="3493" y="6162"/>
                    <a:pt x="3412" y="6319"/>
                  </a:cubicBezTo>
                  <a:cubicBezTo>
                    <a:pt x="3371" y="6282"/>
                    <a:pt x="3330" y="6234"/>
                    <a:pt x="3273" y="6234"/>
                  </a:cubicBezTo>
                  <a:cubicBezTo>
                    <a:pt x="3254" y="6234"/>
                    <a:pt x="3232" y="6240"/>
                    <a:pt x="3208" y="6254"/>
                  </a:cubicBezTo>
                  <a:cubicBezTo>
                    <a:pt x="3125" y="6303"/>
                    <a:pt x="3049" y="6368"/>
                    <a:pt x="2984" y="6428"/>
                  </a:cubicBezTo>
                  <a:cubicBezTo>
                    <a:pt x="2950" y="6512"/>
                    <a:pt x="2912" y="6591"/>
                    <a:pt x="2884" y="6674"/>
                  </a:cubicBezTo>
                  <a:cubicBezTo>
                    <a:pt x="2789" y="6956"/>
                    <a:pt x="2438" y="7066"/>
                    <a:pt x="2405" y="7391"/>
                  </a:cubicBezTo>
                  <a:cubicBezTo>
                    <a:pt x="2281" y="7449"/>
                    <a:pt x="2212" y="7542"/>
                    <a:pt x="2225" y="7681"/>
                  </a:cubicBezTo>
                  <a:cubicBezTo>
                    <a:pt x="2096" y="7740"/>
                    <a:pt x="2062" y="7890"/>
                    <a:pt x="1999" y="8008"/>
                  </a:cubicBezTo>
                  <a:cubicBezTo>
                    <a:pt x="1963" y="8073"/>
                    <a:pt x="1957" y="8155"/>
                    <a:pt x="1941" y="8223"/>
                  </a:cubicBezTo>
                  <a:cubicBezTo>
                    <a:pt x="1888" y="8283"/>
                    <a:pt x="1832" y="8336"/>
                    <a:pt x="1793" y="8399"/>
                  </a:cubicBezTo>
                  <a:cubicBezTo>
                    <a:pt x="1642" y="8648"/>
                    <a:pt x="1550" y="8935"/>
                    <a:pt x="1357" y="9155"/>
                  </a:cubicBezTo>
                  <a:cubicBezTo>
                    <a:pt x="1338" y="9176"/>
                    <a:pt x="1319" y="9229"/>
                    <a:pt x="1326" y="9251"/>
                  </a:cubicBezTo>
                  <a:cubicBezTo>
                    <a:pt x="1367" y="9379"/>
                    <a:pt x="1282" y="9478"/>
                    <a:pt x="1241" y="9582"/>
                  </a:cubicBezTo>
                  <a:cubicBezTo>
                    <a:pt x="1211" y="9660"/>
                    <a:pt x="1114" y="9737"/>
                    <a:pt x="1117" y="9798"/>
                  </a:cubicBezTo>
                  <a:cubicBezTo>
                    <a:pt x="1126" y="9965"/>
                    <a:pt x="983" y="10097"/>
                    <a:pt x="994" y="10228"/>
                  </a:cubicBezTo>
                  <a:cubicBezTo>
                    <a:pt x="1004" y="10403"/>
                    <a:pt x="914" y="10491"/>
                    <a:pt x="854" y="10619"/>
                  </a:cubicBezTo>
                  <a:cubicBezTo>
                    <a:pt x="829" y="10671"/>
                    <a:pt x="849" y="10752"/>
                    <a:pt x="835" y="10815"/>
                  </a:cubicBezTo>
                  <a:cubicBezTo>
                    <a:pt x="823" y="10872"/>
                    <a:pt x="791" y="10924"/>
                    <a:pt x="763" y="10989"/>
                  </a:cubicBezTo>
                  <a:cubicBezTo>
                    <a:pt x="777" y="11024"/>
                    <a:pt x="798" y="11074"/>
                    <a:pt x="819" y="11128"/>
                  </a:cubicBezTo>
                  <a:lnTo>
                    <a:pt x="670" y="11237"/>
                  </a:lnTo>
                  <a:cubicBezTo>
                    <a:pt x="692" y="11290"/>
                    <a:pt x="713" y="11340"/>
                    <a:pt x="736" y="11399"/>
                  </a:cubicBezTo>
                  <a:cubicBezTo>
                    <a:pt x="716" y="11418"/>
                    <a:pt x="695" y="11436"/>
                    <a:pt x="660" y="11467"/>
                  </a:cubicBezTo>
                  <a:cubicBezTo>
                    <a:pt x="689" y="11514"/>
                    <a:pt x="721" y="11565"/>
                    <a:pt x="764" y="11633"/>
                  </a:cubicBezTo>
                  <a:cubicBezTo>
                    <a:pt x="698" y="11642"/>
                    <a:pt x="661" y="11648"/>
                    <a:pt x="607" y="11654"/>
                  </a:cubicBezTo>
                  <a:cubicBezTo>
                    <a:pt x="593" y="11702"/>
                    <a:pt x="585" y="11761"/>
                    <a:pt x="560" y="11811"/>
                  </a:cubicBezTo>
                  <a:cubicBezTo>
                    <a:pt x="532" y="11870"/>
                    <a:pt x="489" y="11921"/>
                    <a:pt x="474" y="11948"/>
                  </a:cubicBezTo>
                  <a:cubicBezTo>
                    <a:pt x="474" y="12058"/>
                    <a:pt x="498" y="12157"/>
                    <a:pt x="468" y="12207"/>
                  </a:cubicBezTo>
                  <a:cubicBezTo>
                    <a:pt x="377" y="12360"/>
                    <a:pt x="443" y="12526"/>
                    <a:pt x="388" y="12672"/>
                  </a:cubicBezTo>
                  <a:cubicBezTo>
                    <a:pt x="452" y="12701"/>
                    <a:pt x="501" y="12725"/>
                    <a:pt x="557" y="12750"/>
                  </a:cubicBezTo>
                  <a:cubicBezTo>
                    <a:pt x="538" y="12766"/>
                    <a:pt x="529" y="12779"/>
                    <a:pt x="521" y="12779"/>
                  </a:cubicBezTo>
                  <a:cubicBezTo>
                    <a:pt x="476" y="12778"/>
                    <a:pt x="430" y="12775"/>
                    <a:pt x="382" y="12773"/>
                  </a:cubicBezTo>
                  <a:cubicBezTo>
                    <a:pt x="327" y="12932"/>
                    <a:pt x="307" y="13100"/>
                    <a:pt x="277" y="13269"/>
                  </a:cubicBezTo>
                  <a:cubicBezTo>
                    <a:pt x="264" y="13354"/>
                    <a:pt x="248" y="13440"/>
                    <a:pt x="224" y="13525"/>
                  </a:cubicBezTo>
                  <a:cubicBezTo>
                    <a:pt x="209" y="13612"/>
                    <a:pt x="189" y="13699"/>
                    <a:pt x="155" y="13785"/>
                  </a:cubicBezTo>
                  <a:cubicBezTo>
                    <a:pt x="189" y="13809"/>
                    <a:pt x="229" y="13837"/>
                    <a:pt x="286" y="13877"/>
                  </a:cubicBezTo>
                  <a:cubicBezTo>
                    <a:pt x="208" y="13900"/>
                    <a:pt x="174" y="13911"/>
                    <a:pt x="137" y="13922"/>
                  </a:cubicBezTo>
                  <a:cubicBezTo>
                    <a:pt x="133" y="13975"/>
                    <a:pt x="123" y="14024"/>
                    <a:pt x="127" y="14069"/>
                  </a:cubicBezTo>
                  <a:cubicBezTo>
                    <a:pt x="132" y="14102"/>
                    <a:pt x="158" y="14127"/>
                    <a:pt x="162" y="14136"/>
                  </a:cubicBezTo>
                  <a:cubicBezTo>
                    <a:pt x="140" y="14211"/>
                    <a:pt x="108" y="14272"/>
                    <a:pt x="105" y="14336"/>
                  </a:cubicBezTo>
                  <a:cubicBezTo>
                    <a:pt x="93" y="14590"/>
                    <a:pt x="27" y="14851"/>
                    <a:pt x="79" y="15108"/>
                  </a:cubicBezTo>
                  <a:cubicBezTo>
                    <a:pt x="62" y="15143"/>
                    <a:pt x="46" y="15192"/>
                    <a:pt x="26" y="15254"/>
                  </a:cubicBezTo>
                  <a:cubicBezTo>
                    <a:pt x="99" y="15271"/>
                    <a:pt x="152" y="15283"/>
                    <a:pt x="209" y="15296"/>
                  </a:cubicBezTo>
                  <a:cubicBezTo>
                    <a:pt x="208" y="15341"/>
                    <a:pt x="207" y="15373"/>
                    <a:pt x="207" y="15410"/>
                  </a:cubicBezTo>
                  <a:cubicBezTo>
                    <a:pt x="149" y="15419"/>
                    <a:pt x="96" y="15427"/>
                    <a:pt x="46" y="15435"/>
                  </a:cubicBezTo>
                  <a:cubicBezTo>
                    <a:pt x="84" y="15530"/>
                    <a:pt x="118" y="15613"/>
                    <a:pt x="154" y="15700"/>
                  </a:cubicBezTo>
                  <a:cubicBezTo>
                    <a:pt x="111" y="15711"/>
                    <a:pt x="86" y="15719"/>
                    <a:pt x="59" y="15725"/>
                  </a:cubicBezTo>
                  <a:cubicBezTo>
                    <a:pt x="1" y="15951"/>
                    <a:pt x="136" y="16179"/>
                    <a:pt x="73" y="16404"/>
                  </a:cubicBezTo>
                  <a:cubicBezTo>
                    <a:pt x="109" y="16493"/>
                    <a:pt x="149" y="16591"/>
                    <a:pt x="184" y="16676"/>
                  </a:cubicBezTo>
                  <a:cubicBezTo>
                    <a:pt x="158" y="16722"/>
                    <a:pt x="142" y="16747"/>
                    <a:pt x="132" y="16765"/>
                  </a:cubicBezTo>
                  <a:cubicBezTo>
                    <a:pt x="171" y="16800"/>
                    <a:pt x="218" y="16832"/>
                    <a:pt x="270" y="16872"/>
                  </a:cubicBezTo>
                  <a:cubicBezTo>
                    <a:pt x="198" y="16943"/>
                    <a:pt x="145" y="16996"/>
                    <a:pt x="104" y="17037"/>
                  </a:cubicBezTo>
                  <a:cubicBezTo>
                    <a:pt x="215" y="17212"/>
                    <a:pt x="165" y="17421"/>
                    <a:pt x="229" y="17580"/>
                  </a:cubicBezTo>
                  <a:cubicBezTo>
                    <a:pt x="274" y="17594"/>
                    <a:pt x="308" y="17606"/>
                    <a:pt x="354" y="17621"/>
                  </a:cubicBezTo>
                  <a:cubicBezTo>
                    <a:pt x="318" y="17752"/>
                    <a:pt x="287" y="17865"/>
                    <a:pt x="271" y="17921"/>
                  </a:cubicBezTo>
                  <a:cubicBezTo>
                    <a:pt x="352" y="18202"/>
                    <a:pt x="414" y="18429"/>
                    <a:pt x="524" y="18679"/>
                  </a:cubicBezTo>
                  <a:cubicBezTo>
                    <a:pt x="543" y="18691"/>
                    <a:pt x="588" y="18717"/>
                    <a:pt x="632" y="18742"/>
                  </a:cubicBezTo>
                  <a:cubicBezTo>
                    <a:pt x="599" y="18804"/>
                    <a:pt x="576" y="18851"/>
                    <a:pt x="552" y="18899"/>
                  </a:cubicBezTo>
                  <a:cubicBezTo>
                    <a:pt x="648" y="19010"/>
                    <a:pt x="686" y="19126"/>
                    <a:pt x="629" y="19263"/>
                  </a:cubicBezTo>
                  <a:cubicBezTo>
                    <a:pt x="657" y="19292"/>
                    <a:pt x="685" y="19322"/>
                    <a:pt x="713" y="19351"/>
                  </a:cubicBezTo>
                  <a:cubicBezTo>
                    <a:pt x="699" y="19417"/>
                    <a:pt x="689" y="19469"/>
                    <a:pt x="682" y="19501"/>
                  </a:cubicBezTo>
                  <a:cubicBezTo>
                    <a:pt x="721" y="19578"/>
                    <a:pt x="763" y="19632"/>
                    <a:pt x="779" y="19694"/>
                  </a:cubicBezTo>
                  <a:cubicBezTo>
                    <a:pt x="830" y="19932"/>
                    <a:pt x="911" y="20162"/>
                    <a:pt x="985" y="20394"/>
                  </a:cubicBezTo>
                  <a:cubicBezTo>
                    <a:pt x="1061" y="20625"/>
                    <a:pt x="1148" y="20853"/>
                    <a:pt x="1269" y="21067"/>
                  </a:cubicBezTo>
                  <a:cubicBezTo>
                    <a:pt x="1325" y="21164"/>
                    <a:pt x="1331" y="21278"/>
                    <a:pt x="1417" y="21377"/>
                  </a:cubicBezTo>
                  <a:cubicBezTo>
                    <a:pt x="1485" y="21442"/>
                    <a:pt x="1482" y="21602"/>
                    <a:pt x="1525" y="21718"/>
                  </a:cubicBezTo>
                  <a:cubicBezTo>
                    <a:pt x="1547" y="21779"/>
                    <a:pt x="1591" y="21842"/>
                    <a:pt x="1638" y="21883"/>
                  </a:cubicBezTo>
                  <a:cubicBezTo>
                    <a:pt x="1763" y="21988"/>
                    <a:pt x="1697" y="22182"/>
                    <a:pt x="1831" y="22279"/>
                  </a:cubicBezTo>
                  <a:cubicBezTo>
                    <a:pt x="1837" y="22283"/>
                    <a:pt x="1829" y="22320"/>
                    <a:pt x="1829" y="22341"/>
                  </a:cubicBezTo>
                  <a:cubicBezTo>
                    <a:pt x="1829" y="22360"/>
                    <a:pt x="1831" y="22376"/>
                    <a:pt x="1832" y="22394"/>
                  </a:cubicBezTo>
                  <a:cubicBezTo>
                    <a:pt x="1956" y="22463"/>
                    <a:pt x="2090" y="22503"/>
                    <a:pt x="2168" y="22669"/>
                  </a:cubicBezTo>
                  <a:cubicBezTo>
                    <a:pt x="2099" y="22670"/>
                    <a:pt x="2031" y="22672"/>
                    <a:pt x="1935" y="22673"/>
                  </a:cubicBezTo>
                  <a:cubicBezTo>
                    <a:pt x="2007" y="22738"/>
                    <a:pt x="2041" y="22773"/>
                    <a:pt x="2079" y="22803"/>
                  </a:cubicBezTo>
                  <a:cubicBezTo>
                    <a:pt x="2074" y="22848"/>
                    <a:pt x="2069" y="22879"/>
                    <a:pt x="2066" y="22912"/>
                  </a:cubicBezTo>
                  <a:cubicBezTo>
                    <a:pt x="2124" y="22938"/>
                    <a:pt x="2184" y="22966"/>
                    <a:pt x="2260" y="23001"/>
                  </a:cubicBezTo>
                  <a:cubicBezTo>
                    <a:pt x="2293" y="23060"/>
                    <a:pt x="2332" y="23129"/>
                    <a:pt x="2388" y="23231"/>
                  </a:cubicBezTo>
                  <a:cubicBezTo>
                    <a:pt x="2424" y="23232"/>
                    <a:pt x="2472" y="23234"/>
                    <a:pt x="2562" y="23237"/>
                  </a:cubicBezTo>
                  <a:cubicBezTo>
                    <a:pt x="2475" y="23306"/>
                    <a:pt x="2434" y="23340"/>
                    <a:pt x="2357" y="23401"/>
                  </a:cubicBezTo>
                  <a:cubicBezTo>
                    <a:pt x="2496" y="23428"/>
                    <a:pt x="2591" y="23447"/>
                    <a:pt x="2686" y="23465"/>
                  </a:cubicBezTo>
                  <a:cubicBezTo>
                    <a:pt x="2700" y="23468"/>
                    <a:pt x="2715" y="23494"/>
                    <a:pt x="2740" y="23521"/>
                  </a:cubicBezTo>
                  <a:cubicBezTo>
                    <a:pt x="2733" y="23587"/>
                    <a:pt x="2724" y="23659"/>
                    <a:pt x="2716" y="23725"/>
                  </a:cubicBezTo>
                  <a:cubicBezTo>
                    <a:pt x="2856" y="23910"/>
                    <a:pt x="3114" y="23988"/>
                    <a:pt x="3103" y="24303"/>
                  </a:cubicBezTo>
                  <a:cubicBezTo>
                    <a:pt x="3043" y="24256"/>
                    <a:pt x="2989" y="24236"/>
                    <a:pt x="2941" y="24236"/>
                  </a:cubicBezTo>
                  <a:cubicBezTo>
                    <a:pt x="2886" y="24236"/>
                    <a:pt x="2838" y="24261"/>
                    <a:pt x="2794" y="24300"/>
                  </a:cubicBezTo>
                  <a:cubicBezTo>
                    <a:pt x="2936" y="24381"/>
                    <a:pt x="3077" y="24461"/>
                    <a:pt x="3221" y="24543"/>
                  </a:cubicBezTo>
                  <a:cubicBezTo>
                    <a:pt x="3240" y="24537"/>
                    <a:pt x="3267" y="24528"/>
                    <a:pt x="3303" y="24517"/>
                  </a:cubicBezTo>
                  <a:lnTo>
                    <a:pt x="3303" y="24517"/>
                  </a:lnTo>
                  <a:cubicBezTo>
                    <a:pt x="3317" y="24676"/>
                    <a:pt x="3190" y="24811"/>
                    <a:pt x="3354" y="24987"/>
                  </a:cubicBezTo>
                  <a:cubicBezTo>
                    <a:pt x="3368" y="24940"/>
                    <a:pt x="3379" y="24909"/>
                    <a:pt x="3399" y="24845"/>
                  </a:cubicBezTo>
                  <a:cubicBezTo>
                    <a:pt x="3476" y="24998"/>
                    <a:pt x="3458" y="25171"/>
                    <a:pt x="3623" y="25199"/>
                  </a:cubicBezTo>
                  <a:cubicBezTo>
                    <a:pt x="3627" y="25242"/>
                    <a:pt x="3629" y="25265"/>
                    <a:pt x="3632" y="25298"/>
                  </a:cubicBezTo>
                  <a:cubicBezTo>
                    <a:pt x="3685" y="25285"/>
                    <a:pt x="3720" y="25277"/>
                    <a:pt x="3764" y="25265"/>
                  </a:cubicBezTo>
                  <a:lnTo>
                    <a:pt x="3764" y="25265"/>
                  </a:lnTo>
                  <a:cubicBezTo>
                    <a:pt x="3742" y="25323"/>
                    <a:pt x="3724" y="25364"/>
                    <a:pt x="3702" y="25418"/>
                  </a:cubicBezTo>
                  <a:cubicBezTo>
                    <a:pt x="3895" y="25505"/>
                    <a:pt x="4027" y="25635"/>
                    <a:pt x="4049" y="25770"/>
                  </a:cubicBezTo>
                  <a:cubicBezTo>
                    <a:pt x="4152" y="25879"/>
                    <a:pt x="4245" y="25938"/>
                    <a:pt x="4263" y="26003"/>
                  </a:cubicBezTo>
                  <a:cubicBezTo>
                    <a:pt x="4300" y="26128"/>
                    <a:pt x="4358" y="26207"/>
                    <a:pt x="4475" y="26250"/>
                  </a:cubicBezTo>
                  <a:cubicBezTo>
                    <a:pt x="4595" y="26292"/>
                    <a:pt x="4595" y="26403"/>
                    <a:pt x="4636" y="26501"/>
                  </a:cubicBezTo>
                  <a:cubicBezTo>
                    <a:pt x="4663" y="26510"/>
                    <a:pt x="4695" y="26512"/>
                    <a:pt x="4722" y="26529"/>
                  </a:cubicBezTo>
                  <a:cubicBezTo>
                    <a:pt x="4879" y="26619"/>
                    <a:pt x="4960" y="26816"/>
                    <a:pt x="5151" y="26866"/>
                  </a:cubicBezTo>
                  <a:cubicBezTo>
                    <a:pt x="5154" y="26868"/>
                    <a:pt x="5154" y="26906"/>
                    <a:pt x="5159" y="26928"/>
                  </a:cubicBezTo>
                  <a:cubicBezTo>
                    <a:pt x="5179" y="27010"/>
                    <a:pt x="5344" y="26963"/>
                    <a:pt x="5316" y="27091"/>
                  </a:cubicBezTo>
                  <a:cubicBezTo>
                    <a:pt x="5400" y="27146"/>
                    <a:pt x="5484" y="27202"/>
                    <a:pt x="5565" y="27256"/>
                  </a:cubicBezTo>
                  <a:cubicBezTo>
                    <a:pt x="5572" y="27287"/>
                    <a:pt x="5578" y="27316"/>
                    <a:pt x="5582" y="27337"/>
                  </a:cubicBezTo>
                  <a:cubicBezTo>
                    <a:pt x="5630" y="27352"/>
                    <a:pt x="5671" y="27365"/>
                    <a:pt x="5705" y="27375"/>
                  </a:cubicBezTo>
                  <a:cubicBezTo>
                    <a:pt x="5724" y="27431"/>
                    <a:pt x="5738" y="27472"/>
                    <a:pt x="5759" y="27536"/>
                  </a:cubicBezTo>
                  <a:cubicBezTo>
                    <a:pt x="5918" y="27543"/>
                    <a:pt x="6015" y="27653"/>
                    <a:pt x="6096" y="27778"/>
                  </a:cubicBezTo>
                  <a:cubicBezTo>
                    <a:pt x="6146" y="27750"/>
                    <a:pt x="6199" y="27724"/>
                    <a:pt x="6280" y="27681"/>
                  </a:cubicBezTo>
                  <a:cubicBezTo>
                    <a:pt x="6286" y="27808"/>
                    <a:pt x="6290" y="27890"/>
                    <a:pt x="6295" y="27986"/>
                  </a:cubicBezTo>
                  <a:cubicBezTo>
                    <a:pt x="6512" y="28024"/>
                    <a:pt x="6651" y="28145"/>
                    <a:pt x="6731" y="28321"/>
                  </a:cubicBezTo>
                  <a:cubicBezTo>
                    <a:pt x="6798" y="28336"/>
                    <a:pt x="6849" y="28346"/>
                    <a:pt x="6895" y="28357"/>
                  </a:cubicBezTo>
                  <a:cubicBezTo>
                    <a:pt x="6914" y="28414"/>
                    <a:pt x="6927" y="28454"/>
                    <a:pt x="6943" y="28499"/>
                  </a:cubicBezTo>
                  <a:cubicBezTo>
                    <a:pt x="7077" y="28530"/>
                    <a:pt x="7204" y="28546"/>
                    <a:pt x="7320" y="28560"/>
                  </a:cubicBezTo>
                  <a:cubicBezTo>
                    <a:pt x="7324" y="28624"/>
                    <a:pt x="7329" y="28691"/>
                    <a:pt x="7332" y="28763"/>
                  </a:cubicBezTo>
                  <a:cubicBezTo>
                    <a:pt x="7422" y="28797"/>
                    <a:pt x="7487" y="28884"/>
                    <a:pt x="7579" y="28884"/>
                  </a:cubicBezTo>
                  <a:cubicBezTo>
                    <a:pt x="7594" y="28884"/>
                    <a:pt x="7609" y="28882"/>
                    <a:pt x="7624" y="28877"/>
                  </a:cubicBezTo>
                  <a:cubicBezTo>
                    <a:pt x="7651" y="29019"/>
                    <a:pt x="7808" y="29044"/>
                    <a:pt x="7891" y="29120"/>
                  </a:cubicBezTo>
                  <a:cubicBezTo>
                    <a:pt x="7976" y="29119"/>
                    <a:pt x="8050" y="29117"/>
                    <a:pt x="8132" y="29116"/>
                  </a:cubicBezTo>
                  <a:cubicBezTo>
                    <a:pt x="8181" y="29225"/>
                    <a:pt x="8219" y="29314"/>
                    <a:pt x="8254" y="29392"/>
                  </a:cubicBezTo>
                  <a:cubicBezTo>
                    <a:pt x="8277" y="29374"/>
                    <a:pt x="8307" y="29368"/>
                    <a:pt x="8340" y="29368"/>
                  </a:cubicBezTo>
                  <a:cubicBezTo>
                    <a:pt x="8393" y="29368"/>
                    <a:pt x="8456" y="29383"/>
                    <a:pt x="8515" y="29383"/>
                  </a:cubicBezTo>
                  <a:cubicBezTo>
                    <a:pt x="8549" y="29383"/>
                    <a:pt x="8582" y="29378"/>
                    <a:pt x="8612" y="29361"/>
                  </a:cubicBezTo>
                  <a:cubicBezTo>
                    <a:pt x="8707" y="29411"/>
                    <a:pt x="8793" y="29456"/>
                    <a:pt x="8882" y="29504"/>
                  </a:cubicBezTo>
                  <a:cubicBezTo>
                    <a:pt x="8929" y="29486"/>
                    <a:pt x="8977" y="29467"/>
                    <a:pt x="9019" y="29451"/>
                  </a:cubicBezTo>
                  <a:lnTo>
                    <a:pt x="9019" y="29451"/>
                  </a:lnTo>
                  <a:cubicBezTo>
                    <a:pt x="9169" y="29572"/>
                    <a:pt x="8968" y="29542"/>
                    <a:pt x="8999" y="29592"/>
                  </a:cubicBezTo>
                  <a:lnTo>
                    <a:pt x="8996" y="29704"/>
                  </a:lnTo>
                  <a:lnTo>
                    <a:pt x="9056" y="29767"/>
                  </a:lnTo>
                  <a:cubicBezTo>
                    <a:pt x="9106" y="29728"/>
                    <a:pt x="9155" y="29688"/>
                    <a:pt x="9193" y="29659"/>
                  </a:cubicBezTo>
                  <a:cubicBezTo>
                    <a:pt x="9281" y="29742"/>
                    <a:pt x="9346" y="29804"/>
                    <a:pt x="9446" y="29898"/>
                  </a:cubicBezTo>
                  <a:cubicBezTo>
                    <a:pt x="9455" y="29815"/>
                    <a:pt x="9491" y="29794"/>
                    <a:pt x="9534" y="29794"/>
                  </a:cubicBezTo>
                  <a:cubicBezTo>
                    <a:pt x="9578" y="29794"/>
                    <a:pt x="9631" y="29816"/>
                    <a:pt x="9673" y="29816"/>
                  </a:cubicBezTo>
                  <a:cubicBezTo>
                    <a:pt x="9681" y="29816"/>
                    <a:pt x="9689" y="29815"/>
                    <a:pt x="9696" y="29813"/>
                  </a:cubicBezTo>
                  <a:cubicBezTo>
                    <a:pt x="9722" y="29848"/>
                    <a:pt x="9747" y="29884"/>
                    <a:pt x="9778" y="29925"/>
                  </a:cubicBezTo>
                  <a:cubicBezTo>
                    <a:pt x="9873" y="29907"/>
                    <a:pt x="9956" y="29885"/>
                    <a:pt x="10043" y="29863"/>
                  </a:cubicBezTo>
                  <a:cubicBezTo>
                    <a:pt x="10044" y="29863"/>
                    <a:pt x="10046" y="29863"/>
                    <a:pt x="10047" y="29863"/>
                  </a:cubicBezTo>
                  <a:cubicBezTo>
                    <a:pt x="10059" y="29863"/>
                    <a:pt x="10076" y="29873"/>
                    <a:pt x="10090" y="29878"/>
                  </a:cubicBezTo>
                  <a:cubicBezTo>
                    <a:pt x="10077" y="29932"/>
                    <a:pt x="10064" y="29982"/>
                    <a:pt x="10046" y="30050"/>
                  </a:cubicBezTo>
                  <a:cubicBezTo>
                    <a:pt x="10162" y="30053"/>
                    <a:pt x="10249" y="30054"/>
                    <a:pt x="10287" y="30056"/>
                  </a:cubicBezTo>
                  <a:cubicBezTo>
                    <a:pt x="10380" y="30013"/>
                    <a:pt x="10437" y="29988"/>
                    <a:pt x="10513" y="29954"/>
                  </a:cubicBezTo>
                  <a:cubicBezTo>
                    <a:pt x="10533" y="30046"/>
                    <a:pt x="10548" y="30110"/>
                    <a:pt x="10563" y="30174"/>
                  </a:cubicBezTo>
                  <a:cubicBezTo>
                    <a:pt x="10593" y="30166"/>
                    <a:pt x="10623" y="30159"/>
                    <a:pt x="10663" y="30150"/>
                  </a:cubicBezTo>
                  <a:cubicBezTo>
                    <a:pt x="10688" y="30224"/>
                    <a:pt x="10710" y="30291"/>
                    <a:pt x="10732" y="30359"/>
                  </a:cubicBezTo>
                  <a:cubicBezTo>
                    <a:pt x="10789" y="30343"/>
                    <a:pt x="10842" y="30328"/>
                    <a:pt x="10897" y="30312"/>
                  </a:cubicBezTo>
                  <a:cubicBezTo>
                    <a:pt x="10930" y="30365"/>
                    <a:pt x="10963" y="30418"/>
                    <a:pt x="10988" y="30457"/>
                  </a:cubicBezTo>
                  <a:cubicBezTo>
                    <a:pt x="11047" y="30438"/>
                    <a:pt x="11102" y="30419"/>
                    <a:pt x="11195" y="30390"/>
                  </a:cubicBezTo>
                  <a:lnTo>
                    <a:pt x="11195" y="30390"/>
                  </a:lnTo>
                  <a:cubicBezTo>
                    <a:pt x="11179" y="30485"/>
                    <a:pt x="11169" y="30538"/>
                    <a:pt x="11157" y="30603"/>
                  </a:cubicBezTo>
                  <a:cubicBezTo>
                    <a:pt x="11207" y="30615"/>
                    <a:pt x="11247" y="30624"/>
                    <a:pt x="11294" y="30634"/>
                  </a:cubicBezTo>
                  <a:cubicBezTo>
                    <a:pt x="11273" y="30591"/>
                    <a:pt x="11258" y="30565"/>
                    <a:pt x="11238" y="30522"/>
                  </a:cubicBezTo>
                  <a:lnTo>
                    <a:pt x="11238" y="30522"/>
                  </a:lnTo>
                  <a:cubicBezTo>
                    <a:pt x="11316" y="30546"/>
                    <a:pt x="11382" y="30558"/>
                    <a:pt x="11445" y="30568"/>
                  </a:cubicBezTo>
                  <a:cubicBezTo>
                    <a:pt x="11475" y="30535"/>
                    <a:pt x="11500" y="30507"/>
                    <a:pt x="11523" y="30482"/>
                  </a:cubicBezTo>
                  <a:cubicBezTo>
                    <a:pt x="11589" y="30502"/>
                    <a:pt x="11648" y="30519"/>
                    <a:pt x="11706" y="30535"/>
                  </a:cubicBezTo>
                  <a:cubicBezTo>
                    <a:pt x="11751" y="30510"/>
                    <a:pt x="11797" y="30484"/>
                    <a:pt x="11847" y="30455"/>
                  </a:cubicBezTo>
                  <a:cubicBezTo>
                    <a:pt x="11879" y="30507"/>
                    <a:pt x="11900" y="30540"/>
                    <a:pt x="11919" y="30569"/>
                  </a:cubicBezTo>
                  <a:cubicBezTo>
                    <a:pt x="11888" y="30585"/>
                    <a:pt x="11863" y="30597"/>
                    <a:pt x="11837" y="30612"/>
                  </a:cubicBezTo>
                  <a:cubicBezTo>
                    <a:pt x="11879" y="30640"/>
                    <a:pt x="11913" y="30663"/>
                    <a:pt x="11948" y="30688"/>
                  </a:cubicBezTo>
                  <a:cubicBezTo>
                    <a:pt x="11978" y="30747"/>
                    <a:pt x="11843" y="30833"/>
                    <a:pt x="11994" y="30864"/>
                  </a:cubicBezTo>
                  <a:cubicBezTo>
                    <a:pt x="11995" y="30864"/>
                    <a:pt x="11996" y="30864"/>
                    <a:pt x="11998" y="30864"/>
                  </a:cubicBezTo>
                  <a:cubicBezTo>
                    <a:pt x="12115" y="30864"/>
                    <a:pt x="12043" y="30730"/>
                    <a:pt x="12143" y="30730"/>
                  </a:cubicBezTo>
                  <a:cubicBezTo>
                    <a:pt x="12152" y="30730"/>
                    <a:pt x="12164" y="30731"/>
                    <a:pt x="12176" y="30734"/>
                  </a:cubicBezTo>
                  <a:cubicBezTo>
                    <a:pt x="12196" y="30657"/>
                    <a:pt x="12239" y="30612"/>
                    <a:pt x="12329" y="30612"/>
                  </a:cubicBezTo>
                  <a:cubicBezTo>
                    <a:pt x="12360" y="30612"/>
                    <a:pt x="12396" y="30617"/>
                    <a:pt x="12438" y="30628"/>
                  </a:cubicBezTo>
                  <a:cubicBezTo>
                    <a:pt x="12362" y="30678"/>
                    <a:pt x="12304" y="30716"/>
                    <a:pt x="12246" y="30755"/>
                  </a:cubicBezTo>
                  <a:lnTo>
                    <a:pt x="12562" y="31025"/>
                  </a:lnTo>
                  <a:cubicBezTo>
                    <a:pt x="12615" y="31018"/>
                    <a:pt x="12666" y="31009"/>
                    <a:pt x="12722" y="31000"/>
                  </a:cubicBezTo>
                  <a:cubicBezTo>
                    <a:pt x="12772" y="31059"/>
                    <a:pt x="12816" y="31118"/>
                    <a:pt x="12883" y="31186"/>
                  </a:cubicBezTo>
                  <a:cubicBezTo>
                    <a:pt x="12950" y="31102"/>
                    <a:pt x="13002" y="31037"/>
                    <a:pt x="13055" y="30972"/>
                  </a:cubicBezTo>
                  <a:cubicBezTo>
                    <a:pt x="13097" y="31062"/>
                    <a:pt x="13205" y="31055"/>
                    <a:pt x="13295" y="31074"/>
                  </a:cubicBezTo>
                  <a:cubicBezTo>
                    <a:pt x="13346" y="31003"/>
                    <a:pt x="13398" y="30931"/>
                    <a:pt x="13470" y="30831"/>
                  </a:cubicBezTo>
                  <a:cubicBezTo>
                    <a:pt x="13539" y="30909"/>
                    <a:pt x="13573" y="30962"/>
                    <a:pt x="13624" y="30997"/>
                  </a:cubicBezTo>
                  <a:cubicBezTo>
                    <a:pt x="13676" y="31031"/>
                    <a:pt x="13746" y="31047"/>
                    <a:pt x="13808" y="31071"/>
                  </a:cubicBezTo>
                  <a:cubicBezTo>
                    <a:pt x="13807" y="31121"/>
                    <a:pt x="13804" y="31158"/>
                    <a:pt x="13804" y="31162"/>
                  </a:cubicBezTo>
                  <a:cubicBezTo>
                    <a:pt x="13888" y="31277"/>
                    <a:pt x="13943" y="31353"/>
                    <a:pt x="13995" y="31426"/>
                  </a:cubicBezTo>
                  <a:cubicBezTo>
                    <a:pt x="14130" y="31465"/>
                    <a:pt x="14261" y="31502"/>
                    <a:pt x="14397" y="31542"/>
                  </a:cubicBezTo>
                  <a:cubicBezTo>
                    <a:pt x="14410" y="31505"/>
                    <a:pt x="14429" y="31455"/>
                    <a:pt x="14455" y="31383"/>
                  </a:cubicBezTo>
                  <a:cubicBezTo>
                    <a:pt x="14591" y="31465"/>
                    <a:pt x="14704" y="31536"/>
                    <a:pt x="14817" y="31606"/>
                  </a:cubicBezTo>
                  <a:cubicBezTo>
                    <a:pt x="14850" y="31586"/>
                    <a:pt x="14886" y="31573"/>
                    <a:pt x="14906" y="31551"/>
                  </a:cubicBezTo>
                  <a:cubicBezTo>
                    <a:pt x="14954" y="31490"/>
                    <a:pt x="14991" y="31426"/>
                    <a:pt x="15037" y="31365"/>
                  </a:cubicBezTo>
                  <a:cubicBezTo>
                    <a:pt x="15042" y="31358"/>
                    <a:pt x="15069" y="31359"/>
                    <a:pt x="15087" y="31356"/>
                  </a:cubicBezTo>
                  <a:cubicBezTo>
                    <a:pt x="15098" y="31395"/>
                    <a:pt x="15109" y="31428"/>
                    <a:pt x="15120" y="31465"/>
                  </a:cubicBezTo>
                  <a:cubicBezTo>
                    <a:pt x="15127" y="31466"/>
                    <a:pt x="15133" y="31466"/>
                    <a:pt x="15139" y="31466"/>
                  </a:cubicBezTo>
                  <a:cubicBezTo>
                    <a:pt x="15248" y="31466"/>
                    <a:pt x="15295" y="31417"/>
                    <a:pt x="15332" y="31346"/>
                  </a:cubicBezTo>
                  <a:cubicBezTo>
                    <a:pt x="15343" y="31325"/>
                    <a:pt x="15418" y="31327"/>
                    <a:pt x="15459" y="31318"/>
                  </a:cubicBezTo>
                  <a:lnTo>
                    <a:pt x="15459" y="31318"/>
                  </a:lnTo>
                  <a:cubicBezTo>
                    <a:pt x="15429" y="31387"/>
                    <a:pt x="15409" y="31436"/>
                    <a:pt x="15387" y="31484"/>
                  </a:cubicBezTo>
                  <a:cubicBezTo>
                    <a:pt x="15451" y="31502"/>
                    <a:pt x="15513" y="31521"/>
                    <a:pt x="15541" y="31529"/>
                  </a:cubicBezTo>
                  <a:cubicBezTo>
                    <a:pt x="15611" y="31528"/>
                    <a:pt x="15673" y="31519"/>
                    <a:pt x="15726" y="31519"/>
                  </a:cubicBezTo>
                  <a:cubicBezTo>
                    <a:pt x="15752" y="31519"/>
                    <a:pt x="15776" y="31521"/>
                    <a:pt x="15799" y="31527"/>
                  </a:cubicBezTo>
                  <a:cubicBezTo>
                    <a:pt x="15883" y="31552"/>
                    <a:pt x="15952" y="31609"/>
                    <a:pt x="16030" y="31649"/>
                  </a:cubicBezTo>
                  <a:cubicBezTo>
                    <a:pt x="16034" y="31651"/>
                    <a:pt x="16040" y="31652"/>
                    <a:pt x="16046" y="31652"/>
                  </a:cubicBezTo>
                  <a:cubicBezTo>
                    <a:pt x="16062" y="31652"/>
                    <a:pt x="16081" y="31647"/>
                    <a:pt x="16097" y="31645"/>
                  </a:cubicBezTo>
                  <a:cubicBezTo>
                    <a:pt x="16115" y="31612"/>
                    <a:pt x="16131" y="31580"/>
                    <a:pt x="16149" y="31548"/>
                  </a:cubicBezTo>
                  <a:cubicBezTo>
                    <a:pt x="16189" y="31566"/>
                    <a:pt x="16226" y="31597"/>
                    <a:pt x="16259" y="31597"/>
                  </a:cubicBezTo>
                  <a:cubicBezTo>
                    <a:pt x="16261" y="31597"/>
                    <a:pt x="16263" y="31596"/>
                    <a:pt x="16265" y="31596"/>
                  </a:cubicBezTo>
                  <a:cubicBezTo>
                    <a:pt x="16458" y="31567"/>
                    <a:pt x="16648" y="31530"/>
                    <a:pt x="16831" y="31495"/>
                  </a:cubicBezTo>
                  <a:cubicBezTo>
                    <a:pt x="16902" y="31509"/>
                    <a:pt x="16977" y="31524"/>
                    <a:pt x="17111" y="31551"/>
                  </a:cubicBezTo>
                  <a:cubicBezTo>
                    <a:pt x="17133" y="31506"/>
                    <a:pt x="17161" y="31455"/>
                    <a:pt x="17186" y="31408"/>
                  </a:cubicBezTo>
                  <a:cubicBezTo>
                    <a:pt x="17239" y="31439"/>
                    <a:pt x="17265" y="31453"/>
                    <a:pt x="17295" y="31471"/>
                  </a:cubicBezTo>
                  <a:cubicBezTo>
                    <a:pt x="17360" y="31443"/>
                    <a:pt x="17420" y="31420"/>
                    <a:pt x="17473" y="31398"/>
                  </a:cubicBezTo>
                  <a:cubicBezTo>
                    <a:pt x="17524" y="31426"/>
                    <a:pt x="17561" y="31446"/>
                    <a:pt x="17619" y="31477"/>
                  </a:cubicBezTo>
                  <a:cubicBezTo>
                    <a:pt x="17655" y="31448"/>
                    <a:pt x="17683" y="31420"/>
                    <a:pt x="17719" y="31398"/>
                  </a:cubicBezTo>
                  <a:cubicBezTo>
                    <a:pt x="17761" y="31373"/>
                    <a:pt x="17808" y="31350"/>
                    <a:pt x="17863" y="31317"/>
                  </a:cubicBezTo>
                  <a:cubicBezTo>
                    <a:pt x="17889" y="31365"/>
                    <a:pt x="17905" y="31396"/>
                    <a:pt x="17923" y="31427"/>
                  </a:cubicBezTo>
                  <a:cubicBezTo>
                    <a:pt x="18063" y="31411"/>
                    <a:pt x="18203" y="31395"/>
                    <a:pt x="18334" y="31378"/>
                  </a:cubicBezTo>
                  <a:cubicBezTo>
                    <a:pt x="18341" y="31337"/>
                    <a:pt x="18345" y="31311"/>
                    <a:pt x="18350" y="31289"/>
                  </a:cubicBezTo>
                  <a:cubicBezTo>
                    <a:pt x="18507" y="31309"/>
                    <a:pt x="18659" y="31330"/>
                    <a:pt x="18803" y="31349"/>
                  </a:cubicBezTo>
                  <a:cubicBezTo>
                    <a:pt x="18890" y="31283"/>
                    <a:pt x="18926" y="31185"/>
                    <a:pt x="19048" y="31185"/>
                  </a:cubicBezTo>
                  <a:cubicBezTo>
                    <a:pt x="19053" y="31185"/>
                    <a:pt x="19058" y="31185"/>
                    <a:pt x="19063" y="31186"/>
                  </a:cubicBezTo>
                  <a:cubicBezTo>
                    <a:pt x="19075" y="31165"/>
                    <a:pt x="19090" y="31147"/>
                    <a:pt x="19105" y="31130"/>
                  </a:cubicBezTo>
                  <a:lnTo>
                    <a:pt x="19130" y="31146"/>
                  </a:lnTo>
                  <a:lnTo>
                    <a:pt x="19075" y="31193"/>
                  </a:lnTo>
                  <a:cubicBezTo>
                    <a:pt x="19071" y="31190"/>
                    <a:pt x="19063" y="31186"/>
                    <a:pt x="19063" y="31186"/>
                  </a:cubicBezTo>
                  <a:lnTo>
                    <a:pt x="19063" y="31186"/>
                  </a:lnTo>
                  <a:cubicBezTo>
                    <a:pt x="19103" y="31221"/>
                    <a:pt x="19140" y="31253"/>
                    <a:pt x="19175" y="31284"/>
                  </a:cubicBezTo>
                  <a:cubicBezTo>
                    <a:pt x="19243" y="31246"/>
                    <a:pt x="19305" y="31211"/>
                    <a:pt x="19365" y="31177"/>
                  </a:cubicBezTo>
                  <a:cubicBezTo>
                    <a:pt x="19358" y="31130"/>
                    <a:pt x="19352" y="31084"/>
                    <a:pt x="19316" y="31042"/>
                  </a:cubicBezTo>
                  <a:cubicBezTo>
                    <a:pt x="19316" y="31042"/>
                    <a:pt x="19317" y="31041"/>
                    <a:pt x="19317" y="31041"/>
                  </a:cubicBezTo>
                  <a:lnTo>
                    <a:pt x="19317" y="31041"/>
                  </a:lnTo>
                  <a:cubicBezTo>
                    <a:pt x="19317" y="31041"/>
                    <a:pt x="19316" y="31041"/>
                    <a:pt x="19316" y="31042"/>
                  </a:cubicBezTo>
                  <a:lnTo>
                    <a:pt x="19316" y="31042"/>
                  </a:lnTo>
                  <a:cubicBezTo>
                    <a:pt x="19278" y="31011"/>
                    <a:pt x="19269" y="30975"/>
                    <a:pt x="19260" y="30939"/>
                  </a:cubicBezTo>
                  <a:lnTo>
                    <a:pt x="19306" y="30928"/>
                  </a:lnTo>
                  <a:lnTo>
                    <a:pt x="19349" y="31032"/>
                  </a:lnTo>
                  <a:lnTo>
                    <a:pt x="19349" y="31032"/>
                  </a:lnTo>
                  <a:cubicBezTo>
                    <a:pt x="19371" y="31026"/>
                    <a:pt x="19391" y="31024"/>
                    <a:pt x="19409" y="31024"/>
                  </a:cubicBezTo>
                  <a:cubicBezTo>
                    <a:pt x="19500" y="31024"/>
                    <a:pt x="19547" y="31082"/>
                    <a:pt x="19622" y="31093"/>
                  </a:cubicBezTo>
                  <a:cubicBezTo>
                    <a:pt x="19637" y="31050"/>
                    <a:pt x="19653" y="31008"/>
                    <a:pt x="19681" y="30928"/>
                  </a:cubicBezTo>
                  <a:cubicBezTo>
                    <a:pt x="19747" y="30980"/>
                    <a:pt x="19787" y="31012"/>
                    <a:pt x="19825" y="31043"/>
                  </a:cubicBezTo>
                  <a:cubicBezTo>
                    <a:pt x="19890" y="30980"/>
                    <a:pt x="20024" y="30946"/>
                    <a:pt x="20012" y="30806"/>
                  </a:cubicBezTo>
                  <a:lnTo>
                    <a:pt x="20012" y="30806"/>
                  </a:lnTo>
                  <a:cubicBezTo>
                    <a:pt x="20078" y="30853"/>
                    <a:pt x="20127" y="30889"/>
                    <a:pt x="20189" y="30931"/>
                  </a:cubicBezTo>
                  <a:cubicBezTo>
                    <a:pt x="20202" y="30874"/>
                    <a:pt x="20211" y="30837"/>
                    <a:pt x="20215" y="30812"/>
                  </a:cubicBezTo>
                  <a:cubicBezTo>
                    <a:pt x="20282" y="30808"/>
                    <a:pt x="20345" y="30802"/>
                    <a:pt x="20442" y="30794"/>
                  </a:cubicBezTo>
                  <a:cubicBezTo>
                    <a:pt x="20383" y="30759"/>
                    <a:pt x="20358" y="30744"/>
                    <a:pt x="20332" y="30728"/>
                  </a:cubicBezTo>
                  <a:cubicBezTo>
                    <a:pt x="20376" y="30703"/>
                    <a:pt x="20414" y="30681"/>
                    <a:pt x="20452" y="30659"/>
                  </a:cubicBezTo>
                  <a:cubicBezTo>
                    <a:pt x="20452" y="30606"/>
                    <a:pt x="20451" y="30553"/>
                    <a:pt x="20449" y="30494"/>
                  </a:cubicBezTo>
                  <a:cubicBezTo>
                    <a:pt x="20502" y="30493"/>
                    <a:pt x="20536" y="30493"/>
                    <a:pt x="20592" y="30491"/>
                  </a:cubicBezTo>
                  <a:lnTo>
                    <a:pt x="20592" y="30491"/>
                  </a:lnTo>
                  <a:cubicBezTo>
                    <a:pt x="20574" y="30544"/>
                    <a:pt x="20561" y="30587"/>
                    <a:pt x="20546" y="30631"/>
                  </a:cubicBezTo>
                  <a:cubicBezTo>
                    <a:pt x="20624" y="30660"/>
                    <a:pt x="20684" y="30674"/>
                    <a:pt x="20728" y="30674"/>
                  </a:cubicBezTo>
                  <a:cubicBezTo>
                    <a:pt x="20777" y="30674"/>
                    <a:pt x="20807" y="30657"/>
                    <a:pt x="20824" y="30622"/>
                  </a:cubicBezTo>
                  <a:cubicBezTo>
                    <a:pt x="20799" y="30608"/>
                    <a:pt x="20774" y="30593"/>
                    <a:pt x="20755" y="30583"/>
                  </a:cubicBezTo>
                  <a:cubicBezTo>
                    <a:pt x="20782" y="30543"/>
                    <a:pt x="20805" y="30509"/>
                    <a:pt x="20821" y="30485"/>
                  </a:cubicBezTo>
                  <a:cubicBezTo>
                    <a:pt x="20910" y="30510"/>
                    <a:pt x="20988" y="30522"/>
                    <a:pt x="21060" y="30537"/>
                  </a:cubicBezTo>
                  <a:cubicBezTo>
                    <a:pt x="21083" y="30503"/>
                    <a:pt x="21097" y="30493"/>
                    <a:pt x="21095" y="30485"/>
                  </a:cubicBezTo>
                  <a:cubicBezTo>
                    <a:pt x="21091" y="30461"/>
                    <a:pt x="21084" y="30437"/>
                    <a:pt x="21018" y="30410"/>
                  </a:cubicBezTo>
                  <a:lnTo>
                    <a:pt x="21018" y="30410"/>
                  </a:lnTo>
                  <a:cubicBezTo>
                    <a:pt x="21005" y="30418"/>
                    <a:pt x="20992" y="30426"/>
                    <a:pt x="20977" y="30432"/>
                  </a:cubicBezTo>
                  <a:cubicBezTo>
                    <a:pt x="20977" y="30433"/>
                    <a:pt x="20976" y="30433"/>
                    <a:pt x="20975" y="30433"/>
                  </a:cubicBezTo>
                  <a:cubicBezTo>
                    <a:pt x="20964" y="30433"/>
                    <a:pt x="20951" y="30417"/>
                    <a:pt x="20982" y="30397"/>
                  </a:cubicBezTo>
                  <a:cubicBezTo>
                    <a:pt x="20982" y="30397"/>
                    <a:pt x="20983" y="30397"/>
                    <a:pt x="20983" y="30397"/>
                  </a:cubicBezTo>
                  <a:lnTo>
                    <a:pt x="20983" y="30397"/>
                  </a:lnTo>
                  <a:cubicBezTo>
                    <a:pt x="20983" y="30397"/>
                    <a:pt x="20983" y="30397"/>
                    <a:pt x="20983" y="30397"/>
                  </a:cubicBezTo>
                  <a:cubicBezTo>
                    <a:pt x="20996" y="30401"/>
                    <a:pt x="21008" y="30406"/>
                    <a:pt x="21018" y="30410"/>
                  </a:cubicBezTo>
                  <a:lnTo>
                    <a:pt x="21018" y="30410"/>
                  </a:lnTo>
                  <a:cubicBezTo>
                    <a:pt x="21024" y="30406"/>
                    <a:pt x="21030" y="30402"/>
                    <a:pt x="21036" y="30397"/>
                  </a:cubicBezTo>
                  <a:lnTo>
                    <a:pt x="21036" y="30397"/>
                  </a:lnTo>
                  <a:cubicBezTo>
                    <a:pt x="21027" y="30397"/>
                    <a:pt x="21017" y="30396"/>
                    <a:pt x="21007" y="30396"/>
                  </a:cubicBezTo>
                  <a:cubicBezTo>
                    <a:pt x="20999" y="30396"/>
                    <a:pt x="20991" y="30397"/>
                    <a:pt x="20983" y="30397"/>
                  </a:cubicBezTo>
                  <a:lnTo>
                    <a:pt x="20983" y="30397"/>
                  </a:lnTo>
                  <a:cubicBezTo>
                    <a:pt x="20981" y="30384"/>
                    <a:pt x="21023" y="30379"/>
                    <a:pt x="21067" y="30377"/>
                  </a:cubicBezTo>
                  <a:lnTo>
                    <a:pt x="21067" y="30377"/>
                  </a:lnTo>
                  <a:cubicBezTo>
                    <a:pt x="21057" y="30383"/>
                    <a:pt x="21047" y="30390"/>
                    <a:pt x="21036" y="30397"/>
                  </a:cubicBezTo>
                  <a:lnTo>
                    <a:pt x="21036" y="30397"/>
                  </a:lnTo>
                  <a:cubicBezTo>
                    <a:pt x="21148" y="30405"/>
                    <a:pt x="21229" y="30450"/>
                    <a:pt x="21303" y="30450"/>
                  </a:cubicBezTo>
                  <a:cubicBezTo>
                    <a:pt x="21349" y="30450"/>
                    <a:pt x="21392" y="30433"/>
                    <a:pt x="21438" y="30379"/>
                  </a:cubicBezTo>
                  <a:cubicBezTo>
                    <a:pt x="21436" y="30347"/>
                    <a:pt x="21436" y="30321"/>
                    <a:pt x="21433" y="30244"/>
                  </a:cubicBezTo>
                  <a:lnTo>
                    <a:pt x="21433" y="30244"/>
                  </a:lnTo>
                  <a:cubicBezTo>
                    <a:pt x="21509" y="30300"/>
                    <a:pt x="21554" y="30334"/>
                    <a:pt x="21600" y="30368"/>
                  </a:cubicBezTo>
                  <a:cubicBezTo>
                    <a:pt x="21751" y="30297"/>
                    <a:pt x="21875" y="30238"/>
                    <a:pt x="22037" y="30163"/>
                  </a:cubicBezTo>
                  <a:cubicBezTo>
                    <a:pt x="22068" y="30164"/>
                    <a:pt x="22094" y="30165"/>
                    <a:pt x="22117" y="30165"/>
                  </a:cubicBezTo>
                  <a:cubicBezTo>
                    <a:pt x="22241" y="30165"/>
                    <a:pt x="22253" y="30142"/>
                    <a:pt x="22316" y="29994"/>
                  </a:cubicBezTo>
                  <a:cubicBezTo>
                    <a:pt x="22321" y="29984"/>
                    <a:pt x="22293" y="29968"/>
                    <a:pt x="22279" y="29954"/>
                  </a:cubicBezTo>
                  <a:cubicBezTo>
                    <a:pt x="22251" y="29976"/>
                    <a:pt x="22225" y="30000"/>
                    <a:pt x="22179" y="30037"/>
                  </a:cubicBezTo>
                  <a:cubicBezTo>
                    <a:pt x="22169" y="29993"/>
                    <a:pt x="22162" y="29960"/>
                    <a:pt x="22156" y="29932"/>
                  </a:cubicBezTo>
                  <a:cubicBezTo>
                    <a:pt x="22249" y="29898"/>
                    <a:pt x="22328" y="29881"/>
                    <a:pt x="22397" y="29847"/>
                  </a:cubicBezTo>
                  <a:cubicBezTo>
                    <a:pt x="22428" y="29878"/>
                    <a:pt x="22453" y="29903"/>
                    <a:pt x="22480" y="29931"/>
                  </a:cubicBezTo>
                  <a:cubicBezTo>
                    <a:pt x="22502" y="29897"/>
                    <a:pt x="22519" y="29869"/>
                    <a:pt x="22535" y="29842"/>
                  </a:cubicBezTo>
                  <a:cubicBezTo>
                    <a:pt x="22591" y="29891"/>
                    <a:pt x="22654" y="29907"/>
                    <a:pt x="22722" y="29907"/>
                  </a:cubicBezTo>
                  <a:cubicBezTo>
                    <a:pt x="22846" y="29907"/>
                    <a:pt x="22988" y="29856"/>
                    <a:pt x="23142" y="29854"/>
                  </a:cubicBezTo>
                  <a:cubicBezTo>
                    <a:pt x="23075" y="29759"/>
                    <a:pt x="23034" y="29700"/>
                    <a:pt x="22986" y="29632"/>
                  </a:cubicBezTo>
                  <a:cubicBezTo>
                    <a:pt x="23111" y="29578"/>
                    <a:pt x="23230" y="29525"/>
                    <a:pt x="23343" y="29475"/>
                  </a:cubicBezTo>
                  <a:cubicBezTo>
                    <a:pt x="23346" y="29428"/>
                    <a:pt x="23349" y="29391"/>
                    <a:pt x="23350" y="29356"/>
                  </a:cubicBezTo>
                  <a:cubicBezTo>
                    <a:pt x="23362" y="29358"/>
                    <a:pt x="23373" y="29360"/>
                    <a:pt x="23384" y="29363"/>
                  </a:cubicBezTo>
                  <a:cubicBezTo>
                    <a:pt x="23402" y="29404"/>
                    <a:pt x="23421" y="29445"/>
                    <a:pt x="23439" y="29485"/>
                  </a:cubicBezTo>
                  <a:cubicBezTo>
                    <a:pt x="23300" y="29576"/>
                    <a:pt x="23246" y="29666"/>
                    <a:pt x="23273" y="29754"/>
                  </a:cubicBezTo>
                  <a:cubicBezTo>
                    <a:pt x="23495" y="29682"/>
                    <a:pt x="23705" y="29576"/>
                    <a:pt x="23915" y="29472"/>
                  </a:cubicBezTo>
                  <a:cubicBezTo>
                    <a:pt x="24118" y="29353"/>
                    <a:pt x="24324" y="29241"/>
                    <a:pt x="24554" y="29177"/>
                  </a:cubicBezTo>
                  <a:cubicBezTo>
                    <a:pt x="24605" y="29111"/>
                    <a:pt x="24663" y="29038"/>
                    <a:pt x="24722" y="28961"/>
                  </a:cubicBezTo>
                  <a:cubicBezTo>
                    <a:pt x="24754" y="28992"/>
                    <a:pt x="24775" y="29010"/>
                    <a:pt x="24810" y="29042"/>
                  </a:cubicBezTo>
                  <a:cubicBezTo>
                    <a:pt x="24895" y="28982"/>
                    <a:pt x="24985" y="28917"/>
                    <a:pt x="25073" y="28855"/>
                  </a:cubicBezTo>
                  <a:lnTo>
                    <a:pt x="25182" y="28882"/>
                  </a:lnTo>
                  <a:cubicBezTo>
                    <a:pt x="25167" y="28826"/>
                    <a:pt x="25153" y="28768"/>
                    <a:pt x="25131" y="28676"/>
                  </a:cubicBezTo>
                  <a:lnTo>
                    <a:pt x="25131" y="28676"/>
                  </a:lnTo>
                  <a:cubicBezTo>
                    <a:pt x="25198" y="28735"/>
                    <a:pt x="25219" y="28752"/>
                    <a:pt x="25257" y="28785"/>
                  </a:cubicBezTo>
                  <a:cubicBezTo>
                    <a:pt x="25312" y="28757"/>
                    <a:pt x="25365" y="28705"/>
                    <a:pt x="25428" y="28674"/>
                  </a:cubicBezTo>
                  <a:cubicBezTo>
                    <a:pt x="25497" y="28639"/>
                    <a:pt x="25575" y="28626"/>
                    <a:pt x="25646" y="28590"/>
                  </a:cubicBezTo>
                  <a:cubicBezTo>
                    <a:pt x="25820" y="28501"/>
                    <a:pt x="25915" y="28329"/>
                    <a:pt x="25808" y="28191"/>
                  </a:cubicBezTo>
                  <a:lnTo>
                    <a:pt x="25808" y="28191"/>
                  </a:lnTo>
                  <a:cubicBezTo>
                    <a:pt x="25804" y="28196"/>
                    <a:pt x="25800" y="28200"/>
                    <a:pt x="25796" y="28204"/>
                  </a:cubicBezTo>
                  <a:cubicBezTo>
                    <a:pt x="25794" y="28205"/>
                    <a:pt x="25791" y="28206"/>
                    <a:pt x="25789" y="28206"/>
                  </a:cubicBezTo>
                  <a:cubicBezTo>
                    <a:pt x="25779" y="28206"/>
                    <a:pt x="25769" y="28194"/>
                    <a:pt x="25790" y="28170"/>
                  </a:cubicBezTo>
                  <a:lnTo>
                    <a:pt x="25790" y="28170"/>
                  </a:lnTo>
                  <a:cubicBezTo>
                    <a:pt x="25797" y="28177"/>
                    <a:pt x="25803" y="28184"/>
                    <a:pt x="25808" y="28191"/>
                  </a:cubicBezTo>
                  <a:lnTo>
                    <a:pt x="25808" y="28191"/>
                  </a:lnTo>
                  <a:cubicBezTo>
                    <a:pt x="25822" y="28178"/>
                    <a:pt x="25834" y="28163"/>
                    <a:pt x="25846" y="28148"/>
                  </a:cubicBezTo>
                  <a:lnTo>
                    <a:pt x="25846" y="28148"/>
                  </a:lnTo>
                  <a:cubicBezTo>
                    <a:pt x="25830" y="28153"/>
                    <a:pt x="25811" y="28160"/>
                    <a:pt x="25790" y="28170"/>
                  </a:cubicBezTo>
                  <a:cubicBezTo>
                    <a:pt x="25782" y="28158"/>
                    <a:pt x="25824" y="28142"/>
                    <a:pt x="25866" y="28124"/>
                  </a:cubicBezTo>
                  <a:lnTo>
                    <a:pt x="25866" y="28124"/>
                  </a:lnTo>
                  <a:cubicBezTo>
                    <a:pt x="25859" y="28132"/>
                    <a:pt x="25853" y="28140"/>
                    <a:pt x="25846" y="28148"/>
                  </a:cubicBezTo>
                  <a:lnTo>
                    <a:pt x="25846" y="28148"/>
                  </a:lnTo>
                  <a:cubicBezTo>
                    <a:pt x="25868" y="28141"/>
                    <a:pt x="25886" y="28139"/>
                    <a:pt x="25901" y="28139"/>
                  </a:cubicBezTo>
                  <a:cubicBezTo>
                    <a:pt x="25989" y="28139"/>
                    <a:pt x="25991" y="28227"/>
                    <a:pt x="26047" y="28227"/>
                  </a:cubicBezTo>
                  <a:cubicBezTo>
                    <a:pt x="26055" y="28227"/>
                    <a:pt x="26064" y="28225"/>
                    <a:pt x="26074" y="28221"/>
                  </a:cubicBezTo>
                  <a:cubicBezTo>
                    <a:pt x="26261" y="28112"/>
                    <a:pt x="26249" y="27973"/>
                    <a:pt x="26236" y="27827"/>
                  </a:cubicBezTo>
                  <a:lnTo>
                    <a:pt x="26236" y="27827"/>
                  </a:lnTo>
                  <a:cubicBezTo>
                    <a:pt x="26343" y="27830"/>
                    <a:pt x="26447" y="27831"/>
                    <a:pt x="26552" y="27833"/>
                  </a:cubicBezTo>
                  <a:cubicBezTo>
                    <a:pt x="26581" y="27775"/>
                    <a:pt x="26599" y="27703"/>
                    <a:pt x="26614" y="27702"/>
                  </a:cubicBezTo>
                  <a:cubicBezTo>
                    <a:pt x="26842" y="27664"/>
                    <a:pt x="26923" y="27477"/>
                    <a:pt x="27008" y="27306"/>
                  </a:cubicBezTo>
                  <a:cubicBezTo>
                    <a:pt x="27058" y="27208"/>
                    <a:pt x="27101" y="27107"/>
                    <a:pt x="27151" y="26997"/>
                  </a:cubicBezTo>
                  <a:cubicBezTo>
                    <a:pt x="27215" y="26990"/>
                    <a:pt x="27286" y="26984"/>
                    <a:pt x="27355" y="26977"/>
                  </a:cubicBezTo>
                  <a:cubicBezTo>
                    <a:pt x="27363" y="26943"/>
                    <a:pt x="27367" y="26921"/>
                    <a:pt x="27371" y="26894"/>
                  </a:cubicBezTo>
                  <a:lnTo>
                    <a:pt x="27561" y="26878"/>
                  </a:lnTo>
                  <a:cubicBezTo>
                    <a:pt x="27516" y="26757"/>
                    <a:pt x="27645" y="26638"/>
                    <a:pt x="27613" y="26456"/>
                  </a:cubicBezTo>
                  <a:lnTo>
                    <a:pt x="27613" y="26456"/>
                  </a:lnTo>
                  <a:cubicBezTo>
                    <a:pt x="27707" y="26481"/>
                    <a:pt x="27766" y="26495"/>
                    <a:pt x="27855" y="26519"/>
                  </a:cubicBezTo>
                  <a:cubicBezTo>
                    <a:pt x="27852" y="26376"/>
                    <a:pt x="27851" y="26291"/>
                    <a:pt x="27850" y="26220"/>
                  </a:cubicBezTo>
                  <a:cubicBezTo>
                    <a:pt x="27926" y="26194"/>
                    <a:pt x="28003" y="26169"/>
                    <a:pt x="28097" y="26135"/>
                  </a:cubicBezTo>
                  <a:cubicBezTo>
                    <a:pt x="28050" y="26064"/>
                    <a:pt x="28020" y="26019"/>
                    <a:pt x="27988" y="25972"/>
                  </a:cubicBezTo>
                  <a:cubicBezTo>
                    <a:pt x="28025" y="25941"/>
                    <a:pt x="28050" y="25919"/>
                    <a:pt x="28081" y="25891"/>
                  </a:cubicBezTo>
                  <a:cubicBezTo>
                    <a:pt x="28091" y="25930"/>
                    <a:pt x="28097" y="25961"/>
                    <a:pt x="28104" y="25992"/>
                  </a:cubicBezTo>
                  <a:cubicBezTo>
                    <a:pt x="28145" y="25985"/>
                    <a:pt x="28186" y="25979"/>
                    <a:pt x="28223" y="25973"/>
                  </a:cubicBezTo>
                  <a:cubicBezTo>
                    <a:pt x="28231" y="25936"/>
                    <a:pt x="28236" y="25908"/>
                    <a:pt x="28247" y="25864"/>
                  </a:cubicBezTo>
                  <a:cubicBezTo>
                    <a:pt x="28301" y="25901"/>
                    <a:pt x="28347" y="25932"/>
                    <a:pt x="28394" y="25963"/>
                  </a:cubicBezTo>
                  <a:cubicBezTo>
                    <a:pt x="28425" y="25929"/>
                    <a:pt x="28447" y="25904"/>
                    <a:pt x="28472" y="25876"/>
                  </a:cubicBezTo>
                  <a:cubicBezTo>
                    <a:pt x="28438" y="25827"/>
                    <a:pt x="28407" y="25783"/>
                    <a:pt x="28370" y="25730"/>
                  </a:cubicBezTo>
                  <a:cubicBezTo>
                    <a:pt x="28419" y="25722"/>
                    <a:pt x="28450" y="25716"/>
                    <a:pt x="28478" y="25710"/>
                  </a:cubicBezTo>
                  <a:cubicBezTo>
                    <a:pt x="28487" y="25670"/>
                    <a:pt x="28497" y="25629"/>
                    <a:pt x="28509" y="25577"/>
                  </a:cubicBezTo>
                  <a:cubicBezTo>
                    <a:pt x="28590" y="25560"/>
                    <a:pt x="28659" y="25545"/>
                    <a:pt x="28728" y="25532"/>
                  </a:cubicBezTo>
                  <a:cubicBezTo>
                    <a:pt x="28731" y="25464"/>
                    <a:pt x="28732" y="25407"/>
                    <a:pt x="28734" y="25343"/>
                  </a:cubicBezTo>
                  <a:cubicBezTo>
                    <a:pt x="28779" y="25352"/>
                    <a:pt x="28822" y="25360"/>
                    <a:pt x="28853" y="25366"/>
                  </a:cubicBezTo>
                  <a:cubicBezTo>
                    <a:pt x="28910" y="25293"/>
                    <a:pt x="28962" y="25229"/>
                    <a:pt x="29016" y="25161"/>
                  </a:cubicBezTo>
                  <a:cubicBezTo>
                    <a:pt x="28781" y="25071"/>
                    <a:pt x="28773" y="25064"/>
                    <a:pt x="28650" y="24856"/>
                  </a:cubicBezTo>
                  <a:cubicBezTo>
                    <a:pt x="28803" y="24804"/>
                    <a:pt x="28943" y="24755"/>
                    <a:pt x="29068" y="24712"/>
                  </a:cubicBezTo>
                  <a:lnTo>
                    <a:pt x="29068" y="24712"/>
                  </a:lnTo>
                  <a:cubicBezTo>
                    <a:pt x="29147" y="24790"/>
                    <a:pt x="29034" y="24948"/>
                    <a:pt x="29165" y="24968"/>
                  </a:cubicBezTo>
                  <a:cubicBezTo>
                    <a:pt x="29193" y="24911"/>
                    <a:pt x="29216" y="24854"/>
                    <a:pt x="29246" y="24798"/>
                  </a:cubicBezTo>
                  <a:cubicBezTo>
                    <a:pt x="29296" y="24706"/>
                    <a:pt x="29309" y="24628"/>
                    <a:pt x="29241" y="24568"/>
                  </a:cubicBezTo>
                  <a:cubicBezTo>
                    <a:pt x="29237" y="24565"/>
                    <a:pt x="29253" y="24539"/>
                    <a:pt x="29260" y="24523"/>
                  </a:cubicBezTo>
                  <a:cubicBezTo>
                    <a:pt x="29303" y="24530"/>
                    <a:pt x="29344" y="24537"/>
                    <a:pt x="29393" y="24546"/>
                  </a:cubicBezTo>
                  <a:cubicBezTo>
                    <a:pt x="29455" y="24355"/>
                    <a:pt x="29411" y="24228"/>
                    <a:pt x="29353" y="24111"/>
                  </a:cubicBezTo>
                  <a:cubicBezTo>
                    <a:pt x="29318" y="24037"/>
                    <a:pt x="29288" y="23963"/>
                    <a:pt x="29391" y="23868"/>
                  </a:cubicBezTo>
                  <a:cubicBezTo>
                    <a:pt x="29472" y="23932"/>
                    <a:pt x="29475" y="24101"/>
                    <a:pt x="29596" y="24101"/>
                  </a:cubicBezTo>
                  <a:cubicBezTo>
                    <a:pt x="29609" y="24101"/>
                    <a:pt x="29624" y="24099"/>
                    <a:pt x="29640" y="24094"/>
                  </a:cubicBezTo>
                  <a:cubicBezTo>
                    <a:pt x="29666" y="24053"/>
                    <a:pt x="29693" y="24013"/>
                    <a:pt x="29719" y="23972"/>
                  </a:cubicBezTo>
                  <a:cubicBezTo>
                    <a:pt x="29677" y="23862"/>
                    <a:pt x="29671" y="23749"/>
                    <a:pt x="29764" y="23582"/>
                  </a:cubicBezTo>
                  <a:cubicBezTo>
                    <a:pt x="29806" y="23657"/>
                    <a:pt x="29830" y="23716"/>
                    <a:pt x="29868" y="23757"/>
                  </a:cubicBezTo>
                  <a:cubicBezTo>
                    <a:pt x="29870" y="23760"/>
                    <a:pt x="29874" y="23761"/>
                    <a:pt x="29878" y="23761"/>
                  </a:cubicBezTo>
                  <a:cubicBezTo>
                    <a:pt x="29899" y="23761"/>
                    <a:pt x="29940" y="23739"/>
                    <a:pt x="29978" y="23727"/>
                  </a:cubicBezTo>
                  <a:cubicBezTo>
                    <a:pt x="29950" y="23662"/>
                    <a:pt x="29931" y="23619"/>
                    <a:pt x="29917" y="23585"/>
                  </a:cubicBezTo>
                  <a:cubicBezTo>
                    <a:pt x="29946" y="23521"/>
                    <a:pt x="29973" y="23462"/>
                    <a:pt x="30030" y="23337"/>
                  </a:cubicBezTo>
                  <a:lnTo>
                    <a:pt x="30030" y="23337"/>
                  </a:lnTo>
                  <a:cubicBezTo>
                    <a:pt x="29921" y="23398"/>
                    <a:pt x="29872" y="23425"/>
                    <a:pt x="29824" y="23453"/>
                  </a:cubicBezTo>
                  <a:cubicBezTo>
                    <a:pt x="29803" y="23401"/>
                    <a:pt x="29783" y="23346"/>
                    <a:pt x="29758" y="23281"/>
                  </a:cubicBezTo>
                  <a:lnTo>
                    <a:pt x="29758" y="23281"/>
                  </a:lnTo>
                  <a:cubicBezTo>
                    <a:pt x="29874" y="23297"/>
                    <a:pt x="29978" y="23312"/>
                    <a:pt x="30089" y="23328"/>
                  </a:cubicBezTo>
                  <a:cubicBezTo>
                    <a:pt x="30106" y="23168"/>
                    <a:pt x="30121" y="23029"/>
                    <a:pt x="30136" y="22901"/>
                  </a:cubicBezTo>
                  <a:cubicBezTo>
                    <a:pt x="30195" y="22860"/>
                    <a:pt x="30245" y="22832"/>
                    <a:pt x="30292" y="22794"/>
                  </a:cubicBezTo>
                  <a:cubicBezTo>
                    <a:pt x="30276" y="22703"/>
                    <a:pt x="30259" y="22617"/>
                    <a:pt x="30246" y="22541"/>
                  </a:cubicBezTo>
                  <a:cubicBezTo>
                    <a:pt x="30186" y="22501"/>
                    <a:pt x="30133" y="22466"/>
                    <a:pt x="30105" y="22447"/>
                  </a:cubicBezTo>
                  <a:cubicBezTo>
                    <a:pt x="30145" y="22411"/>
                    <a:pt x="30187" y="22372"/>
                    <a:pt x="30220" y="22344"/>
                  </a:cubicBezTo>
                  <a:cubicBezTo>
                    <a:pt x="30296" y="22451"/>
                    <a:pt x="30358" y="22538"/>
                    <a:pt x="30426" y="22635"/>
                  </a:cubicBezTo>
                  <a:cubicBezTo>
                    <a:pt x="30449" y="22586"/>
                    <a:pt x="30462" y="22557"/>
                    <a:pt x="30479" y="22523"/>
                  </a:cubicBezTo>
                  <a:cubicBezTo>
                    <a:pt x="30434" y="22483"/>
                    <a:pt x="30393" y="22448"/>
                    <a:pt x="30371" y="22429"/>
                  </a:cubicBezTo>
                  <a:cubicBezTo>
                    <a:pt x="30374" y="22358"/>
                    <a:pt x="30380" y="22316"/>
                    <a:pt x="30373" y="22279"/>
                  </a:cubicBezTo>
                  <a:cubicBezTo>
                    <a:pt x="30368" y="22254"/>
                    <a:pt x="30346" y="22238"/>
                    <a:pt x="30333" y="22220"/>
                  </a:cubicBezTo>
                  <a:cubicBezTo>
                    <a:pt x="30377" y="22183"/>
                    <a:pt x="30395" y="22169"/>
                    <a:pt x="30458" y="22116"/>
                  </a:cubicBezTo>
                  <a:lnTo>
                    <a:pt x="30458" y="22116"/>
                  </a:lnTo>
                  <a:cubicBezTo>
                    <a:pt x="30298" y="22120"/>
                    <a:pt x="30190" y="22123"/>
                    <a:pt x="30074" y="22127"/>
                  </a:cubicBezTo>
                  <a:cubicBezTo>
                    <a:pt x="30084" y="22079"/>
                    <a:pt x="30090" y="22048"/>
                    <a:pt x="30102" y="21996"/>
                  </a:cubicBezTo>
                  <a:cubicBezTo>
                    <a:pt x="30214" y="22004"/>
                    <a:pt x="30320" y="22011"/>
                    <a:pt x="30426" y="22018"/>
                  </a:cubicBezTo>
                  <a:lnTo>
                    <a:pt x="30476" y="21923"/>
                  </a:lnTo>
                  <a:cubicBezTo>
                    <a:pt x="30445" y="21905"/>
                    <a:pt x="30414" y="21889"/>
                    <a:pt x="30380" y="21871"/>
                  </a:cubicBezTo>
                  <a:lnTo>
                    <a:pt x="30379" y="21871"/>
                  </a:lnTo>
                  <a:cubicBezTo>
                    <a:pt x="30405" y="21820"/>
                    <a:pt x="30421" y="21792"/>
                    <a:pt x="30437" y="21758"/>
                  </a:cubicBezTo>
                  <a:cubicBezTo>
                    <a:pt x="30495" y="21774"/>
                    <a:pt x="30546" y="21790"/>
                    <a:pt x="30598" y="21807"/>
                  </a:cubicBezTo>
                  <a:cubicBezTo>
                    <a:pt x="30617" y="21677"/>
                    <a:pt x="30635" y="21562"/>
                    <a:pt x="30654" y="21443"/>
                  </a:cubicBezTo>
                  <a:lnTo>
                    <a:pt x="30654" y="21443"/>
                  </a:lnTo>
                  <a:cubicBezTo>
                    <a:pt x="30560" y="21468"/>
                    <a:pt x="30486" y="21487"/>
                    <a:pt x="30405" y="21509"/>
                  </a:cubicBezTo>
                  <a:cubicBezTo>
                    <a:pt x="30398" y="21308"/>
                    <a:pt x="30608" y="21287"/>
                    <a:pt x="30607" y="21137"/>
                  </a:cubicBezTo>
                  <a:lnTo>
                    <a:pt x="30607" y="21137"/>
                  </a:lnTo>
                  <a:cubicBezTo>
                    <a:pt x="30742" y="21150"/>
                    <a:pt x="30857" y="21162"/>
                    <a:pt x="30970" y="21174"/>
                  </a:cubicBezTo>
                  <a:lnTo>
                    <a:pt x="30983" y="21136"/>
                  </a:lnTo>
                  <a:lnTo>
                    <a:pt x="30736" y="21021"/>
                  </a:lnTo>
                  <a:lnTo>
                    <a:pt x="30780" y="20980"/>
                  </a:lnTo>
                  <a:cubicBezTo>
                    <a:pt x="30755" y="20915"/>
                    <a:pt x="30730" y="20850"/>
                    <a:pt x="30715" y="20809"/>
                  </a:cubicBezTo>
                  <a:cubicBezTo>
                    <a:pt x="30799" y="20772"/>
                    <a:pt x="30889" y="20736"/>
                    <a:pt x="31011" y="20684"/>
                  </a:cubicBezTo>
                  <a:cubicBezTo>
                    <a:pt x="30974" y="20621"/>
                    <a:pt x="30944" y="20569"/>
                    <a:pt x="30921" y="20531"/>
                  </a:cubicBezTo>
                  <a:cubicBezTo>
                    <a:pt x="31002" y="20469"/>
                    <a:pt x="31060" y="20424"/>
                    <a:pt x="31119" y="20381"/>
                  </a:cubicBezTo>
                  <a:cubicBezTo>
                    <a:pt x="31089" y="20313"/>
                    <a:pt x="31067" y="20265"/>
                    <a:pt x="31047" y="20215"/>
                  </a:cubicBezTo>
                  <a:lnTo>
                    <a:pt x="31026" y="20112"/>
                  </a:lnTo>
                  <a:lnTo>
                    <a:pt x="31099" y="20082"/>
                  </a:lnTo>
                  <a:cubicBezTo>
                    <a:pt x="31083" y="20018"/>
                    <a:pt x="31067" y="19953"/>
                    <a:pt x="31051" y="19891"/>
                  </a:cubicBezTo>
                  <a:cubicBezTo>
                    <a:pt x="30992" y="19913"/>
                    <a:pt x="30961" y="19925"/>
                    <a:pt x="30914" y="19941"/>
                  </a:cubicBezTo>
                  <a:cubicBezTo>
                    <a:pt x="30944" y="19865"/>
                    <a:pt x="30969" y="19815"/>
                    <a:pt x="30986" y="19756"/>
                  </a:cubicBezTo>
                  <a:cubicBezTo>
                    <a:pt x="30998" y="19757"/>
                    <a:pt x="31010" y="19758"/>
                    <a:pt x="31021" y="19758"/>
                  </a:cubicBezTo>
                  <a:cubicBezTo>
                    <a:pt x="31189" y="19758"/>
                    <a:pt x="31321" y="19613"/>
                    <a:pt x="31488" y="19548"/>
                  </a:cubicBezTo>
                  <a:cubicBezTo>
                    <a:pt x="31454" y="19441"/>
                    <a:pt x="31429" y="19361"/>
                    <a:pt x="31407" y="19288"/>
                  </a:cubicBezTo>
                  <a:cubicBezTo>
                    <a:pt x="31448" y="19242"/>
                    <a:pt x="31475" y="19214"/>
                    <a:pt x="31538" y="19145"/>
                  </a:cubicBezTo>
                  <a:lnTo>
                    <a:pt x="31538" y="19145"/>
                  </a:lnTo>
                  <a:cubicBezTo>
                    <a:pt x="31448" y="19158"/>
                    <a:pt x="31401" y="19166"/>
                    <a:pt x="31358" y="19172"/>
                  </a:cubicBezTo>
                  <a:cubicBezTo>
                    <a:pt x="31322" y="19129"/>
                    <a:pt x="31285" y="19086"/>
                    <a:pt x="31258" y="19054"/>
                  </a:cubicBezTo>
                  <a:cubicBezTo>
                    <a:pt x="31267" y="18963"/>
                    <a:pt x="31275" y="18882"/>
                    <a:pt x="31289" y="18732"/>
                  </a:cubicBezTo>
                  <a:cubicBezTo>
                    <a:pt x="31330" y="18845"/>
                    <a:pt x="31351" y="18901"/>
                    <a:pt x="31366" y="18944"/>
                  </a:cubicBezTo>
                  <a:cubicBezTo>
                    <a:pt x="31433" y="18939"/>
                    <a:pt x="31504" y="18933"/>
                    <a:pt x="31575" y="18929"/>
                  </a:cubicBezTo>
                  <a:cubicBezTo>
                    <a:pt x="31566" y="18758"/>
                    <a:pt x="31566" y="18760"/>
                    <a:pt x="31664" y="18598"/>
                  </a:cubicBezTo>
                  <a:lnTo>
                    <a:pt x="31664" y="18598"/>
                  </a:lnTo>
                  <a:cubicBezTo>
                    <a:pt x="31606" y="18607"/>
                    <a:pt x="31557" y="18614"/>
                    <a:pt x="31506" y="18623"/>
                  </a:cubicBezTo>
                  <a:cubicBezTo>
                    <a:pt x="31523" y="18558"/>
                    <a:pt x="31541" y="18496"/>
                    <a:pt x="31558" y="18440"/>
                  </a:cubicBezTo>
                  <a:lnTo>
                    <a:pt x="31667" y="18440"/>
                  </a:lnTo>
                  <a:cubicBezTo>
                    <a:pt x="31697" y="18309"/>
                    <a:pt x="31701" y="18177"/>
                    <a:pt x="31716" y="18081"/>
                  </a:cubicBezTo>
                  <a:cubicBezTo>
                    <a:pt x="31675" y="17996"/>
                    <a:pt x="31641" y="17926"/>
                    <a:pt x="31604" y="17858"/>
                  </a:cubicBezTo>
                  <a:cubicBezTo>
                    <a:pt x="31588" y="17842"/>
                    <a:pt x="31576" y="17823"/>
                    <a:pt x="31564" y="17802"/>
                  </a:cubicBezTo>
                  <a:lnTo>
                    <a:pt x="31585" y="17784"/>
                  </a:lnTo>
                  <a:lnTo>
                    <a:pt x="31614" y="17850"/>
                  </a:lnTo>
                  <a:cubicBezTo>
                    <a:pt x="31610" y="17853"/>
                    <a:pt x="31606" y="17857"/>
                    <a:pt x="31604" y="17858"/>
                  </a:cubicBezTo>
                  <a:lnTo>
                    <a:pt x="31604" y="17858"/>
                  </a:lnTo>
                  <a:cubicBezTo>
                    <a:pt x="31701" y="17847"/>
                    <a:pt x="31747" y="17780"/>
                    <a:pt x="31759" y="17670"/>
                  </a:cubicBezTo>
                  <a:lnTo>
                    <a:pt x="31759" y="17670"/>
                  </a:lnTo>
                  <a:cubicBezTo>
                    <a:pt x="31725" y="17684"/>
                    <a:pt x="31692" y="17699"/>
                    <a:pt x="31647" y="17720"/>
                  </a:cubicBezTo>
                  <a:cubicBezTo>
                    <a:pt x="31651" y="17650"/>
                    <a:pt x="31654" y="17584"/>
                    <a:pt x="31657" y="17521"/>
                  </a:cubicBezTo>
                  <a:cubicBezTo>
                    <a:pt x="31625" y="17499"/>
                    <a:pt x="31594" y="17478"/>
                    <a:pt x="31556" y="17450"/>
                  </a:cubicBezTo>
                  <a:cubicBezTo>
                    <a:pt x="31598" y="17421"/>
                    <a:pt x="31631" y="17397"/>
                    <a:pt x="31666" y="17372"/>
                  </a:cubicBezTo>
                  <a:cubicBezTo>
                    <a:pt x="31685" y="17394"/>
                    <a:pt x="31710" y="17422"/>
                    <a:pt x="31735" y="17452"/>
                  </a:cubicBezTo>
                  <a:cubicBezTo>
                    <a:pt x="31801" y="17424"/>
                    <a:pt x="31863" y="17399"/>
                    <a:pt x="31935" y="17369"/>
                  </a:cubicBezTo>
                  <a:cubicBezTo>
                    <a:pt x="31882" y="17284"/>
                    <a:pt x="31840" y="17215"/>
                    <a:pt x="31795" y="17144"/>
                  </a:cubicBezTo>
                  <a:cubicBezTo>
                    <a:pt x="31754" y="17175"/>
                    <a:pt x="31729" y="17194"/>
                    <a:pt x="31706" y="17212"/>
                  </a:cubicBezTo>
                  <a:cubicBezTo>
                    <a:pt x="31678" y="17234"/>
                    <a:pt x="31653" y="17256"/>
                    <a:pt x="31606" y="17296"/>
                  </a:cubicBezTo>
                  <a:cubicBezTo>
                    <a:pt x="31642" y="17119"/>
                    <a:pt x="31735" y="17022"/>
                    <a:pt x="31885" y="17003"/>
                  </a:cubicBezTo>
                  <a:cubicBezTo>
                    <a:pt x="31828" y="16950"/>
                    <a:pt x="31775" y="16903"/>
                    <a:pt x="31726" y="16859"/>
                  </a:cubicBezTo>
                  <a:cubicBezTo>
                    <a:pt x="31678" y="16885"/>
                    <a:pt x="31636" y="16907"/>
                    <a:pt x="31572" y="16941"/>
                  </a:cubicBezTo>
                  <a:cubicBezTo>
                    <a:pt x="31570" y="16841"/>
                    <a:pt x="31457" y="16804"/>
                    <a:pt x="31548" y="16700"/>
                  </a:cubicBezTo>
                  <a:lnTo>
                    <a:pt x="31548" y="16700"/>
                  </a:lnTo>
                  <a:cubicBezTo>
                    <a:pt x="31586" y="16732"/>
                    <a:pt x="31620" y="16763"/>
                    <a:pt x="31664" y="16806"/>
                  </a:cubicBezTo>
                  <a:cubicBezTo>
                    <a:pt x="31697" y="16716"/>
                    <a:pt x="31707" y="16647"/>
                    <a:pt x="31734" y="16554"/>
                  </a:cubicBezTo>
                  <a:cubicBezTo>
                    <a:pt x="31756" y="16632"/>
                    <a:pt x="31769" y="16678"/>
                    <a:pt x="31797" y="16776"/>
                  </a:cubicBezTo>
                  <a:cubicBezTo>
                    <a:pt x="31809" y="16632"/>
                    <a:pt x="31817" y="16545"/>
                    <a:pt x="31822" y="16493"/>
                  </a:cubicBezTo>
                  <a:cubicBezTo>
                    <a:pt x="31775" y="16426"/>
                    <a:pt x="31745" y="16385"/>
                    <a:pt x="31710" y="16334"/>
                  </a:cubicBezTo>
                  <a:cubicBezTo>
                    <a:pt x="31770" y="16306"/>
                    <a:pt x="31809" y="16288"/>
                    <a:pt x="31863" y="16263"/>
                  </a:cubicBezTo>
                  <a:cubicBezTo>
                    <a:pt x="31728" y="16179"/>
                    <a:pt x="31847" y="16114"/>
                    <a:pt x="31856" y="16054"/>
                  </a:cubicBezTo>
                  <a:cubicBezTo>
                    <a:pt x="31791" y="15991"/>
                    <a:pt x="31731" y="15931"/>
                    <a:pt x="31672" y="15872"/>
                  </a:cubicBezTo>
                  <a:cubicBezTo>
                    <a:pt x="31656" y="15913"/>
                    <a:pt x="31641" y="15953"/>
                    <a:pt x="31622" y="16000"/>
                  </a:cubicBezTo>
                  <a:cubicBezTo>
                    <a:pt x="31570" y="15986"/>
                    <a:pt x="31523" y="15975"/>
                    <a:pt x="31413" y="15947"/>
                  </a:cubicBezTo>
                  <a:cubicBezTo>
                    <a:pt x="31513" y="15882"/>
                    <a:pt x="31564" y="15848"/>
                    <a:pt x="31604" y="15823"/>
                  </a:cubicBezTo>
                  <a:cubicBezTo>
                    <a:pt x="31584" y="15702"/>
                    <a:pt x="31566" y="15608"/>
                    <a:pt x="31548" y="15510"/>
                  </a:cubicBezTo>
                  <a:cubicBezTo>
                    <a:pt x="31501" y="15497"/>
                    <a:pt x="31450" y="15482"/>
                    <a:pt x="31392" y="15464"/>
                  </a:cubicBezTo>
                  <a:cubicBezTo>
                    <a:pt x="31423" y="15377"/>
                    <a:pt x="31451" y="15304"/>
                    <a:pt x="31504" y="15158"/>
                  </a:cubicBezTo>
                  <a:lnTo>
                    <a:pt x="31504" y="15158"/>
                  </a:lnTo>
                  <a:cubicBezTo>
                    <a:pt x="31375" y="15245"/>
                    <a:pt x="31305" y="15291"/>
                    <a:pt x="31236" y="15338"/>
                  </a:cubicBezTo>
                  <a:cubicBezTo>
                    <a:pt x="31220" y="15574"/>
                    <a:pt x="31166" y="15791"/>
                    <a:pt x="30983" y="15926"/>
                  </a:cubicBezTo>
                  <a:cubicBezTo>
                    <a:pt x="30960" y="15900"/>
                    <a:pt x="30944" y="15882"/>
                    <a:pt x="30905" y="15839"/>
                  </a:cubicBezTo>
                  <a:cubicBezTo>
                    <a:pt x="30899" y="15908"/>
                    <a:pt x="30895" y="15950"/>
                    <a:pt x="30892" y="15989"/>
                  </a:cubicBezTo>
                  <a:cubicBezTo>
                    <a:pt x="30963" y="16082"/>
                    <a:pt x="30954" y="16182"/>
                    <a:pt x="30870" y="16257"/>
                  </a:cubicBezTo>
                  <a:cubicBezTo>
                    <a:pt x="30867" y="16289"/>
                    <a:pt x="30864" y="16323"/>
                    <a:pt x="30861" y="16360"/>
                  </a:cubicBezTo>
                  <a:cubicBezTo>
                    <a:pt x="30821" y="16375"/>
                    <a:pt x="30782" y="16391"/>
                    <a:pt x="30751" y="16403"/>
                  </a:cubicBezTo>
                  <a:cubicBezTo>
                    <a:pt x="30767" y="16454"/>
                    <a:pt x="30782" y="16501"/>
                    <a:pt x="30792" y="16537"/>
                  </a:cubicBezTo>
                  <a:cubicBezTo>
                    <a:pt x="30720" y="16581"/>
                    <a:pt x="30663" y="16616"/>
                    <a:pt x="30605" y="16651"/>
                  </a:cubicBezTo>
                  <a:lnTo>
                    <a:pt x="30545" y="16726"/>
                  </a:lnTo>
                  <a:cubicBezTo>
                    <a:pt x="30596" y="16750"/>
                    <a:pt x="30648" y="16774"/>
                    <a:pt x="30739" y="16816"/>
                  </a:cubicBezTo>
                  <a:cubicBezTo>
                    <a:pt x="30618" y="16822"/>
                    <a:pt x="30564" y="16825"/>
                    <a:pt x="30502" y="16828"/>
                  </a:cubicBezTo>
                  <a:cubicBezTo>
                    <a:pt x="30487" y="16910"/>
                    <a:pt x="30473" y="16982"/>
                    <a:pt x="30461" y="17050"/>
                  </a:cubicBezTo>
                  <a:cubicBezTo>
                    <a:pt x="30424" y="17055"/>
                    <a:pt x="30396" y="17057"/>
                    <a:pt x="30358" y="17062"/>
                  </a:cubicBezTo>
                  <a:cubicBezTo>
                    <a:pt x="30323" y="17275"/>
                    <a:pt x="30118" y="17418"/>
                    <a:pt x="30133" y="17645"/>
                  </a:cubicBezTo>
                  <a:cubicBezTo>
                    <a:pt x="30191" y="17641"/>
                    <a:pt x="30239" y="17638"/>
                    <a:pt x="30321" y="17582"/>
                  </a:cubicBezTo>
                  <a:lnTo>
                    <a:pt x="30321" y="17582"/>
                  </a:lnTo>
                  <a:cubicBezTo>
                    <a:pt x="30322" y="17592"/>
                    <a:pt x="30323" y="17602"/>
                    <a:pt x="30324" y="17612"/>
                  </a:cubicBezTo>
                  <a:lnTo>
                    <a:pt x="30324" y="17612"/>
                  </a:lnTo>
                  <a:cubicBezTo>
                    <a:pt x="30331" y="17597"/>
                    <a:pt x="30339" y="17581"/>
                    <a:pt x="30348" y="17562"/>
                  </a:cubicBezTo>
                  <a:lnTo>
                    <a:pt x="30348" y="17562"/>
                  </a:lnTo>
                  <a:cubicBezTo>
                    <a:pt x="30338" y="17569"/>
                    <a:pt x="30329" y="17576"/>
                    <a:pt x="30321" y="17582"/>
                  </a:cubicBezTo>
                  <a:lnTo>
                    <a:pt x="30321" y="17582"/>
                  </a:lnTo>
                  <a:cubicBezTo>
                    <a:pt x="30320" y="17569"/>
                    <a:pt x="30319" y="17556"/>
                    <a:pt x="30320" y="17543"/>
                  </a:cubicBezTo>
                  <a:cubicBezTo>
                    <a:pt x="30320" y="17539"/>
                    <a:pt x="30325" y="17535"/>
                    <a:pt x="30330" y="17535"/>
                  </a:cubicBezTo>
                  <a:cubicBezTo>
                    <a:pt x="30337" y="17535"/>
                    <a:pt x="30346" y="17542"/>
                    <a:pt x="30348" y="17562"/>
                  </a:cubicBez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48" y="17562"/>
                    <a:pt x="30348" y="17562"/>
                    <a:pt x="30348" y="17562"/>
                  </a:cubicBezTo>
                  <a:lnTo>
                    <a:pt x="30348" y="17562"/>
                  </a:lnTo>
                  <a:cubicBezTo>
                    <a:pt x="30361" y="17565"/>
                    <a:pt x="30345" y="17602"/>
                    <a:pt x="30327" y="17639"/>
                  </a:cubicBezTo>
                  <a:cubicBezTo>
                    <a:pt x="30326" y="17630"/>
                    <a:pt x="30325" y="17621"/>
                    <a:pt x="30324" y="17612"/>
                  </a:cubicBezTo>
                  <a:lnTo>
                    <a:pt x="30324" y="17612"/>
                  </a:lnTo>
                  <a:cubicBezTo>
                    <a:pt x="30291" y="17686"/>
                    <a:pt x="30285" y="17718"/>
                    <a:pt x="30280" y="17745"/>
                  </a:cubicBezTo>
                  <a:cubicBezTo>
                    <a:pt x="30226" y="17750"/>
                    <a:pt x="30193" y="17755"/>
                    <a:pt x="30148" y="17762"/>
                  </a:cubicBezTo>
                  <a:cubicBezTo>
                    <a:pt x="30192" y="17800"/>
                    <a:pt x="30224" y="17828"/>
                    <a:pt x="30279" y="17877"/>
                  </a:cubicBezTo>
                  <a:cubicBezTo>
                    <a:pt x="30198" y="17871"/>
                    <a:pt x="30145" y="17867"/>
                    <a:pt x="30073" y="17862"/>
                  </a:cubicBezTo>
                  <a:cubicBezTo>
                    <a:pt x="30068" y="18143"/>
                    <a:pt x="30009" y="18407"/>
                    <a:pt x="29983" y="18670"/>
                  </a:cubicBezTo>
                  <a:cubicBezTo>
                    <a:pt x="30023" y="18702"/>
                    <a:pt x="30050" y="18724"/>
                    <a:pt x="30096" y="18760"/>
                  </a:cubicBezTo>
                  <a:cubicBezTo>
                    <a:pt x="30030" y="18817"/>
                    <a:pt x="29973" y="18866"/>
                    <a:pt x="29915" y="18914"/>
                  </a:cubicBezTo>
                  <a:cubicBezTo>
                    <a:pt x="29943" y="18942"/>
                    <a:pt x="29971" y="18970"/>
                    <a:pt x="30009" y="19008"/>
                  </a:cubicBezTo>
                  <a:cubicBezTo>
                    <a:pt x="29953" y="19013"/>
                    <a:pt x="29918" y="19017"/>
                    <a:pt x="29852" y="19023"/>
                  </a:cubicBezTo>
                  <a:cubicBezTo>
                    <a:pt x="29940" y="19132"/>
                    <a:pt x="30015" y="19223"/>
                    <a:pt x="30081" y="19304"/>
                  </a:cubicBezTo>
                  <a:cubicBezTo>
                    <a:pt x="30095" y="19517"/>
                    <a:pt x="29915" y="19460"/>
                    <a:pt x="29803" y="19541"/>
                  </a:cubicBezTo>
                  <a:cubicBezTo>
                    <a:pt x="29846" y="19589"/>
                    <a:pt x="29874" y="19620"/>
                    <a:pt x="29909" y="19659"/>
                  </a:cubicBezTo>
                  <a:cubicBezTo>
                    <a:pt x="29862" y="19666"/>
                    <a:pt x="29821" y="19672"/>
                    <a:pt x="29821" y="19672"/>
                  </a:cubicBezTo>
                  <a:cubicBezTo>
                    <a:pt x="29722" y="19765"/>
                    <a:pt x="29652" y="19831"/>
                    <a:pt x="29578" y="19900"/>
                  </a:cubicBezTo>
                  <a:cubicBezTo>
                    <a:pt x="29593" y="19913"/>
                    <a:pt x="29618" y="19938"/>
                    <a:pt x="29650" y="19969"/>
                  </a:cubicBezTo>
                  <a:cubicBezTo>
                    <a:pt x="29631" y="20013"/>
                    <a:pt x="29612" y="20060"/>
                    <a:pt x="29566" y="20172"/>
                  </a:cubicBezTo>
                  <a:cubicBezTo>
                    <a:pt x="29558" y="20172"/>
                    <a:pt x="29500" y="20169"/>
                    <a:pt x="29478" y="20168"/>
                  </a:cubicBezTo>
                  <a:cubicBezTo>
                    <a:pt x="29456" y="20307"/>
                    <a:pt x="29434" y="20440"/>
                    <a:pt x="29413" y="20568"/>
                  </a:cubicBezTo>
                  <a:cubicBezTo>
                    <a:pt x="29403" y="20631"/>
                    <a:pt x="29391" y="20694"/>
                    <a:pt x="29381" y="20758"/>
                  </a:cubicBezTo>
                  <a:lnTo>
                    <a:pt x="29333" y="20940"/>
                  </a:lnTo>
                  <a:cubicBezTo>
                    <a:pt x="29368" y="20962"/>
                    <a:pt x="29406" y="20987"/>
                    <a:pt x="29446" y="21012"/>
                  </a:cubicBezTo>
                  <a:cubicBezTo>
                    <a:pt x="29422" y="21077"/>
                    <a:pt x="29402" y="21134"/>
                    <a:pt x="29388" y="21174"/>
                  </a:cubicBezTo>
                  <a:cubicBezTo>
                    <a:pt x="29421" y="21215"/>
                    <a:pt x="29441" y="21242"/>
                    <a:pt x="29477" y="21289"/>
                  </a:cubicBezTo>
                  <a:cubicBezTo>
                    <a:pt x="29405" y="21326"/>
                    <a:pt x="29353" y="21351"/>
                    <a:pt x="29299" y="21377"/>
                  </a:cubicBezTo>
                  <a:cubicBezTo>
                    <a:pt x="29308" y="21271"/>
                    <a:pt x="29315" y="21175"/>
                    <a:pt x="29324" y="21074"/>
                  </a:cubicBezTo>
                  <a:lnTo>
                    <a:pt x="29241" y="21074"/>
                  </a:lnTo>
                  <a:cubicBezTo>
                    <a:pt x="29209" y="21170"/>
                    <a:pt x="29193" y="21311"/>
                    <a:pt x="29149" y="21327"/>
                  </a:cubicBezTo>
                  <a:cubicBezTo>
                    <a:pt x="29037" y="21367"/>
                    <a:pt x="29144" y="21508"/>
                    <a:pt x="29022" y="21534"/>
                  </a:cubicBezTo>
                  <a:cubicBezTo>
                    <a:pt x="28975" y="21543"/>
                    <a:pt x="29029" y="21713"/>
                    <a:pt x="28916" y="21713"/>
                  </a:cubicBezTo>
                  <a:cubicBezTo>
                    <a:pt x="28914" y="21713"/>
                    <a:pt x="28911" y="21713"/>
                    <a:pt x="28909" y="21712"/>
                  </a:cubicBezTo>
                  <a:cubicBezTo>
                    <a:pt x="28900" y="21815"/>
                    <a:pt x="28891" y="21914"/>
                    <a:pt x="28882" y="22013"/>
                  </a:cubicBezTo>
                  <a:cubicBezTo>
                    <a:pt x="28803" y="22073"/>
                    <a:pt x="28720" y="22119"/>
                    <a:pt x="28644" y="22170"/>
                  </a:cubicBezTo>
                  <a:lnTo>
                    <a:pt x="28644" y="22273"/>
                  </a:lnTo>
                  <a:cubicBezTo>
                    <a:pt x="28592" y="22301"/>
                    <a:pt x="28550" y="22326"/>
                    <a:pt x="28504" y="22352"/>
                  </a:cubicBezTo>
                  <a:cubicBezTo>
                    <a:pt x="28503" y="22392"/>
                    <a:pt x="28500" y="22429"/>
                    <a:pt x="28498" y="22466"/>
                  </a:cubicBezTo>
                  <a:cubicBezTo>
                    <a:pt x="28456" y="22461"/>
                    <a:pt x="28413" y="22457"/>
                    <a:pt x="28363" y="22451"/>
                  </a:cubicBezTo>
                  <a:cubicBezTo>
                    <a:pt x="28353" y="22511"/>
                    <a:pt x="28345" y="22555"/>
                    <a:pt x="28339" y="22594"/>
                  </a:cubicBezTo>
                  <a:cubicBezTo>
                    <a:pt x="28306" y="22608"/>
                    <a:pt x="28279" y="22620"/>
                    <a:pt x="28241" y="22636"/>
                  </a:cubicBezTo>
                  <a:cubicBezTo>
                    <a:pt x="28234" y="22756"/>
                    <a:pt x="28225" y="22873"/>
                    <a:pt x="28217" y="22989"/>
                  </a:cubicBezTo>
                  <a:cubicBezTo>
                    <a:pt x="28198" y="22997"/>
                    <a:pt x="28175" y="23006"/>
                    <a:pt x="28151" y="23014"/>
                  </a:cubicBezTo>
                  <a:cubicBezTo>
                    <a:pt x="28156" y="23044"/>
                    <a:pt x="28157" y="23065"/>
                    <a:pt x="28160" y="23085"/>
                  </a:cubicBezTo>
                  <a:cubicBezTo>
                    <a:pt x="28128" y="23101"/>
                    <a:pt x="28095" y="23117"/>
                    <a:pt x="28060" y="23134"/>
                  </a:cubicBezTo>
                  <a:cubicBezTo>
                    <a:pt x="28045" y="23238"/>
                    <a:pt x="28016" y="23328"/>
                    <a:pt x="27992" y="23429"/>
                  </a:cubicBezTo>
                  <a:cubicBezTo>
                    <a:pt x="27954" y="23443"/>
                    <a:pt x="27916" y="23456"/>
                    <a:pt x="27861" y="23475"/>
                  </a:cubicBezTo>
                  <a:cubicBezTo>
                    <a:pt x="27854" y="23707"/>
                    <a:pt x="27617" y="23822"/>
                    <a:pt x="27521" y="24019"/>
                  </a:cubicBezTo>
                  <a:cubicBezTo>
                    <a:pt x="27523" y="24072"/>
                    <a:pt x="27524" y="24124"/>
                    <a:pt x="27526" y="24156"/>
                  </a:cubicBezTo>
                  <a:cubicBezTo>
                    <a:pt x="27463" y="24203"/>
                    <a:pt x="27408" y="24244"/>
                    <a:pt x="27358" y="24281"/>
                  </a:cubicBezTo>
                  <a:cubicBezTo>
                    <a:pt x="27374" y="24458"/>
                    <a:pt x="27304" y="24578"/>
                    <a:pt x="27214" y="24720"/>
                  </a:cubicBezTo>
                  <a:cubicBezTo>
                    <a:pt x="27148" y="24820"/>
                    <a:pt x="27009" y="24848"/>
                    <a:pt x="26996" y="24937"/>
                  </a:cubicBezTo>
                  <a:cubicBezTo>
                    <a:pt x="26973" y="25089"/>
                    <a:pt x="26840" y="25139"/>
                    <a:pt x="26776" y="25242"/>
                  </a:cubicBezTo>
                  <a:cubicBezTo>
                    <a:pt x="26778" y="25264"/>
                    <a:pt x="26780" y="25286"/>
                    <a:pt x="26780" y="25308"/>
                  </a:cubicBezTo>
                  <a:lnTo>
                    <a:pt x="26752" y="25311"/>
                  </a:lnTo>
                  <a:lnTo>
                    <a:pt x="26762" y="25242"/>
                  </a:lnTo>
                  <a:lnTo>
                    <a:pt x="26776" y="25242"/>
                  </a:lnTo>
                  <a:cubicBezTo>
                    <a:pt x="26748" y="25236"/>
                    <a:pt x="26723" y="25232"/>
                    <a:pt x="26699" y="25226"/>
                  </a:cubicBezTo>
                  <a:cubicBezTo>
                    <a:pt x="26665" y="25302"/>
                    <a:pt x="26636" y="25367"/>
                    <a:pt x="26609" y="25429"/>
                  </a:cubicBezTo>
                  <a:cubicBezTo>
                    <a:pt x="26631" y="25511"/>
                    <a:pt x="26653" y="25591"/>
                    <a:pt x="26684" y="25699"/>
                  </a:cubicBezTo>
                  <a:cubicBezTo>
                    <a:pt x="26614" y="25651"/>
                    <a:pt x="26564" y="25616"/>
                    <a:pt x="26509" y="25579"/>
                  </a:cubicBezTo>
                  <a:cubicBezTo>
                    <a:pt x="26481" y="25616"/>
                    <a:pt x="26462" y="25639"/>
                    <a:pt x="26446" y="25660"/>
                  </a:cubicBezTo>
                  <a:cubicBezTo>
                    <a:pt x="26478" y="25710"/>
                    <a:pt x="26505" y="25752"/>
                    <a:pt x="26536" y="25802"/>
                  </a:cubicBezTo>
                  <a:cubicBezTo>
                    <a:pt x="26483" y="25807"/>
                    <a:pt x="26456" y="25810"/>
                    <a:pt x="26419" y="25813"/>
                  </a:cubicBezTo>
                  <a:cubicBezTo>
                    <a:pt x="26447" y="25870"/>
                    <a:pt x="26471" y="25920"/>
                    <a:pt x="26496" y="25969"/>
                  </a:cubicBezTo>
                  <a:cubicBezTo>
                    <a:pt x="26343" y="25935"/>
                    <a:pt x="26206" y="25904"/>
                    <a:pt x="26080" y="25876"/>
                  </a:cubicBezTo>
                  <a:cubicBezTo>
                    <a:pt x="26033" y="25972"/>
                    <a:pt x="25997" y="26045"/>
                    <a:pt x="25960" y="26119"/>
                  </a:cubicBezTo>
                  <a:cubicBezTo>
                    <a:pt x="25922" y="26089"/>
                    <a:pt x="25900" y="26073"/>
                    <a:pt x="25878" y="26054"/>
                  </a:cubicBezTo>
                  <a:cubicBezTo>
                    <a:pt x="25859" y="26094"/>
                    <a:pt x="25846" y="26123"/>
                    <a:pt x="25832" y="26151"/>
                  </a:cubicBezTo>
                  <a:cubicBezTo>
                    <a:pt x="25774" y="26148"/>
                    <a:pt x="25722" y="26147"/>
                    <a:pt x="25674" y="26145"/>
                  </a:cubicBezTo>
                  <a:cubicBezTo>
                    <a:pt x="25666" y="26175"/>
                    <a:pt x="25660" y="26204"/>
                    <a:pt x="25654" y="26232"/>
                  </a:cubicBezTo>
                  <a:cubicBezTo>
                    <a:pt x="25625" y="26234"/>
                    <a:pt x="25599" y="26235"/>
                    <a:pt x="25574" y="26236"/>
                  </a:cubicBezTo>
                  <a:cubicBezTo>
                    <a:pt x="25565" y="26270"/>
                    <a:pt x="25556" y="26300"/>
                    <a:pt x="25547" y="26337"/>
                  </a:cubicBezTo>
                  <a:cubicBezTo>
                    <a:pt x="25491" y="26353"/>
                    <a:pt x="25435" y="26367"/>
                    <a:pt x="25378" y="26385"/>
                  </a:cubicBezTo>
                  <a:cubicBezTo>
                    <a:pt x="25415" y="26501"/>
                    <a:pt x="25256" y="26445"/>
                    <a:pt x="25244" y="26531"/>
                  </a:cubicBezTo>
                  <a:cubicBezTo>
                    <a:pt x="25237" y="26585"/>
                    <a:pt x="25209" y="26595"/>
                    <a:pt x="25175" y="26595"/>
                  </a:cubicBezTo>
                  <a:cubicBezTo>
                    <a:pt x="25154" y="26595"/>
                    <a:pt x="25132" y="26592"/>
                    <a:pt x="25110" y="26592"/>
                  </a:cubicBezTo>
                  <a:cubicBezTo>
                    <a:pt x="25081" y="26592"/>
                    <a:pt x="25054" y="26598"/>
                    <a:pt x="25037" y="26628"/>
                  </a:cubicBezTo>
                  <a:cubicBezTo>
                    <a:pt x="25001" y="26688"/>
                    <a:pt x="24944" y="26740"/>
                    <a:pt x="24869" y="26828"/>
                  </a:cubicBezTo>
                  <a:cubicBezTo>
                    <a:pt x="24878" y="26750"/>
                    <a:pt x="24881" y="26721"/>
                    <a:pt x="24888" y="26656"/>
                  </a:cubicBezTo>
                  <a:lnTo>
                    <a:pt x="24888" y="26656"/>
                  </a:lnTo>
                  <a:cubicBezTo>
                    <a:pt x="24810" y="26721"/>
                    <a:pt x="24767" y="26757"/>
                    <a:pt x="24713" y="26801"/>
                  </a:cubicBezTo>
                  <a:cubicBezTo>
                    <a:pt x="24763" y="26812"/>
                    <a:pt x="24789" y="26818"/>
                    <a:pt x="24869" y="26834"/>
                  </a:cubicBezTo>
                  <a:cubicBezTo>
                    <a:pt x="24726" y="26897"/>
                    <a:pt x="24629" y="26940"/>
                    <a:pt x="24535" y="26982"/>
                  </a:cubicBezTo>
                  <a:cubicBezTo>
                    <a:pt x="24535" y="27004"/>
                    <a:pt x="24530" y="27025"/>
                    <a:pt x="24527" y="27047"/>
                  </a:cubicBezTo>
                  <a:lnTo>
                    <a:pt x="24500" y="27044"/>
                  </a:lnTo>
                  <a:lnTo>
                    <a:pt x="24523" y="26979"/>
                  </a:lnTo>
                  <a:cubicBezTo>
                    <a:pt x="24527" y="26981"/>
                    <a:pt x="24533" y="26981"/>
                    <a:pt x="24535" y="26981"/>
                  </a:cubicBezTo>
                  <a:cubicBezTo>
                    <a:pt x="24516" y="26957"/>
                    <a:pt x="24500" y="26932"/>
                    <a:pt x="24485" y="26909"/>
                  </a:cubicBezTo>
                  <a:cubicBezTo>
                    <a:pt x="24183" y="27018"/>
                    <a:pt x="24191" y="27025"/>
                    <a:pt x="24117" y="27119"/>
                  </a:cubicBezTo>
                  <a:cubicBezTo>
                    <a:pt x="24094" y="27115"/>
                    <a:pt x="24072" y="27113"/>
                    <a:pt x="24050" y="27113"/>
                  </a:cubicBezTo>
                  <a:cubicBezTo>
                    <a:pt x="23969" y="27113"/>
                    <a:pt x="23892" y="27140"/>
                    <a:pt x="23817" y="27187"/>
                  </a:cubicBezTo>
                  <a:cubicBezTo>
                    <a:pt x="23765" y="27218"/>
                    <a:pt x="23690" y="27218"/>
                    <a:pt x="23649" y="27255"/>
                  </a:cubicBezTo>
                  <a:cubicBezTo>
                    <a:pt x="23561" y="27333"/>
                    <a:pt x="23487" y="27427"/>
                    <a:pt x="23403" y="27516"/>
                  </a:cubicBezTo>
                  <a:cubicBezTo>
                    <a:pt x="23286" y="27522"/>
                    <a:pt x="23167" y="27527"/>
                    <a:pt x="23103" y="27669"/>
                  </a:cubicBezTo>
                  <a:cubicBezTo>
                    <a:pt x="23096" y="27686"/>
                    <a:pt x="23075" y="27708"/>
                    <a:pt x="23061" y="27711"/>
                  </a:cubicBezTo>
                  <a:cubicBezTo>
                    <a:pt x="22909" y="27740"/>
                    <a:pt x="22815" y="27834"/>
                    <a:pt x="22709" y="27928"/>
                  </a:cubicBezTo>
                  <a:cubicBezTo>
                    <a:pt x="22656" y="27973"/>
                    <a:pt x="22559" y="27971"/>
                    <a:pt x="22440" y="28001"/>
                  </a:cubicBezTo>
                  <a:cubicBezTo>
                    <a:pt x="22399" y="28031"/>
                    <a:pt x="22385" y="28142"/>
                    <a:pt x="22250" y="28164"/>
                  </a:cubicBezTo>
                  <a:cubicBezTo>
                    <a:pt x="22169" y="28179"/>
                    <a:pt x="22096" y="28289"/>
                    <a:pt x="22019" y="28355"/>
                  </a:cubicBezTo>
                  <a:cubicBezTo>
                    <a:pt x="21995" y="28346"/>
                    <a:pt x="21976" y="28340"/>
                    <a:pt x="21969" y="28337"/>
                  </a:cubicBezTo>
                  <a:cubicBezTo>
                    <a:pt x="21890" y="28418"/>
                    <a:pt x="21817" y="28507"/>
                    <a:pt x="21735" y="28579"/>
                  </a:cubicBezTo>
                  <a:cubicBezTo>
                    <a:pt x="21763" y="28590"/>
                    <a:pt x="21790" y="28602"/>
                    <a:pt x="21822" y="28617"/>
                  </a:cubicBezTo>
                  <a:cubicBezTo>
                    <a:pt x="21785" y="28663"/>
                    <a:pt x="21748" y="28708"/>
                    <a:pt x="21707" y="28761"/>
                  </a:cubicBezTo>
                  <a:cubicBezTo>
                    <a:pt x="21659" y="28718"/>
                    <a:pt x="21625" y="28689"/>
                    <a:pt x="21576" y="28645"/>
                  </a:cubicBezTo>
                  <a:cubicBezTo>
                    <a:pt x="21514" y="28743"/>
                    <a:pt x="21425" y="28783"/>
                    <a:pt x="21324" y="28783"/>
                  </a:cubicBezTo>
                  <a:cubicBezTo>
                    <a:pt x="21285" y="28783"/>
                    <a:pt x="21245" y="28778"/>
                    <a:pt x="21204" y="28767"/>
                  </a:cubicBezTo>
                  <a:cubicBezTo>
                    <a:pt x="21198" y="28824"/>
                    <a:pt x="21195" y="28861"/>
                    <a:pt x="21192" y="28896"/>
                  </a:cubicBezTo>
                  <a:cubicBezTo>
                    <a:pt x="21158" y="28952"/>
                    <a:pt x="21024" y="28908"/>
                    <a:pt x="21072" y="29019"/>
                  </a:cubicBezTo>
                  <a:cubicBezTo>
                    <a:pt x="21110" y="29036"/>
                    <a:pt x="21119" y="29052"/>
                    <a:pt x="21132" y="29079"/>
                  </a:cubicBezTo>
                  <a:cubicBezTo>
                    <a:pt x="21063" y="29126"/>
                    <a:pt x="20991" y="29175"/>
                    <a:pt x="20913" y="29228"/>
                  </a:cubicBezTo>
                  <a:cubicBezTo>
                    <a:pt x="20889" y="29217"/>
                    <a:pt x="20851" y="29201"/>
                    <a:pt x="20807" y="29182"/>
                  </a:cubicBezTo>
                  <a:cubicBezTo>
                    <a:pt x="20902" y="29129"/>
                    <a:pt x="20992" y="29077"/>
                    <a:pt x="21072" y="29019"/>
                  </a:cubicBezTo>
                  <a:lnTo>
                    <a:pt x="21072" y="29019"/>
                  </a:lnTo>
                  <a:cubicBezTo>
                    <a:pt x="21033" y="29035"/>
                    <a:pt x="21000" y="29042"/>
                    <a:pt x="20971" y="29042"/>
                  </a:cubicBezTo>
                  <a:cubicBezTo>
                    <a:pt x="20865" y="29042"/>
                    <a:pt x="20809" y="28957"/>
                    <a:pt x="20755" y="28957"/>
                  </a:cubicBezTo>
                  <a:cubicBezTo>
                    <a:pt x="20754" y="28957"/>
                    <a:pt x="20754" y="28957"/>
                    <a:pt x="20754" y="28957"/>
                  </a:cubicBezTo>
                  <a:cubicBezTo>
                    <a:pt x="20643" y="29005"/>
                    <a:pt x="20539" y="29064"/>
                    <a:pt x="20436" y="29114"/>
                  </a:cubicBezTo>
                  <a:cubicBezTo>
                    <a:pt x="20332" y="29163"/>
                    <a:pt x="20229" y="29210"/>
                    <a:pt x="20127" y="29255"/>
                  </a:cubicBezTo>
                  <a:cubicBezTo>
                    <a:pt x="19925" y="29353"/>
                    <a:pt x="19730" y="29450"/>
                    <a:pt x="19522" y="29531"/>
                  </a:cubicBezTo>
                  <a:cubicBezTo>
                    <a:pt x="19515" y="29551"/>
                    <a:pt x="19502" y="29570"/>
                    <a:pt x="19490" y="29589"/>
                  </a:cubicBezTo>
                  <a:lnTo>
                    <a:pt x="19466" y="29576"/>
                  </a:lnTo>
                  <a:lnTo>
                    <a:pt x="19512" y="29525"/>
                  </a:lnTo>
                  <a:cubicBezTo>
                    <a:pt x="19516" y="29528"/>
                    <a:pt x="19522" y="29531"/>
                    <a:pt x="19522" y="29531"/>
                  </a:cubicBezTo>
                  <a:cubicBezTo>
                    <a:pt x="19512" y="29494"/>
                    <a:pt x="19506" y="29460"/>
                    <a:pt x="19497" y="29413"/>
                  </a:cubicBezTo>
                  <a:cubicBezTo>
                    <a:pt x="19449" y="29453"/>
                    <a:pt x="19433" y="29464"/>
                    <a:pt x="19425" y="29470"/>
                  </a:cubicBezTo>
                  <a:cubicBezTo>
                    <a:pt x="19247" y="29489"/>
                    <a:pt x="19106" y="29511"/>
                    <a:pt x="18952" y="29511"/>
                  </a:cubicBezTo>
                  <a:cubicBezTo>
                    <a:pt x="18938" y="29511"/>
                    <a:pt x="18924" y="29510"/>
                    <a:pt x="18910" y="29510"/>
                  </a:cubicBezTo>
                  <a:cubicBezTo>
                    <a:pt x="18878" y="29484"/>
                    <a:pt x="18838" y="29453"/>
                    <a:pt x="18779" y="29407"/>
                  </a:cubicBezTo>
                  <a:cubicBezTo>
                    <a:pt x="18719" y="29441"/>
                    <a:pt x="18663" y="29481"/>
                    <a:pt x="18598" y="29504"/>
                  </a:cubicBezTo>
                  <a:cubicBezTo>
                    <a:pt x="18515" y="29534"/>
                    <a:pt x="18435" y="29603"/>
                    <a:pt x="18343" y="29603"/>
                  </a:cubicBezTo>
                  <a:cubicBezTo>
                    <a:pt x="18306" y="29603"/>
                    <a:pt x="18267" y="29591"/>
                    <a:pt x="18225" y="29561"/>
                  </a:cubicBezTo>
                  <a:cubicBezTo>
                    <a:pt x="18217" y="29556"/>
                    <a:pt x="18206" y="29554"/>
                    <a:pt x="18193" y="29554"/>
                  </a:cubicBezTo>
                  <a:cubicBezTo>
                    <a:pt x="18165" y="29554"/>
                    <a:pt x="18129" y="29563"/>
                    <a:pt x="18100" y="29564"/>
                  </a:cubicBezTo>
                  <a:cubicBezTo>
                    <a:pt x="18097" y="29564"/>
                    <a:pt x="18094" y="29564"/>
                    <a:pt x="18091" y="29564"/>
                  </a:cubicBezTo>
                  <a:cubicBezTo>
                    <a:pt x="17879" y="29564"/>
                    <a:pt x="17699" y="29674"/>
                    <a:pt x="17513" y="29742"/>
                  </a:cubicBezTo>
                  <a:cubicBezTo>
                    <a:pt x="17482" y="29719"/>
                    <a:pt x="17457" y="29701"/>
                    <a:pt x="17449" y="29695"/>
                  </a:cubicBezTo>
                  <a:cubicBezTo>
                    <a:pt x="17363" y="29719"/>
                    <a:pt x="17286" y="29741"/>
                    <a:pt x="17211" y="29763"/>
                  </a:cubicBezTo>
                  <a:cubicBezTo>
                    <a:pt x="17201" y="29795"/>
                    <a:pt x="17192" y="29828"/>
                    <a:pt x="17189" y="29840"/>
                  </a:cubicBezTo>
                  <a:cubicBezTo>
                    <a:pt x="17020" y="29865"/>
                    <a:pt x="16880" y="29887"/>
                    <a:pt x="16723" y="29910"/>
                  </a:cubicBezTo>
                  <a:cubicBezTo>
                    <a:pt x="16761" y="29873"/>
                    <a:pt x="16781" y="29853"/>
                    <a:pt x="16815" y="29819"/>
                  </a:cubicBezTo>
                  <a:cubicBezTo>
                    <a:pt x="16767" y="29815"/>
                    <a:pt x="16730" y="29810"/>
                    <a:pt x="16693" y="29807"/>
                  </a:cubicBezTo>
                  <a:cubicBezTo>
                    <a:pt x="16674" y="29870"/>
                    <a:pt x="16658" y="29920"/>
                    <a:pt x="16627" y="30021"/>
                  </a:cubicBezTo>
                  <a:cubicBezTo>
                    <a:pt x="16606" y="29913"/>
                    <a:pt x="16596" y="29860"/>
                    <a:pt x="16586" y="29804"/>
                  </a:cubicBezTo>
                  <a:cubicBezTo>
                    <a:pt x="16543" y="29810"/>
                    <a:pt x="16512" y="29816"/>
                    <a:pt x="16478" y="29822"/>
                  </a:cubicBezTo>
                  <a:cubicBezTo>
                    <a:pt x="16497" y="29854"/>
                    <a:pt x="16512" y="29881"/>
                    <a:pt x="16531" y="29912"/>
                  </a:cubicBezTo>
                  <a:cubicBezTo>
                    <a:pt x="16461" y="29913"/>
                    <a:pt x="16402" y="29913"/>
                    <a:pt x="16342" y="29915"/>
                  </a:cubicBezTo>
                  <a:cubicBezTo>
                    <a:pt x="16339" y="29857"/>
                    <a:pt x="16337" y="29812"/>
                    <a:pt x="16333" y="29723"/>
                  </a:cubicBezTo>
                  <a:cubicBezTo>
                    <a:pt x="16234" y="29826"/>
                    <a:pt x="16164" y="29906"/>
                    <a:pt x="16090" y="29973"/>
                  </a:cubicBezTo>
                  <a:cubicBezTo>
                    <a:pt x="16056" y="29943"/>
                    <a:pt x="16012" y="29900"/>
                    <a:pt x="15981" y="29872"/>
                  </a:cubicBezTo>
                  <a:cubicBezTo>
                    <a:pt x="15849" y="29860"/>
                    <a:pt x="15730" y="29850"/>
                    <a:pt x="15618" y="29840"/>
                  </a:cubicBezTo>
                  <a:cubicBezTo>
                    <a:pt x="15600" y="29882"/>
                    <a:pt x="15587" y="29913"/>
                    <a:pt x="15565" y="29969"/>
                  </a:cubicBezTo>
                  <a:cubicBezTo>
                    <a:pt x="15474" y="29898"/>
                    <a:pt x="15404" y="29845"/>
                    <a:pt x="15341" y="29795"/>
                  </a:cubicBezTo>
                  <a:cubicBezTo>
                    <a:pt x="15291" y="29819"/>
                    <a:pt x="15259" y="29834"/>
                    <a:pt x="15229" y="29847"/>
                  </a:cubicBezTo>
                  <a:cubicBezTo>
                    <a:pt x="15207" y="29823"/>
                    <a:pt x="15193" y="29809"/>
                    <a:pt x="15193" y="29809"/>
                  </a:cubicBezTo>
                  <a:cubicBezTo>
                    <a:pt x="15123" y="29819"/>
                    <a:pt x="15063" y="29826"/>
                    <a:pt x="15007" y="29837"/>
                  </a:cubicBezTo>
                  <a:cubicBezTo>
                    <a:pt x="14992" y="29854"/>
                    <a:pt x="14975" y="29869"/>
                    <a:pt x="14957" y="29882"/>
                  </a:cubicBezTo>
                  <a:lnTo>
                    <a:pt x="14939" y="29863"/>
                  </a:lnTo>
                  <a:lnTo>
                    <a:pt x="14998" y="29828"/>
                  </a:lnTo>
                  <a:cubicBezTo>
                    <a:pt x="15003" y="29832"/>
                    <a:pt x="15006" y="29835"/>
                    <a:pt x="15007" y="29837"/>
                  </a:cubicBezTo>
                  <a:cubicBezTo>
                    <a:pt x="14979" y="29794"/>
                    <a:pt x="14954" y="29754"/>
                    <a:pt x="14934" y="29720"/>
                  </a:cubicBezTo>
                  <a:cubicBezTo>
                    <a:pt x="14806" y="29706"/>
                    <a:pt x="14688" y="29706"/>
                    <a:pt x="14576" y="29684"/>
                  </a:cubicBezTo>
                  <a:cubicBezTo>
                    <a:pt x="14551" y="29719"/>
                    <a:pt x="14530" y="29748"/>
                    <a:pt x="14510" y="29778"/>
                  </a:cubicBezTo>
                  <a:cubicBezTo>
                    <a:pt x="14503" y="29770"/>
                    <a:pt x="14497" y="29765"/>
                    <a:pt x="14486" y="29754"/>
                  </a:cubicBezTo>
                  <a:cubicBezTo>
                    <a:pt x="14488" y="29712"/>
                    <a:pt x="14489" y="29666"/>
                    <a:pt x="14491" y="29609"/>
                  </a:cubicBezTo>
                  <a:cubicBezTo>
                    <a:pt x="14327" y="29545"/>
                    <a:pt x="14123" y="29582"/>
                    <a:pt x="13995" y="29447"/>
                  </a:cubicBezTo>
                  <a:cubicBezTo>
                    <a:pt x="13949" y="29457"/>
                    <a:pt x="13903" y="29477"/>
                    <a:pt x="13864" y="29477"/>
                  </a:cubicBezTo>
                  <a:cubicBezTo>
                    <a:pt x="13857" y="29477"/>
                    <a:pt x="13850" y="29476"/>
                    <a:pt x="13843" y="29475"/>
                  </a:cubicBezTo>
                  <a:cubicBezTo>
                    <a:pt x="13777" y="29458"/>
                    <a:pt x="13721" y="29401"/>
                    <a:pt x="13655" y="29389"/>
                  </a:cubicBezTo>
                  <a:cubicBezTo>
                    <a:pt x="13640" y="29386"/>
                    <a:pt x="13624" y="29385"/>
                    <a:pt x="13608" y="29385"/>
                  </a:cubicBezTo>
                  <a:cubicBezTo>
                    <a:pt x="13555" y="29385"/>
                    <a:pt x="13499" y="29398"/>
                    <a:pt x="13445" y="29404"/>
                  </a:cubicBezTo>
                  <a:lnTo>
                    <a:pt x="13337" y="29311"/>
                  </a:lnTo>
                  <a:cubicBezTo>
                    <a:pt x="13270" y="29370"/>
                    <a:pt x="13212" y="29423"/>
                    <a:pt x="13155" y="29469"/>
                  </a:cubicBezTo>
                  <a:cubicBezTo>
                    <a:pt x="13124" y="29420"/>
                    <a:pt x="13100" y="29386"/>
                    <a:pt x="13075" y="29348"/>
                  </a:cubicBezTo>
                  <a:cubicBezTo>
                    <a:pt x="13124" y="29339"/>
                    <a:pt x="13168" y="29344"/>
                    <a:pt x="13275" y="29320"/>
                  </a:cubicBezTo>
                  <a:cubicBezTo>
                    <a:pt x="13106" y="29276"/>
                    <a:pt x="12979" y="29208"/>
                    <a:pt x="12866" y="29208"/>
                  </a:cubicBezTo>
                  <a:cubicBezTo>
                    <a:pt x="12837" y="29208"/>
                    <a:pt x="12809" y="29213"/>
                    <a:pt x="12781" y="29223"/>
                  </a:cubicBezTo>
                  <a:cubicBezTo>
                    <a:pt x="12705" y="29180"/>
                    <a:pt x="12644" y="29122"/>
                    <a:pt x="12606" y="29122"/>
                  </a:cubicBezTo>
                  <a:cubicBezTo>
                    <a:pt x="12604" y="29122"/>
                    <a:pt x="12601" y="29122"/>
                    <a:pt x="12599" y="29123"/>
                  </a:cubicBezTo>
                  <a:cubicBezTo>
                    <a:pt x="12569" y="29131"/>
                    <a:pt x="12540" y="29134"/>
                    <a:pt x="12512" y="29134"/>
                  </a:cubicBezTo>
                  <a:cubicBezTo>
                    <a:pt x="12394" y="29134"/>
                    <a:pt x="12292" y="29077"/>
                    <a:pt x="12216" y="29063"/>
                  </a:cubicBezTo>
                  <a:cubicBezTo>
                    <a:pt x="12085" y="29070"/>
                    <a:pt x="11962" y="29094"/>
                    <a:pt x="11847" y="29094"/>
                  </a:cubicBezTo>
                  <a:cubicBezTo>
                    <a:pt x="11843" y="29094"/>
                    <a:pt x="11840" y="29094"/>
                    <a:pt x="11837" y="29094"/>
                  </a:cubicBezTo>
                  <a:cubicBezTo>
                    <a:pt x="11719" y="29092"/>
                    <a:pt x="11614" y="29049"/>
                    <a:pt x="11519" y="28947"/>
                  </a:cubicBezTo>
                  <a:cubicBezTo>
                    <a:pt x="11460" y="28966"/>
                    <a:pt x="11403" y="28983"/>
                    <a:pt x="11363" y="28997"/>
                  </a:cubicBezTo>
                  <a:cubicBezTo>
                    <a:pt x="11300" y="28972"/>
                    <a:pt x="11253" y="28951"/>
                    <a:pt x="11214" y="28936"/>
                  </a:cubicBezTo>
                  <a:cubicBezTo>
                    <a:pt x="11214" y="28888"/>
                    <a:pt x="11214" y="28854"/>
                    <a:pt x="11214" y="28829"/>
                  </a:cubicBezTo>
                  <a:cubicBezTo>
                    <a:pt x="11088" y="28805"/>
                    <a:pt x="10976" y="28785"/>
                    <a:pt x="10848" y="28761"/>
                  </a:cubicBezTo>
                  <a:cubicBezTo>
                    <a:pt x="10817" y="28771"/>
                    <a:pt x="10767" y="28788"/>
                    <a:pt x="10696" y="28811"/>
                  </a:cubicBezTo>
                  <a:cubicBezTo>
                    <a:pt x="10639" y="28773"/>
                    <a:pt x="10570" y="28727"/>
                    <a:pt x="10502" y="28683"/>
                  </a:cubicBezTo>
                  <a:cubicBezTo>
                    <a:pt x="10459" y="28657"/>
                    <a:pt x="10406" y="28602"/>
                    <a:pt x="10374" y="28602"/>
                  </a:cubicBezTo>
                  <a:cubicBezTo>
                    <a:pt x="10374" y="28602"/>
                    <a:pt x="10373" y="28602"/>
                    <a:pt x="10373" y="28602"/>
                  </a:cubicBezTo>
                  <a:cubicBezTo>
                    <a:pt x="10360" y="28604"/>
                    <a:pt x="10347" y="28604"/>
                    <a:pt x="10334" y="28604"/>
                  </a:cubicBezTo>
                  <a:cubicBezTo>
                    <a:pt x="10167" y="28604"/>
                    <a:pt x="10046" y="28474"/>
                    <a:pt x="9902" y="28411"/>
                  </a:cubicBezTo>
                  <a:cubicBezTo>
                    <a:pt x="9850" y="28389"/>
                    <a:pt x="9831" y="28327"/>
                    <a:pt x="9743" y="28324"/>
                  </a:cubicBezTo>
                  <a:cubicBezTo>
                    <a:pt x="9684" y="28321"/>
                    <a:pt x="9619" y="28227"/>
                    <a:pt x="9543" y="28162"/>
                  </a:cubicBezTo>
                  <a:cubicBezTo>
                    <a:pt x="9484" y="28189"/>
                    <a:pt x="9416" y="28220"/>
                    <a:pt x="9350" y="28251"/>
                  </a:cubicBezTo>
                  <a:cubicBezTo>
                    <a:pt x="9341" y="28184"/>
                    <a:pt x="9333" y="28114"/>
                    <a:pt x="9325" y="28045"/>
                  </a:cubicBezTo>
                  <a:cubicBezTo>
                    <a:pt x="9281" y="28051"/>
                    <a:pt x="9253" y="28053"/>
                    <a:pt x="9231" y="28056"/>
                  </a:cubicBezTo>
                  <a:cubicBezTo>
                    <a:pt x="9213" y="28023"/>
                    <a:pt x="9202" y="27996"/>
                    <a:pt x="9181" y="27955"/>
                  </a:cubicBezTo>
                  <a:cubicBezTo>
                    <a:pt x="9154" y="27964"/>
                    <a:pt x="9131" y="27968"/>
                    <a:pt x="9109" y="27968"/>
                  </a:cubicBezTo>
                  <a:cubicBezTo>
                    <a:pt x="8942" y="27968"/>
                    <a:pt x="8914" y="27729"/>
                    <a:pt x="8744" y="27696"/>
                  </a:cubicBezTo>
                  <a:cubicBezTo>
                    <a:pt x="8701" y="27700"/>
                    <a:pt x="8641" y="27708"/>
                    <a:pt x="8575" y="27715"/>
                  </a:cubicBezTo>
                  <a:cubicBezTo>
                    <a:pt x="8572" y="27662"/>
                    <a:pt x="8569" y="27614"/>
                    <a:pt x="8565" y="27566"/>
                  </a:cubicBezTo>
                  <a:cubicBezTo>
                    <a:pt x="8523" y="27524"/>
                    <a:pt x="8484" y="27483"/>
                    <a:pt x="8437" y="27434"/>
                  </a:cubicBezTo>
                  <a:cubicBezTo>
                    <a:pt x="8416" y="27433"/>
                    <a:pt x="8376" y="27431"/>
                    <a:pt x="8342" y="27430"/>
                  </a:cubicBezTo>
                  <a:cubicBezTo>
                    <a:pt x="8317" y="27384"/>
                    <a:pt x="8301" y="27353"/>
                    <a:pt x="8284" y="27322"/>
                  </a:cubicBezTo>
                  <a:cubicBezTo>
                    <a:pt x="8228" y="27330"/>
                    <a:pt x="8176" y="27336"/>
                    <a:pt x="8122" y="27341"/>
                  </a:cubicBezTo>
                  <a:cubicBezTo>
                    <a:pt x="8106" y="27285"/>
                    <a:pt x="8089" y="27230"/>
                    <a:pt x="8070" y="27160"/>
                  </a:cubicBezTo>
                  <a:cubicBezTo>
                    <a:pt x="8011" y="27140"/>
                    <a:pt x="7951" y="27107"/>
                    <a:pt x="7889" y="27080"/>
                  </a:cubicBezTo>
                  <a:cubicBezTo>
                    <a:pt x="7858" y="27021"/>
                    <a:pt x="7825" y="26953"/>
                    <a:pt x="7794" y="26894"/>
                  </a:cubicBezTo>
                  <a:cubicBezTo>
                    <a:pt x="7673" y="26888"/>
                    <a:pt x="7611" y="26831"/>
                    <a:pt x="7599" y="26718"/>
                  </a:cubicBezTo>
                  <a:cubicBezTo>
                    <a:pt x="7583" y="26725"/>
                    <a:pt x="7567" y="26728"/>
                    <a:pt x="7553" y="26728"/>
                  </a:cubicBezTo>
                  <a:cubicBezTo>
                    <a:pt x="7482" y="26728"/>
                    <a:pt x="7442" y="26647"/>
                    <a:pt x="7380" y="26625"/>
                  </a:cubicBezTo>
                  <a:cubicBezTo>
                    <a:pt x="7303" y="26599"/>
                    <a:pt x="7336" y="26479"/>
                    <a:pt x="7242" y="26479"/>
                  </a:cubicBezTo>
                  <a:cubicBezTo>
                    <a:pt x="7236" y="26479"/>
                    <a:pt x="7230" y="26480"/>
                    <a:pt x="7223" y="26481"/>
                  </a:cubicBezTo>
                  <a:cubicBezTo>
                    <a:pt x="7218" y="26481"/>
                    <a:pt x="7214" y="26482"/>
                    <a:pt x="7210" y="26482"/>
                  </a:cubicBezTo>
                  <a:cubicBezTo>
                    <a:pt x="7132" y="26482"/>
                    <a:pt x="7191" y="26362"/>
                    <a:pt x="7090" y="26351"/>
                  </a:cubicBezTo>
                  <a:cubicBezTo>
                    <a:pt x="7021" y="26344"/>
                    <a:pt x="6952" y="26263"/>
                    <a:pt x="6886" y="26213"/>
                  </a:cubicBezTo>
                  <a:cubicBezTo>
                    <a:pt x="6795" y="26151"/>
                    <a:pt x="6699" y="26098"/>
                    <a:pt x="6605" y="26041"/>
                  </a:cubicBezTo>
                  <a:cubicBezTo>
                    <a:pt x="6576" y="26066"/>
                    <a:pt x="6549" y="26083"/>
                    <a:pt x="6525" y="26083"/>
                  </a:cubicBezTo>
                  <a:cubicBezTo>
                    <a:pt x="6497" y="26083"/>
                    <a:pt x="6474" y="26060"/>
                    <a:pt x="6456" y="26001"/>
                  </a:cubicBezTo>
                  <a:cubicBezTo>
                    <a:pt x="6502" y="25991"/>
                    <a:pt x="6545" y="25981"/>
                    <a:pt x="6590" y="25970"/>
                  </a:cubicBezTo>
                  <a:cubicBezTo>
                    <a:pt x="6527" y="25842"/>
                    <a:pt x="6470" y="25727"/>
                    <a:pt x="6408" y="25604"/>
                  </a:cubicBezTo>
                  <a:cubicBezTo>
                    <a:pt x="6400" y="25604"/>
                    <a:pt x="6371" y="25601"/>
                    <a:pt x="6343" y="25598"/>
                  </a:cubicBezTo>
                  <a:lnTo>
                    <a:pt x="6334" y="25514"/>
                  </a:lnTo>
                  <a:cubicBezTo>
                    <a:pt x="6309" y="25513"/>
                    <a:pt x="6289" y="25511"/>
                    <a:pt x="6268" y="25510"/>
                  </a:cubicBezTo>
                  <a:cubicBezTo>
                    <a:pt x="6247" y="25466"/>
                    <a:pt x="6224" y="25418"/>
                    <a:pt x="6200" y="25370"/>
                  </a:cubicBezTo>
                  <a:cubicBezTo>
                    <a:pt x="6147" y="25391"/>
                    <a:pt x="6114" y="25404"/>
                    <a:pt x="6078" y="25417"/>
                  </a:cubicBezTo>
                  <a:cubicBezTo>
                    <a:pt x="6064" y="25370"/>
                    <a:pt x="6049" y="25326"/>
                    <a:pt x="6037" y="25286"/>
                  </a:cubicBezTo>
                  <a:cubicBezTo>
                    <a:pt x="5988" y="25282"/>
                    <a:pt x="5962" y="25274"/>
                    <a:pt x="5934" y="25270"/>
                  </a:cubicBezTo>
                  <a:cubicBezTo>
                    <a:pt x="5933" y="25240"/>
                    <a:pt x="5931" y="25211"/>
                    <a:pt x="5930" y="25195"/>
                  </a:cubicBezTo>
                  <a:cubicBezTo>
                    <a:pt x="5844" y="25154"/>
                    <a:pt x="5765" y="25117"/>
                    <a:pt x="5690" y="25082"/>
                  </a:cubicBezTo>
                  <a:cubicBezTo>
                    <a:pt x="5678" y="25024"/>
                    <a:pt x="5669" y="24976"/>
                    <a:pt x="5660" y="24932"/>
                  </a:cubicBezTo>
                  <a:cubicBezTo>
                    <a:pt x="5582" y="24915"/>
                    <a:pt x="5522" y="24902"/>
                    <a:pt x="5451" y="24887"/>
                  </a:cubicBezTo>
                  <a:cubicBezTo>
                    <a:pt x="5482" y="24842"/>
                    <a:pt x="5499" y="24820"/>
                    <a:pt x="5519" y="24789"/>
                  </a:cubicBezTo>
                  <a:cubicBezTo>
                    <a:pt x="5482" y="24774"/>
                    <a:pt x="5450" y="24762"/>
                    <a:pt x="5443" y="24761"/>
                  </a:cubicBezTo>
                  <a:cubicBezTo>
                    <a:pt x="5376" y="24656"/>
                    <a:pt x="5338" y="24528"/>
                    <a:pt x="5266" y="24498"/>
                  </a:cubicBezTo>
                  <a:cubicBezTo>
                    <a:pt x="5148" y="24445"/>
                    <a:pt x="5098" y="24318"/>
                    <a:pt x="5012" y="24277"/>
                  </a:cubicBezTo>
                  <a:cubicBezTo>
                    <a:pt x="4894" y="24221"/>
                    <a:pt x="4829" y="24124"/>
                    <a:pt x="4786" y="24027"/>
                  </a:cubicBezTo>
                  <a:cubicBezTo>
                    <a:pt x="4756" y="23955"/>
                    <a:pt x="4632" y="24005"/>
                    <a:pt x="4656" y="23885"/>
                  </a:cubicBezTo>
                  <a:cubicBezTo>
                    <a:pt x="4658" y="23868"/>
                    <a:pt x="4557" y="23815"/>
                    <a:pt x="4503" y="23777"/>
                  </a:cubicBezTo>
                  <a:cubicBezTo>
                    <a:pt x="4498" y="23810"/>
                    <a:pt x="4492" y="23838"/>
                    <a:pt x="4488" y="23866"/>
                  </a:cubicBezTo>
                  <a:cubicBezTo>
                    <a:pt x="4423" y="23815"/>
                    <a:pt x="4361" y="23763"/>
                    <a:pt x="4291" y="23706"/>
                  </a:cubicBezTo>
                  <a:cubicBezTo>
                    <a:pt x="4291" y="23696"/>
                    <a:pt x="4294" y="23666"/>
                    <a:pt x="4297" y="23634"/>
                  </a:cubicBezTo>
                  <a:cubicBezTo>
                    <a:pt x="4233" y="23588"/>
                    <a:pt x="4189" y="23491"/>
                    <a:pt x="4139" y="23472"/>
                  </a:cubicBezTo>
                  <a:cubicBezTo>
                    <a:pt x="4008" y="23424"/>
                    <a:pt x="4091" y="23331"/>
                    <a:pt x="4048" y="23260"/>
                  </a:cubicBezTo>
                  <a:cubicBezTo>
                    <a:pt x="4010" y="23195"/>
                    <a:pt x="4024" y="23097"/>
                    <a:pt x="4017" y="23013"/>
                  </a:cubicBezTo>
                  <a:lnTo>
                    <a:pt x="4017" y="23013"/>
                  </a:lnTo>
                  <a:cubicBezTo>
                    <a:pt x="3983" y="23023"/>
                    <a:pt x="3957" y="23031"/>
                    <a:pt x="3933" y="23037"/>
                  </a:cubicBezTo>
                  <a:cubicBezTo>
                    <a:pt x="3916" y="22998"/>
                    <a:pt x="3908" y="22944"/>
                    <a:pt x="3883" y="22931"/>
                  </a:cubicBezTo>
                  <a:cubicBezTo>
                    <a:pt x="3827" y="22898"/>
                    <a:pt x="3818" y="22864"/>
                    <a:pt x="3820" y="22804"/>
                  </a:cubicBezTo>
                  <a:cubicBezTo>
                    <a:pt x="3820" y="22759"/>
                    <a:pt x="3795" y="22704"/>
                    <a:pt x="3768" y="22661"/>
                  </a:cubicBezTo>
                  <a:cubicBezTo>
                    <a:pt x="3742" y="22622"/>
                    <a:pt x="3698" y="22592"/>
                    <a:pt x="3660" y="22557"/>
                  </a:cubicBezTo>
                  <a:cubicBezTo>
                    <a:pt x="3658" y="22529"/>
                    <a:pt x="3655" y="22491"/>
                    <a:pt x="3654" y="22451"/>
                  </a:cubicBezTo>
                  <a:cubicBezTo>
                    <a:pt x="3651" y="22420"/>
                    <a:pt x="3651" y="22387"/>
                    <a:pt x="3651" y="22387"/>
                  </a:cubicBezTo>
                  <a:cubicBezTo>
                    <a:pt x="3651" y="22387"/>
                    <a:pt x="3651" y="22388"/>
                    <a:pt x="3651" y="22391"/>
                  </a:cubicBezTo>
                  <a:cubicBezTo>
                    <a:pt x="3589" y="22298"/>
                    <a:pt x="3511" y="22222"/>
                    <a:pt x="3523" y="22188"/>
                  </a:cubicBezTo>
                  <a:cubicBezTo>
                    <a:pt x="3558" y="22086"/>
                    <a:pt x="3448" y="22108"/>
                    <a:pt x="3434" y="22061"/>
                  </a:cubicBezTo>
                  <a:cubicBezTo>
                    <a:pt x="3418" y="21992"/>
                    <a:pt x="3409" y="21921"/>
                    <a:pt x="3405" y="21895"/>
                  </a:cubicBezTo>
                  <a:cubicBezTo>
                    <a:pt x="3323" y="21760"/>
                    <a:pt x="3259" y="21655"/>
                    <a:pt x="3174" y="21514"/>
                  </a:cubicBezTo>
                  <a:cubicBezTo>
                    <a:pt x="3202" y="21473"/>
                    <a:pt x="3237" y="21424"/>
                    <a:pt x="3270" y="21378"/>
                  </a:cubicBezTo>
                  <a:cubicBezTo>
                    <a:pt x="3201" y="21281"/>
                    <a:pt x="3139" y="21200"/>
                    <a:pt x="3083" y="21117"/>
                  </a:cubicBezTo>
                  <a:cubicBezTo>
                    <a:pt x="3021" y="21022"/>
                    <a:pt x="2965" y="20925"/>
                    <a:pt x="2899" y="20819"/>
                  </a:cubicBezTo>
                  <a:cubicBezTo>
                    <a:pt x="2928" y="20668"/>
                    <a:pt x="2867" y="20538"/>
                    <a:pt x="2753" y="20424"/>
                  </a:cubicBezTo>
                  <a:cubicBezTo>
                    <a:pt x="2758" y="20375"/>
                    <a:pt x="2778" y="20319"/>
                    <a:pt x="2762" y="20278"/>
                  </a:cubicBezTo>
                  <a:cubicBezTo>
                    <a:pt x="2737" y="20206"/>
                    <a:pt x="2646" y="20124"/>
                    <a:pt x="2659" y="20078"/>
                  </a:cubicBezTo>
                  <a:cubicBezTo>
                    <a:pt x="2687" y="19982"/>
                    <a:pt x="2638" y="19915"/>
                    <a:pt x="2621" y="19835"/>
                  </a:cubicBezTo>
                  <a:cubicBezTo>
                    <a:pt x="2613" y="19807"/>
                    <a:pt x="2600" y="19770"/>
                    <a:pt x="2580" y="19754"/>
                  </a:cubicBezTo>
                  <a:cubicBezTo>
                    <a:pt x="2480" y="19673"/>
                    <a:pt x="2428" y="19562"/>
                    <a:pt x="2381" y="19447"/>
                  </a:cubicBezTo>
                  <a:cubicBezTo>
                    <a:pt x="2344" y="19331"/>
                    <a:pt x="2315" y="19210"/>
                    <a:pt x="2241" y="19113"/>
                  </a:cubicBezTo>
                  <a:cubicBezTo>
                    <a:pt x="2265" y="18991"/>
                    <a:pt x="2119" y="18914"/>
                    <a:pt x="2160" y="18789"/>
                  </a:cubicBezTo>
                  <a:cubicBezTo>
                    <a:pt x="1962" y="18641"/>
                    <a:pt x="1960" y="18639"/>
                    <a:pt x="1976" y="18613"/>
                  </a:cubicBezTo>
                  <a:lnTo>
                    <a:pt x="2047" y="18574"/>
                  </a:lnTo>
                  <a:cubicBezTo>
                    <a:pt x="1957" y="18414"/>
                    <a:pt x="1925" y="18229"/>
                    <a:pt x="1896" y="18048"/>
                  </a:cubicBezTo>
                  <a:cubicBezTo>
                    <a:pt x="1876" y="17865"/>
                    <a:pt x="1847" y="17689"/>
                    <a:pt x="1731" y="17542"/>
                  </a:cubicBezTo>
                  <a:cubicBezTo>
                    <a:pt x="1759" y="17459"/>
                    <a:pt x="1781" y="17393"/>
                    <a:pt x="1798" y="17340"/>
                  </a:cubicBezTo>
                  <a:cubicBezTo>
                    <a:pt x="1729" y="17243"/>
                    <a:pt x="1659" y="17144"/>
                    <a:pt x="1594" y="17052"/>
                  </a:cubicBezTo>
                  <a:cubicBezTo>
                    <a:pt x="1617" y="16999"/>
                    <a:pt x="1634" y="16963"/>
                    <a:pt x="1651" y="16927"/>
                  </a:cubicBezTo>
                  <a:cubicBezTo>
                    <a:pt x="1619" y="16872"/>
                    <a:pt x="1590" y="16819"/>
                    <a:pt x="1562" y="16771"/>
                  </a:cubicBezTo>
                  <a:cubicBezTo>
                    <a:pt x="1585" y="16735"/>
                    <a:pt x="1601" y="16710"/>
                    <a:pt x="1617" y="16687"/>
                  </a:cubicBezTo>
                  <a:cubicBezTo>
                    <a:pt x="1597" y="16665"/>
                    <a:pt x="1576" y="16643"/>
                    <a:pt x="1560" y="16622"/>
                  </a:cubicBezTo>
                  <a:cubicBezTo>
                    <a:pt x="1574" y="16602"/>
                    <a:pt x="1587" y="16583"/>
                    <a:pt x="1591" y="16578"/>
                  </a:cubicBezTo>
                  <a:lnTo>
                    <a:pt x="1591" y="16578"/>
                  </a:lnTo>
                  <a:cubicBezTo>
                    <a:pt x="1591" y="16579"/>
                    <a:pt x="1591" y="16579"/>
                    <a:pt x="1591" y="16579"/>
                  </a:cubicBezTo>
                  <a:cubicBezTo>
                    <a:pt x="1592" y="16578"/>
                    <a:pt x="1592" y="16577"/>
                    <a:pt x="1592" y="16577"/>
                  </a:cubicBezTo>
                  <a:lnTo>
                    <a:pt x="1592" y="16577"/>
                  </a:lnTo>
                  <a:cubicBezTo>
                    <a:pt x="1592" y="16577"/>
                    <a:pt x="1592" y="16577"/>
                    <a:pt x="1591" y="16578"/>
                  </a:cubicBezTo>
                  <a:lnTo>
                    <a:pt x="1591" y="16578"/>
                  </a:lnTo>
                  <a:cubicBezTo>
                    <a:pt x="1575" y="16389"/>
                    <a:pt x="1547" y="16232"/>
                    <a:pt x="1553" y="16076"/>
                  </a:cubicBezTo>
                  <a:cubicBezTo>
                    <a:pt x="1557" y="15920"/>
                    <a:pt x="1595" y="15769"/>
                    <a:pt x="1620" y="15611"/>
                  </a:cubicBezTo>
                  <a:cubicBezTo>
                    <a:pt x="1645" y="15602"/>
                    <a:pt x="1679" y="15589"/>
                    <a:pt x="1720" y="15573"/>
                  </a:cubicBezTo>
                  <a:cubicBezTo>
                    <a:pt x="1710" y="15535"/>
                    <a:pt x="1700" y="15504"/>
                    <a:pt x="1690" y="15467"/>
                  </a:cubicBezTo>
                  <a:cubicBezTo>
                    <a:pt x="1657" y="15497"/>
                    <a:pt x="1638" y="15511"/>
                    <a:pt x="1598" y="15547"/>
                  </a:cubicBezTo>
                  <a:cubicBezTo>
                    <a:pt x="1597" y="15444"/>
                    <a:pt x="1590" y="15369"/>
                    <a:pt x="1595" y="15295"/>
                  </a:cubicBezTo>
                  <a:cubicBezTo>
                    <a:pt x="1598" y="15257"/>
                    <a:pt x="1625" y="15224"/>
                    <a:pt x="1637" y="15186"/>
                  </a:cubicBezTo>
                  <a:cubicBezTo>
                    <a:pt x="1650" y="15140"/>
                    <a:pt x="1684" y="14855"/>
                    <a:pt x="1682" y="14790"/>
                  </a:cubicBezTo>
                  <a:cubicBezTo>
                    <a:pt x="1682" y="14717"/>
                    <a:pt x="1695" y="14651"/>
                    <a:pt x="1651" y="14577"/>
                  </a:cubicBezTo>
                  <a:cubicBezTo>
                    <a:pt x="1628" y="14540"/>
                    <a:pt x="1675" y="14448"/>
                    <a:pt x="1681" y="14420"/>
                  </a:cubicBezTo>
                  <a:cubicBezTo>
                    <a:pt x="1673" y="14194"/>
                    <a:pt x="1681" y="13981"/>
                    <a:pt x="1718" y="13780"/>
                  </a:cubicBezTo>
                  <a:cubicBezTo>
                    <a:pt x="1753" y="13579"/>
                    <a:pt x="1851" y="13396"/>
                    <a:pt x="1971" y="13223"/>
                  </a:cubicBezTo>
                  <a:cubicBezTo>
                    <a:pt x="1943" y="13210"/>
                    <a:pt x="1918" y="13200"/>
                    <a:pt x="1872" y="13178"/>
                  </a:cubicBezTo>
                  <a:cubicBezTo>
                    <a:pt x="1879" y="13145"/>
                    <a:pt x="1904" y="13094"/>
                    <a:pt x="1891" y="13069"/>
                  </a:cubicBezTo>
                  <a:cubicBezTo>
                    <a:pt x="1813" y="12922"/>
                    <a:pt x="1890" y="12804"/>
                    <a:pt x="1969" y="12710"/>
                  </a:cubicBezTo>
                  <a:cubicBezTo>
                    <a:pt x="2053" y="12611"/>
                    <a:pt x="2059" y="12528"/>
                    <a:pt x="2037" y="12401"/>
                  </a:cubicBezTo>
                  <a:cubicBezTo>
                    <a:pt x="2022" y="12327"/>
                    <a:pt x="2084" y="12236"/>
                    <a:pt x="2099" y="12211"/>
                  </a:cubicBezTo>
                  <a:cubicBezTo>
                    <a:pt x="2127" y="12033"/>
                    <a:pt x="2146" y="11908"/>
                    <a:pt x="2177" y="11718"/>
                  </a:cubicBezTo>
                  <a:lnTo>
                    <a:pt x="2177" y="11718"/>
                  </a:lnTo>
                  <a:cubicBezTo>
                    <a:pt x="2091" y="11798"/>
                    <a:pt x="2053" y="11833"/>
                    <a:pt x="2012" y="11871"/>
                  </a:cubicBezTo>
                  <a:cubicBezTo>
                    <a:pt x="2003" y="11814"/>
                    <a:pt x="1993" y="11752"/>
                    <a:pt x="1984" y="11699"/>
                  </a:cubicBezTo>
                  <a:cubicBezTo>
                    <a:pt x="2046" y="11679"/>
                    <a:pt x="2109" y="11658"/>
                    <a:pt x="2165" y="11639"/>
                  </a:cubicBezTo>
                  <a:cubicBezTo>
                    <a:pt x="2246" y="11445"/>
                    <a:pt x="2246" y="11226"/>
                    <a:pt x="2399" y="11090"/>
                  </a:cubicBezTo>
                  <a:cubicBezTo>
                    <a:pt x="2384" y="11053"/>
                    <a:pt x="2372" y="11024"/>
                    <a:pt x="2365" y="11005"/>
                  </a:cubicBezTo>
                  <a:cubicBezTo>
                    <a:pt x="2422" y="10937"/>
                    <a:pt x="2483" y="10874"/>
                    <a:pt x="2549" y="10817"/>
                  </a:cubicBezTo>
                  <a:cubicBezTo>
                    <a:pt x="2543" y="10771"/>
                    <a:pt x="2537" y="10733"/>
                    <a:pt x="2531" y="10694"/>
                  </a:cubicBezTo>
                  <a:lnTo>
                    <a:pt x="2661" y="10546"/>
                  </a:lnTo>
                  <a:cubicBezTo>
                    <a:pt x="2618" y="10506"/>
                    <a:pt x="2593" y="10483"/>
                    <a:pt x="2563" y="10456"/>
                  </a:cubicBezTo>
                  <a:cubicBezTo>
                    <a:pt x="2596" y="10438"/>
                    <a:pt x="2640" y="10427"/>
                    <a:pt x="2644" y="10409"/>
                  </a:cubicBezTo>
                  <a:cubicBezTo>
                    <a:pt x="2656" y="10363"/>
                    <a:pt x="2631" y="10290"/>
                    <a:pt x="2653" y="10271"/>
                  </a:cubicBezTo>
                  <a:cubicBezTo>
                    <a:pt x="2699" y="10229"/>
                    <a:pt x="2737" y="10216"/>
                    <a:pt x="2739" y="10129"/>
                  </a:cubicBezTo>
                  <a:cubicBezTo>
                    <a:pt x="2740" y="10065"/>
                    <a:pt x="2759" y="9937"/>
                    <a:pt x="2793" y="9919"/>
                  </a:cubicBezTo>
                  <a:cubicBezTo>
                    <a:pt x="2934" y="9843"/>
                    <a:pt x="2914" y="9678"/>
                    <a:pt x="2992" y="9581"/>
                  </a:cubicBezTo>
                  <a:cubicBezTo>
                    <a:pt x="2956" y="9512"/>
                    <a:pt x="2925" y="9450"/>
                    <a:pt x="2878" y="9359"/>
                  </a:cubicBezTo>
                  <a:lnTo>
                    <a:pt x="2878" y="9359"/>
                  </a:lnTo>
                  <a:cubicBezTo>
                    <a:pt x="2964" y="9385"/>
                    <a:pt x="3015" y="9401"/>
                    <a:pt x="3092" y="9423"/>
                  </a:cubicBezTo>
                  <a:cubicBezTo>
                    <a:pt x="3030" y="9325"/>
                    <a:pt x="2981" y="9247"/>
                    <a:pt x="2912" y="9138"/>
                  </a:cubicBezTo>
                  <a:cubicBezTo>
                    <a:pt x="3000" y="9129"/>
                    <a:pt x="3050" y="9123"/>
                    <a:pt x="3102" y="9117"/>
                  </a:cubicBezTo>
                  <a:cubicBezTo>
                    <a:pt x="3078" y="9082"/>
                    <a:pt x="3055" y="9047"/>
                    <a:pt x="3030" y="9008"/>
                  </a:cubicBezTo>
                  <a:cubicBezTo>
                    <a:pt x="3056" y="9000"/>
                    <a:pt x="3075" y="8992"/>
                    <a:pt x="3096" y="8983"/>
                  </a:cubicBezTo>
                  <a:cubicBezTo>
                    <a:pt x="3099" y="8951"/>
                    <a:pt x="3102" y="8919"/>
                    <a:pt x="3105" y="8880"/>
                  </a:cubicBezTo>
                  <a:cubicBezTo>
                    <a:pt x="3159" y="8898"/>
                    <a:pt x="3211" y="8916"/>
                    <a:pt x="3256" y="8930"/>
                  </a:cubicBezTo>
                  <a:cubicBezTo>
                    <a:pt x="3362" y="8801"/>
                    <a:pt x="3377" y="8616"/>
                    <a:pt x="3526" y="8543"/>
                  </a:cubicBezTo>
                  <a:cubicBezTo>
                    <a:pt x="3529" y="8468"/>
                    <a:pt x="3532" y="8392"/>
                    <a:pt x="3533" y="8314"/>
                  </a:cubicBezTo>
                  <a:cubicBezTo>
                    <a:pt x="3537" y="8314"/>
                    <a:pt x="3541" y="8314"/>
                    <a:pt x="3545" y="8314"/>
                  </a:cubicBezTo>
                  <a:cubicBezTo>
                    <a:pt x="3580" y="8314"/>
                    <a:pt x="3617" y="8323"/>
                    <a:pt x="3653" y="8323"/>
                  </a:cubicBezTo>
                  <a:cubicBezTo>
                    <a:pt x="3696" y="8323"/>
                    <a:pt x="3738" y="8309"/>
                    <a:pt x="3776" y="8246"/>
                  </a:cubicBezTo>
                  <a:cubicBezTo>
                    <a:pt x="3758" y="8212"/>
                    <a:pt x="3738" y="8174"/>
                    <a:pt x="3715" y="8133"/>
                  </a:cubicBezTo>
                  <a:cubicBezTo>
                    <a:pt x="3743" y="8124"/>
                    <a:pt x="3771" y="8115"/>
                    <a:pt x="3801" y="8105"/>
                  </a:cubicBezTo>
                  <a:cubicBezTo>
                    <a:pt x="3795" y="8067"/>
                    <a:pt x="3786" y="8029"/>
                    <a:pt x="3779" y="7987"/>
                  </a:cubicBezTo>
                  <a:cubicBezTo>
                    <a:pt x="3739" y="7987"/>
                    <a:pt x="3695" y="7989"/>
                    <a:pt x="3648" y="7989"/>
                  </a:cubicBezTo>
                  <a:cubicBezTo>
                    <a:pt x="3643" y="7934"/>
                    <a:pt x="3640" y="7893"/>
                    <a:pt x="3637" y="7851"/>
                  </a:cubicBezTo>
                  <a:cubicBezTo>
                    <a:pt x="3664" y="7836"/>
                    <a:pt x="3698" y="7818"/>
                    <a:pt x="3733" y="7799"/>
                  </a:cubicBezTo>
                  <a:cubicBezTo>
                    <a:pt x="3739" y="7749"/>
                    <a:pt x="3745" y="7700"/>
                    <a:pt x="3751" y="7655"/>
                  </a:cubicBezTo>
                  <a:cubicBezTo>
                    <a:pt x="3771" y="7639"/>
                    <a:pt x="3786" y="7625"/>
                    <a:pt x="3802" y="7615"/>
                  </a:cubicBezTo>
                  <a:cubicBezTo>
                    <a:pt x="3816" y="7608"/>
                    <a:pt x="3831" y="7604"/>
                    <a:pt x="3835" y="7604"/>
                  </a:cubicBezTo>
                  <a:cubicBezTo>
                    <a:pt x="3835" y="7604"/>
                    <a:pt x="3835" y="7604"/>
                    <a:pt x="3835" y="7604"/>
                  </a:cubicBezTo>
                  <a:lnTo>
                    <a:pt x="3835" y="7604"/>
                  </a:lnTo>
                  <a:cubicBezTo>
                    <a:pt x="3929" y="7293"/>
                    <a:pt x="4139" y="7106"/>
                    <a:pt x="4380" y="6950"/>
                  </a:cubicBezTo>
                  <a:cubicBezTo>
                    <a:pt x="4420" y="6804"/>
                    <a:pt x="4420" y="6804"/>
                    <a:pt x="4526" y="6752"/>
                  </a:cubicBezTo>
                  <a:cubicBezTo>
                    <a:pt x="4614" y="6471"/>
                    <a:pt x="4832" y="6359"/>
                    <a:pt x="4990" y="6262"/>
                  </a:cubicBezTo>
                  <a:cubicBezTo>
                    <a:pt x="5031" y="6189"/>
                    <a:pt x="5067" y="6128"/>
                    <a:pt x="5103" y="6070"/>
                  </a:cubicBezTo>
                  <a:cubicBezTo>
                    <a:pt x="5141" y="6017"/>
                    <a:pt x="5178" y="5967"/>
                    <a:pt x="5215" y="5917"/>
                  </a:cubicBezTo>
                  <a:cubicBezTo>
                    <a:pt x="5216" y="5872"/>
                    <a:pt x="5219" y="5822"/>
                    <a:pt x="5221" y="5785"/>
                  </a:cubicBezTo>
                  <a:cubicBezTo>
                    <a:pt x="5319" y="5788"/>
                    <a:pt x="5421" y="5792"/>
                    <a:pt x="5509" y="5795"/>
                  </a:cubicBezTo>
                  <a:cubicBezTo>
                    <a:pt x="5538" y="5708"/>
                    <a:pt x="5562" y="5644"/>
                    <a:pt x="5585" y="5575"/>
                  </a:cubicBezTo>
                  <a:cubicBezTo>
                    <a:pt x="5741" y="5539"/>
                    <a:pt x="5822" y="5420"/>
                    <a:pt x="5874" y="5266"/>
                  </a:cubicBezTo>
                  <a:cubicBezTo>
                    <a:pt x="5916" y="5249"/>
                    <a:pt x="5962" y="5235"/>
                    <a:pt x="5999" y="5221"/>
                  </a:cubicBezTo>
                  <a:cubicBezTo>
                    <a:pt x="6064" y="5143"/>
                    <a:pt x="5968" y="5020"/>
                    <a:pt x="6108" y="4979"/>
                  </a:cubicBezTo>
                  <a:cubicBezTo>
                    <a:pt x="6150" y="5011"/>
                    <a:pt x="6193" y="5043"/>
                    <a:pt x="6233" y="5074"/>
                  </a:cubicBezTo>
                  <a:cubicBezTo>
                    <a:pt x="6300" y="4920"/>
                    <a:pt x="6406" y="4820"/>
                    <a:pt x="6565" y="4776"/>
                  </a:cubicBezTo>
                  <a:cubicBezTo>
                    <a:pt x="6637" y="4757"/>
                    <a:pt x="6756" y="4727"/>
                    <a:pt x="6767" y="4687"/>
                  </a:cubicBezTo>
                  <a:cubicBezTo>
                    <a:pt x="6806" y="4536"/>
                    <a:pt x="6965" y="4508"/>
                    <a:pt x="7032" y="4392"/>
                  </a:cubicBezTo>
                  <a:lnTo>
                    <a:pt x="7114" y="4395"/>
                  </a:lnTo>
                  <a:cubicBezTo>
                    <a:pt x="7092" y="4340"/>
                    <a:pt x="7070" y="4286"/>
                    <a:pt x="7032" y="4190"/>
                  </a:cubicBezTo>
                  <a:lnTo>
                    <a:pt x="7032" y="4190"/>
                  </a:lnTo>
                  <a:cubicBezTo>
                    <a:pt x="7123" y="4270"/>
                    <a:pt x="7163" y="4305"/>
                    <a:pt x="7193" y="4331"/>
                  </a:cubicBezTo>
                  <a:cubicBezTo>
                    <a:pt x="7264" y="4281"/>
                    <a:pt x="7323" y="4242"/>
                    <a:pt x="7377" y="4203"/>
                  </a:cubicBezTo>
                  <a:cubicBezTo>
                    <a:pt x="7366" y="4161"/>
                    <a:pt x="7357" y="4128"/>
                    <a:pt x="7346" y="4094"/>
                  </a:cubicBezTo>
                  <a:lnTo>
                    <a:pt x="7346" y="4094"/>
                  </a:lnTo>
                  <a:cubicBezTo>
                    <a:pt x="7385" y="4096"/>
                    <a:pt x="7413" y="4097"/>
                    <a:pt x="7442" y="4097"/>
                  </a:cubicBezTo>
                  <a:cubicBezTo>
                    <a:pt x="7436" y="4055"/>
                    <a:pt x="7429" y="4016"/>
                    <a:pt x="7421" y="3962"/>
                  </a:cubicBezTo>
                  <a:lnTo>
                    <a:pt x="7421" y="3962"/>
                  </a:lnTo>
                  <a:cubicBezTo>
                    <a:pt x="7471" y="3994"/>
                    <a:pt x="7501" y="4014"/>
                    <a:pt x="7545" y="4041"/>
                  </a:cubicBezTo>
                  <a:cubicBezTo>
                    <a:pt x="7579" y="3993"/>
                    <a:pt x="7607" y="3952"/>
                    <a:pt x="7635" y="3912"/>
                  </a:cubicBezTo>
                  <a:cubicBezTo>
                    <a:pt x="7661" y="3916"/>
                    <a:pt x="7682" y="3919"/>
                    <a:pt x="7691" y="3921"/>
                  </a:cubicBezTo>
                  <a:cubicBezTo>
                    <a:pt x="7717" y="3877"/>
                    <a:pt x="7741" y="3836"/>
                    <a:pt x="7754" y="3813"/>
                  </a:cubicBezTo>
                  <a:cubicBezTo>
                    <a:pt x="7829" y="3827"/>
                    <a:pt x="7883" y="3834"/>
                    <a:pt x="7972" y="3849"/>
                  </a:cubicBezTo>
                  <a:cubicBezTo>
                    <a:pt x="7933" y="3760"/>
                    <a:pt x="7911" y="3712"/>
                    <a:pt x="7878" y="3637"/>
                  </a:cubicBezTo>
                  <a:lnTo>
                    <a:pt x="7878" y="3637"/>
                  </a:lnTo>
                  <a:cubicBezTo>
                    <a:pt x="8010" y="3671"/>
                    <a:pt x="8119" y="3699"/>
                    <a:pt x="8194" y="3718"/>
                  </a:cubicBezTo>
                  <a:cubicBezTo>
                    <a:pt x="8304" y="3640"/>
                    <a:pt x="8373" y="3593"/>
                    <a:pt x="8447" y="3556"/>
                  </a:cubicBezTo>
                  <a:cubicBezTo>
                    <a:pt x="8463" y="3506"/>
                    <a:pt x="8478" y="3459"/>
                    <a:pt x="8498" y="3397"/>
                  </a:cubicBezTo>
                  <a:cubicBezTo>
                    <a:pt x="8550" y="3369"/>
                    <a:pt x="8612" y="3334"/>
                    <a:pt x="8679" y="3297"/>
                  </a:cubicBezTo>
                  <a:cubicBezTo>
                    <a:pt x="8684" y="3226"/>
                    <a:pt x="8687" y="3162"/>
                    <a:pt x="8690" y="3122"/>
                  </a:cubicBezTo>
                  <a:cubicBezTo>
                    <a:pt x="8756" y="3050"/>
                    <a:pt x="8809" y="2991"/>
                    <a:pt x="8866" y="2929"/>
                  </a:cubicBezTo>
                  <a:cubicBezTo>
                    <a:pt x="8909" y="2926"/>
                    <a:pt x="8960" y="2931"/>
                    <a:pt x="9005" y="2916"/>
                  </a:cubicBezTo>
                  <a:cubicBezTo>
                    <a:pt x="9060" y="2897"/>
                    <a:pt x="9110" y="2859"/>
                    <a:pt x="9150" y="2837"/>
                  </a:cubicBezTo>
                  <a:cubicBezTo>
                    <a:pt x="9193" y="2876"/>
                    <a:pt x="9216" y="2897"/>
                    <a:pt x="9238" y="2916"/>
                  </a:cubicBezTo>
                  <a:lnTo>
                    <a:pt x="9272" y="2885"/>
                  </a:lnTo>
                  <a:lnTo>
                    <a:pt x="9097" y="2678"/>
                  </a:lnTo>
                  <a:lnTo>
                    <a:pt x="9127" y="2647"/>
                  </a:lnTo>
                  <a:lnTo>
                    <a:pt x="9415" y="2814"/>
                  </a:lnTo>
                  <a:lnTo>
                    <a:pt x="9418" y="2760"/>
                  </a:lnTo>
                  <a:lnTo>
                    <a:pt x="9421" y="2686"/>
                  </a:lnTo>
                  <a:cubicBezTo>
                    <a:pt x="9593" y="2673"/>
                    <a:pt x="9592" y="2673"/>
                    <a:pt x="9758" y="2572"/>
                  </a:cubicBezTo>
                  <a:cubicBezTo>
                    <a:pt x="9777" y="2561"/>
                    <a:pt x="9802" y="2561"/>
                    <a:pt x="9823" y="2553"/>
                  </a:cubicBezTo>
                  <a:cubicBezTo>
                    <a:pt x="10048" y="2463"/>
                    <a:pt x="10277" y="2386"/>
                    <a:pt x="10489" y="2275"/>
                  </a:cubicBezTo>
                  <a:cubicBezTo>
                    <a:pt x="10544" y="2248"/>
                    <a:pt x="10579" y="2163"/>
                    <a:pt x="10658" y="2163"/>
                  </a:cubicBezTo>
                  <a:cubicBezTo>
                    <a:pt x="10665" y="2163"/>
                    <a:pt x="10673" y="2164"/>
                    <a:pt x="10682" y="2166"/>
                  </a:cubicBezTo>
                  <a:cubicBezTo>
                    <a:pt x="10689" y="2167"/>
                    <a:pt x="10695" y="2168"/>
                    <a:pt x="10701" y="2168"/>
                  </a:cubicBezTo>
                  <a:cubicBezTo>
                    <a:pt x="10770" y="2168"/>
                    <a:pt x="10803" y="2079"/>
                    <a:pt x="10852" y="2079"/>
                  </a:cubicBezTo>
                  <a:cubicBezTo>
                    <a:pt x="10859" y="2079"/>
                    <a:pt x="10867" y="2081"/>
                    <a:pt x="10874" y="2085"/>
                  </a:cubicBezTo>
                  <a:cubicBezTo>
                    <a:pt x="10901" y="2099"/>
                    <a:pt x="10925" y="2104"/>
                    <a:pt x="10948" y="2104"/>
                  </a:cubicBezTo>
                  <a:cubicBezTo>
                    <a:pt x="11042" y="2104"/>
                    <a:pt x="11115" y="2015"/>
                    <a:pt x="11203" y="2015"/>
                  </a:cubicBezTo>
                  <a:cubicBezTo>
                    <a:pt x="11216" y="2015"/>
                    <a:pt x="11230" y="2017"/>
                    <a:pt x="11244" y="2021"/>
                  </a:cubicBezTo>
                  <a:cubicBezTo>
                    <a:pt x="11306" y="1851"/>
                    <a:pt x="11500" y="1951"/>
                    <a:pt x="11612" y="1851"/>
                  </a:cubicBezTo>
                  <a:cubicBezTo>
                    <a:pt x="11679" y="1791"/>
                    <a:pt x="11818" y="1801"/>
                    <a:pt x="11900" y="1785"/>
                  </a:cubicBezTo>
                  <a:cubicBezTo>
                    <a:pt x="12003" y="1733"/>
                    <a:pt x="12096" y="1708"/>
                    <a:pt x="12179" y="1674"/>
                  </a:cubicBezTo>
                  <a:cubicBezTo>
                    <a:pt x="12213" y="1723"/>
                    <a:pt x="12234" y="1752"/>
                    <a:pt x="12256" y="1785"/>
                  </a:cubicBezTo>
                  <a:cubicBezTo>
                    <a:pt x="12294" y="1735"/>
                    <a:pt x="12329" y="1689"/>
                    <a:pt x="12368" y="1638"/>
                  </a:cubicBezTo>
                  <a:cubicBezTo>
                    <a:pt x="12407" y="1671"/>
                    <a:pt x="12443" y="1702"/>
                    <a:pt x="12478" y="1733"/>
                  </a:cubicBezTo>
                  <a:cubicBezTo>
                    <a:pt x="12575" y="1643"/>
                    <a:pt x="12740" y="1629"/>
                    <a:pt x="12775" y="1505"/>
                  </a:cubicBezTo>
                  <a:cubicBezTo>
                    <a:pt x="12865" y="1486"/>
                    <a:pt x="12933" y="1471"/>
                    <a:pt x="13014" y="1454"/>
                  </a:cubicBezTo>
                  <a:lnTo>
                    <a:pt x="13014" y="1454"/>
                  </a:lnTo>
                  <a:cubicBezTo>
                    <a:pt x="12999" y="1535"/>
                    <a:pt x="12986" y="1601"/>
                    <a:pt x="12962" y="1730"/>
                  </a:cubicBezTo>
                  <a:cubicBezTo>
                    <a:pt x="13062" y="1645"/>
                    <a:pt x="13108" y="1605"/>
                    <a:pt x="13140" y="1579"/>
                  </a:cubicBezTo>
                  <a:cubicBezTo>
                    <a:pt x="13111" y="1521"/>
                    <a:pt x="13089" y="1479"/>
                    <a:pt x="13065" y="1433"/>
                  </a:cubicBezTo>
                  <a:cubicBezTo>
                    <a:pt x="13112" y="1420"/>
                    <a:pt x="13131" y="1415"/>
                    <a:pt x="13152" y="1409"/>
                  </a:cubicBezTo>
                  <a:cubicBezTo>
                    <a:pt x="13184" y="1445"/>
                    <a:pt x="13217" y="1480"/>
                    <a:pt x="13274" y="1542"/>
                  </a:cubicBezTo>
                  <a:cubicBezTo>
                    <a:pt x="13306" y="1459"/>
                    <a:pt x="13326" y="1415"/>
                    <a:pt x="13345" y="1373"/>
                  </a:cubicBezTo>
                  <a:cubicBezTo>
                    <a:pt x="13377" y="1368"/>
                    <a:pt x="13408" y="1365"/>
                    <a:pt x="13436" y="1359"/>
                  </a:cubicBezTo>
                  <a:cubicBezTo>
                    <a:pt x="13445" y="1340"/>
                    <a:pt x="13456" y="1323"/>
                    <a:pt x="13470" y="1306"/>
                  </a:cubicBezTo>
                  <a:lnTo>
                    <a:pt x="13492" y="1321"/>
                  </a:lnTo>
                  <a:lnTo>
                    <a:pt x="13446" y="1367"/>
                  </a:lnTo>
                  <a:cubicBezTo>
                    <a:pt x="13442" y="1364"/>
                    <a:pt x="13437" y="1361"/>
                    <a:pt x="13436" y="1359"/>
                  </a:cubicBezTo>
                  <a:lnTo>
                    <a:pt x="13436" y="1359"/>
                  </a:lnTo>
                  <a:cubicBezTo>
                    <a:pt x="13448" y="1415"/>
                    <a:pt x="13455" y="1470"/>
                    <a:pt x="13471" y="1576"/>
                  </a:cubicBezTo>
                  <a:cubicBezTo>
                    <a:pt x="13511" y="1483"/>
                    <a:pt x="13530" y="1440"/>
                    <a:pt x="13549" y="1398"/>
                  </a:cubicBezTo>
                  <a:cubicBezTo>
                    <a:pt x="13621" y="1420"/>
                    <a:pt x="13676" y="1437"/>
                    <a:pt x="13735" y="1457"/>
                  </a:cubicBezTo>
                  <a:cubicBezTo>
                    <a:pt x="13754" y="1404"/>
                    <a:pt x="13770" y="1362"/>
                    <a:pt x="13790" y="1304"/>
                  </a:cubicBezTo>
                  <a:cubicBezTo>
                    <a:pt x="13848" y="1408"/>
                    <a:pt x="13896" y="1499"/>
                    <a:pt x="13952" y="1599"/>
                  </a:cubicBezTo>
                  <a:cubicBezTo>
                    <a:pt x="13979" y="1536"/>
                    <a:pt x="14015" y="1519"/>
                    <a:pt x="14055" y="1519"/>
                  </a:cubicBezTo>
                  <a:cubicBezTo>
                    <a:pt x="14098" y="1519"/>
                    <a:pt x="14144" y="1538"/>
                    <a:pt x="14188" y="1538"/>
                  </a:cubicBezTo>
                  <a:cubicBezTo>
                    <a:pt x="14201" y="1538"/>
                    <a:pt x="14215" y="1537"/>
                    <a:pt x="14227" y="1532"/>
                  </a:cubicBezTo>
                  <a:cubicBezTo>
                    <a:pt x="14338" y="1489"/>
                    <a:pt x="14460" y="1476"/>
                    <a:pt x="14578" y="1448"/>
                  </a:cubicBezTo>
                  <a:cubicBezTo>
                    <a:pt x="14583" y="1393"/>
                    <a:pt x="14591" y="1340"/>
                    <a:pt x="14598" y="1280"/>
                  </a:cubicBezTo>
                  <a:cubicBezTo>
                    <a:pt x="14639" y="1305"/>
                    <a:pt x="14670" y="1324"/>
                    <a:pt x="14688" y="1334"/>
                  </a:cubicBezTo>
                  <a:cubicBezTo>
                    <a:pt x="14789" y="1298"/>
                    <a:pt x="14872" y="1274"/>
                    <a:pt x="14947" y="1248"/>
                  </a:cubicBezTo>
                  <a:cubicBezTo>
                    <a:pt x="14957" y="1215"/>
                    <a:pt x="14967" y="1187"/>
                    <a:pt x="14985" y="1136"/>
                  </a:cubicBezTo>
                  <a:cubicBezTo>
                    <a:pt x="15012" y="1195"/>
                    <a:pt x="15028" y="1227"/>
                    <a:pt x="15047" y="1271"/>
                  </a:cubicBezTo>
                  <a:cubicBezTo>
                    <a:pt x="15120" y="1267"/>
                    <a:pt x="15198" y="1261"/>
                    <a:pt x="15251" y="1258"/>
                  </a:cubicBezTo>
                  <a:cubicBezTo>
                    <a:pt x="15275" y="1206"/>
                    <a:pt x="15287" y="1181"/>
                    <a:pt x="15315" y="1118"/>
                  </a:cubicBezTo>
                  <a:cubicBezTo>
                    <a:pt x="15334" y="1217"/>
                    <a:pt x="15343" y="1268"/>
                    <a:pt x="15353" y="1318"/>
                  </a:cubicBezTo>
                  <a:cubicBezTo>
                    <a:pt x="15385" y="1320"/>
                    <a:pt x="15406" y="1321"/>
                    <a:pt x="15428" y="1323"/>
                  </a:cubicBezTo>
                  <a:cubicBezTo>
                    <a:pt x="15454" y="1280"/>
                    <a:pt x="15481" y="1237"/>
                    <a:pt x="15537" y="1149"/>
                  </a:cubicBezTo>
                  <a:cubicBezTo>
                    <a:pt x="15590" y="1214"/>
                    <a:pt x="15622" y="1251"/>
                    <a:pt x="15660" y="1298"/>
                  </a:cubicBezTo>
                  <a:cubicBezTo>
                    <a:pt x="15602" y="1317"/>
                    <a:pt x="15565" y="1329"/>
                    <a:pt x="15516" y="1345"/>
                  </a:cubicBezTo>
                  <a:cubicBezTo>
                    <a:pt x="15569" y="1384"/>
                    <a:pt x="15613" y="1417"/>
                    <a:pt x="15652" y="1445"/>
                  </a:cubicBezTo>
                  <a:cubicBezTo>
                    <a:pt x="15710" y="1409"/>
                    <a:pt x="15750" y="1386"/>
                    <a:pt x="15759" y="1380"/>
                  </a:cubicBezTo>
                  <a:cubicBezTo>
                    <a:pt x="15822" y="1412"/>
                    <a:pt x="15865" y="1433"/>
                    <a:pt x="15887" y="1445"/>
                  </a:cubicBezTo>
                  <a:cubicBezTo>
                    <a:pt x="15868" y="1490"/>
                    <a:pt x="15858" y="1514"/>
                    <a:pt x="15847" y="1537"/>
                  </a:cubicBezTo>
                  <a:cubicBezTo>
                    <a:pt x="15947" y="1471"/>
                    <a:pt x="16059" y="1432"/>
                    <a:pt x="16168" y="1408"/>
                  </a:cubicBezTo>
                  <a:cubicBezTo>
                    <a:pt x="16278" y="1390"/>
                    <a:pt x="16387" y="1376"/>
                    <a:pt x="16486" y="1334"/>
                  </a:cubicBezTo>
                  <a:cubicBezTo>
                    <a:pt x="16534" y="1394"/>
                    <a:pt x="16583" y="1417"/>
                    <a:pt x="16632" y="1417"/>
                  </a:cubicBezTo>
                  <a:cubicBezTo>
                    <a:pt x="16680" y="1417"/>
                    <a:pt x="16729" y="1395"/>
                    <a:pt x="16777" y="1365"/>
                  </a:cubicBezTo>
                  <a:cubicBezTo>
                    <a:pt x="16837" y="1401"/>
                    <a:pt x="16889" y="1445"/>
                    <a:pt x="16950" y="1445"/>
                  </a:cubicBezTo>
                  <a:cubicBezTo>
                    <a:pt x="16980" y="1445"/>
                    <a:pt x="17012" y="1435"/>
                    <a:pt x="17048" y="1408"/>
                  </a:cubicBezTo>
                  <a:cubicBezTo>
                    <a:pt x="17062" y="1398"/>
                    <a:pt x="17078" y="1392"/>
                    <a:pt x="17094" y="1392"/>
                  </a:cubicBezTo>
                  <a:cubicBezTo>
                    <a:pt x="17123" y="1392"/>
                    <a:pt x="17148" y="1412"/>
                    <a:pt x="17146" y="1459"/>
                  </a:cubicBezTo>
                  <a:cubicBezTo>
                    <a:pt x="17213" y="1474"/>
                    <a:pt x="17279" y="1465"/>
                    <a:pt x="17345" y="1510"/>
                  </a:cubicBezTo>
                  <a:cubicBezTo>
                    <a:pt x="17354" y="1516"/>
                    <a:pt x="17367" y="1518"/>
                    <a:pt x="17382" y="1518"/>
                  </a:cubicBezTo>
                  <a:cubicBezTo>
                    <a:pt x="17425" y="1518"/>
                    <a:pt x="17485" y="1499"/>
                    <a:pt x="17520" y="1499"/>
                  </a:cubicBezTo>
                  <a:cubicBezTo>
                    <a:pt x="17533" y="1499"/>
                    <a:pt x="17542" y="1502"/>
                    <a:pt x="17546" y="1508"/>
                  </a:cubicBezTo>
                  <a:cubicBezTo>
                    <a:pt x="17568" y="1538"/>
                    <a:pt x="17587" y="1548"/>
                    <a:pt x="17605" y="1548"/>
                  </a:cubicBezTo>
                  <a:cubicBezTo>
                    <a:pt x="17632" y="1548"/>
                    <a:pt x="17657" y="1524"/>
                    <a:pt x="17681" y="1524"/>
                  </a:cubicBezTo>
                  <a:cubicBezTo>
                    <a:pt x="17684" y="1524"/>
                    <a:pt x="17687" y="1525"/>
                    <a:pt x="17691" y="1526"/>
                  </a:cubicBezTo>
                  <a:cubicBezTo>
                    <a:pt x="17746" y="1542"/>
                    <a:pt x="17806" y="1595"/>
                    <a:pt x="17853" y="1595"/>
                  </a:cubicBezTo>
                  <a:cubicBezTo>
                    <a:pt x="17857" y="1595"/>
                    <a:pt x="17860" y="1594"/>
                    <a:pt x="17864" y="1593"/>
                  </a:cubicBezTo>
                  <a:cubicBezTo>
                    <a:pt x="17898" y="1586"/>
                    <a:pt x="17931" y="1583"/>
                    <a:pt x="17964" y="1583"/>
                  </a:cubicBezTo>
                  <a:cubicBezTo>
                    <a:pt x="18124" y="1583"/>
                    <a:pt x="18275" y="1654"/>
                    <a:pt x="18432" y="1668"/>
                  </a:cubicBezTo>
                  <a:cubicBezTo>
                    <a:pt x="18463" y="1671"/>
                    <a:pt x="18490" y="1711"/>
                    <a:pt x="18519" y="1736"/>
                  </a:cubicBezTo>
                  <a:cubicBezTo>
                    <a:pt x="18559" y="1711"/>
                    <a:pt x="18603" y="1686"/>
                    <a:pt x="18645" y="1660"/>
                  </a:cubicBezTo>
                  <a:cubicBezTo>
                    <a:pt x="18738" y="1763"/>
                    <a:pt x="18879" y="1738"/>
                    <a:pt x="18997" y="1782"/>
                  </a:cubicBezTo>
                  <a:cubicBezTo>
                    <a:pt x="19096" y="1813"/>
                    <a:pt x="19191" y="1843"/>
                    <a:pt x="19277" y="1908"/>
                  </a:cubicBezTo>
                  <a:cubicBezTo>
                    <a:pt x="19287" y="1916"/>
                    <a:pt x="19305" y="1916"/>
                    <a:pt x="19319" y="1919"/>
                  </a:cubicBezTo>
                  <a:cubicBezTo>
                    <a:pt x="19337" y="1876"/>
                    <a:pt x="19355" y="1835"/>
                    <a:pt x="19371" y="1796"/>
                  </a:cubicBezTo>
                  <a:cubicBezTo>
                    <a:pt x="19443" y="1789"/>
                    <a:pt x="19509" y="1782"/>
                    <a:pt x="19583" y="1776"/>
                  </a:cubicBezTo>
                  <a:cubicBezTo>
                    <a:pt x="19615" y="1863"/>
                    <a:pt x="19670" y="1879"/>
                    <a:pt x="19733" y="1879"/>
                  </a:cubicBezTo>
                  <a:cubicBezTo>
                    <a:pt x="19771" y="1879"/>
                    <a:pt x="19813" y="1873"/>
                    <a:pt x="19854" y="1873"/>
                  </a:cubicBezTo>
                  <a:cubicBezTo>
                    <a:pt x="19892" y="1873"/>
                    <a:pt x="19929" y="1878"/>
                    <a:pt x="19964" y="1898"/>
                  </a:cubicBezTo>
                  <a:cubicBezTo>
                    <a:pt x="19978" y="1935"/>
                    <a:pt x="20000" y="1986"/>
                    <a:pt x="20031" y="2063"/>
                  </a:cubicBezTo>
                  <a:cubicBezTo>
                    <a:pt x="20093" y="2019"/>
                    <a:pt x="20140" y="1985"/>
                    <a:pt x="20149" y="1980"/>
                  </a:cubicBezTo>
                  <a:cubicBezTo>
                    <a:pt x="20248" y="2013"/>
                    <a:pt x="20302" y="2057"/>
                    <a:pt x="20362" y="2072"/>
                  </a:cubicBezTo>
                  <a:cubicBezTo>
                    <a:pt x="20365" y="2072"/>
                    <a:pt x="20368" y="2073"/>
                    <a:pt x="20371" y="2073"/>
                  </a:cubicBezTo>
                  <a:cubicBezTo>
                    <a:pt x="20384" y="2073"/>
                    <a:pt x="20395" y="2067"/>
                    <a:pt x="20409" y="2067"/>
                  </a:cubicBezTo>
                  <a:cubicBezTo>
                    <a:pt x="20421" y="2067"/>
                    <a:pt x="20435" y="2072"/>
                    <a:pt x="20452" y="2094"/>
                  </a:cubicBezTo>
                  <a:cubicBezTo>
                    <a:pt x="20482" y="2129"/>
                    <a:pt x="20585" y="2117"/>
                    <a:pt x="20607" y="2152"/>
                  </a:cubicBezTo>
                  <a:cubicBezTo>
                    <a:pt x="20658" y="2236"/>
                    <a:pt x="20743" y="2238"/>
                    <a:pt x="20814" y="2270"/>
                  </a:cubicBezTo>
                  <a:cubicBezTo>
                    <a:pt x="20992" y="2350"/>
                    <a:pt x="21176" y="2419"/>
                    <a:pt x="21357" y="2494"/>
                  </a:cubicBezTo>
                  <a:cubicBezTo>
                    <a:pt x="21373" y="2501"/>
                    <a:pt x="21382" y="2520"/>
                    <a:pt x="21395" y="2533"/>
                  </a:cubicBezTo>
                  <a:cubicBezTo>
                    <a:pt x="21389" y="2560"/>
                    <a:pt x="21385" y="2585"/>
                    <a:pt x="21378" y="2619"/>
                  </a:cubicBezTo>
                  <a:cubicBezTo>
                    <a:pt x="21393" y="2618"/>
                    <a:pt x="21407" y="2618"/>
                    <a:pt x="21421" y="2618"/>
                  </a:cubicBezTo>
                  <a:cubicBezTo>
                    <a:pt x="21452" y="2618"/>
                    <a:pt x="21482" y="2619"/>
                    <a:pt x="21514" y="2620"/>
                  </a:cubicBezTo>
                  <a:cubicBezTo>
                    <a:pt x="21542" y="2686"/>
                    <a:pt x="21569" y="2748"/>
                    <a:pt x="21604" y="2832"/>
                  </a:cubicBezTo>
                  <a:cubicBezTo>
                    <a:pt x="21673" y="2831"/>
                    <a:pt x="21741" y="2829"/>
                    <a:pt x="21809" y="2829"/>
                  </a:cubicBezTo>
                  <a:cubicBezTo>
                    <a:pt x="21800" y="2782"/>
                    <a:pt x="21795" y="2759"/>
                    <a:pt x="21782" y="2695"/>
                  </a:cubicBezTo>
                  <a:lnTo>
                    <a:pt x="21782" y="2695"/>
                  </a:lnTo>
                  <a:cubicBezTo>
                    <a:pt x="21909" y="2779"/>
                    <a:pt x="22001" y="2841"/>
                    <a:pt x="22110" y="2913"/>
                  </a:cubicBezTo>
                  <a:cubicBezTo>
                    <a:pt x="22160" y="2900"/>
                    <a:pt x="22238" y="2881"/>
                    <a:pt x="22313" y="2860"/>
                  </a:cubicBezTo>
                  <a:cubicBezTo>
                    <a:pt x="22393" y="3113"/>
                    <a:pt x="22644" y="3204"/>
                    <a:pt x="22788" y="3406"/>
                  </a:cubicBezTo>
                  <a:cubicBezTo>
                    <a:pt x="22833" y="3372"/>
                    <a:pt x="22861" y="3351"/>
                    <a:pt x="22894" y="3326"/>
                  </a:cubicBezTo>
                  <a:cubicBezTo>
                    <a:pt x="22940" y="3427"/>
                    <a:pt x="22984" y="3521"/>
                    <a:pt x="23024" y="3607"/>
                  </a:cubicBezTo>
                  <a:cubicBezTo>
                    <a:pt x="23165" y="3700"/>
                    <a:pt x="23306" y="3794"/>
                    <a:pt x="23459" y="3894"/>
                  </a:cubicBezTo>
                  <a:cubicBezTo>
                    <a:pt x="23452" y="3850"/>
                    <a:pt x="23449" y="3824"/>
                    <a:pt x="23442" y="3777"/>
                  </a:cubicBezTo>
                  <a:lnTo>
                    <a:pt x="23442" y="3777"/>
                  </a:lnTo>
                  <a:cubicBezTo>
                    <a:pt x="23592" y="3809"/>
                    <a:pt x="23748" y="3828"/>
                    <a:pt x="23890" y="3878"/>
                  </a:cubicBezTo>
                  <a:cubicBezTo>
                    <a:pt x="23896" y="3899"/>
                    <a:pt x="23908" y="3936"/>
                    <a:pt x="23917" y="3965"/>
                  </a:cubicBezTo>
                  <a:cubicBezTo>
                    <a:pt x="23982" y="3983"/>
                    <a:pt x="24035" y="3996"/>
                    <a:pt x="24093" y="4012"/>
                  </a:cubicBezTo>
                  <a:cubicBezTo>
                    <a:pt x="24077" y="4064"/>
                    <a:pt x="24068" y="4097"/>
                    <a:pt x="24054" y="4146"/>
                  </a:cubicBezTo>
                  <a:cubicBezTo>
                    <a:pt x="24083" y="4161"/>
                    <a:pt x="24114" y="4178"/>
                    <a:pt x="24155" y="4200"/>
                  </a:cubicBezTo>
                  <a:cubicBezTo>
                    <a:pt x="24171" y="4139"/>
                    <a:pt x="24185" y="4093"/>
                    <a:pt x="24205" y="4012"/>
                  </a:cubicBezTo>
                  <a:cubicBezTo>
                    <a:pt x="24269" y="4137"/>
                    <a:pt x="24316" y="4228"/>
                    <a:pt x="24366" y="4325"/>
                  </a:cubicBezTo>
                  <a:cubicBezTo>
                    <a:pt x="24398" y="4330"/>
                    <a:pt x="24433" y="4334"/>
                    <a:pt x="24460" y="4337"/>
                  </a:cubicBezTo>
                  <a:cubicBezTo>
                    <a:pt x="24485" y="4393"/>
                    <a:pt x="24508" y="4443"/>
                    <a:pt x="24532" y="4492"/>
                  </a:cubicBezTo>
                  <a:cubicBezTo>
                    <a:pt x="24504" y="4495"/>
                    <a:pt x="24476" y="4498"/>
                    <a:pt x="24439" y="4502"/>
                  </a:cubicBezTo>
                  <a:cubicBezTo>
                    <a:pt x="24467" y="4563"/>
                    <a:pt x="24506" y="4575"/>
                    <a:pt x="24550" y="4575"/>
                  </a:cubicBezTo>
                  <a:cubicBezTo>
                    <a:pt x="24579" y="4575"/>
                    <a:pt x="24611" y="4570"/>
                    <a:pt x="24643" y="4570"/>
                  </a:cubicBezTo>
                  <a:cubicBezTo>
                    <a:pt x="24661" y="4570"/>
                    <a:pt x="24680" y="4572"/>
                    <a:pt x="24698" y="4577"/>
                  </a:cubicBezTo>
                  <a:cubicBezTo>
                    <a:pt x="24747" y="4633"/>
                    <a:pt x="24804" y="4711"/>
                    <a:pt x="24861" y="4804"/>
                  </a:cubicBezTo>
                  <a:cubicBezTo>
                    <a:pt x="24951" y="4832"/>
                    <a:pt x="25067" y="4855"/>
                    <a:pt x="25059" y="5010"/>
                  </a:cubicBezTo>
                  <a:cubicBezTo>
                    <a:pt x="25089" y="5067"/>
                    <a:pt x="25110" y="5136"/>
                    <a:pt x="25156" y="5179"/>
                  </a:cubicBezTo>
                  <a:cubicBezTo>
                    <a:pt x="25207" y="5227"/>
                    <a:pt x="25281" y="5255"/>
                    <a:pt x="25343" y="5291"/>
                  </a:cubicBezTo>
                  <a:cubicBezTo>
                    <a:pt x="25344" y="5344"/>
                    <a:pt x="25345" y="5392"/>
                    <a:pt x="25347" y="5423"/>
                  </a:cubicBezTo>
                  <a:cubicBezTo>
                    <a:pt x="25413" y="5467"/>
                    <a:pt x="25472" y="5507"/>
                    <a:pt x="25513" y="5533"/>
                  </a:cubicBezTo>
                  <a:cubicBezTo>
                    <a:pt x="25496" y="5619"/>
                    <a:pt x="25482" y="5680"/>
                    <a:pt x="25471" y="5735"/>
                  </a:cubicBezTo>
                  <a:cubicBezTo>
                    <a:pt x="25603" y="5873"/>
                    <a:pt x="25702" y="6026"/>
                    <a:pt x="25831" y="6148"/>
                  </a:cubicBezTo>
                  <a:cubicBezTo>
                    <a:pt x="25903" y="6219"/>
                    <a:pt x="26006" y="6257"/>
                    <a:pt x="26071" y="6345"/>
                  </a:cubicBezTo>
                  <a:cubicBezTo>
                    <a:pt x="26091" y="6375"/>
                    <a:pt x="26152" y="6378"/>
                    <a:pt x="26199" y="6394"/>
                  </a:cubicBezTo>
                  <a:cubicBezTo>
                    <a:pt x="26175" y="6447"/>
                    <a:pt x="26158" y="6484"/>
                    <a:pt x="26136" y="6532"/>
                  </a:cubicBezTo>
                  <a:cubicBezTo>
                    <a:pt x="26183" y="6518"/>
                    <a:pt x="26216" y="6506"/>
                    <a:pt x="26252" y="6496"/>
                  </a:cubicBezTo>
                  <a:cubicBezTo>
                    <a:pt x="26334" y="6743"/>
                    <a:pt x="26459" y="6950"/>
                    <a:pt x="26698" y="7094"/>
                  </a:cubicBezTo>
                  <a:cubicBezTo>
                    <a:pt x="26711" y="7172"/>
                    <a:pt x="26761" y="7275"/>
                    <a:pt x="26849" y="7402"/>
                  </a:cubicBezTo>
                  <a:cubicBezTo>
                    <a:pt x="26934" y="7409"/>
                    <a:pt x="27012" y="7415"/>
                    <a:pt x="27133" y="7425"/>
                  </a:cubicBezTo>
                  <a:cubicBezTo>
                    <a:pt x="27087" y="7494"/>
                    <a:pt x="27064" y="7527"/>
                    <a:pt x="27042" y="7562"/>
                  </a:cubicBezTo>
                  <a:cubicBezTo>
                    <a:pt x="27069" y="7603"/>
                    <a:pt x="27069" y="7676"/>
                    <a:pt x="27129" y="7676"/>
                  </a:cubicBezTo>
                  <a:cubicBezTo>
                    <a:pt x="27141" y="7676"/>
                    <a:pt x="27154" y="7674"/>
                    <a:pt x="27170" y="7668"/>
                  </a:cubicBezTo>
                  <a:cubicBezTo>
                    <a:pt x="27168" y="7647"/>
                    <a:pt x="27170" y="7627"/>
                    <a:pt x="27171" y="7606"/>
                  </a:cubicBezTo>
                  <a:lnTo>
                    <a:pt x="27198" y="7612"/>
                  </a:lnTo>
                  <a:lnTo>
                    <a:pt x="27182" y="7671"/>
                  </a:lnTo>
                  <a:cubicBezTo>
                    <a:pt x="27177" y="7670"/>
                    <a:pt x="27170" y="7668"/>
                    <a:pt x="27170" y="7668"/>
                  </a:cubicBezTo>
                  <a:lnTo>
                    <a:pt x="27170" y="7668"/>
                  </a:lnTo>
                  <a:cubicBezTo>
                    <a:pt x="27239" y="7718"/>
                    <a:pt x="27335" y="7740"/>
                    <a:pt x="27321" y="7852"/>
                  </a:cubicBezTo>
                  <a:cubicBezTo>
                    <a:pt x="27298" y="7878"/>
                    <a:pt x="27277" y="7903"/>
                    <a:pt x="27264" y="7918"/>
                  </a:cubicBezTo>
                  <a:cubicBezTo>
                    <a:pt x="27438" y="8065"/>
                    <a:pt x="27518" y="8239"/>
                    <a:pt x="27511" y="8440"/>
                  </a:cubicBezTo>
                  <a:cubicBezTo>
                    <a:pt x="27485" y="8464"/>
                    <a:pt x="27466" y="8482"/>
                    <a:pt x="27445" y="8502"/>
                  </a:cubicBezTo>
                  <a:cubicBezTo>
                    <a:pt x="27516" y="8555"/>
                    <a:pt x="27610" y="8541"/>
                    <a:pt x="27660" y="8641"/>
                  </a:cubicBezTo>
                  <a:cubicBezTo>
                    <a:pt x="27691" y="8704"/>
                    <a:pt x="27641" y="8807"/>
                    <a:pt x="27744" y="8832"/>
                  </a:cubicBezTo>
                  <a:cubicBezTo>
                    <a:pt x="27717" y="8886"/>
                    <a:pt x="27682" y="8948"/>
                    <a:pt x="27642" y="9019"/>
                  </a:cubicBezTo>
                  <a:cubicBezTo>
                    <a:pt x="27701" y="9013"/>
                    <a:pt x="27736" y="9010"/>
                    <a:pt x="27777" y="9007"/>
                  </a:cubicBezTo>
                  <a:lnTo>
                    <a:pt x="27777" y="9007"/>
                  </a:lnTo>
                  <a:cubicBezTo>
                    <a:pt x="27757" y="9067"/>
                    <a:pt x="27739" y="9122"/>
                    <a:pt x="27722" y="9176"/>
                  </a:cubicBezTo>
                  <a:cubicBezTo>
                    <a:pt x="27760" y="9266"/>
                    <a:pt x="27811" y="9353"/>
                    <a:pt x="27833" y="9447"/>
                  </a:cubicBezTo>
                  <a:cubicBezTo>
                    <a:pt x="27857" y="9542"/>
                    <a:pt x="27813" y="9676"/>
                    <a:pt x="27864" y="9734"/>
                  </a:cubicBezTo>
                  <a:cubicBezTo>
                    <a:pt x="27935" y="9812"/>
                    <a:pt x="27925" y="9885"/>
                    <a:pt x="27932" y="9960"/>
                  </a:cubicBezTo>
                  <a:cubicBezTo>
                    <a:pt x="27964" y="9981"/>
                    <a:pt x="27991" y="9999"/>
                    <a:pt x="28014" y="10015"/>
                  </a:cubicBezTo>
                  <a:cubicBezTo>
                    <a:pt x="28003" y="10044"/>
                    <a:pt x="27997" y="10060"/>
                    <a:pt x="27979" y="10103"/>
                  </a:cubicBezTo>
                  <a:cubicBezTo>
                    <a:pt x="28061" y="10129"/>
                    <a:pt x="28129" y="10165"/>
                    <a:pt x="28232" y="10209"/>
                  </a:cubicBezTo>
                  <a:cubicBezTo>
                    <a:pt x="28176" y="10228"/>
                    <a:pt x="28144" y="10240"/>
                    <a:pt x="28110" y="10253"/>
                  </a:cubicBezTo>
                  <a:cubicBezTo>
                    <a:pt x="28122" y="10287"/>
                    <a:pt x="28132" y="10322"/>
                    <a:pt x="28142" y="10353"/>
                  </a:cubicBezTo>
                  <a:cubicBezTo>
                    <a:pt x="28213" y="10340"/>
                    <a:pt x="28263" y="10331"/>
                    <a:pt x="28372" y="10310"/>
                  </a:cubicBezTo>
                  <a:lnTo>
                    <a:pt x="28372" y="10310"/>
                  </a:lnTo>
                  <a:cubicBezTo>
                    <a:pt x="28313" y="10431"/>
                    <a:pt x="28278" y="10506"/>
                    <a:pt x="28247" y="10569"/>
                  </a:cubicBezTo>
                  <a:cubicBezTo>
                    <a:pt x="28260" y="10569"/>
                    <a:pt x="28295" y="10571"/>
                    <a:pt x="28310" y="10571"/>
                  </a:cubicBezTo>
                  <a:cubicBezTo>
                    <a:pt x="28373" y="10672"/>
                    <a:pt x="28426" y="10759"/>
                    <a:pt x="28481" y="10847"/>
                  </a:cubicBezTo>
                  <a:cubicBezTo>
                    <a:pt x="28451" y="10874"/>
                    <a:pt x="28420" y="10903"/>
                    <a:pt x="28385" y="10934"/>
                  </a:cubicBezTo>
                  <a:cubicBezTo>
                    <a:pt x="28435" y="10945"/>
                    <a:pt x="28478" y="10952"/>
                    <a:pt x="28531" y="10961"/>
                  </a:cubicBezTo>
                  <a:cubicBezTo>
                    <a:pt x="28523" y="11009"/>
                    <a:pt x="28517" y="11050"/>
                    <a:pt x="28512" y="11089"/>
                  </a:cubicBezTo>
                  <a:cubicBezTo>
                    <a:pt x="28532" y="11105"/>
                    <a:pt x="28551" y="11118"/>
                    <a:pt x="28573" y="11134"/>
                  </a:cubicBezTo>
                  <a:cubicBezTo>
                    <a:pt x="28535" y="11162"/>
                    <a:pt x="28506" y="11183"/>
                    <a:pt x="28494" y="11192"/>
                  </a:cubicBezTo>
                  <a:cubicBezTo>
                    <a:pt x="28498" y="11287"/>
                    <a:pt x="28490" y="11371"/>
                    <a:pt x="28479" y="11459"/>
                  </a:cubicBezTo>
                  <a:cubicBezTo>
                    <a:pt x="28516" y="11462"/>
                    <a:pt x="28551" y="11465"/>
                    <a:pt x="28581" y="11468"/>
                  </a:cubicBezTo>
                  <a:cubicBezTo>
                    <a:pt x="28668" y="11679"/>
                    <a:pt x="28754" y="11886"/>
                    <a:pt x="28844" y="12104"/>
                  </a:cubicBezTo>
                  <a:cubicBezTo>
                    <a:pt x="28840" y="12113"/>
                    <a:pt x="28825" y="12138"/>
                    <a:pt x="28801" y="12176"/>
                  </a:cubicBezTo>
                  <a:cubicBezTo>
                    <a:pt x="28876" y="12249"/>
                    <a:pt x="28962" y="12336"/>
                    <a:pt x="28881" y="12450"/>
                  </a:cubicBezTo>
                  <a:cubicBezTo>
                    <a:pt x="28904" y="12473"/>
                    <a:pt x="28932" y="12489"/>
                    <a:pt x="28944" y="12513"/>
                  </a:cubicBezTo>
                  <a:cubicBezTo>
                    <a:pt x="28957" y="12548"/>
                    <a:pt x="28954" y="12588"/>
                    <a:pt x="28957" y="12614"/>
                  </a:cubicBezTo>
                  <a:cubicBezTo>
                    <a:pt x="28918" y="12667"/>
                    <a:pt x="28888" y="12707"/>
                    <a:pt x="28859" y="12745"/>
                  </a:cubicBezTo>
                  <a:cubicBezTo>
                    <a:pt x="28931" y="12826"/>
                    <a:pt x="28993" y="12913"/>
                    <a:pt x="29006" y="13032"/>
                  </a:cubicBezTo>
                  <a:cubicBezTo>
                    <a:pt x="29021" y="13182"/>
                    <a:pt x="29113" y="13312"/>
                    <a:pt x="29118" y="13474"/>
                  </a:cubicBezTo>
                  <a:cubicBezTo>
                    <a:pt x="29121" y="13566"/>
                    <a:pt x="29171" y="13681"/>
                    <a:pt x="29237" y="13749"/>
                  </a:cubicBezTo>
                  <a:cubicBezTo>
                    <a:pt x="29387" y="13912"/>
                    <a:pt x="29416" y="14122"/>
                    <a:pt x="29503" y="14303"/>
                  </a:cubicBezTo>
                  <a:cubicBezTo>
                    <a:pt x="29477" y="14340"/>
                    <a:pt x="29462" y="14361"/>
                    <a:pt x="29441" y="14389"/>
                  </a:cubicBezTo>
                  <a:cubicBezTo>
                    <a:pt x="29525" y="14470"/>
                    <a:pt x="29602" y="14545"/>
                    <a:pt x="29633" y="14574"/>
                  </a:cubicBezTo>
                  <a:cubicBezTo>
                    <a:pt x="29693" y="14720"/>
                    <a:pt x="29711" y="14830"/>
                    <a:pt x="29771" y="14890"/>
                  </a:cubicBezTo>
                  <a:cubicBezTo>
                    <a:pt x="29849" y="14965"/>
                    <a:pt x="29839" y="15071"/>
                    <a:pt x="29884" y="15157"/>
                  </a:cubicBezTo>
                  <a:cubicBezTo>
                    <a:pt x="29921" y="15145"/>
                    <a:pt x="29946" y="15138"/>
                    <a:pt x="29984" y="15126"/>
                  </a:cubicBezTo>
                  <a:cubicBezTo>
                    <a:pt x="29953" y="15057"/>
                    <a:pt x="29928" y="14996"/>
                    <a:pt x="29905" y="14942"/>
                  </a:cubicBezTo>
                  <a:cubicBezTo>
                    <a:pt x="29930" y="14909"/>
                    <a:pt x="29947" y="14889"/>
                    <a:pt x="29958" y="14877"/>
                  </a:cubicBezTo>
                  <a:cubicBezTo>
                    <a:pt x="29936" y="14827"/>
                    <a:pt x="29918" y="14786"/>
                    <a:pt x="29900" y="14743"/>
                  </a:cubicBezTo>
                  <a:cubicBezTo>
                    <a:pt x="29953" y="14718"/>
                    <a:pt x="29992" y="14701"/>
                    <a:pt x="30021" y="14686"/>
                  </a:cubicBezTo>
                  <a:cubicBezTo>
                    <a:pt x="29999" y="14590"/>
                    <a:pt x="29967" y="14515"/>
                    <a:pt x="29964" y="14439"/>
                  </a:cubicBezTo>
                  <a:cubicBezTo>
                    <a:pt x="29962" y="13785"/>
                    <a:pt x="29843" y="13144"/>
                    <a:pt x="29750" y="12500"/>
                  </a:cubicBezTo>
                  <a:cubicBezTo>
                    <a:pt x="29740" y="12425"/>
                    <a:pt x="29706" y="12352"/>
                    <a:pt x="29666" y="12273"/>
                  </a:cubicBezTo>
                  <a:cubicBezTo>
                    <a:pt x="29721" y="12116"/>
                    <a:pt x="29658" y="11955"/>
                    <a:pt x="29589" y="11796"/>
                  </a:cubicBezTo>
                  <a:cubicBezTo>
                    <a:pt x="29569" y="11751"/>
                    <a:pt x="29519" y="11680"/>
                    <a:pt x="29530" y="11668"/>
                  </a:cubicBezTo>
                  <a:cubicBezTo>
                    <a:pt x="29614" y="11574"/>
                    <a:pt x="29494" y="11502"/>
                    <a:pt x="29503" y="11415"/>
                  </a:cubicBezTo>
                  <a:cubicBezTo>
                    <a:pt x="29506" y="11373"/>
                    <a:pt x="29434" y="11301"/>
                    <a:pt x="29447" y="11280"/>
                  </a:cubicBezTo>
                  <a:cubicBezTo>
                    <a:pt x="29515" y="11162"/>
                    <a:pt x="29472" y="11037"/>
                    <a:pt x="29416" y="10955"/>
                  </a:cubicBezTo>
                  <a:cubicBezTo>
                    <a:pt x="29344" y="10842"/>
                    <a:pt x="29366" y="10721"/>
                    <a:pt x="29315" y="10609"/>
                  </a:cubicBezTo>
                  <a:cubicBezTo>
                    <a:pt x="29296" y="10563"/>
                    <a:pt x="29383" y="10487"/>
                    <a:pt x="29305" y="10453"/>
                  </a:cubicBezTo>
                  <a:cubicBezTo>
                    <a:pt x="29191" y="10402"/>
                    <a:pt x="29334" y="10328"/>
                    <a:pt x="29266" y="10275"/>
                  </a:cubicBezTo>
                  <a:cubicBezTo>
                    <a:pt x="29224" y="10241"/>
                    <a:pt x="29194" y="10185"/>
                    <a:pt x="29175" y="10159"/>
                  </a:cubicBezTo>
                  <a:cubicBezTo>
                    <a:pt x="29140" y="9946"/>
                    <a:pt x="29222" y="9718"/>
                    <a:pt x="29038" y="9582"/>
                  </a:cubicBezTo>
                  <a:cubicBezTo>
                    <a:pt x="29027" y="9509"/>
                    <a:pt x="29018" y="9451"/>
                    <a:pt x="29007" y="9395"/>
                  </a:cubicBezTo>
                  <a:cubicBezTo>
                    <a:pt x="28997" y="9328"/>
                    <a:pt x="28987" y="9260"/>
                    <a:pt x="28981" y="9217"/>
                  </a:cubicBezTo>
                  <a:cubicBezTo>
                    <a:pt x="28921" y="9123"/>
                    <a:pt x="28869" y="9053"/>
                    <a:pt x="28825" y="8975"/>
                  </a:cubicBezTo>
                  <a:cubicBezTo>
                    <a:pt x="28697" y="8758"/>
                    <a:pt x="28672" y="8501"/>
                    <a:pt x="28565" y="8277"/>
                  </a:cubicBezTo>
                  <a:cubicBezTo>
                    <a:pt x="28448" y="8037"/>
                    <a:pt x="28306" y="7808"/>
                    <a:pt x="28175" y="7572"/>
                  </a:cubicBezTo>
                  <a:cubicBezTo>
                    <a:pt x="28113" y="7461"/>
                    <a:pt x="28044" y="7350"/>
                    <a:pt x="27988" y="7234"/>
                  </a:cubicBezTo>
                  <a:cubicBezTo>
                    <a:pt x="27961" y="7171"/>
                    <a:pt x="27947" y="7103"/>
                    <a:pt x="27933" y="7060"/>
                  </a:cubicBezTo>
                  <a:cubicBezTo>
                    <a:pt x="27873" y="7009"/>
                    <a:pt x="27794" y="6971"/>
                    <a:pt x="27788" y="6931"/>
                  </a:cubicBezTo>
                  <a:cubicBezTo>
                    <a:pt x="27755" y="6724"/>
                    <a:pt x="27594" y="6587"/>
                    <a:pt x="27495" y="6415"/>
                  </a:cubicBezTo>
                  <a:cubicBezTo>
                    <a:pt x="27435" y="6309"/>
                    <a:pt x="27380" y="6198"/>
                    <a:pt x="27318" y="6081"/>
                  </a:cubicBezTo>
                  <a:cubicBezTo>
                    <a:pt x="27298" y="6072"/>
                    <a:pt x="27262" y="6059"/>
                    <a:pt x="27233" y="6048"/>
                  </a:cubicBezTo>
                  <a:cubicBezTo>
                    <a:pt x="27204" y="5950"/>
                    <a:pt x="27207" y="5863"/>
                    <a:pt x="27093" y="5813"/>
                  </a:cubicBezTo>
                  <a:cubicBezTo>
                    <a:pt x="27027" y="5785"/>
                    <a:pt x="26955" y="5713"/>
                    <a:pt x="26923" y="5647"/>
                  </a:cubicBezTo>
                  <a:cubicBezTo>
                    <a:pt x="26826" y="5444"/>
                    <a:pt x="26720" y="5243"/>
                    <a:pt x="26567" y="5068"/>
                  </a:cubicBezTo>
                  <a:cubicBezTo>
                    <a:pt x="26424" y="4886"/>
                    <a:pt x="26247" y="4737"/>
                    <a:pt x="26091" y="4568"/>
                  </a:cubicBezTo>
                  <a:cubicBezTo>
                    <a:pt x="25946" y="4412"/>
                    <a:pt x="25774" y="4286"/>
                    <a:pt x="25649" y="4100"/>
                  </a:cubicBezTo>
                  <a:cubicBezTo>
                    <a:pt x="25584" y="4009"/>
                    <a:pt x="25507" y="3922"/>
                    <a:pt x="25423" y="3846"/>
                  </a:cubicBezTo>
                  <a:cubicBezTo>
                    <a:pt x="25334" y="3774"/>
                    <a:pt x="25242" y="3703"/>
                    <a:pt x="25157" y="3627"/>
                  </a:cubicBezTo>
                  <a:cubicBezTo>
                    <a:pt x="25107" y="3580"/>
                    <a:pt x="25079" y="3512"/>
                    <a:pt x="25047" y="3463"/>
                  </a:cubicBezTo>
                  <a:cubicBezTo>
                    <a:pt x="24994" y="3457"/>
                    <a:pt x="24954" y="3452"/>
                    <a:pt x="24923" y="3449"/>
                  </a:cubicBezTo>
                  <a:cubicBezTo>
                    <a:pt x="24870" y="3357"/>
                    <a:pt x="24859" y="3265"/>
                    <a:pt x="24732" y="3246"/>
                  </a:cubicBezTo>
                  <a:cubicBezTo>
                    <a:pt x="24616" y="3229"/>
                    <a:pt x="24535" y="3144"/>
                    <a:pt x="24469" y="3037"/>
                  </a:cubicBezTo>
                  <a:cubicBezTo>
                    <a:pt x="24409" y="2935"/>
                    <a:pt x="24323" y="2848"/>
                    <a:pt x="24196" y="2848"/>
                  </a:cubicBezTo>
                  <a:cubicBezTo>
                    <a:pt x="24186" y="2848"/>
                    <a:pt x="24175" y="2849"/>
                    <a:pt x="24164" y="2850"/>
                  </a:cubicBezTo>
                  <a:cubicBezTo>
                    <a:pt x="24145" y="2816"/>
                    <a:pt x="24133" y="2773"/>
                    <a:pt x="24104" y="2751"/>
                  </a:cubicBezTo>
                  <a:cubicBezTo>
                    <a:pt x="24014" y="2685"/>
                    <a:pt x="23877" y="2642"/>
                    <a:pt x="23836" y="2563"/>
                  </a:cubicBezTo>
                  <a:cubicBezTo>
                    <a:pt x="23773" y="2445"/>
                    <a:pt x="23664" y="2478"/>
                    <a:pt x="23590" y="2416"/>
                  </a:cubicBezTo>
                  <a:cubicBezTo>
                    <a:pt x="23487" y="2330"/>
                    <a:pt x="23364" y="2272"/>
                    <a:pt x="23258" y="2191"/>
                  </a:cubicBezTo>
                  <a:cubicBezTo>
                    <a:pt x="23149" y="2102"/>
                    <a:pt x="22980" y="2098"/>
                    <a:pt x="22921" y="1951"/>
                  </a:cubicBezTo>
                  <a:cubicBezTo>
                    <a:pt x="22902" y="1956"/>
                    <a:pt x="22885" y="1958"/>
                    <a:pt x="22870" y="1958"/>
                  </a:cubicBezTo>
                  <a:cubicBezTo>
                    <a:pt x="22751" y="1958"/>
                    <a:pt x="22708" y="1838"/>
                    <a:pt x="22619" y="1786"/>
                  </a:cubicBezTo>
                  <a:cubicBezTo>
                    <a:pt x="22555" y="1749"/>
                    <a:pt x="22491" y="1693"/>
                    <a:pt x="22415" y="1693"/>
                  </a:cubicBezTo>
                  <a:cubicBezTo>
                    <a:pt x="22395" y="1693"/>
                    <a:pt x="22374" y="1697"/>
                    <a:pt x="22352" y="1707"/>
                  </a:cubicBezTo>
                  <a:lnTo>
                    <a:pt x="22340" y="1677"/>
                  </a:lnTo>
                  <a:cubicBezTo>
                    <a:pt x="22331" y="1660"/>
                    <a:pt x="22327" y="1632"/>
                    <a:pt x="22312" y="1624"/>
                  </a:cubicBezTo>
                  <a:cubicBezTo>
                    <a:pt x="22162" y="1548"/>
                    <a:pt x="22016" y="1458"/>
                    <a:pt x="21862" y="1393"/>
                  </a:cubicBezTo>
                  <a:lnTo>
                    <a:pt x="21392" y="1203"/>
                  </a:lnTo>
                  <a:cubicBezTo>
                    <a:pt x="21325" y="1177"/>
                    <a:pt x="21258" y="1138"/>
                    <a:pt x="21186" y="1138"/>
                  </a:cubicBezTo>
                  <a:cubicBezTo>
                    <a:pt x="21163" y="1138"/>
                    <a:pt x="21139" y="1142"/>
                    <a:pt x="21114" y="1152"/>
                  </a:cubicBezTo>
                  <a:cubicBezTo>
                    <a:pt x="21114" y="1152"/>
                    <a:pt x="21113" y="1153"/>
                    <a:pt x="21112" y="1153"/>
                  </a:cubicBezTo>
                  <a:cubicBezTo>
                    <a:pt x="21105" y="1153"/>
                    <a:pt x="21092" y="1144"/>
                    <a:pt x="21083" y="1140"/>
                  </a:cubicBezTo>
                  <a:cubicBezTo>
                    <a:pt x="21032" y="1086"/>
                    <a:pt x="20976" y="1039"/>
                    <a:pt x="20911" y="1011"/>
                  </a:cubicBezTo>
                  <a:cubicBezTo>
                    <a:pt x="20745" y="940"/>
                    <a:pt x="20577" y="871"/>
                    <a:pt x="20405" y="821"/>
                  </a:cubicBezTo>
                  <a:cubicBezTo>
                    <a:pt x="20317" y="790"/>
                    <a:pt x="20236" y="740"/>
                    <a:pt x="20145" y="696"/>
                  </a:cubicBezTo>
                  <a:cubicBezTo>
                    <a:pt x="20116" y="709"/>
                    <a:pt x="20087" y="715"/>
                    <a:pt x="20058" y="715"/>
                  </a:cubicBezTo>
                  <a:cubicBezTo>
                    <a:pt x="19935" y="715"/>
                    <a:pt x="19811" y="617"/>
                    <a:pt x="19688" y="617"/>
                  </a:cubicBezTo>
                  <a:cubicBezTo>
                    <a:pt x="19660" y="617"/>
                    <a:pt x="19631" y="623"/>
                    <a:pt x="19603" y="636"/>
                  </a:cubicBezTo>
                  <a:cubicBezTo>
                    <a:pt x="19558" y="605"/>
                    <a:pt x="19518" y="562"/>
                    <a:pt x="19471" y="552"/>
                  </a:cubicBezTo>
                  <a:cubicBezTo>
                    <a:pt x="19369" y="529"/>
                    <a:pt x="19271" y="468"/>
                    <a:pt x="19167" y="468"/>
                  </a:cubicBezTo>
                  <a:cubicBezTo>
                    <a:pt x="19133" y="468"/>
                    <a:pt x="19099" y="474"/>
                    <a:pt x="19065" y="490"/>
                  </a:cubicBezTo>
                  <a:cubicBezTo>
                    <a:pt x="19009" y="403"/>
                    <a:pt x="18905" y="381"/>
                    <a:pt x="18816" y="381"/>
                  </a:cubicBezTo>
                  <a:cubicBezTo>
                    <a:pt x="18787" y="381"/>
                    <a:pt x="18760" y="384"/>
                    <a:pt x="18737" y="387"/>
                  </a:cubicBezTo>
                  <a:cubicBezTo>
                    <a:pt x="18724" y="389"/>
                    <a:pt x="18712" y="389"/>
                    <a:pt x="18701" y="389"/>
                  </a:cubicBezTo>
                  <a:cubicBezTo>
                    <a:pt x="18581" y="389"/>
                    <a:pt x="18502" y="309"/>
                    <a:pt x="18393" y="309"/>
                  </a:cubicBezTo>
                  <a:cubicBezTo>
                    <a:pt x="18392" y="309"/>
                    <a:pt x="18390" y="309"/>
                    <a:pt x="18388" y="309"/>
                  </a:cubicBezTo>
                  <a:cubicBezTo>
                    <a:pt x="18385" y="309"/>
                    <a:pt x="18382" y="309"/>
                    <a:pt x="18379" y="309"/>
                  </a:cubicBezTo>
                  <a:cubicBezTo>
                    <a:pt x="18309" y="309"/>
                    <a:pt x="18241" y="278"/>
                    <a:pt x="18168" y="278"/>
                  </a:cubicBezTo>
                  <a:cubicBezTo>
                    <a:pt x="18135" y="278"/>
                    <a:pt x="18101" y="284"/>
                    <a:pt x="18066" y="303"/>
                  </a:cubicBezTo>
                  <a:cubicBezTo>
                    <a:pt x="18061" y="306"/>
                    <a:pt x="18056" y="307"/>
                    <a:pt x="18051" y="307"/>
                  </a:cubicBezTo>
                  <a:cubicBezTo>
                    <a:pt x="18010" y="307"/>
                    <a:pt x="17947" y="248"/>
                    <a:pt x="17878" y="248"/>
                  </a:cubicBezTo>
                  <a:cubicBezTo>
                    <a:pt x="17861" y="248"/>
                    <a:pt x="17843" y="252"/>
                    <a:pt x="17825" y="262"/>
                  </a:cubicBezTo>
                  <a:cubicBezTo>
                    <a:pt x="17821" y="264"/>
                    <a:pt x="17816" y="265"/>
                    <a:pt x="17809" y="265"/>
                  </a:cubicBezTo>
                  <a:cubicBezTo>
                    <a:pt x="17792" y="265"/>
                    <a:pt x="17768" y="259"/>
                    <a:pt x="17761" y="250"/>
                  </a:cubicBezTo>
                  <a:cubicBezTo>
                    <a:pt x="17722" y="200"/>
                    <a:pt x="17678" y="178"/>
                    <a:pt x="17629" y="178"/>
                  </a:cubicBezTo>
                  <a:cubicBezTo>
                    <a:pt x="17595" y="178"/>
                    <a:pt x="17559" y="188"/>
                    <a:pt x="17521" y="207"/>
                  </a:cubicBezTo>
                  <a:cubicBezTo>
                    <a:pt x="17474" y="151"/>
                    <a:pt x="17410" y="144"/>
                    <a:pt x="17343" y="144"/>
                  </a:cubicBezTo>
                  <a:cubicBezTo>
                    <a:pt x="17322" y="144"/>
                    <a:pt x="17300" y="144"/>
                    <a:pt x="17278" y="144"/>
                  </a:cubicBezTo>
                  <a:cubicBezTo>
                    <a:pt x="17254" y="144"/>
                    <a:pt x="17231" y="144"/>
                    <a:pt x="17208" y="140"/>
                  </a:cubicBezTo>
                  <a:cubicBezTo>
                    <a:pt x="17203" y="139"/>
                    <a:pt x="17197" y="139"/>
                    <a:pt x="17191" y="139"/>
                  </a:cubicBezTo>
                  <a:cubicBezTo>
                    <a:pt x="17150" y="139"/>
                    <a:pt x="17103" y="160"/>
                    <a:pt x="17064" y="169"/>
                  </a:cubicBezTo>
                  <a:cubicBezTo>
                    <a:pt x="17021" y="152"/>
                    <a:pt x="16976" y="121"/>
                    <a:pt x="16926" y="115"/>
                  </a:cubicBezTo>
                  <a:lnTo>
                    <a:pt x="16177" y="49"/>
                  </a:lnTo>
                  <a:cubicBezTo>
                    <a:pt x="16041" y="37"/>
                    <a:pt x="15903" y="25"/>
                    <a:pt x="15755" y="12"/>
                  </a:cubicBezTo>
                  <a:cubicBezTo>
                    <a:pt x="15741" y="21"/>
                    <a:pt x="15716" y="38"/>
                    <a:pt x="15716" y="38"/>
                  </a:cubicBezTo>
                  <a:cubicBezTo>
                    <a:pt x="15585" y="24"/>
                    <a:pt x="15479" y="3"/>
                    <a:pt x="15373" y="3"/>
                  </a:cubicBezTo>
                  <a:cubicBezTo>
                    <a:pt x="15321" y="2"/>
                    <a:pt x="15267" y="0"/>
                    <a:pt x="15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34"/>
          <p:cNvSpPr/>
          <p:nvPr/>
        </p:nvSpPr>
        <p:spPr>
          <a:xfrm>
            <a:off x="429288" y="269458"/>
            <a:ext cx="567877" cy="540088"/>
          </a:xfrm>
          <a:custGeom>
            <a:avLst/>
            <a:gdLst/>
            <a:ahLst/>
            <a:cxnLst/>
            <a:rect l="l" t="t" r="r" b="b"/>
            <a:pathLst>
              <a:path w="77818" h="74010" extrusionOk="0">
                <a:moveTo>
                  <a:pt x="26885" y="0"/>
                </a:moveTo>
                <a:lnTo>
                  <a:pt x="27475" y="21266"/>
                </a:lnTo>
                <a:lnTo>
                  <a:pt x="7432" y="14134"/>
                </a:lnTo>
                <a:lnTo>
                  <a:pt x="20407" y="30993"/>
                </a:lnTo>
                <a:lnTo>
                  <a:pt x="0" y="37004"/>
                </a:lnTo>
                <a:lnTo>
                  <a:pt x="20407" y="43017"/>
                </a:lnTo>
                <a:lnTo>
                  <a:pt x="7432" y="59874"/>
                </a:lnTo>
                <a:lnTo>
                  <a:pt x="27475" y="52744"/>
                </a:lnTo>
                <a:lnTo>
                  <a:pt x="26885" y="74010"/>
                </a:lnTo>
                <a:lnTo>
                  <a:pt x="26885" y="74010"/>
                </a:lnTo>
                <a:lnTo>
                  <a:pt x="38909" y="56460"/>
                </a:lnTo>
                <a:lnTo>
                  <a:pt x="50933" y="74010"/>
                </a:lnTo>
                <a:lnTo>
                  <a:pt x="50933" y="74010"/>
                </a:lnTo>
                <a:lnTo>
                  <a:pt x="50344" y="52744"/>
                </a:lnTo>
                <a:lnTo>
                  <a:pt x="70387" y="59874"/>
                </a:lnTo>
                <a:lnTo>
                  <a:pt x="57412" y="43017"/>
                </a:lnTo>
                <a:lnTo>
                  <a:pt x="77818" y="37004"/>
                </a:lnTo>
                <a:lnTo>
                  <a:pt x="57412" y="30993"/>
                </a:lnTo>
                <a:lnTo>
                  <a:pt x="70387" y="14134"/>
                </a:lnTo>
                <a:lnTo>
                  <a:pt x="70387" y="14134"/>
                </a:lnTo>
                <a:lnTo>
                  <a:pt x="50344" y="21266"/>
                </a:lnTo>
                <a:lnTo>
                  <a:pt x="50933" y="0"/>
                </a:lnTo>
                <a:lnTo>
                  <a:pt x="38909" y="17550"/>
                </a:lnTo>
                <a:lnTo>
                  <a:pt x="2688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47" name="Google Shape;547;p34">
            <a:hlinkClick r:id="" action="ppaction://hlinkshowjump?jump=nextslide"/>
          </p:cNvPr>
          <p:cNvSpPr/>
          <p:nvPr/>
        </p:nvSpPr>
        <p:spPr>
          <a:xfrm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4"/>
          <p:cNvSpPr/>
          <p:nvPr/>
        </p:nvSpPr>
        <p:spPr>
          <a:xfrm>
            <a:off x="1648249" y="2940496"/>
            <a:ext cx="448952" cy="614961"/>
          </a:xfrm>
          <a:custGeom>
            <a:avLst/>
            <a:gdLst/>
            <a:ahLst/>
            <a:cxnLst/>
            <a:rect l="l" t="t" r="r" b="b"/>
            <a:pathLst>
              <a:path w="22749" h="31157" extrusionOk="0">
                <a:moveTo>
                  <a:pt x="12341" y="9233"/>
                </a:moveTo>
                <a:cubicBezTo>
                  <a:pt x="12918" y="9233"/>
                  <a:pt x="13385" y="9702"/>
                  <a:pt x="13385" y="10277"/>
                </a:cubicBezTo>
                <a:cubicBezTo>
                  <a:pt x="13385" y="10854"/>
                  <a:pt x="12916" y="11322"/>
                  <a:pt x="12341" y="11322"/>
                </a:cubicBezTo>
                <a:cubicBezTo>
                  <a:pt x="11764" y="11322"/>
                  <a:pt x="11297" y="10852"/>
                  <a:pt x="11297" y="10277"/>
                </a:cubicBezTo>
                <a:cubicBezTo>
                  <a:pt x="11297" y="9702"/>
                  <a:pt x="11766" y="9233"/>
                  <a:pt x="12341" y="9233"/>
                </a:cubicBezTo>
                <a:close/>
                <a:moveTo>
                  <a:pt x="12341" y="8319"/>
                </a:moveTo>
                <a:cubicBezTo>
                  <a:pt x="11260" y="8319"/>
                  <a:pt x="10382" y="9197"/>
                  <a:pt x="10382" y="10277"/>
                </a:cubicBezTo>
                <a:cubicBezTo>
                  <a:pt x="10382" y="11358"/>
                  <a:pt x="11262" y="12236"/>
                  <a:pt x="12341" y="12236"/>
                </a:cubicBezTo>
                <a:cubicBezTo>
                  <a:pt x="13422" y="12236"/>
                  <a:pt x="14299" y="11358"/>
                  <a:pt x="14299" y="10277"/>
                </a:cubicBezTo>
                <a:cubicBezTo>
                  <a:pt x="14299" y="9197"/>
                  <a:pt x="13422" y="8319"/>
                  <a:pt x="12341" y="8319"/>
                </a:cubicBezTo>
                <a:close/>
                <a:moveTo>
                  <a:pt x="8303" y="14332"/>
                </a:moveTo>
                <a:cubicBezTo>
                  <a:pt x="9073" y="14332"/>
                  <a:pt x="9700" y="14959"/>
                  <a:pt x="9700" y="15728"/>
                </a:cubicBezTo>
                <a:cubicBezTo>
                  <a:pt x="9698" y="16498"/>
                  <a:pt x="9072" y="17125"/>
                  <a:pt x="8303" y="17125"/>
                </a:cubicBezTo>
                <a:cubicBezTo>
                  <a:pt x="7532" y="17125"/>
                  <a:pt x="6907" y="16498"/>
                  <a:pt x="6907" y="15728"/>
                </a:cubicBezTo>
                <a:cubicBezTo>
                  <a:pt x="6907" y="14959"/>
                  <a:pt x="7532" y="14332"/>
                  <a:pt x="8303" y="14332"/>
                </a:cubicBezTo>
                <a:close/>
                <a:moveTo>
                  <a:pt x="8303" y="13419"/>
                </a:moveTo>
                <a:cubicBezTo>
                  <a:pt x="7030" y="13419"/>
                  <a:pt x="5995" y="14455"/>
                  <a:pt x="5995" y="15728"/>
                </a:cubicBezTo>
                <a:cubicBezTo>
                  <a:pt x="5995" y="17002"/>
                  <a:pt x="7030" y="18036"/>
                  <a:pt x="8303" y="18036"/>
                </a:cubicBezTo>
                <a:cubicBezTo>
                  <a:pt x="9577" y="18036"/>
                  <a:pt x="10611" y="17002"/>
                  <a:pt x="10611" y="15728"/>
                </a:cubicBezTo>
                <a:cubicBezTo>
                  <a:pt x="10611" y="14455"/>
                  <a:pt x="9574" y="13419"/>
                  <a:pt x="8303" y="13419"/>
                </a:cubicBezTo>
                <a:close/>
                <a:moveTo>
                  <a:pt x="17155" y="18850"/>
                </a:moveTo>
                <a:cubicBezTo>
                  <a:pt x="17417" y="18850"/>
                  <a:pt x="17666" y="18873"/>
                  <a:pt x="17891" y="18921"/>
                </a:cubicBezTo>
                <a:cubicBezTo>
                  <a:pt x="18429" y="19038"/>
                  <a:pt x="18772" y="19280"/>
                  <a:pt x="18908" y="19639"/>
                </a:cubicBezTo>
                <a:cubicBezTo>
                  <a:pt x="18993" y="19902"/>
                  <a:pt x="18939" y="20108"/>
                  <a:pt x="18731" y="20291"/>
                </a:cubicBezTo>
                <a:cubicBezTo>
                  <a:pt x="18403" y="20584"/>
                  <a:pt x="17794" y="20756"/>
                  <a:pt x="16987" y="20756"/>
                </a:cubicBezTo>
                <a:cubicBezTo>
                  <a:pt x="16056" y="20756"/>
                  <a:pt x="14862" y="20526"/>
                  <a:pt x="13535" y="19987"/>
                </a:cubicBezTo>
                <a:cubicBezTo>
                  <a:pt x="14516" y="19308"/>
                  <a:pt x="15979" y="18850"/>
                  <a:pt x="17155" y="18850"/>
                </a:cubicBezTo>
                <a:close/>
                <a:moveTo>
                  <a:pt x="7696" y="23103"/>
                </a:moveTo>
                <a:cubicBezTo>
                  <a:pt x="7445" y="23103"/>
                  <a:pt x="7240" y="23308"/>
                  <a:pt x="7240" y="23559"/>
                </a:cubicBezTo>
                <a:lnTo>
                  <a:pt x="7240" y="24170"/>
                </a:lnTo>
                <a:cubicBezTo>
                  <a:pt x="7240" y="24422"/>
                  <a:pt x="7445" y="24626"/>
                  <a:pt x="7696" y="24626"/>
                </a:cubicBezTo>
                <a:cubicBezTo>
                  <a:pt x="7947" y="24626"/>
                  <a:pt x="8151" y="24422"/>
                  <a:pt x="8151" y="24170"/>
                </a:cubicBezTo>
                <a:lnTo>
                  <a:pt x="8151" y="23559"/>
                </a:lnTo>
                <a:cubicBezTo>
                  <a:pt x="8151" y="23308"/>
                  <a:pt x="7947" y="23103"/>
                  <a:pt x="7696" y="23103"/>
                </a:cubicBezTo>
                <a:close/>
                <a:moveTo>
                  <a:pt x="15049" y="23103"/>
                </a:moveTo>
                <a:cubicBezTo>
                  <a:pt x="14796" y="23103"/>
                  <a:pt x="14592" y="23308"/>
                  <a:pt x="14592" y="23559"/>
                </a:cubicBezTo>
                <a:lnTo>
                  <a:pt x="14592" y="24170"/>
                </a:lnTo>
                <a:cubicBezTo>
                  <a:pt x="14590" y="24422"/>
                  <a:pt x="14794" y="24626"/>
                  <a:pt x="15049" y="24626"/>
                </a:cubicBezTo>
                <a:cubicBezTo>
                  <a:pt x="15300" y="24626"/>
                  <a:pt x="15504" y="24422"/>
                  <a:pt x="15504" y="24170"/>
                </a:cubicBezTo>
                <a:lnTo>
                  <a:pt x="15504" y="23559"/>
                </a:lnTo>
                <a:cubicBezTo>
                  <a:pt x="15504" y="23308"/>
                  <a:pt x="15300" y="23103"/>
                  <a:pt x="15049" y="23103"/>
                </a:cubicBezTo>
                <a:close/>
                <a:moveTo>
                  <a:pt x="10405" y="23740"/>
                </a:moveTo>
                <a:cubicBezTo>
                  <a:pt x="10299" y="23740"/>
                  <a:pt x="10193" y="23777"/>
                  <a:pt x="10107" y="23853"/>
                </a:cubicBezTo>
                <a:cubicBezTo>
                  <a:pt x="9918" y="24019"/>
                  <a:pt x="9897" y="24307"/>
                  <a:pt x="10063" y="24496"/>
                </a:cubicBezTo>
                <a:cubicBezTo>
                  <a:pt x="10390" y="24876"/>
                  <a:pt x="10868" y="25094"/>
                  <a:pt x="11372" y="25094"/>
                </a:cubicBezTo>
                <a:cubicBezTo>
                  <a:pt x="11875" y="25094"/>
                  <a:pt x="12355" y="24876"/>
                  <a:pt x="12685" y="24496"/>
                </a:cubicBezTo>
                <a:cubicBezTo>
                  <a:pt x="12851" y="24307"/>
                  <a:pt x="12831" y="24017"/>
                  <a:pt x="12642" y="23853"/>
                </a:cubicBezTo>
                <a:cubicBezTo>
                  <a:pt x="12556" y="23777"/>
                  <a:pt x="12449" y="23740"/>
                  <a:pt x="12343" y="23740"/>
                </a:cubicBezTo>
                <a:cubicBezTo>
                  <a:pt x="12215" y="23740"/>
                  <a:pt x="12088" y="23793"/>
                  <a:pt x="11999" y="23896"/>
                </a:cubicBezTo>
                <a:cubicBezTo>
                  <a:pt x="11841" y="24078"/>
                  <a:pt x="11613" y="24181"/>
                  <a:pt x="11374" y="24181"/>
                </a:cubicBezTo>
                <a:cubicBezTo>
                  <a:pt x="11133" y="24181"/>
                  <a:pt x="10906" y="24078"/>
                  <a:pt x="10750" y="23896"/>
                </a:cubicBezTo>
                <a:cubicBezTo>
                  <a:pt x="10659" y="23793"/>
                  <a:pt x="10532" y="23740"/>
                  <a:pt x="10405" y="23740"/>
                </a:cubicBezTo>
                <a:close/>
                <a:moveTo>
                  <a:pt x="6937" y="19356"/>
                </a:moveTo>
                <a:cubicBezTo>
                  <a:pt x="8790" y="19356"/>
                  <a:pt x="10873" y="19767"/>
                  <a:pt x="12477" y="20521"/>
                </a:cubicBezTo>
                <a:cubicBezTo>
                  <a:pt x="13929" y="21204"/>
                  <a:pt x="15362" y="21596"/>
                  <a:pt x="16626" y="21656"/>
                </a:cubicBezTo>
                <a:cubicBezTo>
                  <a:pt x="16739" y="21662"/>
                  <a:pt x="16851" y="21664"/>
                  <a:pt x="16960" y="21664"/>
                </a:cubicBezTo>
                <a:cubicBezTo>
                  <a:pt x="17942" y="21664"/>
                  <a:pt x="18746" y="21446"/>
                  <a:pt x="19258" y="21039"/>
                </a:cubicBezTo>
                <a:cubicBezTo>
                  <a:pt x="19306" y="21354"/>
                  <a:pt x="19335" y="21671"/>
                  <a:pt x="19347" y="21991"/>
                </a:cubicBezTo>
                <a:cubicBezTo>
                  <a:pt x="19411" y="23951"/>
                  <a:pt x="18757" y="25860"/>
                  <a:pt x="17501" y="27364"/>
                </a:cubicBezTo>
                <a:cubicBezTo>
                  <a:pt x="17290" y="27615"/>
                  <a:pt x="16982" y="27759"/>
                  <a:pt x="16653" y="27759"/>
                </a:cubicBezTo>
                <a:lnTo>
                  <a:pt x="6093" y="27759"/>
                </a:lnTo>
                <a:cubicBezTo>
                  <a:pt x="5764" y="27759"/>
                  <a:pt x="5456" y="27617"/>
                  <a:pt x="5248" y="27367"/>
                </a:cubicBezTo>
                <a:cubicBezTo>
                  <a:pt x="4053" y="25937"/>
                  <a:pt x="3394" y="24123"/>
                  <a:pt x="3394" y="22259"/>
                </a:cubicBezTo>
                <a:cubicBezTo>
                  <a:pt x="3394" y="21641"/>
                  <a:pt x="3465" y="21024"/>
                  <a:pt x="3606" y="20426"/>
                </a:cubicBezTo>
                <a:cubicBezTo>
                  <a:pt x="3683" y="20097"/>
                  <a:pt x="3921" y="19836"/>
                  <a:pt x="4242" y="19728"/>
                </a:cubicBezTo>
                <a:cubicBezTo>
                  <a:pt x="4996" y="19478"/>
                  <a:pt x="5932" y="19356"/>
                  <a:pt x="6937" y="19356"/>
                </a:cubicBezTo>
                <a:close/>
                <a:moveTo>
                  <a:pt x="17146" y="17940"/>
                </a:moveTo>
                <a:cubicBezTo>
                  <a:pt x="15594" y="17940"/>
                  <a:pt x="13712" y="18595"/>
                  <a:pt x="12583" y="19571"/>
                </a:cubicBezTo>
                <a:cubicBezTo>
                  <a:pt x="10895" y="18837"/>
                  <a:pt x="8824" y="18443"/>
                  <a:pt x="6949" y="18443"/>
                </a:cubicBezTo>
                <a:cubicBezTo>
                  <a:pt x="5841" y="18443"/>
                  <a:pt x="4802" y="18580"/>
                  <a:pt x="3950" y="18867"/>
                </a:cubicBezTo>
                <a:cubicBezTo>
                  <a:pt x="3329" y="19076"/>
                  <a:pt x="2867" y="19580"/>
                  <a:pt x="2716" y="20218"/>
                </a:cubicBezTo>
                <a:cubicBezTo>
                  <a:pt x="2559" y="20884"/>
                  <a:pt x="2480" y="21570"/>
                  <a:pt x="2480" y="22262"/>
                </a:cubicBezTo>
                <a:cubicBezTo>
                  <a:pt x="2480" y="24338"/>
                  <a:pt x="3214" y="26359"/>
                  <a:pt x="4546" y="27954"/>
                </a:cubicBezTo>
                <a:cubicBezTo>
                  <a:pt x="4927" y="28410"/>
                  <a:pt x="5490" y="28673"/>
                  <a:pt x="6091" y="28673"/>
                </a:cubicBezTo>
                <a:lnTo>
                  <a:pt x="16650" y="28673"/>
                </a:lnTo>
                <a:cubicBezTo>
                  <a:pt x="17252" y="28673"/>
                  <a:pt x="17816" y="28410"/>
                  <a:pt x="18200" y="27950"/>
                </a:cubicBezTo>
                <a:cubicBezTo>
                  <a:pt x="19600" y="26274"/>
                  <a:pt x="20331" y="24146"/>
                  <a:pt x="20258" y="21962"/>
                </a:cubicBezTo>
                <a:cubicBezTo>
                  <a:pt x="20228" y="21066"/>
                  <a:pt x="20063" y="20182"/>
                  <a:pt x="19766" y="19336"/>
                </a:cubicBezTo>
                <a:cubicBezTo>
                  <a:pt x="19766" y="19335"/>
                  <a:pt x="19765" y="19335"/>
                  <a:pt x="19765" y="19333"/>
                </a:cubicBezTo>
                <a:cubicBezTo>
                  <a:pt x="19765" y="19330"/>
                  <a:pt x="19765" y="19330"/>
                  <a:pt x="19763" y="19328"/>
                </a:cubicBezTo>
                <a:cubicBezTo>
                  <a:pt x="19515" y="18664"/>
                  <a:pt x="18934" y="18216"/>
                  <a:pt x="18083" y="18033"/>
                </a:cubicBezTo>
                <a:cubicBezTo>
                  <a:pt x="17793" y="17970"/>
                  <a:pt x="17477" y="17940"/>
                  <a:pt x="17146" y="17940"/>
                </a:cubicBezTo>
                <a:close/>
                <a:moveTo>
                  <a:pt x="5613" y="0"/>
                </a:moveTo>
                <a:cubicBezTo>
                  <a:pt x="4401" y="0"/>
                  <a:pt x="3381" y="948"/>
                  <a:pt x="3293" y="2159"/>
                </a:cubicBezTo>
                <a:lnTo>
                  <a:pt x="3259" y="2641"/>
                </a:lnTo>
                <a:cubicBezTo>
                  <a:pt x="3225" y="3120"/>
                  <a:pt x="3391" y="3596"/>
                  <a:pt x="3720" y="3948"/>
                </a:cubicBezTo>
                <a:cubicBezTo>
                  <a:pt x="4047" y="4299"/>
                  <a:pt x="4508" y="4500"/>
                  <a:pt x="4988" y="4500"/>
                </a:cubicBezTo>
                <a:lnTo>
                  <a:pt x="5957" y="4500"/>
                </a:lnTo>
                <a:lnTo>
                  <a:pt x="5957" y="11708"/>
                </a:lnTo>
                <a:cubicBezTo>
                  <a:pt x="5957" y="12039"/>
                  <a:pt x="5786" y="12349"/>
                  <a:pt x="5509" y="12516"/>
                </a:cubicBezTo>
                <a:cubicBezTo>
                  <a:pt x="3860" y="13510"/>
                  <a:pt x="2480" y="14916"/>
                  <a:pt x="1519" y="16583"/>
                </a:cubicBezTo>
                <a:cubicBezTo>
                  <a:pt x="528" y="18301"/>
                  <a:pt x="1" y="20265"/>
                  <a:pt x="1" y="22262"/>
                </a:cubicBezTo>
                <a:cubicBezTo>
                  <a:pt x="1" y="24699"/>
                  <a:pt x="761" y="27019"/>
                  <a:pt x="2195" y="28979"/>
                </a:cubicBezTo>
                <a:cubicBezTo>
                  <a:pt x="2285" y="29100"/>
                  <a:pt x="2422" y="29167"/>
                  <a:pt x="2565" y="29167"/>
                </a:cubicBezTo>
                <a:cubicBezTo>
                  <a:pt x="2657" y="29167"/>
                  <a:pt x="2752" y="29138"/>
                  <a:pt x="2834" y="29077"/>
                </a:cubicBezTo>
                <a:cubicBezTo>
                  <a:pt x="3035" y="28929"/>
                  <a:pt x="3081" y="28643"/>
                  <a:pt x="2933" y="28440"/>
                </a:cubicBezTo>
                <a:cubicBezTo>
                  <a:pt x="1611" y="26639"/>
                  <a:pt x="913" y="24503"/>
                  <a:pt x="913" y="22263"/>
                </a:cubicBezTo>
                <a:cubicBezTo>
                  <a:pt x="913" y="20427"/>
                  <a:pt x="1396" y="18623"/>
                  <a:pt x="2307" y="17041"/>
                </a:cubicBezTo>
                <a:cubicBezTo>
                  <a:pt x="3193" y="15507"/>
                  <a:pt x="4463" y="14213"/>
                  <a:pt x="5979" y="13298"/>
                </a:cubicBezTo>
                <a:cubicBezTo>
                  <a:pt x="6529" y="12968"/>
                  <a:pt x="6871" y="12358"/>
                  <a:pt x="6871" y="11709"/>
                </a:cubicBezTo>
                <a:lnTo>
                  <a:pt x="6871" y="4502"/>
                </a:lnTo>
                <a:lnTo>
                  <a:pt x="15877" y="4502"/>
                </a:lnTo>
                <a:lnTo>
                  <a:pt x="15877" y="11709"/>
                </a:lnTo>
                <a:cubicBezTo>
                  <a:pt x="15877" y="12358"/>
                  <a:pt x="16217" y="12968"/>
                  <a:pt x="16768" y="13298"/>
                </a:cubicBezTo>
                <a:cubicBezTo>
                  <a:pt x="18285" y="14214"/>
                  <a:pt x="19555" y="15508"/>
                  <a:pt x="20440" y="17041"/>
                </a:cubicBezTo>
                <a:cubicBezTo>
                  <a:pt x="21353" y="18622"/>
                  <a:pt x="21834" y="20426"/>
                  <a:pt x="21834" y="22263"/>
                </a:cubicBezTo>
                <a:cubicBezTo>
                  <a:pt x="21834" y="25103"/>
                  <a:pt x="20717" y="27759"/>
                  <a:pt x="18686" y="29743"/>
                </a:cubicBezTo>
                <a:cubicBezTo>
                  <a:pt x="18357" y="30066"/>
                  <a:pt x="17914" y="30243"/>
                  <a:pt x="17437" y="30243"/>
                </a:cubicBezTo>
                <a:lnTo>
                  <a:pt x="5313" y="30243"/>
                </a:lnTo>
                <a:cubicBezTo>
                  <a:pt x="4940" y="30243"/>
                  <a:pt x="4584" y="30134"/>
                  <a:pt x="4284" y="29925"/>
                </a:cubicBezTo>
                <a:cubicBezTo>
                  <a:pt x="4205" y="29870"/>
                  <a:pt x="4114" y="29843"/>
                  <a:pt x="4024" y="29843"/>
                </a:cubicBezTo>
                <a:cubicBezTo>
                  <a:pt x="3880" y="29843"/>
                  <a:pt x="3737" y="29912"/>
                  <a:pt x="3648" y="30038"/>
                </a:cubicBezTo>
                <a:cubicBezTo>
                  <a:pt x="3505" y="30246"/>
                  <a:pt x="3556" y="30530"/>
                  <a:pt x="3762" y="30674"/>
                </a:cubicBezTo>
                <a:cubicBezTo>
                  <a:pt x="4215" y="30991"/>
                  <a:pt x="4752" y="31157"/>
                  <a:pt x="5313" y="31157"/>
                </a:cubicBezTo>
                <a:lnTo>
                  <a:pt x="17437" y="31157"/>
                </a:lnTo>
                <a:cubicBezTo>
                  <a:pt x="18153" y="31157"/>
                  <a:pt x="18822" y="30886"/>
                  <a:pt x="19325" y="30399"/>
                </a:cubicBezTo>
                <a:cubicBezTo>
                  <a:pt x="21531" y="28240"/>
                  <a:pt x="22748" y="25352"/>
                  <a:pt x="22748" y="22265"/>
                </a:cubicBezTo>
                <a:cubicBezTo>
                  <a:pt x="22745" y="20265"/>
                  <a:pt x="22220" y="18304"/>
                  <a:pt x="21227" y="16583"/>
                </a:cubicBezTo>
                <a:cubicBezTo>
                  <a:pt x="20264" y="14916"/>
                  <a:pt x="18886" y="13509"/>
                  <a:pt x="17237" y="12516"/>
                </a:cubicBezTo>
                <a:cubicBezTo>
                  <a:pt x="16960" y="12349"/>
                  <a:pt x="16789" y="12039"/>
                  <a:pt x="16789" y="11708"/>
                </a:cubicBezTo>
                <a:lnTo>
                  <a:pt x="16789" y="4500"/>
                </a:lnTo>
                <a:lnTo>
                  <a:pt x="17758" y="4500"/>
                </a:lnTo>
                <a:cubicBezTo>
                  <a:pt x="18238" y="4500"/>
                  <a:pt x="18699" y="4297"/>
                  <a:pt x="19026" y="3948"/>
                </a:cubicBezTo>
                <a:cubicBezTo>
                  <a:pt x="19353" y="3595"/>
                  <a:pt x="19523" y="3120"/>
                  <a:pt x="19486" y="2641"/>
                </a:cubicBezTo>
                <a:lnTo>
                  <a:pt x="19453" y="2159"/>
                </a:lnTo>
                <a:cubicBezTo>
                  <a:pt x="19365" y="948"/>
                  <a:pt x="18347" y="0"/>
                  <a:pt x="17133" y="0"/>
                </a:cubicBezTo>
                <a:lnTo>
                  <a:pt x="16692" y="0"/>
                </a:lnTo>
                <a:cubicBezTo>
                  <a:pt x="16441" y="0"/>
                  <a:pt x="16237" y="205"/>
                  <a:pt x="16237" y="456"/>
                </a:cubicBezTo>
                <a:cubicBezTo>
                  <a:pt x="16237" y="709"/>
                  <a:pt x="16441" y="913"/>
                  <a:pt x="16692" y="913"/>
                </a:cubicBezTo>
                <a:lnTo>
                  <a:pt x="17133" y="913"/>
                </a:lnTo>
                <a:cubicBezTo>
                  <a:pt x="17872" y="913"/>
                  <a:pt x="18489" y="1488"/>
                  <a:pt x="18542" y="2224"/>
                </a:cubicBezTo>
                <a:lnTo>
                  <a:pt x="18577" y="2706"/>
                </a:lnTo>
                <a:cubicBezTo>
                  <a:pt x="18593" y="2937"/>
                  <a:pt x="18516" y="3156"/>
                  <a:pt x="18359" y="3324"/>
                </a:cubicBezTo>
                <a:cubicBezTo>
                  <a:pt x="18201" y="3493"/>
                  <a:pt x="17988" y="3586"/>
                  <a:pt x="17758" y="3586"/>
                </a:cubicBezTo>
                <a:lnTo>
                  <a:pt x="4988" y="3586"/>
                </a:lnTo>
                <a:cubicBezTo>
                  <a:pt x="4758" y="3586"/>
                  <a:pt x="4545" y="3493"/>
                  <a:pt x="4387" y="3324"/>
                </a:cubicBezTo>
                <a:cubicBezTo>
                  <a:pt x="4230" y="3156"/>
                  <a:pt x="4153" y="2937"/>
                  <a:pt x="4169" y="2706"/>
                </a:cubicBezTo>
                <a:lnTo>
                  <a:pt x="4204" y="2224"/>
                </a:lnTo>
                <a:cubicBezTo>
                  <a:pt x="4257" y="1488"/>
                  <a:pt x="4874" y="913"/>
                  <a:pt x="5613" y="913"/>
                </a:cubicBezTo>
                <a:lnTo>
                  <a:pt x="14496" y="913"/>
                </a:lnTo>
                <a:cubicBezTo>
                  <a:pt x="14747" y="913"/>
                  <a:pt x="14952" y="709"/>
                  <a:pt x="14952" y="456"/>
                </a:cubicBezTo>
                <a:cubicBezTo>
                  <a:pt x="14952" y="205"/>
                  <a:pt x="14747" y="0"/>
                  <a:pt x="144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4"/>
          <p:cNvSpPr/>
          <p:nvPr/>
        </p:nvSpPr>
        <p:spPr>
          <a:xfrm>
            <a:off x="4235223" y="2973210"/>
            <a:ext cx="614903" cy="549551"/>
          </a:xfrm>
          <a:custGeom>
            <a:avLst/>
            <a:gdLst/>
            <a:ahLst/>
            <a:cxnLst/>
            <a:rect l="l" t="t" r="r" b="b"/>
            <a:pathLst>
              <a:path w="31158" h="27843" extrusionOk="0">
                <a:moveTo>
                  <a:pt x="13086" y="5642"/>
                </a:moveTo>
                <a:cubicBezTo>
                  <a:pt x="12969" y="5642"/>
                  <a:pt x="12853" y="5687"/>
                  <a:pt x="12765" y="5776"/>
                </a:cubicBezTo>
                <a:lnTo>
                  <a:pt x="11522" y="7020"/>
                </a:lnTo>
                <a:cubicBezTo>
                  <a:pt x="11343" y="7197"/>
                  <a:pt x="11343" y="7486"/>
                  <a:pt x="11522" y="7665"/>
                </a:cubicBezTo>
                <a:cubicBezTo>
                  <a:pt x="11610" y="7754"/>
                  <a:pt x="11728" y="7800"/>
                  <a:pt x="11844" y="7800"/>
                </a:cubicBezTo>
                <a:cubicBezTo>
                  <a:pt x="11962" y="7800"/>
                  <a:pt x="12077" y="7754"/>
                  <a:pt x="12168" y="7665"/>
                </a:cubicBezTo>
                <a:lnTo>
                  <a:pt x="13411" y="6422"/>
                </a:lnTo>
                <a:cubicBezTo>
                  <a:pt x="13589" y="6244"/>
                  <a:pt x="13589" y="5955"/>
                  <a:pt x="13411" y="5776"/>
                </a:cubicBezTo>
                <a:cubicBezTo>
                  <a:pt x="13320" y="5687"/>
                  <a:pt x="13203" y="5642"/>
                  <a:pt x="13086" y="5642"/>
                </a:cubicBezTo>
                <a:close/>
                <a:moveTo>
                  <a:pt x="14407" y="4747"/>
                </a:moveTo>
                <a:cubicBezTo>
                  <a:pt x="14410" y="4747"/>
                  <a:pt x="14420" y="4747"/>
                  <a:pt x="14429" y="4756"/>
                </a:cubicBezTo>
                <a:cubicBezTo>
                  <a:pt x="14439" y="4767"/>
                  <a:pt x="14439" y="4777"/>
                  <a:pt x="14439" y="4782"/>
                </a:cubicBezTo>
                <a:cubicBezTo>
                  <a:pt x="14401" y="6469"/>
                  <a:pt x="13792" y="7326"/>
                  <a:pt x="13432" y="7688"/>
                </a:cubicBezTo>
                <a:cubicBezTo>
                  <a:pt x="13073" y="8047"/>
                  <a:pt x="12215" y="8658"/>
                  <a:pt x="10526" y="8694"/>
                </a:cubicBezTo>
                <a:cubicBezTo>
                  <a:pt x="10523" y="8694"/>
                  <a:pt x="10512" y="8694"/>
                  <a:pt x="10502" y="8685"/>
                </a:cubicBezTo>
                <a:cubicBezTo>
                  <a:pt x="10493" y="8675"/>
                  <a:pt x="10493" y="8664"/>
                  <a:pt x="10493" y="8660"/>
                </a:cubicBezTo>
                <a:cubicBezTo>
                  <a:pt x="10500" y="8286"/>
                  <a:pt x="10535" y="7953"/>
                  <a:pt x="10593" y="7654"/>
                </a:cubicBezTo>
                <a:cubicBezTo>
                  <a:pt x="10602" y="7623"/>
                  <a:pt x="10609" y="7591"/>
                  <a:pt x="10611" y="7556"/>
                </a:cubicBezTo>
                <a:cubicBezTo>
                  <a:pt x="10814" y="6578"/>
                  <a:pt x="11227" y="6024"/>
                  <a:pt x="11499" y="5753"/>
                </a:cubicBezTo>
                <a:cubicBezTo>
                  <a:pt x="11858" y="5395"/>
                  <a:pt x="12715" y="4783"/>
                  <a:pt x="14405" y="4747"/>
                </a:cubicBezTo>
                <a:close/>
                <a:moveTo>
                  <a:pt x="9624" y="7974"/>
                </a:moveTo>
                <a:cubicBezTo>
                  <a:pt x="9595" y="8224"/>
                  <a:pt x="9581" y="8448"/>
                  <a:pt x="9578" y="8640"/>
                </a:cubicBezTo>
                <a:cubicBezTo>
                  <a:pt x="9572" y="8897"/>
                  <a:pt x="9672" y="9147"/>
                  <a:pt x="9854" y="9329"/>
                </a:cubicBezTo>
                <a:cubicBezTo>
                  <a:pt x="10031" y="9504"/>
                  <a:pt x="10275" y="9604"/>
                  <a:pt x="10524" y="9604"/>
                </a:cubicBezTo>
                <a:lnTo>
                  <a:pt x="10546" y="9604"/>
                </a:lnTo>
                <a:cubicBezTo>
                  <a:pt x="11154" y="9590"/>
                  <a:pt x="12138" y="9492"/>
                  <a:pt x="13037" y="9058"/>
                </a:cubicBezTo>
                <a:lnTo>
                  <a:pt x="13037" y="9658"/>
                </a:lnTo>
                <a:cubicBezTo>
                  <a:pt x="13037" y="9941"/>
                  <a:pt x="12805" y="10172"/>
                  <a:pt x="12524" y="10172"/>
                </a:cubicBezTo>
                <a:lnTo>
                  <a:pt x="7544" y="10172"/>
                </a:lnTo>
                <a:cubicBezTo>
                  <a:pt x="7263" y="10172"/>
                  <a:pt x="7031" y="9941"/>
                  <a:pt x="7031" y="9658"/>
                </a:cubicBezTo>
                <a:lnTo>
                  <a:pt x="7031" y="8485"/>
                </a:lnTo>
                <a:cubicBezTo>
                  <a:pt x="7031" y="8204"/>
                  <a:pt x="7263" y="7974"/>
                  <a:pt x="7544" y="7974"/>
                </a:cubicBezTo>
                <a:close/>
                <a:moveTo>
                  <a:pt x="14401" y="3834"/>
                </a:moveTo>
                <a:cubicBezTo>
                  <a:pt x="14395" y="3834"/>
                  <a:pt x="14390" y="3834"/>
                  <a:pt x="14384" y="3834"/>
                </a:cubicBezTo>
                <a:cubicBezTo>
                  <a:pt x="13521" y="3852"/>
                  <a:pt x="11917" y="4042"/>
                  <a:pt x="10851" y="5107"/>
                </a:cubicBezTo>
                <a:cubicBezTo>
                  <a:pt x="10288" y="5670"/>
                  <a:pt x="9970" y="6385"/>
                  <a:pt x="9792" y="7060"/>
                </a:cubicBezTo>
                <a:lnTo>
                  <a:pt x="7544" y="7060"/>
                </a:lnTo>
                <a:cubicBezTo>
                  <a:pt x="6759" y="7060"/>
                  <a:pt x="6120" y="7698"/>
                  <a:pt x="6120" y="8484"/>
                </a:cubicBezTo>
                <a:lnTo>
                  <a:pt x="6120" y="9657"/>
                </a:lnTo>
                <a:cubicBezTo>
                  <a:pt x="6120" y="10442"/>
                  <a:pt x="6759" y="11081"/>
                  <a:pt x="7544" y="11081"/>
                </a:cubicBezTo>
                <a:lnTo>
                  <a:pt x="12524" y="11081"/>
                </a:lnTo>
                <a:cubicBezTo>
                  <a:pt x="13309" y="11081"/>
                  <a:pt x="13948" y="10442"/>
                  <a:pt x="13948" y="9657"/>
                </a:cubicBezTo>
                <a:lnTo>
                  <a:pt x="13948" y="8484"/>
                </a:lnTo>
                <a:cubicBezTo>
                  <a:pt x="13948" y="8473"/>
                  <a:pt x="13948" y="8461"/>
                  <a:pt x="13947" y="8452"/>
                </a:cubicBezTo>
                <a:cubicBezTo>
                  <a:pt x="13990" y="8413"/>
                  <a:pt x="14034" y="8372"/>
                  <a:pt x="14075" y="8331"/>
                </a:cubicBezTo>
                <a:cubicBezTo>
                  <a:pt x="15141" y="7266"/>
                  <a:pt x="15330" y="5661"/>
                  <a:pt x="15348" y="4798"/>
                </a:cubicBezTo>
                <a:cubicBezTo>
                  <a:pt x="15354" y="4541"/>
                  <a:pt x="15254" y="4291"/>
                  <a:pt x="15073" y="4110"/>
                </a:cubicBezTo>
                <a:cubicBezTo>
                  <a:pt x="14895" y="3934"/>
                  <a:pt x="14651" y="3834"/>
                  <a:pt x="14401" y="3834"/>
                </a:cubicBezTo>
                <a:close/>
                <a:moveTo>
                  <a:pt x="7428" y="12288"/>
                </a:moveTo>
                <a:cubicBezTo>
                  <a:pt x="7175" y="12288"/>
                  <a:pt x="6971" y="12492"/>
                  <a:pt x="6971" y="12743"/>
                </a:cubicBezTo>
                <a:cubicBezTo>
                  <a:pt x="6971" y="12994"/>
                  <a:pt x="7175" y="13199"/>
                  <a:pt x="7428" y="13199"/>
                </a:cubicBezTo>
                <a:lnTo>
                  <a:pt x="12645" y="13199"/>
                </a:lnTo>
                <a:cubicBezTo>
                  <a:pt x="12896" y="13199"/>
                  <a:pt x="13101" y="12994"/>
                  <a:pt x="13101" y="12743"/>
                </a:cubicBezTo>
                <a:cubicBezTo>
                  <a:pt x="13101" y="12492"/>
                  <a:pt x="12896" y="12288"/>
                  <a:pt x="12645" y="12288"/>
                </a:cubicBezTo>
                <a:close/>
                <a:moveTo>
                  <a:pt x="19049" y="7158"/>
                </a:moveTo>
                <a:cubicBezTo>
                  <a:pt x="19090" y="7158"/>
                  <a:pt x="19135" y="7164"/>
                  <a:pt x="19182" y="7179"/>
                </a:cubicBezTo>
                <a:lnTo>
                  <a:pt x="24402" y="8785"/>
                </a:lnTo>
                <a:cubicBezTo>
                  <a:pt x="24682" y="8870"/>
                  <a:pt x="24705" y="9120"/>
                  <a:pt x="24705" y="9194"/>
                </a:cubicBezTo>
                <a:cubicBezTo>
                  <a:pt x="24705" y="9268"/>
                  <a:pt x="24684" y="9515"/>
                  <a:pt x="24405" y="9604"/>
                </a:cubicBezTo>
                <a:lnTo>
                  <a:pt x="23060" y="10034"/>
                </a:lnTo>
                <a:lnTo>
                  <a:pt x="22536" y="10200"/>
                </a:lnTo>
                <a:cubicBezTo>
                  <a:pt x="22124" y="10332"/>
                  <a:pt x="21799" y="10657"/>
                  <a:pt x="21667" y="11071"/>
                </a:cubicBezTo>
                <a:lnTo>
                  <a:pt x="21501" y="11593"/>
                </a:lnTo>
                <a:lnTo>
                  <a:pt x="21501" y="11594"/>
                </a:lnTo>
                <a:lnTo>
                  <a:pt x="21072" y="12938"/>
                </a:lnTo>
                <a:cubicBezTo>
                  <a:pt x="20983" y="13215"/>
                  <a:pt x="20735" y="13235"/>
                  <a:pt x="20661" y="13237"/>
                </a:cubicBezTo>
                <a:cubicBezTo>
                  <a:pt x="20588" y="13237"/>
                  <a:pt x="20340" y="13214"/>
                  <a:pt x="20252" y="12934"/>
                </a:cubicBezTo>
                <a:lnTo>
                  <a:pt x="18646" y="7714"/>
                </a:lnTo>
                <a:cubicBezTo>
                  <a:pt x="18578" y="7491"/>
                  <a:pt x="18698" y="7340"/>
                  <a:pt x="18752" y="7285"/>
                </a:cubicBezTo>
                <a:cubicBezTo>
                  <a:pt x="18796" y="7241"/>
                  <a:pt x="18901" y="7158"/>
                  <a:pt x="19049" y="7158"/>
                </a:cubicBezTo>
                <a:close/>
                <a:moveTo>
                  <a:pt x="23061" y="10989"/>
                </a:moveTo>
                <a:lnTo>
                  <a:pt x="24770" y="12698"/>
                </a:lnTo>
                <a:cubicBezTo>
                  <a:pt x="24852" y="12779"/>
                  <a:pt x="24896" y="12887"/>
                  <a:pt x="24896" y="13002"/>
                </a:cubicBezTo>
                <a:cubicBezTo>
                  <a:pt x="24899" y="13117"/>
                  <a:pt x="24853" y="13226"/>
                  <a:pt x="24773" y="13306"/>
                </a:cubicBezTo>
                <a:cubicBezTo>
                  <a:pt x="24691" y="13388"/>
                  <a:pt x="24584" y="13432"/>
                  <a:pt x="24467" y="13432"/>
                </a:cubicBezTo>
                <a:cubicBezTo>
                  <a:pt x="24352" y="13432"/>
                  <a:pt x="24245" y="13386"/>
                  <a:pt x="24163" y="13305"/>
                </a:cubicBezTo>
                <a:lnTo>
                  <a:pt x="22454" y="11596"/>
                </a:lnTo>
                <a:lnTo>
                  <a:pt x="22535" y="11346"/>
                </a:lnTo>
                <a:cubicBezTo>
                  <a:pt x="22575" y="11214"/>
                  <a:pt x="22680" y="11110"/>
                  <a:pt x="22812" y="11069"/>
                </a:cubicBezTo>
                <a:lnTo>
                  <a:pt x="23061" y="10989"/>
                </a:lnTo>
                <a:close/>
                <a:moveTo>
                  <a:pt x="19053" y="6246"/>
                </a:moveTo>
                <a:cubicBezTo>
                  <a:pt x="18702" y="6246"/>
                  <a:pt x="18361" y="6384"/>
                  <a:pt x="18106" y="6639"/>
                </a:cubicBezTo>
                <a:cubicBezTo>
                  <a:pt x="17753" y="6992"/>
                  <a:pt x="17625" y="7506"/>
                  <a:pt x="17773" y="7983"/>
                </a:cubicBezTo>
                <a:lnTo>
                  <a:pt x="19379" y="13203"/>
                </a:lnTo>
                <a:cubicBezTo>
                  <a:pt x="19554" y="13774"/>
                  <a:pt x="20055" y="14146"/>
                  <a:pt x="20653" y="14151"/>
                </a:cubicBezTo>
                <a:lnTo>
                  <a:pt x="20661" y="14151"/>
                </a:lnTo>
                <a:cubicBezTo>
                  <a:pt x="21257" y="14151"/>
                  <a:pt x="21758" y="13786"/>
                  <a:pt x="21938" y="13215"/>
                </a:cubicBezTo>
                <a:lnTo>
                  <a:pt x="22143" y="12577"/>
                </a:lnTo>
                <a:lnTo>
                  <a:pt x="23518" y="13952"/>
                </a:lnTo>
                <a:cubicBezTo>
                  <a:pt x="23771" y="14205"/>
                  <a:pt x="24109" y="14346"/>
                  <a:pt x="24467" y="14346"/>
                </a:cubicBezTo>
                <a:cubicBezTo>
                  <a:pt x="24828" y="14346"/>
                  <a:pt x="25164" y="14205"/>
                  <a:pt x="25418" y="13952"/>
                </a:cubicBezTo>
                <a:cubicBezTo>
                  <a:pt x="25671" y="13698"/>
                  <a:pt x="25811" y="13362"/>
                  <a:pt x="25811" y="13002"/>
                </a:cubicBezTo>
                <a:cubicBezTo>
                  <a:pt x="25811" y="12643"/>
                  <a:pt x="25671" y="12306"/>
                  <a:pt x="25418" y="12053"/>
                </a:cubicBezTo>
                <a:lnTo>
                  <a:pt x="24042" y="10677"/>
                </a:lnTo>
                <a:lnTo>
                  <a:pt x="24682" y="10473"/>
                </a:lnTo>
                <a:cubicBezTo>
                  <a:pt x="25251" y="10291"/>
                  <a:pt x="25618" y="9786"/>
                  <a:pt x="25616" y="9188"/>
                </a:cubicBezTo>
                <a:cubicBezTo>
                  <a:pt x="25615" y="8590"/>
                  <a:pt x="25242" y="8089"/>
                  <a:pt x="24669" y="7913"/>
                </a:cubicBezTo>
                <a:lnTo>
                  <a:pt x="19448" y="6306"/>
                </a:lnTo>
                <a:cubicBezTo>
                  <a:pt x="19318" y="6266"/>
                  <a:pt x="19185" y="6246"/>
                  <a:pt x="19053" y="6246"/>
                </a:cubicBezTo>
                <a:close/>
                <a:moveTo>
                  <a:pt x="7425" y="14169"/>
                </a:moveTo>
                <a:cubicBezTo>
                  <a:pt x="7173" y="14169"/>
                  <a:pt x="6969" y="14373"/>
                  <a:pt x="6969" y="14626"/>
                </a:cubicBezTo>
                <a:cubicBezTo>
                  <a:pt x="6969" y="14877"/>
                  <a:pt x="7173" y="15082"/>
                  <a:pt x="7425" y="15082"/>
                </a:cubicBezTo>
                <a:lnTo>
                  <a:pt x="10034" y="15082"/>
                </a:lnTo>
                <a:cubicBezTo>
                  <a:pt x="10285" y="15082"/>
                  <a:pt x="10490" y="14877"/>
                  <a:pt x="10490" y="14626"/>
                </a:cubicBezTo>
                <a:cubicBezTo>
                  <a:pt x="10493" y="14373"/>
                  <a:pt x="10288" y="14169"/>
                  <a:pt x="10034" y="14169"/>
                </a:cubicBezTo>
                <a:close/>
                <a:moveTo>
                  <a:pt x="26639" y="3382"/>
                </a:moveTo>
                <a:cubicBezTo>
                  <a:pt x="27268" y="3382"/>
                  <a:pt x="27779" y="3892"/>
                  <a:pt x="27779" y="4520"/>
                </a:cubicBezTo>
                <a:lnTo>
                  <a:pt x="27779" y="16359"/>
                </a:lnTo>
                <a:lnTo>
                  <a:pt x="3383" y="16359"/>
                </a:lnTo>
                <a:lnTo>
                  <a:pt x="3383" y="4520"/>
                </a:lnTo>
                <a:cubicBezTo>
                  <a:pt x="3383" y="3892"/>
                  <a:pt x="3895" y="3382"/>
                  <a:pt x="4523" y="3382"/>
                </a:cubicBezTo>
                <a:close/>
                <a:moveTo>
                  <a:pt x="19029" y="21887"/>
                </a:moveTo>
                <a:lnTo>
                  <a:pt x="19423" y="24529"/>
                </a:lnTo>
                <a:lnTo>
                  <a:pt x="11738" y="24529"/>
                </a:lnTo>
                <a:lnTo>
                  <a:pt x="12132" y="21887"/>
                </a:lnTo>
                <a:close/>
                <a:moveTo>
                  <a:pt x="20567" y="25442"/>
                </a:moveTo>
                <a:cubicBezTo>
                  <a:pt x="21024" y="25442"/>
                  <a:pt x="21433" y="25748"/>
                  <a:pt x="21564" y="26187"/>
                </a:cubicBezTo>
                <a:lnTo>
                  <a:pt x="21670" y="26545"/>
                </a:lnTo>
                <a:cubicBezTo>
                  <a:pt x="21708" y="26669"/>
                  <a:pt x="21657" y="26765"/>
                  <a:pt x="21622" y="26810"/>
                </a:cubicBezTo>
                <a:cubicBezTo>
                  <a:pt x="21566" y="26886"/>
                  <a:pt x="21477" y="26930"/>
                  <a:pt x="21383" y="26930"/>
                </a:cubicBezTo>
                <a:lnTo>
                  <a:pt x="9783" y="26930"/>
                </a:lnTo>
                <a:cubicBezTo>
                  <a:pt x="9687" y="26930"/>
                  <a:pt x="9600" y="26887"/>
                  <a:pt x="9542" y="26810"/>
                </a:cubicBezTo>
                <a:cubicBezTo>
                  <a:pt x="9509" y="26765"/>
                  <a:pt x="9457" y="26669"/>
                  <a:pt x="9495" y="26545"/>
                </a:cubicBezTo>
                <a:lnTo>
                  <a:pt x="9601" y="26187"/>
                </a:lnTo>
                <a:cubicBezTo>
                  <a:pt x="9730" y="25748"/>
                  <a:pt x="10140" y="25442"/>
                  <a:pt x="10599" y="25442"/>
                </a:cubicBezTo>
                <a:close/>
                <a:moveTo>
                  <a:pt x="4064" y="0"/>
                </a:moveTo>
                <a:cubicBezTo>
                  <a:pt x="1824" y="0"/>
                  <a:pt x="1" y="1823"/>
                  <a:pt x="1" y="4064"/>
                </a:cubicBezTo>
                <a:lnTo>
                  <a:pt x="1" y="17823"/>
                </a:lnTo>
                <a:cubicBezTo>
                  <a:pt x="1" y="20063"/>
                  <a:pt x="1823" y="21887"/>
                  <a:pt x="4064" y="21887"/>
                </a:cubicBezTo>
                <a:lnTo>
                  <a:pt x="11207" y="21887"/>
                </a:lnTo>
                <a:lnTo>
                  <a:pt x="10814" y="24529"/>
                </a:lnTo>
                <a:lnTo>
                  <a:pt x="10593" y="24529"/>
                </a:lnTo>
                <a:cubicBezTo>
                  <a:pt x="9733" y="24529"/>
                  <a:pt x="8964" y="25104"/>
                  <a:pt x="8722" y="25929"/>
                </a:cubicBezTo>
                <a:lnTo>
                  <a:pt x="8616" y="26288"/>
                </a:lnTo>
                <a:cubicBezTo>
                  <a:pt x="8505" y="26659"/>
                  <a:pt x="8575" y="27048"/>
                  <a:pt x="8808" y="27357"/>
                </a:cubicBezTo>
                <a:cubicBezTo>
                  <a:pt x="9038" y="27665"/>
                  <a:pt x="9392" y="27842"/>
                  <a:pt x="9778" y="27842"/>
                </a:cubicBezTo>
                <a:lnTo>
                  <a:pt x="21378" y="27842"/>
                </a:lnTo>
                <a:cubicBezTo>
                  <a:pt x="21764" y="27842"/>
                  <a:pt x="22118" y="27665"/>
                  <a:pt x="22348" y="27357"/>
                </a:cubicBezTo>
                <a:cubicBezTo>
                  <a:pt x="22580" y="27048"/>
                  <a:pt x="22650" y="26659"/>
                  <a:pt x="22542" y="26288"/>
                </a:cubicBezTo>
                <a:lnTo>
                  <a:pt x="22436" y="25929"/>
                </a:lnTo>
                <a:cubicBezTo>
                  <a:pt x="22194" y="25104"/>
                  <a:pt x="21424" y="24529"/>
                  <a:pt x="20565" y="24529"/>
                </a:cubicBezTo>
                <a:lnTo>
                  <a:pt x="20346" y="24529"/>
                </a:lnTo>
                <a:lnTo>
                  <a:pt x="19952" y="21887"/>
                </a:lnTo>
                <a:lnTo>
                  <a:pt x="26426" y="21887"/>
                </a:lnTo>
                <a:cubicBezTo>
                  <a:pt x="26677" y="21887"/>
                  <a:pt x="26882" y="21682"/>
                  <a:pt x="26882" y="21431"/>
                </a:cubicBezTo>
                <a:cubicBezTo>
                  <a:pt x="26882" y="21180"/>
                  <a:pt x="26677" y="20975"/>
                  <a:pt x="26426" y="20975"/>
                </a:cubicBezTo>
                <a:lnTo>
                  <a:pt x="4068" y="20975"/>
                </a:lnTo>
                <a:cubicBezTo>
                  <a:pt x="2330" y="20975"/>
                  <a:pt x="916" y="19562"/>
                  <a:pt x="916" y="17824"/>
                </a:cubicBezTo>
                <a:lnTo>
                  <a:pt x="916" y="17272"/>
                </a:lnTo>
                <a:lnTo>
                  <a:pt x="30245" y="17272"/>
                </a:lnTo>
                <a:lnTo>
                  <a:pt x="30245" y="17824"/>
                </a:lnTo>
                <a:cubicBezTo>
                  <a:pt x="30245" y="19070"/>
                  <a:pt x="29508" y="20200"/>
                  <a:pt x="28369" y="20706"/>
                </a:cubicBezTo>
                <a:cubicBezTo>
                  <a:pt x="28138" y="20809"/>
                  <a:pt x="28033" y="21077"/>
                  <a:pt x="28136" y="21308"/>
                </a:cubicBezTo>
                <a:cubicBezTo>
                  <a:pt x="28212" y="21478"/>
                  <a:pt x="28378" y="21578"/>
                  <a:pt x="28554" y="21578"/>
                </a:cubicBezTo>
                <a:cubicBezTo>
                  <a:pt x="28618" y="21578"/>
                  <a:pt x="28680" y="21566"/>
                  <a:pt x="28740" y="21538"/>
                </a:cubicBezTo>
                <a:cubicBezTo>
                  <a:pt x="30208" y="20888"/>
                  <a:pt x="31157" y="19429"/>
                  <a:pt x="31157" y="17823"/>
                </a:cubicBezTo>
                <a:lnTo>
                  <a:pt x="31157" y="4064"/>
                </a:lnTo>
                <a:cubicBezTo>
                  <a:pt x="31157" y="1824"/>
                  <a:pt x="29334" y="0"/>
                  <a:pt x="27093" y="0"/>
                </a:cubicBezTo>
                <a:lnTo>
                  <a:pt x="7319" y="0"/>
                </a:lnTo>
                <a:cubicBezTo>
                  <a:pt x="7067" y="0"/>
                  <a:pt x="6863" y="205"/>
                  <a:pt x="6863" y="456"/>
                </a:cubicBezTo>
                <a:cubicBezTo>
                  <a:pt x="6863" y="709"/>
                  <a:pt x="7067" y="913"/>
                  <a:pt x="7319" y="913"/>
                </a:cubicBezTo>
                <a:lnTo>
                  <a:pt x="27093" y="913"/>
                </a:lnTo>
                <a:cubicBezTo>
                  <a:pt x="28831" y="913"/>
                  <a:pt x="30245" y="2325"/>
                  <a:pt x="30245" y="4063"/>
                </a:cubicBezTo>
                <a:lnTo>
                  <a:pt x="30245" y="16354"/>
                </a:lnTo>
                <a:lnTo>
                  <a:pt x="28689" y="16354"/>
                </a:lnTo>
                <a:lnTo>
                  <a:pt x="28689" y="4517"/>
                </a:lnTo>
                <a:cubicBezTo>
                  <a:pt x="28689" y="3385"/>
                  <a:pt x="27769" y="2466"/>
                  <a:pt x="26638" y="2466"/>
                </a:cubicBezTo>
                <a:lnTo>
                  <a:pt x="4522" y="2466"/>
                </a:lnTo>
                <a:cubicBezTo>
                  <a:pt x="3389" y="2466"/>
                  <a:pt x="2471" y="3385"/>
                  <a:pt x="2471" y="4517"/>
                </a:cubicBezTo>
                <a:lnTo>
                  <a:pt x="2471" y="16354"/>
                </a:lnTo>
                <a:lnTo>
                  <a:pt x="915" y="16354"/>
                </a:lnTo>
                <a:lnTo>
                  <a:pt x="915" y="4063"/>
                </a:lnTo>
                <a:cubicBezTo>
                  <a:pt x="915" y="2325"/>
                  <a:pt x="2328" y="913"/>
                  <a:pt x="4064" y="913"/>
                </a:cubicBezTo>
                <a:lnTo>
                  <a:pt x="5021" y="913"/>
                </a:lnTo>
                <a:cubicBezTo>
                  <a:pt x="5272" y="913"/>
                  <a:pt x="5477" y="709"/>
                  <a:pt x="5477" y="456"/>
                </a:cubicBezTo>
                <a:cubicBezTo>
                  <a:pt x="5477" y="205"/>
                  <a:pt x="5272" y="0"/>
                  <a:pt x="50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4"/>
          <p:cNvSpPr/>
          <p:nvPr/>
        </p:nvSpPr>
        <p:spPr>
          <a:xfrm>
            <a:off x="6963898" y="1211804"/>
            <a:ext cx="614745" cy="491780"/>
          </a:xfrm>
          <a:custGeom>
            <a:avLst/>
            <a:gdLst/>
            <a:ahLst/>
            <a:cxnLst/>
            <a:rect l="l" t="t" r="r" b="b"/>
            <a:pathLst>
              <a:path w="31150" h="24916" extrusionOk="0">
                <a:moveTo>
                  <a:pt x="15578" y="5547"/>
                </a:moveTo>
                <a:cubicBezTo>
                  <a:pt x="16376" y="5547"/>
                  <a:pt x="17034" y="5777"/>
                  <a:pt x="17478" y="6211"/>
                </a:cubicBezTo>
                <a:cubicBezTo>
                  <a:pt x="17865" y="6589"/>
                  <a:pt x="18001" y="7034"/>
                  <a:pt x="18001" y="7324"/>
                </a:cubicBezTo>
                <a:cubicBezTo>
                  <a:pt x="18001" y="7844"/>
                  <a:pt x="16965" y="8427"/>
                  <a:pt x="15575" y="8427"/>
                </a:cubicBezTo>
                <a:cubicBezTo>
                  <a:pt x="14727" y="8427"/>
                  <a:pt x="14010" y="8209"/>
                  <a:pt x="13582" y="7920"/>
                </a:cubicBezTo>
                <a:cubicBezTo>
                  <a:pt x="13565" y="7906"/>
                  <a:pt x="13547" y="7896"/>
                  <a:pt x="13530" y="7884"/>
                </a:cubicBezTo>
                <a:cubicBezTo>
                  <a:pt x="13288" y="7709"/>
                  <a:pt x="13152" y="7511"/>
                  <a:pt x="13152" y="7322"/>
                </a:cubicBezTo>
                <a:cubicBezTo>
                  <a:pt x="13152" y="7034"/>
                  <a:pt x="13290" y="6589"/>
                  <a:pt x="13679" y="6211"/>
                </a:cubicBezTo>
                <a:cubicBezTo>
                  <a:pt x="14122" y="5778"/>
                  <a:pt x="14779" y="5547"/>
                  <a:pt x="15578" y="5547"/>
                </a:cubicBezTo>
                <a:close/>
                <a:moveTo>
                  <a:pt x="6504" y="11437"/>
                </a:moveTo>
                <a:lnTo>
                  <a:pt x="9276" y="12574"/>
                </a:lnTo>
                <a:cubicBezTo>
                  <a:pt x="9077" y="13183"/>
                  <a:pt x="8973" y="13824"/>
                  <a:pt x="8973" y="14483"/>
                </a:cubicBezTo>
                <a:lnTo>
                  <a:pt x="8973" y="15279"/>
                </a:lnTo>
                <a:cubicBezTo>
                  <a:pt x="7991" y="15070"/>
                  <a:pt x="7123" y="14825"/>
                  <a:pt x="6504" y="14580"/>
                </a:cubicBezTo>
                <a:lnTo>
                  <a:pt x="6504" y="11437"/>
                </a:lnTo>
                <a:close/>
                <a:moveTo>
                  <a:pt x="24652" y="11437"/>
                </a:moveTo>
                <a:lnTo>
                  <a:pt x="24652" y="14580"/>
                </a:lnTo>
                <a:cubicBezTo>
                  <a:pt x="22920" y="15267"/>
                  <a:pt x="19295" y="15957"/>
                  <a:pt x="15578" y="15957"/>
                </a:cubicBezTo>
                <a:cubicBezTo>
                  <a:pt x="14326" y="15957"/>
                  <a:pt x="13047" y="15881"/>
                  <a:pt x="11768" y="15731"/>
                </a:cubicBezTo>
                <a:lnTo>
                  <a:pt x="11768" y="14483"/>
                </a:lnTo>
                <a:cubicBezTo>
                  <a:pt x="11768" y="14195"/>
                  <a:pt x="11806" y="13914"/>
                  <a:pt x="11877" y="13641"/>
                </a:cubicBezTo>
                <a:lnTo>
                  <a:pt x="13161" y="14169"/>
                </a:lnTo>
                <a:cubicBezTo>
                  <a:pt x="13940" y="14489"/>
                  <a:pt x="14758" y="14648"/>
                  <a:pt x="15578" y="14648"/>
                </a:cubicBezTo>
                <a:cubicBezTo>
                  <a:pt x="16397" y="14648"/>
                  <a:pt x="17214" y="14489"/>
                  <a:pt x="17994" y="14169"/>
                </a:cubicBezTo>
                <a:lnTo>
                  <a:pt x="24652" y="11437"/>
                </a:lnTo>
                <a:close/>
                <a:moveTo>
                  <a:pt x="6504" y="15554"/>
                </a:moveTo>
                <a:cubicBezTo>
                  <a:pt x="7175" y="15790"/>
                  <a:pt x="8021" y="16017"/>
                  <a:pt x="8973" y="16213"/>
                </a:cubicBezTo>
                <a:lnTo>
                  <a:pt x="8973" y="17909"/>
                </a:lnTo>
                <a:cubicBezTo>
                  <a:pt x="8486" y="17805"/>
                  <a:pt x="8030" y="17696"/>
                  <a:pt x="7612" y="17576"/>
                </a:cubicBezTo>
                <a:cubicBezTo>
                  <a:pt x="6960" y="17390"/>
                  <a:pt x="6504" y="16783"/>
                  <a:pt x="6504" y="16101"/>
                </a:cubicBezTo>
                <a:lnTo>
                  <a:pt x="6504" y="15554"/>
                </a:lnTo>
                <a:close/>
                <a:moveTo>
                  <a:pt x="13365" y="8851"/>
                </a:moveTo>
                <a:cubicBezTo>
                  <a:pt x="13665" y="9007"/>
                  <a:pt x="14007" y="9128"/>
                  <a:pt x="14378" y="9211"/>
                </a:cubicBezTo>
                <a:lnTo>
                  <a:pt x="12097" y="11493"/>
                </a:lnTo>
                <a:cubicBezTo>
                  <a:pt x="11296" y="12291"/>
                  <a:pt x="10857" y="13354"/>
                  <a:pt x="10857" y="14483"/>
                </a:cubicBezTo>
                <a:lnTo>
                  <a:pt x="10857" y="19617"/>
                </a:lnTo>
                <a:lnTo>
                  <a:pt x="9887" y="19617"/>
                </a:lnTo>
                <a:lnTo>
                  <a:pt x="9887" y="18462"/>
                </a:lnTo>
                <a:lnTo>
                  <a:pt x="9887" y="18459"/>
                </a:lnTo>
                <a:lnTo>
                  <a:pt x="9887" y="15831"/>
                </a:lnTo>
                <a:lnTo>
                  <a:pt x="9887" y="15830"/>
                </a:lnTo>
                <a:lnTo>
                  <a:pt x="9887" y="14483"/>
                </a:lnTo>
                <a:cubicBezTo>
                  <a:pt x="9887" y="13093"/>
                  <a:pt x="10427" y="11789"/>
                  <a:pt x="11410" y="10806"/>
                </a:cubicBezTo>
                <a:lnTo>
                  <a:pt x="13365" y="8851"/>
                </a:lnTo>
                <a:close/>
                <a:moveTo>
                  <a:pt x="11330" y="20531"/>
                </a:moveTo>
                <a:lnTo>
                  <a:pt x="11330" y="21379"/>
                </a:lnTo>
                <a:lnTo>
                  <a:pt x="9412" y="21379"/>
                </a:lnTo>
                <a:lnTo>
                  <a:pt x="9412" y="20531"/>
                </a:lnTo>
                <a:close/>
                <a:moveTo>
                  <a:pt x="11140" y="22291"/>
                </a:moveTo>
                <a:cubicBezTo>
                  <a:pt x="11140" y="22299"/>
                  <a:pt x="11143" y="22306"/>
                  <a:pt x="11143" y="22314"/>
                </a:cubicBezTo>
                <a:cubicBezTo>
                  <a:pt x="11140" y="23425"/>
                  <a:pt x="10753" y="24005"/>
                  <a:pt x="10371" y="24005"/>
                </a:cubicBezTo>
                <a:cubicBezTo>
                  <a:pt x="9988" y="24005"/>
                  <a:pt x="9603" y="23425"/>
                  <a:pt x="9603" y="22314"/>
                </a:cubicBezTo>
                <a:cubicBezTo>
                  <a:pt x="9603" y="22306"/>
                  <a:pt x="9604" y="22299"/>
                  <a:pt x="9604" y="22291"/>
                </a:cubicBezTo>
                <a:close/>
                <a:moveTo>
                  <a:pt x="15578" y="1"/>
                </a:moveTo>
                <a:cubicBezTo>
                  <a:pt x="14760" y="1"/>
                  <a:pt x="13942" y="161"/>
                  <a:pt x="13164" y="481"/>
                </a:cubicBezTo>
                <a:lnTo>
                  <a:pt x="10987" y="1374"/>
                </a:lnTo>
                <a:cubicBezTo>
                  <a:pt x="10754" y="1469"/>
                  <a:pt x="10644" y="1734"/>
                  <a:pt x="10738" y="1970"/>
                </a:cubicBezTo>
                <a:cubicBezTo>
                  <a:pt x="10811" y="2145"/>
                  <a:pt x="10981" y="2252"/>
                  <a:pt x="11161" y="2252"/>
                </a:cubicBezTo>
                <a:cubicBezTo>
                  <a:pt x="11219" y="2252"/>
                  <a:pt x="11277" y="2241"/>
                  <a:pt x="11334" y="2218"/>
                </a:cubicBezTo>
                <a:lnTo>
                  <a:pt x="13509" y="1327"/>
                </a:lnTo>
                <a:cubicBezTo>
                  <a:pt x="14177" y="1053"/>
                  <a:pt x="14878" y="916"/>
                  <a:pt x="15579" y="916"/>
                </a:cubicBezTo>
                <a:cubicBezTo>
                  <a:pt x="16280" y="916"/>
                  <a:pt x="16980" y="1053"/>
                  <a:pt x="17647" y="1327"/>
                </a:cubicBezTo>
                <a:lnTo>
                  <a:pt x="29470" y="6175"/>
                </a:lnTo>
                <a:cubicBezTo>
                  <a:pt x="30040" y="6408"/>
                  <a:pt x="30242" y="6922"/>
                  <a:pt x="30242" y="7325"/>
                </a:cubicBezTo>
                <a:cubicBezTo>
                  <a:pt x="30242" y="7729"/>
                  <a:pt x="30040" y="8244"/>
                  <a:pt x="29470" y="8475"/>
                </a:cubicBezTo>
                <a:lnTo>
                  <a:pt x="24932" y="10336"/>
                </a:lnTo>
                <a:cubicBezTo>
                  <a:pt x="24929" y="10336"/>
                  <a:pt x="24929" y="10336"/>
                  <a:pt x="24927" y="10337"/>
                </a:cubicBezTo>
                <a:lnTo>
                  <a:pt x="17647" y="13325"/>
                </a:lnTo>
                <a:cubicBezTo>
                  <a:pt x="16980" y="13598"/>
                  <a:pt x="16279" y="13735"/>
                  <a:pt x="15578" y="13735"/>
                </a:cubicBezTo>
                <a:cubicBezTo>
                  <a:pt x="14877" y="13735"/>
                  <a:pt x="14176" y="13598"/>
                  <a:pt x="13509" y="13325"/>
                </a:cubicBezTo>
                <a:lnTo>
                  <a:pt x="12229" y="12800"/>
                </a:lnTo>
                <a:cubicBezTo>
                  <a:pt x="12368" y="12560"/>
                  <a:pt x="12540" y="12340"/>
                  <a:pt x="12742" y="12138"/>
                </a:cubicBezTo>
                <a:lnTo>
                  <a:pt x="15539" y="9341"/>
                </a:lnTo>
                <a:lnTo>
                  <a:pt x="15577" y="9341"/>
                </a:lnTo>
                <a:cubicBezTo>
                  <a:pt x="16421" y="9341"/>
                  <a:pt x="17222" y="9159"/>
                  <a:pt x="17832" y="8828"/>
                </a:cubicBezTo>
                <a:cubicBezTo>
                  <a:pt x="18531" y="8450"/>
                  <a:pt x="18916" y="7915"/>
                  <a:pt x="18916" y="7324"/>
                </a:cubicBezTo>
                <a:cubicBezTo>
                  <a:pt x="18916" y="6708"/>
                  <a:pt x="18616" y="6046"/>
                  <a:pt x="18115" y="5559"/>
                </a:cubicBezTo>
                <a:cubicBezTo>
                  <a:pt x="17683" y="5136"/>
                  <a:pt x="16895" y="4635"/>
                  <a:pt x="15575" y="4635"/>
                </a:cubicBezTo>
                <a:cubicBezTo>
                  <a:pt x="13273" y="4635"/>
                  <a:pt x="12238" y="6208"/>
                  <a:pt x="12238" y="7324"/>
                </a:cubicBezTo>
                <a:cubicBezTo>
                  <a:pt x="12238" y="7673"/>
                  <a:pt x="12374" y="8005"/>
                  <a:pt x="12628" y="8294"/>
                </a:cubicBezTo>
                <a:lnTo>
                  <a:pt x="10760" y="10161"/>
                </a:lnTo>
                <a:cubicBezTo>
                  <a:pt x="10293" y="10629"/>
                  <a:pt x="9911" y="11159"/>
                  <a:pt x="9621" y="11730"/>
                </a:cubicBezTo>
                <a:lnTo>
                  <a:pt x="6223" y="10336"/>
                </a:lnTo>
                <a:cubicBezTo>
                  <a:pt x="6221" y="10336"/>
                  <a:pt x="6221" y="10336"/>
                  <a:pt x="6220" y="10334"/>
                </a:cubicBezTo>
                <a:lnTo>
                  <a:pt x="1681" y="8472"/>
                </a:lnTo>
                <a:cubicBezTo>
                  <a:pt x="1111" y="8239"/>
                  <a:pt x="909" y="7725"/>
                  <a:pt x="909" y="7322"/>
                </a:cubicBezTo>
                <a:cubicBezTo>
                  <a:pt x="909" y="6918"/>
                  <a:pt x="1111" y="6405"/>
                  <a:pt x="1681" y="6172"/>
                </a:cubicBezTo>
                <a:lnTo>
                  <a:pt x="9313" y="3040"/>
                </a:lnTo>
                <a:cubicBezTo>
                  <a:pt x="9545" y="2943"/>
                  <a:pt x="9657" y="2678"/>
                  <a:pt x="9563" y="2444"/>
                </a:cubicBezTo>
                <a:cubicBezTo>
                  <a:pt x="9490" y="2267"/>
                  <a:pt x="9319" y="2161"/>
                  <a:pt x="9139" y="2161"/>
                </a:cubicBezTo>
                <a:cubicBezTo>
                  <a:pt x="9082" y="2161"/>
                  <a:pt x="9023" y="2171"/>
                  <a:pt x="8967" y="2194"/>
                </a:cubicBezTo>
                <a:lnTo>
                  <a:pt x="1338" y="5330"/>
                </a:lnTo>
                <a:cubicBezTo>
                  <a:pt x="514" y="5668"/>
                  <a:pt x="0" y="6432"/>
                  <a:pt x="0" y="7324"/>
                </a:cubicBezTo>
                <a:cubicBezTo>
                  <a:pt x="0" y="8215"/>
                  <a:pt x="514" y="8979"/>
                  <a:pt x="1338" y="9318"/>
                </a:cubicBezTo>
                <a:lnTo>
                  <a:pt x="5592" y="11062"/>
                </a:lnTo>
                <a:lnTo>
                  <a:pt x="5592" y="16099"/>
                </a:lnTo>
                <a:cubicBezTo>
                  <a:pt x="5592" y="17190"/>
                  <a:pt x="6320" y="18158"/>
                  <a:pt x="7364" y="18454"/>
                </a:cubicBezTo>
                <a:cubicBezTo>
                  <a:pt x="7854" y="18592"/>
                  <a:pt x="8396" y="18722"/>
                  <a:pt x="8973" y="18840"/>
                </a:cubicBezTo>
                <a:lnTo>
                  <a:pt x="8973" y="19711"/>
                </a:lnTo>
                <a:cubicBezTo>
                  <a:pt x="8693" y="19853"/>
                  <a:pt x="8498" y="20143"/>
                  <a:pt x="8498" y="20481"/>
                </a:cubicBezTo>
                <a:lnTo>
                  <a:pt x="8498" y="21427"/>
                </a:lnTo>
                <a:cubicBezTo>
                  <a:pt x="8498" y="21648"/>
                  <a:pt x="8581" y="21848"/>
                  <a:pt x="8717" y="21999"/>
                </a:cubicBezTo>
                <a:cubicBezTo>
                  <a:pt x="8699" y="22102"/>
                  <a:pt x="8687" y="22205"/>
                  <a:pt x="8687" y="22312"/>
                </a:cubicBezTo>
                <a:cubicBezTo>
                  <a:pt x="8687" y="24111"/>
                  <a:pt x="9531" y="24916"/>
                  <a:pt x="10368" y="24916"/>
                </a:cubicBezTo>
                <a:cubicBezTo>
                  <a:pt x="11205" y="24916"/>
                  <a:pt x="12050" y="24111"/>
                  <a:pt x="12050" y="22312"/>
                </a:cubicBezTo>
                <a:cubicBezTo>
                  <a:pt x="12050" y="22205"/>
                  <a:pt x="12041" y="22102"/>
                  <a:pt x="12020" y="21999"/>
                </a:cubicBezTo>
                <a:cubicBezTo>
                  <a:pt x="12156" y="21846"/>
                  <a:pt x="12239" y="21646"/>
                  <a:pt x="12239" y="21427"/>
                </a:cubicBezTo>
                <a:lnTo>
                  <a:pt x="12239" y="20481"/>
                </a:lnTo>
                <a:cubicBezTo>
                  <a:pt x="12239" y="20143"/>
                  <a:pt x="12047" y="19854"/>
                  <a:pt x="11765" y="19711"/>
                </a:cubicBezTo>
                <a:lnTo>
                  <a:pt x="11765" y="19281"/>
                </a:lnTo>
                <a:cubicBezTo>
                  <a:pt x="13041" y="19426"/>
                  <a:pt x="14320" y="19500"/>
                  <a:pt x="15574" y="19500"/>
                </a:cubicBezTo>
                <a:cubicBezTo>
                  <a:pt x="17378" y="19500"/>
                  <a:pt x="19280" y="19343"/>
                  <a:pt x="21071" y="19046"/>
                </a:cubicBezTo>
                <a:cubicBezTo>
                  <a:pt x="21319" y="19005"/>
                  <a:pt x="21487" y="18771"/>
                  <a:pt x="21448" y="18522"/>
                </a:cubicBezTo>
                <a:cubicBezTo>
                  <a:pt x="21411" y="18298"/>
                  <a:pt x="21216" y="18140"/>
                  <a:pt x="20996" y="18140"/>
                </a:cubicBezTo>
                <a:cubicBezTo>
                  <a:pt x="20972" y="18140"/>
                  <a:pt x="20948" y="18142"/>
                  <a:pt x="20924" y="18146"/>
                </a:cubicBezTo>
                <a:cubicBezTo>
                  <a:pt x="19182" y="18433"/>
                  <a:pt x="17331" y="18586"/>
                  <a:pt x="15574" y="18586"/>
                </a:cubicBezTo>
                <a:cubicBezTo>
                  <a:pt x="14323" y="18586"/>
                  <a:pt x="13041" y="18510"/>
                  <a:pt x="11765" y="18362"/>
                </a:cubicBezTo>
                <a:lnTo>
                  <a:pt x="11765" y="16652"/>
                </a:lnTo>
                <a:cubicBezTo>
                  <a:pt x="13044" y="16797"/>
                  <a:pt x="14323" y="16871"/>
                  <a:pt x="15574" y="16871"/>
                </a:cubicBezTo>
                <a:cubicBezTo>
                  <a:pt x="19220" y="16871"/>
                  <a:pt x="22704" y="16243"/>
                  <a:pt x="24647" y="15554"/>
                </a:cubicBezTo>
                <a:lnTo>
                  <a:pt x="24647" y="16101"/>
                </a:lnTo>
                <a:cubicBezTo>
                  <a:pt x="24647" y="16785"/>
                  <a:pt x="24184" y="17395"/>
                  <a:pt x="23520" y="17583"/>
                </a:cubicBezTo>
                <a:cubicBezTo>
                  <a:pt x="23367" y="17625"/>
                  <a:pt x="23205" y="17669"/>
                  <a:pt x="23042" y="17711"/>
                </a:cubicBezTo>
                <a:cubicBezTo>
                  <a:pt x="22796" y="17773"/>
                  <a:pt x="22650" y="18021"/>
                  <a:pt x="22710" y="18265"/>
                </a:cubicBezTo>
                <a:cubicBezTo>
                  <a:pt x="22763" y="18471"/>
                  <a:pt x="22948" y="18609"/>
                  <a:pt x="23152" y="18609"/>
                </a:cubicBezTo>
                <a:cubicBezTo>
                  <a:pt x="23190" y="18609"/>
                  <a:pt x="23226" y="18606"/>
                  <a:pt x="23264" y="18597"/>
                </a:cubicBezTo>
                <a:cubicBezTo>
                  <a:pt x="23437" y="18553"/>
                  <a:pt x="23606" y="18507"/>
                  <a:pt x="23768" y="18462"/>
                </a:cubicBezTo>
                <a:cubicBezTo>
                  <a:pt x="24823" y="18165"/>
                  <a:pt x="25559" y="17194"/>
                  <a:pt x="25559" y="16102"/>
                </a:cubicBezTo>
                <a:lnTo>
                  <a:pt x="25559" y="11067"/>
                </a:lnTo>
                <a:lnTo>
                  <a:pt x="29812" y="9321"/>
                </a:lnTo>
                <a:cubicBezTo>
                  <a:pt x="30637" y="8982"/>
                  <a:pt x="31150" y="8218"/>
                  <a:pt x="31150" y="7328"/>
                </a:cubicBezTo>
                <a:cubicBezTo>
                  <a:pt x="31150" y="6437"/>
                  <a:pt x="30641" y="5668"/>
                  <a:pt x="29816" y="5330"/>
                </a:cubicBezTo>
                <a:lnTo>
                  <a:pt x="17994" y="481"/>
                </a:lnTo>
                <a:cubicBezTo>
                  <a:pt x="17215" y="161"/>
                  <a:pt x="16397" y="1"/>
                  <a:pt x="155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34"/>
          <p:cNvSpPr/>
          <p:nvPr/>
        </p:nvSpPr>
        <p:spPr>
          <a:xfrm>
            <a:off x="4288163" y="1122250"/>
            <a:ext cx="509025" cy="614981"/>
          </a:xfrm>
          <a:custGeom>
            <a:avLst/>
            <a:gdLst/>
            <a:ahLst/>
            <a:cxnLst/>
            <a:rect l="l" t="t" r="r" b="b"/>
            <a:pathLst>
              <a:path w="25793" h="31158" extrusionOk="0">
                <a:moveTo>
                  <a:pt x="9682" y="5322"/>
                </a:moveTo>
                <a:cubicBezTo>
                  <a:pt x="9431" y="5322"/>
                  <a:pt x="9227" y="5527"/>
                  <a:pt x="9227" y="5778"/>
                </a:cubicBezTo>
                <a:lnTo>
                  <a:pt x="9227" y="6302"/>
                </a:lnTo>
                <a:cubicBezTo>
                  <a:pt x="9227" y="6554"/>
                  <a:pt x="9431" y="6759"/>
                  <a:pt x="9682" y="6759"/>
                </a:cubicBezTo>
                <a:cubicBezTo>
                  <a:pt x="9935" y="6759"/>
                  <a:pt x="10140" y="6553"/>
                  <a:pt x="10140" y="6302"/>
                </a:cubicBezTo>
                <a:lnTo>
                  <a:pt x="10140" y="5778"/>
                </a:lnTo>
                <a:cubicBezTo>
                  <a:pt x="10140" y="5527"/>
                  <a:pt x="9935" y="5322"/>
                  <a:pt x="9682" y="5322"/>
                </a:cubicBezTo>
                <a:close/>
                <a:moveTo>
                  <a:pt x="15999" y="5322"/>
                </a:moveTo>
                <a:cubicBezTo>
                  <a:pt x="15747" y="5322"/>
                  <a:pt x="15543" y="5527"/>
                  <a:pt x="15543" y="5778"/>
                </a:cubicBezTo>
                <a:lnTo>
                  <a:pt x="15543" y="6302"/>
                </a:lnTo>
                <a:cubicBezTo>
                  <a:pt x="15543" y="6554"/>
                  <a:pt x="15747" y="6759"/>
                  <a:pt x="15999" y="6759"/>
                </a:cubicBezTo>
                <a:cubicBezTo>
                  <a:pt x="16250" y="6759"/>
                  <a:pt x="16454" y="6553"/>
                  <a:pt x="16454" y="6302"/>
                </a:cubicBezTo>
                <a:lnTo>
                  <a:pt x="16454" y="5778"/>
                </a:lnTo>
                <a:cubicBezTo>
                  <a:pt x="16456" y="5527"/>
                  <a:pt x="16251" y="5322"/>
                  <a:pt x="15999" y="5322"/>
                </a:cubicBezTo>
                <a:close/>
                <a:moveTo>
                  <a:pt x="12009" y="5870"/>
                </a:moveTo>
                <a:cubicBezTo>
                  <a:pt x="11903" y="5870"/>
                  <a:pt x="11797" y="5907"/>
                  <a:pt x="11711" y="5982"/>
                </a:cubicBezTo>
                <a:cubicBezTo>
                  <a:pt x="11521" y="6149"/>
                  <a:pt x="11502" y="6436"/>
                  <a:pt x="11668" y="6626"/>
                </a:cubicBezTo>
                <a:cubicBezTo>
                  <a:pt x="11965" y="6966"/>
                  <a:pt x="12395" y="7161"/>
                  <a:pt x="12844" y="7161"/>
                </a:cubicBezTo>
                <a:cubicBezTo>
                  <a:pt x="13295" y="7161"/>
                  <a:pt x="13724" y="6966"/>
                  <a:pt x="14022" y="6626"/>
                </a:cubicBezTo>
                <a:cubicBezTo>
                  <a:pt x="14184" y="6436"/>
                  <a:pt x="14163" y="6149"/>
                  <a:pt x="13973" y="5982"/>
                </a:cubicBezTo>
                <a:cubicBezTo>
                  <a:pt x="13887" y="5907"/>
                  <a:pt x="13781" y="5870"/>
                  <a:pt x="13675" y="5870"/>
                </a:cubicBezTo>
                <a:cubicBezTo>
                  <a:pt x="13547" y="5870"/>
                  <a:pt x="13420" y="5923"/>
                  <a:pt x="13330" y="6026"/>
                </a:cubicBezTo>
                <a:cubicBezTo>
                  <a:pt x="13208" y="6169"/>
                  <a:pt x="13030" y="6249"/>
                  <a:pt x="12843" y="6249"/>
                </a:cubicBezTo>
                <a:cubicBezTo>
                  <a:pt x="12655" y="6249"/>
                  <a:pt x="12478" y="6169"/>
                  <a:pt x="12354" y="6026"/>
                </a:cubicBezTo>
                <a:cubicBezTo>
                  <a:pt x="12263" y="5923"/>
                  <a:pt x="12136" y="5870"/>
                  <a:pt x="12009" y="5870"/>
                </a:cubicBezTo>
                <a:close/>
                <a:moveTo>
                  <a:pt x="12361" y="10664"/>
                </a:moveTo>
                <a:cubicBezTo>
                  <a:pt x="12334" y="10664"/>
                  <a:pt x="12308" y="10667"/>
                  <a:pt x="12281" y="10671"/>
                </a:cubicBezTo>
                <a:cubicBezTo>
                  <a:pt x="12033" y="10714"/>
                  <a:pt x="11867" y="10951"/>
                  <a:pt x="11910" y="11198"/>
                </a:cubicBezTo>
                <a:lnTo>
                  <a:pt x="11957" y="11469"/>
                </a:lnTo>
                <a:lnTo>
                  <a:pt x="11685" y="11516"/>
                </a:lnTo>
                <a:cubicBezTo>
                  <a:pt x="11437" y="11564"/>
                  <a:pt x="11270" y="11801"/>
                  <a:pt x="11314" y="12049"/>
                </a:cubicBezTo>
                <a:cubicBezTo>
                  <a:pt x="11353" y="12270"/>
                  <a:pt x="11544" y="12424"/>
                  <a:pt x="11762" y="12424"/>
                </a:cubicBezTo>
                <a:cubicBezTo>
                  <a:pt x="11789" y="12424"/>
                  <a:pt x="11815" y="12423"/>
                  <a:pt x="11842" y="12417"/>
                </a:cubicBezTo>
                <a:lnTo>
                  <a:pt x="12113" y="12370"/>
                </a:lnTo>
                <a:lnTo>
                  <a:pt x="12162" y="12642"/>
                </a:lnTo>
                <a:cubicBezTo>
                  <a:pt x="12201" y="12863"/>
                  <a:pt x="12392" y="13019"/>
                  <a:pt x="12610" y="13019"/>
                </a:cubicBezTo>
                <a:cubicBezTo>
                  <a:pt x="12635" y="13019"/>
                  <a:pt x="12663" y="13017"/>
                  <a:pt x="12688" y="13011"/>
                </a:cubicBezTo>
                <a:cubicBezTo>
                  <a:pt x="12937" y="12967"/>
                  <a:pt x="13103" y="12731"/>
                  <a:pt x="13059" y="12483"/>
                </a:cubicBezTo>
                <a:lnTo>
                  <a:pt x="13012" y="12211"/>
                </a:lnTo>
                <a:lnTo>
                  <a:pt x="13285" y="12164"/>
                </a:lnTo>
                <a:cubicBezTo>
                  <a:pt x="13533" y="12120"/>
                  <a:pt x="13699" y="11884"/>
                  <a:pt x="13656" y="11636"/>
                </a:cubicBezTo>
                <a:cubicBezTo>
                  <a:pt x="13616" y="11414"/>
                  <a:pt x="13424" y="11258"/>
                  <a:pt x="13208" y="11258"/>
                </a:cubicBezTo>
                <a:cubicBezTo>
                  <a:pt x="13182" y="11258"/>
                  <a:pt x="13155" y="11260"/>
                  <a:pt x="13129" y="11265"/>
                </a:cubicBezTo>
                <a:lnTo>
                  <a:pt x="12856" y="11312"/>
                </a:lnTo>
                <a:lnTo>
                  <a:pt x="12808" y="11042"/>
                </a:lnTo>
                <a:cubicBezTo>
                  <a:pt x="12770" y="10821"/>
                  <a:pt x="12577" y="10664"/>
                  <a:pt x="12361" y="10664"/>
                </a:cubicBezTo>
                <a:close/>
                <a:moveTo>
                  <a:pt x="9250" y="12235"/>
                </a:moveTo>
                <a:lnTo>
                  <a:pt x="10500" y="14187"/>
                </a:lnTo>
                <a:lnTo>
                  <a:pt x="8741" y="14498"/>
                </a:lnTo>
                <a:lnTo>
                  <a:pt x="9250" y="12235"/>
                </a:lnTo>
                <a:close/>
                <a:moveTo>
                  <a:pt x="9205" y="11171"/>
                </a:moveTo>
                <a:cubicBezTo>
                  <a:pt x="9159" y="11171"/>
                  <a:pt x="9112" y="11175"/>
                  <a:pt x="9065" y="11183"/>
                </a:cubicBezTo>
                <a:cubicBezTo>
                  <a:pt x="8739" y="11240"/>
                  <a:pt x="8484" y="11486"/>
                  <a:pt x="8411" y="11808"/>
                </a:cubicBezTo>
                <a:lnTo>
                  <a:pt x="7703" y="14964"/>
                </a:lnTo>
                <a:cubicBezTo>
                  <a:pt x="7703" y="14965"/>
                  <a:pt x="7703" y="14967"/>
                  <a:pt x="7700" y="14970"/>
                </a:cubicBezTo>
                <a:lnTo>
                  <a:pt x="7370" y="16446"/>
                </a:lnTo>
                <a:cubicBezTo>
                  <a:pt x="7314" y="16691"/>
                  <a:pt x="7468" y="16935"/>
                  <a:pt x="7713" y="16991"/>
                </a:cubicBezTo>
                <a:cubicBezTo>
                  <a:pt x="7748" y="16998"/>
                  <a:pt x="7781" y="17001"/>
                  <a:pt x="7813" y="17001"/>
                </a:cubicBezTo>
                <a:cubicBezTo>
                  <a:pt x="8022" y="17001"/>
                  <a:pt x="8211" y="16857"/>
                  <a:pt x="8258" y="16645"/>
                </a:cubicBezTo>
                <a:lnTo>
                  <a:pt x="8523" y="15465"/>
                </a:lnTo>
                <a:lnTo>
                  <a:pt x="11034" y="15023"/>
                </a:lnTo>
                <a:lnTo>
                  <a:pt x="11686" y="16042"/>
                </a:lnTo>
                <a:cubicBezTo>
                  <a:pt x="11774" y="16178"/>
                  <a:pt x="11922" y="16253"/>
                  <a:pt x="12072" y="16253"/>
                </a:cubicBezTo>
                <a:cubicBezTo>
                  <a:pt x="12156" y="16253"/>
                  <a:pt x="12240" y="16229"/>
                  <a:pt x="12316" y="16181"/>
                </a:cubicBezTo>
                <a:cubicBezTo>
                  <a:pt x="12528" y="16045"/>
                  <a:pt x="12592" y="15762"/>
                  <a:pt x="12455" y="15550"/>
                </a:cubicBezTo>
                <a:lnTo>
                  <a:pt x="11638" y="14275"/>
                </a:lnTo>
                <a:cubicBezTo>
                  <a:pt x="11638" y="14274"/>
                  <a:pt x="11635" y="14274"/>
                  <a:pt x="11635" y="14271"/>
                </a:cubicBezTo>
                <a:lnTo>
                  <a:pt x="9890" y="11549"/>
                </a:lnTo>
                <a:cubicBezTo>
                  <a:pt x="9738" y="11310"/>
                  <a:pt x="9480" y="11171"/>
                  <a:pt x="9205" y="11171"/>
                </a:cubicBezTo>
                <a:close/>
                <a:moveTo>
                  <a:pt x="15963" y="17612"/>
                </a:moveTo>
                <a:cubicBezTo>
                  <a:pt x="15937" y="17612"/>
                  <a:pt x="15910" y="17614"/>
                  <a:pt x="15884" y="17619"/>
                </a:cubicBezTo>
                <a:lnTo>
                  <a:pt x="13038" y="18120"/>
                </a:lnTo>
                <a:cubicBezTo>
                  <a:pt x="12790" y="18164"/>
                  <a:pt x="12623" y="18400"/>
                  <a:pt x="12667" y="18648"/>
                </a:cubicBezTo>
                <a:cubicBezTo>
                  <a:pt x="12707" y="18869"/>
                  <a:pt x="12897" y="19023"/>
                  <a:pt x="13115" y="19023"/>
                </a:cubicBezTo>
                <a:cubicBezTo>
                  <a:pt x="13141" y="19023"/>
                  <a:pt x="13168" y="19022"/>
                  <a:pt x="13194" y="19016"/>
                </a:cubicBezTo>
                <a:lnTo>
                  <a:pt x="16039" y="18515"/>
                </a:lnTo>
                <a:cubicBezTo>
                  <a:pt x="16288" y="18471"/>
                  <a:pt x="16454" y="18235"/>
                  <a:pt x="16410" y="17986"/>
                </a:cubicBezTo>
                <a:cubicBezTo>
                  <a:pt x="16372" y="17768"/>
                  <a:pt x="16179" y="17612"/>
                  <a:pt x="15963" y="17612"/>
                </a:cubicBezTo>
                <a:close/>
                <a:moveTo>
                  <a:pt x="11675" y="18366"/>
                </a:moveTo>
                <a:cubicBezTo>
                  <a:pt x="11649" y="18366"/>
                  <a:pt x="11623" y="18368"/>
                  <a:pt x="11597" y="18372"/>
                </a:cubicBezTo>
                <a:lnTo>
                  <a:pt x="4859" y="19561"/>
                </a:lnTo>
                <a:cubicBezTo>
                  <a:pt x="4609" y="19606"/>
                  <a:pt x="4444" y="19842"/>
                  <a:pt x="4488" y="20090"/>
                </a:cubicBezTo>
                <a:cubicBezTo>
                  <a:pt x="4527" y="20313"/>
                  <a:pt x="4718" y="20467"/>
                  <a:pt x="4936" y="20467"/>
                </a:cubicBezTo>
                <a:cubicBezTo>
                  <a:pt x="4962" y="20467"/>
                  <a:pt x="4989" y="20466"/>
                  <a:pt x="5016" y="20460"/>
                </a:cubicBezTo>
                <a:lnTo>
                  <a:pt x="11755" y="19271"/>
                </a:lnTo>
                <a:cubicBezTo>
                  <a:pt x="12003" y="19228"/>
                  <a:pt x="12169" y="18991"/>
                  <a:pt x="12125" y="18743"/>
                </a:cubicBezTo>
                <a:cubicBezTo>
                  <a:pt x="12086" y="18522"/>
                  <a:pt x="11893" y="18366"/>
                  <a:pt x="11675" y="18366"/>
                </a:cubicBezTo>
                <a:close/>
                <a:moveTo>
                  <a:pt x="16351" y="19814"/>
                </a:moveTo>
                <a:cubicBezTo>
                  <a:pt x="16325" y="19814"/>
                  <a:pt x="16298" y="19816"/>
                  <a:pt x="16271" y="19821"/>
                </a:cubicBezTo>
                <a:lnTo>
                  <a:pt x="9054" y="21094"/>
                </a:lnTo>
                <a:cubicBezTo>
                  <a:pt x="8808" y="21138"/>
                  <a:pt x="8641" y="21374"/>
                  <a:pt x="8683" y="21621"/>
                </a:cubicBezTo>
                <a:cubicBezTo>
                  <a:pt x="8724" y="21843"/>
                  <a:pt x="8915" y="21997"/>
                  <a:pt x="9133" y="21997"/>
                </a:cubicBezTo>
                <a:cubicBezTo>
                  <a:pt x="9159" y="21997"/>
                  <a:pt x="9186" y="21996"/>
                  <a:pt x="9212" y="21990"/>
                </a:cubicBezTo>
                <a:lnTo>
                  <a:pt x="16427" y="20717"/>
                </a:lnTo>
                <a:cubicBezTo>
                  <a:pt x="16675" y="20673"/>
                  <a:pt x="16842" y="20437"/>
                  <a:pt x="16799" y="20189"/>
                </a:cubicBezTo>
                <a:cubicBezTo>
                  <a:pt x="16761" y="19970"/>
                  <a:pt x="16569" y="19814"/>
                  <a:pt x="16351" y="19814"/>
                </a:cubicBezTo>
                <a:close/>
                <a:moveTo>
                  <a:pt x="7693" y="21340"/>
                </a:moveTo>
                <a:cubicBezTo>
                  <a:pt x="7667" y="21340"/>
                  <a:pt x="7641" y="21342"/>
                  <a:pt x="7615" y="21347"/>
                </a:cubicBezTo>
                <a:lnTo>
                  <a:pt x="5246" y="21766"/>
                </a:lnTo>
                <a:cubicBezTo>
                  <a:pt x="4998" y="21808"/>
                  <a:pt x="4831" y="22046"/>
                  <a:pt x="4875" y="22293"/>
                </a:cubicBezTo>
                <a:cubicBezTo>
                  <a:pt x="4915" y="22514"/>
                  <a:pt x="5107" y="22669"/>
                  <a:pt x="5323" y="22669"/>
                </a:cubicBezTo>
                <a:cubicBezTo>
                  <a:pt x="5351" y="22669"/>
                  <a:pt x="5376" y="22668"/>
                  <a:pt x="5404" y="22662"/>
                </a:cubicBezTo>
                <a:lnTo>
                  <a:pt x="7772" y="22246"/>
                </a:lnTo>
                <a:cubicBezTo>
                  <a:pt x="8021" y="22202"/>
                  <a:pt x="8187" y="21966"/>
                  <a:pt x="8143" y="21717"/>
                </a:cubicBezTo>
                <a:cubicBezTo>
                  <a:pt x="8104" y="21495"/>
                  <a:pt x="7911" y="21340"/>
                  <a:pt x="7693" y="21340"/>
                </a:cubicBezTo>
                <a:close/>
                <a:moveTo>
                  <a:pt x="10994" y="914"/>
                </a:moveTo>
                <a:cubicBezTo>
                  <a:pt x="11129" y="914"/>
                  <a:pt x="11266" y="925"/>
                  <a:pt x="11403" y="950"/>
                </a:cubicBezTo>
                <a:lnTo>
                  <a:pt x="22684" y="2939"/>
                </a:lnTo>
                <a:cubicBezTo>
                  <a:pt x="23955" y="3164"/>
                  <a:pt x="24808" y="4379"/>
                  <a:pt x="24582" y="5649"/>
                </a:cubicBezTo>
                <a:lnTo>
                  <a:pt x="21901" y="20852"/>
                </a:lnTo>
                <a:cubicBezTo>
                  <a:pt x="21882" y="20961"/>
                  <a:pt x="21855" y="21067"/>
                  <a:pt x="21821" y="21171"/>
                </a:cubicBezTo>
                <a:lnTo>
                  <a:pt x="21821" y="9582"/>
                </a:lnTo>
                <a:cubicBezTo>
                  <a:pt x="21821" y="9329"/>
                  <a:pt x="21617" y="9125"/>
                  <a:pt x="21366" y="9125"/>
                </a:cubicBezTo>
                <a:cubicBezTo>
                  <a:pt x="21114" y="9125"/>
                  <a:pt x="20910" y="9329"/>
                  <a:pt x="20910" y="9582"/>
                </a:cubicBezTo>
                <a:lnTo>
                  <a:pt x="20910" y="21687"/>
                </a:lnTo>
                <a:cubicBezTo>
                  <a:pt x="20910" y="22268"/>
                  <a:pt x="20691" y="22822"/>
                  <a:pt x="20312" y="23246"/>
                </a:cubicBezTo>
                <a:lnTo>
                  <a:pt x="18003" y="10145"/>
                </a:lnTo>
                <a:cubicBezTo>
                  <a:pt x="17723" y="8568"/>
                  <a:pt x="16347" y="7456"/>
                  <a:pt x="14798" y="7456"/>
                </a:cubicBezTo>
                <a:cubicBezTo>
                  <a:pt x="14612" y="7456"/>
                  <a:pt x="14423" y="7472"/>
                  <a:pt x="14234" y="7505"/>
                </a:cubicBezTo>
                <a:lnTo>
                  <a:pt x="4774" y="9174"/>
                </a:lnTo>
                <a:lnTo>
                  <a:pt x="4774" y="6252"/>
                </a:lnTo>
                <a:cubicBezTo>
                  <a:pt x="4774" y="4961"/>
                  <a:pt x="5823" y="3910"/>
                  <a:pt x="7114" y="3910"/>
                </a:cubicBezTo>
                <a:lnTo>
                  <a:pt x="18570" y="3910"/>
                </a:lnTo>
                <a:cubicBezTo>
                  <a:pt x="19860" y="3910"/>
                  <a:pt x="20910" y="4961"/>
                  <a:pt x="20910" y="6252"/>
                </a:cubicBezTo>
                <a:lnTo>
                  <a:pt x="20910" y="7372"/>
                </a:lnTo>
                <a:cubicBezTo>
                  <a:pt x="20910" y="7623"/>
                  <a:pt x="21114" y="7827"/>
                  <a:pt x="21366" y="7827"/>
                </a:cubicBezTo>
                <a:cubicBezTo>
                  <a:pt x="21617" y="7827"/>
                  <a:pt x="21821" y="7623"/>
                  <a:pt x="21821" y="7372"/>
                </a:cubicBezTo>
                <a:lnTo>
                  <a:pt x="21821" y="6252"/>
                </a:lnTo>
                <a:cubicBezTo>
                  <a:pt x="21821" y="4458"/>
                  <a:pt x="20364" y="2998"/>
                  <a:pt x="18570" y="2998"/>
                </a:cubicBezTo>
                <a:lnTo>
                  <a:pt x="8665" y="2998"/>
                </a:lnTo>
                <a:lnTo>
                  <a:pt x="8691" y="2848"/>
                </a:lnTo>
                <a:cubicBezTo>
                  <a:pt x="8891" y="1714"/>
                  <a:pt x="9880" y="914"/>
                  <a:pt x="10994" y="914"/>
                </a:cubicBezTo>
                <a:close/>
                <a:moveTo>
                  <a:pt x="16737" y="22015"/>
                </a:moveTo>
                <a:cubicBezTo>
                  <a:pt x="16712" y="22015"/>
                  <a:pt x="16686" y="22017"/>
                  <a:pt x="16660" y="22022"/>
                </a:cubicBezTo>
                <a:lnTo>
                  <a:pt x="13814" y="22524"/>
                </a:lnTo>
                <a:cubicBezTo>
                  <a:pt x="13568" y="22567"/>
                  <a:pt x="13401" y="22804"/>
                  <a:pt x="13444" y="23051"/>
                </a:cubicBezTo>
                <a:cubicBezTo>
                  <a:pt x="13485" y="23273"/>
                  <a:pt x="13675" y="23428"/>
                  <a:pt x="13893" y="23428"/>
                </a:cubicBezTo>
                <a:cubicBezTo>
                  <a:pt x="13919" y="23428"/>
                  <a:pt x="13946" y="23426"/>
                  <a:pt x="13972" y="23420"/>
                </a:cubicBezTo>
                <a:lnTo>
                  <a:pt x="16817" y="22919"/>
                </a:lnTo>
                <a:cubicBezTo>
                  <a:pt x="17067" y="22880"/>
                  <a:pt x="17232" y="22642"/>
                  <a:pt x="17188" y="22394"/>
                </a:cubicBezTo>
                <a:cubicBezTo>
                  <a:pt x="17149" y="22172"/>
                  <a:pt x="16956" y="22015"/>
                  <a:pt x="16737" y="22015"/>
                </a:cubicBezTo>
                <a:close/>
                <a:moveTo>
                  <a:pt x="12453" y="22772"/>
                </a:moveTo>
                <a:cubicBezTo>
                  <a:pt x="12427" y="22772"/>
                  <a:pt x="12401" y="22774"/>
                  <a:pt x="12375" y="22778"/>
                </a:cubicBezTo>
                <a:lnTo>
                  <a:pt x="5637" y="23967"/>
                </a:lnTo>
                <a:cubicBezTo>
                  <a:pt x="5388" y="24010"/>
                  <a:pt x="5222" y="24248"/>
                  <a:pt x="5266" y="24495"/>
                </a:cubicBezTo>
                <a:cubicBezTo>
                  <a:pt x="5305" y="24716"/>
                  <a:pt x="5496" y="24872"/>
                  <a:pt x="5714" y="24872"/>
                </a:cubicBezTo>
                <a:cubicBezTo>
                  <a:pt x="5740" y="24872"/>
                  <a:pt x="5767" y="24870"/>
                  <a:pt x="5793" y="24864"/>
                </a:cubicBezTo>
                <a:lnTo>
                  <a:pt x="12532" y="23676"/>
                </a:lnTo>
                <a:cubicBezTo>
                  <a:pt x="12781" y="23635"/>
                  <a:pt x="12947" y="23397"/>
                  <a:pt x="12903" y="23151"/>
                </a:cubicBezTo>
                <a:cubicBezTo>
                  <a:pt x="12864" y="22929"/>
                  <a:pt x="12671" y="22772"/>
                  <a:pt x="12453" y="22772"/>
                </a:cubicBezTo>
                <a:close/>
                <a:moveTo>
                  <a:pt x="14651" y="24657"/>
                </a:moveTo>
                <a:cubicBezTo>
                  <a:pt x="14625" y="24657"/>
                  <a:pt x="14598" y="24660"/>
                  <a:pt x="14571" y="24664"/>
                </a:cubicBezTo>
                <a:lnTo>
                  <a:pt x="11396" y="25224"/>
                </a:lnTo>
                <a:cubicBezTo>
                  <a:pt x="11148" y="25267"/>
                  <a:pt x="10981" y="25504"/>
                  <a:pt x="11025" y="25751"/>
                </a:cubicBezTo>
                <a:cubicBezTo>
                  <a:pt x="11064" y="25972"/>
                  <a:pt x="11255" y="26129"/>
                  <a:pt x="11473" y="26129"/>
                </a:cubicBezTo>
                <a:cubicBezTo>
                  <a:pt x="11499" y="26129"/>
                  <a:pt x="11526" y="26128"/>
                  <a:pt x="11552" y="26122"/>
                </a:cubicBezTo>
                <a:lnTo>
                  <a:pt x="14729" y="25562"/>
                </a:lnTo>
                <a:cubicBezTo>
                  <a:pt x="14977" y="25518"/>
                  <a:pt x="15143" y="25282"/>
                  <a:pt x="15100" y="25035"/>
                </a:cubicBezTo>
                <a:cubicBezTo>
                  <a:pt x="15060" y="24814"/>
                  <a:pt x="14868" y="24657"/>
                  <a:pt x="14651" y="24657"/>
                </a:cubicBezTo>
                <a:close/>
                <a:moveTo>
                  <a:pt x="10033" y="25470"/>
                </a:moveTo>
                <a:cubicBezTo>
                  <a:pt x="10007" y="25470"/>
                  <a:pt x="9980" y="25472"/>
                  <a:pt x="9953" y="25477"/>
                </a:cubicBezTo>
                <a:lnTo>
                  <a:pt x="6024" y="26170"/>
                </a:lnTo>
                <a:cubicBezTo>
                  <a:pt x="5776" y="26213"/>
                  <a:pt x="5609" y="26450"/>
                  <a:pt x="5653" y="26697"/>
                </a:cubicBezTo>
                <a:cubicBezTo>
                  <a:pt x="5693" y="26918"/>
                  <a:pt x="5883" y="27074"/>
                  <a:pt x="6101" y="27074"/>
                </a:cubicBezTo>
                <a:cubicBezTo>
                  <a:pt x="6129" y="27074"/>
                  <a:pt x="6154" y="27072"/>
                  <a:pt x="6182" y="27066"/>
                </a:cubicBezTo>
                <a:lnTo>
                  <a:pt x="10111" y="26373"/>
                </a:lnTo>
                <a:cubicBezTo>
                  <a:pt x="10359" y="26331"/>
                  <a:pt x="10524" y="26093"/>
                  <a:pt x="10482" y="25846"/>
                </a:cubicBezTo>
                <a:cubicBezTo>
                  <a:pt x="10442" y="25626"/>
                  <a:pt x="10250" y="25470"/>
                  <a:pt x="10033" y="25470"/>
                </a:cubicBezTo>
                <a:close/>
                <a:moveTo>
                  <a:pt x="10996" y="1"/>
                </a:moveTo>
                <a:cubicBezTo>
                  <a:pt x="9447" y="1"/>
                  <a:pt x="8072" y="1114"/>
                  <a:pt x="7794" y="2690"/>
                </a:cubicBezTo>
                <a:lnTo>
                  <a:pt x="7738" y="2999"/>
                </a:lnTo>
                <a:lnTo>
                  <a:pt x="7114" y="2999"/>
                </a:lnTo>
                <a:cubicBezTo>
                  <a:pt x="5320" y="2999"/>
                  <a:pt x="3860" y="4458"/>
                  <a:pt x="3860" y="6253"/>
                </a:cubicBezTo>
                <a:lnTo>
                  <a:pt x="3860" y="9336"/>
                </a:lnTo>
                <a:lnTo>
                  <a:pt x="2950" y="9498"/>
                </a:lnTo>
                <a:cubicBezTo>
                  <a:pt x="1182" y="9810"/>
                  <a:pt x="0" y="11499"/>
                  <a:pt x="310" y="13267"/>
                </a:cubicBezTo>
                <a:lnTo>
                  <a:pt x="2317" y="24657"/>
                </a:lnTo>
                <a:cubicBezTo>
                  <a:pt x="2357" y="24878"/>
                  <a:pt x="2550" y="25034"/>
                  <a:pt x="2768" y="25034"/>
                </a:cubicBezTo>
                <a:cubicBezTo>
                  <a:pt x="2794" y="25034"/>
                  <a:pt x="2820" y="25032"/>
                  <a:pt x="2846" y="25028"/>
                </a:cubicBezTo>
                <a:cubicBezTo>
                  <a:pt x="3094" y="24984"/>
                  <a:pt x="3259" y="24748"/>
                  <a:pt x="3216" y="24499"/>
                </a:cubicBezTo>
                <a:lnTo>
                  <a:pt x="1209" y="13110"/>
                </a:lnTo>
                <a:cubicBezTo>
                  <a:pt x="1100" y="12495"/>
                  <a:pt x="1237" y="11872"/>
                  <a:pt x="1597" y="11362"/>
                </a:cubicBezTo>
                <a:cubicBezTo>
                  <a:pt x="1956" y="10848"/>
                  <a:pt x="2491" y="10508"/>
                  <a:pt x="3107" y="10399"/>
                </a:cubicBezTo>
                <a:lnTo>
                  <a:pt x="14390" y="8410"/>
                </a:lnTo>
                <a:cubicBezTo>
                  <a:pt x="14526" y="8386"/>
                  <a:pt x="14663" y="8374"/>
                  <a:pt x="14797" y="8374"/>
                </a:cubicBezTo>
                <a:cubicBezTo>
                  <a:pt x="15911" y="8374"/>
                  <a:pt x="16902" y="9175"/>
                  <a:pt x="17102" y="10308"/>
                </a:cubicBezTo>
                <a:lnTo>
                  <a:pt x="19782" y="25509"/>
                </a:lnTo>
                <a:cubicBezTo>
                  <a:pt x="20005" y="26780"/>
                  <a:pt x="19154" y="27997"/>
                  <a:pt x="17884" y="28221"/>
                </a:cubicBezTo>
                <a:lnTo>
                  <a:pt x="6602" y="30209"/>
                </a:lnTo>
                <a:cubicBezTo>
                  <a:pt x="6465" y="30233"/>
                  <a:pt x="6329" y="30244"/>
                  <a:pt x="6195" y="30244"/>
                </a:cubicBezTo>
                <a:cubicBezTo>
                  <a:pt x="5080" y="30244"/>
                  <a:pt x="4090" y="29444"/>
                  <a:pt x="3892" y="28312"/>
                </a:cubicBezTo>
                <a:lnTo>
                  <a:pt x="3610" y="26709"/>
                </a:lnTo>
                <a:cubicBezTo>
                  <a:pt x="3571" y="26488"/>
                  <a:pt x="3379" y="26331"/>
                  <a:pt x="3161" y="26331"/>
                </a:cubicBezTo>
                <a:cubicBezTo>
                  <a:pt x="3135" y="26331"/>
                  <a:pt x="3109" y="26334"/>
                  <a:pt x="3082" y="26338"/>
                </a:cubicBezTo>
                <a:cubicBezTo>
                  <a:pt x="2834" y="26382"/>
                  <a:pt x="2667" y="26618"/>
                  <a:pt x="2711" y="26867"/>
                </a:cubicBezTo>
                <a:lnTo>
                  <a:pt x="2992" y="28468"/>
                </a:lnTo>
                <a:cubicBezTo>
                  <a:pt x="3271" y="30045"/>
                  <a:pt x="4647" y="31158"/>
                  <a:pt x="6195" y="31158"/>
                </a:cubicBezTo>
                <a:cubicBezTo>
                  <a:pt x="6383" y="31158"/>
                  <a:pt x="6572" y="31139"/>
                  <a:pt x="6761" y="31108"/>
                </a:cubicBezTo>
                <a:lnTo>
                  <a:pt x="18043" y="29119"/>
                </a:lnTo>
                <a:cubicBezTo>
                  <a:pt x="19810" y="28807"/>
                  <a:pt x="20993" y="27118"/>
                  <a:pt x="20683" y="25350"/>
                </a:cubicBezTo>
                <a:lnTo>
                  <a:pt x="20498" y="24310"/>
                </a:lnTo>
                <a:cubicBezTo>
                  <a:pt x="20934" y="23988"/>
                  <a:pt x="21278" y="23562"/>
                  <a:pt x="21508" y="23083"/>
                </a:cubicBezTo>
                <a:cubicBezTo>
                  <a:pt x="22197" y="22585"/>
                  <a:pt x="22654" y="21857"/>
                  <a:pt x="22802" y="21014"/>
                </a:cubicBezTo>
                <a:lnTo>
                  <a:pt x="25483" y="5813"/>
                </a:lnTo>
                <a:cubicBezTo>
                  <a:pt x="25793" y="4042"/>
                  <a:pt x="24609" y="2351"/>
                  <a:pt x="22843" y="2039"/>
                </a:cubicBezTo>
                <a:lnTo>
                  <a:pt x="11562" y="51"/>
                </a:lnTo>
                <a:cubicBezTo>
                  <a:pt x="11372" y="17"/>
                  <a:pt x="11182" y="1"/>
                  <a:pt x="1099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4"/>
          <p:cNvSpPr/>
          <p:nvPr/>
        </p:nvSpPr>
        <p:spPr>
          <a:xfrm>
            <a:off x="7011124" y="2973191"/>
            <a:ext cx="520294" cy="614961"/>
          </a:xfrm>
          <a:custGeom>
            <a:avLst/>
            <a:gdLst/>
            <a:ahLst/>
            <a:cxnLst/>
            <a:rect l="l" t="t" r="r" b="b"/>
            <a:pathLst>
              <a:path w="26364" h="31157" extrusionOk="0">
                <a:moveTo>
                  <a:pt x="12769" y="7143"/>
                </a:moveTo>
                <a:cubicBezTo>
                  <a:pt x="12602" y="7143"/>
                  <a:pt x="12440" y="7236"/>
                  <a:pt x="12360" y="7396"/>
                </a:cubicBezTo>
                <a:cubicBezTo>
                  <a:pt x="12246" y="7623"/>
                  <a:pt x="12339" y="7897"/>
                  <a:pt x="12564" y="8009"/>
                </a:cubicBezTo>
                <a:cubicBezTo>
                  <a:pt x="12812" y="8135"/>
                  <a:pt x="13077" y="8197"/>
                  <a:pt x="13354" y="8197"/>
                </a:cubicBezTo>
                <a:cubicBezTo>
                  <a:pt x="13633" y="8197"/>
                  <a:pt x="13898" y="8135"/>
                  <a:pt x="14146" y="8009"/>
                </a:cubicBezTo>
                <a:cubicBezTo>
                  <a:pt x="14371" y="7896"/>
                  <a:pt x="14462" y="7622"/>
                  <a:pt x="14350" y="7396"/>
                </a:cubicBezTo>
                <a:cubicBezTo>
                  <a:pt x="14270" y="7236"/>
                  <a:pt x="14108" y="7144"/>
                  <a:pt x="13941" y="7144"/>
                </a:cubicBezTo>
                <a:cubicBezTo>
                  <a:pt x="13872" y="7144"/>
                  <a:pt x="13803" y="7160"/>
                  <a:pt x="13737" y="7192"/>
                </a:cubicBezTo>
                <a:cubicBezTo>
                  <a:pt x="13618" y="7252"/>
                  <a:pt x="13487" y="7282"/>
                  <a:pt x="13356" y="7282"/>
                </a:cubicBezTo>
                <a:cubicBezTo>
                  <a:pt x="13225" y="7282"/>
                  <a:pt x="13093" y="7252"/>
                  <a:pt x="12973" y="7192"/>
                </a:cubicBezTo>
                <a:cubicBezTo>
                  <a:pt x="12907" y="7159"/>
                  <a:pt x="12838" y="7143"/>
                  <a:pt x="12769" y="7143"/>
                </a:cubicBezTo>
                <a:close/>
                <a:moveTo>
                  <a:pt x="16466" y="12925"/>
                </a:moveTo>
                <a:cubicBezTo>
                  <a:pt x="16299" y="12925"/>
                  <a:pt x="16137" y="13018"/>
                  <a:pt x="16056" y="13178"/>
                </a:cubicBezTo>
                <a:cubicBezTo>
                  <a:pt x="15946" y="13405"/>
                  <a:pt x="16036" y="13679"/>
                  <a:pt x="16260" y="13791"/>
                </a:cubicBezTo>
                <a:cubicBezTo>
                  <a:pt x="16509" y="13917"/>
                  <a:pt x="16773" y="13979"/>
                  <a:pt x="17052" y="13979"/>
                </a:cubicBezTo>
                <a:cubicBezTo>
                  <a:pt x="17327" y="13979"/>
                  <a:pt x="17595" y="13915"/>
                  <a:pt x="17842" y="13791"/>
                </a:cubicBezTo>
                <a:cubicBezTo>
                  <a:pt x="18068" y="13678"/>
                  <a:pt x="18158" y="13404"/>
                  <a:pt x="18046" y="13178"/>
                </a:cubicBezTo>
                <a:cubicBezTo>
                  <a:pt x="17966" y="13018"/>
                  <a:pt x="17804" y="12926"/>
                  <a:pt x="17637" y="12926"/>
                </a:cubicBezTo>
                <a:cubicBezTo>
                  <a:pt x="17568" y="12926"/>
                  <a:pt x="17499" y="12941"/>
                  <a:pt x="17433" y="12974"/>
                </a:cubicBezTo>
                <a:cubicBezTo>
                  <a:pt x="17315" y="13034"/>
                  <a:pt x="17184" y="13064"/>
                  <a:pt x="17052" y="13064"/>
                </a:cubicBezTo>
                <a:cubicBezTo>
                  <a:pt x="16921" y="13064"/>
                  <a:pt x="16789" y="13034"/>
                  <a:pt x="16669" y="12974"/>
                </a:cubicBezTo>
                <a:cubicBezTo>
                  <a:pt x="16604" y="12941"/>
                  <a:pt x="16534" y="12925"/>
                  <a:pt x="16466" y="12925"/>
                </a:cubicBezTo>
                <a:close/>
                <a:moveTo>
                  <a:pt x="20028" y="6532"/>
                </a:moveTo>
                <a:cubicBezTo>
                  <a:pt x="21301" y="7893"/>
                  <a:pt x="22080" y="9718"/>
                  <a:pt x="22080" y="11724"/>
                </a:cubicBezTo>
                <a:cubicBezTo>
                  <a:pt x="22080" y="13482"/>
                  <a:pt x="21479" y="15105"/>
                  <a:pt x="20473" y="16395"/>
                </a:cubicBezTo>
                <a:cubicBezTo>
                  <a:pt x="20109" y="15956"/>
                  <a:pt x="19922" y="15358"/>
                  <a:pt x="19953" y="14692"/>
                </a:cubicBezTo>
                <a:cubicBezTo>
                  <a:pt x="19994" y="13856"/>
                  <a:pt x="20358" y="13202"/>
                  <a:pt x="20698" y="12989"/>
                </a:cubicBezTo>
                <a:cubicBezTo>
                  <a:pt x="21621" y="12408"/>
                  <a:pt x="21850" y="11504"/>
                  <a:pt x="21667" y="10867"/>
                </a:cubicBezTo>
                <a:cubicBezTo>
                  <a:pt x="21508" y="10316"/>
                  <a:pt x="21046" y="9960"/>
                  <a:pt x="20489" y="9960"/>
                </a:cubicBezTo>
                <a:cubicBezTo>
                  <a:pt x="19891" y="9960"/>
                  <a:pt x="19462" y="10301"/>
                  <a:pt x="19083" y="10602"/>
                </a:cubicBezTo>
                <a:cubicBezTo>
                  <a:pt x="18718" y="10891"/>
                  <a:pt x="18405" y="11142"/>
                  <a:pt x="17946" y="11156"/>
                </a:cubicBezTo>
                <a:cubicBezTo>
                  <a:pt x="17937" y="11156"/>
                  <a:pt x="17928" y="11156"/>
                  <a:pt x="17919" y="11156"/>
                </a:cubicBezTo>
                <a:cubicBezTo>
                  <a:pt x="17493" y="11156"/>
                  <a:pt x="17331" y="10841"/>
                  <a:pt x="17281" y="10703"/>
                </a:cubicBezTo>
                <a:cubicBezTo>
                  <a:pt x="17191" y="10460"/>
                  <a:pt x="17199" y="10089"/>
                  <a:pt x="17508" y="9847"/>
                </a:cubicBezTo>
                <a:cubicBezTo>
                  <a:pt x="18052" y="9417"/>
                  <a:pt x="18438" y="8601"/>
                  <a:pt x="18779" y="7882"/>
                </a:cubicBezTo>
                <a:cubicBezTo>
                  <a:pt x="18882" y="7667"/>
                  <a:pt x="18977" y="7463"/>
                  <a:pt x="19073" y="7281"/>
                </a:cubicBezTo>
                <a:cubicBezTo>
                  <a:pt x="19188" y="7060"/>
                  <a:pt x="19549" y="6780"/>
                  <a:pt x="20028" y="6532"/>
                </a:cubicBezTo>
                <a:close/>
                <a:moveTo>
                  <a:pt x="14964" y="16096"/>
                </a:moveTo>
                <a:cubicBezTo>
                  <a:pt x="14796" y="16096"/>
                  <a:pt x="14635" y="16189"/>
                  <a:pt x="14555" y="16349"/>
                </a:cubicBezTo>
                <a:cubicBezTo>
                  <a:pt x="14443" y="16576"/>
                  <a:pt x="14533" y="16850"/>
                  <a:pt x="14759" y="16962"/>
                </a:cubicBezTo>
                <a:cubicBezTo>
                  <a:pt x="15007" y="17088"/>
                  <a:pt x="15272" y="17150"/>
                  <a:pt x="15549" y="17150"/>
                </a:cubicBezTo>
                <a:cubicBezTo>
                  <a:pt x="15827" y="17150"/>
                  <a:pt x="16092" y="17086"/>
                  <a:pt x="16341" y="16962"/>
                </a:cubicBezTo>
                <a:cubicBezTo>
                  <a:pt x="16566" y="16849"/>
                  <a:pt x="16657" y="16575"/>
                  <a:pt x="16545" y="16349"/>
                </a:cubicBezTo>
                <a:cubicBezTo>
                  <a:pt x="16464" y="16189"/>
                  <a:pt x="16303" y="16097"/>
                  <a:pt x="16135" y="16097"/>
                </a:cubicBezTo>
                <a:cubicBezTo>
                  <a:pt x="16067" y="16097"/>
                  <a:pt x="15997" y="16112"/>
                  <a:pt x="15932" y="16145"/>
                </a:cubicBezTo>
                <a:cubicBezTo>
                  <a:pt x="15812" y="16205"/>
                  <a:pt x="15681" y="16234"/>
                  <a:pt x="15550" y="16234"/>
                </a:cubicBezTo>
                <a:cubicBezTo>
                  <a:pt x="15419" y="16234"/>
                  <a:pt x="15288" y="16205"/>
                  <a:pt x="15168" y="16145"/>
                </a:cubicBezTo>
                <a:cubicBezTo>
                  <a:pt x="15102" y="16112"/>
                  <a:pt x="15032" y="16096"/>
                  <a:pt x="14964" y="16096"/>
                </a:cubicBezTo>
                <a:close/>
                <a:moveTo>
                  <a:pt x="7902" y="7902"/>
                </a:moveTo>
                <a:cubicBezTo>
                  <a:pt x="8995" y="7905"/>
                  <a:pt x="9923" y="8203"/>
                  <a:pt x="10255" y="8662"/>
                </a:cubicBezTo>
                <a:cubicBezTo>
                  <a:pt x="10354" y="8801"/>
                  <a:pt x="10468" y="9037"/>
                  <a:pt x="10307" y="9468"/>
                </a:cubicBezTo>
                <a:cubicBezTo>
                  <a:pt x="9919" y="10504"/>
                  <a:pt x="9499" y="10738"/>
                  <a:pt x="9130" y="10946"/>
                </a:cubicBezTo>
                <a:cubicBezTo>
                  <a:pt x="8774" y="11147"/>
                  <a:pt x="8332" y="11394"/>
                  <a:pt x="8332" y="12211"/>
                </a:cubicBezTo>
                <a:cubicBezTo>
                  <a:pt x="8329" y="13785"/>
                  <a:pt x="9192" y="14655"/>
                  <a:pt x="10824" y="14730"/>
                </a:cubicBezTo>
                <a:cubicBezTo>
                  <a:pt x="11384" y="14755"/>
                  <a:pt x="11951" y="15150"/>
                  <a:pt x="12268" y="15735"/>
                </a:cubicBezTo>
                <a:cubicBezTo>
                  <a:pt x="12543" y="16242"/>
                  <a:pt x="12858" y="17315"/>
                  <a:pt x="12000" y="18915"/>
                </a:cubicBezTo>
                <a:cubicBezTo>
                  <a:pt x="9018" y="17885"/>
                  <a:pt x="6869" y="15052"/>
                  <a:pt x="6869" y="11724"/>
                </a:cubicBezTo>
                <a:cubicBezTo>
                  <a:pt x="6869" y="10331"/>
                  <a:pt x="7246" y="9025"/>
                  <a:pt x="7902" y="7902"/>
                </a:cubicBezTo>
                <a:close/>
                <a:moveTo>
                  <a:pt x="14474" y="4118"/>
                </a:moveTo>
                <a:cubicBezTo>
                  <a:pt x="16319" y="4118"/>
                  <a:pt x="18013" y="4778"/>
                  <a:pt x="19331" y="5874"/>
                </a:cubicBezTo>
                <a:cubicBezTo>
                  <a:pt x="18915" y="6117"/>
                  <a:pt x="18475" y="6452"/>
                  <a:pt x="18264" y="6858"/>
                </a:cubicBezTo>
                <a:cubicBezTo>
                  <a:pt x="18163" y="7054"/>
                  <a:pt x="18060" y="7268"/>
                  <a:pt x="17954" y="7492"/>
                </a:cubicBezTo>
                <a:cubicBezTo>
                  <a:pt x="17657" y="8120"/>
                  <a:pt x="17320" y="8831"/>
                  <a:pt x="16944" y="9128"/>
                </a:cubicBezTo>
                <a:cubicBezTo>
                  <a:pt x="16384" y="9568"/>
                  <a:pt x="16174" y="10325"/>
                  <a:pt x="16424" y="11014"/>
                </a:cubicBezTo>
                <a:cubicBezTo>
                  <a:pt x="16661" y="11668"/>
                  <a:pt x="17231" y="12068"/>
                  <a:pt x="17917" y="12068"/>
                </a:cubicBezTo>
                <a:cubicBezTo>
                  <a:pt x="17936" y="12068"/>
                  <a:pt x="17955" y="12068"/>
                  <a:pt x="17974" y="12067"/>
                </a:cubicBezTo>
                <a:cubicBezTo>
                  <a:pt x="18734" y="12045"/>
                  <a:pt x="19242" y="11640"/>
                  <a:pt x="19651" y="11315"/>
                </a:cubicBezTo>
                <a:cubicBezTo>
                  <a:pt x="19997" y="11040"/>
                  <a:pt x="20223" y="10871"/>
                  <a:pt x="20488" y="10871"/>
                </a:cubicBezTo>
                <a:cubicBezTo>
                  <a:pt x="20639" y="10871"/>
                  <a:pt x="20739" y="10955"/>
                  <a:pt x="20786" y="11120"/>
                </a:cubicBezTo>
                <a:cubicBezTo>
                  <a:pt x="20874" y="11418"/>
                  <a:pt x="20730" y="11890"/>
                  <a:pt x="20209" y="12217"/>
                </a:cubicBezTo>
                <a:cubicBezTo>
                  <a:pt x="19549" y="12632"/>
                  <a:pt x="19091" y="13587"/>
                  <a:pt x="19041" y="14649"/>
                </a:cubicBezTo>
                <a:cubicBezTo>
                  <a:pt x="18995" y="15601"/>
                  <a:pt x="19292" y="16464"/>
                  <a:pt x="19861" y="17085"/>
                </a:cubicBezTo>
                <a:cubicBezTo>
                  <a:pt x="18484" y="18470"/>
                  <a:pt x="16577" y="19329"/>
                  <a:pt x="14473" y="19329"/>
                </a:cubicBezTo>
                <a:cubicBezTo>
                  <a:pt x="13934" y="19329"/>
                  <a:pt x="13406" y="19272"/>
                  <a:pt x="12897" y="19164"/>
                </a:cubicBezTo>
                <a:cubicBezTo>
                  <a:pt x="13836" y="17284"/>
                  <a:pt x="13421" y="15950"/>
                  <a:pt x="13067" y="15299"/>
                </a:cubicBezTo>
                <a:cubicBezTo>
                  <a:pt x="12591" y="14427"/>
                  <a:pt x="11748" y="13859"/>
                  <a:pt x="10863" y="13817"/>
                </a:cubicBezTo>
                <a:cubicBezTo>
                  <a:pt x="9726" y="13767"/>
                  <a:pt x="9242" y="13286"/>
                  <a:pt x="9242" y="12211"/>
                </a:cubicBezTo>
                <a:cubicBezTo>
                  <a:pt x="9242" y="11928"/>
                  <a:pt x="9274" y="11910"/>
                  <a:pt x="9575" y="11740"/>
                </a:cubicBezTo>
                <a:cubicBezTo>
                  <a:pt x="10005" y="11498"/>
                  <a:pt x="10656" y="11133"/>
                  <a:pt x="11160" y="9786"/>
                </a:cubicBezTo>
                <a:cubicBezTo>
                  <a:pt x="11452" y="9010"/>
                  <a:pt x="11231" y="8456"/>
                  <a:pt x="10993" y="8126"/>
                </a:cubicBezTo>
                <a:cubicBezTo>
                  <a:pt x="10497" y="7434"/>
                  <a:pt x="9487" y="7110"/>
                  <a:pt x="8502" y="7016"/>
                </a:cubicBezTo>
                <a:cubicBezTo>
                  <a:pt x="9896" y="5253"/>
                  <a:pt x="12056" y="4118"/>
                  <a:pt x="14474" y="4118"/>
                </a:cubicBezTo>
                <a:close/>
                <a:moveTo>
                  <a:pt x="7193" y="5085"/>
                </a:moveTo>
                <a:lnTo>
                  <a:pt x="8140" y="6034"/>
                </a:lnTo>
                <a:cubicBezTo>
                  <a:pt x="7825" y="6387"/>
                  <a:pt x="7538" y="6765"/>
                  <a:pt x="7282" y="7163"/>
                </a:cubicBezTo>
                <a:cubicBezTo>
                  <a:pt x="7261" y="7190"/>
                  <a:pt x="7241" y="7221"/>
                  <a:pt x="7227" y="7253"/>
                </a:cubicBezTo>
                <a:cubicBezTo>
                  <a:pt x="6422" y="8553"/>
                  <a:pt x="5957" y="10084"/>
                  <a:pt x="5957" y="11724"/>
                </a:cubicBezTo>
                <a:cubicBezTo>
                  <a:pt x="5957" y="15583"/>
                  <a:pt x="8538" y="18851"/>
                  <a:pt x="12065" y="19892"/>
                </a:cubicBezTo>
                <a:cubicBezTo>
                  <a:pt x="12075" y="19897"/>
                  <a:pt x="12089" y="19900"/>
                  <a:pt x="12101" y="19904"/>
                </a:cubicBezTo>
                <a:cubicBezTo>
                  <a:pt x="12855" y="20124"/>
                  <a:pt x="13652" y="20240"/>
                  <a:pt x="14477" y="20240"/>
                </a:cubicBezTo>
                <a:cubicBezTo>
                  <a:pt x="16661" y="20240"/>
                  <a:pt x="18656" y="19414"/>
                  <a:pt x="20165" y="18058"/>
                </a:cubicBezTo>
                <a:lnTo>
                  <a:pt x="21116" y="19007"/>
                </a:lnTo>
                <a:cubicBezTo>
                  <a:pt x="19239" y="20719"/>
                  <a:pt x="16857" y="21575"/>
                  <a:pt x="14474" y="21575"/>
                </a:cubicBezTo>
                <a:cubicBezTo>
                  <a:pt x="11951" y="21575"/>
                  <a:pt x="9427" y="20614"/>
                  <a:pt x="7506" y="18694"/>
                </a:cubicBezTo>
                <a:cubicBezTo>
                  <a:pt x="3772" y="14958"/>
                  <a:pt x="3667" y="8948"/>
                  <a:pt x="7193" y="5085"/>
                </a:cubicBezTo>
                <a:close/>
                <a:moveTo>
                  <a:pt x="8231" y="909"/>
                </a:moveTo>
                <a:cubicBezTo>
                  <a:pt x="8425" y="909"/>
                  <a:pt x="8620" y="983"/>
                  <a:pt x="8767" y="1130"/>
                </a:cubicBezTo>
                <a:cubicBezTo>
                  <a:pt x="8910" y="1274"/>
                  <a:pt x="8988" y="1463"/>
                  <a:pt x="8988" y="1666"/>
                </a:cubicBezTo>
                <a:cubicBezTo>
                  <a:pt x="8988" y="1869"/>
                  <a:pt x="8909" y="2059"/>
                  <a:pt x="8767" y="2202"/>
                </a:cubicBezTo>
                <a:lnTo>
                  <a:pt x="6860" y="4109"/>
                </a:lnTo>
                <a:cubicBezTo>
                  <a:pt x="2661" y="8306"/>
                  <a:pt x="2661" y="15138"/>
                  <a:pt x="6860" y="19338"/>
                </a:cubicBezTo>
                <a:cubicBezTo>
                  <a:pt x="8959" y="21438"/>
                  <a:pt x="11716" y="22488"/>
                  <a:pt x="14474" y="22488"/>
                </a:cubicBezTo>
                <a:cubicBezTo>
                  <a:pt x="17232" y="22488"/>
                  <a:pt x="19990" y="21438"/>
                  <a:pt x="22091" y="19338"/>
                </a:cubicBezTo>
                <a:lnTo>
                  <a:pt x="23998" y="17431"/>
                </a:lnTo>
                <a:cubicBezTo>
                  <a:pt x="24142" y="17288"/>
                  <a:pt x="24331" y="17210"/>
                  <a:pt x="24532" y="17210"/>
                </a:cubicBezTo>
                <a:cubicBezTo>
                  <a:pt x="24735" y="17210"/>
                  <a:pt x="24926" y="17289"/>
                  <a:pt x="25068" y="17431"/>
                </a:cubicBezTo>
                <a:cubicBezTo>
                  <a:pt x="25363" y="17726"/>
                  <a:pt x="25363" y="18208"/>
                  <a:pt x="25068" y="18501"/>
                </a:cubicBezTo>
                <a:lnTo>
                  <a:pt x="23161" y="20410"/>
                </a:lnTo>
                <a:cubicBezTo>
                  <a:pt x="21502" y="22069"/>
                  <a:pt x="19446" y="23193"/>
                  <a:pt x="17206" y="23699"/>
                </a:cubicBezTo>
                <a:cubicBezTo>
                  <a:pt x="17173" y="23704"/>
                  <a:pt x="17141" y="23711"/>
                  <a:pt x="17111" y="23720"/>
                </a:cubicBezTo>
                <a:cubicBezTo>
                  <a:pt x="16256" y="23906"/>
                  <a:pt x="15372" y="24002"/>
                  <a:pt x="14474" y="24002"/>
                </a:cubicBezTo>
                <a:cubicBezTo>
                  <a:pt x="13578" y="24002"/>
                  <a:pt x="12694" y="23905"/>
                  <a:pt x="11839" y="23720"/>
                </a:cubicBezTo>
                <a:cubicBezTo>
                  <a:pt x="11809" y="23711"/>
                  <a:pt x="11777" y="23704"/>
                  <a:pt x="11742" y="23699"/>
                </a:cubicBezTo>
                <a:cubicBezTo>
                  <a:pt x="9502" y="23193"/>
                  <a:pt x="7448" y="22070"/>
                  <a:pt x="5788" y="20410"/>
                </a:cubicBezTo>
                <a:cubicBezTo>
                  <a:pt x="998" y="15620"/>
                  <a:pt x="998" y="7826"/>
                  <a:pt x="5788" y="3037"/>
                </a:cubicBezTo>
                <a:lnTo>
                  <a:pt x="7695" y="1130"/>
                </a:lnTo>
                <a:cubicBezTo>
                  <a:pt x="7843" y="982"/>
                  <a:pt x="8039" y="909"/>
                  <a:pt x="8231" y="909"/>
                </a:cubicBezTo>
                <a:close/>
                <a:moveTo>
                  <a:pt x="16798" y="24712"/>
                </a:moveTo>
                <a:lnTo>
                  <a:pt x="16798" y="27111"/>
                </a:lnTo>
                <a:lnTo>
                  <a:pt x="12151" y="27111"/>
                </a:lnTo>
                <a:lnTo>
                  <a:pt x="12151" y="24712"/>
                </a:lnTo>
                <a:cubicBezTo>
                  <a:pt x="12911" y="24846"/>
                  <a:pt x="13686" y="24914"/>
                  <a:pt x="14474" y="24914"/>
                </a:cubicBezTo>
                <a:cubicBezTo>
                  <a:pt x="15261" y="24914"/>
                  <a:pt x="16038" y="24846"/>
                  <a:pt x="16798" y="24712"/>
                </a:cubicBezTo>
                <a:close/>
                <a:moveTo>
                  <a:pt x="19082" y="28025"/>
                </a:moveTo>
                <a:cubicBezTo>
                  <a:pt x="19770" y="28025"/>
                  <a:pt x="20391" y="28433"/>
                  <a:pt x="20662" y="29068"/>
                </a:cubicBezTo>
                <a:lnTo>
                  <a:pt x="20963" y="29774"/>
                </a:lnTo>
                <a:cubicBezTo>
                  <a:pt x="21025" y="29923"/>
                  <a:pt x="20965" y="30042"/>
                  <a:pt x="20934" y="30089"/>
                </a:cubicBezTo>
                <a:cubicBezTo>
                  <a:pt x="20904" y="30135"/>
                  <a:pt x="20818" y="30238"/>
                  <a:pt x="20657" y="30238"/>
                </a:cubicBezTo>
                <a:lnTo>
                  <a:pt x="8293" y="30238"/>
                </a:lnTo>
                <a:cubicBezTo>
                  <a:pt x="8132" y="30238"/>
                  <a:pt x="8046" y="30135"/>
                  <a:pt x="8017" y="30089"/>
                </a:cubicBezTo>
                <a:cubicBezTo>
                  <a:pt x="7989" y="30044"/>
                  <a:pt x="7927" y="29924"/>
                  <a:pt x="7989" y="29774"/>
                </a:cubicBezTo>
                <a:lnTo>
                  <a:pt x="8290" y="29068"/>
                </a:lnTo>
                <a:cubicBezTo>
                  <a:pt x="8561" y="28433"/>
                  <a:pt x="9178" y="28025"/>
                  <a:pt x="9870" y="28025"/>
                </a:cubicBezTo>
                <a:close/>
                <a:moveTo>
                  <a:pt x="8235" y="0"/>
                </a:moveTo>
                <a:cubicBezTo>
                  <a:pt x="7807" y="0"/>
                  <a:pt x="7379" y="163"/>
                  <a:pt x="7053" y="488"/>
                </a:cubicBezTo>
                <a:lnTo>
                  <a:pt x="5146" y="2396"/>
                </a:lnTo>
                <a:cubicBezTo>
                  <a:pt x="0" y="7542"/>
                  <a:pt x="0" y="15913"/>
                  <a:pt x="5146" y="21059"/>
                </a:cubicBezTo>
                <a:cubicBezTo>
                  <a:pt x="6854" y="22768"/>
                  <a:pt x="8953" y="23950"/>
                  <a:pt x="11241" y="24524"/>
                </a:cubicBezTo>
                <a:lnTo>
                  <a:pt x="11241" y="27117"/>
                </a:lnTo>
                <a:lnTo>
                  <a:pt x="9870" y="27117"/>
                </a:lnTo>
                <a:cubicBezTo>
                  <a:pt x="8814" y="27117"/>
                  <a:pt x="7865" y="27745"/>
                  <a:pt x="7451" y="28715"/>
                </a:cubicBezTo>
                <a:lnTo>
                  <a:pt x="7152" y="29422"/>
                </a:lnTo>
                <a:cubicBezTo>
                  <a:pt x="6987" y="29808"/>
                  <a:pt x="7026" y="30248"/>
                  <a:pt x="7258" y="30598"/>
                </a:cubicBezTo>
                <a:cubicBezTo>
                  <a:pt x="7488" y="30947"/>
                  <a:pt x="7875" y="31156"/>
                  <a:pt x="8296" y="31156"/>
                </a:cubicBezTo>
                <a:lnTo>
                  <a:pt x="20660" y="31156"/>
                </a:lnTo>
                <a:cubicBezTo>
                  <a:pt x="21080" y="31156"/>
                  <a:pt x="21467" y="30947"/>
                  <a:pt x="21699" y="30598"/>
                </a:cubicBezTo>
                <a:cubicBezTo>
                  <a:pt x="21929" y="30248"/>
                  <a:pt x="21970" y="29809"/>
                  <a:pt x="21805" y="29422"/>
                </a:cubicBezTo>
                <a:lnTo>
                  <a:pt x="21503" y="28715"/>
                </a:lnTo>
                <a:cubicBezTo>
                  <a:pt x="21089" y="27745"/>
                  <a:pt x="20140" y="27117"/>
                  <a:pt x="19086" y="27117"/>
                </a:cubicBezTo>
                <a:lnTo>
                  <a:pt x="17713" y="27117"/>
                </a:lnTo>
                <a:lnTo>
                  <a:pt x="17713" y="24524"/>
                </a:lnTo>
                <a:cubicBezTo>
                  <a:pt x="20003" y="23950"/>
                  <a:pt x="22101" y="22771"/>
                  <a:pt x="23810" y="21059"/>
                </a:cubicBezTo>
                <a:lnTo>
                  <a:pt x="25717" y="19152"/>
                </a:lnTo>
                <a:cubicBezTo>
                  <a:pt x="26363" y="18497"/>
                  <a:pt x="26363" y="17437"/>
                  <a:pt x="25713" y="16787"/>
                </a:cubicBezTo>
                <a:cubicBezTo>
                  <a:pt x="25398" y="16470"/>
                  <a:pt x="24979" y="16296"/>
                  <a:pt x="24532" y="16296"/>
                </a:cubicBezTo>
                <a:cubicBezTo>
                  <a:pt x="24086" y="16296"/>
                  <a:pt x="23666" y="16470"/>
                  <a:pt x="23351" y="16787"/>
                </a:cubicBezTo>
                <a:lnTo>
                  <a:pt x="21768" y="18370"/>
                </a:lnTo>
                <a:lnTo>
                  <a:pt x="20812" y="17412"/>
                </a:lnTo>
                <a:lnTo>
                  <a:pt x="20816" y="17407"/>
                </a:lnTo>
                <a:cubicBezTo>
                  <a:pt x="20837" y="17387"/>
                  <a:pt x="20859" y="17366"/>
                  <a:pt x="20877" y="17344"/>
                </a:cubicBezTo>
                <a:cubicBezTo>
                  <a:pt x="20883" y="17339"/>
                  <a:pt x="20887" y="17331"/>
                  <a:pt x="20890" y="17325"/>
                </a:cubicBezTo>
                <a:cubicBezTo>
                  <a:pt x="22200" y="15827"/>
                  <a:pt x="22996" y="13867"/>
                  <a:pt x="22996" y="11725"/>
                </a:cubicBezTo>
                <a:cubicBezTo>
                  <a:pt x="22996" y="9372"/>
                  <a:pt x="22038" y="7239"/>
                  <a:pt x="20489" y="5695"/>
                </a:cubicBezTo>
                <a:cubicBezTo>
                  <a:pt x="20465" y="5665"/>
                  <a:pt x="20436" y="5636"/>
                  <a:pt x="20406" y="5613"/>
                </a:cubicBezTo>
                <a:cubicBezTo>
                  <a:pt x="18871" y="4126"/>
                  <a:pt x="16781" y="3207"/>
                  <a:pt x="14479" y="3207"/>
                </a:cubicBezTo>
                <a:cubicBezTo>
                  <a:pt x="12293" y="3207"/>
                  <a:pt x="10300" y="4035"/>
                  <a:pt x="8789" y="5391"/>
                </a:cubicBezTo>
                <a:lnTo>
                  <a:pt x="7833" y="4433"/>
                </a:lnTo>
                <a:lnTo>
                  <a:pt x="9416" y="2850"/>
                </a:lnTo>
                <a:cubicBezTo>
                  <a:pt x="9732" y="2533"/>
                  <a:pt x="9906" y="2115"/>
                  <a:pt x="9906" y="1669"/>
                </a:cubicBezTo>
                <a:cubicBezTo>
                  <a:pt x="9906" y="1222"/>
                  <a:pt x="9732" y="803"/>
                  <a:pt x="9416" y="488"/>
                </a:cubicBezTo>
                <a:cubicBezTo>
                  <a:pt x="9091" y="163"/>
                  <a:pt x="8663" y="0"/>
                  <a:pt x="82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4"/>
          <p:cNvSpPr/>
          <p:nvPr/>
        </p:nvSpPr>
        <p:spPr>
          <a:xfrm>
            <a:off x="1621923" y="1124677"/>
            <a:ext cx="501604" cy="614882"/>
          </a:xfrm>
          <a:custGeom>
            <a:avLst/>
            <a:gdLst/>
            <a:ahLst/>
            <a:cxnLst/>
            <a:rect l="l" t="t" r="r" b="b"/>
            <a:pathLst>
              <a:path w="25417" h="31153" extrusionOk="0">
                <a:moveTo>
                  <a:pt x="9067" y="3889"/>
                </a:moveTo>
                <a:lnTo>
                  <a:pt x="10246" y="6711"/>
                </a:lnTo>
                <a:lnTo>
                  <a:pt x="7888" y="6711"/>
                </a:lnTo>
                <a:lnTo>
                  <a:pt x="9067" y="3889"/>
                </a:lnTo>
                <a:close/>
                <a:moveTo>
                  <a:pt x="9068" y="2918"/>
                </a:moveTo>
                <a:cubicBezTo>
                  <a:pt x="8712" y="2918"/>
                  <a:pt x="8393" y="3130"/>
                  <a:pt x="8257" y="3460"/>
                </a:cubicBezTo>
                <a:lnTo>
                  <a:pt x="6784" y="6985"/>
                </a:lnTo>
                <a:cubicBezTo>
                  <a:pt x="6784" y="6987"/>
                  <a:pt x="6783" y="6987"/>
                  <a:pt x="6783" y="6988"/>
                </a:cubicBezTo>
                <a:lnTo>
                  <a:pt x="6094" y="8638"/>
                </a:lnTo>
                <a:cubicBezTo>
                  <a:pt x="5997" y="8871"/>
                  <a:pt x="6108" y="9138"/>
                  <a:pt x="6339" y="9236"/>
                </a:cubicBezTo>
                <a:cubicBezTo>
                  <a:pt x="6397" y="9260"/>
                  <a:pt x="6456" y="9271"/>
                  <a:pt x="6514" y="9271"/>
                </a:cubicBezTo>
                <a:cubicBezTo>
                  <a:pt x="6693" y="9271"/>
                  <a:pt x="6863" y="9165"/>
                  <a:pt x="6937" y="8991"/>
                </a:cubicBezTo>
                <a:lnTo>
                  <a:pt x="7509" y="7621"/>
                </a:lnTo>
                <a:lnTo>
                  <a:pt x="10629" y="7621"/>
                </a:lnTo>
                <a:lnTo>
                  <a:pt x="11201" y="8991"/>
                </a:lnTo>
                <a:cubicBezTo>
                  <a:pt x="11273" y="9166"/>
                  <a:pt x="11443" y="9271"/>
                  <a:pt x="11622" y="9271"/>
                </a:cubicBezTo>
                <a:cubicBezTo>
                  <a:pt x="11681" y="9271"/>
                  <a:pt x="11740" y="9259"/>
                  <a:pt x="11799" y="9235"/>
                </a:cubicBezTo>
                <a:cubicBezTo>
                  <a:pt x="12030" y="9138"/>
                  <a:pt x="12141" y="8870"/>
                  <a:pt x="12044" y="8637"/>
                </a:cubicBezTo>
                <a:lnTo>
                  <a:pt x="11354" y="6991"/>
                </a:lnTo>
                <a:cubicBezTo>
                  <a:pt x="11354" y="6988"/>
                  <a:pt x="11352" y="6987"/>
                  <a:pt x="11352" y="6985"/>
                </a:cubicBezTo>
                <a:lnTo>
                  <a:pt x="9879" y="3460"/>
                </a:lnTo>
                <a:cubicBezTo>
                  <a:pt x="9743" y="3130"/>
                  <a:pt x="9424" y="2918"/>
                  <a:pt x="9068" y="2918"/>
                </a:cubicBezTo>
                <a:close/>
                <a:moveTo>
                  <a:pt x="14254" y="1923"/>
                </a:moveTo>
                <a:cubicBezTo>
                  <a:pt x="14570" y="1923"/>
                  <a:pt x="14826" y="2180"/>
                  <a:pt x="14826" y="2493"/>
                </a:cubicBezTo>
                <a:lnTo>
                  <a:pt x="14826" y="10586"/>
                </a:lnTo>
                <a:cubicBezTo>
                  <a:pt x="14826" y="10901"/>
                  <a:pt x="14568" y="11157"/>
                  <a:pt x="14254" y="11157"/>
                </a:cubicBezTo>
                <a:lnTo>
                  <a:pt x="3309" y="11158"/>
                </a:lnTo>
                <a:lnTo>
                  <a:pt x="3309" y="1923"/>
                </a:lnTo>
                <a:close/>
                <a:moveTo>
                  <a:pt x="16024" y="3419"/>
                </a:moveTo>
                <a:cubicBezTo>
                  <a:pt x="16948" y="3419"/>
                  <a:pt x="17700" y="4170"/>
                  <a:pt x="17700" y="5093"/>
                </a:cubicBezTo>
                <a:lnTo>
                  <a:pt x="17700" y="10983"/>
                </a:lnTo>
                <a:cubicBezTo>
                  <a:pt x="17700" y="11906"/>
                  <a:pt x="16948" y="12657"/>
                  <a:pt x="16024" y="12657"/>
                </a:cubicBezTo>
                <a:lnTo>
                  <a:pt x="12970" y="12657"/>
                </a:lnTo>
                <a:cubicBezTo>
                  <a:pt x="12654" y="12657"/>
                  <a:pt x="12398" y="12399"/>
                  <a:pt x="12398" y="12086"/>
                </a:cubicBezTo>
                <a:lnTo>
                  <a:pt x="12398" y="12077"/>
                </a:lnTo>
                <a:lnTo>
                  <a:pt x="14257" y="12077"/>
                </a:lnTo>
                <a:cubicBezTo>
                  <a:pt x="15074" y="12073"/>
                  <a:pt x="15740" y="11407"/>
                  <a:pt x="15740" y="10588"/>
                </a:cubicBezTo>
                <a:lnTo>
                  <a:pt x="15740" y="3419"/>
                </a:lnTo>
                <a:close/>
                <a:moveTo>
                  <a:pt x="15873" y="16335"/>
                </a:moveTo>
                <a:cubicBezTo>
                  <a:pt x="15622" y="16335"/>
                  <a:pt x="15418" y="16539"/>
                  <a:pt x="15418" y="16792"/>
                </a:cubicBezTo>
                <a:lnTo>
                  <a:pt x="15418" y="17785"/>
                </a:lnTo>
                <a:lnTo>
                  <a:pt x="13273" y="17785"/>
                </a:lnTo>
                <a:cubicBezTo>
                  <a:pt x="13020" y="17785"/>
                  <a:pt x="12816" y="17989"/>
                  <a:pt x="12816" y="18240"/>
                </a:cubicBezTo>
                <a:cubicBezTo>
                  <a:pt x="12816" y="18492"/>
                  <a:pt x="13020" y="18696"/>
                  <a:pt x="13273" y="18696"/>
                </a:cubicBezTo>
                <a:lnTo>
                  <a:pt x="17164" y="18696"/>
                </a:lnTo>
                <a:cubicBezTo>
                  <a:pt x="16999" y="19171"/>
                  <a:pt x="16628" y="19808"/>
                  <a:pt x="16114" y="20482"/>
                </a:cubicBezTo>
                <a:cubicBezTo>
                  <a:pt x="16059" y="20555"/>
                  <a:pt x="16003" y="20624"/>
                  <a:pt x="15949" y="20692"/>
                </a:cubicBezTo>
                <a:cubicBezTo>
                  <a:pt x="15531" y="20338"/>
                  <a:pt x="15166" y="19987"/>
                  <a:pt x="14992" y="19731"/>
                </a:cubicBezTo>
                <a:cubicBezTo>
                  <a:pt x="14903" y="19602"/>
                  <a:pt x="14760" y="19531"/>
                  <a:pt x="14613" y="19531"/>
                </a:cubicBezTo>
                <a:cubicBezTo>
                  <a:pt x="14525" y="19531"/>
                  <a:pt x="14436" y="19557"/>
                  <a:pt x="14358" y="19610"/>
                </a:cubicBezTo>
                <a:cubicBezTo>
                  <a:pt x="14151" y="19752"/>
                  <a:pt x="14095" y="20035"/>
                  <a:pt x="14237" y="20244"/>
                </a:cubicBezTo>
                <a:cubicBezTo>
                  <a:pt x="14456" y="20568"/>
                  <a:pt x="14880" y="20980"/>
                  <a:pt x="15355" y="21386"/>
                </a:cubicBezTo>
                <a:cubicBezTo>
                  <a:pt x="14909" y="21864"/>
                  <a:pt x="14508" y="22213"/>
                  <a:pt x="14264" y="22356"/>
                </a:cubicBezTo>
                <a:cubicBezTo>
                  <a:pt x="14046" y="22483"/>
                  <a:pt x="13972" y="22763"/>
                  <a:pt x="14101" y="22979"/>
                </a:cubicBezTo>
                <a:cubicBezTo>
                  <a:pt x="14186" y="23126"/>
                  <a:pt x="14340" y="23205"/>
                  <a:pt x="14494" y="23205"/>
                </a:cubicBezTo>
                <a:cubicBezTo>
                  <a:pt x="14571" y="23205"/>
                  <a:pt x="14652" y="23184"/>
                  <a:pt x="14726" y="23143"/>
                </a:cubicBezTo>
                <a:cubicBezTo>
                  <a:pt x="15086" y="22931"/>
                  <a:pt x="15575" y="22495"/>
                  <a:pt x="16070" y="21955"/>
                </a:cubicBezTo>
                <a:cubicBezTo>
                  <a:pt x="16589" y="22347"/>
                  <a:pt x="17081" y="22674"/>
                  <a:pt x="17367" y="22817"/>
                </a:cubicBezTo>
                <a:cubicBezTo>
                  <a:pt x="17432" y="22849"/>
                  <a:pt x="17500" y="22866"/>
                  <a:pt x="17571" y="22866"/>
                </a:cubicBezTo>
                <a:cubicBezTo>
                  <a:pt x="17738" y="22866"/>
                  <a:pt x="17900" y="22773"/>
                  <a:pt x="17980" y="22615"/>
                </a:cubicBezTo>
                <a:cubicBezTo>
                  <a:pt x="18094" y="22389"/>
                  <a:pt x="18000" y="22115"/>
                  <a:pt x="17776" y="22002"/>
                </a:cubicBezTo>
                <a:cubicBezTo>
                  <a:pt x="17537" y="21882"/>
                  <a:pt x="17114" y="21600"/>
                  <a:pt x="16665" y="21261"/>
                </a:cubicBezTo>
                <a:cubicBezTo>
                  <a:pt x="16724" y="21189"/>
                  <a:pt x="16784" y="21113"/>
                  <a:pt x="16840" y="21037"/>
                </a:cubicBezTo>
                <a:cubicBezTo>
                  <a:pt x="17656" y="19967"/>
                  <a:pt x="17992" y="19211"/>
                  <a:pt x="18113" y="18696"/>
                </a:cubicBezTo>
                <a:lnTo>
                  <a:pt x="18476" y="18696"/>
                </a:lnTo>
                <a:cubicBezTo>
                  <a:pt x="18729" y="18696"/>
                  <a:pt x="18934" y="18492"/>
                  <a:pt x="18934" y="18240"/>
                </a:cubicBezTo>
                <a:cubicBezTo>
                  <a:pt x="18931" y="17989"/>
                  <a:pt x="18729" y="17785"/>
                  <a:pt x="18475" y="17785"/>
                </a:cubicBezTo>
                <a:lnTo>
                  <a:pt x="16330" y="17785"/>
                </a:lnTo>
                <a:lnTo>
                  <a:pt x="16330" y="16792"/>
                </a:lnTo>
                <a:cubicBezTo>
                  <a:pt x="16330" y="16539"/>
                  <a:pt x="16126" y="16335"/>
                  <a:pt x="15873" y="16335"/>
                </a:cubicBezTo>
                <a:close/>
                <a:moveTo>
                  <a:pt x="21060" y="15265"/>
                </a:moveTo>
                <a:cubicBezTo>
                  <a:pt x="21375" y="15265"/>
                  <a:pt x="21631" y="15522"/>
                  <a:pt x="21631" y="15835"/>
                </a:cubicBezTo>
                <a:lnTo>
                  <a:pt x="21631" y="23930"/>
                </a:lnTo>
                <a:cubicBezTo>
                  <a:pt x="21631" y="24245"/>
                  <a:pt x="21373" y="24500"/>
                  <a:pt x="21060" y="24500"/>
                </a:cubicBezTo>
                <a:lnTo>
                  <a:pt x="10114" y="24500"/>
                </a:lnTo>
                <a:lnTo>
                  <a:pt x="10114" y="15265"/>
                </a:lnTo>
                <a:close/>
                <a:moveTo>
                  <a:pt x="8649" y="14255"/>
                </a:moveTo>
                <a:cubicBezTo>
                  <a:pt x="8955" y="14255"/>
                  <a:pt x="9203" y="14503"/>
                  <a:pt x="9203" y="14811"/>
                </a:cubicBezTo>
                <a:lnTo>
                  <a:pt x="9203" y="26282"/>
                </a:lnTo>
                <a:lnTo>
                  <a:pt x="7718" y="26282"/>
                </a:lnTo>
                <a:lnTo>
                  <a:pt x="7718" y="14811"/>
                </a:lnTo>
                <a:cubicBezTo>
                  <a:pt x="7718" y="14503"/>
                  <a:pt x="7965" y="14255"/>
                  <a:pt x="8272" y="14255"/>
                </a:cubicBezTo>
                <a:close/>
                <a:moveTo>
                  <a:pt x="2395" y="27193"/>
                </a:moveTo>
                <a:lnTo>
                  <a:pt x="2395" y="29854"/>
                </a:lnTo>
                <a:cubicBezTo>
                  <a:pt x="2395" y="30067"/>
                  <a:pt x="2221" y="30241"/>
                  <a:pt x="2007" y="30241"/>
                </a:cubicBezTo>
                <a:lnTo>
                  <a:pt x="1297" y="30241"/>
                </a:lnTo>
                <a:cubicBezTo>
                  <a:pt x="1084" y="30241"/>
                  <a:pt x="910" y="30067"/>
                  <a:pt x="910" y="29854"/>
                </a:cubicBezTo>
                <a:lnTo>
                  <a:pt x="910" y="27193"/>
                </a:lnTo>
                <a:close/>
                <a:moveTo>
                  <a:pt x="9203" y="27193"/>
                </a:moveTo>
                <a:lnTo>
                  <a:pt x="9203" y="29854"/>
                </a:lnTo>
                <a:cubicBezTo>
                  <a:pt x="9203" y="30067"/>
                  <a:pt x="9029" y="30241"/>
                  <a:pt x="8815" y="30241"/>
                </a:cubicBezTo>
                <a:lnTo>
                  <a:pt x="8105" y="30241"/>
                </a:lnTo>
                <a:cubicBezTo>
                  <a:pt x="7892" y="30241"/>
                  <a:pt x="7718" y="30067"/>
                  <a:pt x="7718" y="29854"/>
                </a:cubicBezTo>
                <a:lnTo>
                  <a:pt x="7718" y="27193"/>
                </a:lnTo>
                <a:close/>
                <a:moveTo>
                  <a:pt x="1467" y="0"/>
                </a:moveTo>
                <a:cubicBezTo>
                  <a:pt x="657" y="0"/>
                  <a:pt x="0" y="659"/>
                  <a:pt x="0" y="1467"/>
                </a:cubicBezTo>
                <a:lnTo>
                  <a:pt x="0" y="2118"/>
                </a:lnTo>
                <a:cubicBezTo>
                  <a:pt x="0" y="2369"/>
                  <a:pt x="205" y="2573"/>
                  <a:pt x="456" y="2573"/>
                </a:cubicBezTo>
                <a:cubicBezTo>
                  <a:pt x="707" y="2573"/>
                  <a:pt x="911" y="2369"/>
                  <a:pt x="911" y="2118"/>
                </a:cubicBezTo>
                <a:lnTo>
                  <a:pt x="911" y="1467"/>
                </a:lnTo>
                <a:cubicBezTo>
                  <a:pt x="911" y="1160"/>
                  <a:pt x="1160" y="911"/>
                  <a:pt x="1467" y="911"/>
                </a:cubicBezTo>
                <a:lnTo>
                  <a:pt x="1842" y="911"/>
                </a:lnTo>
                <a:cubicBezTo>
                  <a:pt x="2150" y="911"/>
                  <a:pt x="2398" y="1160"/>
                  <a:pt x="2398" y="1467"/>
                </a:cubicBezTo>
                <a:lnTo>
                  <a:pt x="2398" y="26279"/>
                </a:lnTo>
                <a:lnTo>
                  <a:pt x="911" y="26279"/>
                </a:lnTo>
                <a:lnTo>
                  <a:pt x="911" y="4249"/>
                </a:lnTo>
                <a:cubicBezTo>
                  <a:pt x="911" y="3998"/>
                  <a:pt x="707" y="3793"/>
                  <a:pt x="456" y="3793"/>
                </a:cubicBezTo>
                <a:cubicBezTo>
                  <a:pt x="205" y="3793"/>
                  <a:pt x="0" y="3998"/>
                  <a:pt x="0" y="4249"/>
                </a:cubicBezTo>
                <a:lnTo>
                  <a:pt x="0" y="29854"/>
                </a:lnTo>
                <a:cubicBezTo>
                  <a:pt x="0" y="30570"/>
                  <a:pt x="583" y="31153"/>
                  <a:pt x="1300" y="31153"/>
                </a:cubicBezTo>
                <a:lnTo>
                  <a:pt x="2009" y="31153"/>
                </a:lnTo>
                <a:cubicBezTo>
                  <a:pt x="2726" y="31153"/>
                  <a:pt x="3309" y="30570"/>
                  <a:pt x="3309" y="29854"/>
                </a:cubicBezTo>
                <a:lnTo>
                  <a:pt x="3309" y="12073"/>
                </a:lnTo>
                <a:lnTo>
                  <a:pt x="11484" y="12073"/>
                </a:lnTo>
                <a:lnTo>
                  <a:pt x="11484" y="12082"/>
                </a:lnTo>
                <a:cubicBezTo>
                  <a:pt x="11484" y="12902"/>
                  <a:pt x="12150" y="13568"/>
                  <a:pt x="12970" y="13568"/>
                </a:cubicBezTo>
                <a:lnTo>
                  <a:pt x="16024" y="13568"/>
                </a:lnTo>
                <a:cubicBezTo>
                  <a:pt x="17452" y="13568"/>
                  <a:pt x="18611" y="12407"/>
                  <a:pt x="18611" y="10981"/>
                </a:cubicBezTo>
                <a:lnTo>
                  <a:pt x="18611" y="5092"/>
                </a:lnTo>
                <a:cubicBezTo>
                  <a:pt x="18611" y="3665"/>
                  <a:pt x="17452" y="2505"/>
                  <a:pt x="16024" y="2505"/>
                </a:cubicBezTo>
                <a:lnTo>
                  <a:pt x="15740" y="2505"/>
                </a:lnTo>
                <a:lnTo>
                  <a:pt x="15740" y="2496"/>
                </a:lnTo>
                <a:cubicBezTo>
                  <a:pt x="15740" y="1676"/>
                  <a:pt x="15074" y="1010"/>
                  <a:pt x="14254" y="1010"/>
                </a:cubicBezTo>
                <a:lnTo>
                  <a:pt x="3235" y="1010"/>
                </a:lnTo>
                <a:cubicBezTo>
                  <a:pt x="3043" y="424"/>
                  <a:pt x="2492" y="0"/>
                  <a:pt x="1841" y="0"/>
                </a:cubicBezTo>
                <a:close/>
                <a:moveTo>
                  <a:pt x="8270" y="13342"/>
                </a:moveTo>
                <a:cubicBezTo>
                  <a:pt x="7461" y="13342"/>
                  <a:pt x="6804" y="14001"/>
                  <a:pt x="6804" y="14808"/>
                </a:cubicBezTo>
                <a:lnTo>
                  <a:pt x="6804" y="29854"/>
                </a:lnTo>
                <a:cubicBezTo>
                  <a:pt x="6804" y="30570"/>
                  <a:pt x="7387" y="31153"/>
                  <a:pt x="8104" y="31153"/>
                </a:cubicBezTo>
                <a:lnTo>
                  <a:pt x="8812" y="31153"/>
                </a:lnTo>
                <a:cubicBezTo>
                  <a:pt x="9530" y="31153"/>
                  <a:pt x="10112" y="30570"/>
                  <a:pt x="10112" y="29854"/>
                </a:cubicBezTo>
                <a:lnTo>
                  <a:pt x="10112" y="25415"/>
                </a:lnTo>
                <a:lnTo>
                  <a:pt x="18287" y="25415"/>
                </a:lnTo>
                <a:lnTo>
                  <a:pt x="18287" y="25424"/>
                </a:lnTo>
                <a:cubicBezTo>
                  <a:pt x="18287" y="26244"/>
                  <a:pt x="18953" y="26909"/>
                  <a:pt x="19772" y="26909"/>
                </a:cubicBezTo>
                <a:lnTo>
                  <a:pt x="22017" y="26909"/>
                </a:lnTo>
                <a:cubicBezTo>
                  <a:pt x="22268" y="26909"/>
                  <a:pt x="22472" y="26704"/>
                  <a:pt x="22472" y="26453"/>
                </a:cubicBezTo>
                <a:cubicBezTo>
                  <a:pt x="22472" y="26202"/>
                  <a:pt x="22268" y="25997"/>
                  <a:pt x="22017" y="25997"/>
                </a:cubicBezTo>
                <a:lnTo>
                  <a:pt x="19772" y="25997"/>
                </a:lnTo>
                <a:cubicBezTo>
                  <a:pt x="19457" y="25997"/>
                  <a:pt x="19201" y="25740"/>
                  <a:pt x="19201" y="25425"/>
                </a:cubicBezTo>
                <a:lnTo>
                  <a:pt x="19201" y="25416"/>
                </a:lnTo>
                <a:lnTo>
                  <a:pt x="21059" y="25416"/>
                </a:lnTo>
                <a:cubicBezTo>
                  <a:pt x="21879" y="25416"/>
                  <a:pt x="22545" y="24750"/>
                  <a:pt x="22545" y="23931"/>
                </a:cubicBezTo>
                <a:lnTo>
                  <a:pt x="22545" y="16763"/>
                </a:lnTo>
                <a:lnTo>
                  <a:pt x="22830" y="16763"/>
                </a:lnTo>
                <a:cubicBezTo>
                  <a:pt x="23753" y="16763"/>
                  <a:pt x="24505" y="17514"/>
                  <a:pt x="24505" y="18437"/>
                </a:cubicBezTo>
                <a:lnTo>
                  <a:pt x="24505" y="24326"/>
                </a:lnTo>
                <a:cubicBezTo>
                  <a:pt x="24505" y="24859"/>
                  <a:pt x="24260" y="25348"/>
                  <a:pt x="23833" y="25667"/>
                </a:cubicBezTo>
                <a:cubicBezTo>
                  <a:pt x="23630" y="25819"/>
                  <a:pt x="23591" y="26105"/>
                  <a:pt x="23742" y="26308"/>
                </a:cubicBezTo>
                <a:cubicBezTo>
                  <a:pt x="23831" y="26427"/>
                  <a:pt x="23969" y="26491"/>
                  <a:pt x="24107" y="26491"/>
                </a:cubicBezTo>
                <a:cubicBezTo>
                  <a:pt x="24202" y="26491"/>
                  <a:pt x="24298" y="26461"/>
                  <a:pt x="24379" y="26400"/>
                </a:cubicBezTo>
                <a:cubicBezTo>
                  <a:pt x="25029" y="25914"/>
                  <a:pt x="25416" y="25141"/>
                  <a:pt x="25416" y="24328"/>
                </a:cubicBezTo>
                <a:lnTo>
                  <a:pt x="25416" y="18439"/>
                </a:lnTo>
                <a:cubicBezTo>
                  <a:pt x="25416" y="17007"/>
                  <a:pt x="24257" y="15847"/>
                  <a:pt x="22831" y="15847"/>
                </a:cubicBezTo>
                <a:lnTo>
                  <a:pt x="22545" y="15847"/>
                </a:lnTo>
                <a:lnTo>
                  <a:pt x="22545" y="15838"/>
                </a:lnTo>
                <a:cubicBezTo>
                  <a:pt x="22545" y="15018"/>
                  <a:pt x="21879" y="14352"/>
                  <a:pt x="21060" y="14352"/>
                </a:cubicBezTo>
                <a:lnTo>
                  <a:pt x="10041" y="14352"/>
                </a:lnTo>
                <a:cubicBezTo>
                  <a:pt x="9848" y="13766"/>
                  <a:pt x="9297" y="13342"/>
                  <a:pt x="8646" y="1334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5"/>
          <p:cNvSpPr/>
          <p:nvPr/>
        </p:nvSpPr>
        <p:spPr>
          <a:xfrm>
            <a:off x="1934250" y="1074150"/>
            <a:ext cx="5275500" cy="299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5"/>
          <p:cNvSpPr txBox="1">
            <a:spLocks noGrp="1"/>
          </p:cNvSpPr>
          <p:nvPr>
            <p:ph type="title"/>
          </p:nvPr>
        </p:nvSpPr>
        <p:spPr>
          <a:xfrm>
            <a:off x="2469000" y="1307100"/>
            <a:ext cx="4206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Awesome Word</a:t>
            </a:r>
            <a:endParaRPr dirty="0"/>
          </a:p>
        </p:txBody>
      </p:sp>
      <p:grpSp>
        <p:nvGrpSpPr>
          <p:cNvPr id="560" name="Google Shape;560;p35"/>
          <p:cNvGrpSpPr/>
          <p:nvPr/>
        </p:nvGrpSpPr>
        <p:grpSpPr>
          <a:xfrm>
            <a:off x="1432825" y="3674363"/>
            <a:ext cx="2699260" cy="796709"/>
            <a:chOff x="3751050" y="4144800"/>
            <a:chExt cx="1461350" cy="343350"/>
          </a:xfrm>
        </p:grpSpPr>
        <p:sp>
          <p:nvSpPr>
            <p:cNvPr id="561" name="Google Shape;561;p35"/>
            <p:cNvSpPr/>
            <p:nvPr/>
          </p:nvSpPr>
          <p:spPr>
            <a:xfrm>
              <a:off x="3751050" y="4144800"/>
              <a:ext cx="1461350" cy="343350"/>
            </a:xfrm>
            <a:custGeom>
              <a:avLst/>
              <a:gdLst/>
              <a:ahLst/>
              <a:cxnLst/>
              <a:rect l="l" t="t" r="r" b="b"/>
              <a:pathLst>
                <a:path w="58454" h="13734" extrusionOk="0">
                  <a:moveTo>
                    <a:pt x="50525" y="489"/>
                  </a:moveTo>
                  <a:lnTo>
                    <a:pt x="50546" y="492"/>
                  </a:lnTo>
                  <a:cubicBezTo>
                    <a:pt x="50545" y="496"/>
                    <a:pt x="50542" y="502"/>
                    <a:pt x="50540" y="507"/>
                  </a:cubicBezTo>
                  <a:lnTo>
                    <a:pt x="50540" y="505"/>
                  </a:lnTo>
                  <a:lnTo>
                    <a:pt x="50520" y="502"/>
                  </a:lnTo>
                  <a:lnTo>
                    <a:pt x="50525" y="489"/>
                  </a:lnTo>
                  <a:close/>
                  <a:moveTo>
                    <a:pt x="51920" y="561"/>
                  </a:moveTo>
                  <a:lnTo>
                    <a:pt x="51983" y="577"/>
                  </a:lnTo>
                  <a:lnTo>
                    <a:pt x="51980" y="582"/>
                  </a:lnTo>
                  <a:lnTo>
                    <a:pt x="51917" y="566"/>
                  </a:lnTo>
                  <a:lnTo>
                    <a:pt x="51920" y="561"/>
                  </a:lnTo>
                  <a:close/>
                  <a:moveTo>
                    <a:pt x="50003" y="579"/>
                  </a:moveTo>
                  <a:lnTo>
                    <a:pt x="50065" y="589"/>
                  </a:lnTo>
                  <a:lnTo>
                    <a:pt x="50063" y="594"/>
                  </a:lnTo>
                  <a:cubicBezTo>
                    <a:pt x="50043" y="591"/>
                    <a:pt x="50022" y="586"/>
                    <a:pt x="50002" y="583"/>
                  </a:cubicBezTo>
                  <a:lnTo>
                    <a:pt x="50003" y="579"/>
                  </a:lnTo>
                  <a:close/>
                  <a:moveTo>
                    <a:pt x="45404" y="669"/>
                  </a:moveTo>
                  <a:lnTo>
                    <a:pt x="45404" y="683"/>
                  </a:lnTo>
                  <a:lnTo>
                    <a:pt x="45382" y="686"/>
                  </a:lnTo>
                  <a:lnTo>
                    <a:pt x="45383" y="671"/>
                  </a:lnTo>
                  <a:lnTo>
                    <a:pt x="45404" y="669"/>
                  </a:lnTo>
                  <a:close/>
                  <a:moveTo>
                    <a:pt x="45729" y="686"/>
                  </a:moveTo>
                  <a:lnTo>
                    <a:pt x="45729" y="686"/>
                  </a:lnTo>
                  <a:cubicBezTo>
                    <a:pt x="45730" y="686"/>
                    <a:pt x="45731" y="686"/>
                    <a:pt x="45733" y="687"/>
                  </a:cubicBezTo>
                  <a:lnTo>
                    <a:pt x="45733" y="687"/>
                  </a:lnTo>
                  <a:cubicBezTo>
                    <a:pt x="45731" y="686"/>
                    <a:pt x="45729" y="686"/>
                    <a:pt x="45729" y="686"/>
                  </a:cubicBezTo>
                  <a:close/>
                  <a:moveTo>
                    <a:pt x="51021" y="680"/>
                  </a:moveTo>
                  <a:cubicBezTo>
                    <a:pt x="51042" y="683"/>
                    <a:pt x="51062" y="688"/>
                    <a:pt x="51083" y="694"/>
                  </a:cubicBezTo>
                  <a:lnTo>
                    <a:pt x="51080" y="698"/>
                  </a:lnTo>
                  <a:cubicBezTo>
                    <a:pt x="51061" y="692"/>
                    <a:pt x="51040" y="688"/>
                    <a:pt x="51018" y="685"/>
                  </a:cubicBezTo>
                  <a:cubicBezTo>
                    <a:pt x="51020" y="683"/>
                    <a:pt x="51021" y="682"/>
                    <a:pt x="51021" y="680"/>
                  </a:cubicBezTo>
                  <a:close/>
                  <a:moveTo>
                    <a:pt x="50695" y="680"/>
                  </a:moveTo>
                  <a:cubicBezTo>
                    <a:pt x="50733" y="686"/>
                    <a:pt x="50767" y="692"/>
                    <a:pt x="50801" y="698"/>
                  </a:cubicBezTo>
                  <a:lnTo>
                    <a:pt x="50818" y="707"/>
                  </a:lnTo>
                  <a:cubicBezTo>
                    <a:pt x="50770" y="702"/>
                    <a:pt x="50721" y="698"/>
                    <a:pt x="50689" y="695"/>
                  </a:cubicBezTo>
                  <a:cubicBezTo>
                    <a:pt x="50689" y="695"/>
                    <a:pt x="50692" y="688"/>
                    <a:pt x="50695" y="680"/>
                  </a:cubicBezTo>
                  <a:close/>
                  <a:moveTo>
                    <a:pt x="51027" y="705"/>
                  </a:moveTo>
                  <a:cubicBezTo>
                    <a:pt x="51037" y="707"/>
                    <a:pt x="51048" y="708"/>
                    <a:pt x="51058" y="711"/>
                  </a:cubicBezTo>
                  <a:lnTo>
                    <a:pt x="51045" y="738"/>
                  </a:lnTo>
                  <a:lnTo>
                    <a:pt x="51015" y="732"/>
                  </a:lnTo>
                  <a:lnTo>
                    <a:pt x="51027" y="705"/>
                  </a:lnTo>
                  <a:close/>
                  <a:moveTo>
                    <a:pt x="51120" y="761"/>
                  </a:moveTo>
                  <a:lnTo>
                    <a:pt x="51240" y="794"/>
                  </a:lnTo>
                  <a:lnTo>
                    <a:pt x="51237" y="801"/>
                  </a:lnTo>
                  <a:cubicBezTo>
                    <a:pt x="51196" y="789"/>
                    <a:pt x="51157" y="779"/>
                    <a:pt x="51117" y="769"/>
                  </a:cubicBezTo>
                  <a:lnTo>
                    <a:pt x="51120" y="761"/>
                  </a:lnTo>
                  <a:close/>
                  <a:moveTo>
                    <a:pt x="52869" y="857"/>
                  </a:moveTo>
                  <a:lnTo>
                    <a:pt x="52890" y="864"/>
                  </a:lnTo>
                  <a:lnTo>
                    <a:pt x="52881" y="877"/>
                  </a:lnTo>
                  <a:lnTo>
                    <a:pt x="52862" y="870"/>
                  </a:lnTo>
                  <a:lnTo>
                    <a:pt x="52869" y="857"/>
                  </a:lnTo>
                  <a:close/>
                  <a:moveTo>
                    <a:pt x="51496" y="873"/>
                  </a:moveTo>
                  <a:lnTo>
                    <a:pt x="51517" y="879"/>
                  </a:lnTo>
                  <a:lnTo>
                    <a:pt x="51510" y="892"/>
                  </a:lnTo>
                  <a:lnTo>
                    <a:pt x="51491" y="886"/>
                  </a:lnTo>
                  <a:lnTo>
                    <a:pt x="51496" y="873"/>
                  </a:lnTo>
                  <a:close/>
                  <a:moveTo>
                    <a:pt x="52175" y="988"/>
                  </a:moveTo>
                  <a:cubicBezTo>
                    <a:pt x="52194" y="995"/>
                    <a:pt x="52213" y="1003"/>
                    <a:pt x="52234" y="1010"/>
                  </a:cubicBezTo>
                  <a:lnTo>
                    <a:pt x="52231" y="1014"/>
                  </a:lnTo>
                  <a:cubicBezTo>
                    <a:pt x="52211" y="1007"/>
                    <a:pt x="52192" y="1000"/>
                    <a:pt x="52172" y="992"/>
                  </a:cubicBezTo>
                  <a:lnTo>
                    <a:pt x="52175" y="988"/>
                  </a:lnTo>
                  <a:close/>
                  <a:moveTo>
                    <a:pt x="449" y="1019"/>
                  </a:moveTo>
                  <a:cubicBezTo>
                    <a:pt x="449" y="1070"/>
                    <a:pt x="451" y="1111"/>
                    <a:pt x="452" y="1160"/>
                  </a:cubicBezTo>
                  <a:cubicBezTo>
                    <a:pt x="447" y="1162"/>
                    <a:pt x="442" y="1164"/>
                    <a:pt x="438" y="1164"/>
                  </a:cubicBezTo>
                  <a:cubicBezTo>
                    <a:pt x="426" y="1164"/>
                    <a:pt x="421" y="1142"/>
                    <a:pt x="449" y="1019"/>
                  </a:cubicBezTo>
                  <a:close/>
                  <a:moveTo>
                    <a:pt x="52900" y="1238"/>
                  </a:moveTo>
                  <a:lnTo>
                    <a:pt x="53056" y="1295"/>
                  </a:lnTo>
                  <a:lnTo>
                    <a:pt x="53056" y="1303"/>
                  </a:lnTo>
                  <a:cubicBezTo>
                    <a:pt x="53003" y="1285"/>
                    <a:pt x="52950" y="1267"/>
                    <a:pt x="52898" y="1251"/>
                  </a:cubicBezTo>
                  <a:lnTo>
                    <a:pt x="52900" y="1238"/>
                  </a:lnTo>
                  <a:close/>
                  <a:moveTo>
                    <a:pt x="351" y="1289"/>
                  </a:moveTo>
                  <a:lnTo>
                    <a:pt x="364" y="1294"/>
                  </a:lnTo>
                  <a:lnTo>
                    <a:pt x="362" y="1314"/>
                  </a:lnTo>
                  <a:lnTo>
                    <a:pt x="348" y="1310"/>
                  </a:lnTo>
                  <a:lnTo>
                    <a:pt x="351" y="1289"/>
                  </a:lnTo>
                  <a:close/>
                  <a:moveTo>
                    <a:pt x="411" y="1229"/>
                  </a:moveTo>
                  <a:lnTo>
                    <a:pt x="411" y="1229"/>
                  </a:lnTo>
                  <a:cubicBezTo>
                    <a:pt x="409" y="1264"/>
                    <a:pt x="406" y="1300"/>
                    <a:pt x="405" y="1334"/>
                  </a:cubicBezTo>
                  <a:lnTo>
                    <a:pt x="392" y="1336"/>
                  </a:lnTo>
                  <a:cubicBezTo>
                    <a:pt x="396" y="1301"/>
                    <a:pt x="399" y="1266"/>
                    <a:pt x="403" y="1232"/>
                  </a:cubicBezTo>
                  <a:lnTo>
                    <a:pt x="411" y="1229"/>
                  </a:lnTo>
                  <a:close/>
                  <a:moveTo>
                    <a:pt x="437" y="1359"/>
                  </a:moveTo>
                  <a:lnTo>
                    <a:pt x="443" y="1404"/>
                  </a:lnTo>
                  <a:cubicBezTo>
                    <a:pt x="433" y="1437"/>
                    <a:pt x="423" y="1469"/>
                    <a:pt x="403" y="1531"/>
                  </a:cubicBezTo>
                  <a:cubicBezTo>
                    <a:pt x="409" y="1450"/>
                    <a:pt x="411" y="1414"/>
                    <a:pt x="414" y="1370"/>
                  </a:cubicBezTo>
                  <a:cubicBezTo>
                    <a:pt x="424" y="1366"/>
                    <a:pt x="431" y="1361"/>
                    <a:pt x="437" y="1359"/>
                  </a:cubicBezTo>
                  <a:close/>
                  <a:moveTo>
                    <a:pt x="54579" y="1503"/>
                  </a:moveTo>
                  <a:lnTo>
                    <a:pt x="54635" y="1537"/>
                  </a:lnTo>
                  <a:cubicBezTo>
                    <a:pt x="54635" y="1538"/>
                    <a:pt x="54632" y="1540"/>
                    <a:pt x="54632" y="1540"/>
                  </a:cubicBezTo>
                  <a:lnTo>
                    <a:pt x="54576" y="1506"/>
                  </a:lnTo>
                  <a:lnTo>
                    <a:pt x="54579" y="1503"/>
                  </a:lnTo>
                  <a:close/>
                  <a:moveTo>
                    <a:pt x="505" y="1647"/>
                  </a:moveTo>
                  <a:lnTo>
                    <a:pt x="509" y="1648"/>
                  </a:lnTo>
                  <a:lnTo>
                    <a:pt x="504" y="1712"/>
                  </a:lnTo>
                  <a:lnTo>
                    <a:pt x="499" y="1710"/>
                  </a:lnTo>
                  <a:lnTo>
                    <a:pt x="505" y="1647"/>
                  </a:lnTo>
                  <a:close/>
                  <a:moveTo>
                    <a:pt x="365" y="1743"/>
                  </a:moveTo>
                  <a:lnTo>
                    <a:pt x="387" y="1750"/>
                  </a:lnTo>
                  <a:lnTo>
                    <a:pt x="386" y="1781"/>
                  </a:lnTo>
                  <a:lnTo>
                    <a:pt x="361" y="1797"/>
                  </a:lnTo>
                  <a:cubicBezTo>
                    <a:pt x="362" y="1778"/>
                    <a:pt x="364" y="1760"/>
                    <a:pt x="365" y="1743"/>
                  </a:cubicBezTo>
                  <a:close/>
                  <a:moveTo>
                    <a:pt x="39878" y="1943"/>
                  </a:moveTo>
                  <a:lnTo>
                    <a:pt x="39880" y="1957"/>
                  </a:lnTo>
                  <a:lnTo>
                    <a:pt x="39860" y="1965"/>
                  </a:lnTo>
                  <a:lnTo>
                    <a:pt x="39859" y="1950"/>
                  </a:lnTo>
                  <a:lnTo>
                    <a:pt x="39878" y="1943"/>
                  </a:lnTo>
                  <a:close/>
                  <a:moveTo>
                    <a:pt x="54636" y="1872"/>
                  </a:moveTo>
                  <a:cubicBezTo>
                    <a:pt x="54690" y="1901"/>
                    <a:pt x="54715" y="1915"/>
                    <a:pt x="54755" y="1938"/>
                  </a:cubicBezTo>
                  <a:cubicBezTo>
                    <a:pt x="54748" y="1946"/>
                    <a:pt x="54740" y="1953"/>
                    <a:pt x="54724" y="1969"/>
                  </a:cubicBezTo>
                  <a:cubicBezTo>
                    <a:pt x="54683" y="1924"/>
                    <a:pt x="54664" y="1903"/>
                    <a:pt x="54636" y="1872"/>
                  </a:cubicBezTo>
                  <a:close/>
                  <a:moveTo>
                    <a:pt x="39460" y="1953"/>
                  </a:moveTo>
                  <a:lnTo>
                    <a:pt x="39460" y="1957"/>
                  </a:lnTo>
                  <a:cubicBezTo>
                    <a:pt x="39440" y="1965"/>
                    <a:pt x="39421" y="1972"/>
                    <a:pt x="39400" y="1979"/>
                  </a:cubicBezTo>
                  <a:lnTo>
                    <a:pt x="39400" y="1975"/>
                  </a:lnTo>
                  <a:lnTo>
                    <a:pt x="39460" y="1953"/>
                  </a:lnTo>
                  <a:close/>
                  <a:moveTo>
                    <a:pt x="296" y="2035"/>
                  </a:moveTo>
                  <a:cubicBezTo>
                    <a:pt x="298" y="2035"/>
                    <a:pt x="300" y="2037"/>
                    <a:pt x="302" y="2037"/>
                  </a:cubicBezTo>
                  <a:lnTo>
                    <a:pt x="296" y="2100"/>
                  </a:lnTo>
                  <a:lnTo>
                    <a:pt x="292" y="2099"/>
                  </a:lnTo>
                  <a:lnTo>
                    <a:pt x="296" y="2035"/>
                  </a:lnTo>
                  <a:close/>
                  <a:moveTo>
                    <a:pt x="39343" y="2160"/>
                  </a:moveTo>
                  <a:cubicBezTo>
                    <a:pt x="39343" y="2165"/>
                    <a:pt x="39344" y="2171"/>
                    <a:pt x="39344" y="2175"/>
                  </a:cubicBezTo>
                  <a:lnTo>
                    <a:pt x="39325" y="2182"/>
                  </a:lnTo>
                  <a:lnTo>
                    <a:pt x="39322" y="2168"/>
                  </a:lnTo>
                  <a:cubicBezTo>
                    <a:pt x="39329" y="2166"/>
                    <a:pt x="39337" y="2163"/>
                    <a:pt x="39343" y="2160"/>
                  </a:cubicBezTo>
                  <a:close/>
                  <a:moveTo>
                    <a:pt x="55892" y="2262"/>
                  </a:moveTo>
                  <a:cubicBezTo>
                    <a:pt x="55910" y="2275"/>
                    <a:pt x="55928" y="2288"/>
                    <a:pt x="55945" y="2302"/>
                  </a:cubicBezTo>
                  <a:cubicBezTo>
                    <a:pt x="55944" y="2303"/>
                    <a:pt x="55942" y="2303"/>
                    <a:pt x="55941" y="2305"/>
                  </a:cubicBezTo>
                  <a:lnTo>
                    <a:pt x="55890" y="2265"/>
                  </a:lnTo>
                  <a:lnTo>
                    <a:pt x="55892" y="2262"/>
                  </a:lnTo>
                  <a:close/>
                  <a:moveTo>
                    <a:pt x="39097" y="2477"/>
                  </a:moveTo>
                  <a:lnTo>
                    <a:pt x="39098" y="2481"/>
                  </a:lnTo>
                  <a:lnTo>
                    <a:pt x="39039" y="2506"/>
                  </a:lnTo>
                  <a:lnTo>
                    <a:pt x="39038" y="2502"/>
                  </a:lnTo>
                  <a:cubicBezTo>
                    <a:pt x="39057" y="2493"/>
                    <a:pt x="39078" y="2486"/>
                    <a:pt x="39097" y="2477"/>
                  </a:cubicBezTo>
                  <a:close/>
                  <a:moveTo>
                    <a:pt x="38227" y="2559"/>
                  </a:moveTo>
                  <a:lnTo>
                    <a:pt x="38229" y="2563"/>
                  </a:lnTo>
                  <a:lnTo>
                    <a:pt x="38170" y="2587"/>
                  </a:lnTo>
                  <a:lnTo>
                    <a:pt x="38169" y="2583"/>
                  </a:lnTo>
                  <a:lnTo>
                    <a:pt x="38227" y="2559"/>
                  </a:lnTo>
                  <a:close/>
                  <a:moveTo>
                    <a:pt x="55535" y="2494"/>
                  </a:moveTo>
                  <a:cubicBezTo>
                    <a:pt x="55563" y="2513"/>
                    <a:pt x="55592" y="2534"/>
                    <a:pt x="55629" y="2558"/>
                  </a:cubicBezTo>
                  <a:cubicBezTo>
                    <a:pt x="55628" y="2569"/>
                    <a:pt x="55628" y="2577"/>
                    <a:pt x="55628" y="2590"/>
                  </a:cubicBezTo>
                  <a:cubicBezTo>
                    <a:pt x="55588" y="2561"/>
                    <a:pt x="55554" y="2534"/>
                    <a:pt x="55520" y="2509"/>
                  </a:cubicBezTo>
                  <a:cubicBezTo>
                    <a:pt x="55526" y="2503"/>
                    <a:pt x="55529" y="2500"/>
                    <a:pt x="55535" y="2494"/>
                  </a:cubicBezTo>
                  <a:close/>
                  <a:moveTo>
                    <a:pt x="428" y="2658"/>
                  </a:moveTo>
                  <a:lnTo>
                    <a:pt x="424" y="2722"/>
                  </a:lnTo>
                  <a:lnTo>
                    <a:pt x="420" y="2719"/>
                  </a:lnTo>
                  <a:lnTo>
                    <a:pt x="424" y="2658"/>
                  </a:lnTo>
                  <a:close/>
                  <a:moveTo>
                    <a:pt x="465" y="2669"/>
                  </a:moveTo>
                  <a:cubicBezTo>
                    <a:pt x="467" y="2671"/>
                    <a:pt x="468" y="2671"/>
                    <a:pt x="470" y="2671"/>
                  </a:cubicBezTo>
                  <a:lnTo>
                    <a:pt x="465" y="2734"/>
                  </a:lnTo>
                  <a:lnTo>
                    <a:pt x="461" y="2733"/>
                  </a:lnTo>
                  <a:lnTo>
                    <a:pt x="465" y="2669"/>
                  </a:lnTo>
                  <a:close/>
                  <a:moveTo>
                    <a:pt x="415" y="2783"/>
                  </a:moveTo>
                  <a:lnTo>
                    <a:pt x="420" y="2784"/>
                  </a:lnTo>
                  <a:lnTo>
                    <a:pt x="417" y="2849"/>
                  </a:lnTo>
                  <a:cubicBezTo>
                    <a:pt x="415" y="2847"/>
                    <a:pt x="414" y="2847"/>
                    <a:pt x="412" y="2847"/>
                  </a:cubicBezTo>
                  <a:lnTo>
                    <a:pt x="415" y="2784"/>
                  </a:lnTo>
                  <a:lnTo>
                    <a:pt x="415" y="2783"/>
                  </a:lnTo>
                  <a:close/>
                  <a:moveTo>
                    <a:pt x="56596" y="2858"/>
                  </a:moveTo>
                  <a:lnTo>
                    <a:pt x="56612" y="2872"/>
                  </a:lnTo>
                  <a:cubicBezTo>
                    <a:pt x="56609" y="2875"/>
                    <a:pt x="56605" y="2878"/>
                    <a:pt x="56600" y="2881"/>
                  </a:cubicBezTo>
                  <a:cubicBezTo>
                    <a:pt x="56596" y="2877"/>
                    <a:pt x="56590" y="2872"/>
                    <a:pt x="56584" y="2867"/>
                  </a:cubicBezTo>
                  <a:lnTo>
                    <a:pt x="56596" y="2858"/>
                  </a:lnTo>
                  <a:close/>
                  <a:moveTo>
                    <a:pt x="161" y="2968"/>
                  </a:moveTo>
                  <a:lnTo>
                    <a:pt x="165" y="2970"/>
                  </a:lnTo>
                  <a:lnTo>
                    <a:pt x="162" y="3033"/>
                  </a:lnTo>
                  <a:lnTo>
                    <a:pt x="158" y="3033"/>
                  </a:lnTo>
                  <a:cubicBezTo>
                    <a:pt x="159" y="3012"/>
                    <a:pt x="159" y="2990"/>
                    <a:pt x="161" y="2968"/>
                  </a:cubicBezTo>
                  <a:close/>
                  <a:moveTo>
                    <a:pt x="56491" y="2996"/>
                  </a:moveTo>
                  <a:lnTo>
                    <a:pt x="56524" y="3024"/>
                  </a:lnTo>
                  <a:lnTo>
                    <a:pt x="56520" y="3051"/>
                  </a:lnTo>
                  <a:lnTo>
                    <a:pt x="56520" y="3051"/>
                  </a:lnTo>
                  <a:cubicBezTo>
                    <a:pt x="56483" y="3010"/>
                    <a:pt x="56487" y="3004"/>
                    <a:pt x="56491" y="2996"/>
                  </a:cubicBezTo>
                  <a:close/>
                  <a:moveTo>
                    <a:pt x="56353" y="2987"/>
                  </a:moveTo>
                  <a:cubicBezTo>
                    <a:pt x="56409" y="3007"/>
                    <a:pt x="56453" y="3028"/>
                    <a:pt x="56499" y="3050"/>
                  </a:cubicBezTo>
                  <a:lnTo>
                    <a:pt x="56499" y="3050"/>
                  </a:lnTo>
                  <a:cubicBezTo>
                    <a:pt x="56522" y="3080"/>
                    <a:pt x="56522" y="3088"/>
                    <a:pt x="56514" y="3088"/>
                  </a:cubicBezTo>
                  <a:cubicBezTo>
                    <a:pt x="56503" y="3088"/>
                    <a:pt x="56477" y="3074"/>
                    <a:pt x="56465" y="3074"/>
                  </a:cubicBezTo>
                  <a:cubicBezTo>
                    <a:pt x="56459" y="3074"/>
                    <a:pt x="56456" y="3077"/>
                    <a:pt x="56457" y="3084"/>
                  </a:cubicBezTo>
                  <a:cubicBezTo>
                    <a:pt x="56419" y="3042"/>
                    <a:pt x="56397" y="3025"/>
                    <a:pt x="56353" y="2987"/>
                  </a:cubicBezTo>
                  <a:close/>
                  <a:moveTo>
                    <a:pt x="15270" y="2949"/>
                  </a:moveTo>
                  <a:cubicBezTo>
                    <a:pt x="15332" y="3014"/>
                    <a:pt x="15364" y="3087"/>
                    <a:pt x="15403" y="3209"/>
                  </a:cubicBezTo>
                  <a:cubicBezTo>
                    <a:pt x="15356" y="3093"/>
                    <a:pt x="15317" y="3028"/>
                    <a:pt x="15248" y="2967"/>
                  </a:cubicBezTo>
                  <a:cubicBezTo>
                    <a:pt x="15256" y="2959"/>
                    <a:pt x="15263" y="2955"/>
                    <a:pt x="15270" y="2949"/>
                  </a:cubicBezTo>
                  <a:close/>
                  <a:moveTo>
                    <a:pt x="56990" y="3271"/>
                  </a:moveTo>
                  <a:cubicBezTo>
                    <a:pt x="56999" y="3279"/>
                    <a:pt x="57006" y="3286"/>
                    <a:pt x="57014" y="3293"/>
                  </a:cubicBezTo>
                  <a:lnTo>
                    <a:pt x="56990" y="3309"/>
                  </a:lnTo>
                  <a:lnTo>
                    <a:pt x="56966" y="3289"/>
                  </a:lnTo>
                  <a:lnTo>
                    <a:pt x="56990" y="3271"/>
                  </a:lnTo>
                  <a:close/>
                  <a:moveTo>
                    <a:pt x="14314" y="3245"/>
                  </a:moveTo>
                  <a:lnTo>
                    <a:pt x="14315" y="3249"/>
                  </a:lnTo>
                  <a:cubicBezTo>
                    <a:pt x="14296" y="3271"/>
                    <a:pt x="14276" y="3290"/>
                    <a:pt x="14257" y="3314"/>
                  </a:cubicBezTo>
                  <a:cubicBezTo>
                    <a:pt x="14255" y="3312"/>
                    <a:pt x="14255" y="3309"/>
                    <a:pt x="14255" y="3308"/>
                  </a:cubicBezTo>
                  <a:lnTo>
                    <a:pt x="14314" y="3245"/>
                  </a:lnTo>
                  <a:close/>
                  <a:moveTo>
                    <a:pt x="36508" y="3267"/>
                  </a:moveTo>
                  <a:lnTo>
                    <a:pt x="36512" y="3277"/>
                  </a:lnTo>
                  <a:lnTo>
                    <a:pt x="36416" y="3323"/>
                  </a:lnTo>
                  <a:lnTo>
                    <a:pt x="36412" y="3318"/>
                  </a:lnTo>
                  <a:lnTo>
                    <a:pt x="36508" y="3267"/>
                  </a:lnTo>
                  <a:close/>
                  <a:moveTo>
                    <a:pt x="56725" y="3295"/>
                  </a:moveTo>
                  <a:lnTo>
                    <a:pt x="56771" y="3323"/>
                  </a:lnTo>
                  <a:lnTo>
                    <a:pt x="56771" y="3323"/>
                  </a:lnTo>
                  <a:cubicBezTo>
                    <a:pt x="56770" y="3323"/>
                    <a:pt x="56769" y="3323"/>
                    <a:pt x="56768" y="3323"/>
                  </a:cubicBezTo>
                  <a:cubicBezTo>
                    <a:pt x="56760" y="3323"/>
                    <a:pt x="56748" y="3317"/>
                    <a:pt x="56737" y="3311"/>
                  </a:cubicBezTo>
                  <a:lnTo>
                    <a:pt x="56725" y="3295"/>
                  </a:lnTo>
                  <a:close/>
                  <a:moveTo>
                    <a:pt x="56773" y="3325"/>
                  </a:moveTo>
                  <a:lnTo>
                    <a:pt x="56780" y="3333"/>
                  </a:lnTo>
                  <a:cubicBezTo>
                    <a:pt x="56780" y="3333"/>
                    <a:pt x="56781" y="3332"/>
                    <a:pt x="56782" y="3332"/>
                  </a:cubicBezTo>
                  <a:cubicBezTo>
                    <a:pt x="56789" y="3332"/>
                    <a:pt x="56802" y="3340"/>
                    <a:pt x="56813" y="3346"/>
                  </a:cubicBezTo>
                  <a:lnTo>
                    <a:pt x="56825" y="3362"/>
                  </a:lnTo>
                  <a:lnTo>
                    <a:pt x="56778" y="3333"/>
                  </a:lnTo>
                  <a:cubicBezTo>
                    <a:pt x="56776" y="3331"/>
                    <a:pt x="56774" y="3328"/>
                    <a:pt x="56773" y="3325"/>
                  </a:cubicBezTo>
                  <a:close/>
                  <a:moveTo>
                    <a:pt x="57324" y="3343"/>
                  </a:moveTo>
                  <a:lnTo>
                    <a:pt x="57348" y="3364"/>
                  </a:lnTo>
                  <a:lnTo>
                    <a:pt x="57345" y="3395"/>
                  </a:lnTo>
                  <a:lnTo>
                    <a:pt x="57303" y="3356"/>
                  </a:lnTo>
                  <a:lnTo>
                    <a:pt x="57324" y="3343"/>
                  </a:lnTo>
                  <a:close/>
                  <a:moveTo>
                    <a:pt x="15181" y="3340"/>
                  </a:moveTo>
                  <a:cubicBezTo>
                    <a:pt x="15186" y="3361"/>
                    <a:pt x="15191" y="3381"/>
                    <a:pt x="15191" y="3404"/>
                  </a:cubicBezTo>
                  <a:lnTo>
                    <a:pt x="15186" y="3405"/>
                  </a:lnTo>
                  <a:cubicBezTo>
                    <a:pt x="15186" y="3384"/>
                    <a:pt x="15182" y="3364"/>
                    <a:pt x="15178" y="3343"/>
                  </a:cubicBezTo>
                  <a:lnTo>
                    <a:pt x="15181" y="3340"/>
                  </a:lnTo>
                  <a:close/>
                  <a:moveTo>
                    <a:pt x="36281" y="3423"/>
                  </a:moveTo>
                  <a:lnTo>
                    <a:pt x="36284" y="3437"/>
                  </a:lnTo>
                  <a:lnTo>
                    <a:pt x="36265" y="3448"/>
                  </a:lnTo>
                  <a:lnTo>
                    <a:pt x="36262" y="3433"/>
                  </a:lnTo>
                  <a:lnTo>
                    <a:pt x="36281" y="3423"/>
                  </a:lnTo>
                  <a:close/>
                  <a:moveTo>
                    <a:pt x="36003" y="3514"/>
                  </a:moveTo>
                  <a:lnTo>
                    <a:pt x="36004" y="3518"/>
                  </a:lnTo>
                  <a:lnTo>
                    <a:pt x="35947" y="3545"/>
                  </a:lnTo>
                  <a:lnTo>
                    <a:pt x="35945" y="3540"/>
                  </a:lnTo>
                  <a:lnTo>
                    <a:pt x="36003" y="3514"/>
                  </a:lnTo>
                  <a:close/>
                  <a:moveTo>
                    <a:pt x="14648" y="3540"/>
                  </a:moveTo>
                  <a:lnTo>
                    <a:pt x="14652" y="3557"/>
                  </a:lnTo>
                  <a:lnTo>
                    <a:pt x="14646" y="3562"/>
                  </a:lnTo>
                  <a:lnTo>
                    <a:pt x="14642" y="3546"/>
                  </a:lnTo>
                  <a:lnTo>
                    <a:pt x="14648" y="3540"/>
                  </a:lnTo>
                  <a:close/>
                  <a:moveTo>
                    <a:pt x="57414" y="3598"/>
                  </a:moveTo>
                  <a:lnTo>
                    <a:pt x="57430" y="3612"/>
                  </a:lnTo>
                  <a:lnTo>
                    <a:pt x="57418" y="3620"/>
                  </a:lnTo>
                  <a:lnTo>
                    <a:pt x="57402" y="3605"/>
                  </a:lnTo>
                  <a:lnTo>
                    <a:pt x="57414" y="3598"/>
                  </a:lnTo>
                  <a:close/>
                  <a:moveTo>
                    <a:pt x="57247" y="3608"/>
                  </a:moveTo>
                  <a:lnTo>
                    <a:pt x="57295" y="3651"/>
                  </a:lnTo>
                  <a:lnTo>
                    <a:pt x="57290" y="3654"/>
                  </a:lnTo>
                  <a:lnTo>
                    <a:pt x="57243" y="3611"/>
                  </a:lnTo>
                  <a:lnTo>
                    <a:pt x="57247" y="3608"/>
                  </a:lnTo>
                  <a:close/>
                  <a:moveTo>
                    <a:pt x="57386" y="3673"/>
                  </a:moveTo>
                  <a:cubicBezTo>
                    <a:pt x="57411" y="3692"/>
                    <a:pt x="57433" y="3711"/>
                    <a:pt x="57481" y="3751"/>
                  </a:cubicBezTo>
                  <a:cubicBezTo>
                    <a:pt x="57440" y="3738"/>
                    <a:pt x="57406" y="3727"/>
                    <a:pt x="57375" y="3717"/>
                  </a:cubicBezTo>
                  <a:lnTo>
                    <a:pt x="57356" y="3692"/>
                  </a:lnTo>
                  <a:cubicBezTo>
                    <a:pt x="57365" y="3686"/>
                    <a:pt x="57375" y="3679"/>
                    <a:pt x="57386" y="3673"/>
                  </a:cubicBezTo>
                  <a:close/>
                  <a:moveTo>
                    <a:pt x="13795" y="3926"/>
                  </a:moveTo>
                  <a:lnTo>
                    <a:pt x="13818" y="3944"/>
                  </a:lnTo>
                  <a:lnTo>
                    <a:pt x="13803" y="3974"/>
                  </a:lnTo>
                  <a:lnTo>
                    <a:pt x="13780" y="3957"/>
                  </a:lnTo>
                  <a:lnTo>
                    <a:pt x="13795" y="3926"/>
                  </a:lnTo>
                  <a:close/>
                  <a:moveTo>
                    <a:pt x="15164" y="4017"/>
                  </a:moveTo>
                  <a:lnTo>
                    <a:pt x="15176" y="4023"/>
                  </a:lnTo>
                  <a:lnTo>
                    <a:pt x="15172" y="4045"/>
                  </a:lnTo>
                  <a:lnTo>
                    <a:pt x="15158" y="4038"/>
                  </a:lnTo>
                  <a:lnTo>
                    <a:pt x="15164" y="4017"/>
                  </a:lnTo>
                  <a:close/>
                  <a:moveTo>
                    <a:pt x="427" y="3999"/>
                  </a:moveTo>
                  <a:cubicBezTo>
                    <a:pt x="430" y="3999"/>
                    <a:pt x="431" y="4001"/>
                    <a:pt x="434" y="4001"/>
                  </a:cubicBezTo>
                  <a:lnTo>
                    <a:pt x="431" y="4127"/>
                  </a:lnTo>
                  <a:lnTo>
                    <a:pt x="431" y="4127"/>
                  </a:lnTo>
                  <a:lnTo>
                    <a:pt x="426" y="4126"/>
                  </a:lnTo>
                  <a:lnTo>
                    <a:pt x="427" y="3999"/>
                  </a:lnTo>
                  <a:close/>
                  <a:moveTo>
                    <a:pt x="57764" y="4114"/>
                  </a:moveTo>
                  <a:lnTo>
                    <a:pt x="57786" y="4139"/>
                  </a:lnTo>
                  <a:lnTo>
                    <a:pt x="57761" y="4154"/>
                  </a:lnTo>
                  <a:lnTo>
                    <a:pt x="57739" y="4130"/>
                  </a:lnTo>
                  <a:lnTo>
                    <a:pt x="57764" y="4114"/>
                  </a:lnTo>
                  <a:close/>
                  <a:moveTo>
                    <a:pt x="13771" y="4158"/>
                  </a:moveTo>
                  <a:lnTo>
                    <a:pt x="13783" y="4167"/>
                  </a:lnTo>
                  <a:lnTo>
                    <a:pt x="13774" y="4186"/>
                  </a:lnTo>
                  <a:lnTo>
                    <a:pt x="13762" y="4179"/>
                  </a:lnTo>
                  <a:lnTo>
                    <a:pt x="13771" y="4158"/>
                  </a:lnTo>
                  <a:close/>
                  <a:moveTo>
                    <a:pt x="57976" y="4229"/>
                  </a:moveTo>
                  <a:cubicBezTo>
                    <a:pt x="58024" y="4258"/>
                    <a:pt x="58060" y="4280"/>
                    <a:pt x="58117" y="4316"/>
                  </a:cubicBezTo>
                  <a:cubicBezTo>
                    <a:pt x="58096" y="4326"/>
                    <a:pt x="58086" y="4333"/>
                    <a:pt x="58071" y="4341"/>
                  </a:cubicBezTo>
                  <a:cubicBezTo>
                    <a:pt x="58039" y="4304"/>
                    <a:pt x="58017" y="4277"/>
                    <a:pt x="57976" y="4229"/>
                  </a:cubicBezTo>
                  <a:close/>
                  <a:moveTo>
                    <a:pt x="58180" y="4378"/>
                  </a:moveTo>
                  <a:lnTo>
                    <a:pt x="58254" y="4457"/>
                  </a:lnTo>
                  <a:lnTo>
                    <a:pt x="58251" y="4463"/>
                  </a:lnTo>
                  <a:lnTo>
                    <a:pt x="58171" y="4386"/>
                  </a:lnTo>
                  <a:lnTo>
                    <a:pt x="58180" y="4378"/>
                  </a:lnTo>
                  <a:close/>
                  <a:moveTo>
                    <a:pt x="15055" y="4539"/>
                  </a:moveTo>
                  <a:lnTo>
                    <a:pt x="15067" y="4547"/>
                  </a:lnTo>
                  <a:lnTo>
                    <a:pt x="15060" y="4567"/>
                  </a:lnTo>
                  <a:cubicBezTo>
                    <a:pt x="15055" y="4564"/>
                    <a:pt x="15051" y="4561"/>
                    <a:pt x="15047" y="4558"/>
                  </a:cubicBezTo>
                  <a:lnTo>
                    <a:pt x="15055" y="4539"/>
                  </a:lnTo>
                  <a:close/>
                  <a:moveTo>
                    <a:pt x="13815" y="4482"/>
                  </a:moveTo>
                  <a:cubicBezTo>
                    <a:pt x="13823" y="4488"/>
                    <a:pt x="13830" y="4491"/>
                    <a:pt x="13851" y="4506"/>
                  </a:cubicBezTo>
                  <a:cubicBezTo>
                    <a:pt x="13814" y="4544"/>
                    <a:pt x="13799" y="4560"/>
                    <a:pt x="13780" y="4578"/>
                  </a:cubicBezTo>
                  <a:cubicBezTo>
                    <a:pt x="13792" y="4544"/>
                    <a:pt x="13802" y="4519"/>
                    <a:pt x="13815" y="4482"/>
                  </a:cubicBezTo>
                  <a:close/>
                  <a:moveTo>
                    <a:pt x="15203" y="4689"/>
                  </a:moveTo>
                  <a:lnTo>
                    <a:pt x="15206" y="4692"/>
                  </a:lnTo>
                  <a:lnTo>
                    <a:pt x="15182" y="4754"/>
                  </a:lnTo>
                  <a:lnTo>
                    <a:pt x="15178" y="4751"/>
                  </a:lnTo>
                  <a:lnTo>
                    <a:pt x="15203" y="4689"/>
                  </a:lnTo>
                  <a:close/>
                  <a:moveTo>
                    <a:pt x="401" y="4734"/>
                  </a:moveTo>
                  <a:cubicBezTo>
                    <a:pt x="409" y="4785"/>
                    <a:pt x="415" y="4825"/>
                    <a:pt x="423" y="4866"/>
                  </a:cubicBezTo>
                  <a:cubicBezTo>
                    <a:pt x="417" y="4873"/>
                    <a:pt x="412" y="4879"/>
                    <a:pt x="407" y="4879"/>
                  </a:cubicBezTo>
                  <a:cubicBezTo>
                    <a:pt x="397" y="4879"/>
                    <a:pt x="392" y="4847"/>
                    <a:pt x="401" y="4734"/>
                  </a:cubicBezTo>
                  <a:close/>
                  <a:moveTo>
                    <a:pt x="545" y="4981"/>
                  </a:moveTo>
                  <a:lnTo>
                    <a:pt x="568" y="4985"/>
                  </a:lnTo>
                  <a:lnTo>
                    <a:pt x="570" y="5016"/>
                  </a:lnTo>
                  <a:lnTo>
                    <a:pt x="548" y="5035"/>
                  </a:lnTo>
                  <a:lnTo>
                    <a:pt x="545" y="4981"/>
                  </a:lnTo>
                  <a:close/>
                  <a:moveTo>
                    <a:pt x="13418" y="4969"/>
                  </a:moveTo>
                  <a:lnTo>
                    <a:pt x="13422" y="4972"/>
                  </a:lnTo>
                  <a:cubicBezTo>
                    <a:pt x="13417" y="4992"/>
                    <a:pt x="13411" y="5013"/>
                    <a:pt x="13405" y="5035"/>
                  </a:cubicBezTo>
                  <a:cubicBezTo>
                    <a:pt x="13405" y="5034"/>
                    <a:pt x="13403" y="5034"/>
                    <a:pt x="13402" y="5032"/>
                  </a:cubicBezTo>
                  <a:lnTo>
                    <a:pt x="13418" y="4969"/>
                  </a:lnTo>
                  <a:close/>
                  <a:moveTo>
                    <a:pt x="13646" y="5047"/>
                  </a:moveTo>
                  <a:lnTo>
                    <a:pt x="13658" y="5054"/>
                  </a:lnTo>
                  <a:lnTo>
                    <a:pt x="13652" y="5075"/>
                  </a:lnTo>
                  <a:lnTo>
                    <a:pt x="13640" y="5068"/>
                  </a:lnTo>
                  <a:cubicBezTo>
                    <a:pt x="13642" y="5060"/>
                    <a:pt x="13643" y="5054"/>
                    <a:pt x="13646" y="5047"/>
                  </a:cubicBezTo>
                  <a:close/>
                  <a:moveTo>
                    <a:pt x="34059" y="5016"/>
                  </a:moveTo>
                  <a:cubicBezTo>
                    <a:pt x="34059" y="5016"/>
                    <a:pt x="34062" y="5023"/>
                    <a:pt x="34064" y="5031"/>
                  </a:cubicBezTo>
                  <a:cubicBezTo>
                    <a:pt x="34028" y="5050"/>
                    <a:pt x="33998" y="5066"/>
                    <a:pt x="33967" y="5082"/>
                  </a:cubicBezTo>
                  <a:lnTo>
                    <a:pt x="33948" y="5085"/>
                  </a:lnTo>
                  <a:cubicBezTo>
                    <a:pt x="33989" y="5060"/>
                    <a:pt x="34030" y="5034"/>
                    <a:pt x="34059" y="5016"/>
                  </a:cubicBezTo>
                  <a:close/>
                  <a:moveTo>
                    <a:pt x="15038" y="5045"/>
                  </a:moveTo>
                  <a:lnTo>
                    <a:pt x="15041" y="5048"/>
                  </a:lnTo>
                  <a:cubicBezTo>
                    <a:pt x="15032" y="5068"/>
                    <a:pt x="15023" y="5088"/>
                    <a:pt x="15014" y="5109"/>
                  </a:cubicBezTo>
                  <a:lnTo>
                    <a:pt x="15011" y="5106"/>
                  </a:lnTo>
                  <a:lnTo>
                    <a:pt x="15036" y="5045"/>
                  </a:lnTo>
                  <a:close/>
                  <a:moveTo>
                    <a:pt x="533" y="5172"/>
                  </a:moveTo>
                  <a:lnTo>
                    <a:pt x="562" y="5176"/>
                  </a:lnTo>
                  <a:cubicBezTo>
                    <a:pt x="562" y="5187"/>
                    <a:pt x="562" y="5198"/>
                    <a:pt x="562" y="5209"/>
                  </a:cubicBezTo>
                  <a:lnTo>
                    <a:pt x="534" y="5203"/>
                  </a:lnTo>
                  <a:lnTo>
                    <a:pt x="533" y="5172"/>
                  </a:lnTo>
                  <a:close/>
                  <a:moveTo>
                    <a:pt x="517" y="5209"/>
                  </a:moveTo>
                  <a:cubicBezTo>
                    <a:pt x="518" y="5257"/>
                    <a:pt x="520" y="5300"/>
                    <a:pt x="520" y="5312"/>
                  </a:cubicBezTo>
                  <a:cubicBezTo>
                    <a:pt x="511" y="5294"/>
                    <a:pt x="501" y="5274"/>
                    <a:pt x="480" y="5231"/>
                  </a:cubicBezTo>
                  <a:cubicBezTo>
                    <a:pt x="501" y="5219"/>
                    <a:pt x="506" y="5215"/>
                    <a:pt x="517" y="5209"/>
                  </a:cubicBezTo>
                  <a:close/>
                  <a:moveTo>
                    <a:pt x="14811" y="5543"/>
                  </a:moveTo>
                  <a:lnTo>
                    <a:pt x="14823" y="5553"/>
                  </a:lnTo>
                  <a:lnTo>
                    <a:pt x="14813" y="5572"/>
                  </a:lnTo>
                  <a:lnTo>
                    <a:pt x="14802" y="5563"/>
                  </a:lnTo>
                  <a:lnTo>
                    <a:pt x="14802" y="5562"/>
                  </a:lnTo>
                  <a:lnTo>
                    <a:pt x="14811" y="5543"/>
                  </a:lnTo>
                  <a:close/>
                  <a:moveTo>
                    <a:pt x="32210" y="5615"/>
                  </a:moveTo>
                  <a:lnTo>
                    <a:pt x="32214" y="5630"/>
                  </a:lnTo>
                  <a:lnTo>
                    <a:pt x="32195" y="5640"/>
                  </a:lnTo>
                  <a:lnTo>
                    <a:pt x="32191" y="5625"/>
                  </a:lnTo>
                  <a:lnTo>
                    <a:pt x="32210" y="5615"/>
                  </a:lnTo>
                  <a:close/>
                  <a:moveTo>
                    <a:pt x="543" y="5740"/>
                  </a:moveTo>
                  <a:lnTo>
                    <a:pt x="558" y="5741"/>
                  </a:lnTo>
                  <a:lnTo>
                    <a:pt x="559" y="5763"/>
                  </a:lnTo>
                  <a:lnTo>
                    <a:pt x="559" y="5763"/>
                  </a:lnTo>
                  <a:lnTo>
                    <a:pt x="545" y="5760"/>
                  </a:lnTo>
                  <a:lnTo>
                    <a:pt x="543" y="5740"/>
                  </a:lnTo>
                  <a:close/>
                  <a:moveTo>
                    <a:pt x="170" y="5909"/>
                  </a:moveTo>
                  <a:cubicBezTo>
                    <a:pt x="171" y="5910"/>
                    <a:pt x="172" y="5910"/>
                    <a:pt x="173" y="5910"/>
                  </a:cubicBezTo>
                  <a:cubicBezTo>
                    <a:pt x="174" y="5910"/>
                    <a:pt x="175" y="5910"/>
                    <a:pt x="175" y="5911"/>
                  </a:cubicBezTo>
                  <a:lnTo>
                    <a:pt x="180" y="5974"/>
                  </a:lnTo>
                  <a:lnTo>
                    <a:pt x="175" y="5974"/>
                  </a:lnTo>
                  <a:lnTo>
                    <a:pt x="170" y="5909"/>
                  </a:lnTo>
                  <a:close/>
                  <a:moveTo>
                    <a:pt x="621" y="6036"/>
                  </a:moveTo>
                  <a:cubicBezTo>
                    <a:pt x="622" y="6039"/>
                    <a:pt x="624" y="6044"/>
                    <a:pt x="624" y="6045"/>
                  </a:cubicBezTo>
                  <a:lnTo>
                    <a:pt x="624" y="6045"/>
                  </a:lnTo>
                  <a:cubicBezTo>
                    <a:pt x="621" y="6064"/>
                    <a:pt x="620" y="6081"/>
                    <a:pt x="618" y="6097"/>
                  </a:cubicBezTo>
                  <a:lnTo>
                    <a:pt x="612" y="6077"/>
                  </a:lnTo>
                  <a:lnTo>
                    <a:pt x="621" y="6036"/>
                  </a:lnTo>
                  <a:close/>
                  <a:moveTo>
                    <a:pt x="31399" y="6175"/>
                  </a:moveTo>
                  <a:lnTo>
                    <a:pt x="31404" y="6189"/>
                  </a:lnTo>
                  <a:lnTo>
                    <a:pt x="31385" y="6199"/>
                  </a:lnTo>
                  <a:lnTo>
                    <a:pt x="31382" y="6186"/>
                  </a:lnTo>
                  <a:lnTo>
                    <a:pt x="31399" y="6175"/>
                  </a:lnTo>
                  <a:close/>
                  <a:moveTo>
                    <a:pt x="461" y="6072"/>
                  </a:moveTo>
                  <a:lnTo>
                    <a:pt x="461" y="6072"/>
                  </a:lnTo>
                  <a:cubicBezTo>
                    <a:pt x="468" y="6119"/>
                    <a:pt x="477" y="6165"/>
                    <a:pt x="483" y="6205"/>
                  </a:cubicBezTo>
                  <a:cubicBezTo>
                    <a:pt x="481" y="6209"/>
                    <a:pt x="479" y="6211"/>
                    <a:pt x="477" y="6211"/>
                  </a:cubicBezTo>
                  <a:cubicBezTo>
                    <a:pt x="468" y="6211"/>
                    <a:pt x="461" y="6168"/>
                    <a:pt x="461" y="6072"/>
                  </a:cubicBezTo>
                  <a:close/>
                  <a:moveTo>
                    <a:pt x="31036" y="6186"/>
                  </a:moveTo>
                  <a:cubicBezTo>
                    <a:pt x="31036" y="6187"/>
                    <a:pt x="31037" y="6189"/>
                    <a:pt x="31036" y="6192"/>
                  </a:cubicBezTo>
                  <a:lnTo>
                    <a:pt x="30982" y="6222"/>
                  </a:lnTo>
                  <a:cubicBezTo>
                    <a:pt x="30982" y="6221"/>
                    <a:pt x="30980" y="6220"/>
                    <a:pt x="30980" y="6217"/>
                  </a:cubicBezTo>
                  <a:lnTo>
                    <a:pt x="31036" y="6186"/>
                  </a:lnTo>
                  <a:close/>
                  <a:moveTo>
                    <a:pt x="31754" y="6243"/>
                  </a:moveTo>
                  <a:lnTo>
                    <a:pt x="31764" y="6280"/>
                  </a:lnTo>
                  <a:lnTo>
                    <a:pt x="31764" y="6281"/>
                  </a:lnTo>
                  <a:lnTo>
                    <a:pt x="31736" y="6297"/>
                  </a:lnTo>
                  <a:lnTo>
                    <a:pt x="31705" y="6271"/>
                  </a:lnTo>
                  <a:lnTo>
                    <a:pt x="31754" y="6243"/>
                  </a:lnTo>
                  <a:close/>
                  <a:moveTo>
                    <a:pt x="14791" y="3528"/>
                  </a:moveTo>
                  <a:cubicBezTo>
                    <a:pt x="14820" y="3528"/>
                    <a:pt x="14845" y="3539"/>
                    <a:pt x="14854" y="3576"/>
                  </a:cubicBezTo>
                  <a:cubicBezTo>
                    <a:pt x="14864" y="3629"/>
                    <a:pt x="14877" y="3683"/>
                    <a:pt x="14850" y="3732"/>
                  </a:cubicBezTo>
                  <a:cubicBezTo>
                    <a:pt x="14855" y="3743"/>
                    <a:pt x="14863" y="3755"/>
                    <a:pt x="14870" y="3774"/>
                  </a:cubicBezTo>
                  <a:cubicBezTo>
                    <a:pt x="14858" y="3804"/>
                    <a:pt x="14845" y="3836"/>
                    <a:pt x="14841" y="3846"/>
                  </a:cubicBezTo>
                  <a:cubicBezTo>
                    <a:pt x="14822" y="3954"/>
                    <a:pt x="14801" y="4041"/>
                    <a:pt x="14774" y="4138"/>
                  </a:cubicBezTo>
                  <a:cubicBezTo>
                    <a:pt x="14786" y="4144"/>
                    <a:pt x="14797" y="4149"/>
                    <a:pt x="14807" y="4157"/>
                  </a:cubicBezTo>
                  <a:cubicBezTo>
                    <a:pt x="14795" y="4192"/>
                    <a:pt x="14786" y="4217"/>
                    <a:pt x="14776" y="4250"/>
                  </a:cubicBezTo>
                  <a:cubicBezTo>
                    <a:pt x="14760" y="4251"/>
                    <a:pt x="14747" y="4251"/>
                    <a:pt x="14726" y="4252"/>
                  </a:cubicBezTo>
                  <a:cubicBezTo>
                    <a:pt x="14699" y="4375"/>
                    <a:pt x="14671" y="4492"/>
                    <a:pt x="14605" y="4582"/>
                  </a:cubicBezTo>
                  <a:cubicBezTo>
                    <a:pt x="14599" y="4591"/>
                    <a:pt x="14585" y="4628"/>
                    <a:pt x="14583" y="4636"/>
                  </a:cubicBezTo>
                  <a:cubicBezTo>
                    <a:pt x="14573" y="4728"/>
                    <a:pt x="14508" y="4819"/>
                    <a:pt x="14474" y="4916"/>
                  </a:cubicBezTo>
                  <a:cubicBezTo>
                    <a:pt x="14435" y="5022"/>
                    <a:pt x="14371" y="5138"/>
                    <a:pt x="14317" y="5250"/>
                  </a:cubicBezTo>
                  <a:cubicBezTo>
                    <a:pt x="14299" y="5288"/>
                    <a:pt x="14286" y="5328"/>
                    <a:pt x="14270" y="5366"/>
                  </a:cubicBezTo>
                  <a:cubicBezTo>
                    <a:pt x="14245" y="5394"/>
                    <a:pt x="14221" y="5421"/>
                    <a:pt x="14208" y="5437"/>
                  </a:cubicBezTo>
                  <a:cubicBezTo>
                    <a:pt x="14151" y="5566"/>
                    <a:pt x="14099" y="5687"/>
                    <a:pt x="14036" y="5806"/>
                  </a:cubicBezTo>
                  <a:cubicBezTo>
                    <a:pt x="13965" y="5943"/>
                    <a:pt x="13881" y="6077"/>
                    <a:pt x="13803" y="6212"/>
                  </a:cubicBezTo>
                  <a:lnTo>
                    <a:pt x="13725" y="6347"/>
                  </a:lnTo>
                  <a:lnTo>
                    <a:pt x="13725" y="6347"/>
                  </a:lnTo>
                  <a:cubicBezTo>
                    <a:pt x="13745" y="6241"/>
                    <a:pt x="13765" y="6134"/>
                    <a:pt x="13762" y="6039"/>
                  </a:cubicBezTo>
                  <a:cubicBezTo>
                    <a:pt x="13780" y="5990"/>
                    <a:pt x="13793" y="5952"/>
                    <a:pt x="13811" y="5902"/>
                  </a:cubicBezTo>
                  <a:cubicBezTo>
                    <a:pt x="13806" y="5844"/>
                    <a:pt x="13802" y="5794"/>
                    <a:pt x="13798" y="5738"/>
                  </a:cubicBezTo>
                  <a:cubicBezTo>
                    <a:pt x="13809" y="5731"/>
                    <a:pt x="13817" y="5727"/>
                    <a:pt x="13830" y="5719"/>
                  </a:cubicBezTo>
                  <a:cubicBezTo>
                    <a:pt x="13846" y="5649"/>
                    <a:pt x="13861" y="5565"/>
                    <a:pt x="13883" y="5494"/>
                  </a:cubicBezTo>
                  <a:cubicBezTo>
                    <a:pt x="13908" y="5419"/>
                    <a:pt x="13903" y="5359"/>
                    <a:pt x="13937" y="5268"/>
                  </a:cubicBezTo>
                  <a:cubicBezTo>
                    <a:pt x="13983" y="5143"/>
                    <a:pt x="14026" y="4978"/>
                    <a:pt x="14070" y="4832"/>
                  </a:cubicBezTo>
                  <a:cubicBezTo>
                    <a:pt x="14112" y="4689"/>
                    <a:pt x="14149" y="4545"/>
                    <a:pt x="14198" y="4403"/>
                  </a:cubicBezTo>
                  <a:cubicBezTo>
                    <a:pt x="14246" y="4338"/>
                    <a:pt x="14298" y="4217"/>
                    <a:pt x="14324" y="4139"/>
                  </a:cubicBezTo>
                  <a:cubicBezTo>
                    <a:pt x="14346" y="4077"/>
                    <a:pt x="14374" y="4046"/>
                    <a:pt x="14390" y="4001"/>
                  </a:cubicBezTo>
                  <a:cubicBezTo>
                    <a:pt x="14410" y="3948"/>
                    <a:pt x="14446" y="3904"/>
                    <a:pt x="14470" y="3845"/>
                  </a:cubicBezTo>
                  <a:cubicBezTo>
                    <a:pt x="14492" y="3798"/>
                    <a:pt x="14539" y="3735"/>
                    <a:pt x="14574" y="3685"/>
                  </a:cubicBezTo>
                  <a:lnTo>
                    <a:pt x="14598" y="3652"/>
                  </a:lnTo>
                  <a:lnTo>
                    <a:pt x="14611" y="3635"/>
                  </a:lnTo>
                  <a:cubicBezTo>
                    <a:pt x="14621" y="3624"/>
                    <a:pt x="14629" y="3611"/>
                    <a:pt x="14639" y="3593"/>
                  </a:cubicBezTo>
                  <a:cubicBezTo>
                    <a:pt x="14650" y="3568"/>
                    <a:pt x="14687" y="3539"/>
                    <a:pt x="14705" y="3539"/>
                  </a:cubicBezTo>
                  <a:cubicBezTo>
                    <a:pt x="14708" y="3539"/>
                    <a:pt x="14711" y="3540"/>
                    <a:pt x="14713" y="3542"/>
                  </a:cubicBezTo>
                  <a:cubicBezTo>
                    <a:pt x="14737" y="3536"/>
                    <a:pt x="14765" y="3528"/>
                    <a:pt x="14791" y="3528"/>
                  </a:cubicBezTo>
                  <a:close/>
                  <a:moveTo>
                    <a:pt x="581" y="6289"/>
                  </a:moveTo>
                  <a:cubicBezTo>
                    <a:pt x="586" y="6321"/>
                    <a:pt x="589" y="6349"/>
                    <a:pt x="595" y="6393"/>
                  </a:cubicBezTo>
                  <a:cubicBezTo>
                    <a:pt x="579" y="6390"/>
                    <a:pt x="564" y="6389"/>
                    <a:pt x="542" y="6386"/>
                  </a:cubicBezTo>
                  <a:cubicBezTo>
                    <a:pt x="559" y="6345"/>
                    <a:pt x="570" y="6318"/>
                    <a:pt x="581" y="6289"/>
                  </a:cubicBezTo>
                  <a:close/>
                  <a:moveTo>
                    <a:pt x="30874" y="6370"/>
                  </a:moveTo>
                  <a:lnTo>
                    <a:pt x="30877" y="6384"/>
                  </a:lnTo>
                  <a:lnTo>
                    <a:pt x="30859" y="6395"/>
                  </a:lnTo>
                  <a:lnTo>
                    <a:pt x="30855" y="6380"/>
                  </a:lnTo>
                  <a:lnTo>
                    <a:pt x="30874" y="6370"/>
                  </a:lnTo>
                  <a:close/>
                  <a:moveTo>
                    <a:pt x="317" y="6434"/>
                  </a:moveTo>
                  <a:lnTo>
                    <a:pt x="324" y="6499"/>
                  </a:lnTo>
                  <a:lnTo>
                    <a:pt x="320" y="6498"/>
                  </a:lnTo>
                  <a:cubicBezTo>
                    <a:pt x="317" y="6475"/>
                    <a:pt x="315" y="6455"/>
                    <a:pt x="312" y="6434"/>
                  </a:cubicBezTo>
                  <a:close/>
                  <a:moveTo>
                    <a:pt x="30427" y="6543"/>
                  </a:moveTo>
                  <a:lnTo>
                    <a:pt x="30428" y="6548"/>
                  </a:lnTo>
                  <a:lnTo>
                    <a:pt x="30372" y="6580"/>
                  </a:lnTo>
                  <a:lnTo>
                    <a:pt x="30371" y="6574"/>
                  </a:lnTo>
                  <a:lnTo>
                    <a:pt x="30427" y="6543"/>
                  </a:lnTo>
                  <a:close/>
                  <a:moveTo>
                    <a:pt x="30549" y="6553"/>
                  </a:moveTo>
                  <a:lnTo>
                    <a:pt x="30555" y="6558"/>
                  </a:lnTo>
                  <a:lnTo>
                    <a:pt x="30464" y="6617"/>
                  </a:lnTo>
                  <a:lnTo>
                    <a:pt x="30456" y="6606"/>
                  </a:lnTo>
                  <a:lnTo>
                    <a:pt x="30549" y="6553"/>
                  </a:lnTo>
                  <a:close/>
                  <a:moveTo>
                    <a:pt x="30292" y="6598"/>
                  </a:moveTo>
                  <a:cubicBezTo>
                    <a:pt x="30293" y="6602"/>
                    <a:pt x="30294" y="6608"/>
                    <a:pt x="30296" y="6612"/>
                  </a:cubicBezTo>
                  <a:lnTo>
                    <a:pt x="30278" y="6623"/>
                  </a:lnTo>
                  <a:lnTo>
                    <a:pt x="30274" y="6608"/>
                  </a:lnTo>
                  <a:lnTo>
                    <a:pt x="30292" y="6598"/>
                  </a:lnTo>
                  <a:close/>
                  <a:moveTo>
                    <a:pt x="13702" y="6626"/>
                  </a:moveTo>
                  <a:lnTo>
                    <a:pt x="13718" y="6643"/>
                  </a:lnTo>
                  <a:cubicBezTo>
                    <a:pt x="13714" y="6652"/>
                    <a:pt x="13709" y="6661"/>
                    <a:pt x="13703" y="6670"/>
                  </a:cubicBezTo>
                  <a:lnTo>
                    <a:pt x="13687" y="6672"/>
                  </a:lnTo>
                  <a:lnTo>
                    <a:pt x="13687" y="6672"/>
                  </a:lnTo>
                  <a:cubicBezTo>
                    <a:pt x="13686" y="6666"/>
                    <a:pt x="13686" y="6659"/>
                    <a:pt x="13686" y="6653"/>
                  </a:cubicBezTo>
                  <a:lnTo>
                    <a:pt x="13686" y="6653"/>
                  </a:lnTo>
                  <a:lnTo>
                    <a:pt x="13702" y="6626"/>
                  </a:lnTo>
                  <a:close/>
                  <a:moveTo>
                    <a:pt x="223" y="6673"/>
                  </a:moveTo>
                  <a:lnTo>
                    <a:pt x="223" y="6673"/>
                  </a:lnTo>
                  <a:cubicBezTo>
                    <a:pt x="224" y="6674"/>
                    <a:pt x="225" y="6674"/>
                    <a:pt x="228" y="6674"/>
                  </a:cubicBezTo>
                  <a:lnTo>
                    <a:pt x="234" y="6737"/>
                  </a:lnTo>
                  <a:lnTo>
                    <a:pt x="230" y="6737"/>
                  </a:lnTo>
                  <a:lnTo>
                    <a:pt x="223" y="6673"/>
                  </a:lnTo>
                  <a:close/>
                  <a:moveTo>
                    <a:pt x="621" y="6671"/>
                  </a:moveTo>
                  <a:cubicBezTo>
                    <a:pt x="645" y="6674"/>
                    <a:pt x="664" y="6677"/>
                    <a:pt x="682" y="6679"/>
                  </a:cubicBezTo>
                  <a:cubicBezTo>
                    <a:pt x="683" y="6690"/>
                    <a:pt x="684" y="6701"/>
                    <a:pt x="686" y="6712"/>
                  </a:cubicBezTo>
                  <a:cubicBezTo>
                    <a:pt x="674" y="6718"/>
                    <a:pt x="661" y="6724"/>
                    <a:pt x="648" y="6731"/>
                  </a:cubicBezTo>
                  <a:cubicBezTo>
                    <a:pt x="649" y="6764"/>
                    <a:pt x="651" y="6799"/>
                    <a:pt x="652" y="6873"/>
                  </a:cubicBezTo>
                  <a:cubicBezTo>
                    <a:pt x="639" y="6790"/>
                    <a:pt x="632" y="6742"/>
                    <a:pt x="621" y="6671"/>
                  </a:cubicBezTo>
                  <a:close/>
                  <a:moveTo>
                    <a:pt x="29813" y="6936"/>
                  </a:moveTo>
                  <a:lnTo>
                    <a:pt x="29822" y="6945"/>
                  </a:lnTo>
                  <a:lnTo>
                    <a:pt x="29731" y="6998"/>
                  </a:lnTo>
                  <a:cubicBezTo>
                    <a:pt x="29728" y="6996"/>
                    <a:pt x="29727" y="6995"/>
                    <a:pt x="29725" y="6993"/>
                  </a:cubicBezTo>
                  <a:lnTo>
                    <a:pt x="29813" y="6936"/>
                  </a:lnTo>
                  <a:close/>
                  <a:moveTo>
                    <a:pt x="682" y="7095"/>
                  </a:moveTo>
                  <a:cubicBezTo>
                    <a:pt x="684" y="7115"/>
                    <a:pt x="687" y="7136"/>
                    <a:pt x="690" y="7157"/>
                  </a:cubicBezTo>
                  <a:lnTo>
                    <a:pt x="686" y="7157"/>
                  </a:lnTo>
                  <a:lnTo>
                    <a:pt x="677" y="7095"/>
                  </a:lnTo>
                  <a:close/>
                  <a:moveTo>
                    <a:pt x="13808" y="7257"/>
                  </a:moveTo>
                  <a:lnTo>
                    <a:pt x="13811" y="7261"/>
                  </a:lnTo>
                  <a:lnTo>
                    <a:pt x="13776" y="7314"/>
                  </a:lnTo>
                  <a:lnTo>
                    <a:pt x="13773" y="7310"/>
                  </a:lnTo>
                  <a:lnTo>
                    <a:pt x="13808" y="7257"/>
                  </a:lnTo>
                  <a:close/>
                  <a:moveTo>
                    <a:pt x="28653" y="7620"/>
                  </a:moveTo>
                  <a:lnTo>
                    <a:pt x="28657" y="7633"/>
                  </a:lnTo>
                  <a:lnTo>
                    <a:pt x="28639" y="7644"/>
                  </a:lnTo>
                  <a:cubicBezTo>
                    <a:pt x="28636" y="7641"/>
                    <a:pt x="28635" y="7635"/>
                    <a:pt x="28635" y="7630"/>
                  </a:cubicBezTo>
                  <a:lnTo>
                    <a:pt x="28653" y="7620"/>
                  </a:lnTo>
                  <a:close/>
                  <a:moveTo>
                    <a:pt x="867" y="7554"/>
                  </a:moveTo>
                  <a:cubicBezTo>
                    <a:pt x="866" y="7569"/>
                    <a:pt x="866" y="7584"/>
                    <a:pt x="867" y="7601"/>
                  </a:cubicBezTo>
                  <a:lnTo>
                    <a:pt x="867" y="7652"/>
                  </a:lnTo>
                  <a:lnTo>
                    <a:pt x="858" y="7633"/>
                  </a:lnTo>
                  <a:lnTo>
                    <a:pt x="863" y="7591"/>
                  </a:lnTo>
                  <a:cubicBezTo>
                    <a:pt x="864" y="7595"/>
                    <a:pt x="865" y="7600"/>
                    <a:pt x="865" y="7601"/>
                  </a:cubicBezTo>
                  <a:cubicBezTo>
                    <a:pt x="865" y="7584"/>
                    <a:pt x="866" y="7569"/>
                    <a:pt x="867" y="7554"/>
                  </a:cubicBezTo>
                  <a:close/>
                  <a:moveTo>
                    <a:pt x="28711" y="7741"/>
                  </a:moveTo>
                  <a:lnTo>
                    <a:pt x="28713" y="7745"/>
                  </a:lnTo>
                  <a:lnTo>
                    <a:pt x="28658" y="7778"/>
                  </a:lnTo>
                  <a:lnTo>
                    <a:pt x="28657" y="7778"/>
                  </a:lnTo>
                  <a:lnTo>
                    <a:pt x="28657" y="7772"/>
                  </a:lnTo>
                  <a:lnTo>
                    <a:pt x="28711" y="7741"/>
                  </a:lnTo>
                  <a:close/>
                  <a:moveTo>
                    <a:pt x="28291" y="7851"/>
                  </a:moveTo>
                  <a:lnTo>
                    <a:pt x="28292" y="7856"/>
                  </a:lnTo>
                  <a:lnTo>
                    <a:pt x="28236" y="7888"/>
                  </a:lnTo>
                  <a:lnTo>
                    <a:pt x="28235" y="7883"/>
                  </a:lnTo>
                  <a:lnTo>
                    <a:pt x="28291" y="7851"/>
                  </a:lnTo>
                  <a:close/>
                  <a:moveTo>
                    <a:pt x="28288" y="7913"/>
                  </a:moveTo>
                  <a:lnTo>
                    <a:pt x="28292" y="7928"/>
                  </a:lnTo>
                  <a:lnTo>
                    <a:pt x="28274" y="7938"/>
                  </a:lnTo>
                  <a:lnTo>
                    <a:pt x="28270" y="7925"/>
                  </a:lnTo>
                  <a:lnTo>
                    <a:pt x="28288" y="7913"/>
                  </a:lnTo>
                  <a:close/>
                  <a:moveTo>
                    <a:pt x="473" y="7947"/>
                  </a:moveTo>
                  <a:cubicBezTo>
                    <a:pt x="477" y="7964"/>
                    <a:pt x="480" y="7984"/>
                    <a:pt x="484" y="8001"/>
                  </a:cubicBezTo>
                  <a:lnTo>
                    <a:pt x="459" y="8000"/>
                  </a:lnTo>
                  <a:lnTo>
                    <a:pt x="459" y="8001"/>
                  </a:lnTo>
                  <a:cubicBezTo>
                    <a:pt x="456" y="7989"/>
                    <a:pt x="455" y="7979"/>
                    <a:pt x="452" y="7969"/>
                  </a:cubicBezTo>
                  <a:lnTo>
                    <a:pt x="473" y="7947"/>
                  </a:lnTo>
                  <a:close/>
                  <a:moveTo>
                    <a:pt x="890" y="7911"/>
                  </a:moveTo>
                  <a:lnTo>
                    <a:pt x="910" y="8013"/>
                  </a:lnTo>
                  <a:lnTo>
                    <a:pt x="902" y="8017"/>
                  </a:lnTo>
                  <a:lnTo>
                    <a:pt x="879" y="7914"/>
                  </a:lnTo>
                  <a:lnTo>
                    <a:pt x="890" y="7911"/>
                  </a:lnTo>
                  <a:close/>
                  <a:moveTo>
                    <a:pt x="28326" y="8178"/>
                  </a:moveTo>
                  <a:lnTo>
                    <a:pt x="28329" y="8182"/>
                  </a:lnTo>
                  <a:lnTo>
                    <a:pt x="28273" y="8214"/>
                  </a:lnTo>
                  <a:lnTo>
                    <a:pt x="28272" y="8210"/>
                  </a:lnTo>
                  <a:lnTo>
                    <a:pt x="28326" y="8178"/>
                  </a:lnTo>
                  <a:close/>
                  <a:moveTo>
                    <a:pt x="27567" y="8316"/>
                  </a:moveTo>
                  <a:lnTo>
                    <a:pt x="27571" y="8331"/>
                  </a:lnTo>
                  <a:cubicBezTo>
                    <a:pt x="27565" y="8334"/>
                    <a:pt x="27559" y="8337"/>
                    <a:pt x="27554" y="8341"/>
                  </a:cubicBezTo>
                  <a:lnTo>
                    <a:pt x="27549" y="8326"/>
                  </a:lnTo>
                  <a:cubicBezTo>
                    <a:pt x="27555" y="8323"/>
                    <a:pt x="27561" y="8319"/>
                    <a:pt x="27567" y="8316"/>
                  </a:cubicBezTo>
                  <a:close/>
                  <a:moveTo>
                    <a:pt x="27205" y="8410"/>
                  </a:moveTo>
                  <a:lnTo>
                    <a:pt x="27211" y="8423"/>
                  </a:lnTo>
                  <a:lnTo>
                    <a:pt x="27192" y="8435"/>
                  </a:lnTo>
                  <a:lnTo>
                    <a:pt x="27187" y="8420"/>
                  </a:lnTo>
                  <a:lnTo>
                    <a:pt x="27205" y="8410"/>
                  </a:lnTo>
                  <a:close/>
                  <a:moveTo>
                    <a:pt x="1005" y="8357"/>
                  </a:moveTo>
                  <a:lnTo>
                    <a:pt x="1005" y="8357"/>
                  </a:lnTo>
                  <a:cubicBezTo>
                    <a:pt x="1010" y="8410"/>
                    <a:pt x="1016" y="8462"/>
                    <a:pt x="1020" y="8519"/>
                  </a:cubicBezTo>
                  <a:cubicBezTo>
                    <a:pt x="973" y="8412"/>
                    <a:pt x="992" y="8381"/>
                    <a:pt x="1005" y="8357"/>
                  </a:cubicBezTo>
                  <a:close/>
                  <a:moveTo>
                    <a:pt x="12728" y="8623"/>
                  </a:moveTo>
                  <a:lnTo>
                    <a:pt x="12746" y="8646"/>
                  </a:lnTo>
                  <a:lnTo>
                    <a:pt x="12725" y="8671"/>
                  </a:lnTo>
                  <a:lnTo>
                    <a:pt x="12707" y="8647"/>
                  </a:lnTo>
                  <a:lnTo>
                    <a:pt x="12728" y="8623"/>
                  </a:lnTo>
                  <a:close/>
                  <a:moveTo>
                    <a:pt x="970" y="8543"/>
                  </a:moveTo>
                  <a:cubicBezTo>
                    <a:pt x="984" y="8543"/>
                    <a:pt x="1028" y="8630"/>
                    <a:pt x="1073" y="8660"/>
                  </a:cubicBezTo>
                  <a:cubicBezTo>
                    <a:pt x="1066" y="8672"/>
                    <a:pt x="1059" y="8677"/>
                    <a:pt x="1051" y="8677"/>
                  </a:cubicBezTo>
                  <a:cubicBezTo>
                    <a:pt x="1027" y="8677"/>
                    <a:pt x="998" y="8635"/>
                    <a:pt x="971" y="8599"/>
                  </a:cubicBezTo>
                  <a:lnTo>
                    <a:pt x="971" y="8599"/>
                  </a:lnTo>
                  <a:cubicBezTo>
                    <a:pt x="964" y="8558"/>
                    <a:pt x="965" y="8543"/>
                    <a:pt x="970" y="8543"/>
                  </a:cubicBezTo>
                  <a:close/>
                  <a:moveTo>
                    <a:pt x="960" y="8645"/>
                  </a:moveTo>
                  <a:cubicBezTo>
                    <a:pt x="986" y="8702"/>
                    <a:pt x="974" y="8685"/>
                    <a:pt x="966" y="8690"/>
                  </a:cubicBezTo>
                  <a:lnTo>
                    <a:pt x="966" y="8690"/>
                  </a:lnTo>
                  <a:cubicBezTo>
                    <a:pt x="961" y="8667"/>
                    <a:pt x="959" y="8653"/>
                    <a:pt x="960" y="8645"/>
                  </a:cubicBezTo>
                  <a:close/>
                  <a:moveTo>
                    <a:pt x="708" y="8637"/>
                  </a:moveTo>
                  <a:lnTo>
                    <a:pt x="723" y="8699"/>
                  </a:lnTo>
                  <a:lnTo>
                    <a:pt x="718" y="8700"/>
                  </a:lnTo>
                  <a:lnTo>
                    <a:pt x="704" y="8637"/>
                  </a:lnTo>
                  <a:close/>
                  <a:moveTo>
                    <a:pt x="823" y="8718"/>
                  </a:moveTo>
                  <a:lnTo>
                    <a:pt x="829" y="8738"/>
                  </a:lnTo>
                  <a:cubicBezTo>
                    <a:pt x="826" y="8738"/>
                    <a:pt x="823" y="8737"/>
                    <a:pt x="821" y="8737"/>
                  </a:cubicBezTo>
                  <a:cubicBezTo>
                    <a:pt x="818" y="8737"/>
                    <a:pt x="815" y="8738"/>
                    <a:pt x="812" y="8738"/>
                  </a:cubicBezTo>
                  <a:cubicBezTo>
                    <a:pt x="811" y="8731"/>
                    <a:pt x="810" y="8725"/>
                    <a:pt x="808" y="8718"/>
                  </a:cubicBezTo>
                  <a:close/>
                  <a:moveTo>
                    <a:pt x="963" y="8685"/>
                  </a:moveTo>
                  <a:lnTo>
                    <a:pt x="966" y="8696"/>
                  </a:lnTo>
                  <a:lnTo>
                    <a:pt x="966" y="8696"/>
                  </a:lnTo>
                  <a:cubicBezTo>
                    <a:pt x="969" y="8739"/>
                    <a:pt x="962" y="8745"/>
                    <a:pt x="954" y="8748"/>
                  </a:cubicBezTo>
                  <a:lnTo>
                    <a:pt x="954" y="8748"/>
                  </a:lnTo>
                  <a:lnTo>
                    <a:pt x="940" y="8710"/>
                  </a:lnTo>
                  <a:lnTo>
                    <a:pt x="963" y="8685"/>
                  </a:lnTo>
                  <a:close/>
                  <a:moveTo>
                    <a:pt x="13072" y="8816"/>
                  </a:moveTo>
                  <a:lnTo>
                    <a:pt x="13072" y="8816"/>
                  </a:lnTo>
                  <a:cubicBezTo>
                    <a:pt x="13084" y="8818"/>
                    <a:pt x="13094" y="8821"/>
                    <a:pt x="13116" y="8824"/>
                  </a:cubicBezTo>
                  <a:cubicBezTo>
                    <a:pt x="13103" y="8885"/>
                    <a:pt x="13097" y="8913"/>
                    <a:pt x="13088" y="8956"/>
                  </a:cubicBezTo>
                  <a:cubicBezTo>
                    <a:pt x="13081" y="8893"/>
                    <a:pt x="13078" y="8865"/>
                    <a:pt x="13072" y="8816"/>
                  </a:cubicBezTo>
                  <a:close/>
                  <a:moveTo>
                    <a:pt x="13087" y="9016"/>
                  </a:moveTo>
                  <a:lnTo>
                    <a:pt x="13102" y="9019"/>
                  </a:lnTo>
                  <a:lnTo>
                    <a:pt x="13103" y="9041"/>
                  </a:lnTo>
                  <a:lnTo>
                    <a:pt x="13088" y="9038"/>
                  </a:lnTo>
                  <a:lnTo>
                    <a:pt x="13087" y="9016"/>
                  </a:lnTo>
                  <a:close/>
                  <a:moveTo>
                    <a:pt x="13262" y="9043"/>
                  </a:moveTo>
                  <a:lnTo>
                    <a:pt x="13277" y="9046"/>
                  </a:lnTo>
                  <a:lnTo>
                    <a:pt x="13278" y="9066"/>
                  </a:lnTo>
                  <a:lnTo>
                    <a:pt x="13264" y="9065"/>
                  </a:lnTo>
                  <a:lnTo>
                    <a:pt x="13262" y="9043"/>
                  </a:lnTo>
                  <a:close/>
                  <a:moveTo>
                    <a:pt x="26433" y="9043"/>
                  </a:moveTo>
                  <a:lnTo>
                    <a:pt x="26440" y="9052"/>
                  </a:lnTo>
                  <a:cubicBezTo>
                    <a:pt x="26409" y="9071"/>
                    <a:pt x="26378" y="9088"/>
                    <a:pt x="26349" y="9106"/>
                  </a:cubicBezTo>
                  <a:lnTo>
                    <a:pt x="26343" y="9100"/>
                  </a:lnTo>
                  <a:lnTo>
                    <a:pt x="26433" y="9043"/>
                  </a:lnTo>
                  <a:close/>
                  <a:moveTo>
                    <a:pt x="26266" y="9080"/>
                  </a:moveTo>
                  <a:cubicBezTo>
                    <a:pt x="26266" y="9081"/>
                    <a:pt x="26266" y="9083"/>
                    <a:pt x="26266" y="9084"/>
                  </a:cubicBezTo>
                  <a:lnTo>
                    <a:pt x="26212" y="9116"/>
                  </a:lnTo>
                  <a:lnTo>
                    <a:pt x="26210" y="9112"/>
                  </a:lnTo>
                  <a:lnTo>
                    <a:pt x="26266" y="9080"/>
                  </a:lnTo>
                  <a:close/>
                  <a:moveTo>
                    <a:pt x="12301" y="9078"/>
                  </a:moveTo>
                  <a:lnTo>
                    <a:pt x="12273" y="9124"/>
                  </a:lnTo>
                  <a:lnTo>
                    <a:pt x="12273" y="9124"/>
                  </a:lnTo>
                  <a:cubicBezTo>
                    <a:pt x="12271" y="9116"/>
                    <a:pt x="12278" y="9104"/>
                    <a:pt x="12285" y="9090"/>
                  </a:cubicBezTo>
                  <a:lnTo>
                    <a:pt x="12301" y="9078"/>
                  </a:lnTo>
                  <a:close/>
                  <a:moveTo>
                    <a:pt x="26068" y="9140"/>
                  </a:moveTo>
                  <a:lnTo>
                    <a:pt x="26072" y="9155"/>
                  </a:lnTo>
                  <a:lnTo>
                    <a:pt x="26053" y="9165"/>
                  </a:lnTo>
                  <a:lnTo>
                    <a:pt x="26049" y="9150"/>
                  </a:lnTo>
                  <a:lnTo>
                    <a:pt x="26068" y="9140"/>
                  </a:lnTo>
                  <a:close/>
                  <a:moveTo>
                    <a:pt x="12262" y="9134"/>
                  </a:moveTo>
                  <a:lnTo>
                    <a:pt x="12262" y="9134"/>
                  </a:lnTo>
                  <a:cubicBezTo>
                    <a:pt x="12265" y="9142"/>
                    <a:pt x="12258" y="9155"/>
                    <a:pt x="12250" y="9168"/>
                  </a:cubicBezTo>
                  <a:lnTo>
                    <a:pt x="12235" y="9180"/>
                  </a:lnTo>
                  <a:lnTo>
                    <a:pt x="12262" y="9134"/>
                  </a:lnTo>
                  <a:close/>
                  <a:moveTo>
                    <a:pt x="12254" y="9253"/>
                  </a:moveTo>
                  <a:lnTo>
                    <a:pt x="12263" y="9265"/>
                  </a:lnTo>
                  <a:lnTo>
                    <a:pt x="12248" y="9281"/>
                  </a:lnTo>
                  <a:lnTo>
                    <a:pt x="12240" y="9269"/>
                  </a:lnTo>
                  <a:lnTo>
                    <a:pt x="12254" y="9253"/>
                  </a:lnTo>
                  <a:close/>
                  <a:moveTo>
                    <a:pt x="745" y="9143"/>
                  </a:moveTo>
                  <a:cubicBezTo>
                    <a:pt x="762" y="9197"/>
                    <a:pt x="777" y="9253"/>
                    <a:pt x="799" y="9308"/>
                  </a:cubicBezTo>
                  <a:lnTo>
                    <a:pt x="786" y="9311"/>
                  </a:lnTo>
                  <a:cubicBezTo>
                    <a:pt x="767" y="9256"/>
                    <a:pt x="754" y="9200"/>
                    <a:pt x="737" y="9146"/>
                  </a:cubicBezTo>
                  <a:lnTo>
                    <a:pt x="745" y="9143"/>
                  </a:lnTo>
                  <a:close/>
                  <a:moveTo>
                    <a:pt x="11582" y="9341"/>
                  </a:moveTo>
                  <a:lnTo>
                    <a:pt x="11585" y="9346"/>
                  </a:lnTo>
                  <a:lnTo>
                    <a:pt x="11542" y="9391"/>
                  </a:lnTo>
                  <a:lnTo>
                    <a:pt x="11539" y="9387"/>
                  </a:lnTo>
                  <a:lnTo>
                    <a:pt x="11582" y="9341"/>
                  </a:lnTo>
                  <a:close/>
                  <a:moveTo>
                    <a:pt x="25709" y="9449"/>
                  </a:moveTo>
                  <a:lnTo>
                    <a:pt x="25713" y="9462"/>
                  </a:lnTo>
                  <a:lnTo>
                    <a:pt x="25694" y="9474"/>
                  </a:lnTo>
                  <a:lnTo>
                    <a:pt x="25690" y="9459"/>
                  </a:lnTo>
                  <a:lnTo>
                    <a:pt x="25709" y="9449"/>
                  </a:lnTo>
                  <a:close/>
                  <a:moveTo>
                    <a:pt x="12178" y="9471"/>
                  </a:moveTo>
                  <a:lnTo>
                    <a:pt x="12207" y="9474"/>
                  </a:lnTo>
                  <a:lnTo>
                    <a:pt x="12170" y="9517"/>
                  </a:lnTo>
                  <a:lnTo>
                    <a:pt x="12156" y="9496"/>
                  </a:lnTo>
                  <a:lnTo>
                    <a:pt x="12157" y="9496"/>
                  </a:lnTo>
                  <a:lnTo>
                    <a:pt x="12178" y="9471"/>
                  </a:lnTo>
                  <a:close/>
                  <a:moveTo>
                    <a:pt x="25532" y="9483"/>
                  </a:moveTo>
                  <a:cubicBezTo>
                    <a:pt x="25541" y="9490"/>
                    <a:pt x="25547" y="9496"/>
                    <a:pt x="25560" y="9509"/>
                  </a:cubicBezTo>
                  <a:cubicBezTo>
                    <a:pt x="25512" y="9525"/>
                    <a:pt x="25482" y="9535"/>
                    <a:pt x="25451" y="9545"/>
                  </a:cubicBezTo>
                  <a:lnTo>
                    <a:pt x="25451" y="9545"/>
                  </a:lnTo>
                  <a:cubicBezTo>
                    <a:pt x="25468" y="9524"/>
                    <a:pt x="25496" y="9507"/>
                    <a:pt x="25532" y="9483"/>
                  </a:cubicBezTo>
                  <a:close/>
                  <a:moveTo>
                    <a:pt x="25428" y="9561"/>
                  </a:moveTo>
                  <a:cubicBezTo>
                    <a:pt x="25428" y="9570"/>
                    <a:pt x="25419" y="9578"/>
                    <a:pt x="25410" y="9587"/>
                  </a:cubicBezTo>
                  <a:cubicBezTo>
                    <a:pt x="25404" y="9589"/>
                    <a:pt x="25397" y="9592"/>
                    <a:pt x="25391" y="9593"/>
                  </a:cubicBezTo>
                  <a:lnTo>
                    <a:pt x="25428" y="9561"/>
                  </a:lnTo>
                  <a:close/>
                  <a:moveTo>
                    <a:pt x="25306" y="9617"/>
                  </a:moveTo>
                  <a:lnTo>
                    <a:pt x="25310" y="9630"/>
                  </a:lnTo>
                  <a:lnTo>
                    <a:pt x="25291" y="9640"/>
                  </a:lnTo>
                  <a:lnTo>
                    <a:pt x="25286" y="9627"/>
                  </a:lnTo>
                  <a:lnTo>
                    <a:pt x="25306" y="9617"/>
                  </a:lnTo>
                  <a:close/>
                  <a:moveTo>
                    <a:pt x="25507" y="9569"/>
                  </a:moveTo>
                  <a:lnTo>
                    <a:pt x="25509" y="9577"/>
                  </a:lnTo>
                  <a:cubicBezTo>
                    <a:pt x="25472" y="9597"/>
                    <a:pt x="25436" y="9618"/>
                    <a:pt x="25398" y="9640"/>
                  </a:cubicBezTo>
                  <a:lnTo>
                    <a:pt x="25397" y="9633"/>
                  </a:lnTo>
                  <a:lnTo>
                    <a:pt x="25507" y="9569"/>
                  </a:lnTo>
                  <a:close/>
                  <a:moveTo>
                    <a:pt x="25041" y="9742"/>
                  </a:moveTo>
                  <a:lnTo>
                    <a:pt x="25042" y="9746"/>
                  </a:lnTo>
                  <a:lnTo>
                    <a:pt x="24988" y="9778"/>
                  </a:lnTo>
                  <a:lnTo>
                    <a:pt x="24986" y="9774"/>
                  </a:lnTo>
                  <a:lnTo>
                    <a:pt x="25041" y="9742"/>
                  </a:lnTo>
                  <a:close/>
                  <a:moveTo>
                    <a:pt x="13215" y="9703"/>
                  </a:moveTo>
                  <a:lnTo>
                    <a:pt x="13230" y="9745"/>
                  </a:lnTo>
                  <a:cubicBezTo>
                    <a:pt x="13228" y="9774"/>
                    <a:pt x="13228" y="9812"/>
                    <a:pt x="13224" y="9830"/>
                  </a:cubicBezTo>
                  <a:cubicBezTo>
                    <a:pt x="13222" y="9835"/>
                    <a:pt x="13220" y="9836"/>
                    <a:pt x="13216" y="9836"/>
                  </a:cubicBezTo>
                  <a:cubicBezTo>
                    <a:pt x="13210" y="9836"/>
                    <a:pt x="13199" y="9831"/>
                    <a:pt x="13184" y="9830"/>
                  </a:cubicBezTo>
                  <a:cubicBezTo>
                    <a:pt x="13200" y="9765"/>
                    <a:pt x="13208" y="9734"/>
                    <a:pt x="13215" y="9703"/>
                  </a:cubicBezTo>
                  <a:close/>
                  <a:moveTo>
                    <a:pt x="24851" y="9830"/>
                  </a:moveTo>
                  <a:lnTo>
                    <a:pt x="24855" y="9843"/>
                  </a:lnTo>
                  <a:lnTo>
                    <a:pt x="24855" y="9843"/>
                  </a:lnTo>
                  <a:lnTo>
                    <a:pt x="24838" y="9855"/>
                  </a:lnTo>
                  <a:lnTo>
                    <a:pt x="24833" y="9840"/>
                  </a:lnTo>
                  <a:lnTo>
                    <a:pt x="24851" y="9830"/>
                  </a:lnTo>
                  <a:close/>
                  <a:moveTo>
                    <a:pt x="11597" y="9806"/>
                  </a:moveTo>
                  <a:cubicBezTo>
                    <a:pt x="11597" y="9808"/>
                    <a:pt x="11598" y="9809"/>
                    <a:pt x="11598" y="9811"/>
                  </a:cubicBezTo>
                  <a:lnTo>
                    <a:pt x="11554" y="9856"/>
                  </a:lnTo>
                  <a:lnTo>
                    <a:pt x="11552" y="9852"/>
                  </a:lnTo>
                  <a:lnTo>
                    <a:pt x="11597" y="9806"/>
                  </a:lnTo>
                  <a:close/>
                  <a:moveTo>
                    <a:pt x="25020" y="9886"/>
                  </a:moveTo>
                  <a:cubicBezTo>
                    <a:pt x="25022" y="9887"/>
                    <a:pt x="25022" y="9889"/>
                    <a:pt x="25022" y="9892"/>
                  </a:cubicBezTo>
                  <a:cubicBezTo>
                    <a:pt x="25004" y="9902"/>
                    <a:pt x="24985" y="9912"/>
                    <a:pt x="24967" y="9923"/>
                  </a:cubicBezTo>
                  <a:cubicBezTo>
                    <a:pt x="24967" y="9921"/>
                    <a:pt x="24966" y="9920"/>
                    <a:pt x="24966" y="9918"/>
                  </a:cubicBezTo>
                  <a:lnTo>
                    <a:pt x="25020" y="9886"/>
                  </a:lnTo>
                  <a:close/>
                  <a:moveTo>
                    <a:pt x="13318" y="9931"/>
                  </a:moveTo>
                  <a:lnTo>
                    <a:pt x="13321" y="9952"/>
                  </a:lnTo>
                  <a:lnTo>
                    <a:pt x="13306" y="9953"/>
                  </a:lnTo>
                  <a:lnTo>
                    <a:pt x="13303" y="9931"/>
                  </a:lnTo>
                  <a:close/>
                  <a:moveTo>
                    <a:pt x="13753" y="9874"/>
                  </a:moveTo>
                  <a:lnTo>
                    <a:pt x="13778" y="9974"/>
                  </a:lnTo>
                  <a:lnTo>
                    <a:pt x="13767" y="9977"/>
                  </a:lnTo>
                  <a:lnTo>
                    <a:pt x="13748" y="9877"/>
                  </a:lnTo>
                  <a:lnTo>
                    <a:pt x="13753" y="9874"/>
                  </a:lnTo>
                  <a:close/>
                  <a:moveTo>
                    <a:pt x="24646" y="9969"/>
                  </a:moveTo>
                  <a:lnTo>
                    <a:pt x="24651" y="9973"/>
                  </a:lnTo>
                  <a:lnTo>
                    <a:pt x="24561" y="10031"/>
                  </a:lnTo>
                  <a:lnTo>
                    <a:pt x="24554" y="10021"/>
                  </a:lnTo>
                  <a:lnTo>
                    <a:pt x="24646" y="9969"/>
                  </a:lnTo>
                  <a:close/>
                  <a:moveTo>
                    <a:pt x="11526" y="10045"/>
                  </a:moveTo>
                  <a:lnTo>
                    <a:pt x="11529" y="10049"/>
                  </a:lnTo>
                  <a:lnTo>
                    <a:pt x="11483" y="10095"/>
                  </a:lnTo>
                  <a:cubicBezTo>
                    <a:pt x="11482" y="10093"/>
                    <a:pt x="11482" y="10092"/>
                    <a:pt x="11480" y="10090"/>
                  </a:cubicBezTo>
                  <a:lnTo>
                    <a:pt x="11526" y="10045"/>
                  </a:lnTo>
                  <a:close/>
                  <a:moveTo>
                    <a:pt x="24474" y="10062"/>
                  </a:moveTo>
                  <a:lnTo>
                    <a:pt x="24482" y="10073"/>
                  </a:lnTo>
                  <a:lnTo>
                    <a:pt x="24389" y="10126"/>
                  </a:lnTo>
                  <a:cubicBezTo>
                    <a:pt x="24387" y="10124"/>
                    <a:pt x="24386" y="10123"/>
                    <a:pt x="24383" y="10121"/>
                  </a:cubicBezTo>
                  <a:lnTo>
                    <a:pt x="24474" y="10062"/>
                  </a:lnTo>
                  <a:close/>
                  <a:moveTo>
                    <a:pt x="25179" y="10133"/>
                  </a:moveTo>
                  <a:lnTo>
                    <a:pt x="25179" y="10133"/>
                  </a:lnTo>
                  <a:cubicBezTo>
                    <a:pt x="25133" y="10162"/>
                    <a:pt x="25108" y="10177"/>
                    <a:pt x="25073" y="10201"/>
                  </a:cubicBezTo>
                  <a:cubicBezTo>
                    <a:pt x="25064" y="10196"/>
                    <a:pt x="25055" y="10192"/>
                    <a:pt x="25027" y="10180"/>
                  </a:cubicBezTo>
                  <a:cubicBezTo>
                    <a:pt x="25103" y="10157"/>
                    <a:pt x="25133" y="10148"/>
                    <a:pt x="25179" y="10133"/>
                  </a:cubicBezTo>
                  <a:close/>
                  <a:moveTo>
                    <a:pt x="11463" y="10221"/>
                  </a:moveTo>
                  <a:lnTo>
                    <a:pt x="11472" y="10234"/>
                  </a:lnTo>
                  <a:lnTo>
                    <a:pt x="11455" y="10249"/>
                  </a:lnTo>
                  <a:lnTo>
                    <a:pt x="11448" y="10236"/>
                  </a:lnTo>
                  <a:lnTo>
                    <a:pt x="11463" y="10221"/>
                  </a:lnTo>
                  <a:close/>
                  <a:moveTo>
                    <a:pt x="24435" y="10126"/>
                  </a:moveTo>
                  <a:lnTo>
                    <a:pt x="24435" y="10126"/>
                  </a:lnTo>
                  <a:cubicBezTo>
                    <a:pt x="24417" y="10149"/>
                    <a:pt x="24401" y="10171"/>
                    <a:pt x="24382" y="10196"/>
                  </a:cubicBezTo>
                  <a:cubicBezTo>
                    <a:pt x="24311" y="10212"/>
                    <a:pt x="24239" y="10230"/>
                    <a:pt x="24157" y="10249"/>
                  </a:cubicBezTo>
                  <a:cubicBezTo>
                    <a:pt x="24207" y="10221"/>
                    <a:pt x="24249" y="10196"/>
                    <a:pt x="24305" y="10164"/>
                  </a:cubicBezTo>
                  <a:lnTo>
                    <a:pt x="24307" y="10164"/>
                  </a:lnTo>
                  <a:cubicBezTo>
                    <a:pt x="24312" y="10165"/>
                    <a:pt x="24326" y="10167"/>
                    <a:pt x="24339" y="10170"/>
                  </a:cubicBezTo>
                  <a:cubicBezTo>
                    <a:pt x="24370" y="10155"/>
                    <a:pt x="24404" y="10140"/>
                    <a:pt x="24435" y="10126"/>
                  </a:cubicBezTo>
                  <a:close/>
                  <a:moveTo>
                    <a:pt x="13284" y="10095"/>
                  </a:moveTo>
                  <a:lnTo>
                    <a:pt x="13302" y="10137"/>
                  </a:lnTo>
                  <a:cubicBezTo>
                    <a:pt x="13303" y="10173"/>
                    <a:pt x="13305" y="10208"/>
                    <a:pt x="13306" y="10274"/>
                  </a:cubicBezTo>
                  <a:cubicBezTo>
                    <a:pt x="13286" y="10193"/>
                    <a:pt x="13277" y="10158"/>
                    <a:pt x="13265" y="10114"/>
                  </a:cubicBezTo>
                  <a:cubicBezTo>
                    <a:pt x="13274" y="10106"/>
                    <a:pt x="13278" y="10101"/>
                    <a:pt x="13284" y="10095"/>
                  </a:cubicBezTo>
                  <a:close/>
                  <a:moveTo>
                    <a:pt x="11314" y="10329"/>
                  </a:moveTo>
                  <a:lnTo>
                    <a:pt x="11329" y="10354"/>
                  </a:lnTo>
                  <a:lnTo>
                    <a:pt x="11305" y="10376"/>
                  </a:lnTo>
                  <a:lnTo>
                    <a:pt x="11291" y="10351"/>
                  </a:lnTo>
                  <a:lnTo>
                    <a:pt x="11314" y="10329"/>
                  </a:lnTo>
                  <a:close/>
                  <a:moveTo>
                    <a:pt x="24098" y="10299"/>
                  </a:moveTo>
                  <a:lnTo>
                    <a:pt x="24102" y="10305"/>
                  </a:lnTo>
                  <a:lnTo>
                    <a:pt x="23959" y="10393"/>
                  </a:lnTo>
                  <a:lnTo>
                    <a:pt x="23951" y="10385"/>
                  </a:lnTo>
                  <a:lnTo>
                    <a:pt x="24098" y="10299"/>
                  </a:lnTo>
                  <a:close/>
                  <a:moveTo>
                    <a:pt x="11180" y="10395"/>
                  </a:moveTo>
                  <a:cubicBezTo>
                    <a:pt x="11158" y="10451"/>
                    <a:pt x="11143" y="10489"/>
                    <a:pt x="11126" y="10532"/>
                  </a:cubicBezTo>
                  <a:cubicBezTo>
                    <a:pt x="11088" y="10549"/>
                    <a:pt x="11057" y="10566"/>
                    <a:pt x="11014" y="10586"/>
                  </a:cubicBezTo>
                  <a:cubicBezTo>
                    <a:pt x="11070" y="10521"/>
                    <a:pt x="11113" y="10474"/>
                    <a:pt x="11180" y="10395"/>
                  </a:cubicBezTo>
                  <a:close/>
                  <a:moveTo>
                    <a:pt x="23659" y="10598"/>
                  </a:moveTo>
                  <a:lnTo>
                    <a:pt x="23664" y="10611"/>
                  </a:lnTo>
                  <a:lnTo>
                    <a:pt x="23645" y="10621"/>
                  </a:lnTo>
                  <a:lnTo>
                    <a:pt x="23640" y="10608"/>
                  </a:lnTo>
                  <a:lnTo>
                    <a:pt x="23659" y="10598"/>
                  </a:lnTo>
                  <a:close/>
                  <a:moveTo>
                    <a:pt x="1223" y="10599"/>
                  </a:moveTo>
                  <a:cubicBezTo>
                    <a:pt x="1233" y="10618"/>
                    <a:pt x="1242" y="10638"/>
                    <a:pt x="1252" y="10658"/>
                  </a:cubicBezTo>
                  <a:lnTo>
                    <a:pt x="1248" y="10660"/>
                  </a:lnTo>
                  <a:lnTo>
                    <a:pt x="1219" y="10601"/>
                  </a:lnTo>
                  <a:lnTo>
                    <a:pt x="1223" y="10599"/>
                  </a:lnTo>
                  <a:close/>
                  <a:moveTo>
                    <a:pt x="13715" y="10676"/>
                  </a:moveTo>
                  <a:lnTo>
                    <a:pt x="13721" y="10696"/>
                  </a:lnTo>
                  <a:cubicBezTo>
                    <a:pt x="13717" y="10696"/>
                    <a:pt x="13711" y="10696"/>
                    <a:pt x="13706" y="10698"/>
                  </a:cubicBezTo>
                  <a:lnTo>
                    <a:pt x="13700" y="10677"/>
                  </a:lnTo>
                  <a:lnTo>
                    <a:pt x="13715" y="10676"/>
                  </a:lnTo>
                  <a:close/>
                  <a:moveTo>
                    <a:pt x="1354" y="10698"/>
                  </a:moveTo>
                  <a:lnTo>
                    <a:pt x="1382" y="10757"/>
                  </a:lnTo>
                  <a:lnTo>
                    <a:pt x="1377" y="10758"/>
                  </a:lnTo>
                  <a:lnTo>
                    <a:pt x="1348" y="10699"/>
                  </a:lnTo>
                  <a:cubicBezTo>
                    <a:pt x="1351" y="10699"/>
                    <a:pt x="1351" y="10699"/>
                    <a:pt x="1354" y="10698"/>
                  </a:cubicBezTo>
                  <a:close/>
                  <a:moveTo>
                    <a:pt x="13458" y="10732"/>
                  </a:moveTo>
                  <a:lnTo>
                    <a:pt x="13475" y="10788"/>
                  </a:lnTo>
                  <a:lnTo>
                    <a:pt x="13450" y="10788"/>
                  </a:lnTo>
                  <a:cubicBezTo>
                    <a:pt x="13447" y="10779"/>
                    <a:pt x="13444" y="10769"/>
                    <a:pt x="13442" y="10758"/>
                  </a:cubicBezTo>
                  <a:lnTo>
                    <a:pt x="13458" y="10732"/>
                  </a:lnTo>
                  <a:close/>
                  <a:moveTo>
                    <a:pt x="9915" y="10914"/>
                  </a:moveTo>
                  <a:lnTo>
                    <a:pt x="9915" y="10914"/>
                  </a:lnTo>
                  <a:cubicBezTo>
                    <a:pt x="9880" y="10935"/>
                    <a:pt x="9851" y="10952"/>
                    <a:pt x="9829" y="10965"/>
                  </a:cubicBezTo>
                  <a:lnTo>
                    <a:pt x="9829" y="10965"/>
                  </a:lnTo>
                  <a:cubicBezTo>
                    <a:pt x="9838" y="10956"/>
                    <a:pt x="9848" y="10948"/>
                    <a:pt x="9858" y="10939"/>
                  </a:cubicBezTo>
                  <a:cubicBezTo>
                    <a:pt x="9865" y="10932"/>
                    <a:pt x="9877" y="10930"/>
                    <a:pt x="9915" y="10914"/>
                  </a:cubicBezTo>
                  <a:close/>
                  <a:moveTo>
                    <a:pt x="9821" y="10978"/>
                  </a:moveTo>
                  <a:cubicBezTo>
                    <a:pt x="9822" y="10978"/>
                    <a:pt x="9806" y="10988"/>
                    <a:pt x="9791" y="10998"/>
                  </a:cubicBezTo>
                  <a:cubicBezTo>
                    <a:pt x="9793" y="10996"/>
                    <a:pt x="9795" y="10995"/>
                    <a:pt x="9797" y="10993"/>
                  </a:cubicBezTo>
                  <a:lnTo>
                    <a:pt x="9797" y="10993"/>
                  </a:lnTo>
                  <a:cubicBezTo>
                    <a:pt x="9814" y="10982"/>
                    <a:pt x="9821" y="10978"/>
                    <a:pt x="9821" y="10978"/>
                  </a:cubicBezTo>
                  <a:close/>
                  <a:moveTo>
                    <a:pt x="9762" y="10977"/>
                  </a:moveTo>
                  <a:lnTo>
                    <a:pt x="9788" y="10987"/>
                  </a:lnTo>
                  <a:lnTo>
                    <a:pt x="9788" y="10987"/>
                  </a:lnTo>
                  <a:cubicBezTo>
                    <a:pt x="9759" y="11002"/>
                    <a:pt x="9745" y="11006"/>
                    <a:pt x="9739" y="11006"/>
                  </a:cubicBezTo>
                  <a:cubicBezTo>
                    <a:pt x="9734" y="11006"/>
                    <a:pt x="9733" y="11004"/>
                    <a:pt x="9731" y="11002"/>
                  </a:cubicBezTo>
                  <a:lnTo>
                    <a:pt x="9762" y="10977"/>
                  </a:lnTo>
                  <a:close/>
                  <a:moveTo>
                    <a:pt x="13480" y="10991"/>
                  </a:moveTo>
                  <a:lnTo>
                    <a:pt x="13502" y="11054"/>
                  </a:lnTo>
                  <a:lnTo>
                    <a:pt x="13496" y="11055"/>
                  </a:lnTo>
                  <a:lnTo>
                    <a:pt x="13475" y="10992"/>
                  </a:lnTo>
                  <a:lnTo>
                    <a:pt x="13480" y="10991"/>
                  </a:lnTo>
                  <a:close/>
                  <a:moveTo>
                    <a:pt x="10515" y="11110"/>
                  </a:moveTo>
                  <a:lnTo>
                    <a:pt x="10546" y="11120"/>
                  </a:lnTo>
                  <a:cubicBezTo>
                    <a:pt x="10534" y="11131"/>
                    <a:pt x="10521" y="11141"/>
                    <a:pt x="10523" y="11141"/>
                  </a:cubicBezTo>
                  <a:cubicBezTo>
                    <a:pt x="10523" y="11141"/>
                    <a:pt x="10523" y="11141"/>
                    <a:pt x="10523" y="11141"/>
                  </a:cubicBezTo>
                  <a:lnTo>
                    <a:pt x="10523" y="11141"/>
                  </a:lnTo>
                  <a:cubicBezTo>
                    <a:pt x="10513" y="11145"/>
                    <a:pt x="10506" y="11146"/>
                    <a:pt x="10501" y="11146"/>
                  </a:cubicBezTo>
                  <a:cubicBezTo>
                    <a:pt x="10492" y="11146"/>
                    <a:pt x="10487" y="11142"/>
                    <a:pt x="10483" y="11138"/>
                  </a:cubicBezTo>
                  <a:cubicBezTo>
                    <a:pt x="10493" y="11129"/>
                    <a:pt x="10505" y="11120"/>
                    <a:pt x="10515" y="11110"/>
                  </a:cubicBezTo>
                  <a:close/>
                  <a:moveTo>
                    <a:pt x="22543" y="11194"/>
                  </a:moveTo>
                  <a:lnTo>
                    <a:pt x="22546" y="11207"/>
                  </a:lnTo>
                  <a:lnTo>
                    <a:pt x="22528" y="11217"/>
                  </a:lnTo>
                  <a:lnTo>
                    <a:pt x="22523" y="11203"/>
                  </a:lnTo>
                  <a:lnTo>
                    <a:pt x="22543" y="11194"/>
                  </a:lnTo>
                  <a:close/>
                  <a:moveTo>
                    <a:pt x="22725" y="11189"/>
                  </a:moveTo>
                  <a:lnTo>
                    <a:pt x="22725" y="11191"/>
                  </a:lnTo>
                  <a:cubicBezTo>
                    <a:pt x="22707" y="11208"/>
                    <a:pt x="22688" y="11231"/>
                    <a:pt x="22662" y="11258"/>
                  </a:cubicBezTo>
                  <a:cubicBezTo>
                    <a:pt x="22653" y="11253"/>
                    <a:pt x="22646" y="11250"/>
                    <a:pt x="22634" y="11241"/>
                  </a:cubicBezTo>
                  <a:cubicBezTo>
                    <a:pt x="22685" y="11213"/>
                    <a:pt x="22709" y="11200"/>
                    <a:pt x="22725" y="11189"/>
                  </a:cubicBezTo>
                  <a:close/>
                  <a:moveTo>
                    <a:pt x="1647" y="11276"/>
                  </a:moveTo>
                  <a:lnTo>
                    <a:pt x="1685" y="11329"/>
                  </a:lnTo>
                  <a:cubicBezTo>
                    <a:pt x="1683" y="11329"/>
                    <a:pt x="1682" y="11331"/>
                    <a:pt x="1681" y="11331"/>
                  </a:cubicBezTo>
                  <a:lnTo>
                    <a:pt x="1641" y="11278"/>
                  </a:lnTo>
                  <a:lnTo>
                    <a:pt x="1647" y="11276"/>
                  </a:lnTo>
                  <a:close/>
                  <a:moveTo>
                    <a:pt x="9971" y="11414"/>
                  </a:moveTo>
                  <a:lnTo>
                    <a:pt x="9981" y="11438"/>
                  </a:lnTo>
                  <a:lnTo>
                    <a:pt x="9956" y="11457"/>
                  </a:lnTo>
                  <a:lnTo>
                    <a:pt x="9927" y="11450"/>
                  </a:lnTo>
                  <a:lnTo>
                    <a:pt x="9971" y="11414"/>
                  </a:lnTo>
                  <a:close/>
                  <a:moveTo>
                    <a:pt x="1657" y="11404"/>
                  </a:moveTo>
                  <a:cubicBezTo>
                    <a:pt x="1689" y="11447"/>
                    <a:pt x="1707" y="11470"/>
                    <a:pt x="1733" y="11506"/>
                  </a:cubicBezTo>
                  <a:cubicBezTo>
                    <a:pt x="1704" y="11489"/>
                    <a:pt x="1678" y="11475"/>
                    <a:pt x="1630" y="11448"/>
                  </a:cubicBezTo>
                  <a:cubicBezTo>
                    <a:pt x="1642" y="11429"/>
                    <a:pt x="1650" y="11417"/>
                    <a:pt x="1657" y="11404"/>
                  </a:cubicBezTo>
                  <a:close/>
                  <a:moveTo>
                    <a:pt x="9780" y="11579"/>
                  </a:moveTo>
                  <a:lnTo>
                    <a:pt x="9781" y="11584"/>
                  </a:lnTo>
                  <a:lnTo>
                    <a:pt x="9728" y="11620"/>
                  </a:lnTo>
                  <a:lnTo>
                    <a:pt x="9727" y="11616"/>
                  </a:lnTo>
                  <a:lnTo>
                    <a:pt x="9780" y="11579"/>
                  </a:lnTo>
                  <a:close/>
                  <a:moveTo>
                    <a:pt x="9634" y="11654"/>
                  </a:moveTo>
                  <a:cubicBezTo>
                    <a:pt x="9678" y="11656"/>
                    <a:pt x="9712" y="11656"/>
                    <a:pt x="9759" y="11657"/>
                  </a:cubicBezTo>
                  <a:cubicBezTo>
                    <a:pt x="9690" y="11706"/>
                    <a:pt x="9649" y="11735"/>
                    <a:pt x="9608" y="11765"/>
                  </a:cubicBezTo>
                  <a:cubicBezTo>
                    <a:pt x="9616" y="11731"/>
                    <a:pt x="9624" y="11697"/>
                    <a:pt x="9634" y="11654"/>
                  </a:cubicBezTo>
                  <a:close/>
                  <a:moveTo>
                    <a:pt x="2034" y="11832"/>
                  </a:moveTo>
                  <a:lnTo>
                    <a:pt x="2048" y="11850"/>
                  </a:lnTo>
                  <a:lnTo>
                    <a:pt x="2035" y="11856"/>
                  </a:lnTo>
                  <a:lnTo>
                    <a:pt x="2020" y="11840"/>
                  </a:lnTo>
                  <a:lnTo>
                    <a:pt x="2034" y="11832"/>
                  </a:lnTo>
                  <a:close/>
                  <a:moveTo>
                    <a:pt x="9477" y="11843"/>
                  </a:moveTo>
                  <a:lnTo>
                    <a:pt x="9480" y="11847"/>
                  </a:lnTo>
                  <a:lnTo>
                    <a:pt x="9425" y="11884"/>
                  </a:lnTo>
                  <a:lnTo>
                    <a:pt x="9424" y="11879"/>
                  </a:lnTo>
                  <a:lnTo>
                    <a:pt x="9477" y="11843"/>
                  </a:lnTo>
                  <a:close/>
                  <a:moveTo>
                    <a:pt x="2232" y="11843"/>
                  </a:moveTo>
                  <a:lnTo>
                    <a:pt x="2272" y="11884"/>
                  </a:lnTo>
                  <a:lnTo>
                    <a:pt x="2250" y="11896"/>
                  </a:lnTo>
                  <a:lnTo>
                    <a:pt x="2228" y="11872"/>
                  </a:lnTo>
                  <a:lnTo>
                    <a:pt x="2232" y="11843"/>
                  </a:lnTo>
                  <a:close/>
                  <a:moveTo>
                    <a:pt x="14071" y="12009"/>
                  </a:moveTo>
                  <a:lnTo>
                    <a:pt x="14083" y="12028"/>
                  </a:lnTo>
                  <a:lnTo>
                    <a:pt x="14070" y="12032"/>
                  </a:lnTo>
                  <a:lnTo>
                    <a:pt x="14057" y="12013"/>
                  </a:lnTo>
                  <a:lnTo>
                    <a:pt x="14071" y="12009"/>
                  </a:lnTo>
                  <a:close/>
                  <a:moveTo>
                    <a:pt x="9315" y="12015"/>
                  </a:moveTo>
                  <a:lnTo>
                    <a:pt x="9321" y="12028"/>
                  </a:lnTo>
                  <a:lnTo>
                    <a:pt x="9301" y="12040"/>
                  </a:lnTo>
                  <a:lnTo>
                    <a:pt x="9297" y="12025"/>
                  </a:lnTo>
                  <a:cubicBezTo>
                    <a:pt x="9303" y="12022"/>
                    <a:pt x="9309" y="12018"/>
                    <a:pt x="9315" y="12015"/>
                  </a:cubicBezTo>
                  <a:close/>
                  <a:moveTo>
                    <a:pt x="14389" y="12001"/>
                  </a:moveTo>
                  <a:lnTo>
                    <a:pt x="14423" y="12053"/>
                  </a:lnTo>
                  <a:lnTo>
                    <a:pt x="14418" y="12054"/>
                  </a:lnTo>
                  <a:cubicBezTo>
                    <a:pt x="14407" y="12038"/>
                    <a:pt x="14396" y="12021"/>
                    <a:pt x="14385" y="12003"/>
                  </a:cubicBezTo>
                  <a:lnTo>
                    <a:pt x="14389" y="12001"/>
                  </a:lnTo>
                  <a:close/>
                  <a:moveTo>
                    <a:pt x="14107" y="11903"/>
                  </a:moveTo>
                  <a:cubicBezTo>
                    <a:pt x="14142" y="11966"/>
                    <a:pt x="14176" y="12013"/>
                    <a:pt x="14233" y="12099"/>
                  </a:cubicBezTo>
                  <a:cubicBezTo>
                    <a:pt x="14174" y="12032"/>
                    <a:pt x="14134" y="11996"/>
                    <a:pt x="14087" y="11937"/>
                  </a:cubicBezTo>
                  <a:cubicBezTo>
                    <a:pt x="14096" y="11922"/>
                    <a:pt x="14101" y="11913"/>
                    <a:pt x="14107" y="11903"/>
                  </a:cubicBezTo>
                  <a:close/>
                  <a:moveTo>
                    <a:pt x="2328" y="12097"/>
                  </a:moveTo>
                  <a:lnTo>
                    <a:pt x="2376" y="12127"/>
                  </a:lnTo>
                  <a:lnTo>
                    <a:pt x="2376" y="12127"/>
                  </a:lnTo>
                  <a:cubicBezTo>
                    <a:pt x="2376" y="12127"/>
                    <a:pt x="2375" y="12127"/>
                    <a:pt x="2374" y="12127"/>
                  </a:cubicBezTo>
                  <a:cubicBezTo>
                    <a:pt x="2366" y="12127"/>
                    <a:pt x="2353" y="12121"/>
                    <a:pt x="2340" y="12113"/>
                  </a:cubicBezTo>
                  <a:lnTo>
                    <a:pt x="2328" y="12097"/>
                  </a:lnTo>
                  <a:close/>
                  <a:moveTo>
                    <a:pt x="2389" y="12138"/>
                  </a:moveTo>
                  <a:cubicBezTo>
                    <a:pt x="2397" y="12138"/>
                    <a:pt x="2410" y="12144"/>
                    <a:pt x="2422" y="12150"/>
                  </a:cubicBezTo>
                  <a:lnTo>
                    <a:pt x="2434" y="12166"/>
                  </a:lnTo>
                  <a:lnTo>
                    <a:pt x="2434" y="12166"/>
                  </a:lnTo>
                  <a:lnTo>
                    <a:pt x="2387" y="12138"/>
                  </a:lnTo>
                  <a:lnTo>
                    <a:pt x="2387" y="12138"/>
                  </a:lnTo>
                  <a:cubicBezTo>
                    <a:pt x="2388" y="12138"/>
                    <a:pt x="2388" y="12138"/>
                    <a:pt x="2389" y="12138"/>
                  </a:cubicBezTo>
                  <a:close/>
                  <a:moveTo>
                    <a:pt x="8625" y="12278"/>
                  </a:moveTo>
                  <a:lnTo>
                    <a:pt x="8626" y="12285"/>
                  </a:lnTo>
                  <a:lnTo>
                    <a:pt x="8513" y="12347"/>
                  </a:lnTo>
                  <a:lnTo>
                    <a:pt x="8510" y="12340"/>
                  </a:lnTo>
                  <a:lnTo>
                    <a:pt x="8625" y="12278"/>
                  </a:lnTo>
                  <a:close/>
                  <a:moveTo>
                    <a:pt x="7679" y="12290"/>
                  </a:moveTo>
                  <a:cubicBezTo>
                    <a:pt x="7679" y="12293"/>
                    <a:pt x="7680" y="12294"/>
                    <a:pt x="7680" y="12297"/>
                  </a:cubicBezTo>
                  <a:cubicBezTo>
                    <a:pt x="7623" y="12319"/>
                    <a:pt x="7567" y="12343"/>
                    <a:pt x="7510" y="12366"/>
                  </a:cubicBezTo>
                  <a:cubicBezTo>
                    <a:pt x="7510" y="12363"/>
                    <a:pt x="7510" y="12362"/>
                    <a:pt x="7510" y="12359"/>
                  </a:cubicBezTo>
                  <a:lnTo>
                    <a:pt x="7679" y="12290"/>
                  </a:lnTo>
                  <a:close/>
                  <a:moveTo>
                    <a:pt x="8759" y="12365"/>
                  </a:moveTo>
                  <a:lnTo>
                    <a:pt x="8763" y="12380"/>
                  </a:lnTo>
                  <a:lnTo>
                    <a:pt x="8762" y="12380"/>
                  </a:lnTo>
                  <a:lnTo>
                    <a:pt x="8744" y="12390"/>
                  </a:lnTo>
                  <a:lnTo>
                    <a:pt x="8739" y="12375"/>
                  </a:lnTo>
                  <a:lnTo>
                    <a:pt x="8759" y="12365"/>
                  </a:lnTo>
                  <a:close/>
                  <a:moveTo>
                    <a:pt x="8567" y="12371"/>
                  </a:moveTo>
                  <a:lnTo>
                    <a:pt x="8575" y="12399"/>
                  </a:lnTo>
                  <a:lnTo>
                    <a:pt x="8547" y="12415"/>
                  </a:lnTo>
                  <a:lnTo>
                    <a:pt x="8539" y="12385"/>
                  </a:lnTo>
                  <a:lnTo>
                    <a:pt x="8567" y="12371"/>
                  </a:lnTo>
                  <a:close/>
                  <a:moveTo>
                    <a:pt x="20320" y="12381"/>
                  </a:moveTo>
                  <a:lnTo>
                    <a:pt x="20324" y="12406"/>
                  </a:lnTo>
                  <a:lnTo>
                    <a:pt x="20296" y="12419"/>
                  </a:lnTo>
                  <a:lnTo>
                    <a:pt x="20270" y="12403"/>
                  </a:lnTo>
                  <a:lnTo>
                    <a:pt x="20320" y="12381"/>
                  </a:lnTo>
                  <a:close/>
                  <a:moveTo>
                    <a:pt x="2688" y="12475"/>
                  </a:moveTo>
                  <a:cubicBezTo>
                    <a:pt x="2703" y="12478"/>
                    <a:pt x="2719" y="12484"/>
                    <a:pt x="2735" y="12491"/>
                  </a:cubicBezTo>
                  <a:lnTo>
                    <a:pt x="2749" y="12506"/>
                  </a:lnTo>
                  <a:lnTo>
                    <a:pt x="2749" y="12506"/>
                  </a:lnTo>
                  <a:lnTo>
                    <a:pt x="2696" y="12481"/>
                  </a:lnTo>
                  <a:cubicBezTo>
                    <a:pt x="2693" y="12478"/>
                    <a:pt x="2688" y="12475"/>
                    <a:pt x="2688" y="12475"/>
                  </a:cubicBezTo>
                  <a:close/>
                  <a:moveTo>
                    <a:pt x="7952" y="12528"/>
                  </a:moveTo>
                  <a:lnTo>
                    <a:pt x="7955" y="12541"/>
                  </a:lnTo>
                  <a:cubicBezTo>
                    <a:pt x="7948" y="12544"/>
                    <a:pt x="7942" y="12547"/>
                    <a:pt x="7936" y="12550"/>
                  </a:cubicBezTo>
                  <a:lnTo>
                    <a:pt x="7932" y="12537"/>
                  </a:lnTo>
                  <a:lnTo>
                    <a:pt x="7952" y="12528"/>
                  </a:lnTo>
                  <a:close/>
                  <a:moveTo>
                    <a:pt x="14399" y="12550"/>
                  </a:moveTo>
                  <a:cubicBezTo>
                    <a:pt x="14400" y="12551"/>
                    <a:pt x="14400" y="12551"/>
                    <a:pt x="14401" y="12552"/>
                  </a:cubicBezTo>
                  <a:lnTo>
                    <a:pt x="14401" y="12552"/>
                  </a:lnTo>
                  <a:cubicBezTo>
                    <a:pt x="14400" y="12551"/>
                    <a:pt x="14400" y="12551"/>
                    <a:pt x="14399" y="12550"/>
                  </a:cubicBezTo>
                  <a:close/>
                  <a:moveTo>
                    <a:pt x="8475" y="12518"/>
                  </a:moveTo>
                  <a:lnTo>
                    <a:pt x="8481" y="12546"/>
                  </a:lnTo>
                  <a:lnTo>
                    <a:pt x="8451" y="12561"/>
                  </a:lnTo>
                  <a:lnTo>
                    <a:pt x="8444" y="12533"/>
                  </a:lnTo>
                  <a:lnTo>
                    <a:pt x="8475" y="12518"/>
                  </a:lnTo>
                  <a:close/>
                  <a:moveTo>
                    <a:pt x="8532" y="12449"/>
                  </a:moveTo>
                  <a:lnTo>
                    <a:pt x="8457" y="12510"/>
                  </a:lnTo>
                  <a:cubicBezTo>
                    <a:pt x="8383" y="12528"/>
                    <a:pt x="8313" y="12544"/>
                    <a:pt x="8207" y="12569"/>
                  </a:cubicBezTo>
                  <a:cubicBezTo>
                    <a:pt x="8282" y="12537"/>
                    <a:pt x="8323" y="12516"/>
                    <a:pt x="8357" y="12505"/>
                  </a:cubicBezTo>
                  <a:cubicBezTo>
                    <a:pt x="8417" y="12485"/>
                    <a:pt x="8475" y="12468"/>
                    <a:pt x="8532" y="12449"/>
                  </a:cubicBezTo>
                  <a:close/>
                  <a:moveTo>
                    <a:pt x="3078" y="12653"/>
                  </a:moveTo>
                  <a:lnTo>
                    <a:pt x="3134" y="12691"/>
                  </a:lnTo>
                  <a:lnTo>
                    <a:pt x="3131" y="12694"/>
                  </a:lnTo>
                  <a:lnTo>
                    <a:pt x="3075" y="12658"/>
                  </a:lnTo>
                  <a:lnTo>
                    <a:pt x="3078" y="12653"/>
                  </a:lnTo>
                  <a:close/>
                  <a:moveTo>
                    <a:pt x="8176" y="12658"/>
                  </a:moveTo>
                  <a:cubicBezTo>
                    <a:pt x="8189" y="12666"/>
                    <a:pt x="8195" y="12669"/>
                    <a:pt x="8204" y="12677"/>
                  </a:cubicBezTo>
                  <a:cubicBezTo>
                    <a:pt x="8169" y="12694"/>
                    <a:pt x="8136" y="12711"/>
                    <a:pt x="8035" y="12762"/>
                  </a:cubicBezTo>
                  <a:cubicBezTo>
                    <a:pt x="8105" y="12711"/>
                    <a:pt x="8133" y="12690"/>
                    <a:pt x="8176" y="12658"/>
                  </a:cubicBezTo>
                  <a:close/>
                  <a:moveTo>
                    <a:pt x="3265" y="12772"/>
                  </a:moveTo>
                  <a:lnTo>
                    <a:pt x="3286" y="12783"/>
                  </a:lnTo>
                  <a:lnTo>
                    <a:pt x="3275" y="12793"/>
                  </a:lnTo>
                  <a:lnTo>
                    <a:pt x="3255" y="12783"/>
                  </a:lnTo>
                  <a:lnTo>
                    <a:pt x="3265" y="12772"/>
                  </a:lnTo>
                  <a:close/>
                  <a:moveTo>
                    <a:pt x="19412" y="12821"/>
                  </a:moveTo>
                  <a:lnTo>
                    <a:pt x="19413" y="12825"/>
                  </a:lnTo>
                  <a:lnTo>
                    <a:pt x="19353" y="12846"/>
                  </a:lnTo>
                  <a:cubicBezTo>
                    <a:pt x="19353" y="12844"/>
                    <a:pt x="19354" y="12842"/>
                    <a:pt x="19353" y="12840"/>
                  </a:cubicBezTo>
                  <a:lnTo>
                    <a:pt x="19412" y="12821"/>
                  </a:lnTo>
                  <a:close/>
                  <a:moveTo>
                    <a:pt x="3358" y="12821"/>
                  </a:moveTo>
                  <a:cubicBezTo>
                    <a:pt x="3402" y="12842"/>
                    <a:pt x="3436" y="12858"/>
                    <a:pt x="3518" y="12896"/>
                  </a:cubicBezTo>
                  <a:cubicBezTo>
                    <a:pt x="3468" y="12883"/>
                    <a:pt x="3436" y="12875"/>
                    <a:pt x="3404" y="12867"/>
                  </a:cubicBezTo>
                  <a:lnTo>
                    <a:pt x="3404" y="12867"/>
                  </a:lnTo>
                  <a:cubicBezTo>
                    <a:pt x="3362" y="12840"/>
                    <a:pt x="3360" y="12832"/>
                    <a:pt x="3358" y="12821"/>
                  </a:cubicBezTo>
                  <a:close/>
                  <a:moveTo>
                    <a:pt x="3404" y="12880"/>
                  </a:moveTo>
                  <a:cubicBezTo>
                    <a:pt x="3452" y="12911"/>
                    <a:pt x="3450" y="12918"/>
                    <a:pt x="3449" y="12925"/>
                  </a:cubicBezTo>
                  <a:lnTo>
                    <a:pt x="3408" y="12906"/>
                  </a:lnTo>
                  <a:lnTo>
                    <a:pt x="3404" y="12880"/>
                  </a:lnTo>
                  <a:close/>
                  <a:moveTo>
                    <a:pt x="3906" y="12964"/>
                  </a:moveTo>
                  <a:lnTo>
                    <a:pt x="4030" y="13008"/>
                  </a:lnTo>
                  <a:lnTo>
                    <a:pt x="4027" y="13014"/>
                  </a:lnTo>
                  <a:lnTo>
                    <a:pt x="3902" y="12970"/>
                  </a:lnTo>
                  <a:lnTo>
                    <a:pt x="3906" y="12964"/>
                  </a:lnTo>
                  <a:close/>
                  <a:moveTo>
                    <a:pt x="6993" y="13037"/>
                  </a:moveTo>
                  <a:lnTo>
                    <a:pt x="6993" y="13052"/>
                  </a:lnTo>
                  <a:lnTo>
                    <a:pt x="6995" y="13052"/>
                  </a:lnTo>
                  <a:lnTo>
                    <a:pt x="6973" y="13058"/>
                  </a:lnTo>
                  <a:lnTo>
                    <a:pt x="6973" y="13043"/>
                  </a:lnTo>
                  <a:lnTo>
                    <a:pt x="6993" y="13037"/>
                  </a:lnTo>
                  <a:close/>
                  <a:moveTo>
                    <a:pt x="16165" y="13056"/>
                  </a:moveTo>
                  <a:lnTo>
                    <a:pt x="16182" y="13062"/>
                  </a:lnTo>
                  <a:lnTo>
                    <a:pt x="16177" y="13074"/>
                  </a:lnTo>
                  <a:lnTo>
                    <a:pt x="16157" y="13068"/>
                  </a:lnTo>
                  <a:lnTo>
                    <a:pt x="16165" y="13056"/>
                  </a:lnTo>
                  <a:close/>
                  <a:moveTo>
                    <a:pt x="16356" y="13062"/>
                  </a:moveTo>
                  <a:lnTo>
                    <a:pt x="16390" y="13083"/>
                  </a:lnTo>
                  <a:cubicBezTo>
                    <a:pt x="16363" y="13077"/>
                    <a:pt x="16349" y="13070"/>
                    <a:pt x="16335" y="13064"/>
                  </a:cubicBezTo>
                  <a:lnTo>
                    <a:pt x="16356" y="13062"/>
                  </a:lnTo>
                  <a:close/>
                  <a:moveTo>
                    <a:pt x="18561" y="13050"/>
                  </a:moveTo>
                  <a:lnTo>
                    <a:pt x="18563" y="13080"/>
                  </a:lnTo>
                  <a:lnTo>
                    <a:pt x="18532" y="13087"/>
                  </a:lnTo>
                  <a:lnTo>
                    <a:pt x="18531" y="13058"/>
                  </a:lnTo>
                  <a:lnTo>
                    <a:pt x="18532" y="13058"/>
                  </a:lnTo>
                  <a:lnTo>
                    <a:pt x="18561" y="13050"/>
                  </a:lnTo>
                  <a:close/>
                  <a:moveTo>
                    <a:pt x="16378" y="13083"/>
                  </a:moveTo>
                  <a:cubicBezTo>
                    <a:pt x="16403" y="13089"/>
                    <a:pt x="16416" y="13095"/>
                    <a:pt x="16431" y="13102"/>
                  </a:cubicBezTo>
                  <a:lnTo>
                    <a:pt x="16412" y="13102"/>
                  </a:lnTo>
                  <a:lnTo>
                    <a:pt x="16377" y="13083"/>
                  </a:lnTo>
                  <a:close/>
                  <a:moveTo>
                    <a:pt x="6627" y="13117"/>
                  </a:moveTo>
                  <a:lnTo>
                    <a:pt x="6575" y="13137"/>
                  </a:lnTo>
                  <a:lnTo>
                    <a:pt x="6575" y="13137"/>
                  </a:lnTo>
                  <a:cubicBezTo>
                    <a:pt x="6578" y="13129"/>
                    <a:pt x="6592" y="13122"/>
                    <a:pt x="6606" y="13117"/>
                  </a:cubicBezTo>
                  <a:close/>
                  <a:moveTo>
                    <a:pt x="18679" y="13125"/>
                  </a:moveTo>
                  <a:lnTo>
                    <a:pt x="18681" y="13140"/>
                  </a:lnTo>
                  <a:lnTo>
                    <a:pt x="18660" y="13145"/>
                  </a:lnTo>
                  <a:lnTo>
                    <a:pt x="18659" y="13131"/>
                  </a:lnTo>
                  <a:lnTo>
                    <a:pt x="18679" y="13125"/>
                  </a:lnTo>
                  <a:close/>
                  <a:moveTo>
                    <a:pt x="6562" y="13137"/>
                  </a:moveTo>
                  <a:lnTo>
                    <a:pt x="6562" y="13137"/>
                  </a:lnTo>
                  <a:cubicBezTo>
                    <a:pt x="6561" y="13145"/>
                    <a:pt x="6544" y="13152"/>
                    <a:pt x="6530" y="13159"/>
                  </a:cubicBezTo>
                  <a:lnTo>
                    <a:pt x="6509" y="13158"/>
                  </a:lnTo>
                  <a:cubicBezTo>
                    <a:pt x="6527" y="13152"/>
                    <a:pt x="6544" y="13145"/>
                    <a:pt x="6562" y="13137"/>
                  </a:cubicBezTo>
                  <a:close/>
                  <a:moveTo>
                    <a:pt x="6996" y="13127"/>
                  </a:moveTo>
                  <a:lnTo>
                    <a:pt x="7021" y="13145"/>
                  </a:lnTo>
                  <a:cubicBezTo>
                    <a:pt x="7003" y="13150"/>
                    <a:pt x="6984" y="13155"/>
                    <a:pt x="6965" y="13161"/>
                  </a:cubicBezTo>
                  <a:lnTo>
                    <a:pt x="6965" y="13137"/>
                  </a:lnTo>
                  <a:lnTo>
                    <a:pt x="6965" y="13136"/>
                  </a:lnTo>
                  <a:lnTo>
                    <a:pt x="6996" y="13127"/>
                  </a:lnTo>
                  <a:close/>
                  <a:moveTo>
                    <a:pt x="5167" y="13209"/>
                  </a:moveTo>
                  <a:lnTo>
                    <a:pt x="5167" y="13209"/>
                  </a:lnTo>
                  <a:cubicBezTo>
                    <a:pt x="5107" y="13221"/>
                    <a:pt x="5066" y="13233"/>
                    <a:pt x="5008" y="13240"/>
                  </a:cubicBezTo>
                  <a:cubicBezTo>
                    <a:pt x="5025" y="13211"/>
                    <a:pt x="5025" y="13214"/>
                    <a:pt x="5167" y="13209"/>
                  </a:cubicBezTo>
                  <a:close/>
                  <a:moveTo>
                    <a:pt x="5257" y="13228"/>
                  </a:moveTo>
                  <a:lnTo>
                    <a:pt x="5313" y="13230"/>
                  </a:lnTo>
                  <a:lnTo>
                    <a:pt x="5307" y="13253"/>
                  </a:lnTo>
                  <a:lnTo>
                    <a:pt x="5275" y="13253"/>
                  </a:lnTo>
                  <a:lnTo>
                    <a:pt x="5257" y="13228"/>
                  </a:lnTo>
                  <a:close/>
                  <a:moveTo>
                    <a:pt x="5432" y="13245"/>
                  </a:moveTo>
                  <a:lnTo>
                    <a:pt x="5428" y="13258"/>
                  </a:lnTo>
                  <a:lnTo>
                    <a:pt x="5406" y="13258"/>
                  </a:lnTo>
                  <a:lnTo>
                    <a:pt x="5410" y="13245"/>
                  </a:lnTo>
                  <a:close/>
                  <a:moveTo>
                    <a:pt x="6344" y="13264"/>
                  </a:moveTo>
                  <a:lnTo>
                    <a:pt x="6343" y="13278"/>
                  </a:lnTo>
                  <a:lnTo>
                    <a:pt x="6321" y="13281"/>
                  </a:lnTo>
                  <a:lnTo>
                    <a:pt x="6322" y="13268"/>
                  </a:lnTo>
                  <a:lnTo>
                    <a:pt x="6344" y="13264"/>
                  </a:lnTo>
                  <a:close/>
                  <a:moveTo>
                    <a:pt x="4607" y="13298"/>
                  </a:moveTo>
                  <a:lnTo>
                    <a:pt x="4608" y="13298"/>
                  </a:lnTo>
                  <a:lnTo>
                    <a:pt x="4608" y="13298"/>
                  </a:lnTo>
                  <a:cubicBezTo>
                    <a:pt x="4611" y="13298"/>
                    <a:pt x="4614" y="13298"/>
                    <a:pt x="4617" y="13298"/>
                  </a:cubicBezTo>
                  <a:close/>
                  <a:moveTo>
                    <a:pt x="5033" y="13302"/>
                  </a:moveTo>
                  <a:cubicBezTo>
                    <a:pt x="5056" y="13303"/>
                    <a:pt x="5078" y="13305"/>
                    <a:pt x="5100" y="13306"/>
                  </a:cubicBezTo>
                  <a:lnTo>
                    <a:pt x="5098" y="13311"/>
                  </a:lnTo>
                  <a:lnTo>
                    <a:pt x="5032" y="13306"/>
                  </a:lnTo>
                  <a:lnTo>
                    <a:pt x="5033" y="13302"/>
                  </a:lnTo>
                  <a:close/>
                  <a:moveTo>
                    <a:pt x="15716" y="13283"/>
                  </a:moveTo>
                  <a:lnTo>
                    <a:pt x="15778" y="13306"/>
                  </a:lnTo>
                  <a:cubicBezTo>
                    <a:pt x="15776" y="13308"/>
                    <a:pt x="15776" y="13309"/>
                    <a:pt x="15775" y="13311"/>
                  </a:cubicBezTo>
                  <a:lnTo>
                    <a:pt x="15715" y="13287"/>
                  </a:lnTo>
                  <a:lnTo>
                    <a:pt x="15716" y="13283"/>
                  </a:lnTo>
                  <a:close/>
                  <a:moveTo>
                    <a:pt x="5850" y="13290"/>
                  </a:moveTo>
                  <a:cubicBezTo>
                    <a:pt x="5912" y="13296"/>
                    <a:pt x="5957" y="13299"/>
                    <a:pt x="6003" y="13299"/>
                  </a:cubicBezTo>
                  <a:lnTo>
                    <a:pt x="5969" y="13311"/>
                  </a:lnTo>
                  <a:cubicBezTo>
                    <a:pt x="5976" y="13310"/>
                    <a:pt x="5982" y="13310"/>
                    <a:pt x="5988" y="13310"/>
                  </a:cubicBezTo>
                  <a:cubicBezTo>
                    <a:pt x="6003" y="13310"/>
                    <a:pt x="6016" y="13311"/>
                    <a:pt x="6028" y="13312"/>
                  </a:cubicBezTo>
                  <a:cubicBezTo>
                    <a:pt x="6021" y="13315"/>
                    <a:pt x="6013" y="13317"/>
                    <a:pt x="6007" y="13320"/>
                  </a:cubicBezTo>
                  <a:cubicBezTo>
                    <a:pt x="5993" y="13317"/>
                    <a:pt x="5977" y="13315"/>
                    <a:pt x="5962" y="13312"/>
                  </a:cubicBezTo>
                  <a:lnTo>
                    <a:pt x="5975" y="13308"/>
                  </a:lnTo>
                  <a:lnTo>
                    <a:pt x="5975" y="13308"/>
                  </a:lnTo>
                  <a:cubicBezTo>
                    <a:pt x="5929" y="13315"/>
                    <a:pt x="5890" y="13315"/>
                    <a:pt x="5837" y="13318"/>
                  </a:cubicBezTo>
                  <a:cubicBezTo>
                    <a:pt x="5841" y="13308"/>
                    <a:pt x="5846" y="13299"/>
                    <a:pt x="5850" y="13290"/>
                  </a:cubicBezTo>
                  <a:close/>
                  <a:moveTo>
                    <a:pt x="5350" y="13302"/>
                  </a:moveTo>
                  <a:lnTo>
                    <a:pt x="5369" y="13326"/>
                  </a:lnTo>
                  <a:cubicBezTo>
                    <a:pt x="5359" y="13326"/>
                    <a:pt x="5350" y="13327"/>
                    <a:pt x="5340" y="13327"/>
                  </a:cubicBezTo>
                  <a:cubicBezTo>
                    <a:pt x="5331" y="13327"/>
                    <a:pt x="5321" y="13326"/>
                    <a:pt x="5312" y="13326"/>
                  </a:cubicBezTo>
                  <a:lnTo>
                    <a:pt x="5317" y="13302"/>
                  </a:lnTo>
                  <a:close/>
                  <a:moveTo>
                    <a:pt x="5688" y="13328"/>
                  </a:moveTo>
                  <a:lnTo>
                    <a:pt x="5701" y="13349"/>
                  </a:lnTo>
                  <a:cubicBezTo>
                    <a:pt x="5666" y="13356"/>
                    <a:pt x="5636" y="13359"/>
                    <a:pt x="5614" y="13359"/>
                  </a:cubicBezTo>
                  <a:cubicBezTo>
                    <a:pt x="5577" y="13359"/>
                    <a:pt x="5559" y="13350"/>
                    <a:pt x="5568" y="13331"/>
                  </a:cubicBezTo>
                  <a:cubicBezTo>
                    <a:pt x="5620" y="13331"/>
                    <a:pt x="5650" y="13331"/>
                    <a:pt x="5688" y="13328"/>
                  </a:cubicBezTo>
                  <a:close/>
                  <a:moveTo>
                    <a:pt x="17646" y="13398"/>
                  </a:moveTo>
                  <a:lnTo>
                    <a:pt x="17645" y="13402"/>
                  </a:lnTo>
                  <a:lnTo>
                    <a:pt x="17582" y="13406"/>
                  </a:lnTo>
                  <a:lnTo>
                    <a:pt x="17583" y="13402"/>
                  </a:lnTo>
                  <a:lnTo>
                    <a:pt x="17646" y="13398"/>
                  </a:lnTo>
                  <a:close/>
                  <a:moveTo>
                    <a:pt x="16981" y="13623"/>
                  </a:moveTo>
                  <a:lnTo>
                    <a:pt x="17002" y="13624"/>
                  </a:lnTo>
                  <a:lnTo>
                    <a:pt x="16999" y="13637"/>
                  </a:lnTo>
                  <a:lnTo>
                    <a:pt x="16977" y="13636"/>
                  </a:lnTo>
                  <a:lnTo>
                    <a:pt x="16981" y="13623"/>
                  </a:lnTo>
                  <a:close/>
                  <a:moveTo>
                    <a:pt x="16822" y="13664"/>
                  </a:moveTo>
                  <a:cubicBezTo>
                    <a:pt x="16830" y="13664"/>
                    <a:pt x="16842" y="13666"/>
                    <a:pt x="16849" y="13671"/>
                  </a:cubicBezTo>
                  <a:cubicBezTo>
                    <a:pt x="16858" y="13671"/>
                    <a:pt x="16856" y="13675"/>
                    <a:pt x="16849" y="13679"/>
                  </a:cubicBezTo>
                  <a:lnTo>
                    <a:pt x="16849" y="13679"/>
                  </a:lnTo>
                  <a:cubicBezTo>
                    <a:pt x="16849" y="13677"/>
                    <a:pt x="16849" y="13674"/>
                    <a:pt x="16849" y="13671"/>
                  </a:cubicBezTo>
                  <a:lnTo>
                    <a:pt x="16849" y="13671"/>
                  </a:lnTo>
                  <a:cubicBezTo>
                    <a:pt x="16840" y="13673"/>
                    <a:pt x="16831" y="13675"/>
                    <a:pt x="16822" y="13677"/>
                  </a:cubicBezTo>
                  <a:lnTo>
                    <a:pt x="16822" y="13677"/>
                  </a:lnTo>
                  <a:cubicBezTo>
                    <a:pt x="16818" y="13673"/>
                    <a:pt x="16814" y="13669"/>
                    <a:pt x="16814" y="13665"/>
                  </a:cubicBezTo>
                  <a:cubicBezTo>
                    <a:pt x="16813" y="13665"/>
                    <a:pt x="16816" y="13664"/>
                    <a:pt x="16822" y="13664"/>
                  </a:cubicBezTo>
                  <a:close/>
                  <a:moveTo>
                    <a:pt x="17779" y="13670"/>
                  </a:moveTo>
                  <a:lnTo>
                    <a:pt x="17777" y="13685"/>
                  </a:lnTo>
                  <a:lnTo>
                    <a:pt x="17755" y="13686"/>
                  </a:lnTo>
                  <a:lnTo>
                    <a:pt x="17757" y="13671"/>
                  </a:lnTo>
                  <a:lnTo>
                    <a:pt x="17779" y="13670"/>
                  </a:lnTo>
                  <a:close/>
                  <a:moveTo>
                    <a:pt x="48063" y="1"/>
                  </a:moveTo>
                  <a:cubicBezTo>
                    <a:pt x="48022" y="10"/>
                    <a:pt x="47977" y="13"/>
                    <a:pt x="47930" y="13"/>
                  </a:cubicBezTo>
                  <a:cubicBezTo>
                    <a:pt x="47880" y="13"/>
                    <a:pt x="47827" y="10"/>
                    <a:pt x="47777" y="10"/>
                  </a:cubicBezTo>
                  <a:cubicBezTo>
                    <a:pt x="47760" y="10"/>
                    <a:pt x="47743" y="10"/>
                    <a:pt x="47727" y="11"/>
                  </a:cubicBezTo>
                  <a:cubicBezTo>
                    <a:pt x="47609" y="12"/>
                    <a:pt x="47496" y="36"/>
                    <a:pt x="47378" y="49"/>
                  </a:cubicBezTo>
                  <a:cubicBezTo>
                    <a:pt x="47221" y="67"/>
                    <a:pt x="47065" y="80"/>
                    <a:pt x="46911" y="80"/>
                  </a:cubicBezTo>
                  <a:cubicBezTo>
                    <a:pt x="46884" y="80"/>
                    <a:pt x="46857" y="79"/>
                    <a:pt x="46830" y="79"/>
                  </a:cubicBezTo>
                  <a:cubicBezTo>
                    <a:pt x="46625" y="124"/>
                    <a:pt x="46354" y="95"/>
                    <a:pt x="46153" y="168"/>
                  </a:cubicBezTo>
                  <a:cubicBezTo>
                    <a:pt x="46128" y="167"/>
                    <a:pt x="46111" y="164"/>
                    <a:pt x="46093" y="164"/>
                  </a:cubicBezTo>
                  <a:cubicBezTo>
                    <a:pt x="46087" y="164"/>
                    <a:pt x="46081" y="165"/>
                    <a:pt x="46075" y="165"/>
                  </a:cubicBezTo>
                  <a:cubicBezTo>
                    <a:pt x="45801" y="186"/>
                    <a:pt x="45509" y="252"/>
                    <a:pt x="45239" y="258"/>
                  </a:cubicBezTo>
                  <a:cubicBezTo>
                    <a:pt x="45227" y="258"/>
                    <a:pt x="45197" y="274"/>
                    <a:pt x="45173" y="280"/>
                  </a:cubicBezTo>
                  <a:cubicBezTo>
                    <a:pt x="45036" y="313"/>
                    <a:pt x="44343" y="435"/>
                    <a:pt x="44171" y="461"/>
                  </a:cubicBezTo>
                  <a:cubicBezTo>
                    <a:pt x="43999" y="483"/>
                    <a:pt x="43828" y="524"/>
                    <a:pt x="43712" y="570"/>
                  </a:cubicBezTo>
                  <a:cubicBezTo>
                    <a:pt x="43587" y="596"/>
                    <a:pt x="43500" y="614"/>
                    <a:pt x="43413" y="632"/>
                  </a:cubicBezTo>
                  <a:cubicBezTo>
                    <a:pt x="43162" y="691"/>
                    <a:pt x="42903" y="763"/>
                    <a:pt x="42656" y="808"/>
                  </a:cubicBezTo>
                  <a:cubicBezTo>
                    <a:pt x="42604" y="819"/>
                    <a:pt x="42528" y="850"/>
                    <a:pt x="42448" y="876"/>
                  </a:cubicBezTo>
                  <a:cubicBezTo>
                    <a:pt x="42445" y="875"/>
                    <a:pt x="42441" y="875"/>
                    <a:pt x="42437" y="875"/>
                  </a:cubicBezTo>
                  <a:cubicBezTo>
                    <a:pt x="42389" y="875"/>
                    <a:pt x="42293" y="915"/>
                    <a:pt x="42214" y="936"/>
                  </a:cubicBezTo>
                  <a:cubicBezTo>
                    <a:pt x="42132" y="960"/>
                    <a:pt x="42048" y="991"/>
                    <a:pt x="41907" y="1036"/>
                  </a:cubicBezTo>
                  <a:cubicBezTo>
                    <a:pt x="41907" y="1036"/>
                    <a:pt x="41879" y="1057"/>
                    <a:pt x="41836" y="1091"/>
                  </a:cubicBezTo>
                  <a:cubicBezTo>
                    <a:pt x="41830" y="1091"/>
                    <a:pt x="41824" y="1090"/>
                    <a:pt x="41817" y="1090"/>
                  </a:cubicBezTo>
                  <a:cubicBezTo>
                    <a:pt x="41676" y="1090"/>
                    <a:pt x="41545" y="1152"/>
                    <a:pt x="41438" y="1200"/>
                  </a:cubicBezTo>
                  <a:cubicBezTo>
                    <a:pt x="41389" y="1207"/>
                    <a:pt x="41368" y="1211"/>
                    <a:pt x="41363" y="1211"/>
                  </a:cubicBezTo>
                  <a:cubicBezTo>
                    <a:pt x="41086" y="1316"/>
                    <a:pt x="40851" y="1406"/>
                    <a:pt x="40618" y="1492"/>
                  </a:cubicBezTo>
                  <a:cubicBezTo>
                    <a:pt x="40605" y="1507"/>
                    <a:pt x="40593" y="1520"/>
                    <a:pt x="40580" y="1534"/>
                  </a:cubicBezTo>
                  <a:cubicBezTo>
                    <a:pt x="40548" y="1544"/>
                    <a:pt x="40521" y="1553"/>
                    <a:pt x="40490" y="1562"/>
                  </a:cubicBezTo>
                  <a:cubicBezTo>
                    <a:pt x="40511" y="1542"/>
                    <a:pt x="40528" y="1525"/>
                    <a:pt x="40559" y="1492"/>
                  </a:cubicBezTo>
                  <a:lnTo>
                    <a:pt x="40559" y="1492"/>
                  </a:lnTo>
                  <a:cubicBezTo>
                    <a:pt x="40452" y="1534"/>
                    <a:pt x="40383" y="1560"/>
                    <a:pt x="40300" y="1592"/>
                  </a:cubicBezTo>
                  <a:cubicBezTo>
                    <a:pt x="40281" y="1594"/>
                    <a:pt x="40244" y="1600"/>
                    <a:pt x="40208" y="1604"/>
                  </a:cubicBezTo>
                  <a:cubicBezTo>
                    <a:pt x="40178" y="1619"/>
                    <a:pt x="40150" y="1637"/>
                    <a:pt x="40118" y="1651"/>
                  </a:cubicBezTo>
                  <a:cubicBezTo>
                    <a:pt x="40034" y="1688"/>
                    <a:pt x="39940" y="1710"/>
                    <a:pt x="39865" y="1757"/>
                  </a:cubicBezTo>
                  <a:cubicBezTo>
                    <a:pt x="39766" y="1819"/>
                    <a:pt x="39690" y="1809"/>
                    <a:pt x="39597" y="1848"/>
                  </a:cubicBezTo>
                  <a:cubicBezTo>
                    <a:pt x="39526" y="1881"/>
                    <a:pt x="39454" y="1912"/>
                    <a:pt x="39391" y="1940"/>
                  </a:cubicBezTo>
                  <a:cubicBezTo>
                    <a:pt x="39325" y="1960"/>
                    <a:pt x="39263" y="1978"/>
                    <a:pt x="39187" y="2000"/>
                  </a:cubicBezTo>
                  <a:cubicBezTo>
                    <a:pt x="39151" y="2026"/>
                    <a:pt x="39119" y="2052"/>
                    <a:pt x="39085" y="2077"/>
                  </a:cubicBezTo>
                  <a:cubicBezTo>
                    <a:pt x="39047" y="2084"/>
                    <a:pt x="39025" y="2087"/>
                    <a:pt x="39004" y="2091"/>
                  </a:cubicBezTo>
                  <a:cubicBezTo>
                    <a:pt x="38984" y="2104"/>
                    <a:pt x="38964" y="2118"/>
                    <a:pt x="38934" y="2138"/>
                  </a:cubicBezTo>
                  <a:cubicBezTo>
                    <a:pt x="38897" y="2149"/>
                    <a:pt x="38859" y="2159"/>
                    <a:pt x="38822" y="2169"/>
                  </a:cubicBezTo>
                  <a:cubicBezTo>
                    <a:pt x="38800" y="2182"/>
                    <a:pt x="38779" y="2196"/>
                    <a:pt x="38754" y="2212"/>
                  </a:cubicBezTo>
                  <a:cubicBezTo>
                    <a:pt x="38703" y="2227"/>
                    <a:pt x="38653" y="2241"/>
                    <a:pt x="38591" y="2259"/>
                  </a:cubicBezTo>
                  <a:cubicBezTo>
                    <a:pt x="38550" y="2293"/>
                    <a:pt x="38513" y="2325"/>
                    <a:pt x="38491" y="2344"/>
                  </a:cubicBezTo>
                  <a:cubicBezTo>
                    <a:pt x="38327" y="2405"/>
                    <a:pt x="38173" y="2462"/>
                    <a:pt x="38033" y="2515"/>
                  </a:cubicBezTo>
                  <a:cubicBezTo>
                    <a:pt x="37867" y="2589"/>
                    <a:pt x="37704" y="2661"/>
                    <a:pt x="37564" y="2739"/>
                  </a:cubicBezTo>
                  <a:cubicBezTo>
                    <a:pt x="37402" y="2827"/>
                    <a:pt x="37214" y="2881"/>
                    <a:pt x="37070" y="2980"/>
                  </a:cubicBezTo>
                  <a:cubicBezTo>
                    <a:pt x="37043" y="2987"/>
                    <a:pt x="37014" y="2995"/>
                    <a:pt x="36975" y="3005"/>
                  </a:cubicBezTo>
                  <a:cubicBezTo>
                    <a:pt x="36925" y="3039"/>
                    <a:pt x="36880" y="3070"/>
                    <a:pt x="36833" y="3103"/>
                  </a:cubicBezTo>
                  <a:cubicBezTo>
                    <a:pt x="36815" y="3100"/>
                    <a:pt x="36800" y="3098"/>
                    <a:pt x="36783" y="3095"/>
                  </a:cubicBezTo>
                  <a:cubicBezTo>
                    <a:pt x="36688" y="3171"/>
                    <a:pt x="36585" y="3187"/>
                    <a:pt x="36493" y="3224"/>
                  </a:cubicBezTo>
                  <a:cubicBezTo>
                    <a:pt x="36396" y="3304"/>
                    <a:pt x="36279" y="3340"/>
                    <a:pt x="36178" y="3383"/>
                  </a:cubicBezTo>
                  <a:cubicBezTo>
                    <a:pt x="36166" y="3398"/>
                    <a:pt x="36156" y="3411"/>
                    <a:pt x="36149" y="3423"/>
                  </a:cubicBezTo>
                  <a:cubicBezTo>
                    <a:pt x="36057" y="3459"/>
                    <a:pt x="35981" y="3490"/>
                    <a:pt x="35919" y="3514"/>
                  </a:cubicBezTo>
                  <a:cubicBezTo>
                    <a:pt x="35876" y="3555"/>
                    <a:pt x="35845" y="3585"/>
                    <a:pt x="35812" y="3617"/>
                  </a:cubicBezTo>
                  <a:cubicBezTo>
                    <a:pt x="35687" y="3636"/>
                    <a:pt x="35507" y="3767"/>
                    <a:pt x="35401" y="3785"/>
                  </a:cubicBezTo>
                  <a:cubicBezTo>
                    <a:pt x="35279" y="3866"/>
                    <a:pt x="35160" y="3945"/>
                    <a:pt x="35045" y="4021"/>
                  </a:cubicBezTo>
                  <a:cubicBezTo>
                    <a:pt x="34924" y="4066"/>
                    <a:pt x="34810" y="4113"/>
                    <a:pt x="34686" y="4177"/>
                  </a:cubicBezTo>
                  <a:lnTo>
                    <a:pt x="34130" y="4469"/>
                  </a:lnTo>
                  <a:cubicBezTo>
                    <a:pt x="34118" y="4485"/>
                    <a:pt x="34105" y="4503"/>
                    <a:pt x="34086" y="4528"/>
                  </a:cubicBezTo>
                  <a:cubicBezTo>
                    <a:pt x="34012" y="4550"/>
                    <a:pt x="33967" y="4560"/>
                    <a:pt x="33909" y="4581"/>
                  </a:cubicBezTo>
                  <a:cubicBezTo>
                    <a:pt x="33856" y="4601"/>
                    <a:pt x="33793" y="4635"/>
                    <a:pt x="33699" y="4679"/>
                  </a:cubicBezTo>
                  <a:cubicBezTo>
                    <a:pt x="33689" y="4689"/>
                    <a:pt x="33664" y="4717"/>
                    <a:pt x="33643" y="4741"/>
                  </a:cubicBezTo>
                  <a:cubicBezTo>
                    <a:pt x="33546" y="4776"/>
                    <a:pt x="33477" y="4797"/>
                    <a:pt x="33402" y="4832"/>
                  </a:cubicBezTo>
                  <a:cubicBezTo>
                    <a:pt x="33341" y="4860"/>
                    <a:pt x="33280" y="4909"/>
                    <a:pt x="33208" y="4938"/>
                  </a:cubicBezTo>
                  <a:cubicBezTo>
                    <a:pt x="33209" y="4943"/>
                    <a:pt x="33210" y="4947"/>
                    <a:pt x="33222" y="4947"/>
                  </a:cubicBezTo>
                  <a:cubicBezTo>
                    <a:pt x="33229" y="4947"/>
                    <a:pt x="33242" y="4945"/>
                    <a:pt x="33263" y="4940"/>
                  </a:cubicBezTo>
                  <a:lnTo>
                    <a:pt x="33263" y="4940"/>
                  </a:lnTo>
                  <a:cubicBezTo>
                    <a:pt x="33258" y="4943"/>
                    <a:pt x="33253" y="4945"/>
                    <a:pt x="33249" y="4948"/>
                  </a:cubicBezTo>
                  <a:lnTo>
                    <a:pt x="33249" y="4948"/>
                  </a:lnTo>
                  <a:cubicBezTo>
                    <a:pt x="33260" y="4944"/>
                    <a:pt x="33272" y="4939"/>
                    <a:pt x="33286" y="4934"/>
                  </a:cubicBezTo>
                  <a:lnTo>
                    <a:pt x="33286" y="4934"/>
                  </a:lnTo>
                  <a:cubicBezTo>
                    <a:pt x="33277" y="4936"/>
                    <a:pt x="33269" y="4938"/>
                    <a:pt x="33263" y="4940"/>
                  </a:cubicBezTo>
                  <a:lnTo>
                    <a:pt x="33263" y="4940"/>
                  </a:lnTo>
                  <a:cubicBezTo>
                    <a:pt x="33273" y="4933"/>
                    <a:pt x="33284" y="4927"/>
                    <a:pt x="33294" y="4920"/>
                  </a:cubicBezTo>
                  <a:cubicBezTo>
                    <a:pt x="33297" y="4919"/>
                    <a:pt x="33300" y="4918"/>
                    <a:pt x="33302" y="4918"/>
                  </a:cubicBezTo>
                  <a:cubicBezTo>
                    <a:pt x="33305" y="4918"/>
                    <a:pt x="33304" y="4922"/>
                    <a:pt x="33286" y="4934"/>
                  </a:cubicBezTo>
                  <a:cubicBezTo>
                    <a:pt x="33286" y="4934"/>
                    <a:pt x="33286" y="4934"/>
                    <a:pt x="33286" y="4934"/>
                  </a:cubicBezTo>
                  <a:lnTo>
                    <a:pt x="33286" y="4934"/>
                  </a:lnTo>
                  <a:cubicBezTo>
                    <a:pt x="33286" y="4934"/>
                    <a:pt x="33286" y="4934"/>
                    <a:pt x="33286" y="4934"/>
                  </a:cubicBezTo>
                  <a:lnTo>
                    <a:pt x="33286" y="4934"/>
                  </a:lnTo>
                  <a:cubicBezTo>
                    <a:pt x="33286" y="4937"/>
                    <a:pt x="33250" y="4953"/>
                    <a:pt x="33216" y="4967"/>
                  </a:cubicBezTo>
                  <a:cubicBezTo>
                    <a:pt x="33227" y="4961"/>
                    <a:pt x="33238" y="4955"/>
                    <a:pt x="33249" y="4948"/>
                  </a:cubicBezTo>
                  <a:lnTo>
                    <a:pt x="33249" y="4948"/>
                  </a:lnTo>
                  <a:cubicBezTo>
                    <a:pt x="33156" y="4985"/>
                    <a:pt x="33114" y="5000"/>
                    <a:pt x="33069" y="5018"/>
                  </a:cubicBezTo>
                  <a:cubicBezTo>
                    <a:pt x="33050" y="5043"/>
                    <a:pt x="33034" y="5060"/>
                    <a:pt x="33009" y="5093"/>
                  </a:cubicBezTo>
                  <a:cubicBezTo>
                    <a:pt x="32991" y="5078"/>
                    <a:pt x="32981" y="5069"/>
                    <a:pt x="32966" y="5059"/>
                  </a:cubicBezTo>
                  <a:cubicBezTo>
                    <a:pt x="32841" y="5129"/>
                    <a:pt x="32715" y="5185"/>
                    <a:pt x="32598" y="5272"/>
                  </a:cubicBezTo>
                  <a:cubicBezTo>
                    <a:pt x="32557" y="5303"/>
                    <a:pt x="32459" y="5357"/>
                    <a:pt x="32394" y="5371"/>
                  </a:cubicBezTo>
                  <a:cubicBezTo>
                    <a:pt x="32376" y="5375"/>
                    <a:pt x="32323" y="5407"/>
                    <a:pt x="32288" y="5425"/>
                  </a:cubicBezTo>
                  <a:cubicBezTo>
                    <a:pt x="32242" y="5462"/>
                    <a:pt x="32198" y="5499"/>
                    <a:pt x="32159" y="5531"/>
                  </a:cubicBezTo>
                  <a:cubicBezTo>
                    <a:pt x="32022" y="5602"/>
                    <a:pt x="31891" y="5635"/>
                    <a:pt x="31789" y="5725"/>
                  </a:cubicBezTo>
                  <a:cubicBezTo>
                    <a:pt x="31732" y="5752"/>
                    <a:pt x="31688" y="5774"/>
                    <a:pt x="31645" y="5793"/>
                  </a:cubicBezTo>
                  <a:cubicBezTo>
                    <a:pt x="31638" y="5810"/>
                    <a:pt x="31635" y="5821"/>
                    <a:pt x="31633" y="5824"/>
                  </a:cubicBezTo>
                  <a:cubicBezTo>
                    <a:pt x="31542" y="5871"/>
                    <a:pt x="31461" y="5912"/>
                    <a:pt x="31432" y="5927"/>
                  </a:cubicBezTo>
                  <a:cubicBezTo>
                    <a:pt x="31338" y="6002"/>
                    <a:pt x="31283" y="6046"/>
                    <a:pt x="31230" y="6087"/>
                  </a:cubicBezTo>
                  <a:cubicBezTo>
                    <a:pt x="31199" y="6097"/>
                    <a:pt x="31183" y="6102"/>
                    <a:pt x="31171" y="6105"/>
                  </a:cubicBezTo>
                  <a:cubicBezTo>
                    <a:pt x="31170" y="6105"/>
                    <a:pt x="31168" y="6105"/>
                    <a:pt x="31167" y="6105"/>
                  </a:cubicBezTo>
                  <a:cubicBezTo>
                    <a:pt x="31161" y="6105"/>
                    <a:pt x="31158" y="6103"/>
                    <a:pt x="31154" y="6103"/>
                  </a:cubicBezTo>
                  <a:cubicBezTo>
                    <a:pt x="31173" y="6090"/>
                    <a:pt x="31189" y="6080"/>
                    <a:pt x="31205" y="6069"/>
                  </a:cubicBezTo>
                  <a:cubicBezTo>
                    <a:pt x="31220" y="6059"/>
                    <a:pt x="31233" y="6049"/>
                    <a:pt x="31277" y="6016"/>
                  </a:cubicBezTo>
                  <a:lnTo>
                    <a:pt x="31277" y="6016"/>
                  </a:lnTo>
                  <a:cubicBezTo>
                    <a:pt x="31095" y="6115"/>
                    <a:pt x="30961" y="6206"/>
                    <a:pt x="30824" y="6295"/>
                  </a:cubicBezTo>
                  <a:cubicBezTo>
                    <a:pt x="30811" y="6293"/>
                    <a:pt x="30798" y="6290"/>
                    <a:pt x="30781" y="6289"/>
                  </a:cubicBezTo>
                  <a:cubicBezTo>
                    <a:pt x="30752" y="6318"/>
                    <a:pt x="30726" y="6343"/>
                    <a:pt x="30699" y="6368"/>
                  </a:cubicBezTo>
                  <a:lnTo>
                    <a:pt x="30634" y="6421"/>
                  </a:lnTo>
                  <a:lnTo>
                    <a:pt x="30587" y="6431"/>
                  </a:lnTo>
                  <a:cubicBezTo>
                    <a:pt x="30558" y="6443"/>
                    <a:pt x="30527" y="6455"/>
                    <a:pt x="30505" y="6464"/>
                  </a:cubicBezTo>
                  <a:cubicBezTo>
                    <a:pt x="30467" y="6490"/>
                    <a:pt x="30431" y="6517"/>
                    <a:pt x="30390" y="6545"/>
                  </a:cubicBezTo>
                  <a:cubicBezTo>
                    <a:pt x="30370" y="6543"/>
                    <a:pt x="30356" y="6542"/>
                    <a:pt x="30340" y="6540"/>
                  </a:cubicBezTo>
                  <a:cubicBezTo>
                    <a:pt x="30299" y="6564"/>
                    <a:pt x="30255" y="6587"/>
                    <a:pt x="30214" y="6612"/>
                  </a:cubicBezTo>
                  <a:cubicBezTo>
                    <a:pt x="30180" y="6642"/>
                    <a:pt x="30215" y="6654"/>
                    <a:pt x="30106" y="6701"/>
                  </a:cubicBezTo>
                  <a:cubicBezTo>
                    <a:pt x="30091" y="6701"/>
                    <a:pt x="30077" y="6699"/>
                    <a:pt x="30058" y="6698"/>
                  </a:cubicBezTo>
                  <a:cubicBezTo>
                    <a:pt x="30011" y="6726"/>
                    <a:pt x="29963" y="6755"/>
                    <a:pt x="29927" y="6776"/>
                  </a:cubicBezTo>
                  <a:cubicBezTo>
                    <a:pt x="29949" y="6782"/>
                    <a:pt x="29963" y="6786"/>
                    <a:pt x="29984" y="6792"/>
                  </a:cubicBezTo>
                  <a:cubicBezTo>
                    <a:pt x="29931" y="6820"/>
                    <a:pt x="29905" y="6833"/>
                    <a:pt x="29883" y="6845"/>
                  </a:cubicBezTo>
                  <a:cubicBezTo>
                    <a:pt x="29866" y="6836"/>
                    <a:pt x="29853" y="6829"/>
                    <a:pt x="29838" y="6821"/>
                  </a:cubicBezTo>
                  <a:cubicBezTo>
                    <a:pt x="29813" y="6843"/>
                    <a:pt x="29796" y="6859"/>
                    <a:pt x="29778" y="6873"/>
                  </a:cubicBezTo>
                  <a:cubicBezTo>
                    <a:pt x="29756" y="6880"/>
                    <a:pt x="29737" y="6887"/>
                    <a:pt x="29712" y="6895"/>
                  </a:cubicBezTo>
                  <a:cubicBezTo>
                    <a:pt x="29688" y="6920"/>
                    <a:pt x="29666" y="6943"/>
                    <a:pt x="29649" y="6965"/>
                  </a:cubicBezTo>
                  <a:cubicBezTo>
                    <a:pt x="29696" y="6939"/>
                    <a:pt x="29747" y="6910"/>
                    <a:pt x="29809" y="6874"/>
                  </a:cubicBezTo>
                  <a:lnTo>
                    <a:pt x="29809" y="6874"/>
                  </a:lnTo>
                  <a:cubicBezTo>
                    <a:pt x="29750" y="6918"/>
                    <a:pt x="29697" y="6948"/>
                    <a:pt x="29649" y="6965"/>
                  </a:cubicBezTo>
                  <a:cubicBezTo>
                    <a:pt x="29519" y="7033"/>
                    <a:pt x="29496" y="7076"/>
                    <a:pt x="29441" y="7148"/>
                  </a:cubicBezTo>
                  <a:cubicBezTo>
                    <a:pt x="29431" y="7115"/>
                    <a:pt x="29426" y="7098"/>
                    <a:pt x="29421" y="7079"/>
                  </a:cubicBezTo>
                  <a:cubicBezTo>
                    <a:pt x="29376" y="7105"/>
                    <a:pt x="29351" y="7118"/>
                    <a:pt x="29321" y="7136"/>
                  </a:cubicBezTo>
                  <a:cubicBezTo>
                    <a:pt x="29316" y="7155"/>
                    <a:pt x="29312" y="7173"/>
                    <a:pt x="29309" y="7189"/>
                  </a:cubicBezTo>
                  <a:cubicBezTo>
                    <a:pt x="29215" y="7242"/>
                    <a:pt x="29123" y="7283"/>
                    <a:pt x="29035" y="7316"/>
                  </a:cubicBezTo>
                  <a:cubicBezTo>
                    <a:pt x="29041" y="7333"/>
                    <a:pt x="29047" y="7352"/>
                    <a:pt x="29054" y="7376"/>
                  </a:cubicBezTo>
                  <a:cubicBezTo>
                    <a:pt x="28929" y="7433"/>
                    <a:pt x="28829" y="7479"/>
                    <a:pt x="28703" y="7536"/>
                  </a:cubicBezTo>
                  <a:cubicBezTo>
                    <a:pt x="28738" y="7533"/>
                    <a:pt x="28753" y="7532"/>
                    <a:pt x="28763" y="7532"/>
                  </a:cubicBezTo>
                  <a:cubicBezTo>
                    <a:pt x="28633" y="7638"/>
                    <a:pt x="28579" y="7614"/>
                    <a:pt x="28469" y="7673"/>
                  </a:cubicBezTo>
                  <a:cubicBezTo>
                    <a:pt x="28453" y="7695"/>
                    <a:pt x="28438" y="7716"/>
                    <a:pt x="28423" y="7733"/>
                  </a:cubicBezTo>
                  <a:cubicBezTo>
                    <a:pt x="28379" y="7758"/>
                    <a:pt x="28335" y="7785"/>
                    <a:pt x="28295" y="7808"/>
                  </a:cubicBezTo>
                  <a:cubicBezTo>
                    <a:pt x="28277" y="7805"/>
                    <a:pt x="28264" y="7804"/>
                    <a:pt x="28249" y="7803"/>
                  </a:cubicBezTo>
                  <a:cubicBezTo>
                    <a:pt x="28227" y="7822"/>
                    <a:pt x="28208" y="7838"/>
                    <a:pt x="28191" y="7853"/>
                  </a:cubicBezTo>
                  <a:cubicBezTo>
                    <a:pt x="28172" y="7858"/>
                    <a:pt x="28161" y="7863"/>
                    <a:pt x="28155" y="7864"/>
                  </a:cubicBezTo>
                  <a:cubicBezTo>
                    <a:pt x="27993" y="7966"/>
                    <a:pt x="27851" y="8056"/>
                    <a:pt x="27705" y="8148"/>
                  </a:cubicBezTo>
                  <a:cubicBezTo>
                    <a:pt x="27645" y="8178"/>
                    <a:pt x="27574" y="8212"/>
                    <a:pt x="27504" y="8245"/>
                  </a:cubicBezTo>
                  <a:lnTo>
                    <a:pt x="27546" y="8203"/>
                  </a:lnTo>
                  <a:lnTo>
                    <a:pt x="27546" y="8203"/>
                  </a:lnTo>
                  <a:cubicBezTo>
                    <a:pt x="27448" y="8251"/>
                    <a:pt x="27356" y="8294"/>
                    <a:pt x="27262" y="8344"/>
                  </a:cubicBezTo>
                  <a:cubicBezTo>
                    <a:pt x="27156" y="8403"/>
                    <a:pt x="27049" y="8468"/>
                    <a:pt x="26940" y="8531"/>
                  </a:cubicBezTo>
                  <a:cubicBezTo>
                    <a:pt x="26946" y="8547"/>
                    <a:pt x="26949" y="8556"/>
                    <a:pt x="26952" y="8566"/>
                  </a:cubicBezTo>
                  <a:cubicBezTo>
                    <a:pt x="26894" y="8609"/>
                    <a:pt x="26837" y="8651"/>
                    <a:pt x="26783" y="8691"/>
                  </a:cubicBezTo>
                  <a:cubicBezTo>
                    <a:pt x="26715" y="8706"/>
                    <a:pt x="26652" y="8721"/>
                    <a:pt x="26591" y="8734"/>
                  </a:cubicBezTo>
                  <a:cubicBezTo>
                    <a:pt x="26458" y="8815"/>
                    <a:pt x="26324" y="8879"/>
                    <a:pt x="26229" y="8963"/>
                  </a:cubicBezTo>
                  <a:cubicBezTo>
                    <a:pt x="26040" y="9040"/>
                    <a:pt x="25868" y="9158"/>
                    <a:pt x="25706" y="9266"/>
                  </a:cubicBezTo>
                  <a:cubicBezTo>
                    <a:pt x="25676" y="9277"/>
                    <a:pt x="25659" y="9284"/>
                    <a:pt x="25653" y="9286"/>
                  </a:cubicBezTo>
                  <a:cubicBezTo>
                    <a:pt x="25570" y="9346"/>
                    <a:pt x="25506" y="9394"/>
                    <a:pt x="25457" y="9428"/>
                  </a:cubicBezTo>
                  <a:cubicBezTo>
                    <a:pt x="25398" y="9455"/>
                    <a:pt x="25360" y="9471"/>
                    <a:pt x="25294" y="9499"/>
                  </a:cubicBezTo>
                  <a:cubicBezTo>
                    <a:pt x="25303" y="9528"/>
                    <a:pt x="25310" y="9550"/>
                    <a:pt x="25317" y="9574"/>
                  </a:cubicBezTo>
                  <a:cubicBezTo>
                    <a:pt x="25272" y="9600"/>
                    <a:pt x="25247" y="9617"/>
                    <a:pt x="25220" y="9631"/>
                  </a:cubicBezTo>
                  <a:cubicBezTo>
                    <a:pt x="25197" y="9645"/>
                    <a:pt x="25172" y="9656"/>
                    <a:pt x="25145" y="9670"/>
                  </a:cubicBezTo>
                  <a:cubicBezTo>
                    <a:pt x="25169" y="9646"/>
                    <a:pt x="25186" y="9628"/>
                    <a:pt x="25204" y="9611"/>
                  </a:cubicBezTo>
                  <a:lnTo>
                    <a:pt x="25204" y="9611"/>
                  </a:lnTo>
                  <a:cubicBezTo>
                    <a:pt x="25116" y="9634"/>
                    <a:pt x="25029" y="9678"/>
                    <a:pt x="24944" y="9743"/>
                  </a:cubicBezTo>
                  <a:cubicBezTo>
                    <a:pt x="24922" y="9750"/>
                    <a:pt x="24899" y="9756"/>
                    <a:pt x="24880" y="9764"/>
                  </a:cubicBezTo>
                  <a:cubicBezTo>
                    <a:pt x="24785" y="9830"/>
                    <a:pt x="24680" y="9890"/>
                    <a:pt x="24566" y="9946"/>
                  </a:cubicBezTo>
                  <a:cubicBezTo>
                    <a:pt x="24557" y="9951"/>
                    <a:pt x="24542" y="9965"/>
                    <a:pt x="24532" y="9974"/>
                  </a:cubicBezTo>
                  <a:cubicBezTo>
                    <a:pt x="24549" y="9970"/>
                    <a:pt x="24567" y="9965"/>
                    <a:pt x="24599" y="9956"/>
                  </a:cubicBezTo>
                  <a:lnTo>
                    <a:pt x="24599" y="9956"/>
                  </a:lnTo>
                  <a:cubicBezTo>
                    <a:pt x="24552" y="9984"/>
                    <a:pt x="24521" y="10002"/>
                    <a:pt x="24493" y="10020"/>
                  </a:cubicBezTo>
                  <a:cubicBezTo>
                    <a:pt x="24474" y="10017"/>
                    <a:pt x="24461" y="10014"/>
                    <a:pt x="24448" y="10012"/>
                  </a:cubicBezTo>
                  <a:cubicBezTo>
                    <a:pt x="24430" y="10027"/>
                    <a:pt x="24417" y="10043"/>
                    <a:pt x="24407" y="10048"/>
                  </a:cubicBezTo>
                  <a:cubicBezTo>
                    <a:pt x="24245" y="10132"/>
                    <a:pt x="24109" y="10262"/>
                    <a:pt x="23933" y="10326"/>
                  </a:cubicBezTo>
                  <a:cubicBezTo>
                    <a:pt x="23909" y="10335"/>
                    <a:pt x="23853" y="10376"/>
                    <a:pt x="23812" y="10402"/>
                  </a:cubicBezTo>
                  <a:cubicBezTo>
                    <a:pt x="23675" y="10490"/>
                    <a:pt x="23539" y="10579"/>
                    <a:pt x="23394" y="10635"/>
                  </a:cubicBezTo>
                  <a:cubicBezTo>
                    <a:pt x="23364" y="10661"/>
                    <a:pt x="23328" y="10692"/>
                    <a:pt x="23306" y="10711"/>
                  </a:cubicBezTo>
                  <a:cubicBezTo>
                    <a:pt x="23213" y="10767"/>
                    <a:pt x="23140" y="10813"/>
                    <a:pt x="23056" y="10864"/>
                  </a:cubicBezTo>
                  <a:cubicBezTo>
                    <a:pt x="23018" y="10880"/>
                    <a:pt x="22963" y="10902"/>
                    <a:pt x="22882" y="10936"/>
                  </a:cubicBezTo>
                  <a:cubicBezTo>
                    <a:pt x="22828" y="10967"/>
                    <a:pt x="22732" y="11029"/>
                    <a:pt x="22666" y="11055"/>
                  </a:cubicBezTo>
                  <a:cubicBezTo>
                    <a:pt x="22571" y="11094"/>
                    <a:pt x="22510" y="11147"/>
                    <a:pt x="22432" y="11189"/>
                  </a:cubicBezTo>
                  <a:cubicBezTo>
                    <a:pt x="22350" y="11235"/>
                    <a:pt x="22265" y="11281"/>
                    <a:pt x="22182" y="11326"/>
                  </a:cubicBezTo>
                  <a:cubicBezTo>
                    <a:pt x="22088" y="11375"/>
                    <a:pt x="22010" y="11425"/>
                    <a:pt x="21929" y="11479"/>
                  </a:cubicBezTo>
                  <a:cubicBezTo>
                    <a:pt x="21861" y="11525"/>
                    <a:pt x="21779" y="11570"/>
                    <a:pt x="21686" y="11626"/>
                  </a:cubicBezTo>
                  <a:cubicBezTo>
                    <a:pt x="21676" y="11629"/>
                    <a:pt x="21642" y="11637"/>
                    <a:pt x="21616" y="11653"/>
                  </a:cubicBezTo>
                  <a:cubicBezTo>
                    <a:pt x="21364" y="11798"/>
                    <a:pt x="21120" y="11937"/>
                    <a:pt x="20862" y="12063"/>
                  </a:cubicBezTo>
                  <a:cubicBezTo>
                    <a:pt x="20839" y="12074"/>
                    <a:pt x="20814" y="12094"/>
                    <a:pt x="20792" y="12109"/>
                  </a:cubicBezTo>
                  <a:cubicBezTo>
                    <a:pt x="20768" y="12115"/>
                    <a:pt x="20755" y="12118"/>
                    <a:pt x="20743" y="12119"/>
                  </a:cubicBezTo>
                  <a:cubicBezTo>
                    <a:pt x="20715" y="12138"/>
                    <a:pt x="20690" y="12157"/>
                    <a:pt x="20661" y="12178"/>
                  </a:cubicBezTo>
                  <a:cubicBezTo>
                    <a:pt x="20621" y="12188"/>
                    <a:pt x="20593" y="12193"/>
                    <a:pt x="20562" y="12206"/>
                  </a:cubicBezTo>
                  <a:cubicBezTo>
                    <a:pt x="20498" y="12235"/>
                    <a:pt x="20430" y="12266"/>
                    <a:pt x="20365" y="12297"/>
                  </a:cubicBezTo>
                  <a:cubicBezTo>
                    <a:pt x="20297" y="12328"/>
                    <a:pt x="20212" y="12381"/>
                    <a:pt x="20171" y="12391"/>
                  </a:cubicBezTo>
                  <a:cubicBezTo>
                    <a:pt x="20096" y="12412"/>
                    <a:pt x="20061" y="12427"/>
                    <a:pt x="20006" y="12466"/>
                  </a:cubicBezTo>
                  <a:cubicBezTo>
                    <a:pt x="19987" y="12481"/>
                    <a:pt x="19931" y="12499"/>
                    <a:pt x="19896" y="12512"/>
                  </a:cubicBezTo>
                  <a:cubicBezTo>
                    <a:pt x="19869" y="12521"/>
                    <a:pt x="19847" y="12521"/>
                    <a:pt x="19816" y="12527"/>
                  </a:cubicBezTo>
                  <a:cubicBezTo>
                    <a:pt x="19802" y="12547"/>
                    <a:pt x="19793" y="12559"/>
                    <a:pt x="19784" y="12571"/>
                  </a:cubicBezTo>
                  <a:cubicBezTo>
                    <a:pt x="19727" y="12581"/>
                    <a:pt x="19677" y="12590"/>
                    <a:pt x="19616" y="12600"/>
                  </a:cubicBezTo>
                  <a:cubicBezTo>
                    <a:pt x="19584" y="12628"/>
                    <a:pt x="19562" y="12649"/>
                    <a:pt x="19534" y="12671"/>
                  </a:cubicBezTo>
                  <a:cubicBezTo>
                    <a:pt x="19396" y="12690"/>
                    <a:pt x="19250" y="12755"/>
                    <a:pt x="19112" y="12796"/>
                  </a:cubicBezTo>
                  <a:cubicBezTo>
                    <a:pt x="18963" y="12834"/>
                    <a:pt x="18834" y="12884"/>
                    <a:pt x="18720" y="12939"/>
                  </a:cubicBezTo>
                  <a:cubicBezTo>
                    <a:pt x="18685" y="12939"/>
                    <a:pt x="18650" y="12937"/>
                    <a:pt x="18625" y="12937"/>
                  </a:cubicBezTo>
                  <a:cubicBezTo>
                    <a:pt x="18489" y="12978"/>
                    <a:pt x="18360" y="13017"/>
                    <a:pt x="18245" y="13040"/>
                  </a:cubicBezTo>
                  <a:cubicBezTo>
                    <a:pt x="18201" y="13045"/>
                    <a:pt x="18166" y="13047"/>
                    <a:pt x="18130" y="13050"/>
                  </a:cubicBezTo>
                  <a:cubicBezTo>
                    <a:pt x="18107" y="13068"/>
                    <a:pt x="18088" y="13081"/>
                    <a:pt x="18063" y="13099"/>
                  </a:cubicBezTo>
                  <a:cubicBezTo>
                    <a:pt x="18046" y="13089"/>
                    <a:pt x="18035" y="13083"/>
                    <a:pt x="18016" y="13072"/>
                  </a:cubicBezTo>
                  <a:cubicBezTo>
                    <a:pt x="17913" y="13089"/>
                    <a:pt x="17804" y="13106"/>
                    <a:pt x="17692" y="13123"/>
                  </a:cubicBezTo>
                  <a:cubicBezTo>
                    <a:pt x="17686" y="13120"/>
                    <a:pt x="17674" y="13112"/>
                    <a:pt x="17657" y="13102"/>
                  </a:cubicBezTo>
                  <a:cubicBezTo>
                    <a:pt x="17593" y="13111"/>
                    <a:pt x="17533" y="13118"/>
                    <a:pt x="17487" y="13124"/>
                  </a:cubicBezTo>
                  <a:cubicBezTo>
                    <a:pt x="17452" y="13125"/>
                    <a:pt x="17420" y="13126"/>
                    <a:pt x="17388" y="13126"/>
                  </a:cubicBezTo>
                  <a:cubicBezTo>
                    <a:pt x="17357" y="13126"/>
                    <a:pt x="17327" y="13125"/>
                    <a:pt x="17296" y="13124"/>
                  </a:cubicBezTo>
                  <a:cubicBezTo>
                    <a:pt x="17262" y="13124"/>
                    <a:pt x="17228" y="13124"/>
                    <a:pt x="17193" y="13124"/>
                  </a:cubicBezTo>
                  <a:cubicBezTo>
                    <a:pt x="17159" y="13124"/>
                    <a:pt x="17124" y="13124"/>
                    <a:pt x="17090" y="13125"/>
                  </a:cubicBezTo>
                  <a:cubicBezTo>
                    <a:pt x="17039" y="13127"/>
                    <a:pt x="16987" y="13128"/>
                    <a:pt x="16936" y="13130"/>
                  </a:cubicBezTo>
                  <a:cubicBezTo>
                    <a:pt x="16868" y="13128"/>
                    <a:pt x="16799" y="13123"/>
                    <a:pt x="16733" y="13114"/>
                  </a:cubicBezTo>
                  <a:cubicBezTo>
                    <a:pt x="16671" y="13108"/>
                    <a:pt x="16611" y="13106"/>
                    <a:pt x="16614" y="13106"/>
                  </a:cubicBezTo>
                  <a:cubicBezTo>
                    <a:pt x="16458" y="13080"/>
                    <a:pt x="16347" y="13037"/>
                    <a:pt x="16274" y="13031"/>
                  </a:cubicBezTo>
                  <a:cubicBezTo>
                    <a:pt x="16150" y="13011"/>
                    <a:pt x="16041" y="12975"/>
                    <a:pt x="15934" y="12931"/>
                  </a:cubicBezTo>
                  <a:cubicBezTo>
                    <a:pt x="15834" y="12899"/>
                    <a:pt x="15737" y="12836"/>
                    <a:pt x="15651" y="12806"/>
                  </a:cubicBezTo>
                  <a:cubicBezTo>
                    <a:pt x="15547" y="12762"/>
                    <a:pt x="15487" y="12703"/>
                    <a:pt x="15400" y="12653"/>
                  </a:cubicBezTo>
                  <a:cubicBezTo>
                    <a:pt x="15356" y="12625"/>
                    <a:pt x="15306" y="12586"/>
                    <a:pt x="15266" y="12565"/>
                  </a:cubicBezTo>
                  <a:cubicBezTo>
                    <a:pt x="15179" y="12512"/>
                    <a:pt x="15107" y="12453"/>
                    <a:pt x="15044" y="12380"/>
                  </a:cubicBezTo>
                  <a:cubicBezTo>
                    <a:pt x="15030" y="12366"/>
                    <a:pt x="15013" y="12344"/>
                    <a:pt x="15003" y="12338"/>
                  </a:cubicBezTo>
                  <a:cubicBezTo>
                    <a:pt x="14902" y="12274"/>
                    <a:pt x="14858" y="12188"/>
                    <a:pt x="14798" y="12106"/>
                  </a:cubicBezTo>
                  <a:cubicBezTo>
                    <a:pt x="14719" y="12049"/>
                    <a:pt x="14633" y="11981"/>
                    <a:pt x="14594" y="11854"/>
                  </a:cubicBezTo>
                  <a:cubicBezTo>
                    <a:pt x="14508" y="11781"/>
                    <a:pt x="14461" y="11691"/>
                    <a:pt x="14446" y="11635"/>
                  </a:cubicBezTo>
                  <a:cubicBezTo>
                    <a:pt x="14379" y="11534"/>
                    <a:pt x="14342" y="11461"/>
                    <a:pt x="14302" y="11391"/>
                  </a:cubicBezTo>
                  <a:cubicBezTo>
                    <a:pt x="14257" y="11314"/>
                    <a:pt x="14220" y="11233"/>
                    <a:pt x="14179" y="11157"/>
                  </a:cubicBezTo>
                  <a:cubicBezTo>
                    <a:pt x="14185" y="11139"/>
                    <a:pt x="14187" y="11128"/>
                    <a:pt x="14190" y="11114"/>
                  </a:cubicBezTo>
                  <a:cubicBezTo>
                    <a:pt x="14161" y="11073"/>
                    <a:pt x="14139" y="11035"/>
                    <a:pt x="14124" y="11014"/>
                  </a:cubicBezTo>
                  <a:cubicBezTo>
                    <a:pt x="14076" y="10883"/>
                    <a:pt x="14039" y="10764"/>
                    <a:pt x="14006" y="10649"/>
                  </a:cubicBezTo>
                  <a:cubicBezTo>
                    <a:pt x="13979" y="10530"/>
                    <a:pt x="13923" y="10420"/>
                    <a:pt x="13905" y="10298"/>
                  </a:cubicBezTo>
                  <a:cubicBezTo>
                    <a:pt x="13895" y="10287"/>
                    <a:pt x="13883" y="10276"/>
                    <a:pt x="13873" y="10265"/>
                  </a:cubicBezTo>
                  <a:cubicBezTo>
                    <a:pt x="13846" y="10177"/>
                    <a:pt x="13836" y="10080"/>
                    <a:pt x="13805" y="10023"/>
                  </a:cubicBezTo>
                  <a:cubicBezTo>
                    <a:pt x="13801" y="9958"/>
                    <a:pt x="13796" y="9895"/>
                    <a:pt x="13793" y="9849"/>
                  </a:cubicBezTo>
                  <a:cubicBezTo>
                    <a:pt x="13773" y="9765"/>
                    <a:pt x="13756" y="9695"/>
                    <a:pt x="13743" y="9637"/>
                  </a:cubicBezTo>
                  <a:cubicBezTo>
                    <a:pt x="13731" y="9625"/>
                    <a:pt x="13723" y="9617"/>
                    <a:pt x="13711" y="9603"/>
                  </a:cubicBezTo>
                  <a:cubicBezTo>
                    <a:pt x="13709" y="9553"/>
                    <a:pt x="13709" y="9514"/>
                    <a:pt x="13708" y="9472"/>
                  </a:cubicBezTo>
                  <a:cubicBezTo>
                    <a:pt x="13700" y="9440"/>
                    <a:pt x="13689" y="9399"/>
                    <a:pt x="13678" y="9356"/>
                  </a:cubicBezTo>
                  <a:cubicBezTo>
                    <a:pt x="13689" y="9331"/>
                    <a:pt x="13696" y="9314"/>
                    <a:pt x="13709" y="9281"/>
                  </a:cubicBezTo>
                  <a:cubicBezTo>
                    <a:pt x="13689" y="9236"/>
                    <a:pt x="13674" y="9200"/>
                    <a:pt x="13658" y="9165"/>
                  </a:cubicBezTo>
                  <a:cubicBezTo>
                    <a:pt x="13661" y="9108"/>
                    <a:pt x="13662" y="9066"/>
                    <a:pt x="13664" y="9021"/>
                  </a:cubicBezTo>
                  <a:cubicBezTo>
                    <a:pt x="13645" y="8930"/>
                    <a:pt x="13622" y="8831"/>
                    <a:pt x="13642" y="8747"/>
                  </a:cubicBezTo>
                  <a:cubicBezTo>
                    <a:pt x="13636" y="8699"/>
                    <a:pt x="13631" y="8647"/>
                    <a:pt x="13622" y="8612"/>
                  </a:cubicBezTo>
                  <a:cubicBezTo>
                    <a:pt x="13617" y="8581"/>
                    <a:pt x="13605" y="8569"/>
                    <a:pt x="13593" y="8544"/>
                  </a:cubicBezTo>
                  <a:cubicBezTo>
                    <a:pt x="13603" y="8526"/>
                    <a:pt x="13611" y="8513"/>
                    <a:pt x="13622" y="8494"/>
                  </a:cubicBezTo>
                  <a:cubicBezTo>
                    <a:pt x="13617" y="8451"/>
                    <a:pt x="13612" y="8410"/>
                    <a:pt x="13606" y="8360"/>
                  </a:cubicBezTo>
                  <a:cubicBezTo>
                    <a:pt x="13611" y="8332"/>
                    <a:pt x="13615" y="8294"/>
                    <a:pt x="13620" y="8260"/>
                  </a:cubicBezTo>
                  <a:cubicBezTo>
                    <a:pt x="13612" y="8225"/>
                    <a:pt x="13608" y="8201"/>
                    <a:pt x="13603" y="8178"/>
                  </a:cubicBezTo>
                  <a:cubicBezTo>
                    <a:pt x="13623" y="8007"/>
                    <a:pt x="13626" y="7887"/>
                    <a:pt x="13614" y="7696"/>
                  </a:cubicBezTo>
                  <a:lnTo>
                    <a:pt x="13614" y="7696"/>
                  </a:lnTo>
                  <a:cubicBezTo>
                    <a:pt x="13632" y="7656"/>
                    <a:pt x="13648" y="7620"/>
                    <a:pt x="13665" y="7582"/>
                  </a:cubicBezTo>
                  <a:cubicBezTo>
                    <a:pt x="13700" y="7544"/>
                    <a:pt x="13730" y="7513"/>
                    <a:pt x="13753" y="7485"/>
                  </a:cubicBezTo>
                  <a:cubicBezTo>
                    <a:pt x="13828" y="7363"/>
                    <a:pt x="13801" y="7355"/>
                    <a:pt x="13799" y="7321"/>
                  </a:cubicBezTo>
                  <a:cubicBezTo>
                    <a:pt x="13815" y="7292"/>
                    <a:pt x="13831" y="7266"/>
                    <a:pt x="13846" y="7242"/>
                  </a:cubicBezTo>
                  <a:cubicBezTo>
                    <a:pt x="13856" y="7218"/>
                    <a:pt x="13868" y="7196"/>
                    <a:pt x="13889" y="7152"/>
                  </a:cubicBezTo>
                  <a:lnTo>
                    <a:pt x="13889" y="7152"/>
                  </a:lnTo>
                  <a:cubicBezTo>
                    <a:pt x="13904" y="7176"/>
                    <a:pt x="13868" y="7257"/>
                    <a:pt x="13890" y="7257"/>
                  </a:cubicBezTo>
                  <a:cubicBezTo>
                    <a:pt x="13895" y="7257"/>
                    <a:pt x="13905" y="7252"/>
                    <a:pt x="13920" y="7239"/>
                  </a:cubicBezTo>
                  <a:cubicBezTo>
                    <a:pt x="13924" y="7214"/>
                    <a:pt x="13929" y="7191"/>
                    <a:pt x="13934" y="7151"/>
                  </a:cubicBezTo>
                  <a:cubicBezTo>
                    <a:pt x="13999" y="7076"/>
                    <a:pt x="14058" y="7004"/>
                    <a:pt x="14109" y="6942"/>
                  </a:cubicBezTo>
                  <a:cubicBezTo>
                    <a:pt x="14157" y="6855"/>
                    <a:pt x="14196" y="6780"/>
                    <a:pt x="14240" y="6695"/>
                  </a:cubicBezTo>
                  <a:cubicBezTo>
                    <a:pt x="14233" y="6687"/>
                    <a:pt x="14224" y="6679"/>
                    <a:pt x="14215" y="6670"/>
                  </a:cubicBezTo>
                  <a:cubicBezTo>
                    <a:pt x="14246" y="6630"/>
                    <a:pt x="14271" y="6598"/>
                    <a:pt x="14287" y="6578"/>
                  </a:cubicBezTo>
                  <a:cubicBezTo>
                    <a:pt x="14313" y="6505"/>
                    <a:pt x="14333" y="6442"/>
                    <a:pt x="14354" y="6381"/>
                  </a:cubicBezTo>
                  <a:lnTo>
                    <a:pt x="14323" y="6350"/>
                  </a:lnTo>
                  <a:cubicBezTo>
                    <a:pt x="14311" y="6364"/>
                    <a:pt x="14299" y="6377"/>
                    <a:pt x="14287" y="6390"/>
                  </a:cubicBezTo>
                  <a:cubicBezTo>
                    <a:pt x="14295" y="6376"/>
                    <a:pt x="14301" y="6362"/>
                    <a:pt x="14311" y="6321"/>
                  </a:cubicBezTo>
                  <a:lnTo>
                    <a:pt x="14311" y="6321"/>
                  </a:lnTo>
                  <a:cubicBezTo>
                    <a:pt x="14307" y="6323"/>
                    <a:pt x="14303" y="6324"/>
                    <a:pt x="14300" y="6324"/>
                  </a:cubicBezTo>
                  <a:cubicBezTo>
                    <a:pt x="14299" y="6324"/>
                    <a:pt x="14298" y="6324"/>
                    <a:pt x="14298" y="6324"/>
                  </a:cubicBezTo>
                  <a:cubicBezTo>
                    <a:pt x="14295" y="6324"/>
                    <a:pt x="14305" y="6302"/>
                    <a:pt x="14317" y="6296"/>
                  </a:cubicBezTo>
                  <a:lnTo>
                    <a:pt x="14317" y="6296"/>
                  </a:lnTo>
                  <a:cubicBezTo>
                    <a:pt x="14317" y="6296"/>
                    <a:pt x="14317" y="6296"/>
                    <a:pt x="14317" y="6296"/>
                  </a:cubicBezTo>
                  <a:lnTo>
                    <a:pt x="14317" y="6296"/>
                  </a:lnTo>
                  <a:cubicBezTo>
                    <a:pt x="14317" y="6296"/>
                    <a:pt x="14317" y="6296"/>
                    <a:pt x="14317" y="6296"/>
                  </a:cubicBezTo>
                  <a:cubicBezTo>
                    <a:pt x="14319" y="6293"/>
                    <a:pt x="14320" y="6291"/>
                    <a:pt x="14322" y="6291"/>
                  </a:cubicBezTo>
                  <a:cubicBezTo>
                    <a:pt x="14325" y="6291"/>
                    <a:pt x="14326" y="6303"/>
                    <a:pt x="14327" y="6314"/>
                  </a:cubicBezTo>
                  <a:cubicBezTo>
                    <a:pt x="14324" y="6315"/>
                    <a:pt x="14320" y="6317"/>
                    <a:pt x="14317" y="6319"/>
                  </a:cubicBezTo>
                  <a:lnTo>
                    <a:pt x="14317" y="6319"/>
                  </a:lnTo>
                  <a:cubicBezTo>
                    <a:pt x="14317" y="6312"/>
                    <a:pt x="14317" y="6305"/>
                    <a:pt x="14317" y="6296"/>
                  </a:cubicBezTo>
                  <a:lnTo>
                    <a:pt x="14317" y="6296"/>
                  </a:lnTo>
                  <a:cubicBezTo>
                    <a:pt x="14315" y="6305"/>
                    <a:pt x="14313" y="6314"/>
                    <a:pt x="14311" y="6321"/>
                  </a:cubicBezTo>
                  <a:lnTo>
                    <a:pt x="14311" y="6321"/>
                  </a:lnTo>
                  <a:cubicBezTo>
                    <a:pt x="14313" y="6320"/>
                    <a:pt x="14315" y="6320"/>
                    <a:pt x="14317" y="6319"/>
                  </a:cubicBezTo>
                  <a:lnTo>
                    <a:pt x="14317" y="6319"/>
                  </a:lnTo>
                  <a:cubicBezTo>
                    <a:pt x="14317" y="6345"/>
                    <a:pt x="14319" y="6348"/>
                    <a:pt x="14323" y="6350"/>
                  </a:cubicBezTo>
                  <a:cubicBezTo>
                    <a:pt x="14346" y="6322"/>
                    <a:pt x="14362" y="6307"/>
                    <a:pt x="14369" y="6307"/>
                  </a:cubicBezTo>
                  <a:cubicBezTo>
                    <a:pt x="14378" y="6307"/>
                    <a:pt x="14373" y="6332"/>
                    <a:pt x="14354" y="6381"/>
                  </a:cubicBezTo>
                  <a:cubicBezTo>
                    <a:pt x="14376" y="6355"/>
                    <a:pt x="14398" y="6330"/>
                    <a:pt x="14427" y="6297"/>
                  </a:cubicBezTo>
                  <a:cubicBezTo>
                    <a:pt x="14429" y="6299"/>
                    <a:pt x="14431" y="6299"/>
                    <a:pt x="14433" y="6299"/>
                  </a:cubicBezTo>
                  <a:cubicBezTo>
                    <a:pt x="14444" y="6299"/>
                    <a:pt x="14461" y="6288"/>
                    <a:pt x="14475" y="6288"/>
                  </a:cubicBezTo>
                  <a:cubicBezTo>
                    <a:pt x="14487" y="6288"/>
                    <a:pt x="14495" y="6297"/>
                    <a:pt x="14492" y="6328"/>
                  </a:cubicBezTo>
                  <a:cubicBezTo>
                    <a:pt x="14538" y="6222"/>
                    <a:pt x="14570" y="6150"/>
                    <a:pt x="14599" y="6080"/>
                  </a:cubicBezTo>
                  <a:lnTo>
                    <a:pt x="14599" y="6080"/>
                  </a:lnTo>
                  <a:cubicBezTo>
                    <a:pt x="14570" y="6094"/>
                    <a:pt x="14549" y="6106"/>
                    <a:pt x="14527" y="6118"/>
                  </a:cubicBezTo>
                  <a:lnTo>
                    <a:pt x="14551" y="6065"/>
                  </a:lnTo>
                  <a:cubicBezTo>
                    <a:pt x="14583" y="6044"/>
                    <a:pt x="14617" y="6024"/>
                    <a:pt x="14649" y="6003"/>
                  </a:cubicBezTo>
                  <a:cubicBezTo>
                    <a:pt x="14655" y="5986"/>
                    <a:pt x="14663" y="5964"/>
                    <a:pt x="14670" y="5940"/>
                  </a:cubicBezTo>
                  <a:cubicBezTo>
                    <a:pt x="14683" y="5924"/>
                    <a:pt x="14698" y="5906"/>
                    <a:pt x="14716" y="5886"/>
                  </a:cubicBezTo>
                  <a:cubicBezTo>
                    <a:pt x="14726" y="5836"/>
                    <a:pt x="14735" y="5790"/>
                    <a:pt x="14744" y="5741"/>
                  </a:cubicBezTo>
                  <a:cubicBezTo>
                    <a:pt x="14760" y="5733"/>
                    <a:pt x="14773" y="5727"/>
                    <a:pt x="14780" y="5722"/>
                  </a:cubicBezTo>
                  <a:cubicBezTo>
                    <a:pt x="14826" y="5613"/>
                    <a:pt x="14867" y="5509"/>
                    <a:pt x="14911" y="5394"/>
                  </a:cubicBezTo>
                  <a:cubicBezTo>
                    <a:pt x="14945" y="5357"/>
                    <a:pt x="14972" y="5328"/>
                    <a:pt x="15000" y="5297"/>
                  </a:cubicBezTo>
                  <a:cubicBezTo>
                    <a:pt x="15058" y="5147"/>
                    <a:pt x="15148" y="5001"/>
                    <a:pt x="15178" y="4854"/>
                  </a:cubicBezTo>
                  <a:cubicBezTo>
                    <a:pt x="15229" y="4791"/>
                    <a:pt x="15244" y="4678"/>
                    <a:pt x="15292" y="4581"/>
                  </a:cubicBezTo>
                  <a:cubicBezTo>
                    <a:pt x="15354" y="4451"/>
                    <a:pt x="15434" y="4286"/>
                    <a:pt x="15460" y="4120"/>
                  </a:cubicBezTo>
                  <a:cubicBezTo>
                    <a:pt x="15481" y="3998"/>
                    <a:pt x="15501" y="3927"/>
                    <a:pt x="15526" y="3729"/>
                  </a:cubicBezTo>
                  <a:cubicBezTo>
                    <a:pt x="15547" y="3576"/>
                    <a:pt x="15554" y="3426"/>
                    <a:pt x="15528" y="3265"/>
                  </a:cubicBezTo>
                  <a:cubicBezTo>
                    <a:pt x="15500" y="3180"/>
                    <a:pt x="15457" y="3077"/>
                    <a:pt x="15389" y="3000"/>
                  </a:cubicBezTo>
                  <a:cubicBezTo>
                    <a:pt x="15375" y="2970"/>
                    <a:pt x="15367" y="2949"/>
                    <a:pt x="15354" y="2934"/>
                  </a:cubicBezTo>
                  <a:cubicBezTo>
                    <a:pt x="15316" y="2905"/>
                    <a:pt x="15279" y="2875"/>
                    <a:pt x="15242" y="2859"/>
                  </a:cubicBezTo>
                  <a:cubicBezTo>
                    <a:pt x="15138" y="2783"/>
                    <a:pt x="15026" y="2749"/>
                    <a:pt x="14913" y="2749"/>
                  </a:cubicBezTo>
                  <a:cubicBezTo>
                    <a:pt x="14769" y="2749"/>
                    <a:pt x="14623" y="2804"/>
                    <a:pt x="14488" y="2902"/>
                  </a:cubicBezTo>
                  <a:cubicBezTo>
                    <a:pt x="14401" y="2958"/>
                    <a:pt x="14299" y="3015"/>
                    <a:pt x="14264" y="3067"/>
                  </a:cubicBezTo>
                  <a:cubicBezTo>
                    <a:pt x="14210" y="3137"/>
                    <a:pt x="14143" y="3201"/>
                    <a:pt x="14092" y="3279"/>
                  </a:cubicBezTo>
                  <a:cubicBezTo>
                    <a:pt x="14049" y="3336"/>
                    <a:pt x="14017" y="3383"/>
                    <a:pt x="13987" y="3437"/>
                  </a:cubicBezTo>
                  <a:cubicBezTo>
                    <a:pt x="13931" y="3532"/>
                    <a:pt x="13865" y="3643"/>
                    <a:pt x="13834" y="3726"/>
                  </a:cubicBezTo>
                  <a:cubicBezTo>
                    <a:pt x="13796" y="3826"/>
                    <a:pt x="13723" y="3913"/>
                    <a:pt x="13712" y="4005"/>
                  </a:cubicBezTo>
                  <a:cubicBezTo>
                    <a:pt x="13709" y="4016"/>
                    <a:pt x="13674" y="4095"/>
                    <a:pt x="13662" y="4111"/>
                  </a:cubicBezTo>
                  <a:cubicBezTo>
                    <a:pt x="13624" y="4163"/>
                    <a:pt x="13597" y="4239"/>
                    <a:pt x="13574" y="4307"/>
                  </a:cubicBezTo>
                  <a:cubicBezTo>
                    <a:pt x="13522" y="4445"/>
                    <a:pt x="13478" y="4586"/>
                    <a:pt x="13430" y="4748"/>
                  </a:cubicBezTo>
                  <a:cubicBezTo>
                    <a:pt x="13430" y="4750"/>
                    <a:pt x="13419" y="4767"/>
                    <a:pt x="13403" y="4798"/>
                  </a:cubicBezTo>
                  <a:cubicBezTo>
                    <a:pt x="13396" y="4838"/>
                    <a:pt x="13387" y="4881"/>
                    <a:pt x="13380" y="4922"/>
                  </a:cubicBezTo>
                  <a:cubicBezTo>
                    <a:pt x="13371" y="4941"/>
                    <a:pt x="13362" y="4960"/>
                    <a:pt x="13334" y="5019"/>
                  </a:cubicBezTo>
                  <a:cubicBezTo>
                    <a:pt x="13336" y="5054"/>
                    <a:pt x="13339" y="5090"/>
                    <a:pt x="13340" y="5128"/>
                  </a:cubicBezTo>
                  <a:cubicBezTo>
                    <a:pt x="13324" y="5140"/>
                    <a:pt x="13314" y="5148"/>
                    <a:pt x="13302" y="5157"/>
                  </a:cubicBezTo>
                  <a:cubicBezTo>
                    <a:pt x="13277" y="5307"/>
                    <a:pt x="13253" y="5450"/>
                    <a:pt x="13236" y="5584"/>
                  </a:cubicBezTo>
                  <a:cubicBezTo>
                    <a:pt x="13240" y="5600"/>
                    <a:pt x="13244" y="5615"/>
                    <a:pt x="13253" y="5652"/>
                  </a:cubicBezTo>
                  <a:cubicBezTo>
                    <a:pt x="13227" y="5657"/>
                    <a:pt x="13212" y="5660"/>
                    <a:pt x="13191" y="5665"/>
                  </a:cubicBezTo>
                  <a:cubicBezTo>
                    <a:pt x="13180" y="5800"/>
                    <a:pt x="13169" y="5922"/>
                    <a:pt x="13124" y="6040"/>
                  </a:cubicBezTo>
                  <a:cubicBezTo>
                    <a:pt x="13113" y="6068"/>
                    <a:pt x="13094" y="6174"/>
                    <a:pt x="13097" y="6190"/>
                  </a:cubicBezTo>
                  <a:cubicBezTo>
                    <a:pt x="13108" y="6258"/>
                    <a:pt x="13072" y="6337"/>
                    <a:pt x="13074" y="6418"/>
                  </a:cubicBezTo>
                  <a:cubicBezTo>
                    <a:pt x="13074" y="6480"/>
                    <a:pt x="13058" y="6592"/>
                    <a:pt x="13052" y="6684"/>
                  </a:cubicBezTo>
                  <a:cubicBezTo>
                    <a:pt x="13043" y="6780"/>
                    <a:pt x="13043" y="6902"/>
                    <a:pt x="13018" y="7020"/>
                  </a:cubicBezTo>
                  <a:cubicBezTo>
                    <a:pt x="13005" y="7085"/>
                    <a:pt x="13000" y="7193"/>
                    <a:pt x="13000" y="7267"/>
                  </a:cubicBezTo>
                  <a:cubicBezTo>
                    <a:pt x="13001" y="7362"/>
                    <a:pt x="13003" y="7441"/>
                    <a:pt x="12987" y="7522"/>
                  </a:cubicBezTo>
                  <a:lnTo>
                    <a:pt x="12987" y="7522"/>
                  </a:lnTo>
                  <a:cubicBezTo>
                    <a:pt x="12976" y="7540"/>
                    <a:pt x="12965" y="7554"/>
                    <a:pt x="12956" y="7564"/>
                  </a:cubicBezTo>
                  <a:cubicBezTo>
                    <a:pt x="12881" y="7641"/>
                    <a:pt x="12860" y="7714"/>
                    <a:pt x="12802" y="7783"/>
                  </a:cubicBezTo>
                  <a:cubicBezTo>
                    <a:pt x="12791" y="7795"/>
                    <a:pt x="12785" y="7831"/>
                    <a:pt x="12752" y="7856"/>
                  </a:cubicBezTo>
                  <a:cubicBezTo>
                    <a:pt x="12685" y="7903"/>
                    <a:pt x="12688" y="7957"/>
                    <a:pt x="12635" y="8019"/>
                  </a:cubicBezTo>
                  <a:cubicBezTo>
                    <a:pt x="12585" y="8042"/>
                    <a:pt x="12532" y="8147"/>
                    <a:pt x="12471" y="8214"/>
                  </a:cubicBezTo>
                  <a:cubicBezTo>
                    <a:pt x="12401" y="8291"/>
                    <a:pt x="12328" y="8387"/>
                    <a:pt x="12256" y="8475"/>
                  </a:cubicBezTo>
                  <a:cubicBezTo>
                    <a:pt x="12187" y="8560"/>
                    <a:pt x="12114" y="8646"/>
                    <a:pt x="12060" y="8712"/>
                  </a:cubicBezTo>
                  <a:cubicBezTo>
                    <a:pt x="12053" y="8741"/>
                    <a:pt x="12050" y="8756"/>
                    <a:pt x="12042" y="8781"/>
                  </a:cubicBezTo>
                  <a:cubicBezTo>
                    <a:pt x="12017" y="8787"/>
                    <a:pt x="12004" y="8790"/>
                    <a:pt x="11988" y="8793"/>
                  </a:cubicBezTo>
                  <a:cubicBezTo>
                    <a:pt x="11956" y="8879"/>
                    <a:pt x="11856" y="8941"/>
                    <a:pt x="11794" y="9034"/>
                  </a:cubicBezTo>
                  <a:cubicBezTo>
                    <a:pt x="11736" y="9118"/>
                    <a:pt x="11633" y="9227"/>
                    <a:pt x="11529" y="9341"/>
                  </a:cubicBezTo>
                  <a:cubicBezTo>
                    <a:pt x="11380" y="9458"/>
                    <a:pt x="11269" y="9624"/>
                    <a:pt x="11136" y="9777"/>
                  </a:cubicBezTo>
                  <a:cubicBezTo>
                    <a:pt x="11074" y="9828"/>
                    <a:pt x="11013" y="9881"/>
                    <a:pt x="10955" y="9930"/>
                  </a:cubicBezTo>
                  <a:cubicBezTo>
                    <a:pt x="10940" y="9931"/>
                    <a:pt x="10927" y="9933"/>
                    <a:pt x="10914" y="9934"/>
                  </a:cubicBezTo>
                  <a:cubicBezTo>
                    <a:pt x="10830" y="10023"/>
                    <a:pt x="10757" y="10101"/>
                    <a:pt x="10682" y="10177"/>
                  </a:cubicBezTo>
                  <a:cubicBezTo>
                    <a:pt x="10608" y="10249"/>
                    <a:pt x="10531" y="10323"/>
                    <a:pt x="10461" y="10393"/>
                  </a:cubicBezTo>
                  <a:cubicBezTo>
                    <a:pt x="10442" y="10405"/>
                    <a:pt x="10426" y="10414"/>
                    <a:pt x="10406" y="10426"/>
                  </a:cubicBezTo>
                  <a:cubicBezTo>
                    <a:pt x="10399" y="10449"/>
                    <a:pt x="10393" y="10464"/>
                    <a:pt x="10386" y="10485"/>
                  </a:cubicBezTo>
                  <a:cubicBezTo>
                    <a:pt x="10361" y="10490"/>
                    <a:pt x="10340" y="10495"/>
                    <a:pt x="10320" y="10499"/>
                  </a:cubicBezTo>
                  <a:cubicBezTo>
                    <a:pt x="10225" y="10582"/>
                    <a:pt x="10215" y="10654"/>
                    <a:pt x="10086" y="10732"/>
                  </a:cubicBezTo>
                  <a:cubicBezTo>
                    <a:pt x="10074" y="10732"/>
                    <a:pt x="10059" y="10733"/>
                    <a:pt x="10039" y="10735"/>
                  </a:cubicBezTo>
                  <a:cubicBezTo>
                    <a:pt x="9990" y="10780"/>
                    <a:pt x="9941" y="10823"/>
                    <a:pt x="9886" y="10873"/>
                  </a:cubicBezTo>
                  <a:cubicBezTo>
                    <a:pt x="9811" y="10905"/>
                    <a:pt x="9715" y="11002"/>
                    <a:pt x="9624" y="11064"/>
                  </a:cubicBezTo>
                  <a:cubicBezTo>
                    <a:pt x="9624" y="11064"/>
                    <a:pt x="9624" y="11064"/>
                    <a:pt x="9624" y="11064"/>
                  </a:cubicBezTo>
                  <a:lnTo>
                    <a:pt x="9624" y="11064"/>
                  </a:lnTo>
                  <a:cubicBezTo>
                    <a:pt x="9616" y="11076"/>
                    <a:pt x="9606" y="11088"/>
                    <a:pt x="9597" y="11100"/>
                  </a:cubicBezTo>
                  <a:lnTo>
                    <a:pt x="9580" y="11108"/>
                  </a:lnTo>
                  <a:lnTo>
                    <a:pt x="9615" y="11069"/>
                  </a:lnTo>
                  <a:cubicBezTo>
                    <a:pt x="9618" y="11067"/>
                    <a:pt x="9623" y="11065"/>
                    <a:pt x="9624" y="11064"/>
                  </a:cubicBezTo>
                  <a:lnTo>
                    <a:pt x="9624" y="11064"/>
                  </a:lnTo>
                  <a:cubicBezTo>
                    <a:pt x="9597" y="11078"/>
                    <a:pt x="9569" y="11086"/>
                    <a:pt x="9552" y="11101"/>
                  </a:cubicBezTo>
                  <a:cubicBezTo>
                    <a:pt x="9412" y="11208"/>
                    <a:pt x="9274" y="11317"/>
                    <a:pt x="9138" y="11413"/>
                  </a:cubicBezTo>
                  <a:cubicBezTo>
                    <a:pt x="9066" y="11475"/>
                    <a:pt x="9054" y="11522"/>
                    <a:pt x="8943" y="11588"/>
                  </a:cubicBezTo>
                  <a:cubicBezTo>
                    <a:pt x="8928" y="11587"/>
                    <a:pt x="8915" y="11585"/>
                    <a:pt x="8907" y="11585"/>
                  </a:cubicBezTo>
                  <a:cubicBezTo>
                    <a:pt x="8819" y="11637"/>
                    <a:pt x="8739" y="11682"/>
                    <a:pt x="8659" y="11728"/>
                  </a:cubicBezTo>
                  <a:cubicBezTo>
                    <a:pt x="8554" y="11790"/>
                    <a:pt x="8450" y="11850"/>
                    <a:pt x="8310" y="11923"/>
                  </a:cubicBezTo>
                  <a:cubicBezTo>
                    <a:pt x="8297" y="11943"/>
                    <a:pt x="8276" y="11968"/>
                    <a:pt x="8258" y="11991"/>
                  </a:cubicBezTo>
                  <a:cubicBezTo>
                    <a:pt x="8188" y="12015"/>
                    <a:pt x="8151" y="12026"/>
                    <a:pt x="8133" y="12032"/>
                  </a:cubicBezTo>
                  <a:cubicBezTo>
                    <a:pt x="8048" y="12081"/>
                    <a:pt x="7985" y="12119"/>
                    <a:pt x="7916" y="12150"/>
                  </a:cubicBezTo>
                  <a:cubicBezTo>
                    <a:pt x="7842" y="12185"/>
                    <a:pt x="7768" y="12219"/>
                    <a:pt x="7693" y="12250"/>
                  </a:cubicBezTo>
                  <a:cubicBezTo>
                    <a:pt x="7629" y="12278"/>
                    <a:pt x="7542" y="12325"/>
                    <a:pt x="7508" y="12331"/>
                  </a:cubicBezTo>
                  <a:cubicBezTo>
                    <a:pt x="7411" y="12347"/>
                    <a:pt x="7383" y="12394"/>
                    <a:pt x="7311" y="12413"/>
                  </a:cubicBezTo>
                  <a:cubicBezTo>
                    <a:pt x="7283" y="12418"/>
                    <a:pt x="7254" y="12422"/>
                    <a:pt x="7227" y="12427"/>
                  </a:cubicBezTo>
                  <a:cubicBezTo>
                    <a:pt x="7164" y="12455"/>
                    <a:pt x="7108" y="12480"/>
                    <a:pt x="7052" y="12505"/>
                  </a:cubicBezTo>
                  <a:cubicBezTo>
                    <a:pt x="7068" y="12506"/>
                    <a:pt x="7083" y="12508"/>
                    <a:pt x="7114" y="12510"/>
                  </a:cubicBezTo>
                  <a:cubicBezTo>
                    <a:pt x="7052" y="12527"/>
                    <a:pt x="7020" y="12535"/>
                    <a:pt x="6996" y="12543"/>
                  </a:cubicBezTo>
                  <a:cubicBezTo>
                    <a:pt x="6986" y="12534"/>
                    <a:pt x="6980" y="12530"/>
                    <a:pt x="6970" y="12521"/>
                  </a:cubicBezTo>
                  <a:cubicBezTo>
                    <a:pt x="6846" y="12574"/>
                    <a:pt x="6755" y="12549"/>
                    <a:pt x="6600" y="12615"/>
                  </a:cubicBezTo>
                  <a:cubicBezTo>
                    <a:pt x="6508" y="12658"/>
                    <a:pt x="6318" y="12663"/>
                    <a:pt x="6206" y="12702"/>
                  </a:cubicBezTo>
                  <a:cubicBezTo>
                    <a:pt x="6007" y="12716"/>
                    <a:pt x="5810" y="12730"/>
                    <a:pt x="5620" y="12744"/>
                  </a:cubicBezTo>
                  <a:cubicBezTo>
                    <a:pt x="5605" y="12745"/>
                    <a:pt x="5589" y="12745"/>
                    <a:pt x="5574" y="12745"/>
                  </a:cubicBezTo>
                  <a:cubicBezTo>
                    <a:pt x="5386" y="12745"/>
                    <a:pt x="5199" y="12730"/>
                    <a:pt x="5013" y="12728"/>
                  </a:cubicBezTo>
                  <a:cubicBezTo>
                    <a:pt x="4850" y="12705"/>
                    <a:pt x="4666" y="12693"/>
                    <a:pt x="4517" y="12633"/>
                  </a:cubicBezTo>
                  <a:cubicBezTo>
                    <a:pt x="4480" y="12634"/>
                    <a:pt x="4443" y="12636"/>
                    <a:pt x="4408" y="12637"/>
                  </a:cubicBezTo>
                  <a:cubicBezTo>
                    <a:pt x="4376" y="12621"/>
                    <a:pt x="4345" y="12606"/>
                    <a:pt x="4321" y="12594"/>
                  </a:cubicBezTo>
                  <a:cubicBezTo>
                    <a:pt x="4083" y="12512"/>
                    <a:pt x="3845" y="12440"/>
                    <a:pt x="3646" y="12347"/>
                  </a:cubicBezTo>
                  <a:cubicBezTo>
                    <a:pt x="3599" y="12319"/>
                    <a:pt x="3567" y="12300"/>
                    <a:pt x="3533" y="12280"/>
                  </a:cubicBezTo>
                  <a:cubicBezTo>
                    <a:pt x="3508" y="12282"/>
                    <a:pt x="3492" y="12284"/>
                    <a:pt x="3468" y="12285"/>
                  </a:cubicBezTo>
                  <a:cubicBezTo>
                    <a:pt x="3478" y="12259"/>
                    <a:pt x="3384" y="12203"/>
                    <a:pt x="3344" y="12156"/>
                  </a:cubicBezTo>
                  <a:cubicBezTo>
                    <a:pt x="3256" y="12124"/>
                    <a:pt x="3169" y="12053"/>
                    <a:pt x="3088" y="11998"/>
                  </a:cubicBezTo>
                  <a:cubicBezTo>
                    <a:pt x="3021" y="11953"/>
                    <a:pt x="2962" y="11915"/>
                    <a:pt x="2893" y="11841"/>
                  </a:cubicBezTo>
                  <a:cubicBezTo>
                    <a:pt x="2855" y="11793"/>
                    <a:pt x="2743" y="11728"/>
                    <a:pt x="2669" y="11663"/>
                  </a:cubicBezTo>
                  <a:cubicBezTo>
                    <a:pt x="2653" y="11659"/>
                    <a:pt x="2638" y="11654"/>
                    <a:pt x="2625" y="11650"/>
                  </a:cubicBezTo>
                  <a:cubicBezTo>
                    <a:pt x="2606" y="11629"/>
                    <a:pt x="2593" y="11615"/>
                    <a:pt x="2572" y="11592"/>
                  </a:cubicBezTo>
                  <a:cubicBezTo>
                    <a:pt x="2576" y="11576"/>
                    <a:pt x="2581" y="11559"/>
                    <a:pt x="2587" y="11535"/>
                  </a:cubicBezTo>
                  <a:cubicBezTo>
                    <a:pt x="2540" y="11497"/>
                    <a:pt x="2509" y="11472"/>
                    <a:pt x="2473" y="11444"/>
                  </a:cubicBezTo>
                  <a:cubicBezTo>
                    <a:pt x="2371" y="11313"/>
                    <a:pt x="2278" y="11158"/>
                    <a:pt x="2148" y="11025"/>
                  </a:cubicBezTo>
                  <a:cubicBezTo>
                    <a:pt x="2150" y="11011"/>
                    <a:pt x="2151" y="10998"/>
                    <a:pt x="2151" y="10979"/>
                  </a:cubicBezTo>
                  <a:cubicBezTo>
                    <a:pt x="2116" y="10945"/>
                    <a:pt x="2092" y="10913"/>
                    <a:pt x="2066" y="10880"/>
                  </a:cubicBezTo>
                  <a:cubicBezTo>
                    <a:pt x="2056" y="10822"/>
                    <a:pt x="1998" y="10742"/>
                    <a:pt x="1954" y="10673"/>
                  </a:cubicBezTo>
                  <a:cubicBezTo>
                    <a:pt x="1916" y="10613"/>
                    <a:pt x="1866" y="10566"/>
                    <a:pt x="1831" y="10502"/>
                  </a:cubicBezTo>
                  <a:cubicBezTo>
                    <a:pt x="1798" y="10442"/>
                    <a:pt x="1767" y="10377"/>
                    <a:pt x="1731" y="10320"/>
                  </a:cubicBezTo>
                  <a:cubicBezTo>
                    <a:pt x="1725" y="10287"/>
                    <a:pt x="1720" y="10258"/>
                    <a:pt x="1716" y="10227"/>
                  </a:cubicBezTo>
                  <a:cubicBezTo>
                    <a:pt x="1707" y="10229"/>
                    <a:pt x="1698" y="10232"/>
                    <a:pt x="1683" y="10234"/>
                  </a:cubicBezTo>
                  <a:cubicBezTo>
                    <a:pt x="1657" y="10167"/>
                    <a:pt x="1641" y="10124"/>
                    <a:pt x="1626" y="10087"/>
                  </a:cubicBezTo>
                  <a:cubicBezTo>
                    <a:pt x="1613" y="10067"/>
                    <a:pt x="1603" y="10051"/>
                    <a:pt x="1591" y="10030"/>
                  </a:cubicBezTo>
                  <a:cubicBezTo>
                    <a:pt x="1597" y="10011"/>
                    <a:pt x="1600" y="9999"/>
                    <a:pt x="1604" y="9986"/>
                  </a:cubicBezTo>
                  <a:cubicBezTo>
                    <a:pt x="1536" y="9884"/>
                    <a:pt x="1473" y="9790"/>
                    <a:pt x="1398" y="9677"/>
                  </a:cubicBezTo>
                  <a:cubicBezTo>
                    <a:pt x="1429" y="9672"/>
                    <a:pt x="1457" y="9668"/>
                    <a:pt x="1492" y="9662"/>
                  </a:cubicBezTo>
                  <a:cubicBezTo>
                    <a:pt x="1417" y="9575"/>
                    <a:pt x="1407" y="9477"/>
                    <a:pt x="1382" y="9383"/>
                  </a:cubicBezTo>
                  <a:cubicBezTo>
                    <a:pt x="1366" y="9409"/>
                    <a:pt x="1352" y="9430"/>
                    <a:pt x="1338" y="9447"/>
                  </a:cubicBezTo>
                  <a:cubicBezTo>
                    <a:pt x="1338" y="9447"/>
                    <a:pt x="1327" y="9424"/>
                    <a:pt x="1320" y="9411"/>
                  </a:cubicBezTo>
                  <a:cubicBezTo>
                    <a:pt x="1326" y="9396"/>
                    <a:pt x="1330" y="9383"/>
                    <a:pt x="1335" y="9368"/>
                  </a:cubicBezTo>
                  <a:cubicBezTo>
                    <a:pt x="1320" y="9344"/>
                    <a:pt x="1308" y="9324"/>
                    <a:pt x="1298" y="9306"/>
                  </a:cubicBezTo>
                  <a:cubicBezTo>
                    <a:pt x="1299" y="9269"/>
                    <a:pt x="1302" y="9230"/>
                    <a:pt x="1304" y="9202"/>
                  </a:cubicBezTo>
                  <a:cubicBezTo>
                    <a:pt x="1266" y="9116"/>
                    <a:pt x="1242" y="9047"/>
                    <a:pt x="1214" y="8971"/>
                  </a:cubicBezTo>
                  <a:lnTo>
                    <a:pt x="1179" y="8974"/>
                  </a:lnTo>
                  <a:cubicBezTo>
                    <a:pt x="1149" y="8838"/>
                    <a:pt x="1214" y="8878"/>
                    <a:pt x="1155" y="8684"/>
                  </a:cubicBezTo>
                  <a:lnTo>
                    <a:pt x="1155" y="8684"/>
                  </a:lnTo>
                  <a:cubicBezTo>
                    <a:pt x="1139" y="8699"/>
                    <a:pt x="1124" y="8712"/>
                    <a:pt x="1104" y="8732"/>
                  </a:cubicBezTo>
                  <a:cubicBezTo>
                    <a:pt x="1098" y="8654"/>
                    <a:pt x="1091" y="8598"/>
                    <a:pt x="1089" y="8515"/>
                  </a:cubicBezTo>
                  <a:cubicBezTo>
                    <a:pt x="1071" y="8537"/>
                    <a:pt x="1061" y="8548"/>
                    <a:pt x="1049" y="8565"/>
                  </a:cubicBezTo>
                  <a:cubicBezTo>
                    <a:pt x="1029" y="8322"/>
                    <a:pt x="998" y="8107"/>
                    <a:pt x="965" y="7854"/>
                  </a:cubicBezTo>
                  <a:cubicBezTo>
                    <a:pt x="951" y="7844"/>
                    <a:pt x="936" y="7833"/>
                    <a:pt x="924" y="7825"/>
                  </a:cubicBezTo>
                  <a:cubicBezTo>
                    <a:pt x="914" y="7725"/>
                    <a:pt x="905" y="7635"/>
                    <a:pt x="895" y="7538"/>
                  </a:cubicBezTo>
                  <a:cubicBezTo>
                    <a:pt x="883" y="7538"/>
                    <a:pt x="876" y="7538"/>
                    <a:pt x="868" y="7536"/>
                  </a:cubicBezTo>
                  <a:cubicBezTo>
                    <a:pt x="868" y="7537"/>
                    <a:pt x="868" y="7537"/>
                    <a:pt x="868" y="7538"/>
                  </a:cubicBezTo>
                  <a:lnTo>
                    <a:pt x="868" y="7538"/>
                  </a:lnTo>
                  <a:cubicBezTo>
                    <a:pt x="851" y="7501"/>
                    <a:pt x="836" y="7461"/>
                    <a:pt x="821" y="7426"/>
                  </a:cubicBezTo>
                  <a:cubicBezTo>
                    <a:pt x="820" y="7401"/>
                    <a:pt x="818" y="7383"/>
                    <a:pt x="815" y="7351"/>
                  </a:cubicBezTo>
                  <a:lnTo>
                    <a:pt x="815" y="7351"/>
                  </a:lnTo>
                  <a:cubicBezTo>
                    <a:pt x="829" y="7352"/>
                    <a:pt x="842" y="7352"/>
                    <a:pt x="855" y="7354"/>
                  </a:cubicBezTo>
                  <a:cubicBezTo>
                    <a:pt x="830" y="7277"/>
                    <a:pt x="807" y="7202"/>
                    <a:pt x="780" y="7124"/>
                  </a:cubicBezTo>
                  <a:cubicBezTo>
                    <a:pt x="787" y="7111"/>
                    <a:pt x="795" y="7099"/>
                    <a:pt x="802" y="7083"/>
                  </a:cubicBezTo>
                  <a:cubicBezTo>
                    <a:pt x="774" y="7007"/>
                    <a:pt x="749" y="6936"/>
                    <a:pt x="729" y="6871"/>
                  </a:cubicBezTo>
                  <a:cubicBezTo>
                    <a:pt x="718" y="6771"/>
                    <a:pt x="774" y="6814"/>
                    <a:pt x="735" y="6683"/>
                  </a:cubicBezTo>
                  <a:lnTo>
                    <a:pt x="735" y="6683"/>
                  </a:lnTo>
                  <a:cubicBezTo>
                    <a:pt x="724" y="6701"/>
                    <a:pt x="714" y="6717"/>
                    <a:pt x="693" y="6751"/>
                  </a:cubicBezTo>
                  <a:cubicBezTo>
                    <a:pt x="696" y="6648"/>
                    <a:pt x="698" y="6601"/>
                    <a:pt x="698" y="6556"/>
                  </a:cubicBezTo>
                  <a:cubicBezTo>
                    <a:pt x="718" y="6549"/>
                    <a:pt x="735" y="6543"/>
                    <a:pt x="751" y="6537"/>
                  </a:cubicBezTo>
                  <a:cubicBezTo>
                    <a:pt x="729" y="6452"/>
                    <a:pt x="709" y="6377"/>
                    <a:pt x="693" y="6305"/>
                  </a:cubicBezTo>
                  <a:cubicBezTo>
                    <a:pt x="689" y="6325"/>
                    <a:pt x="683" y="6347"/>
                    <a:pt x="673" y="6392"/>
                  </a:cubicBezTo>
                  <a:cubicBezTo>
                    <a:pt x="662" y="6334"/>
                    <a:pt x="654" y="6286"/>
                    <a:pt x="645" y="6236"/>
                  </a:cubicBezTo>
                  <a:cubicBezTo>
                    <a:pt x="654" y="6199"/>
                    <a:pt x="668" y="6143"/>
                    <a:pt x="692" y="6052"/>
                  </a:cubicBezTo>
                  <a:cubicBezTo>
                    <a:pt x="659" y="6047"/>
                    <a:pt x="642" y="6044"/>
                    <a:pt x="624" y="6044"/>
                  </a:cubicBezTo>
                  <a:lnTo>
                    <a:pt x="624" y="6044"/>
                  </a:lnTo>
                  <a:cubicBezTo>
                    <a:pt x="626" y="5969"/>
                    <a:pt x="639" y="5900"/>
                    <a:pt x="608" y="5824"/>
                  </a:cubicBezTo>
                  <a:cubicBezTo>
                    <a:pt x="617" y="5769"/>
                    <a:pt x="623" y="5716"/>
                    <a:pt x="630" y="5669"/>
                  </a:cubicBezTo>
                  <a:cubicBezTo>
                    <a:pt x="621" y="5622"/>
                    <a:pt x="615" y="5594"/>
                    <a:pt x="608" y="5562"/>
                  </a:cubicBezTo>
                  <a:cubicBezTo>
                    <a:pt x="620" y="5547"/>
                    <a:pt x="627" y="5535"/>
                    <a:pt x="639" y="5521"/>
                  </a:cubicBezTo>
                  <a:cubicBezTo>
                    <a:pt x="615" y="5418"/>
                    <a:pt x="595" y="5325"/>
                    <a:pt x="576" y="5240"/>
                  </a:cubicBezTo>
                  <a:cubicBezTo>
                    <a:pt x="584" y="5129"/>
                    <a:pt x="584" y="5038"/>
                    <a:pt x="576" y="4904"/>
                  </a:cubicBezTo>
                  <a:cubicBezTo>
                    <a:pt x="565" y="4903"/>
                    <a:pt x="554" y="4900"/>
                    <a:pt x="530" y="4895"/>
                  </a:cubicBezTo>
                  <a:cubicBezTo>
                    <a:pt x="549" y="4839"/>
                    <a:pt x="559" y="4809"/>
                    <a:pt x="574" y="4764"/>
                  </a:cubicBezTo>
                  <a:cubicBezTo>
                    <a:pt x="555" y="4716"/>
                    <a:pt x="542" y="4691"/>
                    <a:pt x="531" y="4654"/>
                  </a:cubicBezTo>
                  <a:cubicBezTo>
                    <a:pt x="526" y="4634"/>
                    <a:pt x="523" y="4594"/>
                    <a:pt x="517" y="4545"/>
                  </a:cubicBezTo>
                  <a:cubicBezTo>
                    <a:pt x="536" y="4536"/>
                    <a:pt x="549" y="4531"/>
                    <a:pt x="561" y="4525"/>
                  </a:cubicBezTo>
                  <a:cubicBezTo>
                    <a:pt x="562" y="4455"/>
                    <a:pt x="576" y="4379"/>
                    <a:pt x="549" y="4370"/>
                  </a:cubicBezTo>
                  <a:cubicBezTo>
                    <a:pt x="540" y="4397"/>
                    <a:pt x="531" y="4398"/>
                    <a:pt x="523" y="4400"/>
                  </a:cubicBezTo>
                  <a:cubicBezTo>
                    <a:pt x="523" y="4386"/>
                    <a:pt x="521" y="4372"/>
                    <a:pt x="521" y="4358"/>
                  </a:cubicBezTo>
                  <a:lnTo>
                    <a:pt x="549" y="4339"/>
                  </a:lnTo>
                  <a:cubicBezTo>
                    <a:pt x="549" y="4353"/>
                    <a:pt x="549" y="4366"/>
                    <a:pt x="549" y="4370"/>
                  </a:cubicBezTo>
                  <a:cubicBezTo>
                    <a:pt x="549" y="4266"/>
                    <a:pt x="549" y="4186"/>
                    <a:pt x="551" y="4110"/>
                  </a:cubicBezTo>
                  <a:cubicBezTo>
                    <a:pt x="534" y="4092"/>
                    <a:pt x="521" y="4079"/>
                    <a:pt x="508" y="4066"/>
                  </a:cubicBezTo>
                  <a:cubicBezTo>
                    <a:pt x="515" y="4026"/>
                    <a:pt x="520" y="3994"/>
                    <a:pt x="524" y="3961"/>
                  </a:cubicBezTo>
                  <a:cubicBezTo>
                    <a:pt x="520" y="3935"/>
                    <a:pt x="515" y="3908"/>
                    <a:pt x="511" y="3880"/>
                  </a:cubicBezTo>
                  <a:cubicBezTo>
                    <a:pt x="517" y="3866"/>
                    <a:pt x="521" y="3851"/>
                    <a:pt x="527" y="3835"/>
                  </a:cubicBezTo>
                  <a:cubicBezTo>
                    <a:pt x="531" y="3740"/>
                    <a:pt x="523" y="3626"/>
                    <a:pt x="552" y="3543"/>
                  </a:cubicBezTo>
                  <a:cubicBezTo>
                    <a:pt x="526" y="3449"/>
                    <a:pt x="501" y="3361"/>
                    <a:pt x="471" y="3259"/>
                  </a:cubicBezTo>
                  <a:cubicBezTo>
                    <a:pt x="504" y="3231"/>
                    <a:pt x="533" y="3206"/>
                    <a:pt x="561" y="3183"/>
                  </a:cubicBezTo>
                  <a:cubicBezTo>
                    <a:pt x="558" y="3142"/>
                    <a:pt x="555" y="3100"/>
                    <a:pt x="552" y="3062"/>
                  </a:cubicBezTo>
                  <a:cubicBezTo>
                    <a:pt x="561" y="3031"/>
                    <a:pt x="567" y="3011"/>
                    <a:pt x="574" y="2983"/>
                  </a:cubicBezTo>
                  <a:cubicBezTo>
                    <a:pt x="559" y="2913"/>
                    <a:pt x="546" y="2843"/>
                    <a:pt x="522" y="2829"/>
                  </a:cubicBezTo>
                  <a:lnTo>
                    <a:pt x="522" y="2829"/>
                  </a:lnTo>
                  <a:lnTo>
                    <a:pt x="523" y="2842"/>
                  </a:lnTo>
                  <a:cubicBezTo>
                    <a:pt x="523" y="2846"/>
                    <a:pt x="521" y="2850"/>
                    <a:pt x="520" y="2850"/>
                  </a:cubicBezTo>
                  <a:cubicBezTo>
                    <a:pt x="518" y="2850"/>
                    <a:pt x="516" y="2845"/>
                    <a:pt x="515" y="2827"/>
                  </a:cubicBezTo>
                  <a:lnTo>
                    <a:pt x="515" y="2827"/>
                  </a:lnTo>
                  <a:cubicBezTo>
                    <a:pt x="518" y="2827"/>
                    <a:pt x="520" y="2828"/>
                    <a:pt x="522" y="2829"/>
                  </a:cubicBezTo>
                  <a:lnTo>
                    <a:pt x="522" y="2829"/>
                  </a:lnTo>
                  <a:lnTo>
                    <a:pt x="522" y="2791"/>
                  </a:lnTo>
                  <a:lnTo>
                    <a:pt x="522" y="2791"/>
                  </a:lnTo>
                  <a:cubicBezTo>
                    <a:pt x="520" y="2802"/>
                    <a:pt x="518" y="2814"/>
                    <a:pt x="515" y="2827"/>
                  </a:cubicBezTo>
                  <a:cubicBezTo>
                    <a:pt x="512" y="2827"/>
                    <a:pt x="517" y="2789"/>
                    <a:pt x="521" y="2752"/>
                  </a:cubicBezTo>
                  <a:lnTo>
                    <a:pt x="522" y="2791"/>
                  </a:lnTo>
                  <a:lnTo>
                    <a:pt x="522" y="2791"/>
                  </a:lnTo>
                  <a:cubicBezTo>
                    <a:pt x="536" y="2714"/>
                    <a:pt x="542" y="2686"/>
                    <a:pt x="548" y="2658"/>
                  </a:cubicBezTo>
                  <a:cubicBezTo>
                    <a:pt x="546" y="2652"/>
                    <a:pt x="545" y="2644"/>
                    <a:pt x="545" y="2636"/>
                  </a:cubicBezTo>
                  <a:cubicBezTo>
                    <a:pt x="543" y="2569"/>
                    <a:pt x="543" y="2503"/>
                    <a:pt x="542" y="2428"/>
                  </a:cubicBezTo>
                  <a:cubicBezTo>
                    <a:pt x="531" y="2424"/>
                    <a:pt x="521" y="2421"/>
                    <a:pt x="512" y="2418"/>
                  </a:cubicBezTo>
                  <a:cubicBezTo>
                    <a:pt x="530" y="2275"/>
                    <a:pt x="548" y="2140"/>
                    <a:pt x="564" y="2001"/>
                  </a:cubicBezTo>
                  <a:cubicBezTo>
                    <a:pt x="554" y="1993"/>
                    <a:pt x="543" y="1984"/>
                    <a:pt x="529" y="1971"/>
                  </a:cubicBezTo>
                  <a:cubicBezTo>
                    <a:pt x="531" y="1922"/>
                    <a:pt x="545" y="1848"/>
                    <a:pt x="540" y="1828"/>
                  </a:cubicBezTo>
                  <a:cubicBezTo>
                    <a:pt x="531" y="1768"/>
                    <a:pt x="540" y="1732"/>
                    <a:pt x="554" y="1690"/>
                  </a:cubicBezTo>
                  <a:cubicBezTo>
                    <a:pt x="545" y="1668"/>
                    <a:pt x="537" y="1645"/>
                    <a:pt x="529" y="1620"/>
                  </a:cubicBezTo>
                  <a:cubicBezTo>
                    <a:pt x="542" y="1567"/>
                    <a:pt x="549" y="1529"/>
                    <a:pt x="559" y="1487"/>
                  </a:cubicBezTo>
                  <a:cubicBezTo>
                    <a:pt x="546" y="1470"/>
                    <a:pt x="534" y="1457"/>
                    <a:pt x="520" y="1439"/>
                  </a:cubicBezTo>
                  <a:cubicBezTo>
                    <a:pt x="540" y="1325"/>
                    <a:pt x="558" y="1222"/>
                    <a:pt x="574" y="1126"/>
                  </a:cubicBezTo>
                  <a:cubicBezTo>
                    <a:pt x="564" y="1072"/>
                    <a:pt x="554" y="1026"/>
                    <a:pt x="543" y="973"/>
                  </a:cubicBezTo>
                  <a:cubicBezTo>
                    <a:pt x="559" y="901"/>
                    <a:pt x="571" y="841"/>
                    <a:pt x="584" y="774"/>
                  </a:cubicBezTo>
                  <a:cubicBezTo>
                    <a:pt x="584" y="708"/>
                    <a:pt x="583" y="636"/>
                    <a:pt x="583" y="557"/>
                  </a:cubicBezTo>
                  <a:cubicBezTo>
                    <a:pt x="537" y="649"/>
                    <a:pt x="496" y="733"/>
                    <a:pt x="453" y="820"/>
                  </a:cubicBezTo>
                  <a:cubicBezTo>
                    <a:pt x="453" y="820"/>
                    <a:pt x="451" y="799"/>
                    <a:pt x="446" y="757"/>
                  </a:cubicBezTo>
                  <a:cubicBezTo>
                    <a:pt x="430" y="880"/>
                    <a:pt x="418" y="980"/>
                    <a:pt x="408" y="1061"/>
                  </a:cubicBezTo>
                  <a:cubicBezTo>
                    <a:pt x="376" y="1095"/>
                    <a:pt x="349" y="1122"/>
                    <a:pt x="312" y="1161"/>
                  </a:cubicBezTo>
                  <a:cubicBezTo>
                    <a:pt x="324" y="1223"/>
                    <a:pt x="331" y="1261"/>
                    <a:pt x="339" y="1295"/>
                  </a:cubicBezTo>
                  <a:cubicBezTo>
                    <a:pt x="323" y="1373"/>
                    <a:pt x="311" y="1432"/>
                    <a:pt x="298" y="1497"/>
                  </a:cubicBezTo>
                  <a:cubicBezTo>
                    <a:pt x="315" y="1517"/>
                    <a:pt x="327" y="1531"/>
                    <a:pt x="339" y="1547"/>
                  </a:cubicBezTo>
                  <a:cubicBezTo>
                    <a:pt x="333" y="1587"/>
                    <a:pt x="330" y="1616"/>
                    <a:pt x="324" y="1654"/>
                  </a:cubicBezTo>
                  <a:cubicBezTo>
                    <a:pt x="302" y="1647"/>
                    <a:pt x="283" y="1641"/>
                    <a:pt x="264" y="1634"/>
                  </a:cubicBezTo>
                  <a:cubicBezTo>
                    <a:pt x="252" y="1670"/>
                    <a:pt x="245" y="1694"/>
                    <a:pt x="245" y="1695"/>
                  </a:cubicBezTo>
                  <a:cubicBezTo>
                    <a:pt x="233" y="1803"/>
                    <a:pt x="252" y="1887"/>
                    <a:pt x="214" y="1946"/>
                  </a:cubicBezTo>
                  <a:cubicBezTo>
                    <a:pt x="215" y="1981"/>
                    <a:pt x="217" y="2015"/>
                    <a:pt x="218" y="2049"/>
                  </a:cubicBezTo>
                  <a:cubicBezTo>
                    <a:pt x="212" y="2068"/>
                    <a:pt x="206" y="2088"/>
                    <a:pt x="192" y="2140"/>
                  </a:cubicBezTo>
                  <a:lnTo>
                    <a:pt x="221" y="2234"/>
                  </a:lnTo>
                  <a:lnTo>
                    <a:pt x="209" y="2278"/>
                  </a:lnTo>
                  <a:cubicBezTo>
                    <a:pt x="200" y="2256"/>
                    <a:pt x="192" y="2234"/>
                    <a:pt x="184" y="2215"/>
                  </a:cubicBezTo>
                  <a:cubicBezTo>
                    <a:pt x="170" y="2240"/>
                    <a:pt x="156" y="2262"/>
                    <a:pt x="143" y="2284"/>
                  </a:cubicBezTo>
                  <a:cubicBezTo>
                    <a:pt x="140" y="2331"/>
                    <a:pt x="137" y="2374"/>
                    <a:pt x="130" y="2475"/>
                  </a:cubicBezTo>
                  <a:cubicBezTo>
                    <a:pt x="136" y="2512"/>
                    <a:pt x="145" y="2578"/>
                    <a:pt x="153" y="2636"/>
                  </a:cubicBezTo>
                  <a:cubicBezTo>
                    <a:pt x="150" y="2640"/>
                    <a:pt x="142" y="2650"/>
                    <a:pt x="134" y="2659"/>
                  </a:cubicBezTo>
                  <a:cubicBezTo>
                    <a:pt x="128" y="2739"/>
                    <a:pt x="125" y="2811"/>
                    <a:pt x="121" y="2878"/>
                  </a:cubicBezTo>
                  <a:cubicBezTo>
                    <a:pt x="130" y="2897"/>
                    <a:pt x="137" y="2912"/>
                    <a:pt x="149" y="2933"/>
                  </a:cubicBezTo>
                  <a:cubicBezTo>
                    <a:pt x="125" y="2971"/>
                    <a:pt x="105" y="3002"/>
                    <a:pt x="86" y="3033"/>
                  </a:cubicBezTo>
                  <a:lnTo>
                    <a:pt x="62" y="3249"/>
                  </a:lnTo>
                  <a:cubicBezTo>
                    <a:pt x="68" y="3262"/>
                    <a:pt x="75" y="3277"/>
                    <a:pt x="83" y="3292"/>
                  </a:cubicBezTo>
                  <a:cubicBezTo>
                    <a:pt x="80" y="3348"/>
                    <a:pt x="78" y="3399"/>
                    <a:pt x="77" y="3446"/>
                  </a:cubicBezTo>
                  <a:cubicBezTo>
                    <a:pt x="67" y="3459"/>
                    <a:pt x="58" y="3470"/>
                    <a:pt x="46" y="3486"/>
                  </a:cubicBezTo>
                  <a:cubicBezTo>
                    <a:pt x="49" y="3577"/>
                    <a:pt x="52" y="3664"/>
                    <a:pt x="55" y="3754"/>
                  </a:cubicBezTo>
                  <a:cubicBezTo>
                    <a:pt x="44" y="3771"/>
                    <a:pt x="34" y="3790"/>
                    <a:pt x="25" y="3805"/>
                  </a:cubicBezTo>
                  <a:cubicBezTo>
                    <a:pt x="24" y="3920"/>
                    <a:pt x="22" y="4026"/>
                    <a:pt x="19" y="4195"/>
                  </a:cubicBezTo>
                  <a:cubicBezTo>
                    <a:pt x="22" y="4202"/>
                    <a:pt x="36" y="4227"/>
                    <a:pt x="53" y="4263"/>
                  </a:cubicBezTo>
                  <a:cubicBezTo>
                    <a:pt x="36" y="4286"/>
                    <a:pt x="28" y="4298"/>
                    <a:pt x="22" y="4305"/>
                  </a:cubicBezTo>
                  <a:cubicBezTo>
                    <a:pt x="18" y="4394"/>
                    <a:pt x="15" y="4472"/>
                    <a:pt x="11" y="4551"/>
                  </a:cubicBezTo>
                  <a:cubicBezTo>
                    <a:pt x="8" y="4620"/>
                    <a:pt x="0" y="4722"/>
                    <a:pt x="8" y="4759"/>
                  </a:cubicBezTo>
                  <a:cubicBezTo>
                    <a:pt x="36" y="4891"/>
                    <a:pt x="19" y="5026"/>
                    <a:pt x="34" y="5178"/>
                  </a:cubicBezTo>
                  <a:cubicBezTo>
                    <a:pt x="24" y="5207"/>
                    <a:pt x="14" y="5240"/>
                    <a:pt x="3" y="5271"/>
                  </a:cubicBezTo>
                  <a:cubicBezTo>
                    <a:pt x="18" y="5326"/>
                    <a:pt x="28" y="5368"/>
                    <a:pt x="39" y="5410"/>
                  </a:cubicBezTo>
                  <a:cubicBezTo>
                    <a:pt x="27" y="5481"/>
                    <a:pt x="15" y="5552"/>
                    <a:pt x="3" y="5619"/>
                  </a:cubicBezTo>
                  <a:cubicBezTo>
                    <a:pt x="14" y="5672"/>
                    <a:pt x="19" y="5705"/>
                    <a:pt x="24" y="5730"/>
                  </a:cubicBezTo>
                  <a:cubicBezTo>
                    <a:pt x="21" y="5768"/>
                    <a:pt x="18" y="5802"/>
                    <a:pt x="15" y="5828"/>
                  </a:cubicBezTo>
                  <a:cubicBezTo>
                    <a:pt x="27" y="5884"/>
                    <a:pt x="36" y="5927"/>
                    <a:pt x="44" y="5968"/>
                  </a:cubicBezTo>
                  <a:cubicBezTo>
                    <a:pt x="40" y="6002"/>
                    <a:pt x="37" y="6025"/>
                    <a:pt x="37" y="6025"/>
                  </a:cubicBezTo>
                  <a:cubicBezTo>
                    <a:pt x="50" y="6142"/>
                    <a:pt x="64" y="6237"/>
                    <a:pt x="74" y="6331"/>
                  </a:cubicBezTo>
                  <a:cubicBezTo>
                    <a:pt x="84" y="6343"/>
                    <a:pt x="93" y="6353"/>
                    <a:pt x="97" y="6361"/>
                  </a:cubicBezTo>
                  <a:cubicBezTo>
                    <a:pt x="96" y="6467"/>
                    <a:pt x="100" y="6555"/>
                    <a:pt x="103" y="6640"/>
                  </a:cubicBezTo>
                  <a:cubicBezTo>
                    <a:pt x="130" y="6724"/>
                    <a:pt x="133" y="6815"/>
                    <a:pt x="142" y="6902"/>
                  </a:cubicBezTo>
                  <a:cubicBezTo>
                    <a:pt x="133" y="6917"/>
                    <a:pt x="125" y="6929"/>
                    <a:pt x="118" y="6942"/>
                  </a:cubicBezTo>
                  <a:cubicBezTo>
                    <a:pt x="128" y="6979"/>
                    <a:pt x="137" y="7011"/>
                    <a:pt x="147" y="7046"/>
                  </a:cubicBezTo>
                  <a:cubicBezTo>
                    <a:pt x="146" y="7086"/>
                    <a:pt x="146" y="7117"/>
                    <a:pt x="146" y="7155"/>
                  </a:cubicBezTo>
                  <a:cubicBezTo>
                    <a:pt x="153" y="7164"/>
                    <a:pt x="162" y="7173"/>
                    <a:pt x="174" y="7186"/>
                  </a:cubicBezTo>
                  <a:cubicBezTo>
                    <a:pt x="190" y="7254"/>
                    <a:pt x="209" y="7335"/>
                    <a:pt x="228" y="7413"/>
                  </a:cubicBezTo>
                  <a:cubicBezTo>
                    <a:pt x="231" y="7555"/>
                    <a:pt x="237" y="7686"/>
                    <a:pt x="245" y="7761"/>
                  </a:cubicBezTo>
                  <a:cubicBezTo>
                    <a:pt x="274" y="7916"/>
                    <a:pt x="293" y="8014"/>
                    <a:pt x="318" y="8145"/>
                  </a:cubicBezTo>
                  <a:cubicBezTo>
                    <a:pt x="321" y="8151"/>
                    <a:pt x="336" y="8189"/>
                    <a:pt x="353" y="8228"/>
                  </a:cubicBezTo>
                  <a:cubicBezTo>
                    <a:pt x="355" y="8250"/>
                    <a:pt x="355" y="8272"/>
                    <a:pt x="355" y="8292"/>
                  </a:cubicBezTo>
                  <a:cubicBezTo>
                    <a:pt x="368" y="8323"/>
                    <a:pt x="380" y="8354"/>
                    <a:pt x="387" y="8370"/>
                  </a:cubicBezTo>
                  <a:cubicBezTo>
                    <a:pt x="402" y="8463"/>
                    <a:pt x="412" y="8538"/>
                    <a:pt x="431" y="8659"/>
                  </a:cubicBezTo>
                  <a:cubicBezTo>
                    <a:pt x="451" y="8685"/>
                    <a:pt x="471" y="8712"/>
                    <a:pt x="493" y="8743"/>
                  </a:cubicBezTo>
                  <a:cubicBezTo>
                    <a:pt x="542" y="8955"/>
                    <a:pt x="583" y="9147"/>
                    <a:pt x="639" y="9368"/>
                  </a:cubicBezTo>
                  <a:cubicBezTo>
                    <a:pt x="664" y="9422"/>
                    <a:pt x="708" y="9497"/>
                    <a:pt x="721" y="9605"/>
                  </a:cubicBezTo>
                  <a:cubicBezTo>
                    <a:pt x="726" y="9642"/>
                    <a:pt x="758" y="9740"/>
                    <a:pt x="777" y="9778"/>
                  </a:cubicBezTo>
                  <a:cubicBezTo>
                    <a:pt x="843" y="9909"/>
                    <a:pt x="901" y="10048"/>
                    <a:pt x="954" y="10183"/>
                  </a:cubicBezTo>
                  <a:cubicBezTo>
                    <a:pt x="1020" y="10362"/>
                    <a:pt x="1116" y="10507"/>
                    <a:pt x="1202" y="10652"/>
                  </a:cubicBezTo>
                  <a:cubicBezTo>
                    <a:pt x="1282" y="10874"/>
                    <a:pt x="1285" y="10874"/>
                    <a:pt x="1372" y="10991"/>
                  </a:cubicBezTo>
                  <a:cubicBezTo>
                    <a:pt x="1445" y="11136"/>
                    <a:pt x="1504" y="11285"/>
                    <a:pt x="1588" y="11422"/>
                  </a:cubicBezTo>
                  <a:cubicBezTo>
                    <a:pt x="1613" y="11453"/>
                    <a:pt x="1651" y="11498"/>
                    <a:pt x="1691" y="11545"/>
                  </a:cubicBezTo>
                  <a:cubicBezTo>
                    <a:pt x="1728" y="11597"/>
                    <a:pt x="1767" y="11648"/>
                    <a:pt x="1801" y="11694"/>
                  </a:cubicBezTo>
                  <a:cubicBezTo>
                    <a:pt x="1820" y="11698"/>
                    <a:pt x="1831" y="11701"/>
                    <a:pt x="1848" y="11704"/>
                  </a:cubicBezTo>
                  <a:cubicBezTo>
                    <a:pt x="1892" y="11778"/>
                    <a:pt x="1984" y="11859"/>
                    <a:pt x="1998" y="11894"/>
                  </a:cubicBezTo>
                  <a:cubicBezTo>
                    <a:pt x="2037" y="11969"/>
                    <a:pt x="2142" y="12015"/>
                    <a:pt x="2160" y="12078"/>
                  </a:cubicBezTo>
                  <a:cubicBezTo>
                    <a:pt x="2162" y="12082"/>
                    <a:pt x="2195" y="12119"/>
                    <a:pt x="2201" y="12124"/>
                  </a:cubicBezTo>
                  <a:cubicBezTo>
                    <a:pt x="2281" y="12177"/>
                    <a:pt x="2368" y="12257"/>
                    <a:pt x="2448" y="12327"/>
                  </a:cubicBezTo>
                  <a:cubicBezTo>
                    <a:pt x="2455" y="12326"/>
                    <a:pt x="2462" y="12325"/>
                    <a:pt x="2468" y="12325"/>
                  </a:cubicBezTo>
                  <a:cubicBezTo>
                    <a:pt x="2510" y="12325"/>
                    <a:pt x="2538" y="12349"/>
                    <a:pt x="2688" y="12475"/>
                  </a:cubicBezTo>
                  <a:cubicBezTo>
                    <a:pt x="2660" y="12483"/>
                    <a:pt x="2696" y="12522"/>
                    <a:pt x="2762" y="12577"/>
                  </a:cubicBezTo>
                  <a:cubicBezTo>
                    <a:pt x="2847" y="12628"/>
                    <a:pt x="2928" y="12655"/>
                    <a:pt x="3018" y="12741"/>
                  </a:cubicBezTo>
                  <a:cubicBezTo>
                    <a:pt x="3036" y="12758"/>
                    <a:pt x="3071" y="12781"/>
                    <a:pt x="3109" y="12805"/>
                  </a:cubicBezTo>
                  <a:cubicBezTo>
                    <a:pt x="3152" y="12825"/>
                    <a:pt x="3197" y="12847"/>
                    <a:pt x="3237" y="12865"/>
                  </a:cubicBezTo>
                  <a:cubicBezTo>
                    <a:pt x="3239" y="12872"/>
                    <a:pt x="3240" y="12880"/>
                    <a:pt x="3241" y="12887"/>
                  </a:cubicBezTo>
                  <a:cubicBezTo>
                    <a:pt x="3327" y="12925"/>
                    <a:pt x="3402" y="12945"/>
                    <a:pt x="3484" y="13003"/>
                  </a:cubicBezTo>
                  <a:cubicBezTo>
                    <a:pt x="3517" y="13027"/>
                    <a:pt x="3555" y="13049"/>
                    <a:pt x="3598" y="13070"/>
                  </a:cubicBezTo>
                  <a:cubicBezTo>
                    <a:pt x="3643" y="13084"/>
                    <a:pt x="3692" y="13099"/>
                    <a:pt x="3740" y="13111"/>
                  </a:cubicBezTo>
                  <a:cubicBezTo>
                    <a:pt x="3834" y="13133"/>
                    <a:pt x="3939" y="13164"/>
                    <a:pt x="4032" y="13189"/>
                  </a:cubicBezTo>
                  <a:cubicBezTo>
                    <a:pt x="4064" y="13206"/>
                    <a:pt x="4093" y="13223"/>
                    <a:pt x="4124" y="13239"/>
                  </a:cubicBezTo>
                  <a:cubicBezTo>
                    <a:pt x="4220" y="13252"/>
                    <a:pt x="4317" y="13261"/>
                    <a:pt x="4385" y="13261"/>
                  </a:cubicBezTo>
                  <a:cubicBezTo>
                    <a:pt x="4451" y="13261"/>
                    <a:pt x="4489" y="13249"/>
                    <a:pt x="4544" y="13240"/>
                  </a:cubicBezTo>
                  <a:cubicBezTo>
                    <a:pt x="4579" y="13245"/>
                    <a:pt x="4626" y="13249"/>
                    <a:pt x="4674" y="13253"/>
                  </a:cubicBezTo>
                  <a:cubicBezTo>
                    <a:pt x="4698" y="13262"/>
                    <a:pt x="4727" y="13274"/>
                    <a:pt x="4754" y="13283"/>
                  </a:cubicBezTo>
                  <a:cubicBezTo>
                    <a:pt x="4808" y="13284"/>
                    <a:pt x="4848" y="13286"/>
                    <a:pt x="4908" y="13286"/>
                  </a:cubicBezTo>
                  <a:cubicBezTo>
                    <a:pt x="4895" y="13298"/>
                    <a:pt x="4888" y="13303"/>
                    <a:pt x="4880" y="13309"/>
                  </a:cubicBezTo>
                  <a:cubicBezTo>
                    <a:pt x="4789" y="13302"/>
                    <a:pt x="4705" y="13292"/>
                    <a:pt x="4624" y="13274"/>
                  </a:cubicBezTo>
                  <a:cubicBezTo>
                    <a:pt x="4620" y="13284"/>
                    <a:pt x="4617" y="13292"/>
                    <a:pt x="4617" y="13298"/>
                  </a:cubicBezTo>
                  <a:cubicBezTo>
                    <a:pt x="4638" y="13305"/>
                    <a:pt x="4654" y="13312"/>
                    <a:pt x="4672" y="13318"/>
                  </a:cubicBezTo>
                  <a:lnTo>
                    <a:pt x="4648" y="13318"/>
                  </a:lnTo>
                  <a:lnTo>
                    <a:pt x="4608" y="13298"/>
                  </a:lnTo>
                  <a:lnTo>
                    <a:pt x="4608" y="13298"/>
                  </a:lnTo>
                  <a:cubicBezTo>
                    <a:pt x="4580" y="13299"/>
                    <a:pt x="4555" y="13301"/>
                    <a:pt x="4527" y="13302"/>
                  </a:cubicBezTo>
                  <a:cubicBezTo>
                    <a:pt x="4604" y="13326"/>
                    <a:pt x="4655" y="13342"/>
                    <a:pt x="4714" y="13361"/>
                  </a:cubicBezTo>
                  <a:cubicBezTo>
                    <a:pt x="4777" y="13354"/>
                    <a:pt x="4845" y="13339"/>
                    <a:pt x="4933" y="13324"/>
                  </a:cubicBezTo>
                  <a:cubicBezTo>
                    <a:pt x="4994" y="13351"/>
                    <a:pt x="5045" y="13374"/>
                    <a:pt x="5092" y="13390"/>
                  </a:cubicBezTo>
                  <a:cubicBezTo>
                    <a:pt x="5189" y="13389"/>
                    <a:pt x="5283" y="13389"/>
                    <a:pt x="5363" y="13389"/>
                  </a:cubicBezTo>
                  <a:cubicBezTo>
                    <a:pt x="5422" y="13389"/>
                    <a:pt x="5474" y="13389"/>
                    <a:pt x="5516" y="13390"/>
                  </a:cubicBezTo>
                  <a:cubicBezTo>
                    <a:pt x="5533" y="13392"/>
                    <a:pt x="5549" y="13392"/>
                    <a:pt x="5564" y="13392"/>
                  </a:cubicBezTo>
                  <a:cubicBezTo>
                    <a:pt x="5637" y="13392"/>
                    <a:pt x="5695" y="13379"/>
                    <a:pt x="5760" y="13370"/>
                  </a:cubicBezTo>
                  <a:lnTo>
                    <a:pt x="5765" y="13343"/>
                  </a:lnTo>
                  <a:lnTo>
                    <a:pt x="5809" y="13340"/>
                  </a:lnTo>
                  <a:lnTo>
                    <a:pt x="5826" y="13367"/>
                  </a:lnTo>
                  <a:cubicBezTo>
                    <a:pt x="5860" y="13374"/>
                    <a:pt x="5894" y="13381"/>
                    <a:pt x="5929" y="13389"/>
                  </a:cubicBezTo>
                  <a:cubicBezTo>
                    <a:pt x="6049" y="13371"/>
                    <a:pt x="6160" y="13349"/>
                    <a:pt x="6202" y="13317"/>
                  </a:cubicBezTo>
                  <a:cubicBezTo>
                    <a:pt x="6262" y="13312"/>
                    <a:pt x="6312" y="13302"/>
                    <a:pt x="6353" y="13296"/>
                  </a:cubicBezTo>
                  <a:cubicBezTo>
                    <a:pt x="6363" y="13306"/>
                    <a:pt x="6369" y="13312"/>
                    <a:pt x="6377" y="13320"/>
                  </a:cubicBezTo>
                  <a:cubicBezTo>
                    <a:pt x="6465" y="13305"/>
                    <a:pt x="6547" y="13292"/>
                    <a:pt x="6636" y="13271"/>
                  </a:cubicBezTo>
                  <a:cubicBezTo>
                    <a:pt x="6625" y="13261"/>
                    <a:pt x="6621" y="13255"/>
                    <a:pt x="6615" y="13249"/>
                  </a:cubicBezTo>
                  <a:cubicBezTo>
                    <a:pt x="6577" y="13262"/>
                    <a:pt x="6547" y="13273"/>
                    <a:pt x="6480" y="13290"/>
                  </a:cubicBezTo>
                  <a:cubicBezTo>
                    <a:pt x="6525" y="13255"/>
                    <a:pt x="6559" y="13226"/>
                    <a:pt x="6590" y="13198"/>
                  </a:cubicBezTo>
                  <a:cubicBezTo>
                    <a:pt x="6668" y="13180"/>
                    <a:pt x="6740" y="13165"/>
                    <a:pt x="6817" y="13148"/>
                  </a:cubicBezTo>
                  <a:lnTo>
                    <a:pt x="6817" y="13148"/>
                  </a:lnTo>
                  <a:cubicBezTo>
                    <a:pt x="6747" y="13204"/>
                    <a:pt x="6738" y="13239"/>
                    <a:pt x="6790" y="13239"/>
                  </a:cubicBezTo>
                  <a:cubicBezTo>
                    <a:pt x="6791" y="13239"/>
                    <a:pt x="6792" y="13239"/>
                    <a:pt x="6793" y="13239"/>
                  </a:cubicBezTo>
                  <a:cubicBezTo>
                    <a:pt x="6815" y="13228"/>
                    <a:pt x="6839" y="13220"/>
                    <a:pt x="6852" y="13214"/>
                  </a:cubicBezTo>
                  <a:cubicBezTo>
                    <a:pt x="6927" y="13202"/>
                    <a:pt x="6996" y="13192"/>
                    <a:pt x="7064" y="13183"/>
                  </a:cubicBezTo>
                  <a:cubicBezTo>
                    <a:pt x="7081" y="13168"/>
                    <a:pt x="7099" y="13153"/>
                    <a:pt x="7115" y="13140"/>
                  </a:cubicBezTo>
                  <a:cubicBezTo>
                    <a:pt x="7286" y="13100"/>
                    <a:pt x="7426" y="13099"/>
                    <a:pt x="7560" y="12986"/>
                  </a:cubicBezTo>
                  <a:cubicBezTo>
                    <a:pt x="7639" y="12918"/>
                    <a:pt x="7741" y="12858"/>
                    <a:pt x="7898" y="12811"/>
                  </a:cubicBezTo>
                  <a:lnTo>
                    <a:pt x="7898" y="12811"/>
                  </a:lnTo>
                  <a:cubicBezTo>
                    <a:pt x="7810" y="12856"/>
                    <a:pt x="7732" y="12903"/>
                    <a:pt x="7639" y="12947"/>
                  </a:cubicBezTo>
                  <a:cubicBezTo>
                    <a:pt x="7665" y="12949"/>
                    <a:pt x="7688" y="12950"/>
                    <a:pt x="7713" y="12952"/>
                  </a:cubicBezTo>
                  <a:cubicBezTo>
                    <a:pt x="7647" y="12981"/>
                    <a:pt x="7616" y="12990"/>
                    <a:pt x="7603" y="12990"/>
                  </a:cubicBezTo>
                  <a:cubicBezTo>
                    <a:pt x="7580" y="12990"/>
                    <a:pt x="7607" y="12963"/>
                    <a:pt x="7600" y="12963"/>
                  </a:cubicBezTo>
                  <a:cubicBezTo>
                    <a:pt x="7597" y="12963"/>
                    <a:pt x="7586" y="12969"/>
                    <a:pt x="7560" y="12986"/>
                  </a:cubicBezTo>
                  <a:cubicBezTo>
                    <a:pt x="7595" y="13008"/>
                    <a:pt x="7596" y="13017"/>
                    <a:pt x="7598" y="13028"/>
                  </a:cubicBezTo>
                  <a:cubicBezTo>
                    <a:pt x="7841" y="12908"/>
                    <a:pt x="8080" y="12803"/>
                    <a:pt x="8310" y="12697"/>
                  </a:cubicBezTo>
                  <a:cubicBezTo>
                    <a:pt x="8326" y="12677"/>
                    <a:pt x="8335" y="12662"/>
                    <a:pt x="8350" y="12641"/>
                  </a:cubicBezTo>
                  <a:cubicBezTo>
                    <a:pt x="8417" y="12638"/>
                    <a:pt x="8529" y="12563"/>
                    <a:pt x="8589" y="12543"/>
                  </a:cubicBezTo>
                  <a:cubicBezTo>
                    <a:pt x="8689" y="12508"/>
                    <a:pt x="8745" y="12471"/>
                    <a:pt x="8838" y="12409"/>
                  </a:cubicBezTo>
                  <a:cubicBezTo>
                    <a:pt x="8904" y="12362"/>
                    <a:pt x="9003" y="12284"/>
                    <a:pt x="9096" y="12257"/>
                  </a:cubicBezTo>
                  <a:cubicBezTo>
                    <a:pt x="9176" y="12190"/>
                    <a:pt x="9251" y="12126"/>
                    <a:pt x="9324" y="12066"/>
                  </a:cubicBezTo>
                  <a:cubicBezTo>
                    <a:pt x="9375" y="12046"/>
                    <a:pt x="9431" y="12018"/>
                    <a:pt x="9494" y="11990"/>
                  </a:cubicBezTo>
                  <a:cubicBezTo>
                    <a:pt x="9521" y="11937"/>
                    <a:pt x="9541" y="11896"/>
                    <a:pt x="9562" y="11857"/>
                  </a:cubicBezTo>
                  <a:cubicBezTo>
                    <a:pt x="9653" y="11793"/>
                    <a:pt x="9737" y="11734"/>
                    <a:pt x="9819" y="11675"/>
                  </a:cubicBezTo>
                  <a:cubicBezTo>
                    <a:pt x="9824" y="11685"/>
                    <a:pt x="9825" y="11692"/>
                    <a:pt x="9828" y="11698"/>
                  </a:cubicBezTo>
                  <a:cubicBezTo>
                    <a:pt x="9868" y="11669"/>
                    <a:pt x="9933" y="11632"/>
                    <a:pt x="9902" y="11626"/>
                  </a:cubicBezTo>
                  <a:cubicBezTo>
                    <a:pt x="9852" y="11612"/>
                    <a:pt x="10025" y="11484"/>
                    <a:pt x="10037" y="11436"/>
                  </a:cubicBezTo>
                  <a:cubicBezTo>
                    <a:pt x="10059" y="11422"/>
                    <a:pt x="10083" y="11406"/>
                    <a:pt x="10119" y="11381"/>
                  </a:cubicBezTo>
                  <a:lnTo>
                    <a:pt x="10119" y="11381"/>
                  </a:lnTo>
                  <a:cubicBezTo>
                    <a:pt x="10097" y="11419"/>
                    <a:pt x="10080" y="11453"/>
                    <a:pt x="10064" y="11484"/>
                  </a:cubicBezTo>
                  <a:cubicBezTo>
                    <a:pt x="10005" y="11534"/>
                    <a:pt x="9952" y="11581"/>
                    <a:pt x="9903" y="11626"/>
                  </a:cubicBezTo>
                  <a:cubicBezTo>
                    <a:pt x="9991" y="11563"/>
                    <a:pt x="10056" y="11517"/>
                    <a:pt x="10133" y="11463"/>
                  </a:cubicBezTo>
                  <a:cubicBezTo>
                    <a:pt x="10147" y="11431"/>
                    <a:pt x="10170" y="11385"/>
                    <a:pt x="10189" y="11342"/>
                  </a:cubicBezTo>
                  <a:cubicBezTo>
                    <a:pt x="10237" y="11325"/>
                    <a:pt x="10284" y="11308"/>
                    <a:pt x="10336" y="11289"/>
                  </a:cubicBezTo>
                  <a:lnTo>
                    <a:pt x="10336" y="11289"/>
                  </a:lnTo>
                  <a:cubicBezTo>
                    <a:pt x="10292" y="11335"/>
                    <a:pt x="10247" y="11382"/>
                    <a:pt x="10174" y="11459"/>
                  </a:cubicBezTo>
                  <a:cubicBezTo>
                    <a:pt x="10339" y="11329"/>
                    <a:pt x="10474" y="11231"/>
                    <a:pt x="10524" y="11141"/>
                  </a:cubicBezTo>
                  <a:cubicBezTo>
                    <a:pt x="10608" y="11072"/>
                    <a:pt x="10671" y="11017"/>
                    <a:pt x="10733" y="10961"/>
                  </a:cubicBezTo>
                  <a:cubicBezTo>
                    <a:pt x="10732" y="10942"/>
                    <a:pt x="10730" y="10927"/>
                    <a:pt x="10729" y="10914"/>
                  </a:cubicBezTo>
                  <a:cubicBezTo>
                    <a:pt x="10759" y="10885"/>
                    <a:pt x="10786" y="10857"/>
                    <a:pt x="10815" y="10826"/>
                  </a:cubicBezTo>
                  <a:cubicBezTo>
                    <a:pt x="10807" y="10808"/>
                    <a:pt x="10798" y="10791"/>
                    <a:pt x="10786" y="10776"/>
                  </a:cubicBezTo>
                  <a:cubicBezTo>
                    <a:pt x="10786" y="10776"/>
                    <a:pt x="10785" y="10775"/>
                    <a:pt x="10785" y="10775"/>
                  </a:cubicBezTo>
                  <a:cubicBezTo>
                    <a:pt x="10781" y="10775"/>
                    <a:pt x="10765" y="10786"/>
                    <a:pt x="10764" y="10788"/>
                  </a:cubicBezTo>
                  <a:cubicBezTo>
                    <a:pt x="10717" y="10841"/>
                    <a:pt x="10673" y="10892"/>
                    <a:pt x="10611" y="10961"/>
                  </a:cubicBezTo>
                  <a:cubicBezTo>
                    <a:pt x="10602" y="10944"/>
                    <a:pt x="10596" y="10933"/>
                    <a:pt x="10590" y="10923"/>
                  </a:cubicBezTo>
                  <a:lnTo>
                    <a:pt x="10654" y="10889"/>
                  </a:lnTo>
                  <a:cubicBezTo>
                    <a:pt x="10651" y="10874"/>
                    <a:pt x="10648" y="10861"/>
                    <a:pt x="10645" y="10848"/>
                  </a:cubicBezTo>
                  <a:cubicBezTo>
                    <a:pt x="10679" y="10829"/>
                    <a:pt x="10692" y="10822"/>
                    <a:pt x="10723" y="10804"/>
                  </a:cubicBezTo>
                  <a:cubicBezTo>
                    <a:pt x="10740" y="10773"/>
                    <a:pt x="10759" y="10742"/>
                    <a:pt x="10779" y="10711"/>
                  </a:cubicBezTo>
                  <a:cubicBezTo>
                    <a:pt x="10814" y="10691"/>
                    <a:pt x="10833" y="10680"/>
                    <a:pt x="10857" y="10667"/>
                  </a:cubicBezTo>
                  <a:cubicBezTo>
                    <a:pt x="10879" y="10708"/>
                    <a:pt x="10902" y="10749"/>
                    <a:pt x="10924" y="10789"/>
                  </a:cubicBezTo>
                  <a:cubicBezTo>
                    <a:pt x="10890" y="10824"/>
                    <a:pt x="10867" y="10849"/>
                    <a:pt x="10833" y="10883"/>
                  </a:cubicBezTo>
                  <a:cubicBezTo>
                    <a:pt x="10917" y="10822"/>
                    <a:pt x="10983" y="10774"/>
                    <a:pt x="11049" y="10719"/>
                  </a:cubicBezTo>
                  <a:cubicBezTo>
                    <a:pt x="11105" y="10670"/>
                    <a:pt x="11160" y="10611"/>
                    <a:pt x="11246" y="10521"/>
                  </a:cubicBezTo>
                  <a:cubicBezTo>
                    <a:pt x="11252" y="10504"/>
                    <a:pt x="11264" y="10467"/>
                    <a:pt x="11277" y="10426"/>
                  </a:cubicBezTo>
                  <a:cubicBezTo>
                    <a:pt x="11313" y="10407"/>
                    <a:pt x="11344" y="10390"/>
                    <a:pt x="11372" y="10374"/>
                  </a:cubicBezTo>
                  <a:lnTo>
                    <a:pt x="11372" y="10374"/>
                  </a:lnTo>
                  <a:cubicBezTo>
                    <a:pt x="11355" y="10407"/>
                    <a:pt x="11345" y="10426"/>
                    <a:pt x="11333" y="10445"/>
                  </a:cubicBezTo>
                  <a:cubicBezTo>
                    <a:pt x="11395" y="10395"/>
                    <a:pt x="11451" y="10351"/>
                    <a:pt x="11505" y="10307"/>
                  </a:cubicBezTo>
                  <a:cubicBezTo>
                    <a:pt x="11516" y="10277"/>
                    <a:pt x="11525" y="10257"/>
                    <a:pt x="11532" y="10234"/>
                  </a:cubicBezTo>
                  <a:cubicBezTo>
                    <a:pt x="11650" y="10139"/>
                    <a:pt x="11813" y="9973"/>
                    <a:pt x="11906" y="9877"/>
                  </a:cubicBezTo>
                  <a:cubicBezTo>
                    <a:pt x="12042" y="9737"/>
                    <a:pt x="12139" y="9596"/>
                    <a:pt x="12282" y="9440"/>
                  </a:cubicBezTo>
                  <a:cubicBezTo>
                    <a:pt x="12291" y="9416"/>
                    <a:pt x="12300" y="9391"/>
                    <a:pt x="12307" y="9368"/>
                  </a:cubicBezTo>
                  <a:cubicBezTo>
                    <a:pt x="12388" y="9300"/>
                    <a:pt x="12451" y="9246"/>
                    <a:pt x="12513" y="9196"/>
                  </a:cubicBezTo>
                  <a:lnTo>
                    <a:pt x="12640" y="9005"/>
                  </a:lnTo>
                  <a:cubicBezTo>
                    <a:pt x="12684" y="8960"/>
                    <a:pt x="12721" y="8925"/>
                    <a:pt x="12757" y="8888"/>
                  </a:cubicBezTo>
                  <a:cubicBezTo>
                    <a:pt x="12765" y="8857"/>
                    <a:pt x="12769" y="8835"/>
                    <a:pt x="12775" y="8812"/>
                  </a:cubicBezTo>
                  <a:cubicBezTo>
                    <a:pt x="12828" y="8760"/>
                    <a:pt x="12865" y="8724"/>
                    <a:pt x="12906" y="8684"/>
                  </a:cubicBezTo>
                  <a:cubicBezTo>
                    <a:pt x="12915" y="8653"/>
                    <a:pt x="12921" y="8628"/>
                    <a:pt x="12928" y="8604"/>
                  </a:cubicBezTo>
                  <a:cubicBezTo>
                    <a:pt x="12950" y="8576"/>
                    <a:pt x="12971" y="8551"/>
                    <a:pt x="12963" y="8543"/>
                  </a:cubicBezTo>
                  <a:cubicBezTo>
                    <a:pt x="12976" y="8534"/>
                    <a:pt x="12986" y="8526"/>
                    <a:pt x="12995" y="8519"/>
                  </a:cubicBezTo>
                  <a:lnTo>
                    <a:pt x="12995" y="8519"/>
                  </a:lnTo>
                  <a:cubicBezTo>
                    <a:pt x="12987" y="8524"/>
                    <a:pt x="12978" y="8523"/>
                    <a:pt x="12969" y="8534"/>
                  </a:cubicBezTo>
                  <a:cubicBezTo>
                    <a:pt x="12967" y="8536"/>
                    <a:pt x="12964" y="8539"/>
                    <a:pt x="12962" y="8540"/>
                  </a:cubicBezTo>
                  <a:lnTo>
                    <a:pt x="12962" y="8540"/>
                  </a:lnTo>
                  <a:cubicBezTo>
                    <a:pt x="12953" y="8526"/>
                    <a:pt x="12966" y="8498"/>
                    <a:pt x="12990" y="8451"/>
                  </a:cubicBezTo>
                  <a:lnTo>
                    <a:pt x="12990" y="8451"/>
                  </a:lnTo>
                  <a:cubicBezTo>
                    <a:pt x="12991" y="8473"/>
                    <a:pt x="12993" y="8494"/>
                    <a:pt x="12996" y="8513"/>
                  </a:cubicBezTo>
                  <a:cubicBezTo>
                    <a:pt x="12996" y="8515"/>
                    <a:pt x="12996" y="8516"/>
                    <a:pt x="12996" y="8518"/>
                  </a:cubicBezTo>
                  <a:lnTo>
                    <a:pt x="12996" y="8518"/>
                  </a:lnTo>
                  <a:cubicBezTo>
                    <a:pt x="12998" y="8517"/>
                    <a:pt x="13000" y="8515"/>
                    <a:pt x="13001" y="8514"/>
                  </a:cubicBezTo>
                  <a:lnTo>
                    <a:pt x="13001" y="8514"/>
                  </a:lnTo>
                  <a:cubicBezTo>
                    <a:pt x="13000" y="8516"/>
                    <a:pt x="12998" y="8517"/>
                    <a:pt x="12996" y="8518"/>
                  </a:cubicBezTo>
                  <a:lnTo>
                    <a:pt x="12996" y="8518"/>
                  </a:lnTo>
                  <a:cubicBezTo>
                    <a:pt x="12996" y="8518"/>
                    <a:pt x="12996" y="8518"/>
                    <a:pt x="12996" y="8518"/>
                  </a:cubicBezTo>
                  <a:lnTo>
                    <a:pt x="12996" y="8518"/>
                  </a:lnTo>
                  <a:cubicBezTo>
                    <a:pt x="12996" y="8518"/>
                    <a:pt x="12996" y="8518"/>
                    <a:pt x="12995" y="8519"/>
                  </a:cubicBezTo>
                  <a:lnTo>
                    <a:pt x="12995" y="8519"/>
                  </a:lnTo>
                  <a:cubicBezTo>
                    <a:pt x="12996" y="8518"/>
                    <a:pt x="12996" y="8518"/>
                    <a:pt x="12996" y="8518"/>
                  </a:cubicBezTo>
                  <a:lnTo>
                    <a:pt x="12996" y="8518"/>
                  </a:lnTo>
                  <a:cubicBezTo>
                    <a:pt x="13013" y="8626"/>
                    <a:pt x="13002" y="8748"/>
                    <a:pt x="13018" y="8821"/>
                  </a:cubicBezTo>
                  <a:cubicBezTo>
                    <a:pt x="13043" y="8927"/>
                    <a:pt x="13040" y="9028"/>
                    <a:pt x="13053" y="9128"/>
                  </a:cubicBezTo>
                  <a:cubicBezTo>
                    <a:pt x="13063" y="9196"/>
                    <a:pt x="13075" y="9263"/>
                    <a:pt x="13087" y="9333"/>
                  </a:cubicBezTo>
                  <a:cubicBezTo>
                    <a:pt x="13085" y="9374"/>
                    <a:pt x="13084" y="9415"/>
                    <a:pt x="13084" y="9446"/>
                  </a:cubicBezTo>
                  <a:cubicBezTo>
                    <a:pt x="13085" y="9455"/>
                    <a:pt x="13099" y="9530"/>
                    <a:pt x="13112" y="9602"/>
                  </a:cubicBezTo>
                  <a:cubicBezTo>
                    <a:pt x="13125" y="9674"/>
                    <a:pt x="13140" y="9743"/>
                    <a:pt x="13140" y="9743"/>
                  </a:cubicBezTo>
                  <a:lnTo>
                    <a:pt x="13137" y="9809"/>
                  </a:lnTo>
                  <a:cubicBezTo>
                    <a:pt x="13153" y="9849"/>
                    <a:pt x="13168" y="9889"/>
                    <a:pt x="13183" y="9927"/>
                  </a:cubicBezTo>
                  <a:cubicBezTo>
                    <a:pt x="13187" y="10039"/>
                    <a:pt x="13206" y="10137"/>
                    <a:pt x="13247" y="10262"/>
                  </a:cubicBezTo>
                  <a:cubicBezTo>
                    <a:pt x="13277" y="10339"/>
                    <a:pt x="13321" y="10448"/>
                    <a:pt x="13334" y="10548"/>
                  </a:cubicBezTo>
                  <a:cubicBezTo>
                    <a:pt x="13368" y="10770"/>
                    <a:pt x="13458" y="11000"/>
                    <a:pt x="13525" y="11192"/>
                  </a:cubicBezTo>
                  <a:cubicBezTo>
                    <a:pt x="13564" y="11264"/>
                    <a:pt x="13590" y="11314"/>
                    <a:pt x="13611" y="11356"/>
                  </a:cubicBezTo>
                  <a:lnTo>
                    <a:pt x="13624" y="11297"/>
                  </a:lnTo>
                  <a:cubicBezTo>
                    <a:pt x="13630" y="11310"/>
                    <a:pt x="13636" y="11322"/>
                    <a:pt x="13643" y="11335"/>
                  </a:cubicBezTo>
                  <a:cubicBezTo>
                    <a:pt x="13648" y="11379"/>
                    <a:pt x="13653" y="11425"/>
                    <a:pt x="13658" y="11469"/>
                  </a:cubicBezTo>
                  <a:cubicBezTo>
                    <a:pt x="13670" y="11485"/>
                    <a:pt x="13677" y="11498"/>
                    <a:pt x="13680" y="11502"/>
                  </a:cubicBezTo>
                  <a:lnTo>
                    <a:pt x="13680" y="11502"/>
                  </a:lnTo>
                  <a:cubicBezTo>
                    <a:pt x="13774" y="11766"/>
                    <a:pt x="13926" y="11968"/>
                    <a:pt x="14071" y="12174"/>
                  </a:cubicBezTo>
                  <a:lnTo>
                    <a:pt x="14071" y="12221"/>
                  </a:lnTo>
                  <a:cubicBezTo>
                    <a:pt x="14093" y="12243"/>
                    <a:pt x="14111" y="12262"/>
                    <a:pt x="14127" y="12278"/>
                  </a:cubicBezTo>
                  <a:cubicBezTo>
                    <a:pt x="14142" y="12306"/>
                    <a:pt x="14157" y="12334"/>
                    <a:pt x="14170" y="12360"/>
                  </a:cubicBezTo>
                  <a:cubicBezTo>
                    <a:pt x="14226" y="12419"/>
                    <a:pt x="14273" y="12468"/>
                    <a:pt x="14310" y="12505"/>
                  </a:cubicBezTo>
                  <a:cubicBezTo>
                    <a:pt x="14345" y="12522"/>
                    <a:pt x="14374" y="12537"/>
                    <a:pt x="14399" y="12550"/>
                  </a:cubicBezTo>
                  <a:cubicBezTo>
                    <a:pt x="14389" y="12533"/>
                    <a:pt x="14379" y="12518"/>
                    <a:pt x="14370" y="12502"/>
                  </a:cubicBezTo>
                  <a:lnTo>
                    <a:pt x="14370" y="12502"/>
                  </a:lnTo>
                  <a:lnTo>
                    <a:pt x="14388" y="12516"/>
                  </a:lnTo>
                  <a:lnTo>
                    <a:pt x="14408" y="12558"/>
                  </a:lnTo>
                  <a:cubicBezTo>
                    <a:pt x="14406" y="12555"/>
                    <a:pt x="14403" y="12553"/>
                    <a:pt x="14401" y="12552"/>
                  </a:cubicBezTo>
                  <a:lnTo>
                    <a:pt x="14401" y="12552"/>
                  </a:lnTo>
                  <a:cubicBezTo>
                    <a:pt x="14431" y="12578"/>
                    <a:pt x="14459" y="12602"/>
                    <a:pt x="14486" y="12627"/>
                  </a:cubicBezTo>
                  <a:cubicBezTo>
                    <a:pt x="14492" y="12647"/>
                    <a:pt x="14498" y="12669"/>
                    <a:pt x="14504" y="12684"/>
                  </a:cubicBezTo>
                  <a:cubicBezTo>
                    <a:pt x="14568" y="12741"/>
                    <a:pt x="14632" y="12797"/>
                    <a:pt x="14695" y="12853"/>
                  </a:cubicBezTo>
                  <a:cubicBezTo>
                    <a:pt x="14761" y="12905"/>
                    <a:pt x="14827" y="12955"/>
                    <a:pt x="14895" y="13006"/>
                  </a:cubicBezTo>
                  <a:cubicBezTo>
                    <a:pt x="14914" y="13030"/>
                    <a:pt x="14941" y="13058"/>
                    <a:pt x="14969" y="13089"/>
                  </a:cubicBezTo>
                  <a:cubicBezTo>
                    <a:pt x="15054" y="13152"/>
                    <a:pt x="15138" y="13206"/>
                    <a:pt x="15226" y="13248"/>
                  </a:cubicBezTo>
                  <a:cubicBezTo>
                    <a:pt x="15310" y="13292"/>
                    <a:pt x="15395" y="13324"/>
                    <a:pt x="15481" y="13346"/>
                  </a:cubicBezTo>
                  <a:cubicBezTo>
                    <a:pt x="15513" y="13396"/>
                    <a:pt x="15595" y="13414"/>
                    <a:pt x="15731" y="13455"/>
                  </a:cubicBezTo>
                  <a:cubicBezTo>
                    <a:pt x="15737" y="13464"/>
                    <a:pt x="15748" y="13484"/>
                    <a:pt x="15763" y="13509"/>
                  </a:cubicBezTo>
                  <a:cubicBezTo>
                    <a:pt x="15859" y="13530"/>
                    <a:pt x="15918" y="13536"/>
                    <a:pt x="15968" y="13542"/>
                  </a:cubicBezTo>
                  <a:cubicBezTo>
                    <a:pt x="16035" y="13570"/>
                    <a:pt x="16100" y="13599"/>
                    <a:pt x="16175" y="13626"/>
                  </a:cubicBezTo>
                  <a:cubicBezTo>
                    <a:pt x="16190" y="13615"/>
                    <a:pt x="16205" y="13605"/>
                    <a:pt x="16224" y="13593"/>
                  </a:cubicBezTo>
                  <a:cubicBezTo>
                    <a:pt x="16291" y="13609"/>
                    <a:pt x="16349" y="13623"/>
                    <a:pt x="16391" y="13633"/>
                  </a:cubicBezTo>
                  <a:cubicBezTo>
                    <a:pt x="16402" y="13646"/>
                    <a:pt x="16408" y="13655"/>
                    <a:pt x="16412" y="13661"/>
                  </a:cubicBezTo>
                  <a:cubicBezTo>
                    <a:pt x="16496" y="13677"/>
                    <a:pt x="16569" y="13685"/>
                    <a:pt x="16616" y="13690"/>
                  </a:cubicBezTo>
                  <a:cubicBezTo>
                    <a:pt x="16626" y="13690"/>
                    <a:pt x="16636" y="13690"/>
                    <a:pt x="16645" y="13690"/>
                  </a:cubicBezTo>
                  <a:cubicBezTo>
                    <a:pt x="16703" y="13690"/>
                    <a:pt x="16751" y="13690"/>
                    <a:pt x="16822" y="13677"/>
                  </a:cubicBezTo>
                  <a:lnTo>
                    <a:pt x="16822" y="13677"/>
                  </a:lnTo>
                  <a:cubicBezTo>
                    <a:pt x="16826" y="13680"/>
                    <a:pt x="16831" y="13684"/>
                    <a:pt x="16836" y="13687"/>
                  </a:cubicBezTo>
                  <a:cubicBezTo>
                    <a:pt x="16841" y="13685"/>
                    <a:pt x="16846" y="13682"/>
                    <a:pt x="16849" y="13679"/>
                  </a:cubicBezTo>
                  <a:lnTo>
                    <a:pt x="16849" y="13679"/>
                  </a:lnTo>
                  <a:cubicBezTo>
                    <a:pt x="16859" y="13713"/>
                    <a:pt x="16965" y="13715"/>
                    <a:pt x="17045" y="13733"/>
                  </a:cubicBezTo>
                  <a:cubicBezTo>
                    <a:pt x="17064" y="13714"/>
                    <a:pt x="17075" y="13702"/>
                    <a:pt x="17090" y="13686"/>
                  </a:cubicBezTo>
                  <a:cubicBezTo>
                    <a:pt x="17139" y="13687"/>
                    <a:pt x="17176" y="13690"/>
                    <a:pt x="17231" y="13693"/>
                  </a:cubicBezTo>
                  <a:cubicBezTo>
                    <a:pt x="17192" y="13707"/>
                    <a:pt x="17165" y="13715"/>
                    <a:pt x="17128" y="13727"/>
                  </a:cubicBezTo>
                  <a:cubicBezTo>
                    <a:pt x="17196" y="13727"/>
                    <a:pt x="17256" y="13726"/>
                    <a:pt x="17323" y="13726"/>
                  </a:cubicBezTo>
                  <a:cubicBezTo>
                    <a:pt x="17362" y="13712"/>
                    <a:pt x="17404" y="13702"/>
                    <a:pt x="17448" y="13683"/>
                  </a:cubicBezTo>
                  <a:lnTo>
                    <a:pt x="17448" y="13683"/>
                  </a:lnTo>
                  <a:cubicBezTo>
                    <a:pt x="17496" y="13694"/>
                    <a:pt x="17422" y="13721"/>
                    <a:pt x="17501" y="13721"/>
                  </a:cubicBezTo>
                  <a:cubicBezTo>
                    <a:pt x="17508" y="13721"/>
                    <a:pt x="17517" y="13720"/>
                    <a:pt x="17527" y="13720"/>
                  </a:cubicBezTo>
                  <a:cubicBezTo>
                    <a:pt x="17540" y="13714"/>
                    <a:pt x="17557" y="13710"/>
                    <a:pt x="17573" y="13704"/>
                  </a:cubicBezTo>
                  <a:cubicBezTo>
                    <a:pt x="17579" y="13705"/>
                    <a:pt x="17586" y="13705"/>
                    <a:pt x="17593" y="13707"/>
                  </a:cubicBezTo>
                  <a:lnTo>
                    <a:pt x="17537" y="13721"/>
                  </a:lnTo>
                  <a:cubicBezTo>
                    <a:pt x="17533" y="13720"/>
                    <a:pt x="17527" y="13720"/>
                    <a:pt x="17527" y="13720"/>
                  </a:cubicBezTo>
                  <a:lnTo>
                    <a:pt x="17527" y="13720"/>
                  </a:lnTo>
                  <a:cubicBezTo>
                    <a:pt x="17550" y="13728"/>
                    <a:pt x="17574" y="13731"/>
                    <a:pt x="17598" y="13731"/>
                  </a:cubicBezTo>
                  <a:cubicBezTo>
                    <a:pt x="17672" y="13731"/>
                    <a:pt x="17749" y="13703"/>
                    <a:pt x="17820" y="13695"/>
                  </a:cubicBezTo>
                  <a:cubicBezTo>
                    <a:pt x="17838" y="13696"/>
                    <a:pt x="17856" y="13697"/>
                    <a:pt x="17874" y="13697"/>
                  </a:cubicBezTo>
                  <a:cubicBezTo>
                    <a:pt x="18011" y="13697"/>
                    <a:pt x="18153" y="13664"/>
                    <a:pt x="18286" y="13623"/>
                  </a:cubicBezTo>
                  <a:cubicBezTo>
                    <a:pt x="18311" y="13630"/>
                    <a:pt x="18330" y="13636"/>
                    <a:pt x="18347" y="13640"/>
                  </a:cubicBezTo>
                  <a:cubicBezTo>
                    <a:pt x="18422" y="13617"/>
                    <a:pt x="18491" y="13598"/>
                    <a:pt x="18554" y="13574"/>
                  </a:cubicBezTo>
                  <a:cubicBezTo>
                    <a:pt x="18581" y="13573"/>
                    <a:pt x="18606" y="13571"/>
                    <a:pt x="18632" y="13570"/>
                  </a:cubicBezTo>
                  <a:cubicBezTo>
                    <a:pt x="18678" y="13552"/>
                    <a:pt x="18722" y="13536"/>
                    <a:pt x="18759" y="13523"/>
                  </a:cubicBezTo>
                  <a:cubicBezTo>
                    <a:pt x="18831" y="13509"/>
                    <a:pt x="18897" y="13501"/>
                    <a:pt x="18962" y="13484"/>
                  </a:cubicBezTo>
                  <a:lnTo>
                    <a:pt x="19004" y="13459"/>
                  </a:lnTo>
                  <a:lnTo>
                    <a:pt x="19025" y="13467"/>
                  </a:lnTo>
                  <a:cubicBezTo>
                    <a:pt x="19106" y="13440"/>
                    <a:pt x="19221" y="13412"/>
                    <a:pt x="19260" y="13390"/>
                  </a:cubicBezTo>
                  <a:cubicBezTo>
                    <a:pt x="19344" y="13345"/>
                    <a:pt x="19396" y="13351"/>
                    <a:pt x="19463" y="13324"/>
                  </a:cubicBezTo>
                  <a:cubicBezTo>
                    <a:pt x="19618" y="13262"/>
                    <a:pt x="19724" y="13200"/>
                    <a:pt x="19875" y="13131"/>
                  </a:cubicBezTo>
                  <a:cubicBezTo>
                    <a:pt x="19927" y="13109"/>
                    <a:pt x="19958" y="13072"/>
                    <a:pt x="20021" y="13022"/>
                  </a:cubicBezTo>
                  <a:cubicBezTo>
                    <a:pt x="20034" y="13031"/>
                    <a:pt x="20052" y="13035"/>
                    <a:pt x="20076" y="13035"/>
                  </a:cubicBezTo>
                  <a:cubicBezTo>
                    <a:pt x="20131" y="13035"/>
                    <a:pt x="20211" y="13015"/>
                    <a:pt x="20300" y="12980"/>
                  </a:cubicBezTo>
                  <a:cubicBezTo>
                    <a:pt x="20308" y="12962"/>
                    <a:pt x="20315" y="12945"/>
                    <a:pt x="20325" y="12918"/>
                  </a:cubicBezTo>
                  <a:cubicBezTo>
                    <a:pt x="20386" y="12914"/>
                    <a:pt x="20425" y="12912"/>
                    <a:pt x="20467" y="12909"/>
                  </a:cubicBezTo>
                  <a:lnTo>
                    <a:pt x="20524" y="12872"/>
                  </a:lnTo>
                  <a:cubicBezTo>
                    <a:pt x="20543" y="12868"/>
                    <a:pt x="20558" y="12865"/>
                    <a:pt x="20578" y="12862"/>
                  </a:cubicBezTo>
                  <a:cubicBezTo>
                    <a:pt x="20637" y="12821"/>
                    <a:pt x="20696" y="12780"/>
                    <a:pt x="20756" y="12733"/>
                  </a:cubicBezTo>
                  <a:cubicBezTo>
                    <a:pt x="20771" y="12736"/>
                    <a:pt x="20786" y="12739"/>
                    <a:pt x="20799" y="12741"/>
                  </a:cubicBezTo>
                  <a:cubicBezTo>
                    <a:pt x="20993" y="12630"/>
                    <a:pt x="21191" y="12537"/>
                    <a:pt x="21388" y="12456"/>
                  </a:cubicBezTo>
                  <a:cubicBezTo>
                    <a:pt x="21494" y="12363"/>
                    <a:pt x="21620" y="12330"/>
                    <a:pt x="21755" y="12268"/>
                  </a:cubicBezTo>
                  <a:cubicBezTo>
                    <a:pt x="21783" y="12238"/>
                    <a:pt x="21813" y="12210"/>
                    <a:pt x="21841" y="12181"/>
                  </a:cubicBezTo>
                  <a:cubicBezTo>
                    <a:pt x="21933" y="12134"/>
                    <a:pt x="22016" y="12094"/>
                    <a:pt x="22098" y="12050"/>
                  </a:cubicBezTo>
                  <a:cubicBezTo>
                    <a:pt x="22188" y="12001"/>
                    <a:pt x="22278" y="11943"/>
                    <a:pt x="22365" y="11898"/>
                  </a:cubicBezTo>
                  <a:cubicBezTo>
                    <a:pt x="22429" y="11866"/>
                    <a:pt x="22484" y="11837"/>
                    <a:pt x="22544" y="11803"/>
                  </a:cubicBezTo>
                  <a:cubicBezTo>
                    <a:pt x="22601" y="11770"/>
                    <a:pt x="22662" y="11737"/>
                    <a:pt x="22722" y="11704"/>
                  </a:cubicBezTo>
                  <a:cubicBezTo>
                    <a:pt x="22846" y="11635"/>
                    <a:pt x="22960" y="11556"/>
                    <a:pt x="23094" y="11492"/>
                  </a:cubicBezTo>
                  <a:cubicBezTo>
                    <a:pt x="23294" y="11395"/>
                    <a:pt x="23477" y="11256"/>
                    <a:pt x="23677" y="11148"/>
                  </a:cubicBezTo>
                  <a:cubicBezTo>
                    <a:pt x="23684" y="11145"/>
                    <a:pt x="23692" y="11138"/>
                    <a:pt x="23724" y="11110"/>
                  </a:cubicBezTo>
                  <a:cubicBezTo>
                    <a:pt x="23730" y="11105"/>
                    <a:pt x="23758" y="11080"/>
                    <a:pt x="23792" y="11048"/>
                  </a:cubicBezTo>
                  <a:cubicBezTo>
                    <a:pt x="24030" y="10932"/>
                    <a:pt x="24257" y="10801"/>
                    <a:pt x="24435" y="10645"/>
                  </a:cubicBezTo>
                  <a:cubicBezTo>
                    <a:pt x="24467" y="10643"/>
                    <a:pt x="24488" y="10642"/>
                    <a:pt x="24511" y="10641"/>
                  </a:cubicBezTo>
                  <a:cubicBezTo>
                    <a:pt x="24682" y="10520"/>
                    <a:pt x="24849" y="10405"/>
                    <a:pt x="25064" y="10290"/>
                  </a:cubicBezTo>
                  <a:cubicBezTo>
                    <a:pt x="25103" y="10252"/>
                    <a:pt x="25147" y="10207"/>
                    <a:pt x="25200" y="10154"/>
                  </a:cubicBezTo>
                  <a:cubicBezTo>
                    <a:pt x="25225" y="10157"/>
                    <a:pt x="25239" y="10157"/>
                    <a:pt x="25261" y="10159"/>
                  </a:cubicBezTo>
                  <a:cubicBezTo>
                    <a:pt x="25348" y="10105"/>
                    <a:pt x="25438" y="10046"/>
                    <a:pt x="25541" y="9981"/>
                  </a:cubicBezTo>
                  <a:cubicBezTo>
                    <a:pt x="25556" y="9976"/>
                    <a:pt x="25584" y="9965"/>
                    <a:pt x="25615" y="9953"/>
                  </a:cubicBezTo>
                  <a:cubicBezTo>
                    <a:pt x="25725" y="9867"/>
                    <a:pt x="25837" y="9798"/>
                    <a:pt x="25976" y="9748"/>
                  </a:cubicBezTo>
                  <a:cubicBezTo>
                    <a:pt x="26021" y="9670"/>
                    <a:pt x="26146" y="9646"/>
                    <a:pt x="26227" y="9587"/>
                  </a:cubicBezTo>
                  <a:cubicBezTo>
                    <a:pt x="26335" y="9509"/>
                    <a:pt x="26440" y="9458"/>
                    <a:pt x="26547" y="9405"/>
                  </a:cubicBezTo>
                  <a:cubicBezTo>
                    <a:pt x="26556" y="9391"/>
                    <a:pt x="26563" y="9377"/>
                    <a:pt x="26572" y="9364"/>
                  </a:cubicBezTo>
                  <a:cubicBezTo>
                    <a:pt x="26808" y="9215"/>
                    <a:pt x="27056" y="9128"/>
                    <a:pt x="27253" y="8968"/>
                  </a:cubicBezTo>
                  <a:cubicBezTo>
                    <a:pt x="27333" y="8927"/>
                    <a:pt x="27392" y="8900"/>
                    <a:pt x="27449" y="8866"/>
                  </a:cubicBezTo>
                  <a:cubicBezTo>
                    <a:pt x="27517" y="8825"/>
                    <a:pt x="27587" y="8781"/>
                    <a:pt x="27657" y="8738"/>
                  </a:cubicBezTo>
                  <a:cubicBezTo>
                    <a:pt x="27718" y="8704"/>
                    <a:pt x="27782" y="8671"/>
                    <a:pt x="27845" y="8637"/>
                  </a:cubicBezTo>
                  <a:cubicBezTo>
                    <a:pt x="27996" y="8551"/>
                    <a:pt x="28145" y="8463"/>
                    <a:pt x="28235" y="8376"/>
                  </a:cubicBezTo>
                  <a:cubicBezTo>
                    <a:pt x="28344" y="8325"/>
                    <a:pt x="28432" y="8282"/>
                    <a:pt x="28519" y="8242"/>
                  </a:cubicBezTo>
                  <a:cubicBezTo>
                    <a:pt x="28529" y="8228"/>
                    <a:pt x="28538" y="8213"/>
                    <a:pt x="28551" y="8191"/>
                  </a:cubicBezTo>
                  <a:cubicBezTo>
                    <a:pt x="28610" y="8164"/>
                    <a:pt x="28664" y="8139"/>
                    <a:pt x="28717" y="8116"/>
                  </a:cubicBezTo>
                  <a:cubicBezTo>
                    <a:pt x="28741" y="8095"/>
                    <a:pt x="28760" y="8079"/>
                    <a:pt x="28775" y="8064"/>
                  </a:cubicBezTo>
                  <a:cubicBezTo>
                    <a:pt x="28804" y="8054"/>
                    <a:pt x="28834" y="8044"/>
                    <a:pt x="28875" y="8029"/>
                  </a:cubicBezTo>
                  <a:cubicBezTo>
                    <a:pt x="28938" y="7972"/>
                    <a:pt x="28995" y="7920"/>
                    <a:pt x="29019" y="7898"/>
                  </a:cubicBezTo>
                  <a:cubicBezTo>
                    <a:pt x="29169" y="7803"/>
                    <a:pt x="29269" y="7738"/>
                    <a:pt x="29366" y="7675"/>
                  </a:cubicBezTo>
                  <a:cubicBezTo>
                    <a:pt x="29422" y="7654"/>
                    <a:pt x="29479" y="7633"/>
                    <a:pt x="29547" y="7608"/>
                  </a:cubicBezTo>
                  <a:cubicBezTo>
                    <a:pt x="29562" y="7583"/>
                    <a:pt x="29571" y="7569"/>
                    <a:pt x="29581" y="7552"/>
                  </a:cubicBezTo>
                  <a:cubicBezTo>
                    <a:pt x="29618" y="7536"/>
                    <a:pt x="29655" y="7520"/>
                    <a:pt x="29688" y="7505"/>
                  </a:cubicBezTo>
                  <a:cubicBezTo>
                    <a:pt x="29719" y="7482"/>
                    <a:pt x="29743" y="7464"/>
                    <a:pt x="29768" y="7445"/>
                  </a:cubicBezTo>
                  <a:cubicBezTo>
                    <a:pt x="29809" y="7433"/>
                    <a:pt x="29843" y="7424"/>
                    <a:pt x="29875" y="7416"/>
                  </a:cubicBezTo>
                  <a:cubicBezTo>
                    <a:pt x="29944" y="7348"/>
                    <a:pt x="30024" y="7313"/>
                    <a:pt x="30089" y="7289"/>
                  </a:cubicBezTo>
                  <a:cubicBezTo>
                    <a:pt x="30206" y="7213"/>
                    <a:pt x="30283" y="7126"/>
                    <a:pt x="30424" y="7085"/>
                  </a:cubicBezTo>
                  <a:lnTo>
                    <a:pt x="30530" y="6993"/>
                  </a:lnTo>
                  <a:cubicBezTo>
                    <a:pt x="30568" y="6982"/>
                    <a:pt x="30603" y="6971"/>
                    <a:pt x="30640" y="6961"/>
                  </a:cubicBezTo>
                  <a:cubicBezTo>
                    <a:pt x="30779" y="6845"/>
                    <a:pt x="30998" y="6768"/>
                    <a:pt x="31140" y="6651"/>
                  </a:cubicBezTo>
                  <a:cubicBezTo>
                    <a:pt x="31158" y="6646"/>
                    <a:pt x="31180" y="6639"/>
                    <a:pt x="31202" y="6633"/>
                  </a:cubicBezTo>
                  <a:cubicBezTo>
                    <a:pt x="31305" y="6565"/>
                    <a:pt x="31407" y="6492"/>
                    <a:pt x="31513" y="6431"/>
                  </a:cubicBezTo>
                  <a:cubicBezTo>
                    <a:pt x="31614" y="6374"/>
                    <a:pt x="31720" y="6330"/>
                    <a:pt x="31808" y="6289"/>
                  </a:cubicBezTo>
                  <a:cubicBezTo>
                    <a:pt x="31983" y="6162"/>
                    <a:pt x="32154" y="6058"/>
                    <a:pt x="32350" y="5978"/>
                  </a:cubicBezTo>
                  <a:cubicBezTo>
                    <a:pt x="32388" y="5962"/>
                    <a:pt x="32441" y="5934"/>
                    <a:pt x="32484" y="5909"/>
                  </a:cubicBezTo>
                  <a:cubicBezTo>
                    <a:pt x="32569" y="5858"/>
                    <a:pt x="32640" y="5805"/>
                    <a:pt x="32737" y="5755"/>
                  </a:cubicBezTo>
                  <a:cubicBezTo>
                    <a:pt x="32818" y="5712"/>
                    <a:pt x="32900" y="5657"/>
                    <a:pt x="32977" y="5612"/>
                  </a:cubicBezTo>
                  <a:cubicBezTo>
                    <a:pt x="33002" y="5603"/>
                    <a:pt x="33019" y="5597"/>
                    <a:pt x="33041" y="5590"/>
                  </a:cubicBezTo>
                  <a:cubicBezTo>
                    <a:pt x="33053" y="5569"/>
                    <a:pt x="33063" y="5555"/>
                    <a:pt x="33075" y="5534"/>
                  </a:cubicBezTo>
                  <a:cubicBezTo>
                    <a:pt x="33122" y="5516"/>
                    <a:pt x="33160" y="5503"/>
                    <a:pt x="33199" y="5488"/>
                  </a:cubicBezTo>
                  <a:cubicBezTo>
                    <a:pt x="33215" y="5475"/>
                    <a:pt x="33234" y="5459"/>
                    <a:pt x="33250" y="5447"/>
                  </a:cubicBezTo>
                  <a:cubicBezTo>
                    <a:pt x="33330" y="5412"/>
                    <a:pt x="33405" y="5378"/>
                    <a:pt x="33478" y="5346"/>
                  </a:cubicBezTo>
                  <a:cubicBezTo>
                    <a:pt x="33499" y="5319"/>
                    <a:pt x="33511" y="5301"/>
                    <a:pt x="33522" y="5285"/>
                  </a:cubicBezTo>
                  <a:cubicBezTo>
                    <a:pt x="33871" y="5143"/>
                    <a:pt x="34192" y="5029"/>
                    <a:pt x="34529" y="4794"/>
                  </a:cubicBezTo>
                  <a:cubicBezTo>
                    <a:pt x="34677" y="4762"/>
                    <a:pt x="34871" y="4617"/>
                    <a:pt x="35004" y="4588"/>
                  </a:cubicBezTo>
                  <a:cubicBezTo>
                    <a:pt x="35073" y="4542"/>
                    <a:pt x="35141" y="4498"/>
                    <a:pt x="35204" y="4455"/>
                  </a:cubicBezTo>
                  <a:cubicBezTo>
                    <a:pt x="35328" y="4410"/>
                    <a:pt x="35525" y="4317"/>
                    <a:pt x="35584" y="4279"/>
                  </a:cubicBezTo>
                  <a:lnTo>
                    <a:pt x="35678" y="4205"/>
                  </a:lnTo>
                  <a:lnTo>
                    <a:pt x="35742" y="4189"/>
                  </a:lnTo>
                  <a:cubicBezTo>
                    <a:pt x="35998" y="4033"/>
                    <a:pt x="36172" y="3945"/>
                    <a:pt x="36378" y="3868"/>
                  </a:cubicBezTo>
                  <a:cubicBezTo>
                    <a:pt x="36430" y="3835"/>
                    <a:pt x="36478" y="3793"/>
                    <a:pt x="36533" y="3768"/>
                  </a:cubicBezTo>
                  <a:cubicBezTo>
                    <a:pt x="36613" y="3729"/>
                    <a:pt x="36668" y="3690"/>
                    <a:pt x="36736" y="3654"/>
                  </a:cubicBezTo>
                  <a:cubicBezTo>
                    <a:pt x="36797" y="3620"/>
                    <a:pt x="36869" y="3593"/>
                    <a:pt x="36937" y="3562"/>
                  </a:cubicBezTo>
                  <a:cubicBezTo>
                    <a:pt x="37003" y="3532"/>
                    <a:pt x="37078" y="3502"/>
                    <a:pt x="37137" y="3470"/>
                  </a:cubicBezTo>
                  <a:cubicBezTo>
                    <a:pt x="37196" y="3439"/>
                    <a:pt x="37273" y="3409"/>
                    <a:pt x="37305" y="3387"/>
                  </a:cubicBezTo>
                  <a:cubicBezTo>
                    <a:pt x="37387" y="3330"/>
                    <a:pt x="37421" y="3343"/>
                    <a:pt x="37498" y="3311"/>
                  </a:cubicBezTo>
                  <a:cubicBezTo>
                    <a:pt x="37514" y="3299"/>
                    <a:pt x="37542" y="3281"/>
                    <a:pt x="37576" y="3259"/>
                  </a:cubicBezTo>
                  <a:cubicBezTo>
                    <a:pt x="37655" y="3224"/>
                    <a:pt x="37742" y="3186"/>
                    <a:pt x="37827" y="3148"/>
                  </a:cubicBezTo>
                  <a:cubicBezTo>
                    <a:pt x="37914" y="3109"/>
                    <a:pt x="37986" y="3068"/>
                    <a:pt x="38064" y="3028"/>
                  </a:cubicBezTo>
                  <a:cubicBezTo>
                    <a:pt x="38136" y="2990"/>
                    <a:pt x="38221" y="2953"/>
                    <a:pt x="38313" y="2911"/>
                  </a:cubicBezTo>
                  <a:cubicBezTo>
                    <a:pt x="38400" y="2896"/>
                    <a:pt x="38529" y="2842"/>
                    <a:pt x="38620" y="2792"/>
                  </a:cubicBezTo>
                  <a:cubicBezTo>
                    <a:pt x="38697" y="2749"/>
                    <a:pt x="38764" y="2721"/>
                    <a:pt x="38836" y="2691"/>
                  </a:cubicBezTo>
                  <a:cubicBezTo>
                    <a:pt x="39094" y="2581"/>
                    <a:pt x="39340" y="2456"/>
                    <a:pt x="39607" y="2368"/>
                  </a:cubicBezTo>
                  <a:cubicBezTo>
                    <a:pt x="39625" y="2362"/>
                    <a:pt x="39649" y="2343"/>
                    <a:pt x="39669" y="2331"/>
                  </a:cubicBezTo>
                  <a:cubicBezTo>
                    <a:pt x="39690" y="2327"/>
                    <a:pt x="39712" y="2324"/>
                    <a:pt x="39740" y="2321"/>
                  </a:cubicBezTo>
                  <a:cubicBezTo>
                    <a:pt x="39830" y="2277"/>
                    <a:pt x="39918" y="2230"/>
                    <a:pt x="40015" y="2188"/>
                  </a:cubicBezTo>
                  <a:cubicBezTo>
                    <a:pt x="40118" y="2143"/>
                    <a:pt x="40230" y="2099"/>
                    <a:pt x="40334" y="2063"/>
                  </a:cubicBezTo>
                  <a:cubicBezTo>
                    <a:pt x="40431" y="2029"/>
                    <a:pt x="40520" y="1976"/>
                    <a:pt x="40623" y="1959"/>
                  </a:cubicBezTo>
                  <a:cubicBezTo>
                    <a:pt x="40658" y="1938"/>
                    <a:pt x="40699" y="1915"/>
                    <a:pt x="40733" y="1896"/>
                  </a:cubicBezTo>
                  <a:cubicBezTo>
                    <a:pt x="40840" y="1865"/>
                    <a:pt x="40942" y="1835"/>
                    <a:pt x="41079" y="1797"/>
                  </a:cubicBezTo>
                  <a:cubicBezTo>
                    <a:pt x="41102" y="1778"/>
                    <a:pt x="41126" y="1756"/>
                    <a:pt x="41145" y="1741"/>
                  </a:cubicBezTo>
                  <a:cubicBezTo>
                    <a:pt x="41279" y="1718"/>
                    <a:pt x="41399" y="1665"/>
                    <a:pt x="41514" y="1629"/>
                  </a:cubicBezTo>
                  <a:cubicBezTo>
                    <a:pt x="41611" y="1562"/>
                    <a:pt x="41720" y="1557"/>
                    <a:pt x="41852" y="1528"/>
                  </a:cubicBezTo>
                  <a:cubicBezTo>
                    <a:pt x="41878" y="1509"/>
                    <a:pt x="41904" y="1488"/>
                    <a:pt x="41917" y="1478"/>
                  </a:cubicBezTo>
                  <a:cubicBezTo>
                    <a:pt x="41985" y="1464"/>
                    <a:pt x="42019" y="1459"/>
                    <a:pt x="42056" y="1448"/>
                  </a:cubicBezTo>
                  <a:cubicBezTo>
                    <a:pt x="42197" y="1407"/>
                    <a:pt x="42339" y="1366"/>
                    <a:pt x="42481" y="1325"/>
                  </a:cubicBezTo>
                  <a:cubicBezTo>
                    <a:pt x="42486" y="1323"/>
                    <a:pt x="42491" y="1323"/>
                    <a:pt x="42496" y="1323"/>
                  </a:cubicBezTo>
                  <a:cubicBezTo>
                    <a:pt x="42500" y="1323"/>
                    <a:pt x="42504" y="1323"/>
                    <a:pt x="42504" y="1323"/>
                  </a:cubicBezTo>
                  <a:cubicBezTo>
                    <a:pt x="42485" y="1341"/>
                    <a:pt x="42469" y="1356"/>
                    <a:pt x="42453" y="1370"/>
                  </a:cubicBezTo>
                  <a:lnTo>
                    <a:pt x="42485" y="1367"/>
                  </a:lnTo>
                  <a:cubicBezTo>
                    <a:pt x="42550" y="1336"/>
                    <a:pt x="42613" y="1306"/>
                    <a:pt x="42709" y="1259"/>
                  </a:cubicBezTo>
                  <a:cubicBezTo>
                    <a:pt x="42763" y="1241"/>
                    <a:pt x="42863" y="1203"/>
                    <a:pt x="42979" y="1170"/>
                  </a:cubicBezTo>
                  <a:cubicBezTo>
                    <a:pt x="43135" y="1150"/>
                    <a:pt x="43134" y="1148"/>
                    <a:pt x="43324" y="1091"/>
                  </a:cubicBezTo>
                  <a:cubicBezTo>
                    <a:pt x="43508" y="1035"/>
                    <a:pt x="43696" y="986"/>
                    <a:pt x="43842" y="969"/>
                  </a:cubicBezTo>
                  <a:cubicBezTo>
                    <a:pt x="43986" y="927"/>
                    <a:pt x="44099" y="895"/>
                    <a:pt x="44211" y="872"/>
                  </a:cubicBezTo>
                  <a:cubicBezTo>
                    <a:pt x="44277" y="851"/>
                    <a:pt x="44343" y="830"/>
                    <a:pt x="44417" y="808"/>
                  </a:cubicBezTo>
                  <a:cubicBezTo>
                    <a:pt x="44421" y="816"/>
                    <a:pt x="44426" y="822"/>
                    <a:pt x="44427" y="827"/>
                  </a:cubicBezTo>
                  <a:cubicBezTo>
                    <a:pt x="44386" y="847"/>
                    <a:pt x="44226" y="870"/>
                    <a:pt x="44334" y="880"/>
                  </a:cubicBezTo>
                  <a:cubicBezTo>
                    <a:pt x="44561" y="819"/>
                    <a:pt x="44577" y="817"/>
                    <a:pt x="44817" y="785"/>
                  </a:cubicBezTo>
                  <a:cubicBezTo>
                    <a:pt x="44941" y="769"/>
                    <a:pt x="45074" y="751"/>
                    <a:pt x="45194" y="707"/>
                  </a:cubicBezTo>
                  <a:cubicBezTo>
                    <a:pt x="45200" y="705"/>
                    <a:pt x="45222" y="705"/>
                    <a:pt x="45236" y="704"/>
                  </a:cubicBezTo>
                  <a:lnTo>
                    <a:pt x="45236" y="704"/>
                  </a:lnTo>
                  <a:cubicBezTo>
                    <a:pt x="45216" y="723"/>
                    <a:pt x="45194" y="744"/>
                    <a:pt x="45163" y="772"/>
                  </a:cubicBezTo>
                  <a:cubicBezTo>
                    <a:pt x="45229" y="749"/>
                    <a:pt x="45263" y="739"/>
                    <a:pt x="45295" y="729"/>
                  </a:cubicBezTo>
                  <a:cubicBezTo>
                    <a:pt x="45316" y="720"/>
                    <a:pt x="45336" y="711"/>
                    <a:pt x="45373" y="696"/>
                  </a:cubicBezTo>
                  <a:cubicBezTo>
                    <a:pt x="45423" y="707"/>
                    <a:pt x="45457" y="713"/>
                    <a:pt x="45491" y="720"/>
                  </a:cubicBezTo>
                  <a:cubicBezTo>
                    <a:pt x="45539" y="705"/>
                    <a:pt x="45570" y="696"/>
                    <a:pt x="45601" y="688"/>
                  </a:cubicBezTo>
                  <a:cubicBezTo>
                    <a:pt x="45650" y="688"/>
                    <a:pt x="45691" y="686"/>
                    <a:pt x="45729" y="686"/>
                  </a:cubicBezTo>
                  <a:cubicBezTo>
                    <a:pt x="45741" y="680"/>
                    <a:pt x="45756" y="674"/>
                    <a:pt x="45770" y="669"/>
                  </a:cubicBezTo>
                  <a:lnTo>
                    <a:pt x="45790" y="670"/>
                  </a:lnTo>
                  <a:lnTo>
                    <a:pt x="45739" y="687"/>
                  </a:lnTo>
                  <a:lnTo>
                    <a:pt x="45739" y="687"/>
                  </a:lnTo>
                  <a:cubicBezTo>
                    <a:pt x="45737" y="687"/>
                    <a:pt x="45735" y="687"/>
                    <a:pt x="45733" y="687"/>
                  </a:cubicBezTo>
                  <a:lnTo>
                    <a:pt x="45733" y="687"/>
                  </a:lnTo>
                  <a:cubicBezTo>
                    <a:pt x="45734" y="687"/>
                    <a:pt x="45735" y="687"/>
                    <a:pt x="45737" y="688"/>
                  </a:cubicBezTo>
                  <a:lnTo>
                    <a:pt x="45739" y="687"/>
                  </a:lnTo>
                  <a:lnTo>
                    <a:pt x="45739" y="687"/>
                  </a:lnTo>
                  <a:cubicBezTo>
                    <a:pt x="45747" y="687"/>
                    <a:pt x="45757" y="687"/>
                    <a:pt x="45769" y="687"/>
                  </a:cubicBezTo>
                  <a:cubicBezTo>
                    <a:pt x="45840" y="687"/>
                    <a:pt x="45971" y="681"/>
                    <a:pt x="46041" y="670"/>
                  </a:cubicBezTo>
                  <a:cubicBezTo>
                    <a:pt x="46041" y="670"/>
                    <a:pt x="46041" y="670"/>
                    <a:pt x="46041" y="670"/>
                  </a:cubicBezTo>
                  <a:lnTo>
                    <a:pt x="46041" y="670"/>
                  </a:lnTo>
                  <a:cubicBezTo>
                    <a:pt x="46041" y="670"/>
                    <a:pt x="46041" y="670"/>
                    <a:pt x="46041" y="670"/>
                  </a:cubicBezTo>
                  <a:lnTo>
                    <a:pt x="46041" y="670"/>
                  </a:lnTo>
                  <a:cubicBezTo>
                    <a:pt x="46081" y="658"/>
                    <a:pt x="46121" y="652"/>
                    <a:pt x="46160" y="646"/>
                  </a:cubicBezTo>
                  <a:lnTo>
                    <a:pt x="46165" y="655"/>
                  </a:lnTo>
                  <a:lnTo>
                    <a:pt x="46051" y="674"/>
                  </a:lnTo>
                  <a:lnTo>
                    <a:pt x="46051" y="674"/>
                  </a:lnTo>
                  <a:cubicBezTo>
                    <a:pt x="46048" y="673"/>
                    <a:pt x="46044" y="672"/>
                    <a:pt x="46041" y="670"/>
                  </a:cubicBezTo>
                  <a:lnTo>
                    <a:pt x="46041" y="670"/>
                  </a:lnTo>
                  <a:cubicBezTo>
                    <a:pt x="46041" y="671"/>
                    <a:pt x="46042" y="674"/>
                    <a:pt x="46043" y="676"/>
                  </a:cubicBezTo>
                  <a:lnTo>
                    <a:pt x="46051" y="674"/>
                  </a:lnTo>
                  <a:lnTo>
                    <a:pt x="46051" y="674"/>
                  </a:lnTo>
                  <a:cubicBezTo>
                    <a:pt x="46069" y="681"/>
                    <a:pt x="46093" y="682"/>
                    <a:pt x="46123" y="682"/>
                  </a:cubicBezTo>
                  <a:cubicBezTo>
                    <a:pt x="46167" y="682"/>
                    <a:pt x="46223" y="679"/>
                    <a:pt x="46285" y="679"/>
                  </a:cubicBezTo>
                  <a:cubicBezTo>
                    <a:pt x="46296" y="679"/>
                    <a:pt x="46306" y="679"/>
                    <a:pt x="46316" y="679"/>
                  </a:cubicBezTo>
                  <a:cubicBezTo>
                    <a:pt x="46266" y="664"/>
                    <a:pt x="46251" y="660"/>
                    <a:pt x="46229" y="654"/>
                  </a:cubicBezTo>
                  <a:cubicBezTo>
                    <a:pt x="46272" y="648"/>
                    <a:pt x="46307" y="644"/>
                    <a:pt x="46338" y="639"/>
                  </a:cubicBezTo>
                  <a:cubicBezTo>
                    <a:pt x="46353" y="648"/>
                    <a:pt x="46365" y="655"/>
                    <a:pt x="46368" y="657"/>
                  </a:cubicBezTo>
                  <a:cubicBezTo>
                    <a:pt x="46450" y="649"/>
                    <a:pt x="46523" y="648"/>
                    <a:pt x="46594" y="648"/>
                  </a:cubicBezTo>
                  <a:cubicBezTo>
                    <a:pt x="46608" y="648"/>
                    <a:pt x="46621" y="648"/>
                    <a:pt x="46635" y="648"/>
                  </a:cubicBezTo>
                  <a:cubicBezTo>
                    <a:pt x="46656" y="648"/>
                    <a:pt x="46677" y="648"/>
                    <a:pt x="46697" y="648"/>
                  </a:cubicBezTo>
                  <a:cubicBezTo>
                    <a:pt x="46722" y="646"/>
                    <a:pt x="46753" y="642"/>
                    <a:pt x="46777" y="639"/>
                  </a:cubicBezTo>
                  <a:cubicBezTo>
                    <a:pt x="46787" y="629"/>
                    <a:pt x="46793" y="623"/>
                    <a:pt x="46802" y="614"/>
                  </a:cubicBezTo>
                  <a:cubicBezTo>
                    <a:pt x="46817" y="616"/>
                    <a:pt x="46832" y="616"/>
                    <a:pt x="46847" y="616"/>
                  </a:cubicBezTo>
                  <a:cubicBezTo>
                    <a:pt x="46940" y="616"/>
                    <a:pt x="47020" y="592"/>
                    <a:pt x="47139" y="589"/>
                  </a:cubicBezTo>
                  <a:cubicBezTo>
                    <a:pt x="47094" y="574"/>
                    <a:pt x="47072" y="567"/>
                    <a:pt x="47034" y="554"/>
                  </a:cubicBezTo>
                  <a:cubicBezTo>
                    <a:pt x="47127" y="551"/>
                    <a:pt x="47197" y="549"/>
                    <a:pt x="47296" y="546"/>
                  </a:cubicBezTo>
                  <a:cubicBezTo>
                    <a:pt x="47306" y="543"/>
                    <a:pt x="47356" y="538"/>
                    <a:pt x="47439" y="524"/>
                  </a:cubicBezTo>
                  <a:lnTo>
                    <a:pt x="47439" y="524"/>
                  </a:lnTo>
                  <a:cubicBezTo>
                    <a:pt x="47396" y="543"/>
                    <a:pt x="47378" y="549"/>
                    <a:pt x="47330" y="571"/>
                  </a:cubicBezTo>
                  <a:cubicBezTo>
                    <a:pt x="47431" y="554"/>
                    <a:pt x="47481" y="546"/>
                    <a:pt x="47537" y="538"/>
                  </a:cubicBezTo>
                  <a:cubicBezTo>
                    <a:pt x="47542" y="538"/>
                    <a:pt x="47547" y="538"/>
                    <a:pt x="47553" y="538"/>
                  </a:cubicBezTo>
                  <a:cubicBezTo>
                    <a:pt x="47655" y="538"/>
                    <a:pt x="47765" y="551"/>
                    <a:pt x="47870" y="560"/>
                  </a:cubicBezTo>
                  <a:cubicBezTo>
                    <a:pt x="47966" y="550"/>
                    <a:pt x="48047" y="533"/>
                    <a:pt x="48155" y="533"/>
                  </a:cubicBezTo>
                  <a:cubicBezTo>
                    <a:pt x="48159" y="533"/>
                    <a:pt x="48164" y="533"/>
                    <a:pt x="48168" y="533"/>
                  </a:cubicBezTo>
                  <a:cubicBezTo>
                    <a:pt x="48180" y="529"/>
                    <a:pt x="48195" y="524"/>
                    <a:pt x="48211" y="521"/>
                  </a:cubicBezTo>
                  <a:lnTo>
                    <a:pt x="48230" y="526"/>
                  </a:lnTo>
                  <a:lnTo>
                    <a:pt x="48176" y="535"/>
                  </a:lnTo>
                  <a:cubicBezTo>
                    <a:pt x="48173" y="535"/>
                    <a:pt x="48168" y="533"/>
                    <a:pt x="48168" y="533"/>
                  </a:cubicBezTo>
                  <a:cubicBezTo>
                    <a:pt x="48168" y="542"/>
                    <a:pt x="48167" y="551"/>
                    <a:pt x="48164" y="567"/>
                  </a:cubicBezTo>
                  <a:cubicBezTo>
                    <a:pt x="48245" y="560"/>
                    <a:pt x="48295" y="555"/>
                    <a:pt x="48342" y="551"/>
                  </a:cubicBezTo>
                  <a:cubicBezTo>
                    <a:pt x="48420" y="557"/>
                    <a:pt x="48500" y="563"/>
                    <a:pt x="48579" y="567"/>
                  </a:cubicBezTo>
                  <a:cubicBezTo>
                    <a:pt x="48604" y="549"/>
                    <a:pt x="48620" y="538"/>
                    <a:pt x="48648" y="517"/>
                  </a:cubicBezTo>
                  <a:cubicBezTo>
                    <a:pt x="48670" y="535"/>
                    <a:pt x="48680" y="543"/>
                    <a:pt x="48689" y="551"/>
                  </a:cubicBezTo>
                  <a:cubicBezTo>
                    <a:pt x="48738" y="546"/>
                    <a:pt x="48781" y="538"/>
                    <a:pt x="48822" y="538"/>
                  </a:cubicBezTo>
                  <a:cubicBezTo>
                    <a:pt x="48851" y="554"/>
                    <a:pt x="48873" y="566"/>
                    <a:pt x="48913" y="588"/>
                  </a:cubicBezTo>
                  <a:cubicBezTo>
                    <a:pt x="48963" y="573"/>
                    <a:pt x="48992" y="566"/>
                    <a:pt x="49022" y="558"/>
                  </a:cubicBezTo>
                  <a:cubicBezTo>
                    <a:pt x="49092" y="570"/>
                    <a:pt x="49163" y="582"/>
                    <a:pt x="49248" y="595"/>
                  </a:cubicBezTo>
                  <a:cubicBezTo>
                    <a:pt x="49288" y="588"/>
                    <a:pt x="49325" y="580"/>
                    <a:pt x="49359" y="573"/>
                  </a:cubicBezTo>
                  <a:cubicBezTo>
                    <a:pt x="49340" y="569"/>
                    <a:pt x="49323" y="564"/>
                    <a:pt x="49307" y="560"/>
                  </a:cubicBezTo>
                  <a:lnTo>
                    <a:pt x="49328" y="557"/>
                  </a:lnTo>
                  <a:lnTo>
                    <a:pt x="49368" y="573"/>
                  </a:lnTo>
                  <a:lnTo>
                    <a:pt x="49551" y="573"/>
                  </a:lnTo>
                  <a:cubicBezTo>
                    <a:pt x="49516" y="588"/>
                    <a:pt x="49494" y="596"/>
                    <a:pt x="49454" y="613"/>
                  </a:cubicBezTo>
                  <a:cubicBezTo>
                    <a:pt x="49569" y="610"/>
                    <a:pt x="49641" y="607"/>
                    <a:pt x="49663" y="607"/>
                  </a:cubicBezTo>
                  <a:cubicBezTo>
                    <a:pt x="49777" y="619"/>
                    <a:pt x="49846" y="626"/>
                    <a:pt x="49918" y="633"/>
                  </a:cubicBezTo>
                  <a:cubicBezTo>
                    <a:pt x="49922" y="621"/>
                    <a:pt x="49924" y="614"/>
                    <a:pt x="49924" y="608"/>
                  </a:cubicBezTo>
                  <a:cubicBezTo>
                    <a:pt x="49905" y="602"/>
                    <a:pt x="49888" y="598"/>
                    <a:pt x="49872" y="594"/>
                  </a:cubicBezTo>
                  <a:lnTo>
                    <a:pt x="49875" y="591"/>
                  </a:lnTo>
                  <a:lnTo>
                    <a:pt x="49896" y="588"/>
                  </a:lnTo>
                  <a:cubicBezTo>
                    <a:pt x="49909" y="592"/>
                    <a:pt x="49922" y="596"/>
                    <a:pt x="49935" y="604"/>
                  </a:cubicBezTo>
                  <a:lnTo>
                    <a:pt x="49925" y="604"/>
                  </a:lnTo>
                  <a:cubicBezTo>
                    <a:pt x="49959" y="614"/>
                    <a:pt x="49990" y="624"/>
                    <a:pt x="50010" y="630"/>
                  </a:cubicBezTo>
                  <a:cubicBezTo>
                    <a:pt x="50078" y="632"/>
                    <a:pt x="50144" y="633"/>
                    <a:pt x="50225" y="635"/>
                  </a:cubicBezTo>
                  <a:cubicBezTo>
                    <a:pt x="50231" y="657"/>
                    <a:pt x="50234" y="671"/>
                    <a:pt x="50239" y="683"/>
                  </a:cubicBezTo>
                  <a:cubicBezTo>
                    <a:pt x="50421" y="730"/>
                    <a:pt x="50506" y="691"/>
                    <a:pt x="50696" y="727"/>
                  </a:cubicBezTo>
                  <a:cubicBezTo>
                    <a:pt x="50706" y="735"/>
                    <a:pt x="50725" y="748"/>
                    <a:pt x="50770" y="779"/>
                  </a:cubicBezTo>
                  <a:cubicBezTo>
                    <a:pt x="50828" y="767"/>
                    <a:pt x="50859" y="761"/>
                    <a:pt x="50887" y="755"/>
                  </a:cubicBezTo>
                  <a:cubicBezTo>
                    <a:pt x="50920" y="767"/>
                    <a:pt x="50937" y="773"/>
                    <a:pt x="50961" y="782"/>
                  </a:cubicBezTo>
                  <a:cubicBezTo>
                    <a:pt x="50981" y="767"/>
                    <a:pt x="50995" y="757"/>
                    <a:pt x="51012" y="744"/>
                  </a:cubicBezTo>
                  <a:cubicBezTo>
                    <a:pt x="51052" y="760"/>
                    <a:pt x="51077" y="777"/>
                    <a:pt x="51104" y="791"/>
                  </a:cubicBezTo>
                  <a:lnTo>
                    <a:pt x="51027" y="791"/>
                  </a:lnTo>
                  <a:cubicBezTo>
                    <a:pt x="51107" y="813"/>
                    <a:pt x="51154" y="824"/>
                    <a:pt x="51198" y="836"/>
                  </a:cubicBezTo>
                  <a:cubicBezTo>
                    <a:pt x="51217" y="832"/>
                    <a:pt x="51233" y="827"/>
                    <a:pt x="51251" y="823"/>
                  </a:cubicBezTo>
                  <a:cubicBezTo>
                    <a:pt x="51282" y="832"/>
                    <a:pt x="51310" y="841"/>
                    <a:pt x="51343" y="850"/>
                  </a:cubicBezTo>
                  <a:cubicBezTo>
                    <a:pt x="51321" y="852"/>
                    <a:pt x="51305" y="855"/>
                    <a:pt x="51268" y="861"/>
                  </a:cubicBezTo>
                  <a:cubicBezTo>
                    <a:pt x="51411" y="889"/>
                    <a:pt x="51527" y="914"/>
                    <a:pt x="51633" y="935"/>
                  </a:cubicBezTo>
                  <a:cubicBezTo>
                    <a:pt x="51652" y="930"/>
                    <a:pt x="51667" y="926"/>
                    <a:pt x="51676" y="925"/>
                  </a:cubicBezTo>
                  <a:cubicBezTo>
                    <a:pt x="51730" y="944"/>
                    <a:pt x="51769" y="958"/>
                    <a:pt x="51807" y="972"/>
                  </a:cubicBezTo>
                  <a:cubicBezTo>
                    <a:pt x="51833" y="966"/>
                    <a:pt x="51850" y="961"/>
                    <a:pt x="51870" y="957"/>
                  </a:cubicBezTo>
                  <a:cubicBezTo>
                    <a:pt x="51911" y="979"/>
                    <a:pt x="51948" y="998"/>
                    <a:pt x="51995" y="1022"/>
                  </a:cubicBezTo>
                  <a:cubicBezTo>
                    <a:pt x="52016" y="1011"/>
                    <a:pt x="52036" y="1003"/>
                    <a:pt x="52058" y="991"/>
                  </a:cubicBezTo>
                  <a:cubicBezTo>
                    <a:pt x="52132" y="1026"/>
                    <a:pt x="52190" y="1064"/>
                    <a:pt x="52262" y="1064"/>
                  </a:cubicBezTo>
                  <a:cubicBezTo>
                    <a:pt x="52265" y="1064"/>
                    <a:pt x="52268" y="1064"/>
                    <a:pt x="52270" y="1064"/>
                  </a:cubicBezTo>
                  <a:cubicBezTo>
                    <a:pt x="52253" y="1054"/>
                    <a:pt x="52239" y="1047"/>
                    <a:pt x="52225" y="1038"/>
                  </a:cubicBezTo>
                  <a:lnTo>
                    <a:pt x="52225" y="1038"/>
                  </a:lnTo>
                  <a:lnTo>
                    <a:pt x="52245" y="1041"/>
                  </a:lnTo>
                  <a:lnTo>
                    <a:pt x="52281" y="1066"/>
                  </a:lnTo>
                  <a:cubicBezTo>
                    <a:pt x="52276" y="1064"/>
                    <a:pt x="52272" y="1064"/>
                    <a:pt x="52270" y="1064"/>
                  </a:cubicBezTo>
                  <a:cubicBezTo>
                    <a:pt x="52326" y="1080"/>
                    <a:pt x="52379" y="1097"/>
                    <a:pt x="52438" y="1114"/>
                  </a:cubicBezTo>
                  <a:cubicBezTo>
                    <a:pt x="52482" y="1151"/>
                    <a:pt x="52579" y="1176"/>
                    <a:pt x="52716" y="1229"/>
                  </a:cubicBezTo>
                  <a:cubicBezTo>
                    <a:pt x="52726" y="1228"/>
                    <a:pt x="52753" y="1223"/>
                    <a:pt x="52778" y="1219"/>
                  </a:cubicBezTo>
                  <a:cubicBezTo>
                    <a:pt x="52816" y="1253"/>
                    <a:pt x="52843" y="1276"/>
                    <a:pt x="52871" y="1303"/>
                  </a:cubicBezTo>
                  <a:cubicBezTo>
                    <a:pt x="52926" y="1310"/>
                    <a:pt x="52972" y="1317"/>
                    <a:pt x="53032" y="1326"/>
                  </a:cubicBezTo>
                  <a:cubicBezTo>
                    <a:pt x="53087" y="1347"/>
                    <a:pt x="53152" y="1372"/>
                    <a:pt x="53213" y="1394"/>
                  </a:cubicBezTo>
                  <a:cubicBezTo>
                    <a:pt x="53227" y="1391"/>
                    <a:pt x="53237" y="1388"/>
                    <a:pt x="53246" y="1385"/>
                  </a:cubicBezTo>
                  <a:cubicBezTo>
                    <a:pt x="53316" y="1414"/>
                    <a:pt x="53383" y="1442"/>
                    <a:pt x="53515" y="1497"/>
                  </a:cubicBezTo>
                  <a:cubicBezTo>
                    <a:pt x="53515" y="1500"/>
                    <a:pt x="53522" y="1519"/>
                    <a:pt x="53531" y="1544"/>
                  </a:cubicBezTo>
                  <a:cubicBezTo>
                    <a:pt x="53600" y="1551"/>
                    <a:pt x="53639" y="1556"/>
                    <a:pt x="53677" y="1559"/>
                  </a:cubicBezTo>
                  <a:cubicBezTo>
                    <a:pt x="53715" y="1590"/>
                    <a:pt x="53755" y="1620"/>
                    <a:pt x="53797" y="1654"/>
                  </a:cubicBezTo>
                  <a:cubicBezTo>
                    <a:pt x="53867" y="1673"/>
                    <a:pt x="53921" y="1687"/>
                    <a:pt x="53977" y="1701"/>
                  </a:cubicBezTo>
                  <a:cubicBezTo>
                    <a:pt x="54017" y="1728"/>
                    <a:pt x="54050" y="1750"/>
                    <a:pt x="54100" y="1782"/>
                  </a:cubicBezTo>
                  <a:cubicBezTo>
                    <a:pt x="54158" y="1797"/>
                    <a:pt x="54224" y="1816"/>
                    <a:pt x="54293" y="1848"/>
                  </a:cubicBezTo>
                  <a:cubicBezTo>
                    <a:pt x="54359" y="1882"/>
                    <a:pt x="54433" y="1926"/>
                    <a:pt x="54512" y="1978"/>
                  </a:cubicBezTo>
                  <a:cubicBezTo>
                    <a:pt x="54498" y="1947"/>
                    <a:pt x="54489" y="1929"/>
                    <a:pt x="54474" y="1897"/>
                  </a:cubicBezTo>
                  <a:lnTo>
                    <a:pt x="54474" y="1897"/>
                  </a:lnTo>
                  <a:cubicBezTo>
                    <a:pt x="54565" y="1966"/>
                    <a:pt x="54636" y="2021"/>
                    <a:pt x="54707" y="2075"/>
                  </a:cubicBezTo>
                  <a:cubicBezTo>
                    <a:pt x="54711" y="2076"/>
                    <a:pt x="54715" y="2076"/>
                    <a:pt x="54718" y="2076"/>
                  </a:cubicBezTo>
                  <a:cubicBezTo>
                    <a:pt x="54724" y="2076"/>
                    <a:pt x="54730" y="2075"/>
                    <a:pt x="54736" y="2075"/>
                  </a:cubicBezTo>
                  <a:cubicBezTo>
                    <a:pt x="54754" y="2075"/>
                    <a:pt x="54777" y="2081"/>
                    <a:pt x="54836" y="2128"/>
                  </a:cubicBezTo>
                  <a:cubicBezTo>
                    <a:pt x="54835" y="2143"/>
                    <a:pt x="54833" y="2156"/>
                    <a:pt x="54832" y="2174"/>
                  </a:cubicBezTo>
                  <a:cubicBezTo>
                    <a:pt x="54877" y="2187"/>
                    <a:pt x="54911" y="2197"/>
                    <a:pt x="54946" y="2207"/>
                  </a:cubicBezTo>
                  <a:cubicBezTo>
                    <a:pt x="54976" y="2219"/>
                    <a:pt x="55007" y="2231"/>
                    <a:pt x="55042" y="2246"/>
                  </a:cubicBezTo>
                  <a:cubicBezTo>
                    <a:pt x="55052" y="2269"/>
                    <a:pt x="55060" y="2282"/>
                    <a:pt x="55077" y="2318"/>
                  </a:cubicBezTo>
                  <a:cubicBezTo>
                    <a:pt x="55111" y="2300"/>
                    <a:pt x="55130" y="2290"/>
                    <a:pt x="55152" y="2280"/>
                  </a:cubicBezTo>
                  <a:cubicBezTo>
                    <a:pt x="55180" y="2305"/>
                    <a:pt x="55195" y="2321"/>
                    <a:pt x="55236" y="2359"/>
                  </a:cubicBezTo>
                  <a:cubicBezTo>
                    <a:pt x="55269" y="2363"/>
                    <a:pt x="55301" y="2369"/>
                    <a:pt x="55357" y="2378"/>
                  </a:cubicBezTo>
                  <a:cubicBezTo>
                    <a:pt x="55351" y="2406"/>
                    <a:pt x="55347" y="2419"/>
                    <a:pt x="55345" y="2431"/>
                  </a:cubicBezTo>
                  <a:cubicBezTo>
                    <a:pt x="55386" y="2450"/>
                    <a:pt x="55428" y="2469"/>
                    <a:pt x="55466" y="2487"/>
                  </a:cubicBezTo>
                  <a:cubicBezTo>
                    <a:pt x="55507" y="2534"/>
                    <a:pt x="55535" y="2566"/>
                    <a:pt x="55563" y="2600"/>
                  </a:cubicBezTo>
                  <a:cubicBezTo>
                    <a:pt x="55589" y="2606"/>
                    <a:pt x="55613" y="2612"/>
                    <a:pt x="55639" y="2619"/>
                  </a:cubicBezTo>
                  <a:cubicBezTo>
                    <a:pt x="55735" y="2712"/>
                    <a:pt x="55835" y="2794"/>
                    <a:pt x="55965" y="2877"/>
                  </a:cubicBezTo>
                  <a:cubicBezTo>
                    <a:pt x="55954" y="2849"/>
                    <a:pt x="55948" y="2833"/>
                    <a:pt x="55937" y="2800"/>
                  </a:cubicBezTo>
                  <a:lnTo>
                    <a:pt x="55937" y="2800"/>
                  </a:lnTo>
                  <a:cubicBezTo>
                    <a:pt x="56007" y="2867"/>
                    <a:pt x="56051" y="2908"/>
                    <a:pt x="56104" y="2956"/>
                  </a:cubicBezTo>
                  <a:cubicBezTo>
                    <a:pt x="56132" y="2955"/>
                    <a:pt x="56154" y="2953"/>
                    <a:pt x="56178" y="2952"/>
                  </a:cubicBezTo>
                  <a:cubicBezTo>
                    <a:pt x="56251" y="3017"/>
                    <a:pt x="56312" y="3070"/>
                    <a:pt x="56372" y="3123"/>
                  </a:cubicBezTo>
                  <a:cubicBezTo>
                    <a:pt x="56402" y="3130"/>
                    <a:pt x="56419" y="3136"/>
                    <a:pt x="56437" y="3140"/>
                  </a:cubicBezTo>
                  <a:cubicBezTo>
                    <a:pt x="56482" y="3195"/>
                    <a:pt x="56522" y="3251"/>
                    <a:pt x="56600" y="3295"/>
                  </a:cubicBezTo>
                  <a:cubicBezTo>
                    <a:pt x="56590" y="3277"/>
                    <a:pt x="56581" y="3264"/>
                    <a:pt x="56566" y="3240"/>
                  </a:cubicBezTo>
                  <a:lnTo>
                    <a:pt x="56566" y="3240"/>
                  </a:lnTo>
                  <a:cubicBezTo>
                    <a:pt x="56646" y="3306"/>
                    <a:pt x="56693" y="3370"/>
                    <a:pt x="56774" y="3426"/>
                  </a:cubicBezTo>
                  <a:cubicBezTo>
                    <a:pt x="56840" y="3473"/>
                    <a:pt x="56919" y="3549"/>
                    <a:pt x="56993" y="3612"/>
                  </a:cubicBezTo>
                  <a:cubicBezTo>
                    <a:pt x="56984" y="3602"/>
                    <a:pt x="56977" y="3592"/>
                    <a:pt x="56969" y="3582"/>
                  </a:cubicBezTo>
                  <a:lnTo>
                    <a:pt x="56969" y="3582"/>
                  </a:lnTo>
                  <a:cubicBezTo>
                    <a:pt x="57002" y="3610"/>
                    <a:pt x="57036" y="3637"/>
                    <a:pt x="57050" y="3649"/>
                  </a:cubicBezTo>
                  <a:cubicBezTo>
                    <a:pt x="57037" y="3605"/>
                    <a:pt x="57027" y="3568"/>
                    <a:pt x="57014" y="3526"/>
                  </a:cubicBezTo>
                  <a:lnTo>
                    <a:pt x="57014" y="3526"/>
                  </a:lnTo>
                  <a:cubicBezTo>
                    <a:pt x="57058" y="3567"/>
                    <a:pt x="57080" y="3586"/>
                    <a:pt x="57097" y="3602"/>
                  </a:cubicBezTo>
                  <a:cubicBezTo>
                    <a:pt x="57105" y="3635"/>
                    <a:pt x="57111" y="3665"/>
                    <a:pt x="57117" y="3690"/>
                  </a:cubicBezTo>
                  <a:cubicBezTo>
                    <a:pt x="57197" y="3755"/>
                    <a:pt x="57256" y="3802"/>
                    <a:pt x="57314" y="3848"/>
                  </a:cubicBezTo>
                  <a:cubicBezTo>
                    <a:pt x="57331" y="3852"/>
                    <a:pt x="57348" y="3857"/>
                    <a:pt x="57352" y="3857"/>
                  </a:cubicBezTo>
                  <a:cubicBezTo>
                    <a:pt x="57455" y="3938"/>
                    <a:pt x="57526" y="4020"/>
                    <a:pt x="57605" y="4092"/>
                  </a:cubicBezTo>
                  <a:cubicBezTo>
                    <a:pt x="57680" y="4163"/>
                    <a:pt x="57743" y="4216"/>
                    <a:pt x="57809" y="4254"/>
                  </a:cubicBezTo>
                  <a:cubicBezTo>
                    <a:pt x="57855" y="4280"/>
                    <a:pt x="57954" y="4386"/>
                    <a:pt x="58036" y="4463"/>
                  </a:cubicBezTo>
                  <a:cubicBezTo>
                    <a:pt x="58070" y="4444"/>
                    <a:pt x="58102" y="4426"/>
                    <a:pt x="58133" y="4407"/>
                  </a:cubicBezTo>
                  <a:cubicBezTo>
                    <a:pt x="58173" y="4469"/>
                    <a:pt x="58208" y="4520"/>
                    <a:pt x="58242" y="4572"/>
                  </a:cubicBezTo>
                  <a:cubicBezTo>
                    <a:pt x="58243" y="4565"/>
                    <a:pt x="58248" y="4562"/>
                    <a:pt x="58254" y="4562"/>
                  </a:cubicBezTo>
                  <a:cubicBezTo>
                    <a:pt x="58292" y="4562"/>
                    <a:pt x="58402" y="4656"/>
                    <a:pt x="58438" y="4656"/>
                  </a:cubicBezTo>
                  <a:cubicBezTo>
                    <a:pt x="58450" y="4656"/>
                    <a:pt x="58454" y="4645"/>
                    <a:pt x="58442" y="4614"/>
                  </a:cubicBezTo>
                  <a:cubicBezTo>
                    <a:pt x="58433" y="4601"/>
                    <a:pt x="58407" y="4560"/>
                    <a:pt x="58376" y="4516"/>
                  </a:cubicBezTo>
                  <a:cubicBezTo>
                    <a:pt x="58344" y="4501"/>
                    <a:pt x="58321" y="4491"/>
                    <a:pt x="58280" y="4472"/>
                  </a:cubicBezTo>
                  <a:cubicBezTo>
                    <a:pt x="58295" y="4448"/>
                    <a:pt x="58305" y="4432"/>
                    <a:pt x="58317" y="4411"/>
                  </a:cubicBezTo>
                  <a:cubicBezTo>
                    <a:pt x="58280" y="4385"/>
                    <a:pt x="58252" y="4363"/>
                    <a:pt x="58241" y="4358"/>
                  </a:cubicBezTo>
                  <a:cubicBezTo>
                    <a:pt x="58233" y="4356"/>
                    <a:pt x="58227" y="4355"/>
                    <a:pt x="58221" y="4355"/>
                  </a:cubicBezTo>
                  <a:cubicBezTo>
                    <a:pt x="58214" y="4355"/>
                    <a:pt x="58208" y="4356"/>
                    <a:pt x="58201" y="4356"/>
                  </a:cubicBezTo>
                  <a:cubicBezTo>
                    <a:pt x="58198" y="4356"/>
                    <a:pt x="58195" y="4356"/>
                    <a:pt x="58192" y="4355"/>
                  </a:cubicBezTo>
                  <a:cubicBezTo>
                    <a:pt x="58189" y="4355"/>
                    <a:pt x="58171" y="4336"/>
                    <a:pt x="58140" y="4310"/>
                  </a:cubicBezTo>
                  <a:cubicBezTo>
                    <a:pt x="58160" y="4300"/>
                    <a:pt x="58174" y="4291"/>
                    <a:pt x="58189" y="4282"/>
                  </a:cubicBezTo>
                  <a:cubicBezTo>
                    <a:pt x="58157" y="4242"/>
                    <a:pt x="58138" y="4220"/>
                    <a:pt x="58114" y="4192"/>
                  </a:cubicBezTo>
                  <a:lnTo>
                    <a:pt x="58149" y="4151"/>
                  </a:lnTo>
                  <a:lnTo>
                    <a:pt x="58126" y="4126"/>
                  </a:lnTo>
                  <a:cubicBezTo>
                    <a:pt x="58104" y="4123"/>
                    <a:pt x="58083" y="4122"/>
                    <a:pt x="58038" y="4117"/>
                  </a:cubicBezTo>
                  <a:cubicBezTo>
                    <a:pt x="58046" y="4085"/>
                    <a:pt x="58051" y="4070"/>
                    <a:pt x="58057" y="4051"/>
                  </a:cubicBezTo>
                  <a:cubicBezTo>
                    <a:pt x="58007" y="3982"/>
                    <a:pt x="57951" y="3907"/>
                    <a:pt x="57893" y="3829"/>
                  </a:cubicBezTo>
                  <a:cubicBezTo>
                    <a:pt x="57862" y="3817"/>
                    <a:pt x="57842" y="3810"/>
                    <a:pt x="57824" y="3802"/>
                  </a:cubicBezTo>
                  <a:cubicBezTo>
                    <a:pt x="57704" y="3664"/>
                    <a:pt x="57762" y="3679"/>
                    <a:pt x="57745" y="3632"/>
                  </a:cubicBezTo>
                  <a:cubicBezTo>
                    <a:pt x="57724" y="3608"/>
                    <a:pt x="57709" y="3592"/>
                    <a:pt x="57683" y="3570"/>
                  </a:cubicBezTo>
                  <a:cubicBezTo>
                    <a:pt x="57661" y="3568"/>
                    <a:pt x="57639" y="3568"/>
                    <a:pt x="57614" y="3567"/>
                  </a:cubicBezTo>
                  <a:cubicBezTo>
                    <a:pt x="57584" y="3524"/>
                    <a:pt x="57562" y="3493"/>
                    <a:pt x="57531" y="3449"/>
                  </a:cubicBezTo>
                  <a:cubicBezTo>
                    <a:pt x="57468" y="3396"/>
                    <a:pt x="57395" y="3334"/>
                    <a:pt x="57317" y="3268"/>
                  </a:cubicBezTo>
                  <a:cubicBezTo>
                    <a:pt x="57311" y="3261"/>
                    <a:pt x="57302" y="3249"/>
                    <a:pt x="57293" y="3236"/>
                  </a:cubicBezTo>
                  <a:lnTo>
                    <a:pt x="57165" y="3159"/>
                  </a:lnTo>
                  <a:cubicBezTo>
                    <a:pt x="57117" y="3115"/>
                    <a:pt x="57068" y="3073"/>
                    <a:pt x="57015" y="3024"/>
                  </a:cubicBezTo>
                  <a:cubicBezTo>
                    <a:pt x="56987" y="3011"/>
                    <a:pt x="56958" y="2998"/>
                    <a:pt x="56931" y="2984"/>
                  </a:cubicBezTo>
                  <a:lnTo>
                    <a:pt x="56931" y="2984"/>
                  </a:lnTo>
                  <a:cubicBezTo>
                    <a:pt x="56943" y="3000"/>
                    <a:pt x="56953" y="3014"/>
                    <a:pt x="56965" y="3028"/>
                  </a:cubicBezTo>
                  <a:lnTo>
                    <a:pt x="56946" y="3018"/>
                  </a:lnTo>
                  <a:cubicBezTo>
                    <a:pt x="56939" y="3005"/>
                    <a:pt x="56930" y="2992"/>
                    <a:pt x="56922" y="2980"/>
                  </a:cubicBezTo>
                  <a:lnTo>
                    <a:pt x="56922" y="2980"/>
                  </a:lnTo>
                  <a:cubicBezTo>
                    <a:pt x="56927" y="2981"/>
                    <a:pt x="56931" y="2984"/>
                    <a:pt x="56931" y="2984"/>
                  </a:cubicBezTo>
                  <a:cubicBezTo>
                    <a:pt x="56872" y="2924"/>
                    <a:pt x="56833" y="2862"/>
                    <a:pt x="56750" y="2811"/>
                  </a:cubicBezTo>
                  <a:cubicBezTo>
                    <a:pt x="56734" y="2806"/>
                    <a:pt x="56719" y="2803"/>
                    <a:pt x="56697" y="2799"/>
                  </a:cubicBezTo>
                  <a:cubicBezTo>
                    <a:pt x="56687" y="2769"/>
                    <a:pt x="56680" y="2750"/>
                    <a:pt x="56672" y="2731"/>
                  </a:cubicBezTo>
                  <a:cubicBezTo>
                    <a:pt x="56569" y="2666"/>
                    <a:pt x="56479" y="2609"/>
                    <a:pt x="56400" y="2558"/>
                  </a:cubicBezTo>
                  <a:cubicBezTo>
                    <a:pt x="56347" y="2513"/>
                    <a:pt x="56297" y="2471"/>
                    <a:pt x="56228" y="2410"/>
                  </a:cubicBezTo>
                  <a:cubicBezTo>
                    <a:pt x="56188" y="2397"/>
                    <a:pt x="56150" y="2383"/>
                    <a:pt x="56116" y="2371"/>
                  </a:cubicBezTo>
                  <a:cubicBezTo>
                    <a:pt x="56000" y="2284"/>
                    <a:pt x="55895" y="2206"/>
                    <a:pt x="55782" y="2121"/>
                  </a:cubicBezTo>
                  <a:cubicBezTo>
                    <a:pt x="55744" y="2109"/>
                    <a:pt x="55704" y="2096"/>
                    <a:pt x="55663" y="2081"/>
                  </a:cubicBezTo>
                  <a:cubicBezTo>
                    <a:pt x="55564" y="1985"/>
                    <a:pt x="55383" y="1885"/>
                    <a:pt x="55266" y="1819"/>
                  </a:cubicBezTo>
                  <a:cubicBezTo>
                    <a:pt x="54996" y="1684"/>
                    <a:pt x="54736" y="1526"/>
                    <a:pt x="54424" y="1366"/>
                  </a:cubicBezTo>
                  <a:cubicBezTo>
                    <a:pt x="54407" y="1364"/>
                    <a:pt x="54368" y="1359"/>
                    <a:pt x="54330" y="1354"/>
                  </a:cubicBezTo>
                  <a:cubicBezTo>
                    <a:pt x="54274" y="1317"/>
                    <a:pt x="54237" y="1294"/>
                    <a:pt x="54196" y="1267"/>
                  </a:cubicBezTo>
                  <a:cubicBezTo>
                    <a:pt x="54067" y="1232"/>
                    <a:pt x="53936" y="1156"/>
                    <a:pt x="53822" y="1104"/>
                  </a:cubicBezTo>
                  <a:cubicBezTo>
                    <a:pt x="53739" y="1075"/>
                    <a:pt x="53647" y="1051"/>
                    <a:pt x="53608" y="1028"/>
                  </a:cubicBezTo>
                  <a:cubicBezTo>
                    <a:pt x="53508" y="972"/>
                    <a:pt x="53421" y="939"/>
                    <a:pt x="53321" y="904"/>
                  </a:cubicBezTo>
                  <a:cubicBezTo>
                    <a:pt x="53222" y="864"/>
                    <a:pt x="53109" y="833"/>
                    <a:pt x="53003" y="799"/>
                  </a:cubicBezTo>
                  <a:lnTo>
                    <a:pt x="52653" y="686"/>
                  </a:lnTo>
                  <a:cubicBezTo>
                    <a:pt x="52547" y="651"/>
                    <a:pt x="52437" y="621"/>
                    <a:pt x="52336" y="583"/>
                  </a:cubicBezTo>
                  <a:cubicBezTo>
                    <a:pt x="52260" y="549"/>
                    <a:pt x="52191" y="560"/>
                    <a:pt x="52098" y="517"/>
                  </a:cubicBezTo>
                  <a:cubicBezTo>
                    <a:pt x="52050" y="495"/>
                    <a:pt x="51907" y="470"/>
                    <a:pt x="51813" y="454"/>
                  </a:cubicBezTo>
                  <a:cubicBezTo>
                    <a:pt x="51649" y="424"/>
                    <a:pt x="51488" y="386"/>
                    <a:pt x="51330" y="339"/>
                  </a:cubicBezTo>
                  <a:cubicBezTo>
                    <a:pt x="51249" y="315"/>
                    <a:pt x="51168" y="320"/>
                    <a:pt x="51099" y="283"/>
                  </a:cubicBezTo>
                  <a:cubicBezTo>
                    <a:pt x="50927" y="280"/>
                    <a:pt x="50749" y="233"/>
                    <a:pt x="50575" y="205"/>
                  </a:cubicBezTo>
                  <a:cubicBezTo>
                    <a:pt x="50399" y="177"/>
                    <a:pt x="50222" y="142"/>
                    <a:pt x="50047" y="109"/>
                  </a:cubicBezTo>
                  <a:cubicBezTo>
                    <a:pt x="50024" y="105"/>
                    <a:pt x="50000" y="101"/>
                    <a:pt x="49980" y="98"/>
                  </a:cubicBezTo>
                  <a:cubicBezTo>
                    <a:pt x="49818" y="89"/>
                    <a:pt x="49656" y="82"/>
                    <a:pt x="49481" y="73"/>
                  </a:cubicBezTo>
                  <a:cubicBezTo>
                    <a:pt x="49472" y="70"/>
                    <a:pt x="49450" y="64"/>
                    <a:pt x="49418" y="54"/>
                  </a:cubicBezTo>
                  <a:cubicBezTo>
                    <a:pt x="49414" y="54"/>
                    <a:pt x="49410" y="53"/>
                    <a:pt x="49406" y="53"/>
                  </a:cubicBezTo>
                  <a:cubicBezTo>
                    <a:pt x="49365" y="53"/>
                    <a:pt x="49321" y="57"/>
                    <a:pt x="49276" y="57"/>
                  </a:cubicBezTo>
                  <a:cubicBezTo>
                    <a:pt x="49224" y="57"/>
                    <a:pt x="49172" y="52"/>
                    <a:pt x="49120" y="34"/>
                  </a:cubicBezTo>
                  <a:cubicBezTo>
                    <a:pt x="49112" y="34"/>
                    <a:pt x="49103" y="34"/>
                    <a:pt x="49095" y="34"/>
                  </a:cubicBezTo>
                  <a:cubicBezTo>
                    <a:pt x="49075" y="34"/>
                    <a:pt x="49055" y="35"/>
                    <a:pt x="49036" y="35"/>
                  </a:cubicBezTo>
                  <a:cubicBezTo>
                    <a:pt x="48972" y="35"/>
                    <a:pt x="48910" y="32"/>
                    <a:pt x="48856" y="9"/>
                  </a:cubicBezTo>
                  <a:cubicBezTo>
                    <a:pt x="48810" y="16"/>
                    <a:pt x="48767" y="18"/>
                    <a:pt x="48725" y="18"/>
                  </a:cubicBezTo>
                  <a:cubicBezTo>
                    <a:pt x="48668" y="18"/>
                    <a:pt x="48615" y="13"/>
                    <a:pt x="48567" y="4"/>
                  </a:cubicBezTo>
                  <a:cubicBezTo>
                    <a:pt x="48489" y="8"/>
                    <a:pt x="48422" y="14"/>
                    <a:pt x="48352" y="14"/>
                  </a:cubicBezTo>
                  <a:cubicBezTo>
                    <a:pt x="48315" y="14"/>
                    <a:pt x="48277" y="15"/>
                    <a:pt x="48239" y="15"/>
                  </a:cubicBezTo>
                  <a:cubicBezTo>
                    <a:pt x="48175" y="15"/>
                    <a:pt x="48113" y="13"/>
                    <a:pt x="48063" y="1"/>
                  </a:cubicBez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3991950" y="4436800"/>
              <a:ext cx="6325" cy="4050"/>
            </a:xfrm>
            <a:custGeom>
              <a:avLst/>
              <a:gdLst/>
              <a:ahLst/>
              <a:cxnLst/>
              <a:rect l="l" t="t" r="r" b="b"/>
              <a:pathLst>
                <a:path w="253" h="162" extrusionOk="0">
                  <a:moveTo>
                    <a:pt x="253" y="1"/>
                  </a:moveTo>
                  <a:cubicBezTo>
                    <a:pt x="230" y="8"/>
                    <a:pt x="208" y="15"/>
                    <a:pt x="177" y="26"/>
                  </a:cubicBezTo>
                  <a:lnTo>
                    <a:pt x="176" y="26"/>
                  </a:lnTo>
                  <a:cubicBezTo>
                    <a:pt x="138" y="55"/>
                    <a:pt x="85" y="96"/>
                    <a:pt x="1" y="161"/>
                  </a:cubicBezTo>
                  <a:cubicBezTo>
                    <a:pt x="60" y="140"/>
                    <a:pt x="94" y="127"/>
                    <a:pt x="122" y="118"/>
                  </a:cubicBezTo>
                  <a:cubicBezTo>
                    <a:pt x="170" y="74"/>
                    <a:pt x="211" y="37"/>
                    <a:pt x="253" y="1"/>
                  </a:cubicBez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3764150" y="4240625"/>
              <a:ext cx="425" cy="3175"/>
            </a:xfrm>
            <a:custGeom>
              <a:avLst/>
              <a:gdLst/>
              <a:ahLst/>
              <a:cxnLst/>
              <a:rect l="l" t="t" r="r" b="b"/>
              <a:pathLst>
                <a:path w="17" h="127" extrusionOk="0">
                  <a:moveTo>
                    <a:pt x="3" y="0"/>
                  </a:moveTo>
                  <a:cubicBezTo>
                    <a:pt x="2" y="43"/>
                    <a:pt x="2" y="85"/>
                    <a:pt x="0" y="127"/>
                  </a:cubicBezTo>
                  <a:lnTo>
                    <a:pt x="16" y="8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3772425" y="4328600"/>
              <a:ext cx="800" cy="3025"/>
            </a:xfrm>
            <a:custGeom>
              <a:avLst/>
              <a:gdLst/>
              <a:ahLst/>
              <a:cxnLst/>
              <a:rect l="l" t="t" r="r" b="b"/>
              <a:pathLst>
                <a:path w="32" h="121" extrusionOk="0">
                  <a:moveTo>
                    <a:pt x="12" y="0"/>
                  </a:moveTo>
                  <a:cubicBezTo>
                    <a:pt x="8" y="0"/>
                    <a:pt x="3" y="0"/>
                    <a:pt x="0" y="2"/>
                  </a:cubicBezTo>
                  <a:lnTo>
                    <a:pt x="22" y="121"/>
                  </a:lnTo>
                  <a:lnTo>
                    <a:pt x="31" y="11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4110825" y="4303250"/>
              <a:ext cx="850" cy="1875"/>
            </a:xfrm>
            <a:custGeom>
              <a:avLst/>
              <a:gdLst/>
              <a:ahLst/>
              <a:cxnLst/>
              <a:rect l="l" t="t" r="r" b="b"/>
              <a:pathLst>
                <a:path w="34" h="75" extrusionOk="0">
                  <a:moveTo>
                    <a:pt x="29" y="1"/>
                  </a:moveTo>
                  <a:cubicBezTo>
                    <a:pt x="11" y="51"/>
                    <a:pt x="1" y="74"/>
                    <a:pt x="4" y="74"/>
                  </a:cubicBezTo>
                  <a:cubicBezTo>
                    <a:pt x="5" y="74"/>
                    <a:pt x="5" y="74"/>
                    <a:pt x="6" y="74"/>
                  </a:cubicBezTo>
                  <a:cubicBezTo>
                    <a:pt x="13" y="74"/>
                    <a:pt x="24" y="68"/>
                    <a:pt x="33" y="64"/>
                  </a:cubicBezTo>
                  <a:cubicBezTo>
                    <a:pt x="32" y="49"/>
                    <a:pt x="30" y="33"/>
                    <a:pt x="29" y="1"/>
                  </a:cubicBez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3787125" y="4430250"/>
              <a:ext cx="2275" cy="2875"/>
            </a:xfrm>
            <a:custGeom>
              <a:avLst/>
              <a:gdLst/>
              <a:ahLst/>
              <a:cxnLst/>
              <a:rect l="l" t="t" r="r" b="b"/>
              <a:pathLst>
                <a:path w="91" h="115" extrusionOk="0">
                  <a:moveTo>
                    <a:pt x="8" y="1"/>
                  </a:moveTo>
                  <a:lnTo>
                    <a:pt x="1" y="2"/>
                  </a:lnTo>
                  <a:lnTo>
                    <a:pt x="83" y="114"/>
                  </a:lnTo>
                  <a:lnTo>
                    <a:pt x="90" y="111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4323900" y="4436250"/>
              <a:ext cx="950" cy="1125"/>
            </a:xfrm>
            <a:custGeom>
              <a:avLst/>
              <a:gdLst/>
              <a:ahLst/>
              <a:cxnLst/>
              <a:rect l="l" t="t" r="r" b="b"/>
              <a:pathLst>
                <a:path w="38" h="45" extrusionOk="0">
                  <a:moveTo>
                    <a:pt x="29" y="1"/>
                  </a:moveTo>
                  <a:lnTo>
                    <a:pt x="1" y="17"/>
                  </a:lnTo>
                  <a:lnTo>
                    <a:pt x="10" y="45"/>
                  </a:lnTo>
                  <a:lnTo>
                    <a:pt x="38" y="29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4515750" y="4304000"/>
              <a:ext cx="2825" cy="1600"/>
            </a:xfrm>
            <a:custGeom>
              <a:avLst/>
              <a:gdLst/>
              <a:ahLst/>
              <a:cxnLst/>
              <a:rect l="l" t="t" r="r" b="b"/>
              <a:pathLst>
                <a:path w="113" h="64" extrusionOk="0">
                  <a:moveTo>
                    <a:pt x="113" y="0"/>
                  </a:moveTo>
                  <a:lnTo>
                    <a:pt x="65" y="9"/>
                  </a:lnTo>
                  <a:lnTo>
                    <a:pt x="6" y="59"/>
                  </a:lnTo>
                  <a:lnTo>
                    <a:pt x="6" y="59"/>
                  </a:lnTo>
                  <a:cubicBezTo>
                    <a:pt x="41" y="39"/>
                    <a:pt x="78" y="20"/>
                    <a:pt x="113" y="0"/>
                  </a:cubicBezTo>
                  <a:close/>
                  <a:moveTo>
                    <a:pt x="6" y="59"/>
                  </a:moveTo>
                  <a:lnTo>
                    <a:pt x="6" y="59"/>
                  </a:lnTo>
                  <a:cubicBezTo>
                    <a:pt x="4" y="60"/>
                    <a:pt x="2" y="61"/>
                    <a:pt x="1" y="62"/>
                  </a:cubicBezTo>
                  <a:lnTo>
                    <a:pt x="1" y="63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5"/>
            <p:cNvSpPr/>
            <p:nvPr/>
          </p:nvSpPr>
          <p:spPr>
            <a:xfrm>
              <a:off x="4900475" y="4162275"/>
              <a:ext cx="3850" cy="475"/>
            </a:xfrm>
            <a:custGeom>
              <a:avLst/>
              <a:gdLst/>
              <a:ahLst/>
              <a:cxnLst/>
              <a:rect l="l" t="t" r="r" b="b"/>
              <a:pathLst>
                <a:path w="154" h="19" extrusionOk="0">
                  <a:moveTo>
                    <a:pt x="94" y="0"/>
                  </a:moveTo>
                  <a:cubicBezTo>
                    <a:pt x="92" y="0"/>
                    <a:pt x="91" y="0"/>
                    <a:pt x="89" y="0"/>
                  </a:cubicBezTo>
                  <a:cubicBezTo>
                    <a:pt x="58" y="6"/>
                    <a:pt x="29" y="12"/>
                    <a:pt x="1" y="18"/>
                  </a:cubicBezTo>
                  <a:cubicBezTo>
                    <a:pt x="38" y="15"/>
                    <a:pt x="74" y="12"/>
                    <a:pt x="154" y="8"/>
                  </a:cubicBezTo>
                  <a:cubicBezTo>
                    <a:pt x="117" y="3"/>
                    <a:pt x="103" y="0"/>
                    <a:pt x="94" y="0"/>
                  </a:cubicBez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5"/>
            <p:cNvSpPr/>
            <p:nvPr/>
          </p:nvSpPr>
          <p:spPr>
            <a:xfrm>
              <a:off x="3764850" y="4156975"/>
              <a:ext cx="375" cy="1600"/>
            </a:xfrm>
            <a:custGeom>
              <a:avLst/>
              <a:gdLst/>
              <a:ahLst/>
              <a:cxnLst/>
              <a:rect l="l" t="t" r="r" b="b"/>
              <a:pathLst>
                <a:path w="15" h="64" extrusionOk="0">
                  <a:moveTo>
                    <a:pt x="10" y="1"/>
                  </a:moveTo>
                  <a:lnTo>
                    <a:pt x="0" y="62"/>
                  </a:lnTo>
                  <a:lnTo>
                    <a:pt x="4" y="64"/>
                  </a:lnTo>
                  <a:cubicBezTo>
                    <a:pt x="9" y="43"/>
                    <a:pt x="12" y="23"/>
                    <a:pt x="15" y="2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3765275" y="4166975"/>
              <a:ext cx="350" cy="1650"/>
            </a:xfrm>
            <a:custGeom>
              <a:avLst/>
              <a:gdLst/>
              <a:ahLst/>
              <a:cxnLst/>
              <a:rect l="l" t="t" r="r" b="b"/>
              <a:pathLst>
                <a:path w="14" h="66" extrusionOk="0">
                  <a:moveTo>
                    <a:pt x="10" y="1"/>
                  </a:moveTo>
                  <a:cubicBezTo>
                    <a:pt x="7" y="21"/>
                    <a:pt x="4" y="42"/>
                    <a:pt x="1" y="64"/>
                  </a:cubicBezTo>
                  <a:lnTo>
                    <a:pt x="5" y="65"/>
                  </a:lnTo>
                  <a:cubicBezTo>
                    <a:pt x="8" y="43"/>
                    <a:pt x="11" y="24"/>
                    <a:pt x="14" y="2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3756150" y="4191850"/>
              <a:ext cx="325" cy="1700"/>
            </a:xfrm>
            <a:custGeom>
              <a:avLst/>
              <a:gdLst/>
              <a:ahLst/>
              <a:cxnLst/>
              <a:rect l="l" t="t" r="r" b="b"/>
              <a:pathLst>
                <a:path w="13" h="68" extrusionOk="0">
                  <a:moveTo>
                    <a:pt x="7" y="0"/>
                  </a:moveTo>
                  <a:cubicBezTo>
                    <a:pt x="5" y="6"/>
                    <a:pt x="2" y="14"/>
                    <a:pt x="1" y="19"/>
                  </a:cubicBezTo>
                  <a:lnTo>
                    <a:pt x="8" y="68"/>
                  </a:lnTo>
                  <a:cubicBezTo>
                    <a:pt x="10" y="64"/>
                    <a:pt x="11" y="59"/>
                    <a:pt x="13" y="56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3765125" y="4250850"/>
              <a:ext cx="400" cy="650"/>
            </a:xfrm>
            <a:custGeom>
              <a:avLst/>
              <a:gdLst/>
              <a:ahLst/>
              <a:cxnLst/>
              <a:rect l="l" t="t" r="r" b="b"/>
              <a:pathLst>
                <a:path w="16" h="26" extrusionOk="0">
                  <a:moveTo>
                    <a:pt x="1" y="0"/>
                  </a:moveTo>
                  <a:lnTo>
                    <a:pt x="1" y="22"/>
                  </a:lnTo>
                  <a:lnTo>
                    <a:pt x="16" y="25"/>
                  </a:lnTo>
                  <a:lnTo>
                    <a:pt x="16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3767125" y="4293325"/>
              <a:ext cx="425" cy="575"/>
            </a:xfrm>
            <a:custGeom>
              <a:avLst/>
              <a:gdLst/>
              <a:ahLst/>
              <a:cxnLst/>
              <a:rect l="l" t="t" r="r" b="b"/>
              <a:pathLst>
                <a:path w="17" h="23" extrusionOk="0">
                  <a:moveTo>
                    <a:pt x="0" y="0"/>
                  </a:moveTo>
                  <a:lnTo>
                    <a:pt x="2" y="21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5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3770350" y="4311825"/>
              <a:ext cx="300" cy="1575"/>
            </a:xfrm>
            <a:custGeom>
              <a:avLst/>
              <a:gdLst/>
              <a:ahLst/>
              <a:cxnLst/>
              <a:rect l="l" t="t" r="r" b="b"/>
              <a:pathLst>
                <a:path w="12" h="63" extrusionOk="0">
                  <a:moveTo>
                    <a:pt x="5" y="0"/>
                  </a:moveTo>
                  <a:cubicBezTo>
                    <a:pt x="4" y="17"/>
                    <a:pt x="2" y="33"/>
                    <a:pt x="1" y="49"/>
                  </a:cubicBezTo>
                  <a:lnTo>
                    <a:pt x="4" y="62"/>
                  </a:lnTo>
                  <a:lnTo>
                    <a:pt x="11" y="2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3755800" y="4330500"/>
              <a:ext cx="375" cy="1650"/>
            </a:xfrm>
            <a:custGeom>
              <a:avLst/>
              <a:gdLst/>
              <a:ahLst/>
              <a:cxnLst/>
              <a:rect l="l" t="t" r="r" b="b"/>
              <a:pathLst>
                <a:path w="15" h="66" extrusionOk="0">
                  <a:moveTo>
                    <a:pt x="0" y="1"/>
                  </a:moveTo>
                  <a:lnTo>
                    <a:pt x="9" y="64"/>
                  </a:lnTo>
                  <a:cubicBezTo>
                    <a:pt x="10" y="66"/>
                    <a:pt x="12" y="66"/>
                    <a:pt x="15" y="66"/>
                  </a:cubicBezTo>
                  <a:cubicBezTo>
                    <a:pt x="12" y="44"/>
                    <a:pt x="8" y="21"/>
                    <a:pt x="5" y="1"/>
                  </a:cubicBez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3793525" y="4399175"/>
              <a:ext cx="550" cy="1425"/>
            </a:xfrm>
            <a:custGeom>
              <a:avLst/>
              <a:gdLst/>
              <a:ahLst/>
              <a:cxnLst/>
              <a:rect l="l" t="t" r="r" b="b"/>
              <a:pathLst>
                <a:path w="22" h="57" extrusionOk="0">
                  <a:moveTo>
                    <a:pt x="1" y="1"/>
                  </a:moveTo>
                  <a:lnTo>
                    <a:pt x="14" y="46"/>
                  </a:lnTo>
                  <a:lnTo>
                    <a:pt x="21" y="57"/>
                  </a:lnTo>
                  <a:lnTo>
                    <a:pt x="14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3812100" y="4452775"/>
              <a:ext cx="1175" cy="1275"/>
            </a:xfrm>
            <a:custGeom>
              <a:avLst/>
              <a:gdLst/>
              <a:ahLst/>
              <a:cxnLst/>
              <a:rect l="l" t="t" r="r" b="b"/>
              <a:pathLst>
                <a:path w="47" h="51" extrusionOk="0">
                  <a:moveTo>
                    <a:pt x="1" y="0"/>
                  </a:moveTo>
                  <a:cubicBezTo>
                    <a:pt x="9" y="13"/>
                    <a:pt x="18" y="25"/>
                    <a:pt x="27" y="38"/>
                  </a:cubicBezTo>
                  <a:lnTo>
                    <a:pt x="46" y="50"/>
                  </a:lnTo>
                  <a:lnTo>
                    <a:pt x="46" y="50"/>
                  </a:lnTo>
                  <a:lnTo>
                    <a:pt x="12" y="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3770175" y="4313050"/>
              <a:ext cx="275" cy="1550"/>
            </a:xfrm>
            <a:custGeom>
              <a:avLst/>
              <a:gdLst/>
              <a:ahLst/>
              <a:cxnLst/>
              <a:rect l="l" t="t" r="r" b="b"/>
              <a:pathLst>
                <a:path w="11" h="62" extrusionOk="0">
                  <a:moveTo>
                    <a:pt x="8" y="0"/>
                  </a:moveTo>
                  <a:lnTo>
                    <a:pt x="0" y="41"/>
                  </a:lnTo>
                  <a:lnTo>
                    <a:pt x="6" y="62"/>
                  </a:lnTo>
                  <a:lnTo>
                    <a:pt x="11" y="1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3895050" y="4478850"/>
              <a:ext cx="1700" cy="400"/>
            </a:xfrm>
            <a:custGeom>
              <a:avLst/>
              <a:gdLst/>
              <a:ahLst/>
              <a:cxnLst/>
              <a:rect l="l" t="t" r="r" b="b"/>
              <a:pathLst>
                <a:path w="68" h="16" extrusionOk="0">
                  <a:moveTo>
                    <a:pt x="68" y="0"/>
                  </a:moveTo>
                  <a:lnTo>
                    <a:pt x="68" y="0"/>
                  </a:lnTo>
                  <a:cubicBezTo>
                    <a:pt x="44" y="2"/>
                    <a:pt x="22" y="3"/>
                    <a:pt x="0" y="5"/>
                  </a:cubicBezTo>
                  <a:lnTo>
                    <a:pt x="19" y="1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4017475" y="4420400"/>
              <a:ext cx="1325" cy="1200"/>
            </a:xfrm>
            <a:custGeom>
              <a:avLst/>
              <a:gdLst/>
              <a:ahLst/>
              <a:cxnLst/>
              <a:rect l="l" t="t" r="r" b="b"/>
              <a:pathLst>
                <a:path w="53" h="48" extrusionOk="0">
                  <a:moveTo>
                    <a:pt x="51" y="1"/>
                  </a:moveTo>
                  <a:lnTo>
                    <a:pt x="1" y="43"/>
                  </a:lnTo>
                  <a:lnTo>
                    <a:pt x="4" y="48"/>
                  </a:lnTo>
                  <a:lnTo>
                    <a:pt x="52" y="5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4420975" y="4360300"/>
              <a:ext cx="600" cy="650"/>
            </a:xfrm>
            <a:custGeom>
              <a:avLst/>
              <a:gdLst/>
              <a:ahLst/>
              <a:cxnLst/>
              <a:rect l="l" t="t" r="r" b="b"/>
              <a:pathLst>
                <a:path w="24" h="26" extrusionOk="0">
                  <a:moveTo>
                    <a:pt x="20" y="1"/>
                  </a:moveTo>
                  <a:lnTo>
                    <a:pt x="0" y="11"/>
                  </a:lnTo>
                  <a:lnTo>
                    <a:pt x="5" y="26"/>
                  </a:lnTo>
                  <a:lnTo>
                    <a:pt x="24" y="14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4456575" y="4338750"/>
              <a:ext cx="625" cy="650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20" y="0"/>
                  </a:moveTo>
                  <a:lnTo>
                    <a:pt x="1" y="11"/>
                  </a:lnTo>
                  <a:lnTo>
                    <a:pt x="5" y="25"/>
                  </a:lnTo>
                  <a:lnTo>
                    <a:pt x="24" y="15"/>
                  </a:lnTo>
                  <a:cubicBezTo>
                    <a:pt x="21" y="11"/>
                    <a:pt x="21" y="5"/>
                    <a:pt x="20" y="0"/>
                  </a:cubicBez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4471475" y="4330175"/>
              <a:ext cx="1425" cy="950"/>
            </a:xfrm>
            <a:custGeom>
              <a:avLst/>
              <a:gdLst/>
              <a:ahLst/>
              <a:cxnLst/>
              <a:rect l="l" t="t" r="r" b="b"/>
              <a:pathLst>
                <a:path w="57" h="38" extrusionOk="0">
                  <a:moveTo>
                    <a:pt x="55" y="1"/>
                  </a:moveTo>
                  <a:lnTo>
                    <a:pt x="0" y="33"/>
                  </a:lnTo>
                  <a:cubicBezTo>
                    <a:pt x="0" y="34"/>
                    <a:pt x="0" y="36"/>
                    <a:pt x="0" y="37"/>
                  </a:cubicBezTo>
                  <a:lnTo>
                    <a:pt x="56" y="5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4475625" y="4327575"/>
              <a:ext cx="1450" cy="650"/>
            </a:xfrm>
            <a:custGeom>
              <a:avLst/>
              <a:gdLst/>
              <a:ahLst/>
              <a:cxnLst/>
              <a:rect l="l" t="t" r="r" b="b"/>
              <a:pathLst>
                <a:path w="58" h="26" extrusionOk="0">
                  <a:moveTo>
                    <a:pt x="58" y="0"/>
                  </a:moveTo>
                  <a:lnTo>
                    <a:pt x="17" y="10"/>
                  </a:lnTo>
                  <a:lnTo>
                    <a:pt x="1" y="25"/>
                  </a:lnTo>
                  <a:lnTo>
                    <a:pt x="49" y="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4648200" y="4247225"/>
              <a:ext cx="1500" cy="850"/>
            </a:xfrm>
            <a:custGeom>
              <a:avLst/>
              <a:gdLst/>
              <a:ahLst/>
              <a:cxnLst/>
              <a:rect l="l" t="t" r="r" b="b"/>
              <a:pathLst>
                <a:path w="60" h="34" extrusionOk="0">
                  <a:moveTo>
                    <a:pt x="58" y="1"/>
                  </a:moveTo>
                  <a:lnTo>
                    <a:pt x="1" y="27"/>
                  </a:lnTo>
                  <a:lnTo>
                    <a:pt x="2" y="33"/>
                  </a:lnTo>
                  <a:lnTo>
                    <a:pt x="59" y="5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4746750" y="4202575"/>
              <a:ext cx="1525" cy="725"/>
            </a:xfrm>
            <a:custGeom>
              <a:avLst/>
              <a:gdLst/>
              <a:ahLst/>
              <a:cxnLst/>
              <a:rect l="l" t="t" r="r" b="b"/>
              <a:pathLst>
                <a:path w="61" h="29" extrusionOk="0">
                  <a:moveTo>
                    <a:pt x="59" y="1"/>
                  </a:moveTo>
                  <a:lnTo>
                    <a:pt x="0" y="23"/>
                  </a:lnTo>
                  <a:lnTo>
                    <a:pt x="2" y="29"/>
                  </a:lnTo>
                  <a:cubicBezTo>
                    <a:pt x="21" y="20"/>
                    <a:pt x="40" y="13"/>
                    <a:pt x="60" y="5"/>
                  </a:cubicBezTo>
                  <a:lnTo>
                    <a:pt x="59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4883300" y="4162850"/>
              <a:ext cx="1575" cy="300"/>
            </a:xfrm>
            <a:custGeom>
              <a:avLst/>
              <a:gdLst/>
              <a:ahLst/>
              <a:cxnLst/>
              <a:rect l="l" t="t" r="r" b="b"/>
              <a:pathLst>
                <a:path w="63" h="12" extrusionOk="0">
                  <a:moveTo>
                    <a:pt x="13" y="1"/>
                  </a:moveTo>
                  <a:lnTo>
                    <a:pt x="1" y="5"/>
                  </a:lnTo>
                  <a:lnTo>
                    <a:pt x="43" y="11"/>
                  </a:lnTo>
                  <a:lnTo>
                    <a:pt x="63" y="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4899075" y="4162300"/>
              <a:ext cx="1625" cy="300"/>
            </a:xfrm>
            <a:custGeom>
              <a:avLst/>
              <a:gdLst/>
              <a:ahLst/>
              <a:cxnLst/>
              <a:rect l="l" t="t" r="r" b="b"/>
              <a:pathLst>
                <a:path w="65" h="12" extrusionOk="0">
                  <a:moveTo>
                    <a:pt x="22" y="1"/>
                  </a:moveTo>
                  <a:lnTo>
                    <a:pt x="1" y="8"/>
                  </a:lnTo>
                  <a:cubicBezTo>
                    <a:pt x="19" y="10"/>
                    <a:pt x="35" y="11"/>
                    <a:pt x="51" y="11"/>
                  </a:cubicBezTo>
                  <a:lnTo>
                    <a:pt x="64" y="7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4940025" y="4158775"/>
              <a:ext cx="600" cy="400"/>
            </a:xfrm>
            <a:custGeom>
              <a:avLst/>
              <a:gdLst/>
              <a:ahLst/>
              <a:cxnLst/>
              <a:rect l="l" t="t" r="r" b="b"/>
              <a:pathLst>
                <a:path w="24" h="16" extrusionOk="0">
                  <a:moveTo>
                    <a:pt x="3" y="1"/>
                  </a:moveTo>
                  <a:lnTo>
                    <a:pt x="0" y="15"/>
                  </a:lnTo>
                  <a:lnTo>
                    <a:pt x="21" y="14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5025125" y="4164800"/>
              <a:ext cx="1650" cy="450"/>
            </a:xfrm>
            <a:custGeom>
              <a:avLst/>
              <a:gdLst/>
              <a:ahLst/>
              <a:cxnLst/>
              <a:rect l="l" t="t" r="r" b="b"/>
              <a:pathLst>
                <a:path w="66" h="18" extrusionOk="0">
                  <a:moveTo>
                    <a:pt x="4" y="1"/>
                  </a:moveTo>
                  <a:lnTo>
                    <a:pt x="1" y="5"/>
                  </a:lnTo>
                  <a:lnTo>
                    <a:pt x="63" y="17"/>
                  </a:lnTo>
                  <a:lnTo>
                    <a:pt x="66" y="1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5062350" y="4173525"/>
              <a:ext cx="725" cy="500"/>
            </a:xfrm>
            <a:custGeom>
              <a:avLst/>
              <a:gdLst/>
              <a:ahLst/>
              <a:cxnLst/>
              <a:rect l="l" t="t" r="r" b="b"/>
              <a:pathLst>
                <a:path w="29" h="20" extrusionOk="0">
                  <a:moveTo>
                    <a:pt x="8" y="1"/>
                  </a:moveTo>
                  <a:lnTo>
                    <a:pt x="1" y="12"/>
                  </a:lnTo>
                  <a:lnTo>
                    <a:pt x="2" y="12"/>
                  </a:lnTo>
                  <a:cubicBezTo>
                    <a:pt x="8" y="15"/>
                    <a:pt x="14" y="18"/>
                    <a:pt x="21" y="20"/>
                  </a:cubicBezTo>
                  <a:lnTo>
                    <a:pt x="29" y="8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4110650" y="4305350"/>
              <a:ext cx="725" cy="1600"/>
            </a:xfrm>
            <a:custGeom>
              <a:avLst/>
              <a:gdLst/>
              <a:ahLst/>
              <a:cxnLst/>
              <a:rect l="l" t="t" r="r" b="b"/>
              <a:pathLst>
                <a:path w="29" h="64" extrusionOk="0">
                  <a:moveTo>
                    <a:pt x="29" y="1"/>
                  </a:moveTo>
                  <a:lnTo>
                    <a:pt x="21" y="9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15" y="49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4225125" y="4481375"/>
              <a:ext cx="1600" cy="650"/>
            </a:xfrm>
            <a:custGeom>
              <a:avLst/>
              <a:gdLst/>
              <a:ahLst/>
              <a:cxnLst/>
              <a:rect l="l" t="t" r="r" b="b"/>
              <a:pathLst>
                <a:path w="64" h="26" extrusionOk="0">
                  <a:moveTo>
                    <a:pt x="63" y="1"/>
                  </a:moveTo>
                  <a:lnTo>
                    <a:pt x="0" y="20"/>
                  </a:lnTo>
                  <a:lnTo>
                    <a:pt x="22" y="26"/>
                  </a:lnTo>
                  <a:cubicBezTo>
                    <a:pt x="35" y="17"/>
                    <a:pt x="50" y="10"/>
                    <a:pt x="63" y="1"/>
                  </a:cubicBezTo>
                  <a:close/>
                </a:path>
              </a:pathLst>
            </a:custGeom>
            <a:solidFill>
              <a:srgbClr val="351F5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5" name="Google Shape;595;p35"/>
          <p:cNvSpPr/>
          <p:nvPr/>
        </p:nvSpPr>
        <p:spPr>
          <a:xfrm>
            <a:off x="6621125" y="479675"/>
            <a:ext cx="1363955" cy="1297210"/>
          </a:xfrm>
          <a:custGeom>
            <a:avLst/>
            <a:gdLst/>
            <a:ahLst/>
            <a:cxnLst/>
            <a:rect l="l" t="t" r="r" b="b"/>
            <a:pathLst>
              <a:path w="77818" h="74010" extrusionOk="0">
                <a:moveTo>
                  <a:pt x="26885" y="0"/>
                </a:moveTo>
                <a:lnTo>
                  <a:pt x="27475" y="21266"/>
                </a:lnTo>
                <a:lnTo>
                  <a:pt x="7432" y="14134"/>
                </a:lnTo>
                <a:lnTo>
                  <a:pt x="20407" y="30993"/>
                </a:lnTo>
                <a:lnTo>
                  <a:pt x="0" y="37004"/>
                </a:lnTo>
                <a:lnTo>
                  <a:pt x="20407" y="43017"/>
                </a:lnTo>
                <a:lnTo>
                  <a:pt x="7432" y="59874"/>
                </a:lnTo>
                <a:lnTo>
                  <a:pt x="27475" y="52744"/>
                </a:lnTo>
                <a:lnTo>
                  <a:pt x="26885" y="74010"/>
                </a:lnTo>
                <a:lnTo>
                  <a:pt x="26885" y="74010"/>
                </a:lnTo>
                <a:lnTo>
                  <a:pt x="38909" y="56460"/>
                </a:lnTo>
                <a:lnTo>
                  <a:pt x="50933" y="74010"/>
                </a:lnTo>
                <a:lnTo>
                  <a:pt x="50933" y="74010"/>
                </a:lnTo>
                <a:lnTo>
                  <a:pt x="50344" y="52744"/>
                </a:lnTo>
                <a:lnTo>
                  <a:pt x="70387" y="59874"/>
                </a:lnTo>
                <a:lnTo>
                  <a:pt x="57412" y="43017"/>
                </a:lnTo>
                <a:lnTo>
                  <a:pt x="77818" y="37004"/>
                </a:lnTo>
                <a:lnTo>
                  <a:pt x="57412" y="30993"/>
                </a:lnTo>
                <a:lnTo>
                  <a:pt x="70387" y="14134"/>
                </a:lnTo>
                <a:lnTo>
                  <a:pt x="70387" y="14134"/>
                </a:lnTo>
                <a:lnTo>
                  <a:pt x="50344" y="21266"/>
                </a:lnTo>
                <a:lnTo>
                  <a:pt x="50933" y="0"/>
                </a:lnTo>
                <a:lnTo>
                  <a:pt x="38909" y="17550"/>
                </a:lnTo>
                <a:lnTo>
                  <a:pt x="2688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35"/>
          <p:cNvSpPr/>
          <p:nvPr/>
        </p:nvSpPr>
        <p:spPr>
          <a:xfrm>
            <a:off x="360602" y="234196"/>
            <a:ext cx="400943" cy="393566"/>
          </a:xfrm>
          <a:custGeom>
            <a:avLst/>
            <a:gdLst/>
            <a:ahLst/>
            <a:cxnLst/>
            <a:rect l="l" t="t" r="r" b="b"/>
            <a:pathLst>
              <a:path w="31739" h="31155" extrusionOk="0">
                <a:moveTo>
                  <a:pt x="3472" y="909"/>
                </a:moveTo>
                <a:cubicBezTo>
                  <a:pt x="3765" y="909"/>
                  <a:pt x="4058" y="1020"/>
                  <a:pt x="4281" y="1244"/>
                </a:cubicBezTo>
                <a:lnTo>
                  <a:pt x="5803" y="2766"/>
                </a:lnTo>
                <a:lnTo>
                  <a:pt x="2769" y="5802"/>
                </a:lnTo>
                <a:lnTo>
                  <a:pt x="1246" y="4280"/>
                </a:lnTo>
                <a:cubicBezTo>
                  <a:pt x="1030" y="4065"/>
                  <a:pt x="910" y="3777"/>
                  <a:pt x="910" y="3470"/>
                </a:cubicBezTo>
                <a:cubicBezTo>
                  <a:pt x="910" y="3164"/>
                  <a:pt x="1030" y="2878"/>
                  <a:pt x="1246" y="2660"/>
                </a:cubicBezTo>
                <a:lnTo>
                  <a:pt x="2663" y="1244"/>
                </a:lnTo>
                <a:cubicBezTo>
                  <a:pt x="2886" y="1020"/>
                  <a:pt x="3179" y="909"/>
                  <a:pt x="3472" y="909"/>
                </a:cubicBezTo>
                <a:close/>
                <a:moveTo>
                  <a:pt x="15701" y="7696"/>
                </a:moveTo>
                <a:cubicBezTo>
                  <a:pt x="15584" y="7696"/>
                  <a:pt x="15468" y="7741"/>
                  <a:pt x="15378" y="7829"/>
                </a:cubicBezTo>
                <a:cubicBezTo>
                  <a:pt x="15201" y="8008"/>
                  <a:pt x="15201" y="8297"/>
                  <a:pt x="15378" y="8474"/>
                </a:cubicBezTo>
                <a:lnTo>
                  <a:pt x="18366" y="11463"/>
                </a:lnTo>
                <a:cubicBezTo>
                  <a:pt x="18455" y="11552"/>
                  <a:pt x="18572" y="11598"/>
                  <a:pt x="18690" y="11598"/>
                </a:cubicBezTo>
                <a:cubicBezTo>
                  <a:pt x="18806" y="11598"/>
                  <a:pt x="18923" y="11552"/>
                  <a:pt x="19014" y="11463"/>
                </a:cubicBezTo>
                <a:cubicBezTo>
                  <a:pt x="19191" y="11286"/>
                  <a:pt x="19191" y="10997"/>
                  <a:pt x="19014" y="10818"/>
                </a:cubicBezTo>
                <a:lnTo>
                  <a:pt x="16025" y="7829"/>
                </a:lnTo>
                <a:cubicBezTo>
                  <a:pt x="15935" y="7741"/>
                  <a:pt x="15818" y="7696"/>
                  <a:pt x="15701" y="7696"/>
                </a:cubicBezTo>
                <a:close/>
                <a:moveTo>
                  <a:pt x="12509" y="2718"/>
                </a:moveTo>
                <a:cubicBezTo>
                  <a:pt x="12802" y="2718"/>
                  <a:pt x="13078" y="2831"/>
                  <a:pt x="13285" y="3039"/>
                </a:cubicBezTo>
                <a:lnTo>
                  <a:pt x="20810" y="10566"/>
                </a:lnTo>
                <a:cubicBezTo>
                  <a:pt x="21019" y="10771"/>
                  <a:pt x="21133" y="11047"/>
                  <a:pt x="21133" y="11341"/>
                </a:cubicBezTo>
                <a:cubicBezTo>
                  <a:pt x="21133" y="11634"/>
                  <a:pt x="21019" y="11910"/>
                  <a:pt x="20810" y="12117"/>
                </a:cubicBezTo>
                <a:lnTo>
                  <a:pt x="20237" y="12689"/>
                </a:lnTo>
                <a:lnTo>
                  <a:pt x="19665" y="13263"/>
                </a:lnTo>
                <a:cubicBezTo>
                  <a:pt x="19456" y="13469"/>
                  <a:pt x="19182" y="13585"/>
                  <a:pt x="18888" y="13585"/>
                </a:cubicBezTo>
                <a:cubicBezTo>
                  <a:pt x="18595" y="13585"/>
                  <a:pt x="18319" y="13472"/>
                  <a:pt x="18113" y="13263"/>
                </a:cubicBezTo>
                <a:lnTo>
                  <a:pt x="13069" y="8220"/>
                </a:lnTo>
                <a:lnTo>
                  <a:pt x="10588" y="5739"/>
                </a:lnTo>
                <a:cubicBezTo>
                  <a:pt x="10156" y="5311"/>
                  <a:pt x="10156" y="4614"/>
                  <a:pt x="10585" y="4187"/>
                </a:cubicBezTo>
                <a:lnTo>
                  <a:pt x="11734" y="3039"/>
                </a:lnTo>
                <a:cubicBezTo>
                  <a:pt x="11941" y="2833"/>
                  <a:pt x="12215" y="2718"/>
                  <a:pt x="12509" y="2718"/>
                </a:cubicBezTo>
                <a:close/>
                <a:moveTo>
                  <a:pt x="10088" y="6533"/>
                </a:moveTo>
                <a:lnTo>
                  <a:pt x="12098" y="8542"/>
                </a:lnTo>
                <a:lnTo>
                  <a:pt x="6870" y="13770"/>
                </a:lnTo>
                <a:lnTo>
                  <a:pt x="4862" y="11761"/>
                </a:lnTo>
                <a:lnTo>
                  <a:pt x="10088" y="6533"/>
                </a:lnTo>
                <a:close/>
                <a:moveTo>
                  <a:pt x="13922" y="13735"/>
                </a:moveTo>
                <a:cubicBezTo>
                  <a:pt x="13805" y="13735"/>
                  <a:pt x="13688" y="13780"/>
                  <a:pt x="13598" y="13868"/>
                </a:cubicBezTo>
                <a:lnTo>
                  <a:pt x="13171" y="14297"/>
                </a:lnTo>
                <a:cubicBezTo>
                  <a:pt x="12993" y="14474"/>
                  <a:pt x="12993" y="14763"/>
                  <a:pt x="13171" y="14941"/>
                </a:cubicBezTo>
                <a:cubicBezTo>
                  <a:pt x="13259" y="15031"/>
                  <a:pt x="13377" y="15076"/>
                  <a:pt x="13494" y="15076"/>
                </a:cubicBezTo>
                <a:cubicBezTo>
                  <a:pt x="13612" y="15076"/>
                  <a:pt x="13727" y="15031"/>
                  <a:pt x="13818" y="14941"/>
                </a:cubicBezTo>
                <a:lnTo>
                  <a:pt x="14246" y="14513"/>
                </a:lnTo>
                <a:cubicBezTo>
                  <a:pt x="14423" y="14336"/>
                  <a:pt x="14423" y="14047"/>
                  <a:pt x="14246" y="13868"/>
                </a:cubicBezTo>
                <a:cubicBezTo>
                  <a:pt x="14156" y="13780"/>
                  <a:pt x="14039" y="13735"/>
                  <a:pt x="13922" y="13735"/>
                </a:cubicBezTo>
                <a:close/>
                <a:moveTo>
                  <a:pt x="15368" y="16074"/>
                </a:moveTo>
                <a:cubicBezTo>
                  <a:pt x="15131" y="16074"/>
                  <a:pt x="14931" y="16257"/>
                  <a:pt x="14915" y="16499"/>
                </a:cubicBezTo>
                <a:cubicBezTo>
                  <a:pt x="14882" y="16998"/>
                  <a:pt x="15065" y="17486"/>
                  <a:pt x="15416" y="17838"/>
                </a:cubicBezTo>
                <a:cubicBezTo>
                  <a:pt x="15742" y="18164"/>
                  <a:pt x="16180" y="18342"/>
                  <a:pt x="16639" y="18342"/>
                </a:cubicBezTo>
                <a:cubicBezTo>
                  <a:pt x="16678" y="18342"/>
                  <a:pt x="16718" y="18341"/>
                  <a:pt x="16759" y="18339"/>
                </a:cubicBezTo>
                <a:cubicBezTo>
                  <a:pt x="17010" y="18323"/>
                  <a:pt x="17199" y="18105"/>
                  <a:pt x="17181" y="17853"/>
                </a:cubicBezTo>
                <a:cubicBezTo>
                  <a:pt x="17164" y="17612"/>
                  <a:pt x="16964" y="17428"/>
                  <a:pt x="16727" y="17428"/>
                </a:cubicBezTo>
                <a:cubicBezTo>
                  <a:pt x="16716" y="17428"/>
                  <a:pt x="16705" y="17429"/>
                  <a:pt x="16694" y="17430"/>
                </a:cubicBezTo>
                <a:cubicBezTo>
                  <a:pt x="16675" y="17431"/>
                  <a:pt x="16656" y="17432"/>
                  <a:pt x="16637" y="17432"/>
                </a:cubicBezTo>
                <a:cubicBezTo>
                  <a:pt x="16422" y="17432"/>
                  <a:pt x="16215" y="17345"/>
                  <a:pt x="16062" y="17192"/>
                </a:cubicBezTo>
                <a:cubicBezTo>
                  <a:pt x="15896" y="17026"/>
                  <a:pt x="15810" y="16795"/>
                  <a:pt x="15825" y="16561"/>
                </a:cubicBezTo>
                <a:cubicBezTo>
                  <a:pt x="15843" y="16310"/>
                  <a:pt x="15654" y="16092"/>
                  <a:pt x="15401" y="16075"/>
                </a:cubicBezTo>
                <a:cubicBezTo>
                  <a:pt x="15390" y="16074"/>
                  <a:pt x="15379" y="16074"/>
                  <a:pt x="15368" y="16074"/>
                </a:cubicBezTo>
                <a:close/>
                <a:moveTo>
                  <a:pt x="19063" y="18876"/>
                </a:moveTo>
                <a:cubicBezTo>
                  <a:pt x="18946" y="18876"/>
                  <a:pt x="18830" y="18920"/>
                  <a:pt x="18741" y="19008"/>
                </a:cubicBezTo>
                <a:lnTo>
                  <a:pt x="18313" y="19437"/>
                </a:lnTo>
                <a:cubicBezTo>
                  <a:pt x="18136" y="19614"/>
                  <a:pt x="18136" y="19904"/>
                  <a:pt x="18313" y="20081"/>
                </a:cubicBezTo>
                <a:cubicBezTo>
                  <a:pt x="18402" y="20171"/>
                  <a:pt x="18519" y="20216"/>
                  <a:pt x="18637" y="20216"/>
                </a:cubicBezTo>
                <a:cubicBezTo>
                  <a:pt x="18754" y="20216"/>
                  <a:pt x="18870" y="20171"/>
                  <a:pt x="18961" y="20081"/>
                </a:cubicBezTo>
                <a:lnTo>
                  <a:pt x="19388" y="19655"/>
                </a:lnTo>
                <a:cubicBezTo>
                  <a:pt x="19566" y="19476"/>
                  <a:pt x="19566" y="19187"/>
                  <a:pt x="19388" y="19008"/>
                </a:cubicBezTo>
                <a:cubicBezTo>
                  <a:pt x="19298" y="18920"/>
                  <a:pt x="19180" y="18876"/>
                  <a:pt x="19063" y="18876"/>
                </a:cubicBezTo>
                <a:close/>
                <a:moveTo>
                  <a:pt x="12745" y="9188"/>
                </a:moveTo>
                <a:lnTo>
                  <a:pt x="17467" y="13911"/>
                </a:lnTo>
                <a:cubicBezTo>
                  <a:pt x="17848" y="14291"/>
                  <a:pt x="18351" y="14498"/>
                  <a:pt x="18888" y="14498"/>
                </a:cubicBezTo>
                <a:cubicBezTo>
                  <a:pt x="19426" y="14498"/>
                  <a:pt x="19931" y="14291"/>
                  <a:pt x="20309" y="13911"/>
                </a:cubicBezTo>
                <a:lnTo>
                  <a:pt x="20561" y="13658"/>
                </a:lnTo>
                <a:lnTo>
                  <a:pt x="25630" y="18727"/>
                </a:lnTo>
                <a:cubicBezTo>
                  <a:pt x="25926" y="19023"/>
                  <a:pt x="26091" y="19420"/>
                  <a:pt x="26091" y="19839"/>
                </a:cubicBezTo>
                <a:cubicBezTo>
                  <a:pt x="26091" y="20042"/>
                  <a:pt x="26053" y="20239"/>
                  <a:pt x="25979" y="20422"/>
                </a:cubicBezTo>
                <a:cubicBezTo>
                  <a:pt x="25978" y="20425"/>
                  <a:pt x="25975" y="20430"/>
                  <a:pt x="25973" y="20436"/>
                </a:cubicBezTo>
                <a:cubicBezTo>
                  <a:pt x="25896" y="20626"/>
                  <a:pt x="25780" y="20802"/>
                  <a:pt x="25630" y="20952"/>
                </a:cubicBezTo>
                <a:lnTo>
                  <a:pt x="20954" y="25627"/>
                </a:lnTo>
                <a:cubicBezTo>
                  <a:pt x="20647" y="25934"/>
                  <a:pt x="20244" y="26087"/>
                  <a:pt x="19841" y="26087"/>
                </a:cubicBezTo>
                <a:cubicBezTo>
                  <a:pt x="19438" y="26087"/>
                  <a:pt x="19036" y="25934"/>
                  <a:pt x="18729" y="25627"/>
                </a:cubicBezTo>
                <a:lnTo>
                  <a:pt x="7518" y="14415"/>
                </a:lnTo>
                <a:lnTo>
                  <a:pt x="12745" y="9188"/>
                </a:lnTo>
                <a:close/>
                <a:moveTo>
                  <a:pt x="29827" y="27160"/>
                </a:moveTo>
                <a:cubicBezTo>
                  <a:pt x="30541" y="29125"/>
                  <a:pt x="30131" y="29782"/>
                  <a:pt x="29958" y="29956"/>
                </a:cubicBezTo>
                <a:cubicBezTo>
                  <a:pt x="29773" y="30140"/>
                  <a:pt x="29468" y="30231"/>
                  <a:pt x="29064" y="30231"/>
                </a:cubicBezTo>
                <a:cubicBezTo>
                  <a:pt x="28566" y="30231"/>
                  <a:pt x="27919" y="30093"/>
                  <a:pt x="27166" y="29823"/>
                </a:cubicBezTo>
                <a:cubicBezTo>
                  <a:pt x="27547" y="29369"/>
                  <a:pt x="27976" y="28906"/>
                  <a:pt x="28440" y="28441"/>
                </a:cubicBezTo>
                <a:cubicBezTo>
                  <a:pt x="28908" y="27973"/>
                  <a:pt x="29373" y="27545"/>
                  <a:pt x="29827" y="27160"/>
                </a:cubicBezTo>
                <a:close/>
                <a:moveTo>
                  <a:pt x="3475" y="0"/>
                </a:moveTo>
                <a:cubicBezTo>
                  <a:pt x="2948" y="0"/>
                  <a:pt x="2421" y="201"/>
                  <a:pt x="2019" y="602"/>
                </a:cubicBezTo>
                <a:lnTo>
                  <a:pt x="603" y="2019"/>
                </a:lnTo>
                <a:cubicBezTo>
                  <a:pt x="215" y="2406"/>
                  <a:pt x="0" y="2924"/>
                  <a:pt x="0" y="3473"/>
                </a:cubicBezTo>
                <a:cubicBezTo>
                  <a:pt x="0" y="4022"/>
                  <a:pt x="215" y="4540"/>
                  <a:pt x="603" y="4929"/>
                </a:cubicBezTo>
                <a:lnTo>
                  <a:pt x="2125" y="6452"/>
                </a:lnTo>
                <a:lnTo>
                  <a:pt x="1951" y="6626"/>
                </a:lnTo>
                <a:cubicBezTo>
                  <a:pt x="1482" y="7095"/>
                  <a:pt x="1223" y="7719"/>
                  <a:pt x="1223" y="8383"/>
                </a:cubicBezTo>
                <a:cubicBezTo>
                  <a:pt x="1223" y="8634"/>
                  <a:pt x="1428" y="8839"/>
                  <a:pt x="1679" y="8839"/>
                </a:cubicBezTo>
                <a:cubicBezTo>
                  <a:pt x="1930" y="8839"/>
                  <a:pt x="2135" y="8634"/>
                  <a:pt x="2135" y="8383"/>
                </a:cubicBezTo>
                <a:cubicBezTo>
                  <a:pt x="2135" y="7964"/>
                  <a:pt x="2298" y="7567"/>
                  <a:pt x="2596" y="7271"/>
                </a:cubicBezTo>
                <a:lnTo>
                  <a:pt x="3094" y="6773"/>
                </a:lnTo>
                <a:lnTo>
                  <a:pt x="6774" y="3093"/>
                </a:lnTo>
                <a:lnTo>
                  <a:pt x="7270" y="2598"/>
                </a:lnTo>
                <a:cubicBezTo>
                  <a:pt x="7567" y="2300"/>
                  <a:pt x="7962" y="2137"/>
                  <a:pt x="8383" y="2137"/>
                </a:cubicBezTo>
                <a:cubicBezTo>
                  <a:pt x="8802" y="2137"/>
                  <a:pt x="9198" y="2299"/>
                  <a:pt x="9495" y="2598"/>
                </a:cubicBezTo>
                <a:lnTo>
                  <a:pt x="10191" y="3294"/>
                </a:lnTo>
                <a:lnTo>
                  <a:pt x="9940" y="3546"/>
                </a:lnTo>
                <a:cubicBezTo>
                  <a:pt x="9330" y="4154"/>
                  <a:pt x="9194" y="5061"/>
                  <a:pt x="9533" y="5802"/>
                </a:cubicBezTo>
                <a:lnTo>
                  <a:pt x="4216" y="11120"/>
                </a:lnTo>
                <a:lnTo>
                  <a:pt x="3020" y="9924"/>
                </a:lnTo>
                <a:cubicBezTo>
                  <a:pt x="2931" y="9835"/>
                  <a:pt x="2815" y="9790"/>
                  <a:pt x="2698" y="9790"/>
                </a:cubicBezTo>
                <a:cubicBezTo>
                  <a:pt x="2581" y="9790"/>
                  <a:pt x="2464" y="9835"/>
                  <a:pt x="2375" y="9924"/>
                </a:cubicBezTo>
                <a:cubicBezTo>
                  <a:pt x="2198" y="10101"/>
                  <a:pt x="2198" y="10390"/>
                  <a:pt x="2375" y="10569"/>
                </a:cubicBezTo>
                <a:lnTo>
                  <a:pt x="18085" y="26278"/>
                </a:lnTo>
                <a:cubicBezTo>
                  <a:pt x="18569" y="26762"/>
                  <a:pt x="19206" y="27005"/>
                  <a:pt x="19842" y="27005"/>
                </a:cubicBezTo>
                <a:cubicBezTo>
                  <a:pt x="20063" y="27005"/>
                  <a:pt x="20284" y="26974"/>
                  <a:pt x="20500" y="26915"/>
                </a:cubicBezTo>
                <a:cubicBezTo>
                  <a:pt x="22070" y="28208"/>
                  <a:pt x="24075" y="29475"/>
                  <a:pt x="25796" y="30254"/>
                </a:cubicBezTo>
                <a:cubicBezTo>
                  <a:pt x="27121" y="30854"/>
                  <a:pt x="28210" y="31155"/>
                  <a:pt x="29059" y="31155"/>
                </a:cubicBezTo>
                <a:cubicBezTo>
                  <a:pt x="29721" y="31155"/>
                  <a:pt x="30238" y="30972"/>
                  <a:pt x="30605" y="30607"/>
                </a:cubicBezTo>
                <a:cubicBezTo>
                  <a:pt x="31738" y="29466"/>
                  <a:pt x="30877" y="27023"/>
                  <a:pt x="29957" y="25176"/>
                </a:cubicBezTo>
                <a:cubicBezTo>
                  <a:pt x="29877" y="25017"/>
                  <a:pt x="29716" y="24923"/>
                  <a:pt x="29548" y="24923"/>
                </a:cubicBezTo>
                <a:cubicBezTo>
                  <a:pt x="29480" y="24923"/>
                  <a:pt x="29411" y="24939"/>
                  <a:pt x="29345" y="24972"/>
                </a:cubicBezTo>
                <a:cubicBezTo>
                  <a:pt x="29120" y="25084"/>
                  <a:pt x="29028" y="25358"/>
                  <a:pt x="29141" y="25583"/>
                </a:cubicBezTo>
                <a:cubicBezTo>
                  <a:pt x="29262" y="25827"/>
                  <a:pt x="29370" y="26057"/>
                  <a:pt x="29468" y="26276"/>
                </a:cubicBezTo>
                <a:cubicBezTo>
                  <a:pt x="28922" y="26723"/>
                  <a:pt x="28360" y="27232"/>
                  <a:pt x="27797" y="27795"/>
                </a:cubicBezTo>
                <a:cubicBezTo>
                  <a:pt x="27234" y="28359"/>
                  <a:pt x="26725" y="28919"/>
                  <a:pt x="26279" y="29466"/>
                </a:cubicBezTo>
                <a:cubicBezTo>
                  <a:pt x="26243" y="29450"/>
                  <a:pt x="26208" y="29435"/>
                  <a:pt x="26173" y="29419"/>
                </a:cubicBezTo>
                <a:cubicBezTo>
                  <a:pt x="24632" y="28721"/>
                  <a:pt x="22851" y="27611"/>
                  <a:pt x="21392" y="26458"/>
                </a:cubicBezTo>
                <a:cubicBezTo>
                  <a:pt x="21463" y="26401"/>
                  <a:pt x="21534" y="26339"/>
                  <a:pt x="21599" y="26272"/>
                </a:cubicBezTo>
                <a:lnTo>
                  <a:pt x="26274" y="21597"/>
                </a:lnTo>
                <a:cubicBezTo>
                  <a:pt x="26341" y="21531"/>
                  <a:pt x="26403" y="21460"/>
                  <a:pt x="26461" y="21389"/>
                </a:cubicBezTo>
                <a:cubicBezTo>
                  <a:pt x="27024" y="22102"/>
                  <a:pt x="27584" y="22901"/>
                  <a:pt x="28098" y="23729"/>
                </a:cubicBezTo>
                <a:cubicBezTo>
                  <a:pt x="28186" y="23868"/>
                  <a:pt x="28333" y="23944"/>
                  <a:pt x="28486" y="23944"/>
                </a:cubicBezTo>
                <a:cubicBezTo>
                  <a:pt x="28568" y="23944"/>
                  <a:pt x="28651" y="23923"/>
                  <a:pt x="28726" y="23876"/>
                </a:cubicBezTo>
                <a:cubicBezTo>
                  <a:pt x="28940" y="23744"/>
                  <a:pt x="29006" y="23463"/>
                  <a:pt x="28875" y="23248"/>
                </a:cubicBezTo>
                <a:cubicBezTo>
                  <a:pt x="28263" y="22264"/>
                  <a:pt x="27588" y="21318"/>
                  <a:pt x="26915" y="20499"/>
                </a:cubicBezTo>
                <a:cubicBezTo>
                  <a:pt x="26972" y="20287"/>
                  <a:pt x="27002" y="20066"/>
                  <a:pt x="27002" y="19841"/>
                </a:cubicBezTo>
                <a:cubicBezTo>
                  <a:pt x="27002" y="19176"/>
                  <a:pt x="26744" y="18553"/>
                  <a:pt x="26274" y="18084"/>
                </a:cubicBezTo>
                <a:lnTo>
                  <a:pt x="21205" y="13015"/>
                </a:lnTo>
                <a:lnTo>
                  <a:pt x="21458" y="12763"/>
                </a:lnTo>
                <a:cubicBezTo>
                  <a:pt x="21838" y="12383"/>
                  <a:pt x="22046" y="11879"/>
                  <a:pt x="22046" y="11342"/>
                </a:cubicBezTo>
                <a:cubicBezTo>
                  <a:pt x="22046" y="10805"/>
                  <a:pt x="21838" y="10299"/>
                  <a:pt x="21458" y="9921"/>
                </a:cubicBezTo>
                <a:lnTo>
                  <a:pt x="13931" y="2395"/>
                </a:lnTo>
                <a:cubicBezTo>
                  <a:pt x="13551" y="2015"/>
                  <a:pt x="13047" y="1807"/>
                  <a:pt x="12510" y="1807"/>
                </a:cubicBezTo>
                <a:cubicBezTo>
                  <a:pt x="11973" y="1807"/>
                  <a:pt x="11469" y="2015"/>
                  <a:pt x="11090" y="2395"/>
                </a:cubicBezTo>
                <a:lnTo>
                  <a:pt x="10838" y="2647"/>
                </a:lnTo>
                <a:lnTo>
                  <a:pt x="10141" y="1950"/>
                </a:lnTo>
                <a:cubicBezTo>
                  <a:pt x="9672" y="1481"/>
                  <a:pt x="9048" y="1222"/>
                  <a:pt x="8384" y="1222"/>
                </a:cubicBezTo>
                <a:cubicBezTo>
                  <a:pt x="7720" y="1222"/>
                  <a:pt x="7096" y="1481"/>
                  <a:pt x="6627" y="1950"/>
                </a:cubicBezTo>
                <a:lnTo>
                  <a:pt x="6453" y="2124"/>
                </a:lnTo>
                <a:lnTo>
                  <a:pt x="4930" y="602"/>
                </a:lnTo>
                <a:cubicBezTo>
                  <a:pt x="4529" y="201"/>
                  <a:pt x="4002" y="0"/>
                  <a:pt x="34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35">
            <a:hlinkClick r:id="" action="ppaction://hlinkshowjump?jump=nextslide"/>
          </p:cNvPr>
          <p:cNvSpPr/>
          <p:nvPr/>
        </p:nvSpPr>
        <p:spPr>
          <a:xfrm>
            <a:off x="8627302" y="368152"/>
            <a:ext cx="181906" cy="246950"/>
          </a:xfrm>
          <a:custGeom>
            <a:avLst/>
            <a:gdLst/>
            <a:ahLst/>
            <a:cxnLst/>
            <a:rect l="l" t="t" r="r" b="b"/>
            <a:pathLst>
              <a:path w="144657" h="196382" extrusionOk="0">
                <a:moveTo>
                  <a:pt x="72442" y="1"/>
                </a:moveTo>
                <a:cubicBezTo>
                  <a:pt x="67507" y="1"/>
                  <a:pt x="63516" y="3992"/>
                  <a:pt x="63516" y="8926"/>
                </a:cubicBezTo>
                <a:lnTo>
                  <a:pt x="63516" y="165910"/>
                </a:lnTo>
                <a:lnTo>
                  <a:pt x="16256" y="118668"/>
                </a:lnTo>
                <a:cubicBezTo>
                  <a:pt x="14508" y="116851"/>
                  <a:pt x="12178" y="115938"/>
                  <a:pt x="9843" y="115938"/>
                </a:cubicBezTo>
                <a:cubicBezTo>
                  <a:pt x="7610" y="115938"/>
                  <a:pt x="5372" y="116774"/>
                  <a:pt x="3638" y="118450"/>
                </a:cubicBezTo>
                <a:cubicBezTo>
                  <a:pt x="91" y="121870"/>
                  <a:pt x="1" y="127521"/>
                  <a:pt x="3420" y="131068"/>
                </a:cubicBezTo>
                <a:cubicBezTo>
                  <a:pt x="3493" y="131150"/>
                  <a:pt x="3566" y="131213"/>
                  <a:pt x="3638" y="131286"/>
                </a:cubicBezTo>
                <a:lnTo>
                  <a:pt x="66128" y="193776"/>
                </a:lnTo>
                <a:cubicBezTo>
                  <a:pt x="67875" y="195513"/>
                  <a:pt x="70158" y="196382"/>
                  <a:pt x="72441" y="196382"/>
                </a:cubicBezTo>
                <a:cubicBezTo>
                  <a:pt x="74723" y="196382"/>
                  <a:pt x="77005" y="195513"/>
                  <a:pt x="78746" y="193776"/>
                </a:cubicBezTo>
                <a:lnTo>
                  <a:pt x="141236" y="131286"/>
                </a:lnTo>
                <a:cubicBezTo>
                  <a:pt x="144656" y="127739"/>
                  <a:pt x="144556" y="122088"/>
                  <a:pt x="141019" y="118668"/>
                </a:cubicBezTo>
                <a:cubicBezTo>
                  <a:pt x="139291" y="116994"/>
                  <a:pt x="137052" y="116157"/>
                  <a:pt x="134814" y="116157"/>
                </a:cubicBezTo>
                <a:cubicBezTo>
                  <a:pt x="132576" y="116157"/>
                  <a:pt x="130338" y="116994"/>
                  <a:pt x="128610" y="118668"/>
                </a:cubicBezTo>
                <a:lnTo>
                  <a:pt x="81359" y="165910"/>
                </a:lnTo>
                <a:lnTo>
                  <a:pt x="81359" y="8926"/>
                </a:lnTo>
                <a:cubicBezTo>
                  <a:pt x="81359" y="3992"/>
                  <a:pt x="77367" y="1"/>
                  <a:pt x="72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 Doodle Minitheme by Slidesgo">
  <a:themeElements>
    <a:clrScheme name="Simple Light">
      <a:dk1>
        <a:srgbClr val="351F5D"/>
      </a:dk1>
      <a:lt1>
        <a:srgbClr val="FFFFFF"/>
      </a:lt1>
      <a:dk2>
        <a:srgbClr val="764FAF"/>
      </a:dk2>
      <a:lt2>
        <a:srgbClr val="CD88FD"/>
      </a:lt2>
      <a:accent1>
        <a:srgbClr val="E3C6FF"/>
      </a:accent1>
      <a:accent2>
        <a:srgbClr val="C6C6C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51F5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115</Words>
  <Application>Microsoft Macintosh PowerPoint</Application>
  <PresentationFormat>On-screen Show (16:9)</PresentationFormat>
  <Paragraphs>60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Poppins</vt:lpstr>
      <vt:lpstr>Arial</vt:lpstr>
      <vt:lpstr>Poppins Medium</vt:lpstr>
      <vt:lpstr>Poppins Light</vt:lpstr>
      <vt:lpstr>Bebas Neue</vt:lpstr>
      <vt:lpstr>Modern Doodle Minitheme by Slidesgo</vt:lpstr>
      <vt:lpstr>Title</vt:lpstr>
      <vt:lpstr>Table of contents</vt:lpstr>
      <vt:lpstr>Title</vt:lpstr>
      <vt:lpstr>Section</vt:lpstr>
      <vt:lpstr>Title</vt:lpstr>
      <vt:lpstr>Title</vt:lpstr>
      <vt:lpstr>Title</vt:lpstr>
      <vt:lpstr>Title</vt:lpstr>
      <vt:lpstr>Awesome Word</vt:lpstr>
      <vt:lpstr>Title</vt:lpstr>
      <vt:lpstr>Title</vt:lpstr>
      <vt:lpstr>Keyword</vt:lpstr>
      <vt:lpstr>Awesome Word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Doodle Minitheme</dc:title>
  <cp:lastModifiedBy>NGUYỄN MINH LỢI</cp:lastModifiedBy>
  <cp:revision>4</cp:revision>
  <dcterms:modified xsi:type="dcterms:W3CDTF">2024-07-28T07:19:37Z</dcterms:modified>
</cp:coreProperties>
</file>