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7"/>
  </p:notesMasterIdLst>
  <p:sldIdLst>
    <p:sldId id="256" r:id="rId2"/>
    <p:sldId id="258" r:id="rId3"/>
    <p:sldId id="259" r:id="rId4"/>
    <p:sldId id="274" r:id="rId5"/>
    <p:sldId id="276" r:id="rId6"/>
    <p:sldId id="260" r:id="rId7"/>
    <p:sldId id="277" r:id="rId8"/>
    <p:sldId id="280" r:id="rId9"/>
    <p:sldId id="282" r:id="rId10"/>
    <p:sldId id="281" r:id="rId11"/>
    <p:sldId id="273" r:id="rId12"/>
    <p:sldId id="261" r:id="rId13"/>
    <p:sldId id="278" r:id="rId14"/>
    <p:sldId id="279" r:id="rId15"/>
    <p:sldId id="275" r:id="rId16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162DCC-D287-4F5D-928C-0E2F11E3A45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F31110E-8DA3-4CDD-BC61-D8CF5BBDDE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Project Goal:</a:t>
          </a:r>
          <a:r>
            <a:rPr lang="en-US" dirty="0"/>
            <a:t> Real-time distributed BTD game</a:t>
          </a:r>
        </a:p>
      </dgm:t>
    </dgm:pt>
    <dgm:pt modelId="{11A4C8CA-C949-4D07-B628-6B503E08D51A}" type="parTrans" cxnId="{794B8E8B-8EBA-4298-8250-13D9BCEF21EB}">
      <dgm:prSet/>
      <dgm:spPr/>
      <dgm:t>
        <a:bodyPr/>
        <a:lstStyle/>
        <a:p>
          <a:endParaRPr lang="en-US"/>
        </a:p>
      </dgm:t>
    </dgm:pt>
    <dgm:pt modelId="{8DF2EC54-7BC1-4837-ACDD-DBA3E4B9C497}" type="sibTrans" cxnId="{794B8E8B-8EBA-4298-8250-13D9BCEF21EB}">
      <dgm:prSet/>
      <dgm:spPr/>
      <dgm:t>
        <a:bodyPr/>
        <a:lstStyle/>
        <a:p>
          <a:endParaRPr lang="en-US"/>
        </a:p>
      </dgm:t>
    </dgm:pt>
    <dgm:pt modelId="{18E7B522-89AC-4704-A784-9C3F05A520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Implementation:</a:t>
          </a:r>
          <a:r>
            <a:rPr lang="en-US" dirty="0"/>
            <a:t> Built with Erlang, OTP and </a:t>
          </a:r>
          <a:r>
            <a:rPr lang="en-US" dirty="0" err="1"/>
            <a:t>Mnesia</a:t>
          </a:r>
          <a:endParaRPr lang="en-US" dirty="0"/>
        </a:p>
      </dgm:t>
    </dgm:pt>
    <dgm:pt modelId="{A741D152-877C-45C5-A655-9D1216C5C6B4}" type="parTrans" cxnId="{94D72339-26C1-4D81-AD3F-B9BF9257068C}">
      <dgm:prSet/>
      <dgm:spPr/>
      <dgm:t>
        <a:bodyPr/>
        <a:lstStyle/>
        <a:p>
          <a:endParaRPr lang="en-US"/>
        </a:p>
      </dgm:t>
    </dgm:pt>
    <dgm:pt modelId="{0D9095D8-EB74-4559-9E28-F59544820D4C}" type="sibTrans" cxnId="{94D72339-26C1-4D81-AD3F-B9BF9257068C}">
      <dgm:prSet/>
      <dgm:spPr/>
      <dgm:t>
        <a:bodyPr/>
        <a:lstStyle/>
        <a:p>
          <a:endParaRPr lang="en-US"/>
        </a:p>
      </dgm:t>
    </dgm:pt>
    <dgm:pt modelId="{AEC814D2-E295-4A3A-B60F-40984558B8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Core Concepts Demonstrated:</a:t>
          </a:r>
          <a:r>
            <a:rPr lang="en-US" dirty="0"/>
            <a:t> Concurrent, </a:t>
          </a:r>
          <a:r>
            <a:rPr lang="en-US" dirty="0" err="1"/>
            <a:t>Distrubuted</a:t>
          </a:r>
          <a:r>
            <a:rPr lang="en-US" dirty="0"/>
            <a:t>, Share Data base, FSM and supervision</a:t>
          </a:r>
        </a:p>
      </dgm:t>
    </dgm:pt>
    <dgm:pt modelId="{001231A1-FF52-450D-B394-BDA4B1FDFBFF}" type="parTrans" cxnId="{B29FF7E0-AAA4-4A09-A2BF-9E45E9212604}">
      <dgm:prSet/>
      <dgm:spPr/>
      <dgm:t>
        <a:bodyPr/>
        <a:lstStyle/>
        <a:p>
          <a:endParaRPr lang="en-US"/>
        </a:p>
      </dgm:t>
    </dgm:pt>
    <dgm:pt modelId="{90991EEA-E5CF-432B-9566-6E153F4BA80C}" type="sibTrans" cxnId="{B29FF7E0-AAA4-4A09-A2BF-9E45E9212604}">
      <dgm:prSet/>
      <dgm:spPr/>
      <dgm:t>
        <a:bodyPr/>
        <a:lstStyle/>
        <a:p>
          <a:endParaRPr lang="en-US"/>
        </a:p>
      </dgm:t>
    </dgm:pt>
    <dgm:pt modelId="{F710105D-4725-4328-AE05-391FDC5F2AD6}" type="pres">
      <dgm:prSet presAssocID="{CE162DCC-D287-4F5D-928C-0E2F11E3A45C}" presName="root" presStyleCnt="0">
        <dgm:presLayoutVars>
          <dgm:dir/>
          <dgm:resizeHandles val="exact"/>
        </dgm:presLayoutVars>
      </dgm:prSet>
      <dgm:spPr/>
    </dgm:pt>
    <dgm:pt modelId="{C374CE32-D62E-4611-AD8E-61BAF858003E}" type="pres">
      <dgm:prSet presAssocID="{4F31110E-8DA3-4CDD-BC61-D8CF5BBDDE16}" presName="compNode" presStyleCnt="0"/>
      <dgm:spPr/>
    </dgm:pt>
    <dgm:pt modelId="{DD32C930-270D-438A-BC19-2F8254A5BB34}" type="pres">
      <dgm:prSet presAssocID="{4F31110E-8DA3-4CDD-BC61-D8CF5BBDDE16}" presName="bgRect" presStyleLbl="bgShp" presStyleIdx="0" presStyleCnt="3"/>
      <dgm:spPr/>
    </dgm:pt>
    <dgm:pt modelId="{70EB49FD-6D5C-4128-B3AE-61605BDBA407}" type="pres">
      <dgm:prSet presAssocID="{4F31110E-8DA3-4CDD-BC61-D8CF5BBDDE1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A00A19BE-DE6F-40CA-B874-2AAFC4840A79}" type="pres">
      <dgm:prSet presAssocID="{4F31110E-8DA3-4CDD-BC61-D8CF5BBDDE16}" presName="spaceRect" presStyleCnt="0"/>
      <dgm:spPr/>
    </dgm:pt>
    <dgm:pt modelId="{3428AA97-7D36-4A6F-9100-A5BAB4A07564}" type="pres">
      <dgm:prSet presAssocID="{4F31110E-8DA3-4CDD-BC61-D8CF5BBDDE16}" presName="parTx" presStyleLbl="revTx" presStyleIdx="0" presStyleCnt="3">
        <dgm:presLayoutVars>
          <dgm:chMax val="0"/>
          <dgm:chPref val="0"/>
        </dgm:presLayoutVars>
      </dgm:prSet>
      <dgm:spPr/>
    </dgm:pt>
    <dgm:pt modelId="{8CBE73DF-B7AD-4B7C-A42E-7D6ACF52B007}" type="pres">
      <dgm:prSet presAssocID="{8DF2EC54-7BC1-4837-ACDD-DBA3E4B9C497}" presName="sibTrans" presStyleCnt="0"/>
      <dgm:spPr/>
    </dgm:pt>
    <dgm:pt modelId="{0B81A418-CF16-48ED-9659-3F20E8DCA75D}" type="pres">
      <dgm:prSet presAssocID="{18E7B522-89AC-4704-A784-9C3F05A5209C}" presName="compNode" presStyleCnt="0"/>
      <dgm:spPr/>
    </dgm:pt>
    <dgm:pt modelId="{D3F799AF-FC31-44A0-A9D1-B3E020CAC8E6}" type="pres">
      <dgm:prSet presAssocID="{18E7B522-89AC-4704-A784-9C3F05A5209C}" presName="bgRect" presStyleLbl="bgShp" presStyleIdx="1" presStyleCnt="3"/>
      <dgm:spPr/>
    </dgm:pt>
    <dgm:pt modelId="{08208F3F-3141-4A26-9FFC-2256CD503380}" type="pres">
      <dgm:prSet presAssocID="{18E7B522-89AC-4704-A784-9C3F05A5209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91D70829-C0CD-45FB-B41D-1989689F6992}" type="pres">
      <dgm:prSet presAssocID="{18E7B522-89AC-4704-A784-9C3F05A5209C}" presName="spaceRect" presStyleCnt="0"/>
      <dgm:spPr/>
    </dgm:pt>
    <dgm:pt modelId="{AEC67F38-5468-442A-B57F-DAA8685CAE90}" type="pres">
      <dgm:prSet presAssocID="{18E7B522-89AC-4704-A784-9C3F05A5209C}" presName="parTx" presStyleLbl="revTx" presStyleIdx="1" presStyleCnt="3">
        <dgm:presLayoutVars>
          <dgm:chMax val="0"/>
          <dgm:chPref val="0"/>
        </dgm:presLayoutVars>
      </dgm:prSet>
      <dgm:spPr/>
    </dgm:pt>
    <dgm:pt modelId="{3F968C4C-F439-446D-B3E2-11F37F78F475}" type="pres">
      <dgm:prSet presAssocID="{0D9095D8-EB74-4559-9E28-F59544820D4C}" presName="sibTrans" presStyleCnt="0"/>
      <dgm:spPr/>
    </dgm:pt>
    <dgm:pt modelId="{1C07A964-5865-43AC-B179-45DCE23F0DB0}" type="pres">
      <dgm:prSet presAssocID="{AEC814D2-E295-4A3A-B60F-40984558B887}" presName="compNode" presStyleCnt="0"/>
      <dgm:spPr/>
    </dgm:pt>
    <dgm:pt modelId="{72AEBE7A-C074-4C18-BD74-51F30EE3EB87}" type="pres">
      <dgm:prSet presAssocID="{AEC814D2-E295-4A3A-B60F-40984558B887}" presName="bgRect" presStyleLbl="bgShp" presStyleIdx="2" presStyleCnt="3"/>
      <dgm:spPr/>
    </dgm:pt>
    <dgm:pt modelId="{977BC904-E6C6-453A-A1CC-9351154D7DDD}" type="pres">
      <dgm:prSet presAssocID="{AEC814D2-E295-4A3A-B60F-40984558B88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1D47142-0545-4A27-AEB8-83D3B72F9947}" type="pres">
      <dgm:prSet presAssocID="{AEC814D2-E295-4A3A-B60F-40984558B887}" presName="spaceRect" presStyleCnt="0"/>
      <dgm:spPr/>
    </dgm:pt>
    <dgm:pt modelId="{000340C2-9994-4BDB-B613-5AC54D7040F8}" type="pres">
      <dgm:prSet presAssocID="{AEC814D2-E295-4A3A-B60F-40984558B88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CAE7E38-3646-4C21-A25D-BB330D02B731}" type="presOf" srcId="{18E7B522-89AC-4704-A784-9C3F05A5209C}" destId="{AEC67F38-5468-442A-B57F-DAA8685CAE90}" srcOrd="0" destOrd="0" presId="urn:microsoft.com/office/officeart/2018/2/layout/IconVerticalSolidList"/>
    <dgm:cxn modelId="{94D72339-26C1-4D81-AD3F-B9BF9257068C}" srcId="{CE162DCC-D287-4F5D-928C-0E2F11E3A45C}" destId="{18E7B522-89AC-4704-A784-9C3F05A5209C}" srcOrd="1" destOrd="0" parTransId="{A741D152-877C-45C5-A655-9D1216C5C6B4}" sibTransId="{0D9095D8-EB74-4559-9E28-F59544820D4C}"/>
    <dgm:cxn modelId="{1EA69668-C38E-4FCC-B564-B5A9C0901021}" type="presOf" srcId="{AEC814D2-E295-4A3A-B60F-40984558B887}" destId="{000340C2-9994-4BDB-B613-5AC54D7040F8}" srcOrd="0" destOrd="0" presId="urn:microsoft.com/office/officeart/2018/2/layout/IconVerticalSolidList"/>
    <dgm:cxn modelId="{794B8E8B-8EBA-4298-8250-13D9BCEF21EB}" srcId="{CE162DCC-D287-4F5D-928C-0E2F11E3A45C}" destId="{4F31110E-8DA3-4CDD-BC61-D8CF5BBDDE16}" srcOrd="0" destOrd="0" parTransId="{11A4C8CA-C949-4D07-B628-6B503E08D51A}" sibTransId="{8DF2EC54-7BC1-4837-ACDD-DBA3E4B9C497}"/>
    <dgm:cxn modelId="{B29FF7E0-AAA4-4A09-A2BF-9E45E9212604}" srcId="{CE162DCC-D287-4F5D-928C-0E2F11E3A45C}" destId="{AEC814D2-E295-4A3A-B60F-40984558B887}" srcOrd="2" destOrd="0" parTransId="{001231A1-FF52-450D-B394-BDA4B1FDFBFF}" sibTransId="{90991EEA-E5CF-432B-9566-6E153F4BA80C}"/>
    <dgm:cxn modelId="{D0B246F6-95E2-467C-95F7-750F8B2F6A16}" type="presOf" srcId="{4F31110E-8DA3-4CDD-BC61-D8CF5BBDDE16}" destId="{3428AA97-7D36-4A6F-9100-A5BAB4A07564}" srcOrd="0" destOrd="0" presId="urn:microsoft.com/office/officeart/2018/2/layout/IconVerticalSolidList"/>
    <dgm:cxn modelId="{08AFD6FD-5B51-473F-9D34-9F80064359A6}" type="presOf" srcId="{CE162DCC-D287-4F5D-928C-0E2F11E3A45C}" destId="{F710105D-4725-4328-AE05-391FDC5F2AD6}" srcOrd="0" destOrd="0" presId="urn:microsoft.com/office/officeart/2018/2/layout/IconVerticalSolidList"/>
    <dgm:cxn modelId="{466EE0F8-50C9-471C-9386-8AA0ABB5C8C2}" type="presParOf" srcId="{F710105D-4725-4328-AE05-391FDC5F2AD6}" destId="{C374CE32-D62E-4611-AD8E-61BAF858003E}" srcOrd="0" destOrd="0" presId="urn:microsoft.com/office/officeart/2018/2/layout/IconVerticalSolidList"/>
    <dgm:cxn modelId="{6492EACA-8160-45CD-A7CF-2FD0380C3F2F}" type="presParOf" srcId="{C374CE32-D62E-4611-AD8E-61BAF858003E}" destId="{DD32C930-270D-438A-BC19-2F8254A5BB34}" srcOrd="0" destOrd="0" presId="urn:microsoft.com/office/officeart/2018/2/layout/IconVerticalSolidList"/>
    <dgm:cxn modelId="{4C6BB686-D993-4850-BA27-7A67221ED515}" type="presParOf" srcId="{C374CE32-D62E-4611-AD8E-61BAF858003E}" destId="{70EB49FD-6D5C-4128-B3AE-61605BDBA407}" srcOrd="1" destOrd="0" presId="urn:microsoft.com/office/officeart/2018/2/layout/IconVerticalSolidList"/>
    <dgm:cxn modelId="{5C319AC9-9855-4EC4-8DBB-88476093B890}" type="presParOf" srcId="{C374CE32-D62E-4611-AD8E-61BAF858003E}" destId="{A00A19BE-DE6F-40CA-B874-2AAFC4840A79}" srcOrd="2" destOrd="0" presId="urn:microsoft.com/office/officeart/2018/2/layout/IconVerticalSolidList"/>
    <dgm:cxn modelId="{3E2EDBC6-396A-4902-9370-F7249D6CEB40}" type="presParOf" srcId="{C374CE32-D62E-4611-AD8E-61BAF858003E}" destId="{3428AA97-7D36-4A6F-9100-A5BAB4A07564}" srcOrd="3" destOrd="0" presId="urn:microsoft.com/office/officeart/2018/2/layout/IconVerticalSolidList"/>
    <dgm:cxn modelId="{52C061EE-24AC-4C94-AB33-1A0BC92AAD2D}" type="presParOf" srcId="{F710105D-4725-4328-AE05-391FDC5F2AD6}" destId="{8CBE73DF-B7AD-4B7C-A42E-7D6ACF52B007}" srcOrd="1" destOrd="0" presId="urn:microsoft.com/office/officeart/2018/2/layout/IconVerticalSolidList"/>
    <dgm:cxn modelId="{5B051E5B-8746-4FEC-A717-F6CAFFF061B9}" type="presParOf" srcId="{F710105D-4725-4328-AE05-391FDC5F2AD6}" destId="{0B81A418-CF16-48ED-9659-3F20E8DCA75D}" srcOrd="2" destOrd="0" presId="urn:microsoft.com/office/officeart/2018/2/layout/IconVerticalSolidList"/>
    <dgm:cxn modelId="{D02A4B41-7EAC-4D05-99D3-15DBD7706A90}" type="presParOf" srcId="{0B81A418-CF16-48ED-9659-3F20E8DCA75D}" destId="{D3F799AF-FC31-44A0-A9D1-B3E020CAC8E6}" srcOrd="0" destOrd="0" presId="urn:microsoft.com/office/officeart/2018/2/layout/IconVerticalSolidList"/>
    <dgm:cxn modelId="{8FD1E21E-776A-4E4C-81DF-F5EBB09CF43C}" type="presParOf" srcId="{0B81A418-CF16-48ED-9659-3F20E8DCA75D}" destId="{08208F3F-3141-4A26-9FFC-2256CD503380}" srcOrd="1" destOrd="0" presId="urn:microsoft.com/office/officeart/2018/2/layout/IconVerticalSolidList"/>
    <dgm:cxn modelId="{1CEAE393-44FB-4CD6-AFAF-801C4CF66232}" type="presParOf" srcId="{0B81A418-CF16-48ED-9659-3F20E8DCA75D}" destId="{91D70829-C0CD-45FB-B41D-1989689F6992}" srcOrd="2" destOrd="0" presId="urn:microsoft.com/office/officeart/2018/2/layout/IconVerticalSolidList"/>
    <dgm:cxn modelId="{9B7F6558-67A1-42DB-8B7B-8B56CC456377}" type="presParOf" srcId="{0B81A418-CF16-48ED-9659-3F20E8DCA75D}" destId="{AEC67F38-5468-442A-B57F-DAA8685CAE90}" srcOrd="3" destOrd="0" presId="urn:microsoft.com/office/officeart/2018/2/layout/IconVerticalSolidList"/>
    <dgm:cxn modelId="{59DD461A-B8A7-4F8B-AD5F-FA1CB4066773}" type="presParOf" srcId="{F710105D-4725-4328-AE05-391FDC5F2AD6}" destId="{3F968C4C-F439-446D-B3E2-11F37F78F475}" srcOrd="3" destOrd="0" presId="urn:microsoft.com/office/officeart/2018/2/layout/IconVerticalSolidList"/>
    <dgm:cxn modelId="{4B64DA8C-C186-44AB-AF4C-D80231922556}" type="presParOf" srcId="{F710105D-4725-4328-AE05-391FDC5F2AD6}" destId="{1C07A964-5865-43AC-B179-45DCE23F0DB0}" srcOrd="4" destOrd="0" presId="urn:microsoft.com/office/officeart/2018/2/layout/IconVerticalSolidList"/>
    <dgm:cxn modelId="{B123D1E9-C536-4EF5-8EEC-1E149692962E}" type="presParOf" srcId="{1C07A964-5865-43AC-B179-45DCE23F0DB0}" destId="{72AEBE7A-C074-4C18-BD74-51F30EE3EB87}" srcOrd="0" destOrd="0" presId="urn:microsoft.com/office/officeart/2018/2/layout/IconVerticalSolidList"/>
    <dgm:cxn modelId="{82C69113-11B9-4790-ADC4-A0FA56A86974}" type="presParOf" srcId="{1C07A964-5865-43AC-B179-45DCE23F0DB0}" destId="{977BC904-E6C6-453A-A1CC-9351154D7DDD}" srcOrd="1" destOrd="0" presId="urn:microsoft.com/office/officeart/2018/2/layout/IconVerticalSolidList"/>
    <dgm:cxn modelId="{FFF67FE7-3EDF-447F-952D-CC50BA2B4384}" type="presParOf" srcId="{1C07A964-5865-43AC-B179-45DCE23F0DB0}" destId="{F1D47142-0545-4A27-AEB8-83D3B72F9947}" srcOrd="2" destOrd="0" presId="urn:microsoft.com/office/officeart/2018/2/layout/IconVerticalSolidList"/>
    <dgm:cxn modelId="{9D5968D9-2D82-4ED6-8C4F-6B0CA0B55380}" type="presParOf" srcId="{1C07A964-5865-43AC-B179-45DCE23F0DB0}" destId="{000340C2-9994-4BDB-B613-5AC54D7040F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D9AAED-98FF-48AC-B6AE-FC905E5EDC1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F80D560-1211-4D14-B98C-6415AE0E5E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 our system there is 5 Nodes:</a:t>
          </a:r>
        </a:p>
      </dgm:t>
    </dgm:pt>
    <dgm:pt modelId="{BABE0306-D7D0-4E67-9EB6-8FF7051CDC11}" type="parTrans" cxnId="{91A99C3D-1EB0-41C8-8A70-0044099A611C}">
      <dgm:prSet/>
      <dgm:spPr/>
      <dgm:t>
        <a:bodyPr/>
        <a:lstStyle/>
        <a:p>
          <a:endParaRPr lang="en-US"/>
        </a:p>
      </dgm:t>
    </dgm:pt>
    <dgm:pt modelId="{707C9AFC-744B-4AB0-A8C1-C5C98B1D3ED5}" type="sibTrans" cxnId="{91A99C3D-1EB0-41C8-8A70-0044099A611C}">
      <dgm:prSet/>
      <dgm:spPr/>
      <dgm:t>
        <a:bodyPr/>
        <a:lstStyle/>
        <a:p>
          <a:endParaRPr lang="en-US"/>
        </a:p>
      </dgm:t>
    </dgm:pt>
    <dgm:pt modelId="{EE51DFC1-532B-405A-A040-C1A3950A9D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Main Node (main) </a:t>
          </a:r>
        </a:p>
      </dgm:t>
    </dgm:pt>
    <dgm:pt modelId="{9691350C-1A11-4778-A602-EB8FE26A3275}" type="parTrans" cxnId="{19CD1B34-961D-42FF-A497-1CDD447E2433}">
      <dgm:prSet/>
      <dgm:spPr/>
      <dgm:t>
        <a:bodyPr/>
        <a:lstStyle/>
        <a:p>
          <a:endParaRPr lang="en-US"/>
        </a:p>
      </dgm:t>
    </dgm:pt>
    <dgm:pt modelId="{21C7C257-78A9-4F93-97AA-C2AA170BC61C}" type="sibTrans" cxnId="{19CD1B34-961D-42FF-A497-1CDD447E2433}">
      <dgm:prSet/>
      <dgm:spPr/>
      <dgm:t>
        <a:bodyPr/>
        <a:lstStyle/>
        <a:p>
          <a:endParaRPr lang="en-US"/>
        </a:p>
      </dgm:t>
    </dgm:pt>
    <dgm:pt modelId="{0D91DFC5-598B-46CE-8658-88A5706EF0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4 workers Nodes (worer1 ,worker2 and etc)</a:t>
          </a:r>
        </a:p>
      </dgm:t>
    </dgm:pt>
    <dgm:pt modelId="{3A9AD4E3-7103-4139-867D-BD6C79D51065}" type="parTrans" cxnId="{F15B0434-852F-40CC-A419-73F7EF42314D}">
      <dgm:prSet/>
      <dgm:spPr/>
      <dgm:t>
        <a:bodyPr/>
        <a:lstStyle/>
        <a:p>
          <a:endParaRPr lang="en-US"/>
        </a:p>
      </dgm:t>
    </dgm:pt>
    <dgm:pt modelId="{B313C7AC-9545-45AD-8F3D-C63F60788CEE}" type="sibTrans" cxnId="{F15B0434-852F-40CC-A419-73F7EF42314D}">
      <dgm:prSet/>
      <dgm:spPr/>
      <dgm:t>
        <a:bodyPr/>
        <a:lstStyle/>
        <a:p>
          <a:endParaRPr lang="en-US"/>
        </a:p>
      </dgm:t>
    </dgm:pt>
    <dgm:pt modelId="{3F6C67BB-8BEB-45AF-9EB0-8A8539CB7D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Every Node is supervised</a:t>
          </a:r>
        </a:p>
      </dgm:t>
    </dgm:pt>
    <dgm:pt modelId="{429508EC-71B1-4ED8-BB45-A2F7F649CA63}" type="parTrans" cxnId="{DD347EBD-B54B-4B9C-BB59-8C6F84B884EC}">
      <dgm:prSet/>
      <dgm:spPr/>
      <dgm:t>
        <a:bodyPr/>
        <a:lstStyle/>
        <a:p>
          <a:endParaRPr lang="en-US"/>
        </a:p>
      </dgm:t>
    </dgm:pt>
    <dgm:pt modelId="{166F36F4-4F15-42C2-82C2-9DE9F92FB3B6}" type="sibTrans" cxnId="{DD347EBD-B54B-4B9C-BB59-8C6F84B884EC}">
      <dgm:prSet/>
      <dgm:spPr/>
      <dgm:t>
        <a:bodyPr/>
        <a:lstStyle/>
        <a:p>
          <a:endParaRPr lang="en-US"/>
        </a:p>
      </dgm:t>
    </dgm:pt>
    <dgm:pt modelId="{80940073-21AB-4F34-84D2-57F8BBC4C753}" type="pres">
      <dgm:prSet presAssocID="{32D9AAED-98FF-48AC-B6AE-FC905E5EDC15}" presName="root" presStyleCnt="0">
        <dgm:presLayoutVars>
          <dgm:dir/>
          <dgm:resizeHandles val="exact"/>
        </dgm:presLayoutVars>
      </dgm:prSet>
      <dgm:spPr/>
    </dgm:pt>
    <dgm:pt modelId="{B742F657-9847-4CEC-AF34-5DB33B6A6541}" type="pres">
      <dgm:prSet presAssocID="{FF80D560-1211-4D14-B98C-6415AE0E5E78}" presName="compNode" presStyleCnt="0"/>
      <dgm:spPr/>
    </dgm:pt>
    <dgm:pt modelId="{659AA6D3-4E6C-437C-9CDF-65072B4C6373}" type="pres">
      <dgm:prSet presAssocID="{FF80D560-1211-4D14-B98C-6415AE0E5E78}" presName="bgRect" presStyleLbl="bgShp" presStyleIdx="0" presStyleCnt="2"/>
      <dgm:spPr/>
    </dgm:pt>
    <dgm:pt modelId="{C4827C36-08F6-4780-964D-E1C0E361110E}" type="pres">
      <dgm:prSet presAssocID="{FF80D560-1211-4D14-B98C-6415AE0E5E7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BC41CA96-0F21-4A83-A168-E4B9CC941F07}" type="pres">
      <dgm:prSet presAssocID="{FF80D560-1211-4D14-B98C-6415AE0E5E78}" presName="spaceRect" presStyleCnt="0"/>
      <dgm:spPr/>
    </dgm:pt>
    <dgm:pt modelId="{3F3C4275-E932-4C2B-8045-52ECCEAFF29E}" type="pres">
      <dgm:prSet presAssocID="{FF80D560-1211-4D14-B98C-6415AE0E5E78}" presName="parTx" presStyleLbl="revTx" presStyleIdx="0" presStyleCnt="3">
        <dgm:presLayoutVars>
          <dgm:chMax val="0"/>
          <dgm:chPref val="0"/>
        </dgm:presLayoutVars>
      </dgm:prSet>
      <dgm:spPr/>
    </dgm:pt>
    <dgm:pt modelId="{C07DFEFD-DBAD-47BE-81FE-39B274BFCE73}" type="pres">
      <dgm:prSet presAssocID="{FF80D560-1211-4D14-B98C-6415AE0E5E78}" presName="desTx" presStyleLbl="revTx" presStyleIdx="1" presStyleCnt="3">
        <dgm:presLayoutVars/>
      </dgm:prSet>
      <dgm:spPr/>
    </dgm:pt>
    <dgm:pt modelId="{7401382A-578B-48FB-AD07-DFBF1E2A7031}" type="pres">
      <dgm:prSet presAssocID="{707C9AFC-744B-4AB0-A8C1-C5C98B1D3ED5}" presName="sibTrans" presStyleCnt="0"/>
      <dgm:spPr/>
    </dgm:pt>
    <dgm:pt modelId="{E9EE5556-9A50-46AF-AC1C-A31D8C5FD848}" type="pres">
      <dgm:prSet presAssocID="{3F6C67BB-8BEB-45AF-9EB0-8A8539CB7DF5}" presName="compNode" presStyleCnt="0"/>
      <dgm:spPr/>
    </dgm:pt>
    <dgm:pt modelId="{D8CBA432-B59A-45AE-AA90-D2B1EA8C6BF9}" type="pres">
      <dgm:prSet presAssocID="{3F6C67BB-8BEB-45AF-9EB0-8A8539CB7DF5}" presName="bgRect" presStyleLbl="bgShp" presStyleIdx="1" presStyleCnt="2" custLinFactNeighborX="312" custLinFactNeighborY="627"/>
      <dgm:spPr/>
    </dgm:pt>
    <dgm:pt modelId="{CFEC7B99-EC21-4E77-A19D-AE040F97AFD7}" type="pres">
      <dgm:prSet presAssocID="{3F6C67BB-8BEB-45AF-9EB0-8A8539CB7DF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568DA33-8487-4A7B-A137-D23E25216160}" type="pres">
      <dgm:prSet presAssocID="{3F6C67BB-8BEB-45AF-9EB0-8A8539CB7DF5}" presName="spaceRect" presStyleCnt="0"/>
      <dgm:spPr/>
    </dgm:pt>
    <dgm:pt modelId="{B7C77084-3EED-4B0F-BA16-998CD8F87F9B}" type="pres">
      <dgm:prSet presAssocID="{3F6C67BB-8BEB-45AF-9EB0-8A8539CB7DF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15B0434-852F-40CC-A419-73F7EF42314D}" srcId="{FF80D560-1211-4D14-B98C-6415AE0E5E78}" destId="{0D91DFC5-598B-46CE-8658-88A5706EF06F}" srcOrd="1" destOrd="0" parTransId="{3A9AD4E3-7103-4139-867D-BD6C79D51065}" sibTransId="{B313C7AC-9545-45AD-8F3D-C63F60788CEE}"/>
    <dgm:cxn modelId="{19CD1B34-961D-42FF-A497-1CDD447E2433}" srcId="{FF80D560-1211-4D14-B98C-6415AE0E5E78}" destId="{EE51DFC1-532B-405A-A040-C1A3950A9DF6}" srcOrd="0" destOrd="0" parTransId="{9691350C-1A11-4778-A602-EB8FE26A3275}" sibTransId="{21C7C257-78A9-4F93-97AA-C2AA170BC61C}"/>
    <dgm:cxn modelId="{91A99C3D-1EB0-41C8-8A70-0044099A611C}" srcId="{32D9AAED-98FF-48AC-B6AE-FC905E5EDC15}" destId="{FF80D560-1211-4D14-B98C-6415AE0E5E78}" srcOrd="0" destOrd="0" parTransId="{BABE0306-D7D0-4E67-9EB6-8FF7051CDC11}" sibTransId="{707C9AFC-744B-4AB0-A8C1-C5C98B1D3ED5}"/>
    <dgm:cxn modelId="{CBF86046-C552-49B2-80CF-C30F78C4DD86}" type="presOf" srcId="{FF80D560-1211-4D14-B98C-6415AE0E5E78}" destId="{3F3C4275-E932-4C2B-8045-52ECCEAFF29E}" srcOrd="0" destOrd="0" presId="urn:microsoft.com/office/officeart/2018/2/layout/IconVerticalSolidList"/>
    <dgm:cxn modelId="{A8A90EA3-45E3-4975-9917-499AA338EFC7}" type="presOf" srcId="{3F6C67BB-8BEB-45AF-9EB0-8A8539CB7DF5}" destId="{B7C77084-3EED-4B0F-BA16-998CD8F87F9B}" srcOrd="0" destOrd="0" presId="urn:microsoft.com/office/officeart/2018/2/layout/IconVerticalSolidList"/>
    <dgm:cxn modelId="{DD347EBD-B54B-4B9C-BB59-8C6F84B884EC}" srcId="{32D9AAED-98FF-48AC-B6AE-FC905E5EDC15}" destId="{3F6C67BB-8BEB-45AF-9EB0-8A8539CB7DF5}" srcOrd="1" destOrd="0" parTransId="{429508EC-71B1-4ED8-BB45-A2F7F649CA63}" sibTransId="{166F36F4-4F15-42C2-82C2-9DE9F92FB3B6}"/>
    <dgm:cxn modelId="{A675B5BF-E2FB-4E4F-89CC-AFC584DFA7A9}" type="presOf" srcId="{0D91DFC5-598B-46CE-8658-88A5706EF06F}" destId="{C07DFEFD-DBAD-47BE-81FE-39B274BFCE73}" srcOrd="0" destOrd="1" presId="urn:microsoft.com/office/officeart/2018/2/layout/IconVerticalSolidList"/>
    <dgm:cxn modelId="{B128ADCB-A8AF-4A4D-9F7B-3C650BE76DB3}" type="presOf" srcId="{32D9AAED-98FF-48AC-B6AE-FC905E5EDC15}" destId="{80940073-21AB-4F34-84D2-57F8BBC4C753}" srcOrd="0" destOrd="0" presId="urn:microsoft.com/office/officeart/2018/2/layout/IconVerticalSolidList"/>
    <dgm:cxn modelId="{2BF8E5E7-B09E-46E4-900C-6514127B9B72}" type="presOf" srcId="{EE51DFC1-532B-405A-A040-C1A3950A9DF6}" destId="{C07DFEFD-DBAD-47BE-81FE-39B274BFCE73}" srcOrd="0" destOrd="0" presId="urn:microsoft.com/office/officeart/2018/2/layout/IconVerticalSolidList"/>
    <dgm:cxn modelId="{CB98562E-5878-442C-966D-57545AFCD437}" type="presParOf" srcId="{80940073-21AB-4F34-84D2-57F8BBC4C753}" destId="{B742F657-9847-4CEC-AF34-5DB33B6A6541}" srcOrd="0" destOrd="0" presId="urn:microsoft.com/office/officeart/2018/2/layout/IconVerticalSolidList"/>
    <dgm:cxn modelId="{4CCD53CA-1689-440D-B022-88042F554C8D}" type="presParOf" srcId="{B742F657-9847-4CEC-AF34-5DB33B6A6541}" destId="{659AA6D3-4E6C-437C-9CDF-65072B4C6373}" srcOrd="0" destOrd="0" presId="urn:microsoft.com/office/officeart/2018/2/layout/IconVerticalSolidList"/>
    <dgm:cxn modelId="{2A80844B-87A3-4849-BF56-156CD6E0C495}" type="presParOf" srcId="{B742F657-9847-4CEC-AF34-5DB33B6A6541}" destId="{C4827C36-08F6-4780-964D-E1C0E361110E}" srcOrd="1" destOrd="0" presId="urn:microsoft.com/office/officeart/2018/2/layout/IconVerticalSolidList"/>
    <dgm:cxn modelId="{75CD81AE-972F-4C25-B993-168F3D5FD316}" type="presParOf" srcId="{B742F657-9847-4CEC-AF34-5DB33B6A6541}" destId="{BC41CA96-0F21-4A83-A168-E4B9CC941F07}" srcOrd="2" destOrd="0" presId="urn:microsoft.com/office/officeart/2018/2/layout/IconVerticalSolidList"/>
    <dgm:cxn modelId="{6196D647-64D9-4D40-8178-5F7B97A1F1A4}" type="presParOf" srcId="{B742F657-9847-4CEC-AF34-5DB33B6A6541}" destId="{3F3C4275-E932-4C2B-8045-52ECCEAFF29E}" srcOrd="3" destOrd="0" presId="urn:microsoft.com/office/officeart/2018/2/layout/IconVerticalSolidList"/>
    <dgm:cxn modelId="{268FF80C-E7B3-49F6-8C1E-868162960D37}" type="presParOf" srcId="{B742F657-9847-4CEC-AF34-5DB33B6A6541}" destId="{C07DFEFD-DBAD-47BE-81FE-39B274BFCE73}" srcOrd="4" destOrd="0" presId="urn:microsoft.com/office/officeart/2018/2/layout/IconVerticalSolidList"/>
    <dgm:cxn modelId="{DEEF8B40-30FC-492F-A43D-BB887B08C167}" type="presParOf" srcId="{80940073-21AB-4F34-84D2-57F8BBC4C753}" destId="{7401382A-578B-48FB-AD07-DFBF1E2A7031}" srcOrd="1" destOrd="0" presId="urn:microsoft.com/office/officeart/2018/2/layout/IconVerticalSolidList"/>
    <dgm:cxn modelId="{DF8E76B1-C128-4047-8B44-1C8593D03CB2}" type="presParOf" srcId="{80940073-21AB-4F34-84D2-57F8BBC4C753}" destId="{E9EE5556-9A50-46AF-AC1C-A31D8C5FD848}" srcOrd="2" destOrd="0" presId="urn:microsoft.com/office/officeart/2018/2/layout/IconVerticalSolidList"/>
    <dgm:cxn modelId="{FCCC4477-CBEE-43A1-8918-0C220460C4D8}" type="presParOf" srcId="{E9EE5556-9A50-46AF-AC1C-A31D8C5FD848}" destId="{D8CBA432-B59A-45AE-AA90-D2B1EA8C6BF9}" srcOrd="0" destOrd="0" presId="urn:microsoft.com/office/officeart/2018/2/layout/IconVerticalSolidList"/>
    <dgm:cxn modelId="{B9DCE966-9472-4F95-BC9F-3CDBA60785CF}" type="presParOf" srcId="{E9EE5556-9A50-46AF-AC1C-A31D8C5FD848}" destId="{CFEC7B99-EC21-4E77-A19D-AE040F97AFD7}" srcOrd="1" destOrd="0" presId="urn:microsoft.com/office/officeart/2018/2/layout/IconVerticalSolidList"/>
    <dgm:cxn modelId="{2EDECDA0-12C6-4AD0-989A-F58B8560CF88}" type="presParOf" srcId="{E9EE5556-9A50-46AF-AC1C-A31D8C5FD848}" destId="{0568DA33-8487-4A7B-A137-D23E25216160}" srcOrd="2" destOrd="0" presId="urn:microsoft.com/office/officeart/2018/2/layout/IconVerticalSolidList"/>
    <dgm:cxn modelId="{E338994F-2B1D-483D-990E-9D1A99E3F53A}" type="presParOf" srcId="{E9EE5556-9A50-46AF-AC1C-A31D8C5FD848}" destId="{B7C77084-3EED-4B0F-BA16-998CD8F87F9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162DCC-D287-4F5D-928C-0E2F11E3A45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F31110E-8DA3-4CDD-BC61-D8CF5BBDDE16}">
      <dgm:prSet/>
      <dgm:spPr/>
      <dgm:t>
        <a:bodyPr/>
        <a:lstStyle/>
        <a:p>
          <a:r>
            <a:rPr lang="en-US" b="1"/>
            <a:t>Balloon</a:t>
          </a:r>
          <a:endParaRPr lang="en-US"/>
        </a:p>
      </dgm:t>
    </dgm:pt>
    <dgm:pt modelId="{11A4C8CA-C949-4D07-B628-6B503E08D51A}" type="parTrans" cxnId="{794B8E8B-8EBA-4298-8250-13D9BCEF21EB}">
      <dgm:prSet/>
      <dgm:spPr/>
      <dgm:t>
        <a:bodyPr/>
        <a:lstStyle/>
        <a:p>
          <a:endParaRPr lang="en-US"/>
        </a:p>
      </dgm:t>
    </dgm:pt>
    <dgm:pt modelId="{8DF2EC54-7BC1-4837-ACDD-DBA3E4B9C497}" type="sibTrans" cxnId="{794B8E8B-8EBA-4298-8250-13D9BCEF21EB}">
      <dgm:prSet/>
      <dgm:spPr/>
      <dgm:t>
        <a:bodyPr/>
        <a:lstStyle/>
        <a:p>
          <a:endParaRPr lang="en-US"/>
        </a:p>
      </dgm:t>
    </dgm:pt>
    <dgm:pt modelId="{18E7B522-89AC-4704-A784-9C3F05A5209C}">
      <dgm:prSet/>
      <dgm:spPr/>
      <dgm:t>
        <a:bodyPr/>
        <a:lstStyle/>
        <a:p>
          <a:r>
            <a:rPr lang="en-US" b="1"/>
            <a:t>Monkey</a:t>
          </a:r>
          <a:endParaRPr lang="en-US"/>
        </a:p>
      </dgm:t>
    </dgm:pt>
    <dgm:pt modelId="{A741D152-877C-45C5-A655-9D1216C5C6B4}" type="parTrans" cxnId="{94D72339-26C1-4D81-AD3F-B9BF9257068C}">
      <dgm:prSet/>
      <dgm:spPr/>
      <dgm:t>
        <a:bodyPr/>
        <a:lstStyle/>
        <a:p>
          <a:endParaRPr lang="en-US"/>
        </a:p>
      </dgm:t>
    </dgm:pt>
    <dgm:pt modelId="{0D9095D8-EB74-4559-9E28-F59544820D4C}" type="sibTrans" cxnId="{94D72339-26C1-4D81-AD3F-B9BF9257068C}">
      <dgm:prSet/>
      <dgm:spPr/>
      <dgm:t>
        <a:bodyPr/>
        <a:lstStyle/>
        <a:p>
          <a:endParaRPr lang="en-US"/>
        </a:p>
      </dgm:t>
    </dgm:pt>
    <dgm:pt modelId="{AEC814D2-E295-4A3A-B60F-40984558B887}">
      <dgm:prSet/>
      <dgm:spPr/>
      <dgm:t>
        <a:bodyPr/>
        <a:lstStyle/>
        <a:p>
          <a:r>
            <a:rPr lang="en-US" b="1"/>
            <a:t>Arrow</a:t>
          </a:r>
          <a:endParaRPr lang="en-US"/>
        </a:p>
      </dgm:t>
    </dgm:pt>
    <dgm:pt modelId="{001231A1-FF52-450D-B394-BDA4B1FDFBFF}" type="parTrans" cxnId="{B29FF7E0-AAA4-4A09-A2BF-9E45E9212604}">
      <dgm:prSet/>
      <dgm:spPr/>
      <dgm:t>
        <a:bodyPr/>
        <a:lstStyle/>
        <a:p>
          <a:endParaRPr lang="en-US"/>
        </a:p>
      </dgm:t>
    </dgm:pt>
    <dgm:pt modelId="{90991EEA-E5CF-432B-9566-6E153F4BA80C}" type="sibTrans" cxnId="{B29FF7E0-AAA4-4A09-A2BF-9E45E9212604}">
      <dgm:prSet/>
      <dgm:spPr/>
      <dgm:t>
        <a:bodyPr/>
        <a:lstStyle/>
        <a:p>
          <a:endParaRPr lang="en-US"/>
        </a:p>
      </dgm:t>
    </dgm:pt>
    <dgm:pt modelId="{F710105D-4725-4328-AE05-391FDC5F2AD6}" type="pres">
      <dgm:prSet presAssocID="{CE162DCC-D287-4F5D-928C-0E2F11E3A45C}" presName="root" presStyleCnt="0">
        <dgm:presLayoutVars>
          <dgm:dir/>
          <dgm:resizeHandles val="exact"/>
        </dgm:presLayoutVars>
      </dgm:prSet>
      <dgm:spPr/>
    </dgm:pt>
    <dgm:pt modelId="{C374CE32-D62E-4611-AD8E-61BAF858003E}" type="pres">
      <dgm:prSet presAssocID="{4F31110E-8DA3-4CDD-BC61-D8CF5BBDDE16}" presName="compNode" presStyleCnt="0"/>
      <dgm:spPr/>
    </dgm:pt>
    <dgm:pt modelId="{DD32C930-270D-438A-BC19-2F8254A5BB34}" type="pres">
      <dgm:prSet presAssocID="{4F31110E-8DA3-4CDD-BC61-D8CF5BBDDE16}" presName="bgRect" presStyleLbl="bgShp" presStyleIdx="0" presStyleCnt="3" custLinFactNeighborX="-7232" custLinFactNeighborY="-43"/>
      <dgm:spPr/>
    </dgm:pt>
    <dgm:pt modelId="{70EB49FD-6D5C-4128-B3AE-61605BDBA407}" type="pres">
      <dgm:prSet presAssocID="{4F31110E-8DA3-4CDD-BC61-D8CF5BBDDE1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loons"/>
        </a:ext>
      </dgm:extLst>
    </dgm:pt>
    <dgm:pt modelId="{A00A19BE-DE6F-40CA-B874-2AAFC4840A79}" type="pres">
      <dgm:prSet presAssocID="{4F31110E-8DA3-4CDD-BC61-D8CF5BBDDE16}" presName="spaceRect" presStyleCnt="0"/>
      <dgm:spPr/>
    </dgm:pt>
    <dgm:pt modelId="{3428AA97-7D36-4A6F-9100-A5BAB4A07564}" type="pres">
      <dgm:prSet presAssocID="{4F31110E-8DA3-4CDD-BC61-D8CF5BBDDE16}" presName="parTx" presStyleLbl="revTx" presStyleIdx="0" presStyleCnt="3">
        <dgm:presLayoutVars>
          <dgm:chMax val="0"/>
          <dgm:chPref val="0"/>
        </dgm:presLayoutVars>
      </dgm:prSet>
      <dgm:spPr/>
    </dgm:pt>
    <dgm:pt modelId="{8CBE73DF-B7AD-4B7C-A42E-7D6ACF52B007}" type="pres">
      <dgm:prSet presAssocID="{8DF2EC54-7BC1-4837-ACDD-DBA3E4B9C497}" presName="sibTrans" presStyleCnt="0"/>
      <dgm:spPr/>
    </dgm:pt>
    <dgm:pt modelId="{0B81A418-CF16-48ED-9659-3F20E8DCA75D}" type="pres">
      <dgm:prSet presAssocID="{18E7B522-89AC-4704-A784-9C3F05A5209C}" presName="compNode" presStyleCnt="0"/>
      <dgm:spPr/>
    </dgm:pt>
    <dgm:pt modelId="{D3F799AF-FC31-44A0-A9D1-B3E020CAC8E6}" type="pres">
      <dgm:prSet presAssocID="{18E7B522-89AC-4704-A784-9C3F05A5209C}" presName="bgRect" presStyleLbl="bgShp" presStyleIdx="1" presStyleCnt="3"/>
      <dgm:spPr/>
    </dgm:pt>
    <dgm:pt modelId="{08208F3F-3141-4A26-9FFC-2256CD503380}" type="pres">
      <dgm:prSet presAssocID="{18E7B522-89AC-4704-A784-9C3F05A5209C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91D70829-C0CD-45FB-B41D-1989689F6992}" type="pres">
      <dgm:prSet presAssocID="{18E7B522-89AC-4704-A784-9C3F05A5209C}" presName="spaceRect" presStyleCnt="0"/>
      <dgm:spPr/>
    </dgm:pt>
    <dgm:pt modelId="{AEC67F38-5468-442A-B57F-DAA8685CAE90}" type="pres">
      <dgm:prSet presAssocID="{18E7B522-89AC-4704-A784-9C3F05A5209C}" presName="parTx" presStyleLbl="revTx" presStyleIdx="1" presStyleCnt="3">
        <dgm:presLayoutVars>
          <dgm:chMax val="0"/>
          <dgm:chPref val="0"/>
        </dgm:presLayoutVars>
      </dgm:prSet>
      <dgm:spPr/>
    </dgm:pt>
    <dgm:pt modelId="{3F968C4C-F439-446D-B3E2-11F37F78F475}" type="pres">
      <dgm:prSet presAssocID="{0D9095D8-EB74-4559-9E28-F59544820D4C}" presName="sibTrans" presStyleCnt="0"/>
      <dgm:spPr/>
    </dgm:pt>
    <dgm:pt modelId="{1C07A964-5865-43AC-B179-45DCE23F0DB0}" type="pres">
      <dgm:prSet presAssocID="{AEC814D2-E295-4A3A-B60F-40984558B887}" presName="compNode" presStyleCnt="0"/>
      <dgm:spPr/>
    </dgm:pt>
    <dgm:pt modelId="{72AEBE7A-C074-4C18-BD74-51F30EE3EB87}" type="pres">
      <dgm:prSet presAssocID="{AEC814D2-E295-4A3A-B60F-40984558B887}" presName="bgRect" presStyleLbl="bgShp" presStyleIdx="2" presStyleCnt="3"/>
      <dgm:spPr/>
    </dgm:pt>
    <dgm:pt modelId="{977BC904-E6C6-453A-A1CC-9351154D7DDD}" type="pres">
      <dgm:prSet presAssocID="{AEC814D2-E295-4A3A-B60F-40984558B88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 with solid fill"/>
        </a:ext>
      </dgm:extLst>
    </dgm:pt>
    <dgm:pt modelId="{F1D47142-0545-4A27-AEB8-83D3B72F9947}" type="pres">
      <dgm:prSet presAssocID="{AEC814D2-E295-4A3A-B60F-40984558B887}" presName="spaceRect" presStyleCnt="0"/>
      <dgm:spPr/>
    </dgm:pt>
    <dgm:pt modelId="{000340C2-9994-4BDB-B613-5AC54D7040F8}" type="pres">
      <dgm:prSet presAssocID="{AEC814D2-E295-4A3A-B60F-40984558B88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CAE7E38-3646-4C21-A25D-BB330D02B731}" type="presOf" srcId="{18E7B522-89AC-4704-A784-9C3F05A5209C}" destId="{AEC67F38-5468-442A-B57F-DAA8685CAE90}" srcOrd="0" destOrd="0" presId="urn:microsoft.com/office/officeart/2018/2/layout/IconVerticalSolidList"/>
    <dgm:cxn modelId="{94D72339-26C1-4D81-AD3F-B9BF9257068C}" srcId="{CE162DCC-D287-4F5D-928C-0E2F11E3A45C}" destId="{18E7B522-89AC-4704-A784-9C3F05A5209C}" srcOrd="1" destOrd="0" parTransId="{A741D152-877C-45C5-A655-9D1216C5C6B4}" sibTransId="{0D9095D8-EB74-4559-9E28-F59544820D4C}"/>
    <dgm:cxn modelId="{1EA69668-C38E-4FCC-B564-B5A9C0901021}" type="presOf" srcId="{AEC814D2-E295-4A3A-B60F-40984558B887}" destId="{000340C2-9994-4BDB-B613-5AC54D7040F8}" srcOrd="0" destOrd="0" presId="urn:microsoft.com/office/officeart/2018/2/layout/IconVerticalSolidList"/>
    <dgm:cxn modelId="{794B8E8B-8EBA-4298-8250-13D9BCEF21EB}" srcId="{CE162DCC-D287-4F5D-928C-0E2F11E3A45C}" destId="{4F31110E-8DA3-4CDD-BC61-D8CF5BBDDE16}" srcOrd="0" destOrd="0" parTransId="{11A4C8CA-C949-4D07-B628-6B503E08D51A}" sibTransId="{8DF2EC54-7BC1-4837-ACDD-DBA3E4B9C497}"/>
    <dgm:cxn modelId="{B29FF7E0-AAA4-4A09-A2BF-9E45E9212604}" srcId="{CE162DCC-D287-4F5D-928C-0E2F11E3A45C}" destId="{AEC814D2-E295-4A3A-B60F-40984558B887}" srcOrd="2" destOrd="0" parTransId="{001231A1-FF52-450D-B394-BDA4B1FDFBFF}" sibTransId="{90991EEA-E5CF-432B-9566-6E153F4BA80C}"/>
    <dgm:cxn modelId="{D0B246F6-95E2-467C-95F7-750F8B2F6A16}" type="presOf" srcId="{4F31110E-8DA3-4CDD-BC61-D8CF5BBDDE16}" destId="{3428AA97-7D36-4A6F-9100-A5BAB4A07564}" srcOrd="0" destOrd="0" presId="urn:microsoft.com/office/officeart/2018/2/layout/IconVerticalSolidList"/>
    <dgm:cxn modelId="{08AFD6FD-5B51-473F-9D34-9F80064359A6}" type="presOf" srcId="{CE162DCC-D287-4F5D-928C-0E2F11E3A45C}" destId="{F710105D-4725-4328-AE05-391FDC5F2AD6}" srcOrd="0" destOrd="0" presId="urn:microsoft.com/office/officeart/2018/2/layout/IconVerticalSolidList"/>
    <dgm:cxn modelId="{466EE0F8-50C9-471C-9386-8AA0ABB5C8C2}" type="presParOf" srcId="{F710105D-4725-4328-AE05-391FDC5F2AD6}" destId="{C374CE32-D62E-4611-AD8E-61BAF858003E}" srcOrd="0" destOrd="0" presId="urn:microsoft.com/office/officeart/2018/2/layout/IconVerticalSolidList"/>
    <dgm:cxn modelId="{6492EACA-8160-45CD-A7CF-2FD0380C3F2F}" type="presParOf" srcId="{C374CE32-D62E-4611-AD8E-61BAF858003E}" destId="{DD32C930-270D-438A-BC19-2F8254A5BB34}" srcOrd="0" destOrd="0" presId="urn:microsoft.com/office/officeart/2018/2/layout/IconVerticalSolidList"/>
    <dgm:cxn modelId="{4C6BB686-D993-4850-BA27-7A67221ED515}" type="presParOf" srcId="{C374CE32-D62E-4611-AD8E-61BAF858003E}" destId="{70EB49FD-6D5C-4128-B3AE-61605BDBA407}" srcOrd="1" destOrd="0" presId="urn:microsoft.com/office/officeart/2018/2/layout/IconVerticalSolidList"/>
    <dgm:cxn modelId="{5C319AC9-9855-4EC4-8DBB-88476093B890}" type="presParOf" srcId="{C374CE32-D62E-4611-AD8E-61BAF858003E}" destId="{A00A19BE-DE6F-40CA-B874-2AAFC4840A79}" srcOrd="2" destOrd="0" presId="urn:microsoft.com/office/officeart/2018/2/layout/IconVerticalSolidList"/>
    <dgm:cxn modelId="{3E2EDBC6-396A-4902-9370-F7249D6CEB40}" type="presParOf" srcId="{C374CE32-D62E-4611-AD8E-61BAF858003E}" destId="{3428AA97-7D36-4A6F-9100-A5BAB4A07564}" srcOrd="3" destOrd="0" presId="urn:microsoft.com/office/officeart/2018/2/layout/IconVerticalSolidList"/>
    <dgm:cxn modelId="{52C061EE-24AC-4C94-AB33-1A0BC92AAD2D}" type="presParOf" srcId="{F710105D-4725-4328-AE05-391FDC5F2AD6}" destId="{8CBE73DF-B7AD-4B7C-A42E-7D6ACF52B007}" srcOrd="1" destOrd="0" presId="urn:microsoft.com/office/officeart/2018/2/layout/IconVerticalSolidList"/>
    <dgm:cxn modelId="{5B051E5B-8746-4FEC-A717-F6CAFFF061B9}" type="presParOf" srcId="{F710105D-4725-4328-AE05-391FDC5F2AD6}" destId="{0B81A418-CF16-48ED-9659-3F20E8DCA75D}" srcOrd="2" destOrd="0" presId="urn:microsoft.com/office/officeart/2018/2/layout/IconVerticalSolidList"/>
    <dgm:cxn modelId="{D02A4B41-7EAC-4D05-99D3-15DBD7706A90}" type="presParOf" srcId="{0B81A418-CF16-48ED-9659-3F20E8DCA75D}" destId="{D3F799AF-FC31-44A0-A9D1-B3E020CAC8E6}" srcOrd="0" destOrd="0" presId="urn:microsoft.com/office/officeart/2018/2/layout/IconVerticalSolidList"/>
    <dgm:cxn modelId="{8FD1E21E-776A-4E4C-81DF-F5EBB09CF43C}" type="presParOf" srcId="{0B81A418-CF16-48ED-9659-3F20E8DCA75D}" destId="{08208F3F-3141-4A26-9FFC-2256CD503380}" srcOrd="1" destOrd="0" presId="urn:microsoft.com/office/officeart/2018/2/layout/IconVerticalSolidList"/>
    <dgm:cxn modelId="{1CEAE393-44FB-4CD6-AFAF-801C4CF66232}" type="presParOf" srcId="{0B81A418-CF16-48ED-9659-3F20E8DCA75D}" destId="{91D70829-C0CD-45FB-B41D-1989689F6992}" srcOrd="2" destOrd="0" presId="urn:microsoft.com/office/officeart/2018/2/layout/IconVerticalSolidList"/>
    <dgm:cxn modelId="{9B7F6558-67A1-42DB-8B7B-8B56CC456377}" type="presParOf" srcId="{0B81A418-CF16-48ED-9659-3F20E8DCA75D}" destId="{AEC67F38-5468-442A-B57F-DAA8685CAE90}" srcOrd="3" destOrd="0" presId="urn:microsoft.com/office/officeart/2018/2/layout/IconVerticalSolidList"/>
    <dgm:cxn modelId="{59DD461A-B8A7-4F8B-AD5F-FA1CB4066773}" type="presParOf" srcId="{F710105D-4725-4328-AE05-391FDC5F2AD6}" destId="{3F968C4C-F439-446D-B3E2-11F37F78F475}" srcOrd="3" destOrd="0" presId="urn:microsoft.com/office/officeart/2018/2/layout/IconVerticalSolidList"/>
    <dgm:cxn modelId="{4B64DA8C-C186-44AB-AF4C-D80231922556}" type="presParOf" srcId="{F710105D-4725-4328-AE05-391FDC5F2AD6}" destId="{1C07A964-5865-43AC-B179-45DCE23F0DB0}" srcOrd="4" destOrd="0" presId="urn:microsoft.com/office/officeart/2018/2/layout/IconVerticalSolidList"/>
    <dgm:cxn modelId="{B123D1E9-C536-4EF5-8EEC-1E149692962E}" type="presParOf" srcId="{1C07A964-5865-43AC-B179-45DCE23F0DB0}" destId="{72AEBE7A-C074-4C18-BD74-51F30EE3EB87}" srcOrd="0" destOrd="0" presId="urn:microsoft.com/office/officeart/2018/2/layout/IconVerticalSolidList"/>
    <dgm:cxn modelId="{82C69113-11B9-4790-ADC4-A0FA56A86974}" type="presParOf" srcId="{1C07A964-5865-43AC-B179-45DCE23F0DB0}" destId="{977BC904-E6C6-453A-A1CC-9351154D7DDD}" srcOrd="1" destOrd="0" presId="urn:microsoft.com/office/officeart/2018/2/layout/IconVerticalSolidList"/>
    <dgm:cxn modelId="{FFF67FE7-3EDF-447F-952D-CC50BA2B4384}" type="presParOf" srcId="{1C07A964-5865-43AC-B179-45DCE23F0DB0}" destId="{F1D47142-0545-4A27-AEB8-83D3B72F9947}" srcOrd="2" destOrd="0" presId="urn:microsoft.com/office/officeart/2018/2/layout/IconVerticalSolidList"/>
    <dgm:cxn modelId="{9D5968D9-2D82-4ED6-8C4F-6B0CA0B55380}" type="presParOf" srcId="{1C07A964-5865-43AC-B179-45DCE23F0DB0}" destId="{000340C2-9994-4BDB-B613-5AC54D7040F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32C930-270D-438A-BC19-2F8254A5BB34}">
      <dsp:nvSpPr>
        <dsp:cNvPr id="0" name=""/>
        <dsp:cNvSpPr/>
      </dsp:nvSpPr>
      <dsp:spPr>
        <a:xfrm>
          <a:off x="0" y="706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EB49FD-6D5C-4128-B3AE-61605BDBA407}">
      <dsp:nvSpPr>
        <dsp:cNvPr id="0" name=""/>
        <dsp:cNvSpPr/>
      </dsp:nvSpPr>
      <dsp:spPr>
        <a:xfrm>
          <a:off x="500008" y="372613"/>
          <a:ext cx="909106" cy="9091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28AA97-7D36-4A6F-9100-A5BAB4A07564}">
      <dsp:nvSpPr>
        <dsp:cNvPr id="0" name=""/>
        <dsp:cNvSpPr/>
      </dsp:nvSpPr>
      <dsp:spPr>
        <a:xfrm>
          <a:off x="1909124" y="706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Project Goal:</a:t>
          </a:r>
          <a:r>
            <a:rPr lang="en-US" sz="2400" kern="1200" dirty="0"/>
            <a:t> Real-time distributed BTD game</a:t>
          </a:r>
        </a:p>
      </dsp:txBody>
      <dsp:txXfrm>
        <a:off x="1909124" y="706"/>
        <a:ext cx="5040315" cy="1652921"/>
      </dsp:txXfrm>
    </dsp:sp>
    <dsp:sp modelId="{D3F799AF-FC31-44A0-A9D1-B3E020CAC8E6}">
      <dsp:nvSpPr>
        <dsp:cNvPr id="0" name=""/>
        <dsp:cNvSpPr/>
      </dsp:nvSpPr>
      <dsp:spPr>
        <a:xfrm>
          <a:off x="0" y="2066858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208F3F-3141-4A26-9FFC-2256CD503380}">
      <dsp:nvSpPr>
        <dsp:cNvPr id="0" name=""/>
        <dsp:cNvSpPr/>
      </dsp:nvSpPr>
      <dsp:spPr>
        <a:xfrm>
          <a:off x="500008" y="2438765"/>
          <a:ext cx="909106" cy="9091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C67F38-5468-442A-B57F-DAA8685CAE90}">
      <dsp:nvSpPr>
        <dsp:cNvPr id="0" name=""/>
        <dsp:cNvSpPr/>
      </dsp:nvSpPr>
      <dsp:spPr>
        <a:xfrm>
          <a:off x="1909124" y="2066858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Implementation:</a:t>
          </a:r>
          <a:r>
            <a:rPr lang="en-US" sz="2400" kern="1200" dirty="0"/>
            <a:t> Built with Erlang, OTP and </a:t>
          </a:r>
          <a:r>
            <a:rPr lang="en-US" sz="2400" kern="1200" dirty="0" err="1"/>
            <a:t>Mnesia</a:t>
          </a:r>
          <a:endParaRPr lang="en-US" sz="2400" kern="1200" dirty="0"/>
        </a:p>
      </dsp:txBody>
      <dsp:txXfrm>
        <a:off x="1909124" y="2066858"/>
        <a:ext cx="5040315" cy="1652921"/>
      </dsp:txXfrm>
    </dsp:sp>
    <dsp:sp modelId="{72AEBE7A-C074-4C18-BD74-51F30EE3EB87}">
      <dsp:nvSpPr>
        <dsp:cNvPr id="0" name=""/>
        <dsp:cNvSpPr/>
      </dsp:nvSpPr>
      <dsp:spPr>
        <a:xfrm>
          <a:off x="0" y="4133010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7BC904-E6C6-453A-A1CC-9351154D7DDD}">
      <dsp:nvSpPr>
        <dsp:cNvPr id="0" name=""/>
        <dsp:cNvSpPr/>
      </dsp:nvSpPr>
      <dsp:spPr>
        <a:xfrm>
          <a:off x="500008" y="4504917"/>
          <a:ext cx="909106" cy="9091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0340C2-9994-4BDB-B613-5AC54D7040F8}">
      <dsp:nvSpPr>
        <dsp:cNvPr id="0" name=""/>
        <dsp:cNvSpPr/>
      </dsp:nvSpPr>
      <dsp:spPr>
        <a:xfrm>
          <a:off x="1909124" y="4133010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Core Concepts Demonstrated:</a:t>
          </a:r>
          <a:r>
            <a:rPr lang="en-US" sz="2400" kern="1200" dirty="0"/>
            <a:t> Concurrent, </a:t>
          </a:r>
          <a:r>
            <a:rPr lang="en-US" sz="2400" kern="1200" dirty="0" err="1"/>
            <a:t>Distrubuted</a:t>
          </a:r>
          <a:r>
            <a:rPr lang="en-US" sz="2400" kern="1200" dirty="0"/>
            <a:t>, Share Data base, FSM and supervision</a:t>
          </a:r>
        </a:p>
      </dsp:txBody>
      <dsp:txXfrm>
        <a:off x="1909124" y="4133010"/>
        <a:ext cx="5040315" cy="16529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9AA6D3-4E6C-437C-9CDF-65072B4C6373}">
      <dsp:nvSpPr>
        <dsp:cNvPr id="0" name=""/>
        <dsp:cNvSpPr/>
      </dsp:nvSpPr>
      <dsp:spPr>
        <a:xfrm>
          <a:off x="0" y="940328"/>
          <a:ext cx="6949440" cy="17359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27C36-08F6-4780-964D-E1C0E361110E}">
      <dsp:nvSpPr>
        <dsp:cNvPr id="0" name=""/>
        <dsp:cNvSpPr/>
      </dsp:nvSpPr>
      <dsp:spPr>
        <a:xfrm>
          <a:off x="525137" y="1330926"/>
          <a:ext cx="954795" cy="9547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3C4275-E932-4C2B-8045-52ECCEAFF29E}">
      <dsp:nvSpPr>
        <dsp:cNvPr id="0" name=""/>
        <dsp:cNvSpPr/>
      </dsp:nvSpPr>
      <dsp:spPr>
        <a:xfrm>
          <a:off x="2005070" y="940328"/>
          <a:ext cx="3127248" cy="1735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726" tIns="183726" rIns="183726" bIns="18372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 our system there is 5 Nodes:</a:t>
          </a:r>
        </a:p>
      </dsp:txBody>
      <dsp:txXfrm>
        <a:off x="2005070" y="940328"/>
        <a:ext cx="3127248" cy="1735991"/>
      </dsp:txXfrm>
    </dsp:sp>
    <dsp:sp modelId="{C07DFEFD-DBAD-47BE-81FE-39B274BFCE73}">
      <dsp:nvSpPr>
        <dsp:cNvPr id="0" name=""/>
        <dsp:cNvSpPr/>
      </dsp:nvSpPr>
      <dsp:spPr>
        <a:xfrm>
          <a:off x="5132318" y="940328"/>
          <a:ext cx="1817121" cy="1735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726" tIns="183726" rIns="183726" bIns="18372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Main Node (main) 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4 workers Nodes (worer1 ,worker2 and etc)</a:t>
          </a:r>
        </a:p>
      </dsp:txBody>
      <dsp:txXfrm>
        <a:off x="5132318" y="940328"/>
        <a:ext cx="1817121" cy="1735991"/>
      </dsp:txXfrm>
    </dsp:sp>
    <dsp:sp modelId="{D8CBA432-B59A-45AE-AA90-D2B1EA8C6BF9}">
      <dsp:nvSpPr>
        <dsp:cNvPr id="0" name=""/>
        <dsp:cNvSpPr/>
      </dsp:nvSpPr>
      <dsp:spPr>
        <a:xfrm>
          <a:off x="0" y="3121202"/>
          <a:ext cx="6949440" cy="17359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EC7B99-EC21-4E77-A19D-AE040F97AFD7}">
      <dsp:nvSpPr>
        <dsp:cNvPr id="0" name=""/>
        <dsp:cNvSpPr/>
      </dsp:nvSpPr>
      <dsp:spPr>
        <a:xfrm>
          <a:off x="525137" y="3500915"/>
          <a:ext cx="954795" cy="9547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C77084-3EED-4B0F-BA16-998CD8F87F9B}">
      <dsp:nvSpPr>
        <dsp:cNvPr id="0" name=""/>
        <dsp:cNvSpPr/>
      </dsp:nvSpPr>
      <dsp:spPr>
        <a:xfrm>
          <a:off x="2005070" y="3110317"/>
          <a:ext cx="4944369" cy="1735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726" tIns="183726" rIns="183726" bIns="18372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Every Node is supervised</a:t>
          </a:r>
        </a:p>
      </dsp:txBody>
      <dsp:txXfrm>
        <a:off x="2005070" y="3110317"/>
        <a:ext cx="4944369" cy="17359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32C930-270D-438A-BC19-2F8254A5BB34}">
      <dsp:nvSpPr>
        <dsp:cNvPr id="0" name=""/>
        <dsp:cNvSpPr/>
      </dsp:nvSpPr>
      <dsp:spPr>
        <a:xfrm>
          <a:off x="0" y="0"/>
          <a:ext cx="7536203" cy="136218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EB49FD-6D5C-4128-B3AE-61605BDBA407}">
      <dsp:nvSpPr>
        <dsp:cNvPr id="0" name=""/>
        <dsp:cNvSpPr/>
      </dsp:nvSpPr>
      <dsp:spPr>
        <a:xfrm>
          <a:off x="412061" y="307073"/>
          <a:ext cx="749202" cy="7492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28AA97-7D36-4A6F-9100-A5BAB4A07564}">
      <dsp:nvSpPr>
        <dsp:cNvPr id="0" name=""/>
        <dsp:cNvSpPr/>
      </dsp:nvSpPr>
      <dsp:spPr>
        <a:xfrm>
          <a:off x="1573324" y="582"/>
          <a:ext cx="5962878" cy="1362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165" tIns="144165" rIns="144165" bIns="14416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Balloon</a:t>
          </a:r>
          <a:endParaRPr lang="en-US" sz="2500" kern="1200"/>
        </a:p>
      </dsp:txBody>
      <dsp:txXfrm>
        <a:off x="1573324" y="582"/>
        <a:ext cx="5962878" cy="1362185"/>
      </dsp:txXfrm>
    </dsp:sp>
    <dsp:sp modelId="{D3F799AF-FC31-44A0-A9D1-B3E020CAC8E6}">
      <dsp:nvSpPr>
        <dsp:cNvPr id="0" name=""/>
        <dsp:cNvSpPr/>
      </dsp:nvSpPr>
      <dsp:spPr>
        <a:xfrm>
          <a:off x="0" y="1703314"/>
          <a:ext cx="7536203" cy="136218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208F3F-3141-4A26-9FFC-2256CD503380}">
      <dsp:nvSpPr>
        <dsp:cNvPr id="0" name=""/>
        <dsp:cNvSpPr/>
      </dsp:nvSpPr>
      <dsp:spPr>
        <a:xfrm>
          <a:off x="412061" y="2009805"/>
          <a:ext cx="749202" cy="749202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C67F38-5468-442A-B57F-DAA8685CAE90}">
      <dsp:nvSpPr>
        <dsp:cNvPr id="0" name=""/>
        <dsp:cNvSpPr/>
      </dsp:nvSpPr>
      <dsp:spPr>
        <a:xfrm>
          <a:off x="1573324" y="1703314"/>
          <a:ext cx="5962878" cy="1362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165" tIns="144165" rIns="144165" bIns="14416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Monkey</a:t>
          </a:r>
          <a:endParaRPr lang="en-US" sz="2500" kern="1200"/>
        </a:p>
      </dsp:txBody>
      <dsp:txXfrm>
        <a:off x="1573324" y="1703314"/>
        <a:ext cx="5962878" cy="1362185"/>
      </dsp:txXfrm>
    </dsp:sp>
    <dsp:sp modelId="{72AEBE7A-C074-4C18-BD74-51F30EE3EB87}">
      <dsp:nvSpPr>
        <dsp:cNvPr id="0" name=""/>
        <dsp:cNvSpPr/>
      </dsp:nvSpPr>
      <dsp:spPr>
        <a:xfrm>
          <a:off x="0" y="3406046"/>
          <a:ext cx="7536203" cy="136218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7BC904-E6C6-453A-A1CC-9351154D7DDD}">
      <dsp:nvSpPr>
        <dsp:cNvPr id="0" name=""/>
        <dsp:cNvSpPr/>
      </dsp:nvSpPr>
      <dsp:spPr>
        <a:xfrm>
          <a:off x="412061" y="3712537"/>
          <a:ext cx="749202" cy="7492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0340C2-9994-4BDB-B613-5AC54D7040F8}">
      <dsp:nvSpPr>
        <dsp:cNvPr id="0" name=""/>
        <dsp:cNvSpPr/>
      </dsp:nvSpPr>
      <dsp:spPr>
        <a:xfrm>
          <a:off x="1573324" y="3406046"/>
          <a:ext cx="5962878" cy="1362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165" tIns="144165" rIns="144165" bIns="14416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Arrow</a:t>
          </a:r>
          <a:endParaRPr lang="en-US" sz="2500" kern="1200"/>
        </a:p>
      </dsp:txBody>
      <dsp:txXfrm>
        <a:off x="1573324" y="3406046"/>
        <a:ext cx="5962878" cy="13621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55EB6C-2354-4C12-A2C1-4868FD760EF1}" type="datetimeFigureOut">
              <a:rPr lang="en-IL" smtClean="0"/>
              <a:t>16/09/2025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B0A23-0A4C-4F94-B72E-137644AB283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04609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ermaid.live/view#pako:eNqtWAtP4zgQ_itWViuBlPYS230KkKCw0NMVVhQO3bXo5LZuyZFHlaQHPZb_fnbsNE6ctpuDIGQ388145ht77PjNmAYzanSNRUiWT-DubOwD9nz9Co75A75f_THs905_A6e3vav-3UXv7v72QsgEMlpNhOrYGBDHB9fMHDiwEay3YL1t15vW4dgQUP5wzOlyOWL_rjMlsRP4R5PwlxOPvf8rWi1p-I8TBeFjXmPIBaPE_nArhr3egJJ-YnhBmd3kp4K_vO-P2H8CeHm9CF3iL1RzPo0cwi2NDkQfnJOYTEhEE5VzJ5qCXrB0aHSoqGlRglrtJPO_JKQMkHhYFhA44hjm7HZh5q7AUH8mOlqGHoLwmWklObLVLNnNVi5NAmgzJ0dSJ-M9oeCWLljqgKWEL17ZIymSHlrbsyD8frBTkoXh0wGndl1ObOZXQp0cUvNB5eXBrsIKVFlpN0pIgXtJsTVSYIEUey8psDIpME8K1HzIkQKrkIIyUqy6XcoK2ssK1FhBBVbgXlZQZVZQnhWk-ZBjBVVhBatTBUJcwgreywrSWMEFVtBeVnBlVnCeFaz5kGMFl7Ky2SIuTwcX4ObsV7Y3DMHB-donnjMF38NgSqOIVcgtu8Ul8Si4mfxNp3EEDoZL8uLTGZDqxHXXOT4VxbT0pMoqjD9nbsDLUNKAb8NBxl9MYuo95tGDwH-ma3sk2v340zAMXuxR0uxGb_jKZ0CPxN4ZCawWCawWCfzUSODOSFC1SFC1SNCnRoJ2RoKrRYKrRYIrRbJtWfZurq_ZkuzfXA_VFcjkyhEJxIFc8pEQK2eLWr128mNsJCuTVRTPI_4sShzqBVEMfieuM0sOcGPjR34n_pgR-BlG0GcYwQViJVOcNIVDIU5PHnIYUd3SQ-gZ8dkfw7yQcBbxAYqHvnSP_pA6-pg6_r_qGkFRQvKCmwnkMsqTxDYXUab197Ig6wJRedURN6Sl5qD-XlZFXSDKn24OZeaQ_l6WJl0gapBuDmfmsP5e1gddIApBgV5lywR9P6YhmcbK0hXEpUm8I-GCxuCb488cf8HTpjJeAItVkQzKkSrVop8Cr5yYfQt5ZEGLFlW7cI8TsBRc5gRUnIA7nIC6E2iPE6gUXOYEUpxAO5xAuhN4jxO4FFzmBFacwDucKE6aM3aW4nvVwGFbHJ8u4KAXBlFUE9PtUABFJlOzG2yRX9HfDkMKDG2HFX2UH9m3dHMpIGnZfNmCo-NjbkuF8EqU-8T7WTisBkfV4NqqdYMJcZPVHcXhWj8ICzkvqA47MqsHDiFimqOCkaQwyyM24NcRASvG68fSE4F2l5AazZfY7TK4Q4Z2yHCpTM60rSK4XYS2i8rH2uRgGK9dvuyS31OXRNE5nYPsvgnMHdftfpnP6QRNTMZw8Ey7XxBCsl97cWbxUxcuX4smBLFCHU_JvGFVUZ9HntSFdqc5R1V0Fytn43anbVUadyavs6SBzhS2JlbVuNlslfpNqzVr_wxvipX0kszc3IaZ2e2Omd1pmNmHvKl8vWa5K9oUc92U81q2ULbITOdmpBxghLKYmaaYhaJBosGm3C9lC2WLZItNsUuKBooGmbJWsySrw1ze93nucm5vSouZVrS0A9MOSjt4k72c1XTmp6kZ-4ZpLEJnZnTjcEVNw6OhR_hP440rjo34iXps3-iy7oyEz7zwvDOdJfH_DAIvVQuD1eLJ6M6JG7FfqyUbnJ47hFWvDMIqDg17wcqPja5t2YkNo_tmvBrdmt3o1C2IGh0bdTqowR7TWDMYxHWEG7DVajTb0IK4_W4a_ybj2nULt5u4Y7Vhuwkhgvj9P2gX_Io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4B0A23-0A4C-4F94-B72E-137644AB2838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00204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4B0A23-0A4C-4F94-B72E-137644AB2838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79848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4B0A23-0A4C-4F94-B72E-137644AB2838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91939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07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78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04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72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11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20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9/16/2025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69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9/16/2025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9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9/16/2025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47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8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7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95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AB5C7EE-A919-646B-4F86-BACCBC52D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0B0123-850F-33C9-7C3D-17FD621CE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8642" y="1104181"/>
            <a:ext cx="3406543" cy="277973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b="1" kern="1200" dirty="0">
                <a:latin typeface="+mj-lt"/>
                <a:ea typeface="+mj-ea"/>
                <a:cs typeface="+mj-cs"/>
              </a:rPr>
              <a:t>Distributed Bloons Tower Defense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448E9-A7E9-2389-0FD7-623CDE027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8829" y="3901163"/>
            <a:ext cx="3686356" cy="175940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 b="1" dirty="0"/>
              <a:t>Students: </a:t>
            </a:r>
            <a:r>
              <a:rPr lang="en-US" sz="1400" dirty="0"/>
              <a:t>Bar Coehn Aharonson,</a:t>
            </a:r>
            <a:br>
              <a:rPr lang="en-US" sz="1400" dirty="0"/>
            </a:br>
            <a:r>
              <a:rPr lang="en-US" sz="1400" dirty="0"/>
              <a:t> Noam Navon</a:t>
            </a:r>
            <a:br>
              <a:rPr lang="en-US" sz="1400" dirty="0"/>
            </a:br>
            <a:r>
              <a:rPr lang="en-US" sz="1400" b="1" dirty="0"/>
              <a:t>Course:</a:t>
            </a:r>
            <a:r>
              <a:rPr lang="en-US" sz="1400" dirty="0"/>
              <a:t> Functional Programming in Concurrent and Distributed Systems</a:t>
            </a:r>
            <a:br>
              <a:rPr lang="en-US" sz="1400" dirty="0"/>
            </a:br>
            <a:r>
              <a:rPr lang="en-US" sz="1400" b="1" dirty="0"/>
              <a:t>Professor:</a:t>
            </a:r>
            <a:r>
              <a:rPr lang="en-US" sz="1400" dirty="0"/>
              <a:t> Dr. Yehuda Ben-Shimol</a:t>
            </a:r>
            <a:br>
              <a:rPr lang="en-US" sz="1400" dirty="0"/>
            </a:br>
            <a:r>
              <a:rPr lang="en-US" sz="1400" b="1" dirty="0"/>
              <a:t>Teaching Assistant:</a:t>
            </a:r>
            <a:r>
              <a:rPr lang="en-US" sz="1400" dirty="0"/>
              <a:t> Mr. Guy Peretz </a:t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1026" name="Picture 2" descr="‪Bloons Tower Defense - Wikipedia‬‏">
            <a:extLst>
              <a:ext uri="{FF2B5EF4-FFF2-40B4-BE49-F238E27FC236}">
                <a16:creationId xmlns:a16="http://schemas.microsoft.com/office/drawing/2014/main" id="{61B05BD5-AD57-169A-64F6-C0CD9F572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814" y="863002"/>
            <a:ext cx="7712015" cy="5131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611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DD3CB5-CF18-6039-B184-B32B65977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04E2077-E988-227D-2F6D-EAE06167C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9804BB-154E-BFE3-A344-E0E591EC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4078" y="249086"/>
            <a:ext cx="5439029" cy="464837"/>
          </a:xfrm>
        </p:spPr>
        <p:txBody>
          <a:bodyPr anchor="b">
            <a:normAutofit fontScale="90000"/>
          </a:bodyPr>
          <a:lstStyle/>
          <a:p>
            <a:r>
              <a:rPr lang="en-US" sz="2800" dirty="0"/>
              <a:t>Region server (</a:t>
            </a:r>
            <a:r>
              <a:rPr lang="en-US" sz="2800" dirty="0" err="1"/>
              <a:t>gen_server</a:t>
            </a:r>
            <a:r>
              <a:rPr lang="en-US" sz="2800" dirty="0"/>
              <a:t>)</a:t>
            </a:r>
            <a:endParaRPr lang="en-IL" sz="28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BA19BBE-870E-561B-059D-06A1C59F6F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70420" y="3412998"/>
            <a:ext cx="3212502" cy="27673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sz="1800" dirty="0">
              <a:latin typeface="+mj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endParaRPr kumimoji="0" lang="en-IL" altLang="en-IL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IL" altLang="en-IL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446E45-5E7A-4388-D9A1-57DFC4B8C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1559"/>
            <a:ext cx="12192000" cy="567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446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C9DDA7-BDB7-3744-BBAC-1526FB882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A466FCC-26A6-AD0C-513D-472AAABEC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9E2546-8FBB-BF17-89A9-84AC4A46D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50" y="1252728"/>
            <a:ext cx="2905613" cy="4768815"/>
          </a:xfrm>
        </p:spPr>
        <p:txBody>
          <a:bodyPr>
            <a:normAutofit/>
          </a:bodyPr>
          <a:lstStyle/>
          <a:p>
            <a:r>
              <a:rPr lang="en-US" sz="3200"/>
              <a:t>FSMs</a:t>
            </a:r>
            <a:br>
              <a:rPr lang="en-US" sz="3200"/>
            </a:br>
            <a:endParaRPr lang="en-IL" sz="320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32260C01-50D6-A3C1-9014-BDA091600F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3863114"/>
              </p:ext>
            </p:extLst>
          </p:nvPr>
        </p:nvGraphicFramePr>
        <p:xfrm>
          <a:off x="4021483" y="1252728"/>
          <a:ext cx="7536203" cy="4768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6994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DCE57E-109D-4E74-0225-548690EAC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7D4849-AA73-B555-DD0B-EFFBE1DA9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5862396" cy="1527048"/>
          </a:xfrm>
        </p:spPr>
        <p:txBody>
          <a:bodyPr anchor="b">
            <a:normAutofit/>
          </a:bodyPr>
          <a:lstStyle/>
          <a:p>
            <a:r>
              <a:rPr lang="en-US" dirty="0"/>
              <a:t>Monkey FSM</a:t>
            </a:r>
            <a:endParaRPr lang="en-IL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D9159A8-02EC-686C-F115-360120BF84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2648" y="2212848"/>
            <a:ext cx="5862396" cy="40965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kumimoji="0" lang="en-IL" altLang="en-IL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IL" altLang="en-IL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9D4C7E-5BE9-4260-4604-A1259CD48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69973"/>
            <a:ext cx="11155332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99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FA4818-2736-772F-4F7C-C3B9CA887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D4735A5-54EF-95EF-FCF8-CFEFBE248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758BA5-3A12-E176-0B7C-C8991330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5862396" cy="1527048"/>
          </a:xfrm>
        </p:spPr>
        <p:txBody>
          <a:bodyPr anchor="b">
            <a:normAutofit/>
          </a:bodyPr>
          <a:lstStyle/>
          <a:p>
            <a:r>
              <a:rPr lang="en-US" dirty="0"/>
              <a:t>Balloon FSM</a:t>
            </a:r>
            <a:endParaRPr lang="en-IL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61085B0-2C2E-F08A-8624-93BEAA89CF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2648" y="2212848"/>
            <a:ext cx="5862396" cy="40965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endParaRPr kumimoji="0" lang="en-IL" altLang="en-IL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IL" altLang="en-IL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3F981F-E64F-3465-0CE3-FC0CB39D1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12192000" cy="232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822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AD35FD-A811-FB5B-8B55-88C8B5119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6BE4AD6-76C1-8547-AC02-E196D511E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923001-996E-F569-CA1D-C30DAAFCD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5862396" cy="1527048"/>
          </a:xfrm>
        </p:spPr>
        <p:txBody>
          <a:bodyPr anchor="b">
            <a:normAutofit/>
          </a:bodyPr>
          <a:lstStyle/>
          <a:p>
            <a:r>
              <a:rPr lang="en-US" dirty="0"/>
              <a:t>Arrow FSM</a:t>
            </a:r>
            <a:endParaRPr lang="en-IL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511E955-77CE-0092-0C1B-B93A5D4CA8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2648" y="2212848"/>
            <a:ext cx="5862396" cy="40965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endParaRPr kumimoji="0" lang="en-IL" altLang="en-IL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IL" altLang="en-IL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53FD5D-CC82-8878-5567-1F23E445E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3761"/>
            <a:ext cx="12192000" cy="285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314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7FD12E-D426-7769-9CF4-3CD309742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87B4472A-332B-71E5-8009-33841E7C3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DDD1EA-C718-B68A-A4A2-EFF32AA4B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74" y="1635260"/>
            <a:ext cx="3348297" cy="22417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Hope you enjoyed!</a:t>
            </a:r>
          </a:p>
        </p:txBody>
      </p:sp>
      <p:pic>
        <p:nvPicPr>
          <p:cNvPr id="2052" name="Picture 4" descr="Avatar Aang - Avatar: The Last Airbender / The Legend of Korra Guide - IGN">
            <a:extLst>
              <a:ext uri="{FF2B5EF4-FFF2-40B4-BE49-F238E27FC236}">
                <a16:creationId xmlns:a16="http://schemas.microsoft.com/office/drawing/2014/main" id="{B6575C07-9627-212D-68CA-27A53F31DC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67379" y="394504"/>
            <a:ext cx="5544248" cy="606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208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A7B7FE-5735-4AC8-CD66-244170D5D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8C1-E72F-E64B-350B-DDA5B6CB3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US" sz="4000"/>
              <a:t>Introduction</a:t>
            </a:r>
            <a:br>
              <a:rPr lang="en-US" sz="4000"/>
            </a:br>
            <a:endParaRPr lang="en-IL" sz="400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1B761502-00C4-12E7-AD43-1995E06A9E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8828368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1518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ABBFE7-C19F-5B8F-3447-58B002581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63760-481A-16B0-ED2B-A2D070191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US" sz="4000" dirty="0"/>
              <a:t>System Architecture</a:t>
            </a:r>
            <a:br>
              <a:rPr lang="en-US" sz="4000" dirty="0"/>
            </a:br>
            <a:endParaRPr lang="en-IL" sz="4000" dirty="0"/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C5D2D075-73FC-29C0-CCB7-61AEE07E6A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0580419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3530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506F5-4C69-2253-4235-885EF79EC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7105" y="341812"/>
            <a:ext cx="10653578" cy="1132258"/>
          </a:xfrm>
        </p:spPr>
        <p:txBody>
          <a:bodyPr/>
          <a:lstStyle/>
          <a:p>
            <a:r>
              <a:rPr lang="en-US" dirty="0"/>
              <a:t>Game Architecture</a:t>
            </a:r>
            <a:br>
              <a:rPr lang="en-US" dirty="0"/>
            </a:br>
            <a:endParaRPr lang="en-IL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3AB969C-B12C-BC0F-679D-85776FAB74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194877"/>
            <a:ext cx="12192000" cy="566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578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5DE888-52B3-2A4B-6185-014EF446FE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30185" y="7315"/>
            <a:ext cx="8131629" cy="685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475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0E5F5-9765-214C-D479-0043509F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5862396" cy="1527048"/>
          </a:xfrm>
        </p:spPr>
        <p:txBody>
          <a:bodyPr anchor="b">
            <a:normAutofit/>
          </a:bodyPr>
          <a:lstStyle/>
          <a:p>
            <a:r>
              <a:rPr lang="en-US" dirty="0"/>
              <a:t>Main Node</a:t>
            </a:r>
            <a:endParaRPr lang="en-IL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7BC19F0-0FA8-2BE3-5046-7169D4110B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2648" y="2212848"/>
            <a:ext cx="5862396" cy="40965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IL" sz="180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Run the Gui and the main server: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sz="1800" dirty="0">
              <a:latin typeface="+mj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endParaRPr kumimoji="0" lang="en-IL" altLang="en-IL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IL" altLang="en-IL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622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8CEB86-9A99-26BE-F617-CB418505A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C28AFC0-89FF-47E1-7470-27272AC70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E7151F-1B84-4CA0-A05D-D94FC1002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917" y="439481"/>
            <a:ext cx="5862396" cy="669742"/>
          </a:xfrm>
        </p:spPr>
        <p:txBody>
          <a:bodyPr anchor="b">
            <a:normAutofit/>
          </a:bodyPr>
          <a:lstStyle/>
          <a:p>
            <a:r>
              <a:rPr lang="en-US" dirty="0"/>
              <a:t>Main Server (</a:t>
            </a:r>
            <a:r>
              <a:rPr lang="en-US" dirty="0" err="1"/>
              <a:t>gen_server</a:t>
            </a:r>
            <a:r>
              <a:rPr lang="en-US" dirty="0"/>
              <a:t>)</a:t>
            </a:r>
            <a:endParaRPr lang="en-IL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1ED0275-8F08-0C8A-6DDA-B38701874E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2648" y="2212848"/>
            <a:ext cx="5862396" cy="40965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sz="1800" dirty="0">
              <a:latin typeface="+mj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endParaRPr kumimoji="0" lang="en-IL" altLang="en-IL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IL" altLang="en-IL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32E640-62C6-BC96-9A0B-AD7D8BFB1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976" y="1063915"/>
            <a:ext cx="10129024" cy="579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310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4121D1-DA18-BEE2-D74A-25F2F889D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DD320-1C81-56E4-67BE-EC93F9AEA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420" y="1387927"/>
            <a:ext cx="3212502" cy="1942773"/>
          </a:xfrm>
        </p:spPr>
        <p:txBody>
          <a:bodyPr anchor="b">
            <a:normAutofit/>
          </a:bodyPr>
          <a:lstStyle/>
          <a:p>
            <a:r>
              <a:rPr lang="en-US" sz="2800" dirty="0"/>
              <a:t>Gui(</a:t>
            </a:r>
            <a:r>
              <a:rPr lang="en-US" sz="2800" dirty="0" err="1"/>
              <a:t>gen_server</a:t>
            </a:r>
            <a:r>
              <a:rPr lang="en-US" sz="2800" dirty="0"/>
              <a:t>)</a:t>
            </a:r>
            <a:endParaRPr lang="en-IL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B86E47-136C-7AEE-1757-BF321F58C4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95"/>
          <a:stretch>
            <a:fillRect/>
          </a:stretch>
        </p:blipFill>
        <p:spPr>
          <a:xfrm>
            <a:off x="20" y="10"/>
            <a:ext cx="7723393" cy="685799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8617AB1B-1F47-74AF-0275-B071550589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70420" y="3412998"/>
            <a:ext cx="3212502" cy="27673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sz="1800" dirty="0">
              <a:latin typeface="+mj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endParaRPr kumimoji="0" lang="en-IL" altLang="en-IL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IL" altLang="en-IL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757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656D9C-0D1E-8D8E-061C-80575CAB5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E9677-C19B-E49D-B6E1-966FC843C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5862396" cy="1527048"/>
          </a:xfrm>
        </p:spPr>
        <p:txBody>
          <a:bodyPr anchor="b">
            <a:normAutofit/>
          </a:bodyPr>
          <a:lstStyle/>
          <a:p>
            <a:r>
              <a:rPr lang="en-US" dirty="0"/>
              <a:t>Workers Node</a:t>
            </a:r>
            <a:endParaRPr lang="en-IL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7180081-DE79-8CC4-373B-1386FD3163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2648" y="2212848"/>
            <a:ext cx="5862396" cy="40965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IL" sz="180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Run the Region server and the FSM’s: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sz="1800" dirty="0">
              <a:latin typeface="+mj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endParaRPr kumimoji="0" lang="en-IL" altLang="en-IL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IL" altLang="en-IL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967810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225</Words>
  <Application>Microsoft Office PowerPoint</Application>
  <PresentationFormat>Widescreen</PresentationFormat>
  <Paragraphs>36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Arial</vt:lpstr>
      <vt:lpstr>Neue Haas Grotesk Text Pro</vt:lpstr>
      <vt:lpstr>VanillaVTI</vt:lpstr>
      <vt:lpstr>Distributed Bloons Tower Defense</vt:lpstr>
      <vt:lpstr>Introduction </vt:lpstr>
      <vt:lpstr>System Architecture </vt:lpstr>
      <vt:lpstr>Game Architecture </vt:lpstr>
      <vt:lpstr>PowerPoint Presentation</vt:lpstr>
      <vt:lpstr>Main Node</vt:lpstr>
      <vt:lpstr>Main Server (gen_server)</vt:lpstr>
      <vt:lpstr>Gui(gen_server)</vt:lpstr>
      <vt:lpstr>Workers Node</vt:lpstr>
      <vt:lpstr>Region server (gen_server)</vt:lpstr>
      <vt:lpstr>FSMs </vt:lpstr>
      <vt:lpstr>Monkey FSM</vt:lpstr>
      <vt:lpstr>Balloon FSM</vt:lpstr>
      <vt:lpstr>Arrow FSM</vt:lpstr>
      <vt:lpstr>Hope you enjoyed!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ohav tubul</dc:creator>
  <cp:lastModifiedBy>Bar Cohen Aharonson</cp:lastModifiedBy>
  <cp:revision>24</cp:revision>
  <dcterms:created xsi:type="dcterms:W3CDTF">2025-08-19T11:59:24Z</dcterms:created>
  <dcterms:modified xsi:type="dcterms:W3CDTF">2025-09-16T07:05:11Z</dcterms:modified>
</cp:coreProperties>
</file>