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901E-1900-451D-BD3A-B1779DC48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Projekt Marianne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4805C-B5BB-4017-91E1-3360A0B708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403569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D3BD3-E171-42C8-B33A-A85887DC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64" y="290812"/>
            <a:ext cx="8534400" cy="1507067"/>
          </a:xfrm>
        </p:spPr>
        <p:txBody>
          <a:bodyPr/>
          <a:lstStyle/>
          <a:p>
            <a:r>
              <a:rPr lang="da-DK" dirty="0" err="1"/>
              <a:t>Use</a:t>
            </a:r>
            <a:r>
              <a:rPr lang="da-DK" dirty="0"/>
              <a:t> case 0: Login &amp; Menu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5EB9FC9-EEFE-477A-B018-CEFD5E7E2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664" y="1934817"/>
            <a:ext cx="4007058" cy="16962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>
                <a:solidFill>
                  <a:schemeClr val="tx1">
                    <a:lumMod val="95000"/>
                  </a:schemeClr>
                </a:solidFill>
              </a:rPr>
              <a:t>Leder</a:t>
            </a:r>
          </a:p>
          <a:p>
            <a:pPr marL="0" indent="0">
              <a:buNone/>
            </a:pPr>
            <a:r>
              <a:rPr lang="da-DK" dirty="0">
                <a:solidFill>
                  <a:schemeClr val="tx1">
                    <a:lumMod val="95000"/>
                  </a:schemeClr>
                </a:solidFill>
              </a:rPr>
              <a:t>Medarbejder</a:t>
            </a:r>
          </a:p>
        </p:txBody>
      </p:sp>
      <p:pic>
        <p:nvPicPr>
          <p:cNvPr id="1026" name="Picture 2" descr="https://scontent-arn2-1.xx.fbcdn.net/v/t1.15752-9/55450487_2549117245102645_3395957879906238464_n.jpg?_nc_cat=106&amp;_nc_ht=scontent-arn2-1.xx&amp;oh=eda6aabb1d406497eb28dd85e94da664&amp;oe=5D1BAA94">
            <a:extLst>
              <a:ext uri="{FF2B5EF4-FFF2-40B4-BE49-F238E27FC236}">
                <a16:creationId xmlns:a16="http://schemas.microsoft.com/office/drawing/2014/main" id="{3DEA2AAB-A933-4C2B-B933-7BC10DFB0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547" y="1341782"/>
            <a:ext cx="5565913" cy="417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748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9B1737-2B1F-4AA3-BEA3-6926C5FB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77" y="418915"/>
            <a:ext cx="8534400" cy="1507067"/>
          </a:xfrm>
        </p:spPr>
        <p:txBody>
          <a:bodyPr/>
          <a:lstStyle/>
          <a:p>
            <a:r>
              <a:rPr lang="da-DK" dirty="0" err="1"/>
              <a:t>Use</a:t>
            </a:r>
            <a:r>
              <a:rPr lang="da-DK" dirty="0"/>
              <a:t> case 5: Opret barn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2CC29AA-5391-4D28-924D-46F37E9CF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377" y="2501347"/>
            <a:ext cx="8534400" cy="3615267"/>
          </a:xfrm>
        </p:spPr>
        <p:txBody>
          <a:bodyPr/>
          <a:lstStyle/>
          <a:p>
            <a:r>
              <a:rPr lang="da-DK" dirty="0" err="1">
                <a:solidFill>
                  <a:schemeClr val="tx1"/>
                </a:solidFill>
              </a:rPr>
              <a:t>Stakerholders</a:t>
            </a:r>
            <a:r>
              <a:rPr lang="da-DK" dirty="0">
                <a:solidFill>
                  <a:schemeClr val="tx1"/>
                </a:solidFill>
              </a:rPr>
              <a:t>:</a:t>
            </a:r>
            <a:br>
              <a:rPr lang="da-DK" dirty="0">
                <a:solidFill>
                  <a:schemeClr val="tx1"/>
                </a:solidFill>
              </a:rPr>
            </a:br>
            <a:r>
              <a:rPr lang="da-DK" dirty="0">
                <a:solidFill>
                  <a:schemeClr val="tx1"/>
                </a:solidFill>
              </a:rPr>
              <a:t>Manager</a:t>
            </a:r>
            <a:br>
              <a:rPr lang="da-DK" dirty="0">
                <a:solidFill>
                  <a:schemeClr val="tx1"/>
                </a:solidFill>
              </a:rPr>
            </a:br>
            <a:r>
              <a:rPr lang="da-DK" dirty="0" err="1">
                <a:solidFill>
                  <a:schemeClr val="tx1"/>
                </a:solidFill>
              </a:rPr>
              <a:t>Staff</a:t>
            </a:r>
            <a:br>
              <a:rPr lang="da-DK" dirty="0">
                <a:solidFill>
                  <a:schemeClr val="tx1"/>
                </a:solidFill>
              </a:rPr>
            </a:br>
            <a:r>
              <a:rPr lang="da-DK" dirty="0">
                <a:solidFill>
                  <a:schemeClr val="tx1"/>
                </a:solidFill>
              </a:rPr>
              <a:t>Kids</a:t>
            </a:r>
            <a:br>
              <a:rPr lang="da-DK" dirty="0">
                <a:solidFill>
                  <a:schemeClr val="tx1"/>
                </a:solidFill>
              </a:rPr>
            </a:br>
            <a:r>
              <a:rPr lang="da-DK" dirty="0" err="1">
                <a:solidFill>
                  <a:schemeClr val="tx1"/>
                </a:solidFill>
              </a:rPr>
              <a:t>Parents</a:t>
            </a:r>
            <a:endParaRPr lang="da-DK" dirty="0">
              <a:solidFill>
                <a:schemeClr val="tx1"/>
              </a:solidFill>
            </a:endParaRPr>
          </a:p>
          <a:p>
            <a:r>
              <a:rPr lang="da-DK" dirty="0">
                <a:solidFill>
                  <a:schemeClr val="tx1"/>
                </a:solidFill>
              </a:rPr>
              <a:t>Basic flow &amp; </a:t>
            </a:r>
            <a:r>
              <a:rPr lang="da-DK" dirty="0" err="1">
                <a:solidFill>
                  <a:schemeClr val="tx1"/>
                </a:solidFill>
              </a:rPr>
              <a:t>alternate</a:t>
            </a:r>
            <a:r>
              <a:rPr lang="da-DK" dirty="0">
                <a:solidFill>
                  <a:schemeClr val="tx1"/>
                </a:solidFill>
              </a:rPr>
              <a:t> flow</a:t>
            </a:r>
          </a:p>
          <a:p>
            <a:r>
              <a:rPr lang="da-DK" dirty="0">
                <a:solidFill>
                  <a:schemeClr val="tx1"/>
                </a:solidFill>
              </a:rPr>
              <a:t>Special </a:t>
            </a:r>
            <a:r>
              <a:rPr lang="da-DK">
                <a:solidFill>
                  <a:schemeClr val="tx1"/>
                </a:solidFill>
              </a:rPr>
              <a:t>Requirements</a:t>
            </a:r>
            <a:br>
              <a:rPr lang="da-DK" dirty="0"/>
            </a:br>
            <a:endParaRPr lang="da-DK" dirty="0"/>
          </a:p>
        </p:txBody>
      </p:sp>
      <p:pic>
        <p:nvPicPr>
          <p:cNvPr id="2050" name="Picture 2" descr="https://scontent-arn2-1.xx.fbcdn.net/v/t1.15752-9/54518135_2187448481584635_1099290587284111360_n.jpg?_nc_cat=108&amp;_nc_ht=scontent-arn2-1.xx&amp;oh=b1f63202b6f2c1f413bb70669b8e5fbf&amp;oe=5D090CB0">
            <a:extLst>
              <a:ext uri="{FF2B5EF4-FFF2-40B4-BE49-F238E27FC236}">
                <a16:creationId xmlns:a16="http://schemas.microsoft.com/office/drawing/2014/main" id="{F2BE859D-CB02-40DB-826C-15735EDCF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771" y="1399946"/>
            <a:ext cx="6718852" cy="503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07539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126</TotalTime>
  <Words>19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Slice</vt:lpstr>
      <vt:lpstr>Projekt Marianne</vt:lpstr>
      <vt:lpstr>Use case 0: Login &amp; Menu</vt:lpstr>
      <vt:lpstr>Use case 5: Opret barn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Projkt Mariann</dc:title>
  <dc:creator>Hans Erritzøe</dc:creator>
  <cp:lastModifiedBy>Peter Espersen</cp:lastModifiedBy>
  <cp:revision>9</cp:revision>
  <dcterms:created xsi:type="dcterms:W3CDTF">2019-03-19T09:17:33Z</dcterms:created>
  <dcterms:modified xsi:type="dcterms:W3CDTF">2019-03-20T11:38:43Z</dcterms:modified>
</cp:coreProperties>
</file>