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901E-1900-451D-BD3A-B1779DC48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Projekt Marianne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4805C-B5BB-4017-91E1-3360A0B70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56975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Projekt Marianne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Projkt Mariann</dc:title>
  <dc:creator>Hans Erritzøe</dc:creator>
  <cp:lastModifiedBy>Hans Erritzøe</cp:lastModifiedBy>
  <cp:revision>2</cp:revision>
  <dcterms:created xsi:type="dcterms:W3CDTF">2019-03-19T09:17:33Z</dcterms:created>
  <dcterms:modified xsi:type="dcterms:W3CDTF">2019-03-19T09:30:00Z</dcterms:modified>
</cp:coreProperties>
</file>