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3451F-79FF-4676-BF45-6BC126CAA43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1F3A72-AF5C-4617-8629-153BFA143009}">
      <dgm:prSet phldrT="[Text]"/>
      <dgm:spPr/>
      <dgm:t>
        <a:bodyPr/>
        <a:lstStyle/>
        <a:p>
          <a:r>
            <a:rPr lang="en-US" dirty="0" smtClean="0"/>
            <a:t>Card Game</a:t>
          </a:r>
          <a:endParaRPr lang="en-US" dirty="0"/>
        </a:p>
      </dgm:t>
    </dgm:pt>
    <dgm:pt modelId="{A11FC9C5-5E1A-4A53-93A2-8D544AECD293}" type="parTrans" cxnId="{2C3307CD-D1BF-41EB-A288-73BDBA9DC3B9}">
      <dgm:prSet/>
      <dgm:spPr/>
      <dgm:t>
        <a:bodyPr/>
        <a:lstStyle/>
        <a:p>
          <a:endParaRPr lang="en-US"/>
        </a:p>
      </dgm:t>
    </dgm:pt>
    <dgm:pt modelId="{3589D8AE-7830-4FFE-8478-6BFC3FBE82DA}" type="sibTrans" cxnId="{2C3307CD-D1BF-41EB-A288-73BDBA9DC3B9}">
      <dgm:prSet/>
      <dgm:spPr/>
      <dgm:t>
        <a:bodyPr/>
        <a:lstStyle/>
        <a:p>
          <a:endParaRPr lang="en-US"/>
        </a:p>
      </dgm:t>
    </dgm:pt>
    <dgm:pt modelId="{F70BAB70-D73A-45C7-B306-7AB7AD1B154A}">
      <dgm:prSet phldrT="[Text]"/>
      <dgm:spPr/>
      <dgm:t>
        <a:bodyPr/>
        <a:lstStyle/>
        <a:p>
          <a:r>
            <a:rPr lang="en-US" dirty="0" smtClean="0"/>
            <a:t>Authenticate</a:t>
          </a:r>
          <a:endParaRPr lang="en-US" dirty="0"/>
        </a:p>
      </dgm:t>
    </dgm:pt>
    <dgm:pt modelId="{2F16E806-83A8-43A6-AAE1-075BFC7FE311}" type="parTrans" cxnId="{E57CA7BF-D9FB-4C4E-B5DB-01E8F2911D53}">
      <dgm:prSet/>
      <dgm:spPr/>
      <dgm:t>
        <a:bodyPr/>
        <a:lstStyle/>
        <a:p>
          <a:endParaRPr lang="en-US"/>
        </a:p>
      </dgm:t>
    </dgm:pt>
    <dgm:pt modelId="{C92AB2B1-6595-49FF-9B42-924EDD45BAD0}" type="sibTrans" cxnId="{E57CA7BF-D9FB-4C4E-B5DB-01E8F2911D53}">
      <dgm:prSet/>
      <dgm:spPr/>
      <dgm:t>
        <a:bodyPr/>
        <a:lstStyle/>
        <a:p>
          <a:endParaRPr lang="en-US"/>
        </a:p>
      </dgm:t>
    </dgm:pt>
    <dgm:pt modelId="{99557E12-FC92-455A-BFEB-58B9E2D40CEC}">
      <dgm:prSet phldrT="[Text]"/>
      <dgm:spPr/>
      <dgm:t>
        <a:bodyPr/>
        <a:lstStyle/>
        <a:p>
          <a:r>
            <a:rPr lang="en-US" dirty="0" smtClean="0"/>
            <a:t>Draw Cards</a:t>
          </a:r>
          <a:endParaRPr lang="en-US" dirty="0"/>
        </a:p>
      </dgm:t>
    </dgm:pt>
    <dgm:pt modelId="{7E89C71E-D965-469C-94ED-F2C791CA050A}" type="parTrans" cxnId="{F61D0799-1DBA-4F36-A951-00EA0703A118}">
      <dgm:prSet/>
      <dgm:spPr/>
      <dgm:t>
        <a:bodyPr/>
        <a:lstStyle/>
        <a:p>
          <a:endParaRPr lang="en-US"/>
        </a:p>
      </dgm:t>
    </dgm:pt>
    <dgm:pt modelId="{BF791DDB-61FA-45D5-80AE-F78AFE3C7262}" type="sibTrans" cxnId="{F61D0799-1DBA-4F36-A951-00EA0703A118}">
      <dgm:prSet/>
      <dgm:spPr/>
      <dgm:t>
        <a:bodyPr/>
        <a:lstStyle/>
        <a:p>
          <a:endParaRPr lang="en-US"/>
        </a:p>
      </dgm:t>
    </dgm:pt>
    <dgm:pt modelId="{C7821AAC-812F-4DD6-9388-5D08E7FE0A7E}">
      <dgm:prSet phldrT="[Text]"/>
      <dgm:spPr/>
      <dgm:t>
        <a:bodyPr/>
        <a:lstStyle/>
        <a:p>
          <a:r>
            <a:rPr lang="en-US" dirty="0" smtClean="0"/>
            <a:t>Add Player</a:t>
          </a:r>
          <a:endParaRPr lang="en-US" dirty="0"/>
        </a:p>
      </dgm:t>
    </dgm:pt>
    <dgm:pt modelId="{AA3A2533-C459-4E73-BEF0-82C6E9DF58B9}" type="parTrans" cxnId="{620F899A-6C83-4A9F-869C-2BCDFA6D57D3}">
      <dgm:prSet/>
      <dgm:spPr/>
      <dgm:t>
        <a:bodyPr/>
        <a:lstStyle/>
        <a:p>
          <a:endParaRPr lang="en-US"/>
        </a:p>
      </dgm:t>
    </dgm:pt>
    <dgm:pt modelId="{E01AB752-FCC5-49FD-A6F2-05C08B12F814}" type="sibTrans" cxnId="{620F899A-6C83-4A9F-869C-2BCDFA6D57D3}">
      <dgm:prSet/>
      <dgm:spPr/>
      <dgm:t>
        <a:bodyPr/>
        <a:lstStyle/>
        <a:p>
          <a:endParaRPr lang="en-US"/>
        </a:p>
      </dgm:t>
    </dgm:pt>
    <dgm:pt modelId="{20E753C2-D3A5-4D6B-887D-0D2996AA733C}">
      <dgm:prSet phldrT="[Text]" custT="1"/>
      <dgm:spPr/>
      <dgm:t>
        <a:bodyPr/>
        <a:lstStyle/>
        <a:p>
          <a:r>
            <a:rPr lang="en-US" sz="1100" baseline="0" dirty="0" smtClean="0"/>
            <a:t>Find Winner</a:t>
          </a:r>
          <a:endParaRPr lang="en-US" sz="1100" baseline="0" dirty="0"/>
        </a:p>
      </dgm:t>
    </dgm:pt>
    <dgm:pt modelId="{87A42923-4B8B-4869-B332-EB8B3E8BAA94}" type="parTrans" cxnId="{4EFF3F8D-5346-483C-B513-7FA3CC07C182}">
      <dgm:prSet/>
      <dgm:spPr/>
      <dgm:t>
        <a:bodyPr/>
        <a:lstStyle/>
        <a:p>
          <a:endParaRPr lang="en-US"/>
        </a:p>
      </dgm:t>
    </dgm:pt>
    <dgm:pt modelId="{873F6103-E235-4E5F-AB79-2D350D4E4FAF}" type="sibTrans" cxnId="{4EFF3F8D-5346-483C-B513-7FA3CC07C182}">
      <dgm:prSet/>
      <dgm:spPr/>
      <dgm:t>
        <a:bodyPr/>
        <a:lstStyle/>
        <a:p>
          <a:endParaRPr lang="en-US"/>
        </a:p>
      </dgm:t>
    </dgm:pt>
    <dgm:pt modelId="{86138D25-AE1E-4D0F-A6F7-B5CFED15701A}">
      <dgm:prSet phldrT="[Text]" custT="1"/>
      <dgm:spPr/>
      <dgm:t>
        <a:bodyPr/>
        <a:lstStyle/>
        <a:p>
          <a:r>
            <a:rPr lang="en-US" sz="1100" baseline="0" dirty="0" smtClean="0"/>
            <a:t>Add Scores to File</a:t>
          </a:r>
          <a:endParaRPr lang="en-US" sz="1100" baseline="0" dirty="0"/>
        </a:p>
      </dgm:t>
    </dgm:pt>
    <dgm:pt modelId="{383BE780-279A-423E-A6B3-51CBD18C8876}" type="parTrans" cxnId="{23E5B42D-7B54-48C6-9A00-6B7A7AF07973}">
      <dgm:prSet/>
      <dgm:spPr/>
      <dgm:t>
        <a:bodyPr/>
        <a:lstStyle/>
        <a:p>
          <a:endParaRPr lang="en-US"/>
        </a:p>
      </dgm:t>
    </dgm:pt>
    <dgm:pt modelId="{425F2F99-6D33-4393-985E-433431F0CAC1}" type="sibTrans" cxnId="{23E5B42D-7B54-48C6-9A00-6B7A7AF07973}">
      <dgm:prSet/>
      <dgm:spPr/>
      <dgm:t>
        <a:bodyPr/>
        <a:lstStyle/>
        <a:p>
          <a:endParaRPr lang="en-US"/>
        </a:p>
      </dgm:t>
    </dgm:pt>
    <dgm:pt modelId="{90A7D37E-DF8A-4FE4-8E29-7E777B3932D1}">
      <dgm:prSet phldrT="[Text]" custT="1"/>
      <dgm:spPr/>
      <dgm:t>
        <a:bodyPr/>
        <a:lstStyle/>
        <a:p>
          <a:r>
            <a:rPr lang="en-US" sz="1100" baseline="0" dirty="0" smtClean="0"/>
            <a:t>Display High Scores</a:t>
          </a:r>
          <a:endParaRPr lang="en-US" sz="1100" baseline="0" dirty="0"/>
        </a:p>
      </dgm:t>
    </dgm:pt>
    <dgm:pt modelId="{EEC24F90-922D-4AEB-B55A-467B7D12779B}" type="parTrans" cxnId="{199D17AF-4452-4A4C-B730-B539F01A1B7F}">
      <dgm:prSet/>
      <dgm:spPr/>
      <dgm:t>
        <a:bodyPr/>
        <a:lstStyle/>
        <a:p>
          <a:endParaRPr lang="en-US"/>
        </a:p>
      </dgm:t>
    </dgm:pt>
    <dgm:pt modelId="{55F96AF3-7A02-4D32-8AD7-0BFF977C7D97}" type="sibTrans" cxnId="{199D17AF-4452-4A4C-B730-B539F01A1B7F}">
      <dgm:prSet/>
      <dgm:spPr/>
      <dgm:t>
        <a:bodyPr/>
        <a:lstStyle/>
        <a:p>
          <a:endParaRPr lang="en-US"/>
        </a:p>
      </dgm:t>
    </dgm:pt>
    <dgm:pt modelId="{EF5A6C10-A998-41D2-B880-8186ED4371D9}">
      <dgm:prSet phldrT="[Text]"/>
      <dgm:spPr/>
      <dgm:t>
        <a:bodyPr/>
        <a:lstStyle/>
        <a:p>
          <a:r>
            <a:rPr lang="en-US" dirty="0" smtClean="0"/>
            <a:t>Get new name and password as input</a:t>
          </a:r>
          <a:endParaRPr lang="en-US" dirty="0"/>
        </a:p>
      </dgm:t>
    </dgm:pt>
    <dgm:pt modelId="{E61C04A2-A444-4F7D-8C30-2D3ED1B1EE6E}" type="parTrans" cxnId="{CD98E220-9B5C-4C19-8B91-2DA976FEAC94}">
      <dgm:prSet/>
      <dgm:spPr/>
      <dgm:t>
        <a:bodyPr/>
        <a:lstStyle/>
        <a:p>
          <a:endParaRPr lang="en-US"/>
        </a:p>
      </dgm:t>
    </dgm:pt>
    <dgm:pt modelId="{07D97B8C-057A-4E2C-A862-50C32E60A9AB}" type="sibTrans" cxnId="{CD98E220-9B5C-4C19-8B91-2DA976FEAC94}">
      <dgm:prSet/>
      <dgm:spPr/>
      <dgm:t>
        <a:bodyPr/>
        <a:lstStyle/>
        <a:p>
          <a:endParaRPr lang="en-US"/>
        </a:p>
      </dgm:t>
    </dgm:pt>
    <dgm:pt modelId="{7D5BEB64-9B10-4D84-B4A6-3F09877F77BE}">
      <dgm:prSet phldrT="[Text]"/>
      <dgm:spPr/>
      <dgm:t>
        <a:bodyPr/>
        <a:lstStyle/>
        <a:p>
          <a:r>
            <a:rPr lang="en-US" dirty="0" smtClean="0"/>
            <a:t>Open player list file (to write)</a:t>
          </a:r>
          <a:endParaRPr lang="en-US" dirty="0"/>
        </a:p>
      </dgm:t>
    </dgm:pt>
    <dgm:pt modelId="{95E04316-B566-4584-9A27-AE46E3EF9644}" type="parTrans" cxnId="{420044FE-D4B2-4E9F-83DE-F3A10E65FA20}">
      <dgm:prSet/>
      <dgm:spPr/>
      <dgm:t>
        <a:bodyPr/>
        <a:lstStyle/>
        <a:p>
          <a:endParaRPr lang="en-US"/>
        </a:p>
      </dgm:t>
    </dgm:pt>
    <dgm:pt modelId="{3FDD6FF9-50EE-408E-AA63-EFDA9545D68E}" type="sibTrans" cxnId="{420044FE-D4B2-4E9F-83DE-F3A10E65FA20}">
      <dgm:prSet/>
      <dgm:spPr/>
      <dgm:t>
        <a:bodyPr/>
        <a:lstStyle/>
        <a:p>
          <a:endParaRPr lang="en-US"/>
        </a:p>
      </dgm:t>
    </dgm:pt>
    <dgm:pt modelId="{7F3F0B60-EC50-4046-95E6-F162DCB3DB14}">
      <dgm:prSet phldrT="[Text]"/>
      <dgm:spPr/>
      <dgm:t>
        <a:bodyPr/>
        <a:lstStyle/>
        <a:p>
          <a:r>
            <a:rPr lang="en-US" dirty="0" smtClean="0"/>
            <a:t>Add new player to file</a:t>
          </a:r>
          <a:endParaRPr lang="en-US" dirty="0"/>
        </a:p>
      </dgm:t>
    </dgm:pt>
    <dgm:pt modelId="{7BB08662-ECA6-47D1-B2A9-E980A9D016DF}" type="parTrans" cxnId="{5AB81CB6-7F47-4265-A421-101C3BC66BED}">
      <dgm:prSet/>
      <dgm:spPr/>
      <dgm:t>
        <a:bodyPr/>
        <a:lstStyle/>
        <a:p>
          <a:endParaRPr lang="en-US"/>
        </a:p>
      </dgm:t>
    </dgm:pt>
    <dgm:pt modelId="{896CD16D-AAAF-4431-B146-F50F61E78077}" type="sibTrans" cxnId="{5AB81CB6-7F47-4265-A421-101C3BC66BED}">
      <dgm:prSet/>
      <dgm:spPr/>
      <dgm:t>
        <a:bodyPr/>
        <a:lstStyle/>
        <a:p>
          <a:endParaRPr lang="en-US"/>
        </a:p>
      </dgm:t>
    </dgm:pt>
    <dgm:pt modelId="{8303D9B4-2EAA-464F-81A7-7BC2FE9120DC}">
      <dgm:prSet phldrT="[Text]"/>
      <dgm:spPr/>
      <dgm:t>
        <a:bodyPr/>
        <a:lstStyle/>
        <a:p>
          <a:r>
            <a:rPr lang="en-US" dirty="0" smtClean="0"/>
            <a:t>Close file</a:t>
          </a:r>
          <a:endParaRPr lang="en-US" dirty="0"/>
        </a:p>
      </dgm:t>
    </dgm:pt>
    <dgm:pt modelId="{CD9A0C28-4D5F-43B5-A630-4435959CA6A5}" type="parTrans" cxnId="{EA2F2D81-DD02-44C1-9D5B-73603596C3DC}">
      <dgm:prSet/>
      <dgm:spPr/>
      <dgm:t>
        <a:bodyPr/>
        <a:lstStyle/>
        <a:p>
          <a:endParaRPr lang="en-US"/>
        </a:p>
      </dgm:t>
    </dgm:pt>
    <dgm:pt modelId="{7A211234-9198-4872-9A17-E17A2B262636}" type="sibTrans" cxnId="{EA2F2D81-DD02-44C1-9D5B-73603596C3DC}">
      <dgm:prSet/>
      <dgm:spPr/>
      <dgm:t>
        <a:bodyPr/>
        <a:lstStyle/>
        <a:p>
          <a:endParaRPr lang="en-US"/>
        </a:p>
      </dgm:t>
    </dgm:pt>
    <dgm:pt modelId="{97854499-B397-4721-A412-FE1F267CFF40}">
      <dgm:prSet phldrT="[Text]"/>
      <dgm:spPr/>
      <dgm:t>
        <a:bodyPr/>
        <a:lstStyle/>
        <a:p>
          <a:r>
            <a:rPr lang="en-US" dirty="0" smtClean="0"/>
            <a:t>Get name and password as input</a:t>
          </a:r>
          <a:endParaRPr lang="en-US" dirty="0"/>
        </a:p>
      </dgm:t>
    </dgm:pt>
    <dgm:pt modelId="{A3158B54-3273-4DE3-85F5-9A5867D186A0}" type="parTrans" cxnId="{D6316127-7310-4507-8EEF-867A817024C9}">
      <dgm:prSet/>
      <dgm:spPr/>
      <dgm:t>
        <a:bodyPr/>
        <a:lstStyle/>
        <a:p>
          <a:endParaRPr lang="en-US"/>
        </a:p>
      </dgm:t>
    </dgm:pt>
    <dgm:pt modelId="{EBB40E00-4A0E-4D15-93C0-78FDE13AC0E8}" type="sibTrans" cxnId="{D6316127-7310-4507-8EEF-867A817024C9}">
      <dgm:prSet/>
      <dgm:spPr/>
      <dgm:t>
        <a:bodyPr/>
        <a:lstStyle/>
        <a:p>
          <a:endParaRPr lang="en-US"/>
        </a:p>
      </dgm:t>
    </dgm:pt>
    <dgm:pt modelId="{D39D5DA6-2674-43B0-B32E-133B0682AA24}">
      <dgm:prSet phldrT="[Text]"/>
      <dgm:spPr/>
      <dgm:t>
        <a:bodyPr/>
        <a:lstStyle/>
        <a:p>
          <a:r>
            <a:rPr lang="en-US" dirty="0" smtClean="0"/>
            <a:t>Open player list file (to read)</a:t>
          </a:r>
          <a:endParaRPr lang="en-US" dirty="0"/>
        </a:p>
      </dgm:t>
    </dgm:pt>
    <dgm:pt modelId="{42BD9225-4463-41BB-ADB6-17C945EBC8CE}" type="parTrans" cxnId="{8D7A2586-D379-4262-87A3-6E3E480D0F42}">
      <dgm:prSet/>
      <dgm:spPr/>
      <dgm:t>
        <a:bodyPr/>
        <a:lstStyle/>
        <a:p>
          <a:endParaRPr lang="en-US"/>
        </a:p>
      </dgm:t>
    </dgm:pt>
    <dgm:pt modelId="{420AD5EA-66AE-44EA-AD32-7F86E20821C0}" type="sibTrans" cxnId="{8D7A2586-D379-4262-87A3-6E3E480D0F42}">
      <dgm:prSet/>
      <dgm:spPr/>
      <dgm:t>
        <a:bodyPr/>
        <a:lstStyle/>
        <a:p>
          <a:endParaRPr lang="en-US"/>
        </a:p>
      </dgm:t>
    </dgm:pt>
    <dgm:pt modelId="{201D131E-A84E-43F6-B4BD-BFE0EE012658}">
      <dgm:prSet phldrT="[Text]"/>
      <dgm:spPr/>
      <dgm:t>
        <a:bodyPr/>
        <a:lstStyle/>
        <a:p>
          <a:r>
            <a:rPr lang="en-US" dirty="0" smtClean="0"/>
            <a:t>Check details against file</a:t>
          </a:r>
          <a:endParaRPr lang="en-US" dirty="0"/>
        </a:p>
      </dgm:t>
    </dgm:pt>
    <dgm:pt modelId="{ABF1EF3A-0ECE-4AD9-A104-2B43AC200CF2}" type="parTrans" cxnId="{36014D60-5CF2-4284-B681-75C84EA49005}">
      <dgm:prSet/>
      <dgm:spPr/>
      <dgm:t>
        <a:bodyPr/>
        <a:lstStyle/>
        <a:p>
          <a:endParaRPr lang="en-US"/>
        </a:p>
      </dgm:t>
    </dgm:pt>
    <dgm:pt modelId="{CF47CEAC-219C-4A85-A0FE-62DC6A4D28B8}" type="sibTrans" cxnId="{36014D60-5CF2-4284-B681-75C84EA49005}">
      <dgm:prSet/>
      <dgm:spPr/>
      <dgm:t>
        <a:bodyPr/>
        <a:lstStyle/>
        <a:p>
          <a:endParaRPr lang="en-US"/>
        </a:p>
      </dgm:t>
    </dgm:pt>
    <dgm:pt modelId="{74016CBC-8A42-4E48-894E-1025A37A36C2}">
      <dgm:prSet phldrT="[Text]"/>
      <dgm:spPr/>
      <dgm:t>
        <a:bodyPr/>
        <a:lstStyle/>
        <a:p>
          <a:r>
            <a:rPr lang="en-US" dirty="0" smtClean="0"/>
            <a:t>If a match is found, allow player to play</a:t>
          </a:r>
          <a:endParaRPr lang="en-US" dirty="0"/>
        </a:p>
      </dgm:t>
    </dgm:pt>
    <dgm:pt modelId="{BAEC6114-9DC4-40D4-A128-92B03B5140C5}" type="parTrans" cxnId="{B7F4A403-8611-47E0-A783-296BC6AD79A0}">
      <dgm:prSet/>
      <dgm:spPr/>
      <dgm:t>
        <a:bodyPr/>
        <a:lstStyle/>
        <a:p>
          <a:endParaRPr lang="en-US"/>
        </a:p>
      </dgm:t>
    </dgm:pt>
    <dgm:pt modelId="{377C04AD-22AB-4109-8BC2-EDC709B0F9E5}" type="sibTrans" cxnId="{B7F4A403-8611-47E0-A783-296BC6AD79A0}">
      <dgm:prSet/>
      <dgm:spPr/>
      <dgm:t>
        <a:bodyPr/>
        <a:lstStyle/>
        <a:p>
          <a:endParaRPr lang="en-US"/>
        </a:p>
      </dgm:t>
    </dgm:pt>
    <dgm:pt modelId="{DB9E7CF9-F2E9-48E7-B648-EA514A9C28D8}">
      <dgm:prSet phldrT="[Text]"/>
      <dgm:spPr/>
      <dgm:t>
        <a:bodyPr/>
        <a:lstStyle/>
        <a:p>
          <a:r>
            <a:rPr lang="en-US" dirty="0" smtClean="0"/>
            <a:t>Close file</a:t>
          </a:r>
          <a:endParaRPr lang="en-US" dirty="0"/>
        </a:p>
      </dgm:t>
    </dgm:pt>
    <dgm:pt modelId="{BCB45B45-2C53-44B1-94FC-0FAFD3E0927A}" type="parTrans" cxnId="{572533C1-F6A4-454B-9A2F-B2BF7495B48D}">
      <dgm:prSet/>
      <dgm:spPr/>
      <dgm:t>
        <a:bodyPr/>
        <a:lstStyle/>
        <a:p>
          <a:endParaRPr lang="en-US"/>
        </a:p>
      </dgm:t>
    </dgm:pt>
    <dgm:pt modelId="{DFABF4D4-431E-468E-A097-6633CC36C02B}" type="sibTrans" cxnId="{572533C1-F6A4-454B-9A2F-B2BF7495B48D}">
      <dgm:prSet/>
      <dgm:spPr/>
      <dgm:t>
        <a:bodyPr/>
        <a:lstStyle/>
        <a:p>
          <a:endParaRPr lang="en-US"/>
        </a:p>
      </dgm:t>
    </dgm:pt>
    <dgm:pt modelId="{DD2F3C6C-F4D7-4BB9-ADCB-31830405113B}">
      <dgm:prSet phldrT="[Text]"/>
      <dgm:spPr/>
      <dgm:t>
        <a:bodyPr/>
        <a:lstStyle/>
        <a:p>
          <a:r>
            <a:rPr lang="en-US" dirty="0" smtClean="0"/>
            <a:t>Open deck file as array</a:t>
          </a:r>
          <a:endParaRPr lang="en-US" dirty="0"/>
        </a:p>
      </dgm:t>
    </dgm:pt>
    <dgm:pt modelId="{788B412F-B764-43EB-9179-9EC17C19F8F2}" type="parTrans" cxnId="{10F46296-07B9-43D6-9572-68B438F62737}">
      <dgm:prSet/>
      <dgm:spPr/>
      <dgm:t>
        <a:bodyPr/>
        <a:lstStyle/>
        <a:p>
          <a:endParaRPr lang="en-US"/>
        </a:p>
      </dgm:t>
    </dgm:pt>
    <dgm:pt modelId="{1AC93A9E-C0F0-44AC-B469-C25EC986FFD9}" type="sibTrans" cxnId="{10F46296-07B9-43D6-9572-68B438F62737}">
      <dgm:prSet/>
      <dgm:spPr/>
      <dgm:t>
        <a:bodyPr/>
        <a:lstStyle/>
        <a:p>
          <a:endParaRPr lang="en-US"/>
        </a:p>
      </dgm:t>
    </dgm:pt>
    <dgm:pt modelId="{5144FF66-BA8D-430B-AFEB-FDE9871479D4}">
      <dgm:prSet phldrT="[Text]"/>
      <dgm:spPr/>
      <dgm:t>
        <a:bodyPr/>
        <a:lstStyle/>
        <a:p>
          <a:r>
            <a:rPr lang="en-US" dirty="0" smtClean="0"/>
            <a:t>Randomise array</a:t>
          </a:r>
          <a:endParaRPr lang="en-US" dirty="0"/>
        </a:p>
      </dgm:t>
    </dgm:pt>
    <dgm:pt modelId="{D628DCAE-DB3E-427B-BE86-8C78CE36BB8E}" type="parTrans" cxnId="{A42BC108-BDA6-48D6-BDFE-218F667AF040}">
      <dgm:prSet/>
      <dgm:spPr/>
      <dgm:t>
        <a:bodyPr/>
        <a:lstStyle/>
        <a:p>
          <a:endParaRPr lang="en-US"/>
        </a:p>
      </dgm:t>
    </dgm:pt>
    <dgm:pt modelId="{18B9B35D-5B4B-49A1-BFCF-41B9D814B822}" type="sibTrans" cxnId="{A42BC108-BDA6-48D6-BDFE-218F667AF040}">
      <dgm:prSet/>
      <dgm:spPr/>
      <dgm:t>
        <a:bodyPr/>
        <a:lstStyle/>
        <a:p>
          <a:endParaRPr lang="en-US"/>
        </a:p>
      </dgm:t>
    </dgm:pt>
    <dgm:pt modelId="{C4D49F9F-C69D-4630-BE4F-943C6B40D045}">
      <dgm:prSet phldrT="[Text]"/>
      <dgm:spPr/>
      <dgm:t>
        <a:bodyPr/>
        <a:lstStyle/>
        <a:p>
          <a:r>
            <a:rPr lang="en-US" dirty="0" smtClean="0"/>
            <a:t>Draw cards from top </a:t>
          </a:r>
          <a:endParaRPr lang="en-US" dirty="0"/>
        </a:p>
      </dgm:t>
    </dgm:pt>
    <dgm:pt modelId="{B4080845-CCD4-4E80-8BD6-B10A42790E74}" type="parTrans" cxnId="{77FF5BF6-E026-45C3-9BEA-2633D956E601}">
      <dgm:prSet/>
      <dgm:spPr/>
      <dgm:t>
        <a:bodyPr/>
        <a:lstStyle/>
        <a:p>
          <a:endParaRPr lang="en-US"/>
        </a:p>
      </dgm:t>
    </dgm:pt>
    <dgm:pt modelId="{278BBB4A-DE34-4603-B134-E46BBB8A96D2}" type="sibTrans" cxnId="{77FF5BF6-E026-45C3-9BEA-2633D956E601}">
      <dgm:prSet/>
      <dgm:spPr/>
      <dgm:t>
        <a:bodyPr/>
        <a:lstStyle/>
        <a:p>
          <a:endParaRPr lang="en-US"/>
        </a:p>
      </dgm:t>
    </dgm:pt>
    <dgm:pt modelId="{8898C934-52A3-47F9-ACAE-C9729112F32D}">
      <dgm:prSet phldrT="[Text]"/>
      <dgm:spPr/>
      <dgm:t>
        <a:bodyPr/>
        <a:lstStyle/>
        <a:p>
          <a:r>
            <a:rPr lang="en-US" dirty="0" smtClean="0"/>
            <a:t>Compare cards to find winner of hand</a:t>
          </a:r>
          <a:endParaRPr lang="en-US" dirty="0"/>
        </a:p>
      </dgm:t>
    </dgm:pt>
    <dgm:pt modelId="{6F1FA755-7AFC-4DF8-8F0B-08D3BE610633}" type="parTrans" cxnId="{8E56F0CE-75F7-4E6D-A3A3-2AD304CADD7C}">
      <dgm:prSet/>
      <dgm:spPr/>
      <dgm:t>
        <a:bodyPr/>
        <a:lstStyle/>
        <a:p>
          <a:endParaRPr lang="en-US"/>
        </a:p>
      </dgm:t>
    </dgm:pt>
    <dgm:pt modelId="{85B2E5BF-48D5-48AB-B50F-8C21BDAA7E98}" type="sibTrans" cxnId="{8E56F0CE-75F7-4E6D-A3A3-2AD304CADD7C}">
      <dgm:prSet/>
      <dgm:spPr/>
      <dgm:t>
        <a:bodyPr/>
        <a:lstStyle/>
        <a:p>
          <a:endParaRPr lang="en-US"/>
        </a:p>
      </dgm:t>
    </dgm:pt>
    <dgm:pt modelId="{3357CB12-D3C6-442F-948F-F25AF4DABC5A}">
      <dgm:prSet phldrT="[Text]"/>
      <dgm:spPr/>
      <dgm:t>
        <a:bodyPr/>
        <a:lstStyle/>
        <a:p>
          <a:r>
            <a:rPr lang="en-US" dirty="0" smtClean="0"/>
            <a:t>Add both cards to winner’s array of cards</a:t>
          </a:r>
          <a:endParaRPr lang="en-US" dirty="0"/>
        </a:p>
      </dgm:t>
    </dgm:pt>
    <dgm:pt modelId="{C55CA041-7399-42C0-925F-DC7867EA18F1}" type="parTrans" cxnId="{D72C5550-6325-4E36-9A30-1B2ACECCC19B}">
      <dgm:prSet/>
      <dgm:spPr/>
      <dgm:t>
        <a:bodyPr/>
        <a:lstStyle/>
        <a:p>
          <a:endParaRPr lang="en-US"/>
        </a:p>
      </dgm:t>
    </dgm:pt>
    <dgm:pt modelId="{5456E99E-FC89-4534-8D27-1DDDE661FFF0}" type="sibTrans" cxnId="{D72C5550-6325-4E36-9A30-1B2ACECCC19B}">
      <dgm:prSet/>
      <dgm:spPr/>
      <dgm:t>
        <a:bodyPr/>
        <a:lstStyle/>
        <a:p>
          <a:endParaRPr lang="en-US"/>
        </a:p>
      </dgm:t>
    </dgm:pt>
    <dgm:pt modelId="{2FC068BB-EC1F-4EEB-A39B-B473422D39B7}">
      <dgm:prSet phldrT="[Text]"/>
      <dgm:spPr/>
      <dgm:t>
        <a:bodyPr/>
        <a:lstStyle/>
        <a:p>
          <a:r>
            <a:rPr lang="en-US" dirty="0" smtClean="0"/>
            <a:t>Repeat until all cards have been drawn</a:t>
          </a:r>
          <a:endParaRPr lang="en-US" dirty="0"/>
        </a:p>
      </dgm:t>
    </dgm:pt>
    <dgm:pt modelId="{7EFB2A55-C5A9-4878-AE70-1DD4C1D135EC}" type="parTrans" cxnId="{877928BB-5EF3-45F9-8B28-A68160F9FE1C}">
      <dgm:prSet/>
      <dgm:spPr/>
      <dgm:t>
        <a:bodyPr/>
        <a:lstStyle/>
        <a:p>
          <a:endParaRPr lang="en-US"/>
        </a:p>
      </dgm:t>
    </dgm:pt>
    <dgm:pt modelId="{738C4270-01CF-44FD-81F8-1F60D863F004}" type="sibTrans" cxnId="{877928BB-5EF3-45F9-8B28-A68160F9FE1C}">
      <dgm:prSet/>
      <dgm:spPr/>
      <dgm:t>
        <a:bodyPr/>
        <a:lstStyle/>
        <a:p>
          <a:endParaRPr lang="en-US"/>
        </a:p>
      </dgm:t>
    </dgm:pt>
    <dgm:pt modelId="{61A5C180-F066-49FD-8AD1-1A0E8A9535A3}">
      <dgm:prSet phldrT="[Text]" custT="1"/>
      <dgm:spPr/>
      <dgm:t>
        <a:bodyPr/>
        <a:lstStyle/>
        <a:p>
          <a:r>
            <a:rPr lang="en-US" sz="1100" baseline="0" dirty="0" smtClean="0"/>
            <a:t>Compare lengths of players’ card stack arrays</a:t>
          </a:r>
          <a:endParaRPr lang="en-US" sz="1100" baseline="0" dirty="0"/>
        </a:p>
      </dgm:t>
    </dgm:pt>
    <dgm:pt modelId="{59F100CA-0E24-4A96-9CE0-9BAF2E0CDEC1}" type="parTrans" cxnId="{1AC0398D-4ADD-4DE0-BA4C-7CE232F8D281}">
      <dgm:prSet/>
      <dgm:spPr/>
      <dgm:t>
        <a:bodyPr/>
        <a:lstStyle/>
        <a:p>
          <a:endParaRPr lang="en-US"/>
        </a:p>
      </dgm:t>
    </dgm:pt>
    <dgm:pt modelId="{D60ABAC3-E7A8-4480-B9FE-A652DACD0240}" type="sibTrans" cxnId="{1AC0398D-4ADD-4DE0-BA4C-7CE232F8D281}">
      <dgm:prSet/>
      <dgm:spPr/>
      <dgm:t>
        <a:bodyPr/>
        <a:lstStyle/>
        <a:p>
          <a:endParaRPr lang="en-US"/>
        </a:p>
      </dgm:t>
    </dgm:pt>
    <dgm:pt modelId="{968F3D77-57F9-43FA-A374-8117077FC352}">
      <dgm:prSet phldrT="[Text]" custT="1"/>
      <dgm:spPr/>
      <dgm:t>
        <a:bodyPr/>
        <a:lstStyle/>
        <a:p>
          <a:r>
            <a:rPr lang="en-US" sz="1100" baseline="0" dirty="0" smtClean="0"/>
            <a:t>Player with more cards wins game</a:t>
          </a:r>
          <a:endParaRPr lang="en-US" sz="1100" baseline="0" dirty="0"/>
        </a:p>
      </dgm:t>
    </dgm:pt>
    <dgm:pt modelId="{48B464E4-DCB2-4AA8-B0D0-969AD46A985F}" type="parTrans" cxnId="{F889666E-4AFB-4CD2-BE0E-6477E42CA50F}">
      <dgm:prSet/>
      <dgm:spPr/>
      <dgm:t>
        <a:bodyPr/>
        <a:lstStyle/>
        <a:p>
          <a:endParaRPr lang="en-US"/>
        </a:p>
      </dgm:t>
    </dgm:pt>
    <dgm:pt modelId="{A85F84B6-A95C-4CBB-A82C-3206036ACC6E}" type="sibTrans" cxnId="{F889666E-4AFB-4CD2-BE0E-6477E42CA50F}">
      <dgm:prSet/>
      <dgm:spPr/>
      <dgm:t>
        <a:bodyPr/>
        <a:lstStyle/>
        <a:p>
          <a:endParaRPr lang="en-US"/>
        </a:p>
      </dgm:t>
    </dgm:pt>
    <dgm:pt modelId="{465F9789-ED7A-48DF-B06E-38832BB7F674}">
      <dgm:prSet phldrT="[Text]" custT="1"/>
      <dgm:spPr/>
      <dgm:t>
        <a:bodyPr/>
        <a:lstStyle/>
        <a:p>
          <a:r>
            <a:rPr lang="en-US" sz="1100" baseline="0" dirty="0" smtClean="0"/>
            <a:t>Open scores file (to write)</a:t>
          </a:r>
          <a:endParaRPr lang="en-US" sz="1100" baseline="0" dirty="0"/>
        </a:p>
      </dgm:t>
    </dgm:pt>
    <dgm:pt modelId="{A8B37CFD-C44C-4444-8B4A-724D189CA812}" type="parTrans" cxnId="{057AF57B-25C6-42FE-8FCA-65F52FCE37D9}">
      <dgm:prSet/>
      <dgm:spPr/>
      <dgm:t>
        <a:bodyPr/>
        <a:lstStyle/>
        <a:p>
          <a:endParaRPr lang="en-US"/>
        </a:p>
      </dgm:t>
    </dgm:pt>
    <dgm:pt modelId="{8F6EB186-FBC2-4722-8E03-08977E35C649}" type="sibTrans" cxnId="{057AF57B-25C6-42FE-8FCA-65F52FCE37D9}">
      <dgm:prSet/>
      <dgm:spPr/>
      <dgm:t>
        <a:bodyPr/>
        <a:lstStyle/>
        <a:p>
          <a:endParaRPr lang="en-US"/>
        </a:p>
      </dgm:t>
    </dgm:pt>
    <dgm:pt modelId="{8982B31B-B186-4812-AEF5-478ACD30DB13}">
      <dgm:prSet phldrT="[Text]" custT="1"/>
      <dgm:spPr/>
      <dgm:t>
        <a:bodyPr/>
        <a:lstStyle/>
        <a:p>
          <a:r>
            <a:rPr lang="en-US" sz="1100" baseline="0" dirty="0" smtClean="0"/>
            <a:t>Add winner and their score to file</a:t>
          </a:r>
          <a:endParaRPr lang="en-US" sz="1100" baseline="0" dirty="0"/>
        </a:p>
      </dgm:t>
    </dgm:pt>
    <dgm:pt modelId="{B1E44823-4F42-419C-B90E-B58246AAFFED}" type="parTrans" cxnId="{12B942CF-ED83-4A8F-B656-0F5511D4BFFD}">
      <dgm:prSet/>
      <dgm:spPr/>
      <dgm:t>
        <a:bodyPr/>
        <a:lstStyle/>
        <a:p>
          <a:endParaRPr lang="en-US"/>
        </a:p>
      </dgm:t>
    </dgm:pt>
    <dgm:pt modelId="{C7B6E9A1-85EF-4816-9A60-9345FDE2E19D}" type="sibTrans" cxnId="{12B942CF-ED83-4A8F-B656-0F5511D4BFFD}">
      <dgm:prSet/>
      <dgm:spPr/>
      <dgm:t>
        <a:bodyPr/>
        <a:lstStyle/>
        <a:p>
          <a:endParaRPr lang="en-US"/>
        </a:p>
      </dgm:t>
    </dgm:pt>
    <dgm:pt modelId="{747696F7-C106-456B-984F-AB0CBC62B3A8}">
      <dgm:prSet phldrT="[Text]" custT="1"/>
      <dgm:spPr/>
      <dgm:t>
        <a:bodyPr/>
        <a:lstStyle/>
        <a:p>
          <a:r>
            <a:rPr lang="en-US" sz="1100" baseline="0" dirty="0" smtClean="0"/>
            <a:t>Close file</a:t>
          </a:r>
          <a:endParaRPr lang="en-US" sz="1100" baseline="0" dirty="0"/>
        </a:p>
      </dgm:t>
    </dgm:pt>
    <dgm:pt modelId="{F4A1205D-8E62-45D3-AB0B-D8D859546B92}" type="parTrans" cxnId="{DFDE8AF3-B0FE-4FAE-A997-905B7C29693C}">
      <dgm:prSet/>
      <dgm:spPr/>
      <dgm:t>
        <a:bodyPr/>
        <a:lstStyle/>
        <a:p>
          <a:endParaRPr lang="en-US"/>
        </a:p>
      </dgm:t>
    </dgm:pt>
    <dgm:pt modelId="{1A6DD783-AC6D-4752-AC1F-F34874566096}" type="sibTrans" cxnId="{DFDE8AF3-B0FE-4FAE-A997-905B7C29693C}">
      <dgm:prSet/>
      <dgm:spPr/>
      <dgm:t>
        <a:bodyPr/>
        <a:lstStyle/>
        <a:p>
          <a:endParaRPr lang="en-US"/>
        </a:p>
      </dgm:t>
    </dgm:pt>
    <dgm:pt modelId="{66B10E4B-F738-47C1-960F-CEEC4E7FA330}">
      <dgm:prSet phldrT="[Text]" custT="1"/>
      <dgm:spPr/>
      <dgm:t>
        <a:bodyPr/>
        <a:lstStyle/>
        <a:p>
          <a:r>
            <a:rPr lang="en-US" sz="1100" baseline="0" dirty="0" smtClean="0"/>
            <a:t>Open scores file (to read)</a:t>
          </a:r>
          <a:endParaRPr lang="en-US" sz="1100" baseline="0" dirty="0"/>
        </a:p>
      </dgm:t>
    </dgm:pt>
    <dgm:pt modelId="{F4FBBB2C-8E71-4439-B40F-2E4745FA4425}" type="parTrans" cxnId="{096C9F98-88DB-4DC2-822A-B0025E6F5680}">
      <dgm:prSet/>
      <dgm:spPr/>
      <dgm:t>
        <a:bodyPr/>
        <a:lstStyle/>
        <a:p>
          <a:endParaRPr lang="en-US"/>
        </a:p>
      </dgm:t>
    </dgm:pt>
    <dgm:pt modelId="{881ADAA7-FEAE-4F98-BBF6-2B9396DD26B7}" type="sibTrans" cxnId="{096C9F98-88DB-4DC2-822A-B0025E6F5680}">
      <dgm:prSet/>
      <dgm:spPr/>
      <dgm:t>
        <a:bodyPr/>
        <a:lstStyle/>
        <a:p>
          <a:endParaRPr lang="en-US"/>
        </a:p>
      </dgm:t>
    </dgm:pt>
    <dgm:pt modelId="{ED571669-0F42-460D-A617-AD9F6E045020}">
      <dgm:prSet phldrT="[Text]" custT="1"/>
      <dgm:spPr/>
      <dgm:t>
        <a:bodyPr/>
        <a:lstStyle/>
        <a:p>
          <a:r>
            <a:rPr lang="en-US" sz="1100" baseline="0" dirty="0" smtClean="0"/>
            <a:t>Loop through file and find top 5 scores</a:t>
          </a:r>
          <a:endParaRPr lang="en-US" sz="1100" baseline="0" dirty="0"/>
        </a:p>
      </dgm:t>
    </dgm:pt>
    <dgm:pt modelId="{F2B92309-6848-419A-9F49-D7C600FC94AE}" type="parTrans" cxnId="{4EC5D374-1A7B-4E60-8032-49B1CACEC287}">
      <dgm:prSet/>
      <dgm:spPr/>
      <dgm:t>
        <a:bodyPr/>
        <a:lstStyle/>
        <a:p>
          <a:endParaRPr lang="en-US"/>
        </a:p>
      </dgm:t>
    </dgm:pt>
    <dgm:pt modelId="{D1745AB2-553D-402F-BDEB-3324857B0510}" type="sibTrans" cxnId="{4EC5D374-1A7B-4E60-8032-49B1CACEC287}">
      <dgm:prSet/>
      <dgm:spPr/>
      <dgm:t>
        <a:bodyPr/>
        <a:lstStyle/>
        <a:p>
          <a:endParaRPr lang="en-US"/>
        </a:p>
      </dgm:t>
    </dgm:pt>
    <dgm:pt modelId="{2D65DA36-3A32-4ACD-90B1-4ABCF3120343}">
      <dgm:prSet phldrT="[Text]" custT="1"/>
      <dgm:spPr/>
      <dgm:t>
        <a:bodyPr/>
        <a:lstStyle/>
        <a:p>
          <a:r>
            <a:rPr lang="en-US" sz="1100" baseline="0" dirty="0" smtClean="0"/>
            <a:t>Display top 5 scores</a:t>
          </a:r>
          <a:endParaRPr lang="en-US" sz="1100" baseline="0" dirty="0"/>
        </a:p>
      </dgm:t>
    </dgm:pt>
    <dgm:pt modelId="{993BCB7C-7FCC-4CF8-B0ED-0E8B00A221F0}" type="parTrans" cxnId="{3F82FFB2-4A92-4077-97C0-9EF55FC4BFDF}">
      <dgm:prSet/>
      <dgm:spPr/>
      <dgm:t>
        <a:bodyPr/>
        <a:lstStyle/>
        <a:p>
          <a:endParaRPr lang="en-US"/>
        </a:p>
      </dgm:t>
    </dgm:pt>
    <dgm:pt modelId="{69C9C2F2-A2F7-4137-A385-9ED4091847F9}" type="sibTrans" cxnId="{3F82FFB2-4A92-4077-97C0-9EF55FC4BFDF}">
      <dgm:prSet/>
      <dgm:spPr/>
      <dgm:t>
        <a:bodyPr/>
        <a:lstStyle/>
        <a:p>
          <a:endParaRPr lang="en-US"/>
        </a:p>
      </dgm:t>
    </dgm:pt>
    <dgm:pt modelId="{65024C51-E415-4993-AB81-BD4150C4FC1D}">
      <dgm:prSet phldrT="[Text]" custT="1"/>
      <dgm:spPr/>
      <dgm:t>
        <a:bodyPr/>
        <a:lstStyle/>
        <a:p>
          <a:r>
            <a:rPr lang="en-US" sz="1100" baseline="0" dirty="0" smtClean="0"/>
            <a:t>Close file</a:t>
          </a:r>
          <a:endParaRPr lang="en-US" sz="1100" baseline="0" dirty="0"/>
        </a:p>
      </dgm:t>
    </dgm:pt>
    <dgm:pt modelId="{BF6F16CE-CCD0-4F86-8934-45DBB5C06E54}" type="parTrans" cxnId="{05028347-B4AE-438E-B1C7-C98AF97B4571}">
      <dgm:prSet/>
      <dgm:spPr/>
      <dgm:t>
        <a:bodyPr/>
        <a:lstStyle/>
        <a:p>
          <a:endParaRPr lang="en-US"/>
        </a:p>
      </dgm:t>
    </dgm:pt>
    <dgm:pt modelId="{59773397-F887-43C3-8E91-C60DAFF245A8}" type="sibTrans" cxnId="{05028347-B4AE-438E-B1C7-C98AF97B4571}">
      <dgm:prSet/>
      <dgm:spPr/>
      <dgm:t>
        <a:bodyPr/>
        <a:lstStyle/>
        <a:p>
          <a:endParaRPr lang="en-US"/>
        </a:p>
      </dgm:t>
    </dgm:pt>
    <dgm:pt modelId="{F374EC9F-FCD3-4674-8142-9986319DF581}" type="pres">
      <dgm:prSet presAssocID="{DCF3451F-79FF-4676-BF45-6BC126CAA4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289FB5-1517-43D3-AA7E-7DDE5AAD3BB5}" type="pres">
      <dgm:prSet presAssocID="{4B1F3A72-AF5C-4617-8629-153BFA143009}" presName="hierRoot1" presStyleCnt="0">
        <dgm:presLayoutVars>
          <dgm:hierBranch val="init"/>
        </dgm:presLayoutVars>
      </dgm:prSet>
      <dgm:spPr/>
    </dgm:pt>
    <dgm:pt modelId="{AC015FE3-2443-4FF5-A418-0E4916E5672B}" type="pres">
      <dgm:prSet presAssocID="{4B1F3A72-AF5C-4617-8629-153BFA143009}" presName="rootComposite1" presStyleCnt="0"/>
      <dgm:spPr/>
    </dgm:pt>
    <dgm:pt modelId="{13A1AAAC-2B38-4F48-962B-F0646913A5D0}" type="pres">
      <dgm:prSet presAssocID="{4B1F3A72-AF5C-4617-8629-153BFA143009}" presName="rootText1" presStyleLbl="node0" presStyleIdx="0" presStyleCnt="1">
        <dgm:presLayoutVars>
          <dgm:chPref val="3"/>
        </dgm:presLayoutVars>
      </dgm:prSet>
      <dgm:spPr/>
    </dgm:pt>
    <dgm:pt modelId="{C4E902D5-4E04-4434-A915-569EC6F5036C}" type="pres">
      <dgm:prSet presAssocID="{4B1F3A72-AF5C-4617-8629-153BFA143009}" presName="rootConnector1" presStyleLbl="node1" presStyleIdx="0" presStyleCnt="0"/>
      <dgm:spPr/>
    </dgm:pt>
    <dgm:pt modelId="{9BB73F26-6D0D-4682-8A83-9417A23F0EEB}" type="pres">
      <dgm:prSet presAssocID="{4B1F3A72-AF5C-4617-8629-153BFA143009}" presName="hierChild2" presStyleCnt="0"/>
      <dgm:spPr/>
    </dgm:pt>
    <dgm:pt modelId="{14C1C9FE-8C35-4DCD-8E24-A460BFAAB16B}" type="pres">
      <dgm:prSet presAssocID="{AA3A2533-C459-4E73-BEF0-82C6E9DF58B9}" presName="Name37" presStyleLbl="parChTrans1D2" presStyleIdx="0" presStyleCnt="6"/>
      <dgm:spPr/>
    </dgm:pt>
    <dgm:pt modelId="{FADADD22-CBD1-4C50-9B8D-463CD93869D5}" type="pres">
      <dgm:prSet presAssocID="{C7821AAC-812F-4DD6-9388-5D08E7FE0A7E}" presName="hierRoot2" presStyleCnt="0">
        <dgm:presLayoutVars>
          <dgm:hierBranch val="init"/>
        </dgm:presLayoutVars>
      </dgm:prSet>
      <dgm:spPr/>
    </dgm:pt>
    <dgm:pt modelId="{E6B84CFB-6727-451D-9E3C-5BF1B06FE249}" type="pres">
      <dgm:prSet presAssocID="{C7821AAC-812F-4DD6-9388-5D08E7FE0A7E}" presName="rootComposite" presStyleCnt="0"/>
      <dgm:spPr/>
    </dgm:pt>
    <dgm:pt modelId="{1B8AA5AD-5971-47E7-B21C-9F2C42C29589}" type="pres">
      <dgm:prSet presAssocID="{C7821AAC-812F-4DD6-9388-5D08E7FE0A7E}" presName="rootText" presStyleLbl="node2" presStyleIdx="0" presStyleCnt="6">
        <dgm:presLayoutVars>
          <dgm:chPref val="3"/>
        </dgm:presLayoutVars>
      </dgm:prSet>
      <dgm:spPr/>
    </dgm:pt>
    <dgm:pt modelId="{3C8C97CF-DE6C-42B4-A708-5B665A1571AA}" type="pres">
      <dgm:prSet presAssocID="{C7821AAC-812F-4DD6-9388-5D08E7FE0A7E}" presName="rootConnector" presStyleLbl="node2" presStyleIdx="0" presStyleCnt="6"/>
      <dgm:spPr/>
    </dgm:pt>
    <dgm:pt modelId="{3A63B291-EEB9-4502-A34B-F2C6D1A30071}" type="pres">
      <dgm:prSet presAssocID="{C7821AAC-812F-4DD6-9388-5D08E7FE0A7E}" presName="hierChild4" presStyleCnt="0"/>
      <dgm:spPr/>
    </dgm:pt>
    <dgm:pt modelId="{030FA7F1-7130-47FF-ADC0-C2CC724C943B}" type="pres">
      <dgm:prSet presAssocID="{E61C04A2-A444-4F7D-8C30-2D3ED1B1EE6E}" presName="Name37" presStyleLbl="parChTrans1D3" presStyleIdx="0" presStyleCnt="24"/>
      <dgm:spPr/>
    </dgm:pt>
    <dgm:pt modelId="{64BB39C8-21AD-43DB-A503-1290329CD467}" type="pres">
      <dgm:prSet presAssocID="{EF5A6C10-A998-41D2-B880-8186ED4371D9}" presName="hierRoot2" presStyleCnt="0">
        <dgm:presLayoutVars>
          <dgm:hierBranch val="init"/>
        </dgm:presLayoutVars>
      </dgm:prSet>
      <dgm:spPr/>
    </dgm:pt>
    <dgm:pt modelId="{7EBEADAD-ED4E-4C84-AAD9-0CBA17E1CDAC}" type="pres">
      <dgm:prSet presAssocID="{EF5A6C10-A998-41D2-B880-8186ED4371D9}" presName="rootComposite" presStyleCnt="0"/>
      <dgm:spPr/>
    </dgm:pt>
    <dgm:pt modelId="{73E74CBF-9EC0-4F44-9956-A42BD177085F}" type="pres">
      <dgm:prSet presAssocID="{EF5A6C10-A998-41D2-B880-8186ED4371D9}" presName="rootText" presStyleLbl="node3" presStyleIdx="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48ACD7-3BB2-4ED1-9C6C-F0B9ED4BD6E7}" type="pres">
      <dgm:prSet presAssocID="{EF5A6C10-A998-41D2-B880-8186ED4371D9}" presName="rootConnector" presStyleLbl="node3" presStyleIdx="0" presStyleCnt="24"/>
      <dgm:spPr/>
    </dgm:pt>
    <dgm:pt modelId="{CA9106E6-A1C7-4869-8CEF-763A2B69FFB4}" type="pres">
      <dgm:prSet presAssocID="{EF5A6C10-A998-41D2-B880-8186ED4371D9}" presName="hierChild4" presStyleCnt="0"/>
      <dgm:spPr/>
    </dgm:pt>
    <dgm:pt modelId="{199A8E6C-0A1E-4182-AD97-05936815C58A}" type="pres">
      <dgm:prSet presAssocID="{EF5A6C10-A998-41D2-B880-8186ED4371D9}" presName="hierChild5" presStyleCnt="0"/>
      <dgm:spPr/>
    </dgm:pt>
    <dgm:pt modelId="{87784F2E-830B-4E12-B366-684077BA763B}" type="pres">
      <dgm:prSet presAssocID="{95E04316-B566-4584-9A27-AE46E3EF9644}" presName="Name37" presStyleLbl="parChTrans1D3" presStyleIdx="1" presStyleCnt="24"/>
      <dgm:spPr/>
    </dgm:pt>
    <dgm:pt modelId="{C3972A0D-3E25-4192-89D1-6CEE83E6D296}" type="pres">
      <dgm:prSet presAssocID="{7D5BEB64-9B10-4D84-B4A6-3F09877F77BE}" presName="hierRoot2" presStyleCnt="0">
        <dgm:presLayoutVars>
          <dgm:hierBranch val="init"/>
        </dgm:presLayoutVars>
      </dgm:prSet>
      <dgm:spPr/>
    </dgm:pt>
    <dgm:pt modelId="{6CE5B4FF-7494-40D9-85F6-C37CEDE2594B}" type="pres">
      <dgm:prSet presAssocID="{7D5BEB64-9B10-4D84-B4A6-3F09877F77BE}" presName="rootComposite" presStyleCnt="0"/>
      <dgm:spPr/>
    </dgm:pt>
    <dgm:pt modelId="{53D167BC-4C92-4339-91D8-235261B2E69C}" type="pres">
      <dgm:prSet presAssocID="{7D5BEB64-9B10-4D84-B4A6-3F09877F77BE}" presName="rootText" presStyleLbl="node3" presStyleIdx="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473592-B573-412E-98B1-E5104AA29794}" type="pres">
      <dgm:prSet presAssocID="{7D5BEB64-9B10-4D84-B4A6-3F09877F77BE}" presName="rootConnector" presStyleLbl="node3" presStyleIdx="1" presStyleCnt="24"/>
      <dgm:spPr/>
    </dgm:pt>
    <dgm:pt modelId="{9DD103C6-DF9B-4EA3-BB59-B61342093E4C}" type="pres">
      <dgm:prSet presAssocID="{7D5BEB64-9B10-4D84-B4A6-3F09877F77BE}" presName="hierChild4" presStyleCnt="0"/>
      <dgm:spPr/>
    </dgm:pt>
    <dgm:pt modelId="{15FAA793-9DE7-489F-B2C6-77FA18D6F7FC}" type="pres">
      <dgm:prSet presAssocID="{7D5BEB64-9B10-4D84-B4A6-3F09877F77BE}" presName="hierChild5" presStyleCnt="0"/>
      <dgm:spPr/>
    </dgm:pt>
    <dgm:pt modelId="{C7A620B4-5D5C-4ADB-8243-39AA17FB0FB2}" type="pres">
      <dgm:prSet presAssocID="{7BB08662-ECA6-47D1-B2A9-E980A9D016DF}" presName="Name37" presStyleLbl="parChTrans1D3" presStyleIdx="2" presStyleCnt="24"/>
      <dgm:spPr/>
    </dgm:pt>
    <dgm:pt modelId="{29EF0A68-6C28-4198-B3BD-CD6BB153D7B6}" type="pres">
      <dgm:prSet presAssocID="{7F3F0B60-EC50-4046-95E6-F162DCB3DB14}" presName="hierRoot2" presStyleCnt="0">
        <dgm:presLayoutVars>
          <dgm:hierBranch val="init"/>
        </dgm:presLayoutVars>
      </dgm:prSet>
      <dgm:spPr/>
    </dgm:pt>
    <dgm:pt modelId="{FF7A56CB-1FA5-406A-A5D3-77A63E0C1485}" type="pres">
      <dgm:prSet presAssocID="{7F3F0B60-EC50-4046-95E6-F162DCB3DB14}" presName="rootComposite" presStyleCnt="0"/>
      <dgm:spPr/>
    </dgm:pt>
    <dgm:pt modelId="{BE7FD4DD-CE21-4A8E-879B-1CD68F037963}" type="pres">
      <dgm:prSet presAssocID="{7F3F0B60-EC50-4046-95E6-F162DCB3DB14}" presName="rootText" presStyleLbl="node3" presStyleIdx="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510124-3DBC-4A22-89A0-ECC3213EB7D9}" type="pres">
      <dgm:prSet presAssocID="{7F3F0B60-EC50-4046-95E6-F162DCB3DB14}" presName="rootConnector" presStyleLbl="node3" presStyleIdx="2" presStyleCnt="24"/>
      <dgm:spPr/>
    </dgm:pt>
    <dgm:pt modelId="{8ABE0BD7-4CE0-4E08-AA03-39B3331A4683}" type="pres">
      <dgm:prSet presAssocID="{7F3F0B60-EC50-4046-95E6-F162DCB3DB14}" presName="hierChild4" presStyleCnt="0"/>
      <dgm:spPr/>
    </dgm:pt>
    <dgm:pt modelId="{9B72298A-C0AD-4578-BDC7-74EAAC24F92C}" type="pres">
      <dgm:prSet presAssocID="{7F3F0B60-EC50-4046-95E6-F162DCB3DB14}" presName="hierChild5" presStyleCnt="0"/>
      <dgm:spPr/>
    </dgm:pt>
    <dgm:pt modelId="{835A93ED-3342-48D0-99D0-D20CA58B2E7C}" type="pres">
      <dgm:prSet presAssocID="{CD9A0C28-4D5F-43B5-A630-4435959CA6A5}" presName="Name37" presStyleLbl="parChTrans1D3" presStyleIdx="3" presStyleCnt="24"/>
      <dgm:spPr/>
    </dgm:pt>
    <dgm:pt modelId="{B397E75C-2EA0-49F3-AA76-588268701890}" type="pres">
      <dgm:prSet presAssocID="{8303D9B4-2EAA-464F-81A7-7BC2FE9120DC}" presName="hierRoot2" presStyleCnt="0">
        <dgm:presLayoutVars>
          <dgm:hierBranch val="init"/>
        </dgm:presLayoutVars>
      </dgm:prSet>
      <dgm:spPr/>
    </dgm:pt>
    <dgm:pt modelId="{4FEAF27A-CBC6-46A7-9BF8-E9FD144588D2}" type="pres">
      <dgm:prSet presAssocID="{8303D9B4-2EAA-464F-81A7-7BC2FE9120DC}" presName="rootComposite" presStyleCnt="0"/>
      <dgm:spPr/>
    </dgm:pt>
    <dgm:pt modelId="{499086A0-D874-4B05-92EE-EC1717A10CE0}" type="pres">
      <dgm:prSet presAssocID="{8303D9B4-2EAA-464F-81A7-7BC2FE9120DC}" presName="rootText" presStyleLbl="node3" presStyleIdx="3" presStyleCnt="24">
        <dgm:presLayoutVars>
          <dgm:chPref val="3"/>
        </dgm:presLayoutVars>
      </dgm:prSet>
      <dgm:spPr/>
    </dgm:pt>
    <dgm:pt modelId="{5F1D1D12-D2E8-4311-85DC-A29660EBCAF5}" type="pres">
      <dgm:prSet presAssocID="{8303D9B4-2EAA-464F-81A7-7BC2FE9120DC}" presName="rootConnector" presStyleLbl="node3" presStyleIdx="3" presStyleCnt="24"/>
      <dgm:spPr/>
    </dgm:pt>
    <dgm:pt modelId="{CEFF5371-1F3D-4CCB-9724-F7AD4AF31C4B}" type="pres">
      <dgm:prSet presAssocID="{8303D9B4-2EAA-464F-81A7-7BC2FE9120DC}" presName="hierChild4" presStyleCnt="0"/>
      <dgm:spPr/>
    </dgm:pt>
    <dgm:pt modelId="{7EF9662B-E506-42EF-8D82-53C8E87850BC}" type="pres">
      <dgm:prSet presAssocID="{8303D9B4-2EAA-464F-81A7-7BC2FE9120DC}" presName="hierChild5" presStyleCnt="0"/>
      <dgm:spPr/>
    </dgm:pt>
    <dgm:pt modelId="{6C11204A-0092-4D6E-B5CB-91733C2BA289}" type="pres">
      <dgm:prSet presAssocID="{C7821AAC-812F-4DD6-9388-5D08E7FE0A7E}" presName="hierChild5" presStyleCnt="0"/>
      <dgm:spPr/>
    </dgm:pt>
    <dgm:pt modelId="{1FEEAF73-1A88-498B-9774-E81C86DD9F66}" type="pres">
      <dgm:prSet presAssocID="{2F16E806-83A8-43A6-AAE1-075BFC7FE311}" presName="Name37" presStyleLbl="parChTrans1D2" presStyleIdx="1" presStyleCnt="6"/>
      <dgm:spPr/>
    </dgm:pt>
    <dgm:pt modelId="{27DAD7BF-B7BA-4A9B-95F5-D0CB6D7C8AD6}" type="pres">
      <dgm:prSet presAssocID="{F70BAB70-D73A-45C7-B306-7AB7AD1B154A}" presName="hierRoot2" presStyleCnt="0">
        <dgm:presLayoutVars>
          <dgm:hierBranch val="init"/>
        </dgm:presLayoutVars>
      </dgm:prSet>
      <dgm:spPr/>
    </dgm:pt>
    <dgm:pt modelId="{1DF5150E-12AC-4FA7-B44F-A685EF3D87F3}" type="pres">
      <dgm:prSet presAssocID="{F70BAB70-D73A-45C7-B306-7AB7AD1B154A}" presName="rootComposite" presStyleCnt="0"/>
      <dgm:spPr/>
    </dgm:pt>
    <dgm:pt modelId="{B9E61E33-B1D7-49D2-9DDE-AFF548C3DA2B}" type="pres">
      <dgm:prSet presAssocID="{F70BAB70-D73A-45C7-B306-7AB7AD1B154A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9963EE-E633-474F-AB76-BC53B0609278}" type="pres">
      <dgm:prSet presAssocID="{F70BAB70-D73A-45C7-B306-7AB7AD1B154A}" presName="rootConnector" presStyleLbl="node2" presStyleIdx="1" presStyleCnt="6"/>
      <dgm:spPr/>
    </dgm:pt>
    <dgm:pt modelId="{67AD5EEB-35AC-44AC-99B0-4CF1D0F96D5D}" type="pres">
      <dgm:prSet presAssocID="{F70BAB70-D73A-45C7-B306-7AB7AD1B154A}" presName="hierChild4" presStyleCnt="0"/>
      <dgm:spPr/>
    </dgm:pt>
    <dgm:pt modelId="{84261E23-4699-4149-BFB7-2CA9C6D821FE}" type="pres">
      <dgm:prSet presAssocID="{A3158B54-3273-4DE3-85F5-9A5867D186A0}" presName="Name37" presStyleLbl="parChTrans1D3" presStyleIdx="4" presStyleCnt="24"/>
      <dgm:spPr/>
    </dgm:pt>
    <dgm:pt modelId="{7D61CD8D-F954-48AC-9B58-C0B05D398B11}" type="pres">
      <dgm:prSet presAssocID="{97854499-B397-4721-A412-FE1F267CFF40}" presName="hierRoot2" presStyleCnt="0">
        <dgm:presLayoutVars>
          <dgm:hierBranch val="init"/>
        </dgm:presLayoutVars>
      </dgm:prSet>
      <dgm:spPr/>
    </dgm:pt>
    <dgm:pt modelId="{6C54A86C-6419-44F7-84D0-2A8E90C7A814}" type="pres">
      <dgm:prSet presAssocID="{97854499-B397-4721-A412-FE1F267CFF40}" presName="rootComposite" presStyleCnt="0"/>
      <dgm:spPr/>
    </dgm:pt>
    <dgm:pt modelId="{69D96C6B-6BEF-4313-A450-306EFB8517F4}" type="pres">
      <dgm:prSet presAssocID="{97854499-B397-4721-A412-FE1F267CFF40}" presName="rootText" presStyleLbl="node3" presStyleIdx="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BBFDD5-8595-409A-B745-4B00DD91FE80}" type="pres">
      <dgm:prSet presAssocID="{97854499-B397-4721-A412-FE1F267CFF40}" presName="rootConnector" presStyleLbl="node3" presStyleIdx="4" presStyleCnt="24"/>
      <dgm:spPr/>
    </dgm:pt>
    <dgm:pt modelId="{EBA4632A-11B1-4FF6-B22B-8F11DC8D5953}" type="pres">
      <dgm:prSet presAssocID="{97854499-B397-4721-A412-FE1F267CFF40}" presName="hierChild4" presStyleCnt="0"/>
      <dgm:spPr/>
    </dgm:pt>
    <dgm:pt modelId="{C3C31F49-ACB3-405D-BFB3-1A45AC518354}" type="pres">
      <dgm:prSet presAssocID="{97854499-B397-4721-A412-FE1F267CFF40}" presName="hierChild5" presStyleCnt="0"/>
      <dgm:spPr/>
    </dgm:pt>
    <dgm:pt modelId="{9DC20D99-1B70-413B-8FFD-825AA58B1AE1}" type="pres">
      <dgm:prSet presAssocID="{42BD9225-4463-41BB-ADB6-17C945EBC8CE}" presName="Name37" presStyleLbl="parChTrans1D3" presStyleIdx="5" presStyleCnt="24"/>
      <dgm:spPr/>
    </dgm:pt>
    <dgm:pt modelId="{0F828803-97CA-4102-A0B6-B2B42D59DB9E}" type="pres">
      <dgm:prSet presAssocID="{D39D5DA6-2674-43B0-B32E-133B0682AA24}" presName="hierRoot2" presStyleCnt="0">
        <dgm:presLayoutVars>
          <dgm:hierBranch val="init"/>
        </dgm:presLayoutVars>
      </dgm:prSet>
      <dgm:spPr/>
    </dgm:pt>
    <dgm:pt modelId="{98E82E82-5993-4410-A044-8DA58E31F2E7}" type="pres">
      <dgm:prSet presAssocID="{D39D5DA6-2674-43B0-B32E-133B0682AA24}" presName="rootComposite" presStyleCnt="0"/>
      <dgm:spPr/>
    </dgm:pt>
    <dgm:pt modelId="{8D533EB2-5B50-4AD0-8EBF-92EA2925A96F}" type="pres">
      <dgm:prSet presAssocID="{D39D5DA6-2674-43B0-B32E-133B0682AA24}" presName="rootText" presStyleLbl="node3" presStyleIdx="5" presStyleCnt="24">
        <dgm:presLayoutVars>
          <dgm:chPref val="3"/>
        </dgm:presLayoutVars>
      </dgm:prSet>
      <dgm:spPr/>
    </dgm:pt>
    <dgm:pt modelId="{4AE3C104-65D7-4E43-A0B3-0705E026C32F}" type="pres">
      <dgm:prSet presAssocID="{D39D5DA6-2674-43B0-B32E-133B0682AA24}" presName="rootConnector" presStyleLbl="node3" presStyleIdx="5" presStyleCnt="24"/>
      <dgm:spPr/>
    </dgm:pt>
    <dgm:pt modelId="{003EB88E-64D4-4351-921D-E4A956F9FB70}" type="pres">
      <dgm:prSet presAssocID="{D39D5DA6-2674-43B0-B32E-133B0682AA24}" presName="hierChild4" presStyleCnt="0"/>
      <dgm:spPr/>
    </dgm:pt>
    <dgm:pt modelId="{13B703D2-F9CE-42FE-B619-AEFEB182E8F4}" type="pres">
      <dgm:prSet presAssocID="{D39D5DA6-2674-43B0-B32E-133B0682AA24}" presName="hierChild5" presStyleCnt="0"/>
      <dgm:spPr/>
    </dgm:pt>
    <dgm:pt modelId="{4DDB3F44-D642-4447-94F5-0391925C9399}" type="pres">
      <dgm:prSet presAssocID="{ABF1EF3A-0ECE-4AD9-A104-2B43AC200CF2}" presName="Name37" presStyleLbl="parChTrans1D3" presStyleIdx="6" presStyleCnt="24"/>
      <dgm:spPr/>
    </dgm:pt>
    <dgm:pt modelId="{044A3B05-6C1F-49BD-B8FD-DBE9E83C2BC6}" type="pres">
      <dgm:prSet presAssocID="{201D131E-A84E-43F6-B4BD-BFE0EE012658}" presName="hierRoot2" presStyleCnt="0">
        <dgm:presLayoutVars>
          <dgm:hierBranch val="init"/>
        </dgm:presLayoutVars>
      </dgm:prSet>
      <dgm:spPr/>
    </dgm:pt>
    <dgm:pt modelId="{6E0920C6-9D3A-44AD-9C7E-79DECCFA56BF}" type="pres">
      <dgm:prSet presAssocID="{201D131E-A84E-43F6-B4BD-BFE0EE012658}" presName="rootComposite" presStyleCnt="0"/>
      <dgm:spPr/>
    </dgm:pt>
    <dgm:pt modelId="{8E24AE7C-C33A-44F0-9D69-2FBFBFC8606E}" type="pres">
      <dgm:prSet presAssocID="{201D131E-A84E-43F6-B4BD-BFE0EE012658}" presName="rootText" presStyleLbl="node3" presStyleIdx="6" presStyleCnt="24">
        <dgm:presLayoutVars>
          <dgm:chPref val="3"/>
        </dgm:presLayoutVars>
      </dgm:prSet>
      <dgm:spPr/>
    </dgm:pt>
    <dgm:pt modelId="{B6FDD9F9-39F5-4874-933C-E99CE09330C9}" type="pres">
      <dgm:prSet presAssocID="{201D131E-A84E-43F6-B4BD-BFE0EE012658}" presName="rootConnector" presStyleLbl="node3" presStyleIdx="6" presStyleCnt="24"/>
      <dgm:spPr/>
    </dgm:pt>
    <dgm:pt modelId="{2E75A4EE-F35A-4758-9851-C4725C870744}" type="pres">
      <dgm:prSet presAssocID="{201D131E-A84E-43F6-B4BD-BFE0EE012658}" presName="hierChild4" presStyleCnt="0"/>
      <dgm:spPr/>
    </dgm:pt>
    <dgm:pt modelId="{B4A13B45-A55B-4397-9308-D98CC2D4F5B6}" type="pres">
      <dgm:prSet presAssocID="{201D131E-A84E-43F6-B4BD-BFE0EE012658}" presName="hierChild5" presStyleCnt="0"/>
      <dgm:spPr/>
    </dgm:pt>
    <dgm:pt modelId="{4A200C86-6048-4A6E-9BAE-3C1E227C1577}" type="pres">
      <dgm:prSet presAssocID="{BAEC6114-9DC4-40D4-A128-92B03B5140C5}" presName="Name37" presStyleLbl="parChTrans1D3" presStyleIdx="7" presStyleCnt="24"/>
      <dgm:spPr/>
    </dgm:pt>
    <dgm:pt modelId="{05354B19-E464-4521-838E-E3FC8AE5FEA9}" type="pres">
      <dgm:prSet presAssocID="{74016CBC-8A42-4E48-894E-1025A37A36C2}" presName="hierRoot2" presStyleCnt="0">
        <dgm:presLayoutVars>
          <dgm:hierBranch val="init"/>
        </dgm:presLayoutVars>
      </dgm:prSet>
      <dgm:spPr/>
    </dgm:pt>
    <dgm:pt modelId="{9F213BA3-5DA5-459E-B69B-E20A9AAE8145}" type="pres">
      <dgm:prSet presAssocID="{74016CBC-8A42-4E48-894E-1025A37A36C2}" presName="rootComposite" presStyleCnt="0"/>
      <dgm:spPr/>
    </dgm:pt>
    <dgm:pt modelId="{9E378C6A-A111-4B3A-AD8C-8DF7AE31322D}" type="pres">
      <dgm:prSet presAssocID="{74016CBC-8A42-4E48-894E-1025A37A36C2}" presName="rootText" presStyleLbl="node3" presStyleIdx="7" presStyleCnt="24">
        <dgm:presLayoutVars>
          <dgm:chPref val="3"/>
        </dgm:presLayoutVars>
      </dgm:prSet>
      <dgm:spPr/>
    </dgm:pt>
    <dgm:pt modelId="{948B2F7B-A200-4278-9AA7-A34B49326D25}" type="pres">
      <dgm:prSet presAssocID="{74016CBC-8A42-4E48-894E-1025A37A36C2}" presName="rootConnector" presStyleLbl="node3" presStyleIdx="7" presStyleCnt="24"/>
      <dgm:spPr/>
    </dgm:pt>
    <dgm:pt modelId="{EB945EE8-5000-4813-B5B3-67D14BD11067}" type="pres">
      <dgm:prSet presAssocID="{74016CBC-8A42-4E48-894E-1025A37A36C2}" presName="hierChild4" presStyleCnt="0"/>
      <dgm:spPr/>
    </dgm:pt>
    <dgm:pt modelId="{26D59323-5BFF-4CFE-A1E8-19FA7ADFC06B}" type="pres">
      <dgm:prSet presAssocID="{74016CBC-8A42-4E48-894E-1025A37A36C2}" presName="hierChild5" presStyleCnt="0"/>
      <dgm:spPr/>
    </dgm:pt>
    <dgm:pt modelId="{41233D5E-C9F1-4B8F-9F61-D0D0B7F0E47B}" type="pres">
      <dgm:prSet presAssocID="{BCB45B45-2C53-44B1-94FC-0FAFD3E0927A}" presName="Name37" presStyleLbl="parChTrans1D3" presStyleIdx="8" presStyleCnt="24"/>
      <dgm:spPr/>
    </dgm:pt>
    <dgm:pt modelId="{A5B319D6-5544-404A-B2EC-D1544E989404}" type="pres">
      <dgm:prSet presAssocID="{DB9E7CF9-F2E9-48E7-B648-EA514A9C28D8}" presName="hierRoot2" presStyleCnt="0">
        <dgm:presLayoutVars>
          <dgm:hierBranch val="init"/>
        </dgm:presLayoutVars>
      </dgm:prSet>
      <dgm:spPr/>
    </dgm:pt>
    <dgm:pt modelId="{6FC5D9A1-9E7D-4D81-838F-47B8A9BE24DC}" type="pres">
      <dgm:prSet presAssocID="{DB9E7CF9-F2E9-48E7-B648-EA514A9C28D8}" presName="rootComposite" presStyleCnt="0"/>
      <dgm:spPr/>
    </dgm:pt>
    <dgm:pt modelId="{6F47D9C0-2BCC-4954-820D-E1575A763DBE}" type="pres">
      <dgm:prSet presAssocID="{DB9E7CF9-F2E9-48E7-B648-EA514A9C28D8}" presName="rootText" presStyleLbl="node3" presStyleIdx="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1CFE0D-0F06-48C4-8024-D83413F25BE5}" type="pres">
      <dgm:prSet presAssocID="{DB9E7CF9-F2E9-48E7-B648-EA514A9C28D8}" presName="rootConnector" presStyleLbl="node3" presStyleIdx="8" presStyleCnt="24"/>
      <dgm:spPr/>
    </dgm:pt>
    <dgm:pt modelId="{9A75781A-1261-4269-8296-610B5CFEDF89}" type="pres">
      <dgm:prSet presAssocID="{DB9E7CF9-F2E9-48E7-B648-EA514A9C28D8}" presName="hierChild4" presStyleCnt="0"/>
      <dgm:spPr/>
    </dgm:pt>
    <dgm:pt modelId="{A990ED66-0C0B-4E61-B4EB-662D05BE9F0B}" type="pres">
      <dgm:prSet presAssocID="{DB9E7CF9-F2E9-48E7-B648-EA514A9C28D8}" presName="hierChild5" presStyleCnt="0"/>
      <dgm:spPr/>
    </dgm:pt>
    <dgm:pt modelId="{29C2C1B9-5867-4073-BD49-19B7A621F033}" type="pres">
      <dgm:prSet presAssocID="{F70BAB70-D73A-45C7-B306-7AB7AD1B154A}" presName="hierChild5" presStyleCnt="0"/>
      <dgm:spPr/>
    </dgm:pt>
    <dgm:pt modelId="{D77EDF94-8DD4-4DC8-8290-7A2B3203870F}" type="pres">
      <dgm:prSet presAssocID="{7E89C71E-D965-469C-94ED-F2C791CA050A}" presName="Name37" presStyleLbl="parChTrans1D2" presStyleIdx="2" presStyleCnt="6"/>
      <dgm:spPr/>
    </dgm:pt>
    <dgm:pt modelId="{141FB512-F033-4133-8792-ADB8A2AA52F5}" type="pres">
      <dgm:prSet presAssocID="{99557E12-FC92-455A-BFEB-58B9E2D40CEC}" presName="hierRoot2" presStyleCnt="0">
        <dgm:presLayoutVars>
          <dgm:hierBranch val="init"/>
        </dgm:presLayoutVars>
      </dgm:prSet>
      <dgm:spPr/>
    </dgm:pt>
    <dgm:pt modelId="{D2D95695-D5FF-4459-84DA-33F3A209E6EE}" type="pres">
      <dgm:prSet presAssocID="{99557E12-FC92-455A-BFEB-58B9E2D40CEC}" presName="rootComposite" presStyleCnt="0"/>
      <dgm:spPr/>
    </dgm:pt>
    <dgm:pt modelId="{D7B6667D-BAB6-4C49-BDA9-AFD5112D1186}" type="pres">
      <dgm:prSet presAssocID="{99557E12-FC92-455A-BFEB-58B9E2D40CEC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68EB4-61C0-4D7C-8F79-EFC184A3D530}" type="pres">
      <dgm:prSet presAssocID="{99557E12-FC92-455A-BFEB-58B9E2D40CEC}" presName="rootConnector" presStyleLbl="node2" presStyleIdx="2" presStyleCnt="6"/>
      <dgm:spPr/>
    </dgm:pt>
    <dgm:pt modelId="{03828CB5-DD22-459D-9E55-11A98B58F9BA}" type="pres">
      <dgm:prSet presAssocID="{99557E12-FC92-455A-BFEB-58B9E2D40CEC}" presName="hierChild4" presStyleCnt="0"/>
      <dgm:spPr/>
    </dgm:pt>
    <dgm:pt modelId="{1B380BAB-081A-403A-890D-78C81B76CDB9}" type="pres">
      <dgm:prSet presAssocID="{788B412F-B764-43EB-9179-9EC17C19F8F2}" presName="Name37" presStyleLbl="parChTrans1D3" presStyleIdx="9" presStyleCnt="24"/>
      <dgm:spPr/>
    </dgm:pt>
    <dgm:pt modelId="{A00806CE-9ED5-4A22-8852-8489B4399C85}" type="pres">
      <dgm:prSet presAssocID="{DD2F3C6C-F4D7-4BB9-ADCB-31830405113B}" presName="hierRoot2" presStyleCnt="0">
        <dgm:presLayoutVars>
          <dgm:hierBranch val="init"/>
        </dgm:presLayoutVars>
      </dgm:prSet>
      <dgm:spPr/>
    </dgm:pt>
    <dgm:pt modelId="{25E6146F-8E63-49C5-8448-5CDFDB908CBD}" type="pres">
      <dgm:prSet presAssocID="{DD2F3C6C-F4D7-4BB9-ADCB-31830405113B}" presName="rootComposite" presStyleCnt="0"/>
      <dgm:spPr/>
    </dgm:pt>
    <dgm:pt modelId="{FD23F361-4A81-4958-B704-98FF3A461B1E}" type="pres">
      <dgm:prSet presAssocID="{DD2F3C6C-F4D7-4BB9-ADCB-31830405113B}" presName="rootText" presStyleLbl="node3" presStyleIdx="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C6A335-FA37-4672-B523-9C869771D2DD}" type="pres">
      <dgm:prSet presAssocID="{DD2F3C6C-F4D7-4BB9-ADCB-31830405113B}" presName="rootConnector" presStyleLbl="node3" presStyleIdx="9" presStyleCnt="24"/>
      <dgm:spPr/>
    </dgm:pt>
    <dgm:pt modelId="{3B470CD3-7737-45E8-BA0F-5F308A9C96BB}" type="pres">
      <dgm:prSet presAssocID="{DD2F3C6C-F4D7-4BB9-ADCB-31830405113B}" presName="hierChild4" presStyleCnt="0"/>
      <dgm:spPr/>
    </dgm:pt>
    <dgm:pt modelId="{D495EAC0-0A9E-4426-BADB-253148B4071E}" type="pres">
      <dgm:prSet presAssocID="{DD2F3C6C-F4D7-4BB9-ADCB-31830405113B}" presName="hierChild5" presStyleCnt="0"/>
      <dgm:spPr/>
    </dgm:pt>
    <dgm:pt modelId="{720CB5C6-DC65-4E69-8CE8-4AF3F3763232}" type="pres">
      <dgm:prSet presAssocID="{D628DCAE-DB3E-427B-BE86-8C78CE36BB8E}" presName="Name37" presStyleLbl="parChTrans1D3" presStyleIdx="10" presStyleCnt="24"/>
      <dgm:spPr/>
    </dgm:pt>
    <dgm:pt modelId="{75C194E6-C897-48BB-9943-5DF447CCBA20}" type="pres">
      <dgm:prSet presAssocID="{5144FF66-BA8D-430B-AFEB-FDE9871479D4}" presName="hierRoot2" presStyleCnt="0">
        <dgm:presLayoutVars>
          <dgm:hierBranch val="init"/>
        </dgm:presLayoutVars>
      </dgm:prSet>
      <dgm:spPr/>
    </dgm:pt>
    <dgm:pt modelId="{752D7DB3-903C-4B2A-866F-32396DCDAEAD}" type="pres">
      <dgm:prSet presAssocID="{5144FF66-BA8D-430B-AFEB-FDE9871479D4}" presName="rootComposite" presStyleCnt="0"/>
      <dgm:spPr/>
    </dgm:pt>
    <dgm:pt modelId="{F411F282-F689-4C0A-9282-53D6CC3A61F4}" type="pres">
      <dgm:prSet presAssocID="{5144FF66-BA8D-430B-AFEB-FDE9871479D4}" presName="rootText" presStyleLbl="node3" presStyleIdx="10" presStyleCnt="24">
        <dgm:presLayoutVars>
          <dgm:chPref val="3"/>
        </dgm:presLayoutVars>
      </dgm:prSet>
      <dgm:spPr/>
    </dgm:pt>
    <dgm:pt modelId="{2FBBFE35-F1D9-4545-98EC-F339B2C97178}" type="pres">
      <dgm:prSet presAssocID="{5144FF66-BA8D-430B-AFEB-FDE9871479D4}" presName="rootConnector" presStyleLbl="node3" presStyleIdx="10" presStyleCnt="24"/>
      <dgm:spPr/>
    </dgm:pt>
    <dgm:pt modelId="{06064F6F-866D-41E3-B29E-10BE177A3546}" type="pres">
      <dgm:prSet presAssocID="{5144FF66-BA8D-430B-AFEB-FDE9871479D4}" presName="hierChild4" presStyleCnt="0"/>
      <dgm:spPr/>
    </dgm:pt>
    <dgm:pt modelId="{9C73B705-DDB7-44C7-AAD0-A871EBFBA2E4}" type="pres">
      <dgm:prSet presAssocID="{5144FF66-BA8D-430B-AFEB-FDE9871479D4}" presName="hierChild5" presStyleCnt="0"/>
      <dgm:spPr/>
    </dgm:pt>
    <dgm:pt modelId="{C021E13C-5271-4716-89CE-695E516E62B1}" type="pres">
      <dgm:prSet presAssocID="{B4080845-CCD4-4E80-8BD6-B10A42790E74}" presName="Name37" presStyleLbl="parChTrans1D3" presStyleIdx="11" presStyleCnt="24"/>
      <dgm:spPr/>
    </dgm:pt>
    <dgm:pt modelId="{385BB606-3337-48D1-A806-2C7BD7A207AE}" type="pres">
      <dgm:prSet presAssocID="{C4D49F9F-C69D-4630-BE4F-943C6B40D045}" presName="hierRoot2" presStyleCnt="0">
        <dgm:presLayoutVars>
          <dgm:hierBranch val="init"/>
        </dgm:presLayoutVars>
      </dgm:prSet>
      <dgm:spPr/>
    </dgm:pt>
    <dgm:pt modelId="{02472570-A701-46FF-B930-A15C0B406D09}" type="pres">
      <dgm:prSet presAssocID="{C4D49F9F-C69D-4630-BE4F-943C6B40D045}" presName="rootComposite" presStyleCnt="0"/>
      <dgm:spPr/>
    </dgm:pt>
    <dgm:pt modelId="{3AAAC1BE-F3B1-4114-9066-0C66C1BE403E}" type="pres">
      <dgm:prSet presAssocID="{C4D49F9F-C69D-4630-BE4F-943C6B40D045}" presName="rootText" presStyleLbl="node3" presStyleIdx="1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1D78A4-5210-4E9A-A439-272B1468B041}" type="pres">
      <dgm:prSet presAssocID="{C4D49F9F-C69D-4630-BE4F-943C6B40D045}" presName="rootConnector" presStyleLbl="node3" presStyleIdx="11" presStyleCnt="24"/>
      <dgm:spPr/>
    </dgm:pt>
    <dgm:pt modelId="{92FCB87D-47A9-443F-B814-CC2298B75CAD}" type="pres">
      <dgm:prSet presAssocID="{C4D49F9F-C69D-4630-BE4F-943C6B40D045}" presName="hierChild4" presStyleCnt="0"/>
      <dgm:spPr/>
    </dgm:pt>
    <dgm:pt modelId="{243B61CC-1649-4023-821E-46BA2F0B91A2}" type="pres">
      <dgm:prSet presAssocID="{C4D49F9F-C69D-4630-BE4F-943C6B40D045}" presName="hierChild5" presStyleCnt="0"/>
      <dgm:spPr/>
    </dgm:pt>
    <dgm:pt modelId="{23299DE1-667C-4292-8A7B-BFDB08618ECD}" type="pres">
      <dgm:prSet presAssocID="{6F1FA755-7AFC-4DF8-8F0B-08D3BE610633}" presName="Name37" presStyleLbl="parChTrans1D3" presStyleIdx="12" presStyleCnt="24"/>
      <dgm:spPr/>
    </dgm:pt>
    <dgm:pt modelId="{41F8564B-BB8E-45FF-AD46-F29FA1264E32}" type="pres">
      <dgm:prSet presAssocID="{8898C934-52A3-47F9-ACAE-C9729112F32D}" presName="hierRoot2" presStyleCnt="0">
        <dgm:presLayoutVars>
          <dgm:hierBranch val="init"/>
        </dgm:presLayoutVars>
      </dgm:prSet>
      <dgm:spPr/>
    </dgm:pt>
    <dgm:pt modelId="{09C24C9B-C8A7-4E22-8F3A-B442EC181B5E}" type="pres">
      <dgm:prSet presAssocID="{8898C934-52A3-47F9-ACAE-C9729112F32D}" presName="rootComposite" presStyleCnt="0"/>
      <dgm:spPr/>
    </dgm:pt>
    <dgm:pt modelId="{E2B89635-84D4-4263-94A5-C790FB2A5A4C}" type="pres">
      <dgm:prSet presAssocID="{8898C934-52A3-47F9-ACAE-C9729112F32D}" presName="rootText" presStyleLbl="node3" presStyleIdx="12" presStyleCnt="24">
        <dgm:presLayoutVars>
          <dgm:chPref val="3"/>
        </dgm:presLayoutVars>
      </dgm:prSet>
      <dgm:spPr/>
    </dgm:pt>
    <dgm:pt modelId="{A422C920-06F8-4590-A202-EA3DDB647201}" type="pres">
      <dgm:prSet presAssocID="{8898C934-52A3-47F9-ACAE-C9729112F32D}" presName="rootConnector" presStyleLbl="node3" presStyleIdx="12" presStyleCnt="24"/>
      <dgm:spPr/>
    </dgm:pt>
    <dgm:pt modelId="{D20C8621-41D0-4E6B-8929-E1134B85F500}" type="pres">
      <dgm:prSet presAssocID="{8898C934-52A3-47F9-ACAE-C9729112F32D}" presName="hierChild4" presStyleCnt="0"/>
      <dgm:spPr/>
    </dgm:pt>
    <dgm:pt modelId="{066ED653-E08A-442E-B85A-080ED56F6D5C}" type="pres">
      <dgm:prSet presAssocID="{8898C934-52A3-47F9-ACAE-C9729112F32D}" presName="hierChild5" presStyleCnt="0"/>
      <dgm:spPr/>
    </dgm:pt>
    <dgm:pt modelId="{F773653F-F1E9-48E5-B997-BDA5A49BFC68}" type="pres">
      <dgm:prSet presAssocID="{C55CA041-7399-42C0-925F-DC7867EA18F1}" presName="Name37" presStyleLbl="parChTrans1D3" presStyleIdx="13" presStyleCnt="24"/>
      <dgm:spPr/>
    </dgm:pt>
    <dgm:pt modelId="{80169627-CDDE-43C1-B685-A25B53C22F95}" type="pres">
      <dgm:prSet presAssocID="{3357CB12-D3C6-442F-948F-F25AF4DABC5A}" presName="hierRoot2" presStyleCnt="0">
        <dgm:presLayoutVars>
          <dgm:hierBranch val="init"/>
        </dgm:presLayoutVars>
      </dgm:prSet>
      <dgm:spPr/>
    </dgm:pt>
    <dgm:pt modelId="{FB10EE0F-413D-4F8F-B4D9-BF1C4AB41849}" type="pres">
      <dgm:prSet presAssocID="{3357CB12-D3C6-442F-948F-F25AF4DABC5A}" presName="rootComposite" presStyleCnt="0"/>
      <dgm:spPr/>
    </dgm:pt>
    <dgm:pt modelId="{1B78F804-64A5-44E3-8FF3-4B353A6765A0}" type="pres">
      <dgm:prSet presAssocID="{3357CB12-D3C6-442F-948F-F25AF4DABC5A}" presName="rootText" presStyleLbl="node3" presStyleIdx="1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39012A-8588-4644-B52A-B88733502501}" type="pres">
      <dgm:prSet presAssocID="{3357CB12-D3C6-442F-948F-F25AF4DABC5A}" presName="rootConnector" presStyleLbl="node3" presStyleIdx="13" presStyleCnt="24"/>
      <dgm:spPr/>
    </dgm:pt>
    <dgm:pt modelId="{93470AD5-C594-4005-81A0-BF8F37A9A7E0}" type="pres">
      <dgm:prSet presAssocID="{3357CB12-D3C6-442F-948F-F25AF4DABC5A}" presName="hierChild4" presStyleCnt="0"/>
      <dgm:spPr/>
    </dgm:pt>
    <dgm:pt modelId="{0C0E262F-7F36-4F38-AF03-D9D6CC3E4665}" type="pres">
      <dgm:prSet presAssocID="{3357CB12-D3C6-442F-948F-F25AF4DABC5A}" presName="hierChild5" presStyleCnt="0"/>
      <dgm:spPr/>
    </dgm:pt>
    <dgm:pt modelId="{1528193D-0E2A-443E-9045-6E733DF1FA4B}" type="pres">
      <dgm:prSet presAssocID="{7EFB2A55-C5A9-4878-AE70-1DD4C1D135EC}" presName="Name37" presStyleLbl="parChTrans1D3" presStyleIdx="14" presStyleCnt="24"/>
      <dgm:spPr/>
    </dgm:pt>
    <dgm:pt modelId="{D35D1986-5C44-4A5E-85CE-A65BEB3BBB57}" type="pres">
      <dgm:prSet presAssocID="{2FC068BB-EC1F-4EEB-A39B-B473422D39B7}" presName="hierRoot2" presStyleCnt="0">
        <dgm:presLayoutVars>
          <dgm:hierBranch val="init"/>
        </dgm:presLayoutVars>
      </dgm:prSet>
      <dgm:spPr/>
    </dgm:pt>
    <dgm:pt modelId="{766B0DB1-B9CA-4E43-B537-CA1DADE6D357}" type="pres">
      <dgm:prSet presAssocID="{2FC068BB-EC1F-4EEB-A39B-B473422D39B7}" presName="rootComposite" presStyleCnt="0"/>
      <dgm:spPr/>
    </dgm:pt>
    <dgm:pt modelId="{F47EEDFC-5D74-4091-BD10-46FB7F649922}" type="pres">
      <dgm:prSet presAssocID="{2FC068BB-EC1F-4EEB-A39B-B473422D39B7}" presName="rootText" presStyleLbl="node3" presStyleIdx="1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C70836-C809-4BDD-9E35-5B72C033CC68}" type="pres">
      <dgm:prSet presAssocID="{2FC068BB-EC1F-4EEB-A39B-B473422D39B7}" presName="rootConnector" presStyleLbl="node3" presStyleIdx="14" presStyleCnt="24"/>
      <dgm:spPr/>
    </dgm:pt>
    <dgm:pt modelId="{C07B99A3-4D2B-4491-8DF5-40AEF316FF2A}" type="pres">
      <dgm:prSet presAssocID="{2FC068BB-EC1F-4EEB-A39B-B473422D39B7}" presName="hierChild4" presStyleCnt="0"/>
      <dgm:spPr/>
    </dgm:pt>
    <dgm:pt modelId="{C6566DC3-58C3-4EE6-9A62-84F4616A0D53}" type="pres">
      <dgm:prSet presAssocID="{2FC068BB-EC1F-4EEB-A39B-B473422D39B7}" presName="hierChild5" presStyleCnt="0"/>
      <dgm:spPr/>
    </dgm:pt>
    <dgm:pt modelId="{F678C6E5-5472-403A-89F0-5A924AE47065}" type="pres">
      <dgm:prSet presAssocID="{99557E12-FC92-455A-BFEB-58B9E2D40CEC}" presName="hierChild5" presStyleCnt="0"/>
      <dgm:spPr/>
    </dgm:pt>
    <dgm:pt modelId="{6456F11E-A0F3-428B-A46E-E1E8D7FE350F}" type="pres">
      <dgm:prSet presAssocID="{87A42923-4B8B-4869-B332-EB8B3E8BAA94}" presName="Name37" presStyleLbl="parChTrans1D2" presStyleIdx="3" presStyleCnt="6"/>
      <dgm:spPr/>
    </dgm:pt>
    <dgm:pt modelId="{5FE34F16-F8C4-4E9F-89FD-210CF6D0B288}" type="pres">
      <dgm:prSet presAssocID="{20E753C2-D3A5-4D6B-887D-0D2996AA733C}" presName="hierRoot2" presStyleCnt="0">
        <dgm:presLayoutVars>
          <dgm:hierBranch val="init"/>
        </dgm:presLayoutVars>
      </dgm:prSet>
      <dgm:spPr/>
    </dgm:pt>
    <dgm:pt modelId="{93F6A62E-3198-4119-BCCB-09B4A8D549B7}" type="pres">
      <dgm:prSet presAssocID="{20E753C2-D3A5-4D6B-887D-0D2996AA733C}" presName="rootComposite" presStyleCnt="0"/>
      <dgm:spPr/>
    </dgm:pt>
    <dgm:pt modelId="{4C41BF0F-0823-40DC-9902-E5705F71CD32}" type="pres">
      <dgm:prSet presAssocID="{20E753C2-D3A5-4D6B-887D-0D2996AA733C}" presName="rootText" presStyleLbl="node2" presStyleIdx="3" presStyleCnt="6">
        <dgm:presLayoutVars>
          <dgm:chPref val="3"/>
        </dgm:presLayoutVars>
      </dgm:prSet>
      <dgm:spPr/>
    </dgm:pt>
    <dgm:pt modelId="{3C913C94-FDE8-4E77-B16F-352BA2DF1912}" type="pres">
      <dgm:prSet presAssocID="{20E753C2-D3A5-4D6B-887D-0D2996AA733C}" presName="rootConnector" presStyleLbl="node2" presStyleIdx="3" presStyleCnt="6"/>
      <dgm:spPr/>
    </dgm:pt>
    <dgm:pt modelId="{24424553-91F2-400A-87A2-F7AC89AD9B35}" type="pres">
      <dgm:prSet presAssocID="{20E753C2-D3A5-4D6B-887D-0D2996AA733C}" presName="hierChild4" presStyleCnt="0"/>
      <dgm:spPr/>
    </dgm:pt>
    <dgm:pt modelId="{F82F8C67-33DC-44AC-B051-42207D309764}" type="pres">
      <dgm:prSet presAssocID="{59F100CA-0E24-4A96-9CE0-9BAF2E0CDEC1}" presName="Name37" presStyleLbl="parChTrans1D3" presStyleIdx="15" presStyleCnt="24"/>
      <dgm:spPr/>
    </dgm:pt>
    <dgm:pt modelId="{43DAA3E9-A4E4-49AD-9602-42BDED9F7FA2}" type="pres">
      <dgm:prSet presAssocID="{61A5C180-F066-49FD-8AD1-1A0E8A9535A3}" presName="hierRoot2" presStyleCnt="0">
        <dgm:presLayoutVars>
          <dgm:hierBranch val="init"/>
        </dgm:presLayoutVars>
      </dgm:prSet>
      <dgm:spPr/>
    </dgm:pt>
    <dgm:pt modelId="{5CAB3979-15F2-495C-8513-788244C8DEE4}" type="pres">
      <dgm:prSet presAssocID="{61A5C180-F066-49FD-8AD1-1A0E8A9535A3}" presName="rootComposite" presStyleCnt="0"/>
      <dgm:spPr/>
    </dgm:pt>
    <dgm:pt modelId="{F3E40E25-3228-470B-A57A-F1E7119DC0A9}" type="pres">
      <dgm:prSet presAssocID="{61A5C180-F066-49FD-8AD1-1A0E8A9535A3}" presName="rootText" presStyleLbl="node3" presStyleIdx="1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C2BC7B-73B3-4E3A-B12D-4C99A918549D}" type="pres">
      <dgm:prSet presAssocID="{61A5C180-F066-49FD-8AD1-1A0E8A9535A3}" presName="rootConnector" presStyleLbl="node3" presStyleIdx="15" presStyleCnt="24"/>
      <dgm:spPr/>
    </dgm:pt>
    <dgm:pt modelId="{B116C14A-7DF5-4717-A6A5-F0A430FA03A9}" type="pres">
      <dgm:prSet presAssocID="{61A5C180-F066-49FD-8AD1-1A0E8A9535A3}" presName="hierChild4" presStyleCnt="0"/>
      <dgm:spPr/>
    </dgm:pt>
    <dgm:pt modelId="{4A82E178-3427-4BBB-951F-7B4A381A9813}" type="pres">
      <dgm:prSet presAssocID="{61A5C180-F066-49FD-8AD1-1A0E8A9535A3}" presName="hierChild5" presStyleCnt="0"/>
      <dgm:spPr/>
    </dgm:pt>
    <dgm:pt modelId="{A6DE4889-7B49-4617-AD16-6992345851E7}" type="pres">
      <dgm:prSet presAssocID="{48B464E4-DCB2-4AA8-B0D0-969AD46A985F}" presName="Name37" presStyleLbl="parChTrans1D3" presStyleIdx="16" presStyleCnt="24"/>
      <dgm:spPr/>
    </dgm:pt>
    <dgm:pt modelId="{725A3107-B28D-4C0E-8F8F-FC091FE36980}" type="pres">
      <dgm:prSet presAssocID="{968F3D77-57F9-43FA-A374-8117077FC352}" presName="hierRoot2" presStyleCnt="0">
        <dgm:presLayoutVars>
          <dgm:hierBranch val="init"/>
        </dgm:presLayoutVars>
      </dgm:prSet>
      <dgm:spPr/>
    </dgm:pt>
    <dgm:pt modelId="{47557475-6985-48BE-8BA8-C4310EBBE99E}" type="pres">
      <dgm:prSet presAssocID="{968F3D77-57F9-43FA-A374-8117077FC352}" presName="rootComposite" presStyleCnt="0"/>
      <dgm:spPr/>
    </dgm:pt>
    <dgm:pt modelId="{253C8BAC-2DEC-4D07-AB9D-21E97A352EC7}" type="pres">
      <dgm:prSet presAssocID="{968F3D77-57F9-43FA-A374-8117077FC352}" presName="rootText" presStyleLbl="node3" presStyleIdx="16" presStyleCnt="24">
        <dgm:presLayoutVars>
          <dgm:chPref val="3"/>
        </dgm:presLayoutVars>
      </dgm:prSet>
      <dgm:spPr/>
    </dgm:pt>
    <dgm:pt modelId="{7954EE92-BFAD-4925-9F78-9CF268559585}" type="pres">
      <dgm:prSet presAssocID="{968F3D77-57F9-43FA-A374-8117077FC352}" presName="rootConnector" presStyleLbl="node3" presStyleIdx="16" presStyleCnt="24"/>
      <dgm:spPr/>
    </dgm:pt>
    <dgm:pt modelId="{F9CBB51A-FA28-476B-9095-030C407F3679}" type="pres">
      <dgm:prSet presAssocID="{968F3D77-57F9-43FA-A374-8117077FC352}" presName="hierChild4" presStyleCnt="0"/>
      <dgm:spPr/>
    </dgm:pt>
    <dgm:pt modelId="{CFE64517-69EF-47E0-834F-7FCB43D8FEF0}" type="pres">
      <dgm:prSet presAssocID="{968F3D77-57F9-43FA-A374-8117077FC352}" presName="hierChild5" presStyleCnt="0"/>
      <dgm:spPr/>
    </dgm:pt>
    <dgm:pt modelId="{0A35A7E5-1EFE-4B21-A475-83EC7F65B082}" type="pres">
      <dgm:prSet presAssocID="{20E753C2-D3A5-4D6B-887D-0D2996AA733C}" presName="hierChild5" presStyleCnt="0"/>
      <dgm:spPr/>
    </dgm:pt>
    <dgm:pt modelId="{DC343529-C96C-4ABB-952D-6CEE96EC6FD3}" type="pres">
      <dgm:prSet presAssocID="{383BE780-279A-423E-A6B3-51CBD18C8876}" presName="Name37" presStyleLbl="parChTrans1D2" presStyleIdx="4" presStyleCnt="6"/>
      <dgm:spPr/>
    </dgm:pt>
    <dgm:pt modelId="{1A86F4E2-234A-4658-A80B-67A28C49C239}" type="pres">
      <dgm:prSet presAssocID="{86138D25-AE1E-4D0F-A6F7-B5CFED15701A}" presName="hierRoot2" presStyleCnt="0">
        <dgm:presLayoutVars>
          <dgm:hierBranch val="init"/>
        </dgm:presLayoutVars>
      </dgm:prSet>
      <dgm:spPr/>
    </dgm:pt>
    <dgm:pt modelId="{17D04FA1-BF87-41FC-A254-972B0CBC7459}" type="pres">
      <dgm:prSet presAssocID="{86138D25-AE1E-4D0F-A6F7-B5CFED15701A}" presName="rootComposite" presStyleCnt="0"/>
      <dgm:spPr/>
    </dgm:pt>
    <dgm:pt modelId="{3FED80AA-1A2B-418E-8F29-6325077F87F8}" type="pres">
      <dgm:prSet presAssocID="{86138D25-AE1E-4D0F-A6F7-B5CFED15701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FE6E2-5AC2-43D4-9CBC-D57ED5991674}" type="pres">
      <dgm:prSet presAssocID="{86138D25-AE1E-4D0F-A6F7-B5CFED15701A}" presName="rootConnector" presStyleLbl="node2" presStyleIdx="4" presStyleCnt="6"/>
      <dgm:spPr/>
    </dgm:pt>
    <dgm:pt modelId="{3A5BAAE7-A44F-4B9F-A43E-05DC0EB11558}" type="pres">
      <dgm:prSet presAssocID="{86138D25-AE1E-4D0F-A6F7-B5CFED15701A}" presName="hierChild4" presStyleCnt="0"/>
      <dgm:spPr/>
    </dgm:pt>
    <dgm:pt modelId="{91E1F47D-2AD3-4C31-B824-FFFD4D51C964}" type="pres">
      <dgm:prSet presAssocID="{A8B37CFD-C44C-4444-8B4A-724D189CA812}" presName="Name37" presStyleLbl="parChTrans1D3" presStyleIdx="17" presStyleCnt="24"/>
      <dgm:spPr/>
    </dgm:pt>
    <dgm:pt modelId="{35FB18A8-B16B-46BA-A6E5-33AA15E37144}" type="pres">
      <dgm:prSet presAssocID="{465F9789-ED7A-48DF-B06E-38832BB7F674}" presName="hierRoot2" presStyleCnt="0">
        <dgm:presLayoutVars>
          <dgm:hierBranch val="init"/>
        </dgm:presLayoutVars>
      </dgm:prSet>
      <dgm:spPr/>
    </dgm:pt>
    <dgm:pt modelId="{CBFEE0D7-4650-42CF-A7E6-CA87E2A8449C}" type="pres">
      <dgm:prSet presAssocID="{465F9789-ED7A-48DF-B06E-38832BB7F674}" presName="rootComposite" presStyleCnt="0"/>
      <dgm:spPr/>
    </dgm:pt>
    <dgm:pt modelId="{6A40DE0E-448E-437D-87DE-E4E1D6F0ACEB}" type="pres">
      <dgm:prSet presAssocID="{465F9789-ED7A-48DF-B06E-38832BB7F674}" presName="rootText" presStyleLbl="node3" presStyleIdx="1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0946B-2028-427A-892C-9824F50F75DC}" type="pres">
      <dgm:prSet presAssocID="{465F9789-ED7A-48DF-B06E-38832BB7F674}" presName="rootConnector" presStyleLbl="node3" presStyleIdx="17" presStyleCnt="24"/>
      <dgm:spPr/>
    </dgm:pt>
    <dgm:pt modelId="{FC24B1AD-AB1E-42D7-BE2B-F4EF9D220307}" type="pres">
      <dgm:prSet presAssocID="{465F9789-ED7A-48DF-B06E-38832BB7F674}" presName="hierChild4" presStyleCnt="0"/>
      <dgm:spPr/>
    </dgm:pt>
    <dgm:pt modelId="{A0673143-72C4-476E-8B8C-29AA2492C9BE}" type="pres">
      <dgm:prSet presAssocID="{465F9789-ED7A-48DF-B06E-38832BB7F674}" presName="hierChild5" presStyleCnt="0"/>
      <dgm:spPr/>
    </dgm:pt>
    <dgm:pt modelId="{1F5C2FC1-46A0-4D76-B867-09399873BF78}" type="pres">
      <dgm:prSet presAssocID="{B1E44823-4F42-419C-B90E-B58246AAFFED}" presName="Name37" presStyleLbl="parChTrans1D3" presStyleIdx="18" presStyleCnt="24"/>
      <dgm:spPr/>
    </dgm:pt>
    <dgm:pt modelId="{A2D50190-4CCD-4098-BD84-3CC8B987A9C7}" type="pres">
      <dgm:prSet presAssocID="{8982B31B-B186-4812-AEF5-478ACD30DB13}" presName="hierRoot2" presStyleCnt="0">
        <dgm:presLayoutVars>
          <dgm:hierBranch val="init"/>
        </dgm:presLayoutVars>
      </dgm:prSet>
      <dgm:spPr/>
    </dgm:pt>
    <dgm:pt modelId="{359BB98B-46A0-4D23-BE60-6C2A26D53DC1}" type="pres">
      <dgm:prSet presAssocID="{8982B31B-B186-4812-AEF5-478ACD30DB13}" presName="rootComposite" presStyleCnt="0"/>
      <dgm:spPr/>
    </dgm:pt>
    <dgm:pt modelId="{49404276-3806-4BF0-B206-2F2382C76149}" type="pres">
      <dgm:prSet presAssocID="{8982B31B-B186-4812-AEF5-478ACD30DB13}" presName="rootText" presStyleLbl="node3" presStyleIdx="1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F5F7E5-8AD6-4EF7-A340-9464463C931A}" type="pres">
      <dgm:prSet presAssocID="{8982B31B-B186-4812-AEF5-478ACD30DB13}" presName="rootConnector" presStyleLbl="node3" presStyleIdx="18" presStyleCnt="24"/>
      <dgm:spPr/>
    </dgm:pt>
    <dgm:pt modelId="{264E8EEC-2CE4-4E84-816A-B962F553A977}" type="pres">
      <dgm:prSet presAssocID="{8982B31B-B186-4812-AEF5-478ACD30DB13}" presName="hierChild4" presStyleCnt="0"/>
      <dgm:spPr/>
    </dgm:pt>
    <dgm:pt modelId="{B5A53646-6CBE-40F6-8C83-27ACEE0B206A}" type="pres">
      <dgm:prSet presAssocID="{8982B31B-B186-4812-AEF5-478ACD30DB13}" presName="hierChild5" presStyleCnt="0"/>
      <dgm:spPr/>
    </dgm:pt>
    <dgm:pt modelId="{2144785B-DCBC-4577-9DD4-CDDEFA0C8580}" type="pres">
      <dgm:prSet presAssocID="{F4A1205D-8E62-45D3-AB0B-D8D859546B92}" presName="Name37" presStyleLbl="parChTrans1D3" presStyleIdx="19" presStyleCnt="24"/>
      <dgm:spPr/>
    </dgm:pt>
    <dgm:pt modelId="{D7E7224A-05BC-48A2-89A4-01C2551E1F4D}" type="pres">
      <dgm:prSet presAssocID="{747696F7-C106-456B-984F-AB0CBC62B3A8}" presName="hierRoot2" presStyleCnt="0">
        <dgm:presLayoutVars>
          <dgm:hierBranch val="init"/>
        </dgm:presLayoutVars>
      </dgm:prSet>
      <dgm:spPr/>
    </dgm:pt>
    <dgm:pt modelId="{B57C3FDE-89E7-4470-B4A8-1460669A272F}" type="pres">
      <dgm:prSet presAssocID="{747696F7-C106-456B-984F-AB0CBC62B3A8}" presName="rootComposite" presStyleCnt="0"/>
      <dgm:spPr/>
    </dgm:pt>
    <dgm:pt modelId="{3DF26ACF-26B4-4F2E-ABE2-749D3AA1B98D}" type="pres">
      <dgm:prSet presAssocID="{747696F7-C106-456B-984F-AB0CBC62B3A8}" presName="rootText" presStyleLbl="node3" presStyleIdx="19" presStyleCnt="24">
        <dgm:presLayoutVars>
          <dgm:chPref val="3"/>
        </dgm:presLayoutVars>
      </dgm:prSet>
      <dgm:spPr/>
    </dgm:pt>
    <dgm:pt modelId="{33F20FEF-DB99-443F-B415-E9B06741EED8}" type="pres">
      <dgm:prSet presAssocID="{747696F7-C106-456B-984F-AB0CBC62B3A8}" presName="rootConnector" presStyleLbl="node3" presStyleIdx="19" presStyleCnt="24"/>
      <dgm:spPr/>
    </dgm:pt>
    <dgm:pt modelId="{1CB179C3-AC85-47EA-84C3-266AAD6446BA}" type="pres">
      <dgm:prSet presAssocID="{747696F7-C106-456B-984F-AB0CBC62B3A8}" presName="hierChild4" presStyleCnt="0"/>
      <dgm:spPr/>
    </dgm:pt>
    <dgm:pt modelId="{1012FA09-E862-4054-A55E-BF689FE0BF5A}" type="pres">
      <dgm:prSet presAssocID="{747696F7-C106-456B-984F-AB0CBC62B3A8}" presName="hierChild5" presStyleCnt="0"/>
      <dgm:spPr/>
    </dgm:pt>
    <dgm:pt modelId="{656A3FA8-8CDA-49B0-9B6D-9187DA1937EA}" type="pres">
      <dgm:prSet presAssocID="{86138D25-AE1E-4D0F-A6F7-B5CFED15701A}" presName="hierChild5" presStyleCnt="0"/>
      <dgm:spPr/>
    </dgm:pt>
    <dgm:pt modelId="{C9BE2654-91D7-4223-9E17-4F69DC39FDEC}" type="pres">
      <dgm:prSet presAssocID="{EEC24F90-922D-4AEB-B55A-467B7D12779B}" presName="Name37" presStyleLbl="parChTrans1D2" presStyleIdx="5" presStyleCnt="6"/>
      <dgm:spPr/>
    </dgm:pt>
    <dgm:pt modelId="{3A58FC26-256C-4DB4-8FAE-218E15D1F892}" type="pres">
      <dgm:prSet presAssocID="{90A7D37E-DF8A-4FE4-8E29-7E777B3932D1}" presName="hierRoot2" presStyleCnt="0">
        <dgm:presLayoutVars>
          <dgm:hierBranch val="init"/>
        </dgm:presLayoutVars>
      </dgm:prSet>
      <dgm:spPr/>
    </dgm:pt>
    <dgm:pt modelId="{2FDC6A4B-6F21-4F25-81A3-3D33BFBE721B}" type="pres">
      <dgm:prSet presAssocID="{90A7D37E-DF8A-4FE4-8E29-7E777B3932D1}" presName="rootComposite" presStyleCnt="0"/>
      <dgm:spPr/>
    </dgm:pt>
    <dgm:pt modelId="{2D20170C-FADC-4E12-9E79-0C3CA17AB362}" type="pres">
      <dgm:prSet presAssocID="{90A7D37E-DF8A-4FE4-8E29-7E777B3932D1}" presName="rootText" presStyleLbl="node2" presStyleIdx="5" presStyleCnt="6">
        <dgm:presLayoutVars>
          <dgm:chPref val="3"/>
        </dgm:presLayoutVars>
      </dgm:prSet>
      <dgm:spPr/>
    </dgm:pt>
    <dgm:pt modelId="{3B65A86D-60A8-40D7-B59D-EC3B6874EFA4}" type="pres">
      <dgm:prSet presAssocID="{90A7D37E-DF8A-4FE4-8E29-7E777B3932D1}" presName="rootConnector" presStyleLbl="node2" presStyleIdx="5" presStyleCnt="6"/>
      <dgm:spPr/>
    </dgm:pt>
    <dgm:pt modelId="{C95DA72F-F18A-41EC-9C5B-EDE1C6471C42}" type="pres">
      <dgm:prSet presAssocID="{90A7D37E-DF8A-4FE4-8E29-7E777B3932D1}" presName="hierChild4" presStyleCnt="0"/>
      <dgm:spPr/>
    </dgm:pt>
    <dgm:pt modelId="{2E371F39-26D6-43D0-A887-A8F637738F17}" type="pres">
      <dgm:prSet presAssocID="{F4FBBB2C-8E71-4439-B40F-2E4745FA4425}" presName="Name37" presStyleLbl="parChTrans1D3" presStyleIdx="20" presStyleCnt="24"/>
      <dgm:spPr/>
    </dgm:pt>
    <dgm:pt modelId="{DA9E3BF6-89FB-477F-99EA-6BF550DD1FB3}" type="pres">
      <dgm:prSet presAssocID="{66B10E4B-F738-47C1-960F-CEEC4E7FA330}" presName="hierRoot2" presStyleCnt="0">
        <dgm:presLayoutVars>
          <dgm:hierBranch val="init"/>
        </dgm:presLayoutVars>
      </dgm:prSet>
      <dgm:spPr/>
    </dgm:pt>
    <dgm:pt modelId="{82D5BEE6-0E47-4EB0-A596-FFB647025BEC}" type="pres">
      <dgm:prSet presAssocID="{66B10E4B-F738-47C1-960F-CEEC4E7FA330}" presName="rootComposite" presStyleCnt="0"/>
      <dgm:spPr/>
    </dgm:pt>
    <dgm:pt modelId="{068F1729-86C3-43EF-8715-5F81EB4CCA71}" type="pres">
      <dgm:prSet presAssocID="{66B10E4B-F738-47C1-960F-CEEC4E7FA330}" presName="rootText" presStyleLbl="node3" presStyleIdx="2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B9073F-9DD1-49AF-B03D-297A49C7588A}" type="pres">
      <dgm:prSet presAssocID="{66B10E4B-F738-47C1-960F-CEEC4E7FA330}" presName="rootConnector" presStyleLbl="node3" presStyleIdx="20" presStyleCnt="24"/>
      <dgm:spPr/>
    </dgm:pt>
    <dgm:pt modelId="{9F03449D-495D-4EEB-8737-F4CA11EB7D1B}" type="pres">
      <dgm:prSet presAssocID="{66B10E4B-F738-47C1-960F-CEEC4E7FA330}" presName="hierChild4" presStyleCnt="0"/>
      <dgm:spPr/>
    </dgm:pt>
    <dgm:pt modelId="{13A6A61E-DB3A-4A99-911F-35FF67967B32}" type="pres">
      <dgm:prSet presAssocID="{66B10E4B-F738-47C1-960F-CEEC4E7FA330}" presName="hierChild5" presStyleCnt="0"/>
      <dgm:spPr/>
    </dgm:pt>
    <dgm:pt modelId="{52F91640-95C1-4B0C-88C8-F405B0606549}" type="pres">
      <dgm:prSet presAssocID="{F2B92309-6848-419A-9F49-D7C600FC94AE}" presName="Name37" presStyleLbl="parChTrans1D3" presStyleIdx="21" presStyleCnt="24"/>
      <dgm:spPr/>
    </dgm:pt>
    <dgm:pt modelId="{D7BE1A7A-549D-4413-9197-5FD63617C8C5}" type="pres">
      <dgm:prSet presAssocID="{ED571669-0F42-460D-A617-AD9F6E045020}" presName="hierRoot2" presStyleCnt="0">
        <dgm:presLayoutVars>
          <dgm:hierBranch val="init"/>
        </dgm:presLayoutVars>
      </dgm:prSet>
      <dgm:spPr/>
    </dgm:pt>
    <dgm:pt modelId="{D53B2757-2029-4BF2-9678-69C3615397B2}" type="pres">
      <dgm:prSet presAssocID="{ED571669-0F42-460D-A617-AD9F6E045020}" presName="rootComposite" presStyleCnt="0"/>
      <dgm:spPr/>
    </dgm:pt>
    <dgm:pt modelId="{0E158894-E6A1-453C-91F0-D5C79323F7EE}" type="pres">
      <dgm:prSet presAssocID="{ED571669-0F42-460D-A617-AD9F6E045020}" presName="rootText" presStyleLbl="node3" presStyleIdx="2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A3AD6C-DF7C-4D6C-BEE1-80FA12B8060D}" type="pres">
      <dgm:prSet presAssocID="{ED571669-0F42-460D-A617-AD9F6E045020}" presName="rootConnector" presStyleLbl="node3" presStyleIdx="21" presStyleCnt="24"/>
      <dgm:spPr/>
    </dgm:pt>
    <dgm:pt modelId="{4D223EAB-DF22-44ED-8040-8B3F228C3F04}" type="pres">
      <dgm:prSet presAssocID="{ED571669-0F42-460D-A617-AD9F6E045020}" presName="hierChild4" presStyleCnt="0"/>
      <dgm:spPr/>
    </dgm:pt>
    <dgm:pt modelId="{797C841F-DEE8-46A0-BBA1-3E8532B03D0B}" type="pres">
      <dgm:prSet presAssocID="{ED571669-0F42-460D-A617-AD9F6E045020}" presName="hierChild5" presStyleCnt="0"/>
      <dgm:spPr/>
    </dgm:pt>
    <dgm:pt modelId="{BE6BD154-34DA-4037-A4D8-D4AF90E8E916}" type="pres">
      <dgm:prSet presAssocID="{993BCB7C-7FCC-4CF8-B0ED-0E8B00A221F0}" presName="Name37" presStyleLbl="parChTrans1D3" presStyleIdx="22" presStyleCnt="24"/>
      <dgm:spPr/>
    </dgm:pt>
    <dgm:pt modelId="{074B1779-4404-4779-B122-F39B125BF17B}" type="pres">
      <dgm:prSet presAssocID="{2D65DA36-3A32-4ACD-90B1-4ABCF3120343}" presName="hierRoot2" presStyleCnt="0">
        <dgm:presLayoutVars>
          <dgm:hierBranch val="init"/>
        </dgm:presLayoutVars>
      </dgm:prSet>
      <dgm:spPr/>
    </dgm:pt>
    <dgm:pt modelId="{10FB48D8-332A-4AA3-9DAE-6865519CD42B}" type="pres">
      <dgm:prSet presAssocID="{2D65DA36-3A32-4ACD-90B1-4ABCF3120343}" presName="rootComposite" presStyleCnt="0"/>
      <dgm:spPr/>
    </dgm:pt>
    <dgm:pt modelId="{9CE8D89E-9310-4F3A-9F02-0117774CF01E}" type="pres">
      <dgm:prSet presAssocID="{2D65DA36-3A32-4ACD-90B1-4ABCF3120343}" presName="rootText" presStyleLbl="node3" presStyleIdx="2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AB31DF-4055-430E-96E0-4FFA8CEA8E1E}" type="pres">
      <dgm:prSet presAssocID="{2D65DA36-3A32-4ACD-90B1-4ABCF3120343}" presName="rootConnector" presStyleLbl="node3" presStyleIdx="22" presStyleCnt="24"/>
      <dgm:spPr/>
    </dgm:pt>
    <dgm:pt modelId="{DEBBCA12-5F81-4061-A247-5CE28C2279AE}" type="pres">
      <dgm:prSet presAssocID="{2D65DA36-3A32-4ACD-90B1-4ABCF3120343}" presName="hierChild4" presStyleCnt="0"/>
      <dgm:spPr/>
    </dgm:pt>
    <dgm:pt modelId="{EF0362E1-4EDD-448A-A93E-5323EF9F589A}" type="pres">
      <dgm:prSet presAssocID="{2D65DA36-3A32-4ACD-90B1-4ABCF3120343}" presName="hierChild5" presStyleCnt="0"/>
      <dgm:spPr/>
    </dgm:pt>
    <dgm:pt modelId="{4D6F3D45-A38D-42BD-AD96-A80D3B67EC6C}" type="pres">
      <dgm:prSet presAssocID="{BF6F16CE-CCD0-4F86-8934-45DBB5C06E54}" presName="Name37" presStyleLbl="parChTrans1D3" presStyleIdx="23" presStyleCnt="24"/>
      <dgm:spPr/>
    </dgm:pt>
    <dgm:pt modelId="{0510F833-F4B2-405C-9193-646D1A811DDE}" type="pres">
      <dgm:prSet presAssocID="{65024C51-E415-4993-AB81-BD4150C4FC1D}" presName="hierRoot2" presStyleCnt="0">
        <dgm:presLayoutVars>
          <dgm:hierBranch val="init"/>
        </dgm:presLayoutVars>
      </dgm:prSet>
      <dgm:spPr/>
    </dgm:pt>
    <dgm:pt modelId="{9E3A778C-5422-463E-A8A0-13455C3DC0C5}" type="pres">
      <dgm:prSet presAssocID="{65024C51-E415-4993-AB81-BD4150C4FC1D}" presName="rootComposite" presStyleCnt="0"/>
      <dgm:spPr/>
    </dgm:pt>
    <dgm:pt modelId="{5715DC73-018B-4FAC-AB2D-BD0D7C79DADA}" type="pres">
      <dgm:prSet presAssocID="{65024C51-E415-4993-AB81-BD4150C4FC1D}" presName="rootText" presStyleLbl="node3" presStyleIdx="23" presStyleCnt="24">
        <dgm:presLayoutVars>
          <dgm:chPref val="3"/>
        </dgm:presLayoutVars>
      </dgm:prSet>
      <dgm:spPr/>
    </dgm:pt>
    <dgm:pt modelId="{BF8A020D-B6B3-4552-A22A-F4154D116AB5}" type="pres">
      <dgm:prSet presAssocID="{65024C51-E415-4993-AB81-BD4150C4FC1D}" presName="rootConnector" presStyleLbl="node3" presStyleIdx="23" presStyleCnt="24"/>
      <dgm:spPr/>
    </dgm:pt>
    <dgm:pt modelId="{BECFBB49-52D1-48F3-AC4D-8C6670080528}" type="pres">
      <dgm:prSet presAssocID="{65024C51-E415-4993-AB81-BD4150C4FC1D}" presName="hierChild4" presStyleCnt="0"/>
      <dgm:spPr/>
    </dgm:pt>
    <dgm:pt modelId="{6C0F0FCB-913E-40E1-A479-32C8E194DCAA}" type="pres">
      <dgm:prSet presAssocID="{65024C51-E415-4993-AB81-BD4150C4FC1D}" presName="hierChild5" presStyleCnt="0"/>
      <dgm:spPr/>
    </dgm:pt>
    <dgm:pt modelId="{DD697075-3D9F-4FEE-A610-044D54B01674}" type="pres">
      <dgm:prSet presAssocID="{90A7D37E-DF8A-4FE4-8E29-7E777B3932D1}" presName="hierChild5" presStyleCnt="0"/>
      <dgm:spPr/>
    </dgm:pt>
    <dgm:pt modelId="{57D9CD31-752F-4AC7-ABA9-D5CA85161B0A}" type="pres">
      <dgm:prSet presAssocID="{4B1F3A72-AF5C-4617-8629-153BFA143009}" presName="hierChild3" presStyleCnt="0"/>
      <dgm:spPr/>
    </dgm:pt>
  </dgm:ptLst>
  <dgm:cxnLst>
    <dgm:cxn modelId="{A2F4E3A6-860A-4C51-94FA-E5CF636AC7F9}" type="presOf" srcId="{AA3A2533-C459-4E73-BEF0-82C6E9DF58B9}" destId="{14C1C9FE-8C35-4DCD-8E24-A460BFAAB16B}" srcOrd="0" destOrd="0" presId="urn:microsoft.com/office/officeart/2005/8/layout/orgChart1"/>
    <dgm:cxn modelId="{4C3BA556-8237-434D-BC85-CE4BB15C3A2D}" type="presOf" srcId="{ED571669-0F42-460D-A617-AD9F6E045020}" destId="{81A3AD6C-DF7C-4D6C-BEE1-80FA12B8060D}" srcOrd="1" destOrd="0" presId="urn:microsoft.com/office/officeart/2005/8/layout/orgChart1"/>
    <dgm:cxn modelId="{AFCE3B8E-7981-4F37-A45D-EC39F30FB9D2}" type="presOf" srcId="{97854499-B397-4721-A412-FE1F267CFF40}" destId="{7BBBFDD5-8595-409A-B745-4B00DD91FE80}" srcOrd="1" destOrd="0" presId="urn:microsoft.com/office/officeart/2005/8/layout/orgChart1"/>
    <dgm:cxn modelId="{6F5372AF-3868-40B3-9DBD-C09CA0C52106}" type="presOf" srcId="{2FC068BB-EC1F-4EEB-A39B-B473422D39B7}" destId="{7CC70836-C809-4BDD-9E35-5B72C033CC68}" srcOrd="1" destOrd="0" presId="urn:microsoft.com/office/officeart/2005/8/layout/orgChart1"/>
    <dgm:cxn modelId="{096C9F98-88DB-4DC2-822A-B0025E6F5680}" srcId="{90A7D37E-DF8A-4FE4-8E29-7E777B3932D1}" destId="{66B10E4B-F738-47C1-960F-CEEC4E7FA330}" srcOrd="0" destOrd="0" parTransId="{F4FBBB2C-8E71-4439-B40F-2E4745FA4425}" sibTransId="{881ADAA7-FEAE-4F98-BBF6-2B9396DD26B7}"/>
    <dgm:cxn modelId="{0F9736C2-81B2-4FDF-83CD-756EBB12C902}" type="presOf" srcId="{BF6F16CE-CCD0-4F86-8934-45DBB5C06E54}" destId="{4D6F3D45-A38D-42BD-AD96-A80D3B67EC6C}" srcOrd="0" destOrd="0" presId="urn:microsoft.com/office/officeart/2005/8/layout/orgChart1"/>
    <dgm:cxn modelId="{B7F4A403-8611-47E0-A783-296BC6AD79A0}" srcId="{F70BAB70-D73A-45C7-B306-7AB7AD1B154A}" destId="{74016CBC-8A42-4E48-894E-1025A37A36C2}" srcOrd="3" destOrd="0" parTransId="{BAEC6114-9DC4-40D4-A128-92B03B5140C5}" sibTransId="{377C04AD-22AB-4109-8BC2-EDC709B0F9E5}"/>
    <dgm:cxn modelId="{72BF7687-CD0A-45AD-A9A7-62E3D6CD37FF}" type="presOf" srcId="{7D5BEB64-9B10-4D84-B4A6-3F09877F77BE}" destId="{A7473592-B573-412E-98B1-E5104AA29794}" srcOrd="1" destOrd="0" presId="urn:microsoft.com/office/officeart/2005/8/layout/orgChart1"/>
    <dgm:cxn modelId="{A557B7EA-9D52-4884-962A-AFD63A7B9022}" type="presOf" srcId="{20E753C2-D3A5-4D6B-887D-0D2996AA733C}" destId="{3C913C94-FDE8-4E77-B16F-352BA2DF1912}" srcOrd="1" destOrd="0" presId="urn:microsoft.com/office/officeart/2005/8/layout/orgChart1"/>
    <dgm:cxn modelId="{05028347-B4AE-438E-B1C7-C98AF97B4571}" srcId="{90A7D37E-DF8A-4FE4-8E29-7E777B3932D1}" destId="{65024C51-E415-4993-AB81-BD4150C4FC1D}" srcOrd="3" destOrd="0" parTransId="{BF6F16CE-CCD0-4F86-8934-45DBB5C06E54}" sibTransId="{59773397-F887-43C3-8E91-C60DAFF245A8}"/>
    <dgm:cxn modelId="{5AB81CB6-7F47-4265-A421-101C3BC66BED}" srcId="{C7821AAC-812F-4DD6-9388-5D08E7FE0A7E}" destId="{7F3F0B60-EC50-4046-95E6-F162DCB3DB14}" srcOrd="2" destOrd="0" parTransId="{7BB08662-ECA6-47D1-B2A9-E980A9D016DF}" sibTransId="{896CD16D-AAAF-4431-B146-F50F61E78077}"/>
    <dgm:cxn modelId="{FA23D777-7A73-4BEA-A108-4B13E393B084}" type="presOf" srcId="{7F3F0B60-EC50-4046-95E6-F162DCB3DB14}" destId="{AA510124-3DBC-4A22-89A0-ECC3213EB7D9}" srcOrd="1" destOrd="0" presId="urn:microsoft.com/office/officeart/2005/8/layout/orgChart1"/>
    <dgm:cxn modelId="{F889666E-4AFB-4CD2-BE0E-6477E42CA50F}" srcId="{20E753C2-D3A5-4D6B-887D-0D2996AA733C}" destId="{968F3D77-57F9-43FA-A374-8117077FC352}" srcOrd="1" destOrd="0" parTransId="{48B464E4-DCB2-4AA8-B0D0-969AD46A985F}" sibTransId="{A85F84B6-A95C-4CBB-A82C-3206036ACC6E}"/>
    <dgm:cxn modelId="{3F82FFB2-4A92-4077-97C0-9EF55FC4BFDF}" srcId="{90A7D37E-DF8A-4FE4-8E29-7E777B3932D1}" destId="{2D65DA36-3A32-4ACD-90B1-4ABCF3120343}" srcOrd="2" destOrd="0" parTransId="{993BCB7C-7FCC-4CF8-B0ED-0E8B00A221F0}" sibTransId="{69C9C2F2-A2F7-4137-A385-9ED4091847F9}"/>
    <dgm:cxn modelId="{EA2F2D81-DD02-44C1-9D5B-73603596C3DC}" srcId="{C7821AAC-812F-4DD6-9388-5D08E7FE0A7E}" destId="{8303D9B4-2EAA-464F-81A7-7BC2FE9120DC}" srcOrd="3" destOrd="0" parTransId="{CD9A0C28-4D5F-43B5-A630-4435959CA6A5}" sibTransId="{7A211234-9198-4872-9A17-E17A2B262636}"/>
    <dgm:cxn modelId="{7E3BBCCF-AC0F-4A97-AFA2-C89029AEA28D}" type="presOf" srcId="{8898C934-52A3-47F9-ACAE-C9729112F32D}" destId="{E2B89635-84D4-4263-94A5-C790FB2A5A4C}" srcOrd="0" destOrd="0" presId="urn:microsoft.com/office/officeart/2005/8/layout/orgChart1"/>
    <dgm:cxn modelId="{71E02DAF-58AB-4A68-9416-8EC5958DE877}" type="presOf" srcId="{CD9A0C28-4D5F-43B5-A630-4435959CA6A5}" destId="{835A93ED-3342-48D0-99D0-D20CA58B2E7C}" srcOrd="0" destOrd="0" presId="urn:microsoft.com/office/officeart/2005/8/layout/orgChart1"/>
    <dgm:cxn modelId="{E0D45A88-A8A7-4367-9587-3CA45BF3BEB6}" type="presOf" srcId="{2FC068BB-EC1F-4EEB-A39B-B473422D39B7}" destId="{F47EEDFC-5D74-4091-BD10-46FB7F649922}" srcOrd="0" destOrd="0" presId="urn:microsoft.com/office/officeart/2005/8/layout/orgChart1"/>
    <dgm:cxn modelId="{D6316127-7310-4507-8EEF-867A817024C9}" srcId="{F70BAB70-D73A-45C7-B306-7AB7AD1B154A}" destId="{97854499-B397-4721-A412-FE1F267CFF40}" srcOrd="0" destOrd="0" parTransId="{A3158B54-3273-4DE3-85F5-9A5867D186A0}" sibTransId="{EBB40E00-4A0E-4D15-93C0-78FDE13AC0E8}"/>
    <dgm:cxn modelId="{FAAAB021-82EE-456E-9D3F-10F4F528AF28}" type="presOf" srcId="{788B412F-B764-43EB-9179-9EC17C19F8F2}" destId="{1B380BAB-081A-403A-890D-78C81B76CDB9}" srcOrd="0" destOrd="0" presId="urn:microsoft.com/office/officeart/2005/8/layout/orgChart1"/>
    <dgm:cxn modelId="{FC4FE857-A235-4C3F-AADE-E34F61F5FD33}" type="presOf" srcId="{8898C934-52A3-47F9-ACAE-C9729112F32D}" destId="{A422C920-06F8-4590-A202-EA3DDB647201}" srcOrd="1" destOrd="0" presId="urn:microsoft.com/office/officeart/2005/8/layout/orgChart1"/>
    <dgm:cxn modelId="{4E9254B7-82E7-46BC-88F5-F367D788BC5B}" type="presOf" srcId="{B1E44823-4F42-419C-B90E-B58246AAFFED}" destId="{1F5C2FC1-46A0-4D76-B867-09399873BF78}" srcOrd="0" destOrd="0" presId="urn:microsoft.com/office/officeart/2005/8/layout/orgChart1"/>
    <dgm:cxn modelId="{D69AECBE-2DDA-4786-A62C-E938ED461D88}" type="presOf" srcId="{5144FF66-BA8D-430B-AFEB-FDE9871479D4}" destId="{2FBBFE35-F1D9-4545-98EC-F339B2C97178}" srcOrd="1" destOrd="0" presId="urn:microsoft.com/office/officeart/2005/8/layout/orgChart1"/>
    <dgm:cxn modelId="{45C0FFAF-AE51-4657-9AAE-CE8A86553411}" type="presOf" srcId="{F2B92309-6848-419A-9F49-D7C600FC94AE}" destId="{52F91640-95C1-4B0C-88C8-F405B0606549}" srcOrd="0" destOrd="0" presId="urn:microsoft.com/office/officeart/2005/8/layout/orgChart1"/>
    <dgm:cxn modelId="{D8CF4DA1-7FF1-4BA2-8559-274A94A190C8}" type="presOf" srcId="{EF5A6C10-A998-41D2-B880-8186ED4371D9}" destId="{73E74CBF-9EC0-4F44-9956-A42BD177085F}" srcOrd="0" destOrd="0" presId="urn:microsoft.com/office/officeart/2005/8/layout/orgChart1"/>
    <dgm:cxn modelId="{239999B9-7232-4C02-BF08-B2F60A9C20C0}" type="presOf" srcId="{BCB45B45-2C53-44B1-94FC-0FAFD3E0927A}" destId="{41233D5E-C9F1-4B8F-9F61-D0D0B7F0E47B}" srcOrd="0" destOrd="0" presId="urn:microsoft.com/office/officeart/2005/8/layout/orgChart1"/>
    <dgm:cxn modelId="{F61D0799-1DBA-4F36-A951-00EA0703A118}" srcId="{4B1F3A72-AF5C-4617-8629-153BFA143009}" destId="{99557E12-FC92-455A-BFEB-58B9E2D40CEC}" srcOrd="2" destOrd="0" parTransId="{7E89C71E-D965-469C-94ED-F2C791CA050A}" sibTransId="{BF791DDB-61FA-45D5-80AE-F78AFE3C7262}"/>
    <dgm:cxn modelId="{57319980-5FE3-441C-9FA2-D84E6ABEECE0}" type="presOf" srcId="{DD2F3C6C-F4D7-4BB9-ADCB-31830405113B}" destId="{FD23F361-4A81-4958-B704-98FF3A461B1E}" srcOrd="0" destOrd="0" presId="urn:microsoft.com/office/officeart/2005/8/layout/orgChart1"/>
    <dgm:cxn modelId="{6FA2F6C1-9A1D-4052-B832-F1FBA8FC7AAF}" type="presOf" srcId="{A8B37CFD-C44C-4444-8B4A-724D189CA812}" destId="{91E1F47D-2AD3-4C31-B824-FFFD4D51C964}" srcOrd="0" destOrd="0" presId="urn:microsoft.com/office/officeart/2005/8/layout/orgChart1"/>
    <dgm:cxn modelId="{2B87C42A-E71D-4D30-B445-8358BD495A8D}" type="presOf" srcId="{99557E12-FC92-455A-BFEB-58B9E2D40CEC}" destId="{DEB68EB4-61C0-4D7C-8F79-EFC184A3D530}" srcOrd="1" destOrd="0" presId="urn:microsoft.com/office/officeart/2005/8/layout/orgChart1"/>
    <dgm:cxn modelId="{CD98E220-9B5C-4C19-8B91-2DA976FEAC94}" srcId="{C7821AAC-812F-4DD6-9388-5D08E7FE0A7E}" destId="{EF5A6C10-A998-41D2-B880-8186ED4371D9}" srcOrd="0" destOrd="0" parTransId="{E61C04A2-A444-4F7D-8C30-2D3ED1B1EE6E}" sibTransId="{07D97B8C-057A-4E2C-A862-50C32E60A9AB}"/>
    <dgm:cxn modelId="{E57CA7BF-D9FB-4C4E-B5DB-01E8F2911D53}" srcId="{4B1F3A72-AF5C-4617-8629-153BFA143009}" destId="{F70BAB70-D73A-45C7-B306-7AB7AD1B154A}" srcOrd="1" destOrd="0" parTransId="{2F16E806-83A8-43A6-AAE1-075BFC7FE311}" sibTransId="{C92AB2B1-6595-49FF-9B42-924EDD45BAD0}"/>
    <dgm:cxn modelId="{2853D9B1-0544-4787-A698-719DCB09DA24}" type="presOf" srcId="{3357CB12-D3C6-442F-948F-F25AF4DABC5A}" destId="{1B78F804-64A5-44E3-8FF3-4B353A6765A0}" srcOrd="0" destOrd="0" presId="urn:microsoft.com/office/officeart/2005/8/layout/orgChart1"/>
    <dgm:cxn modelId="{620F899A-6C83-4A9F-869C-2BCDFA6D57D3}" srcId="{4B1F3A72-AF5C-4617-8629-153BFA143009}" destId="{C7821AAC-812F-4DD6-9388-5D08E7FE0A7E}" srcOrd="0" destOrd="0" parTransId="{AA3A2533-C459-4E73-BEF0-82C6E9DF58B9}" sibTransId="{E01AB752-FCC5-49FD-A6F2-05C08B12F814}"/>
    <dgm:cxn modelId="{D68E74CD-A1D9-42F9-B28A-14F56488584A}" type="presOf" srcId="{C7821AAC-812F-4DD6-9388-5D08E7FE0A7E}" destId="{3C8C97CF-DE6C-42B4-A708-5B665A1571AA}" srcOrd="1" destOrd="0" presId="urn:microsoft.com/office/officeart/2005/8/layout/orgChart1"/>
    <dgm:cxn modelId="{BEF1E477-B39D-47D6-801B-54D8433A2C7D}" type="presOf" srcId="{8982B31B-B186-4812-AEF5-478ACD30DB13}" destId="{6BF5F7E5-8AD6-4EF7-A340-9464463C931A}" srcOrd="1" destOrd="0" presId="urn:microsoft.com/office/officeart/2005/8/layout/orgChart1"/>
    <dgm:cxn modelId="{606252D3-C739-4107-8AA3-72F0CF318FF2}" type="presOf" srcId="{95E04316-B566-4584-9A27-AE46E3EF9644}" destId="{87784F2E-830B-4E12-B366-684077BA763B}" srcOrd="0" destOrd="0" presId="urn:microsoft.com/office/officeart/2005/8/layout/orgChart1"/>
    <dgm:cxn modelId="{FE26AE2F-7CFC-4B64-9549-26159BF714B5}" type="presOf" srcId="{DB9E7CF9-F2E9-48E7-B648-EA514A9C28D8}" destId="{F51CFE0D-0F06-48C4-8024-D83413F25BE5}" srcOrd="1" destOrd="0" presId="urn:microsoft.com/office/officeart/2005/8/layout/orgChart1"/>
    <dgm:cxn modelId="{5850CF59-19AE-4A33-837F-0DC2FDB635DE}" type="presOf" srcId="{7E89C71E-D965-469C-94ED-F2C791CA050A}" destId="{D77EDF94-8DD4-4DC8-8290-7A2B3203870F}" srcOrd="0" destOrd="0" presId="urn:microsoft.com/office/officeart/2005/8/layout/orgChart1"/>
    <dgm:cxn modelId="{8ADF2AD9-58E0-4689-94B2-2F244915A759}" type="presOf" srcId="{86138D25-AE1E-4D0F-A6F7-B5CFED15701A}" destId="{2BBFE6E2-5AC2-43D4-9CBC-D57ED5991674}" srcOrd="1" destOrd="0" presId="urn:microsoft.com/office/officeart/2005/8/layout/orgChart1"/>
    <dgm:cxn modelId="{6EB15B35-F5B6-4B25-A8DA-9A23FFC23135}" type="presOf" srcId="{66B10E4B-F738-47C1-960F-CEEC4E7FA330}" destId="{ADB9073F-9DD1-49AF-B03D-297A49C7588A}" srcOrd="1" destOrd="0" presId="urn:microsoft.com/office/officeart/2005/8/layout/orgChart1"/>
    <dgm:cxn modelId="{5E0D8167-B421-4ABB-BD7B-69684B7ED261}" type="presOf" srcId="{65024C51-E415-4993-AB81-BD4150C4FC1D}" destId="{BF8A020D-B6B3-4552-A22A-F4154D116AB5}" srcOrd="1" destOrd="0" presId="urn:microsoft.com/office/officeart/2005/8/layout/orgChart1"/>
    <dgm:cxn modelId="{182D7DA8-01B4-4F03-9B58-753831C17C7C}" type="presOf" srcId="{D628DCAE-DB3E-427B-BE86-8C78CE36BB8E}" destId="{720CB5C6-DC65-4E69-8CE8-4AF3F3763232}" srcOrd="0" destOrd="0" presId="urn:microsoft.com/office/officeart/2005/8/layout/orgChart1"/>
    <dgm:cxn modelId="{ACDE77F4-4722-486C-B808-00D089187508}" type="presOf" srcId="{97854499-B397-4721-A412-FE1F267CFF40}" destId="{69D96C6B-6BEF-4313-A450-306EFB8517F4}" srcOrd="0" destOrd="0" presId="urn:microsoft.com/office/officeart/2005/8/layout/orgChart1"/>
    <dgm:cxn modelId="{7A342EFB-70E7-483F-BE96-390A1FE24C8B}" type="presOf" srcId="{B4080845-CCD4-4E80-8BD6-B10A42790E74}" destId="{C021E13C-5271-4716-89CE-695E516E62B1}" srcOrd="0" destOrd="0" presId="urn:microsoft.com/office/officeart/2005/8/layout/orgChart1"/>
    <dgm:cxn modelId="{A42BC108-BDA6-48D6-BDFE-218F667AF040}" srcId="{99557E12-FC92-455A-BFEB-58B9E2D40CEC}" destId="{5144FF66-BA8D-430B-AFEB-FDE9871479D4}" srcOrd="1" destOrd="0" parTransId="{D628DCAE-DB3E-427B-BE86-8C78CE36BB8E}" sibTransId="{18B9B35D-5B4B-49A1-BFCF-41B9D814B822}"/>
    <dgm:cxn modelId="{4F0433E6-0183-4B8F-B81E-9427B435B880}" type="presOf" srcId="{42BD9225-4463-41BB-ADB6-17C945EBC8CE}" destId="{9DC20D99-1B70-413B-8FFD-825AA58B1AE1}" srcOrd="0" destOrd="0" presId="urn:microsoft.com/office/officeart/2005/8/layout/orgChart1"/>
    <dgm:cxn modelId="{1AC0398D-4ADD-4DE0-BA4C-7CE232F8D281}" srcId="{20E753C2-D3A5-4D6B-887D-0D2996AA733C}" destId="{61A5C180-F066-49FD-8AD1-1A0E8A9535A3}" srcOrd="0" destOrd="0" parTransId="{59F100CA-0E24-4A96-9CE0-9BAF2E0CDEC1}" sibTransId="{D60ABAC3-E7A8-4480-B9FE-A652DACD0240}"/>
    <dgm:cxn modelId="{10F46296-07B9-43D6-9572-68B438F62737}" srcId="{99557E12-FC92-455A-BFEB-58B9E2D40CEC}" destId="{DD2F3C6C-F4D7-4BB9-ADCB-31830405113B}" srcOrd="0" destOrd="0" parTransId="{788B412F-B764-43EB-9179-9EC17C19F8F2}" sibTransId="{1AC93A9E-C0F0-44AC-B469-C25EC986FFD9}"/>
    <dgm:cxn modelId="{8E56F0CE-75F7-4E6D-A3A3-2AD304CADD7C}" srcId="{99557E12-FC92-455A-BFEB-58B9E2D40CEC}" destId="{8898C934-52A3-47F9-ACAE-C9729112F32D}" srcOrd="3" destOrd="0" parTransId="{6F1FA755-7AFC-4DF8-8F0B-08D3BE610633}" sibTransId="{85B2E5BF-48D5-48AB-B50F-8C21BDAA7E98}"/>
    <dgm:cxn modelId="{664C00F4-FC3C-49EC-9A86-2586CDA86995}" type="presOf" srcId="{C55CA041-7399-42C0-925F-DC7867EA18F1}" destId="{F773653F-F1E9-48E5-B997-BDA5A49BFC68}" srcOrd="0" destOrd="0" presId="urn:microsoft.com/office/officeart/2005/8/layout/orgChart1"/>
    <dgm:cxn modelId="{36014D60-5CF2-4284-B681-75C84EA49005}" srcId="{F70BAB70-D73A-45C7-B306-7AB7AD1B154A}" destId="{201D131E-A84E-43F6-B4BD-BFE0EE012658}" srcOrd="2" destOrd="0" parTransId="{ABF1EF3A-0ECE-4AD9-A104-2B43AC200CF2}" sibTransId="{CF47CEAC-219C-4A85-A0FE-62DC6A4D28B8}"/>
    <dgm:cxn modelId="{A350BB66-1FB2-4052-BAD4-FA507CDCB315}" type="presOf" srcId="{48B464E4-DCB2-4AA8-B0D0-969AD46A985F}" destId="{A6DE4889-7B49-4617-AD16-6992345851E7}" srcOrd="0" destOrd="0" presId="urn:microsoft.com/office/officeart/2005/8/layout/orgChart1"/>
    <dgm:cxn modelId="{88ED148B-10E0-4B36-A70B-3A3BC1B060F1}" type="presOf" srcId="{6F1FA755-7AFC-4DF8-8F0B-08D3BE610633}" destId="{23299DE1-667C-4292-8A7B-BFDB08618ECD}" srcOrd="0" destOrd="0" presId="urn:microsoft.com/office/officeart/2005/8/layout/orgChart1"/>
    <dgm:cxn modelId="{4EC5D374-1A7B-4E60-8032-49B1CACEC287}" srcId="{90A7D37E-DF8A-4FE4-8E29-7E777B3932D1}" destId="{ED571669-0F42-460D-A617-AD9F6E045020}" srcOrd="1" destOrd="0" parTransId="{F2B92309-6848-419A-9F49-D7C600FC94AE}" sibTransId="{D1745AB2-553D-402F-BDEB-3324857B0510}"/>
    <dgm:cxn modelId="{DBEAF1AD-5C04-462F-B3A2-A31956A79854}" type="presOf" srcId="{465F9789-ED7A-48DF-B06E-38832BB7F674}" destId="{9A60946B-2028-427A-892C-9824F50F75DC}" srcOrd="1" destOrd="0" presId="urn:microsoft.com/office/officeart/2005/8/layout/orgChart1"/>
    <dgm:cxn modelId="{783123CE-CC92-4FE8-8D4B-AF73924460CC}" type="presOf" srcId="{ABF1EF3A-0ECE-4AD9-A104-2B43AC200CF2}" destId="{4DDB3F44-D642-4447-94F5-0391925C9399}" srcOrd="0" destOrd="0" presId="urn:microsoft.com/office/officeart/2005/8/layout/orgChart1"/>
    <dgm:cxn modelId="{FBC00D49-BEE5-40A0-88AB-05051E59AB12}" type="presOf" srcId="{74016CBC-8A42-4E48-894E-1025A37A36C2}" destId="{948B2F7B-A200-4278-9AA7-A34B49326D25}" srcOrd="1" destOrd="0" presId="urn:microsoft.com/office/officeart/2005/8/layout/orgChart1"/>
    <dgm:cxn modelId="{15CF4B28-D079-46DC-A456-97E929CA50F0}" type="presOf" srcId="{66B10E4B-F738-47C1-960F-CEEC4E7FA330}" destId="{068F1729-86C3-43EF-8715-5F81EB4CCA71}" srcOrd="0" destOrd="0" presId="urn:microsoft.com/office/officeart/2005/8/layout/orgChart1"/>
    <dgm:cxn modelId="{4EFF3F8D-5346-483C-B513-7FA3CC07C182}" srcId="{4B1F3A72-AF5C-4617-8629-153BFA143009}" destId="{20E753C2-D3A5-4D6B-887D-0D2996AA733C}" srcOrd="3" destOrd="0" parTransId="{87A42923-4B8B-4869-B332-EB8B3E8BAA94}" sibTransId="{873F6103-E235-4E5F-AB79-2D350D4E4FAF}"/>
    <dgm:cxn modelId="{048EF28E-7E67-4A2B-8A9A-CDD81F3D029E}" type="presOf" srcId="{968F3D77-57F9-43FA-A374-8117077FC352}" destId="{253C8BAC-2DEC-4D07-AB9D-21E97A352EC7}" srcOrd="0" destOrd="0" presId="urn:microsoft.com/office/officeart/2005/8/layout/orgChart1"/>
    <dgm:cxn modelId="{8D7A2586-D379-4262-87A3-6E3E480D0F42}" srcId="{F70BAB70-D73A-45C7-B306-7AB7AD1B154A}" destId="{D39D5DA6-2674-43B0-B32E-133B0682AA24}" srcOrd="1" destOrd="0" parTransId="{42BD9225-4463-41BB-ADB6-17C945EBC8CE}" sibTransId="{420AD5EA-66AE-44EA-AD32-7F86E20821C0}"/>
    <dgm:cxn modelId="{49219B90-3826-496F-BD20-790C3D9FF4A4}" type="presOf" srcId="{F70BAB70-D73A-45C7-B306-7AB7AD1B154A}" destId="{7B9963EE-E633-474F-AB76-BC53B0609278}" srcOrd="1" destOrd="0" presId="urn:microsoft.com/office/officeart/2005/8/layout/orgChart1"/>
    <dgm:cxn modelId="{058E85D9-9818-48A6-AB76-04F53D50683B}" type="presOf" srcId="{7EFB2A55-C5A9-4878-AE70-1DD4C1D135EC}" destId="{1528193D-0E2A-443E-9045-6E733DF1FA4B}" srcOrd="0" destOrd="0" presId="urn:microsoft.com/office/officeart/2005/8/layout/orgChart1"/>
    <dgm:cxn modelId="{46847549-7D6E-416B-B59E-760504D6C6D5}" type="presOf" srcId="{DB9E7CF9-F2E9-48E7-B648-EA514A9C28D8}" destId="{6F47D9C0-2BCC-4954-820D-E1575A763DBE}" srcOrd="0" destOrd="0" presId="urn:microsoft.com/office/officeart/2005/8/layout/orgChart1"/>
    <dgm:cxn modelId="{D476B011-5FE7-4BCE-9CE5-8CD2B4D8AB20}" type="presOf" srcId="{C7821AAC-812F-4DD6-9388-5D08E7FE0A7E}" destId="{1B8AA5AD-5971-47E7-B21C-9F2C42C29589}" srcOrd="0" destOrd="0" presId="urn:microsoft.com/office/officeart/2005/8/layout/orgChart1"/>
    <dgm:cxn modelId="{486231E5-22FD-411E-8016-C90137EE1445}" type="presOf" srcId="{2D65DA36-3A32-4ACD-90B1-4ABCF3120343}" destId="{9CE8D89E-9310-4F3A-9F02-0117774CF01E}" srcOrd="0" destOrd="0" presId="urn:microsoft.com/office/officeart/2005/8/layout/orgChart1"/>
    <dgm:cxn modelId="{3019FA03-29A5-4E9C-917F-84633CDFF9F7}" type="presOf" srcId="{C4D49F9F-C69D-4630-BE4F-943C6B40D045}" destId="{BA1D78A4-5210-4E9A-A439-272B1468B041}" srcOrd="1" destOrd="0" presId="urn:microsoft.com/office/officeart/2005/8/layout/orgChart1"/>
    <dgm:cxn modelId="{3C56F308-2E98-43A8-9504-236D0FD32FB6}" type="presOf" srcId="{61A5C180-F066-49FD-8AD1-1A0E8A9535A3}" destId="{FCC2BC7B-73B3-4E3A-B12D-4C99A918549D}" srcOrd="1" destOrd="0" presId="urn:microsoft.com/office/officeart/2005/8/layout/orgChart1"/>
    <dgm:cxn modelId="{58D7F83C-9874-4382-9DA0-B522A11EA38A}" type="presOf" srcId="{993BCB7C-7FCC-4CF8-B0ED-0E8B00A221F0}" destId="{BE6BD154-34DA-4037-A4D8-D4AF90E8E916}" srcOrd="0" destOrd="0" presId="urn:microsoft.com/office/officeart/2005/8/layout/orgChart1"/>
    <dgm:cxn modelId="{45F33717-BEA1-4135-B320-A6DAC310BF46}" type="presOf" srcId="{7D5BEB64-9B10-4D84-B4A6-3F09877F77BE}" destId="{53D167BC-4C92-4339-91D8-235261B2E69C}" srcOrd="0" destOrd="0" presId="urn:microsoft.com/office/officeart/2005/8/layout/orgChart1"/>
    <dgm:cxn modelId="{406B9F85-5D11-47AF-9262-F2F28EDA2F1B}" type="presOf" srcId="{59F100CA-0E24-4A96-9CE0-9BAF2E0CDEC1}" destId="{F82F8C67-33DC-44AC-B051-42207D309764}" srcOrd="0" destOrd="0" presId="urn:microsoft.com/office/officeart/2005/8/layout/orgChart1"/>
    <dgm:cxn modelId="{23E5B42D-7B54-48C6-9A00-6B7A7AF07973}" srcId="{4B1F3A72-AF5C-4617-8629-153BFA143009}" destId="{86138D25-AE1E-4D0F-A6F7-B5CFED15701A}" srcOrd="4" destOrd="0" parTransId="{383BE780-279A-423E-A6B3-51CBD18C8876}" sibTransId="{425F2F99-6D33-4393-985E-433431F0CAC1}"/>
    <dgm:cxn modelId="{5F4D41C7-22C1-4964-8575-93A181153D1C}" type="presOf" srcId="{ED571669-0F42-460D-A617-AD9F6E045020}" destId="{0E158894-E6A1-453C-91F0-D5C79323F7EE}" srcOrd="0" destOrd="0" presId="urn:microsoft.com/office/officeart/2005/8/layout/orgChart1"/>
    <dgm:cxn modelId="{DDC9DAD7-8233-429F-890D-A22C6F4C6785}" type="presOf" srcId="{87A42923-4B8B-4869-B332-EB8B3E8BAA94}" destId="{6456F11E-A0F3-428B-A46E-E1E8D7FE350F}" srcOrd="0" destOrd="0" presId="urn:microsoft.com/office/officeart/2005/8/layout/orgChart1"/>
    <dgm:cxn modelId="{8A4066F5-B7F8-4E46-BCDC-95404B83C420}" type="presOf" srcId="{86138D25-AE1E-4D0F-A6F7-B5CFED15701A}" destId="{3FED80AA-1A2B-418E-8F29-6325077F87F8}" srcOrd="0" destOrd="0" presId="urn:microsoft.com/office/officeart/2005/8/layout/orgChart1"/>
    <dgm:cxn modelId="{A73F79A1-37E4-42C5-BF93-910462685FA5}" type="presOf" srcId="{D39D5DA6-2674-43B0-B32E-133B0682AA24}" destId="{8D533EB2-5B50-4AD0-8EBF-92EA2925A96F}" srcOrd="0" destOrd="0" presId="urn:microsoft.com/office/officeart/2005/8/layout/orgChart1"/>
    <dgm:cxn modelId="{517544BF-97EB-41A7-B1D2-5B0747C3A4C5}" type="presOf" srcId="{8982B31B-B186-4812-AEF5-478ACD30DB13}" destId="{49404276-3806-4BF0-B206-2F2382C76149}" srcOrd="0" destOrd="0" presId="urn:microsoft.com/office/officeart/2005/8/layout/orgChart1"/>
    <dgm:cxn modelId="{CB6117F2-1011-4A25-A4A5-0198E6E5DD1E}" type="presOf" srcId="{2F16E806-83A8-43A6-AAE1-075BFC7FE311}" destId="{1FEEAF73-1A88-498B-9774-E81C86DD9F66}" srcOrd="0" destOrd="0" presId="urn:microsoft.com/office/officeart/2005/8/layout/orgChart1"/>
    <dgm:cxn modelId="{D9E2DEDE-7B8D-496C-8A26-197986534711}" type="presOf" srcId="{7BB08662-ECA6-47D1-B2A9-E980A9D016DF}" destId="{C7A620B4-5D5C-4ADB-8243-39AA17FB0FB2}" srcOrd="0" destOrd="0" presId="urn:microsoft.com/office/officeart/2005/8/layout/orgChart1"/>
    <dgm:cxn modelId="{D72C5550-6325-4E36-9A30-1B2ACECCC19B}" srcId="{99557E12-FC92-455A-BFEB-58B9E2D40CEC}" destId="{3357CB12-D3C6-442F-948F-F25AF4DABC5A}" srcOrd="4" destOrd="0" parTransId="{C55CA041-7399-42C0-925F-DC7867EA18F1}" sibTransId="{5456E99E-FC89-4534-8D27-1DDDE661FFF0}"/>
    <dgm:cxn modelId="{8C2F4EC8-C95D-4EDA-A862-277E67D818A6}" type="presOf" srcId="{DD2F3C6C-F4D7-4BB9-ADCB-31830405113B}" destId="{BCC6A335-FA37-4672-B523-9C869771D2DD}" srcOrd="1" destOrd="0" presId="urn:microsoft.com/office/officeart/2005/8/layout/orgChart1"/>
    <dgm:cxn modelId="{61A23CEA-F793-43B4-8D36-774CE278FBF3}" type="presOf" srcId="{201D131E-A84E-43F6-B4BD-BFE0EE012658}" destId="{8E24AE7C-C33A-44F0-9D69-2FBFBFC8606E}" srcOrd="0" destOrd="0" presId="urn:microsoft.com/office/officeart/2005/8/layout/orgChart1"/>
    <dgm:cxn modelId="{F4C60C5D-9022-4102-8349-C87B07E12CF9}" type="presOf" srcId="{DCF3451F-79FF-4676-BF45-6BC126CAA431}" destId="{F374EC9F-FCD3-4674-8142-9986319DF581}" srcOrd="0" destOrd="0" presId="urn:microsoft.com/office/officeart/2005/8/layout/orgChart1"/>
    <dgm:cxn modelId="{A7C1D401-E54D-4E45-BB42-60F298623EEF}" type="presOf" srcId="{747696F7-C106-456B-984F-AB0CBC62B3A8}" destId="{33F20FEF-DB99-443F-B415-E9B06741EED8}" srcOrd="1" destOrd="0" presId="urn:microsoft.com/office/officeart/2005/8/layout/orgChart1"/>
    <dgm:cxn modelId="{DFDE8AF3-B0FE-4FAE-A997-905B7C29693C}" srcId="{86138D25-AE1E-4D0F-A6F7-B5CFED15701A}" destId="{747696F7-C106-456B-984F-AB0CBC62B3A8}" srcOrd="2" destOrd="0" parTransId="{F4A1205D-8E62-45D3-AB0B-D8D859546B92}" sibTransId="{1A6DD783-AC6D-4752-AC1F-F34874566096}"/>
    <dgm:cxn modelId="{057AF57B-25C6-42FE-8FCA-65F52FCE37D9}" srcId="{86138D25-AE1E-4D0F-A6F7-B5CFED15701A}" destId="{465F9789-ED7A-48DF-B06E-38832BB7F674}" srcOrd="0" destOrd="0" parTransId="{A8B37CFD-C44C-4444-8B4A-724D189CA812}" sibTransId="{8F6EB186-FBC2-4722-8E03-08977E35C649}"/>
    <dgm:cxn modelId="{2C3307CD-D1BF-41EB-A288-73BDBA9DC3B9}" srcId="{DCF3451F-79FF-4676-BF45-6BC126CAA431}" destId="{4B1F3A72-AF5C-4617-8629-153BFA143009}" srcOrd="0" destOrd="0" parTransId="{A11FC9C5-5E1A-4A53-93A2-8D544AECD293}" sibTransId="{3589D8AE-7830-4FFE-8478-6BFC3FBE82DA}"/>
    <dgm:cxn modelId="{572533C1-F6A4-454B-9A2F-B2BF7495B48D}" srcId="{F70BAB70-D73A-45C7-B306-7AB7AD1B154A}" destId="{DB9E7CF9-F2E9-48E7-B648-EA514A9C28D8}" srcOrd="4" destOrd="0" parTransId="{BCB45B45-2C53-44B1-94FC-0FAFD3E0927A}" sibTransId="{DFABF4D4-431E-468E-A097-6633CC36C02B}"/>
    <dgm:cxn modelId="{4E2DD032-4D85-43A9-BF07-B1D911668082}" type="presOf" srcId="{747696F7-C106-456B-984F-AB0CBC62B3A8}" destId="{3DF26ACF-26B4-4F2E-ABE2-749D3AA1B98D}" srcOrd="0" destOrd="0" presId="urn:microsoft.com/office/officeart/2005/8/layout/orgChart1"/>
    <dgm:cxn modelId="{C65AD7FF-E4CC-4580-BE0D-1D266617CD0D}" type="presOf" srcId="{968F3D77-57F9-43FA-A374-8117077FC352}" destId="{7954EE92-BFAD-4925-9F78-9CF268559585}" srcOrd="1" destOrd="0" presId="urn:microsoft.com/office/officeart/2005/8/layout/orgChart1"/>
    <dgm:cxn modelId="{349B2ACE-960F-4E25-BA20-505D052EA82A}" type="presOf" srcId="{99557E12-FC92-455A-BFEB-58B9E2D40CEC}" destId="{D7B6667D-BAB6-4C49-BDA9-AFD5112D1186}" srcOrd="0" destOrd="0" presId="urn:microsoft.com/office/officeart/2005/8/layout/orgChart1"/>
    <dgm:cxn modelId="{0C02C67D-31E8-44F7-BA1B-54554C105AFC}" type="presOf" srcId="{BAEC6114-9DC4-40D4-A128-92B03B5140C5}" destId="{4A200C86-6048-4A6E-9BAE-3C1E227C1577}" srcOrd="0" destOrd="0" presId="urn:microsoft.com/office/officeart/2005/8/layout/orgChart1"/>
    <dgm:cxn modelId="{8E12498F-5D8C-410E-9313-F01AF514D802}" type="presOf" srcId="{61A5C180-F066-49FD-8AD1-1A0E8A9535A3}" destId="{F3E40E25-3228-470B-A57A-F1E7119DC0A9}" srcOrd="0" destOrd="0" presId="urn:microsoft.com/office/officeart/2005/8/layout/orgChart1"/>
    <dgm:cxn modelId="{002343FE-9DE6-4303-8E76-C1EF4718E32D}" type="presOf" srcId="{383BE780-279A-423E-A6B3-51CBD18C8876}" destId="{DC343529-C96C-4ABB-952D-6CEE96EC6FD3}" srcOrd="0" destOrd="0" presId="urn:microsoft.com/office/officeart/2005/8/layout/orgChart1"/>
    <dgm:cxn modelId="{877928BB-5EF3-45F9-8B28-A68160F9FE1C}" srcId="{99557E12-FC92-455A-BFEB-58B9E2D40CEC}" destId="{2FC068BB-EC1F-4EEB-A39B-B473422D39B7}" srcOrd="5" destOrd="0" parTransId="{7EFB2A55-C5A9-4878-AE70-1DD4C1D135EC}" sibTransId="{738C4270-01CF-44FD-81F8-1F60D863F004}"/>
    <dgm:cxn modelId="{BB480D7C-44A5-4CF5-BCE9-2980CAC4ACB7}" type="presOf" srcId="{8303D9B4-2EAA-464F-81A7-7BC2FE9120DC}" destId="{499086A0-D874-4B05-92EE-EC1717A10CE0}" srcOrd="0" destOrd="0" presId="urn:microsoft.com/office/officeart/2005/8/layout/orgChart1"/>
    <dgm:cxn modelId="{2344C752-CCCC-400B-B807-7D2A5A156C1D}" type="presOf" srcId="{90A7D37E-DF8A-4FE4-8E29-7E777B3932D1}" destId="{3B65A86D-60A8-40D7-B59D-EC3B6874EFA4}" srcOrd="1" destOrd="0" presId="urn:microsoft.com/office/officeart/2005/8/layout/orgChart1"/>
    <dgm:cxn modelId="{52E17911-A781-4590-B2AC-BF8FF9E67016}" type="presOf" srcId="{D39D5DA6-2674-43B0-B32E-133B0682AA24}" destId="{4AE3C104-65D7-4E43-A0B3-0705E026C32F}" srcOrd="1" destOrd="0" presId="urn:microsoft.com/office/officeart/2005/8/layout/orgChart1"/>
    <dgm:cxn modelId="{C4FB25C9-49EF-46C2-9DE7-C15A294241E3}" type="presOf" srcId="{74016CBC-8A42-4E48-894E-1025A37A36C2}" destId="{9E378C6A-A111-4B3A-AD8C-8DF7AE31322D}" srcOrd="0" destOrd="0" presId="urn:microsoft.com/office/officeart/2005/8/layout/orgChart1"/>
    <dgm:cxn modelId="{F813CBC1-C335-4271-BBB7-E64176B399BF}" type="presOf" srcId="{EF5A6C10-A998-41D2-B880-8186ED4371D9}" destId="{D448ACD7-3BB2-4ED1-9C6C-F0B9ED4BD6E7}" srcOrd="1" destOrd="0" presId="urn:microsoft.com/office/officeart/2005/8/layout/orgChart1"/>
    <dgm:cxn modelId="{12B942CF-ED83-4A8F-B656-0F5511D4BFFD}" srcId="{86138D25-AE1E-4D0F-A6F7-B5CFED15701A}" destId="{8982B31B-B186-4812-AEF5-478ACD30DB13}" srcOrd="1" destOrd="0" parTransId="{B1E44823-4F42-419C-B90E-B58246AAFFED}" sibTransId="{C7B6E9A1-85EF-4816-9A60-9345FDE2E19D}"/>
    <dgm:cxn modelId="{39C8F76F-FDC4-4613-A9F7-6671533BFFE1}" type="presOf" srcId="{F70BAB70-D73A-45C7-B306-7AB7AD1B154A}" destId="{B9E61E33-B1D7-49D2-9DDE-AFF548C3DA2B}" srcOrd="0" destOrd="0" presId="urn:microsoft.com/office/officeart/2005/8/layout/orgChart1"/>
    <dgm:cxn modelId="{EDCA6590-026F-4B5A-A10C-92960AE95625}" type="presOf" srcId="{90A7D37E-DF8A-4FE4-8E29-7E777B3932D1}" destId="{2D20170C-FADC-4E12-9E79-0C3CA17AB362}" srcOrd="0" destOrd="0" presId="urn:microsoft.com/office/officeart/2005/8/layout/orgChart1"/>
    <dgm:cxn modelId="{F625E216-49FB-44E6-9F64-FFD6D21CF424}" type="presOf" srcId="{8303D9B4-2EAA-464F-81A7-7BC2FE9120DC}" destId="{5F1D1D12-D2E8-4311-85DC-A29660EBCAF5}" srcOrd="1" destOrd="0" presId="urn:microsoft.com/office/officeart/2005/8/layout/orgChart1"/>
    <dgm:cxn modelId="{D56FE2F5-4017-4625-9C51-A48B46B1915B}" type="presOf" srcId="{3357CB12-D3C6-442F-948F-F25AF4DABC5A}" destId="{F339012A-8588-4644-B52A-B88733502501}" srcOrd="1" destOrd="0" presId="urn:microsoft.com/office/officeart/2005/8/layout/orgChart1"/>
    <dgm:cxn modelId="{83F8E641-4760-414F-8682-D1381A0AA93E}" type="presOf" srcId="{20E753C2-D3A5-4D6B-887D-0D2996AA733C}" destId="{4C41BF0F-0823-40DC-9902-E5705F71CD32}" srcOrd="0" destOrd="0" presId="urn:microsoft.com/office/officeart/2005/8/layout/orgChart1"/>
    <dgm:cxn modelId="{E88E2E84-D1A0-462C-9A34-AA312EE20289}" type="presOf" srcId="{2D65DA36-3A32-4ACD-90B1-4ABCF3120343}" destId="{CFAB31DF-4055-430E-96E0-4FFA8CEA8E1E}" srcOrd="1" destOrd="0" presId="urn:microsoft.com/office/officeart/2005/8/layout/orgChart1"/>
    <dgm:cxn modelId="{2B6CCA7A-E3C1-474B-9FBA-A27276EBC72F}" type="presOf" srcId="{4B1F3A72-AF5C-4617-8629-153BFA143009}" destId="{C4E902D5-4E04-4434-A915-569EC6F5036C}" srcOrd="1" destOrd="0" presId="urn:microsoft.com/office/officeart/2005/8/layout/orgChart1"/>
    <dgm:cxn modelId="{199D17AF-4452-4A4C-B730-B539F01A1B7F}" srcId="{4B1F3A72-AF5C-4617-8629-153BFA143009}" destId="{90A7D37E-DF8A-4FE4-8E29-7E777B3932D1}" srcOrd="5" destOrd="0" parTransId="{EEC24F90-922D-4AEB-B55A-467B7D12779B}" sibTransId="{55F96AF3-7A02-4D32-8AD7-0BFF977C7D97}"/>
    <dgm:cxn modelId="{9ED94193-8D87-4AB9-9898-BBD95F24AB05}" type="presOf" srcId="{7F3F0B60-EC50-4046-95E6-F162DCB3DB14}" destId="{BE7FD4DD-CE21-4A8E-879B-1CD68F037963}" srcOrd="0" destOrd="0" presId="urn:microsoft.com/office/officeart/2005/8/layout/orgChart1"/>
    <dgm:cxn modelId="{77FF5BF6-E026-45C3-9BEA-2633D956E601}" srcId="{99557E12-FC92-455A-BFEB-58B9E2D40CEC}" destId="{C4D49F9F-C69D-4630-BE4F-943C6B40D045}" srcOrd="2" destOrd="0" parTransId="{B4080845-CCD4-4E80-8BD6-B10A42790E74}" sibTransId="{278BBB4A-DE34-4603-B134-E46BBB8A96D2}"/>
    <dgm:cxn modelId="{E4655CDD-C92E-4BAD-B393-0DBC13BCD4B8}" type="presOf" srcId="{C4D49F9F-C69D-4630-BE4F-943C6B40D045}" destId="{3AAAC1BE-F3B1-4114-9066-0C66C1BE403E}" srcOrd="0" destOrd="0" presId="urn:microsoft.com/office/officeart/2005/8/layout/orgChart1"/>
    <dgm:cxn modelId="{D99FC548-CDED-4E69-885C-0216CF4B01B7}" type="presOf" srcId="{201D131E-A84E-43F6-B4BD-BFE0EE012658}" destId="{B6FDD9F9-39F5-4874-933C-E99CE09330C9}" srcOrd="1" destOrd="0" presId="urn:microsoft.com/office/officeart/2005/8/layout/orgChart1"/>
    <dgm:cxn modelId="{C908D9D2-4346-4B1C-9501-7DF92D4D6649}" type="presOf" srcId="{EEC24F90-922D-4AEB-B55A-467B7D12779B}" destId="{C9BE2654-91D7-4223-9E17-4F69DC39FDEC}" srcOrd="0" destOrd="0" presId="urn:microsoft.com/office/officeart/2005/8/layout/orgChart1"/>
    <dgm:cxn modelId="{55EA3587-76ED-483F-B215-080DDE59C670}" type="presOf" srcId="{F4A1205D-8E62-45D3-AB0B-D8D859546B92}" destId="{2144785B-DCBC-4577-9DD4-CDDEFA0C8580}" srcOrd="0" destOrd="0" presId="urn:microsoft.com/office/officeart/2005/8/layout/orgChart1"/>
    <dgm:cxn modelId="{D419BD23-F7D3-493D-BA35-4A6B5BC07037}" type="presOf" srcId="{5144FF66-BA8D-430B-AFEB-FDE9871479D4}" destId="{F411F282-F689-4C0A-9282-53D6CC3A61F4}" srcOrd="0" destOrd="0" presId="urn:microsoft.com/office/officeart/2005/8/layout/orgChart1"/>
    <dgm:cxn modelId="{0F6635CE-07D1-40A3-A7F8-518A8B7C9E8F}" type="presOf" srcId="{465F9789-ED7A-48DF-B06E-38832BB7F674}" destId="{6A40DE0E-448E-437D-87DE-E4E1D6F0ACEB}" srcOrd="0" destOrd="0" presId="urn:microsoft.com/office/officeart/2005/8/layout/orgChart1"/>
    <dgm:cxn modelId="{456E1CDC-84C6-4CDC-8F3B-15030292A6B7}" type="presOf" srcId="{A3158B54-3273-4DE3-85F5-9A5867D186A0}" destId="{84261E23-4699-4149-BFB7-2CA9C6D821FE}" srcOrd="0" destOrd="0" presId="urn:microsoft.com/office/officeart/2005/8/layout/orgChart1"/>
    <dgm:cxn modelId="{ECBED23E-7DAC-43B7-BE06-4BA6FAF7D099}" type="presOf" srcId="{4B1F3A72-AF5C-4617-8629-153BFA143009}" destId="{13A1AAAC-2B38-4F48-962B-F0646913A5D0}" srcOrd="0" destOrd="0" presId="urn:microsoft.com/office/officeart/2005/8/layout/orgChart1"/>
    <dgm:cxn modelId="{456B013F-D704-4518-BA62-9B97CD7C3050}" type="presOf" srcId="{E61C04A2-A444-4F7D-8C30-2D3ED1B1EE6E}" destId="{030FA7F1-7130-47FF-ADC0-C2CC724C943B}" srcOrd="0" destOrd="0" presId="urn:microsoft.com/office/officeart/2005/8/layout/orgChart1"/>
    <dgm:cxn modelId="{26F34A6E-17CB-4DBE-B30B-146D87EDF765}" type="presOf" srcId="{65024C51-E415-4993-AB81-BD4150C4FC1D}" destId="{5715DC73-018B-4FAC-AB2D-BD0D7C79DADA}" srcOrd="0" destOrd="0" presId="urn:microsoft.com/office/officeart/2005/8/layout/orgChart1"/>
    <dgm:cxn modelId="{4CD17E92-FF1A-4530-8385-5189E63338D3}" type="presOf" srcId="{F4FBBB2C-8E71-4439-B40F-2E4745FA4425}" destId="{2E371F39-26D6-43D0-A887-A8F637738F17}" srcOrd="0" destOrd="0" presId="urn:microsoft.com/office/officeart/2005/8/layout/orgChart1"/>
    <dgm:cxn modelId="{420044FE-D4B2-4E9F-83DE-F3A10E65FA20}" srcId="{C7821AAC-812F-4DD6-9388-5D08E7FE0A7E}" destId="{7D5BEB64-9B10-4D84-B4A6-3F09877F77BE}" srcOrd="1" destOrd="0" parTransId="{95E04316-B566-4584-9A27-AE46E3EF9644}" sibTransId="{3FDD6FF9-50EE-408E-AA63-EFDA9545D68E}"/>
    <dgm:cxn modelId="{B3A40210-15CE-4983-8B4B-DB8CAC787AF3}" type="presParOf" srcId="{F374EC9F-FCD3-4674-8142-9986319DF581}" destId="{BF289FB5-1517-43D3-AA7E-7DDE5AAD3BB5}" srcOrd="0" destOrd="0" presId="urn:microsoft.com/office/officeart/2005/8/layout/orgChart1"/>
    <dgm:cxn modelId="{D679A763-5F27-4FF1-B14C-ACA7B406E3ED}" type="presParOf" srcId="{BF289FB5-1517-43D3-AA7E-7DDE5AAD3BB5}" destId="{AC015FE3-2443-4FF5-A418-0E4916E5672B}" srcOrd="0" destOrd="0" presId="urn:microsoft.com/office/officeart/2005/8/layout/orgChart1"/>
    <dgm:cxn modelId="{AED85CF1-A316-492A-A56B-6DFDD41469B6}" type="presParOf" srcId="{AC015FE3-2443-4FF5-A418-0E4916E5672B}" destId="{13A1AAAC-2B38-4F48-962B-F0646913A5D0}" srcOrd="0" destOrd="0" presId="urn:microsoft.com/office/officeart/2005/8/layout/orgChart1"/>
    <dgm:cxn modelId="{F2C0EEC2-B313-4310-9DD5-9B2F43A77796}" type="presParOf" srcId="{AC015FE3-2443-4FF5-A418-0E4916E5672B}" destId="{C4E902D5-4E04-4434-A915-569EC6F5036C}" srcOrd="1" destOrd="0" presId="urn:microsoft.com/office/officeart/2005/8/layout/orgChart1"/>
    <dgm:cxn modelId="{8D7023AE-6487-401C-A761-6A1B6583B184}" type="presParOf" srcId="{BF289FB5-1517-43D3-AA7E-7DDE5AAD3BB5}" destId="{9BB73F26-6D0D-4682-8A83-9417A23F0EEB}" srcOrd="1" destOrd="0" presId="urn:microsoft.com/office/officeart/2005/8/layout/orgChart1"/>
    <dgm:cxn modelId="{E8BA3013-B25A-45FE-8FAF-BC03CC8043DA}" type="presParOf" srcId="{9BB73F26-6D0D-4682-8A83-9417A23F0EEB}" destId="{14C1C9FE-8C35-4DCD-8E24-A460BFAAB16B}" srcOrd="0" destOrd="0" presId="urn:microsoft.com/office/officeart/2005/8/layout/orgChart1"/>
    <dgm:cxn modelId="{F566E8ED-9550-4627-B727-9DDF35DB7EE0}" type="presParOf" srcId="{9BB73F26-6D0D-4682-8A83-9417A23F0EEB}" destId="{FADADD22-CBD1-4C50-9B8D-463CD93869D5}" srcOrd="1" destOrd="0" presId="urn:microsoft.com/office/officeart/2005/8/layout/orgChart1"/>
    <dgm:cxn modelId="{26D1727E-8BB1-4E60-9531-980053872C4C}" type="presParOf" srcId="{FADADD22-CBD1-4C50-9B8D-463CD93869D5}" destId="{E6B84CFB-6727-451D-9E3C-5BF1B06FE249}" srcOrd="0" destOrd="0" presId="urn:microsoft.com/office/officeart/2005/8/layout/orgChart1"/>
    <dgm:cxn modelId="{3FC16207-B4BB-4EE8-BC70-DA1B12C67AE2}" type="presParOf" srcId="{E6B84CFB-6727-451D-9E3C-5BF1B06FE249}" destId="{1B8AA5AD-5971-47E7-B21C-9F2C42C29589}" srcOrd="0" destOrd="0" presId="urn:microsoft.com/office/officeart/2005/8/layout/orgChart1"/>
    <dgm:cxn modelId="{39D9F7B6-6B43-4F2B-94F0-2800B1E1E42C}" type="presParOf" srcId="{E6B84CFB-6727-451D-9E3C-5BF1B06FE249}" destId="{3C8C97CF-DE6C-42B4-A708-5B665A1571AA}" srcOrd="1" destOrd="0" presId="urn:microsoft.com/office/officeart/2005/8/layout/orgChart1"/>
    <dgm:cxn modelId="{1A75D00C-AD04-4CBA-A1C5-A1156022746F}" type="presParOf" srcId="{FADADD22-CBD1-4C50-9B8D-463CD93869D5}" destId="{3A63B291-EEB9-4502-A34B-F2C6D1A30071}" srcOrd="1" destOrd="0" presId="urn:microsoft.com/office/officeart/2005/8/layout/orgChart1"/>
    <dgm:cxn modelId="{B74491AB-BD64-44ED-8326-B903E37FD4EF}" type="presParOf" srcId="{3A63B291-EEB9-4502-A34B-F2C6D1A30071}" destId="{030FA7F1-7130-47FF-ADC0-C2CC724C943B}" srcOrd="0" destOrd="0" presId="urn:microsoft.com/office/officeart/2005/8/layout/orgChart1"/>
    <dgm:cxn modelId="{B58AFC3E-B764-48AF-8F86-0FBB1E91431B}" type="presParOf" srcId="{3A63B291-EEB9-4502-A34B-F2C6D1A30071}" destId="{64BB39C8-21AD-43DB-A503-1290329CD467}" srcOrd="1" destOrd="0" presId="urn:microsoft.com/office/officeart/2005/8/layout/orgChart1"/>
    <dgm:cxn modelId="{B0EC8DF9-430D-4573-B173-5AC7A064466B}" type="presParOf" srcId="{64BB39C8-21AD-43DB-A503-1290329CD467}" destId="{7EBEADAD-ED4E-4C84-AAD9-0CBA17E1CDAC}" srcOrd="0" destOrd="0" presId="urn:microsoft.com/office/officeart/2005/8/layout/orgChart1"/>
    <dgm:cxn modelId="{EDEBC4E2-EA9F-4B47-A267-D1895821B960}" type="presParOf" srcId="{7EBEADAD-ED4E-4C84-AAD9-0CBA17E1CDAC}" destId="{73E74CBF-9EC0-4F44-9956-A42BD177085F}" srcOrd="0" destOrd="0" presId="urn:microsoft.com/office/officeart/2005/8/layout/orgChart1"/>
    <dgm:cxn modelId="{C4D367E7-8E7A-4803-853B-BD2A2ED3FF08}" type="presParOf" srcId="{7EBEADAD-ED4E-4C84-AAD9-0CBA17E1CDAC}" destId="{D448ACD7-3BB2-4ED1-9C6C-F0B9ED4BD6E7}" srcOrd="1" destOrd="0" presId="urn:microsoft.com/office/officeart/2005/8/layout/orgChart1"/>
    <dgm:cxn modelId="{7D3C56B0-5546-486F-AFC6-E1D1EF966A04}" type="presParOf" srcId="{64BB39C8-21AD-43DB-A503-1290329CD467}" destId="{CA9106E6-A1C7-4869-8CEF-763A2B69FFB4}" srcOrd="1" destOrd="0" presId="urn:microsoft.com/office/officeart/2005/8/layout/orgChart1"/>
    <dgm:cxn modelId="{2AD249CD-17D7-4755-8619-9EDA71319BEC}" type="presParOf" srcId="{64BB39C8-21AD-43DB-A503-1290329CD467}" destId="{199A8E6C-0A1E-4182-AD97-05936815C58A}" srcOrd="2" destOrd="0" presId="urn:microsoft.com/office/officeart/2005/8/layout/orgChart1"/>
    <dgm:cxn modelId="{2D919718-82E5-436B-B78F-0D1AA79AFACC}" type="presParOf" srcId="{3A63B291-EEB9-4502-A34B-F2C6D1A30071}" destId="{87784F2E-830B-4E12-B366-684077BA763B}" srcOrd="2" destOrd="0" presId="urn:microsoft.com/office/officeart/2005/8/layout/orgChart1"/>
    <dgm:cxn modelId="{F5BE82B6-CA60-456C-9ADC-801F3A1AD1CA}" type="presParOf" srcId="{3A63B291-EEB9-4502-A34B-F2C6D1A30071}" destId="{C3972A0D-3E25-4192-89D1-6CEE83E6D296}" srcOrd="3" destOrd="0" presId="urn:microsoft.com/office/officeart/2005/8/layout/orgChart1"/>
    <dgm:cxn modelId="{20015741-DD81-4010-8A4D-D332920685E8}" type="presParOf" srcId="{C3972A0D-3E25-4192-89D1-6CEE83E6D296}" destId="{6CE5B4FF-7494-40D9-85F6-C37CEDE2594B}" srcOrd="0" destOrd="0" presId="urn:microsoft.com/office/officeart/2005/8/layout/orgChart1"/>
    <dgm:cxn modelId="{CEE050B5-05DB-4AC2-98EC-11F8E7871D40}" type="presParOf" srcId="{6CE5B4FF-7494-40D9-85F6-C37CEDE2594B}" destId="{53D167BC-4C92-4339-91D8-235261B2E69C}" srcOrd="0" destOrd="0" presId="urn:microsoft.com/office/officeart/2005/8/layout/orgChart1"/>
    <dgm:cxn modelId="{474274C3-18A9-4B36-AB6C-A6E8BD376572}" type="presParOf" srcId="{6CE5B4FF-7494-40D9-85F6-C37CEDE2594B}" destId="{A7473592-B573-412E-98B1-E5104AA29794}" srcOrd="1" destOrd="0" presId="urn:microsoft.com/office/officeart/2005/8/layout/orgChart1"/>
    <dgm:cxn modelId="{69A853A8-C119-4173-AA97-59B28C230C00}" type="presParOf" srcId="{C3972A0D-3E25-4192-89D1-6CEE83E6D296}" destId="{9DD103C6-DF9B-4EA3-BB59-B61342093E4C}" srcOrd="1" destOrd="0" presId="urn:microsoft.com/office/officeart/2005/8/layout/orgChart1"/>
    <dgm:cxn modelId="{15C48518-DEBA-4510-8393-E3A9D07CEF9A}" type="presParOf" srcId="{C3972A0D-3E25-4192-89D1-6CEE83E6D296}" destId="{15FAA793-9DE7-489F-B2C6-77FA18D6F7FC}" srcOrd="2" destOrd="0" presId="urn:microsoft.com/office/officeart/2005/8/layout/orgChart1"/>
    <dgm:cxn modelId="{CAE30C08-C509-4E7F-9BCE-9C0D65EA253D}" type="presParOf" srcId="{3A63B291-EEB9-4502-A34B-F2C6D1A30071}" destId="{C7A620B4-5D5C-4ADB-8243-39AA17FB0FB2}" srcOrd="4" destOrd="0" presId="urn:microsoft.com/office/officeart/2005/8/layout/orgChart1"/>
    <dgm:cxn modelId="{42BAFC95-8761-444B-84DA-85BC4DB8992F}" type="presParOf" srcId="{3A63B291-EEB9-4502-A34B-F2C6D1A30071}" destId="{29EF0A68-6C28-4198-B3BD-CD6BB153D7B6}" srcOrd="5" destOrd="0" presId="urn:microsoft.com/office/officeart/2005/8/layout/orgChart1"/>
    <dgm:cxn modelId="{5438DEDD-DA45-444E-A792-5A681CC5788E}" type="presParOf" srcId="{29EF0A68-6C28-4198-B3BD-CD6BB153D7B6}" destId="{FF7A56CB-1FA5-406A-A5D3-77A63E0C1485}" srcOrd="0" destOrd="0" presId="urn:microsoft.com/office/officeart/2005/8/layout/orgChart1"/>
    <dgm:cxn modelId="{3FC33F35-89B8-4538-B258-0B5B6A396E0B}" type="presParOf" srcId="{FF7A56CB-1FA5-406A-A5D3-77A63E0C1485}" destId="{BE7FD4DD-CE21-4A8E-879B-1CD68F037963}" srcOrd="0" destOrd="0" presId="urn:microsoft.com/office/officeart/2005/8/layout/orgChart1"/>
    <dgm:cxn modelId="{84400C4E-A8F3-48FF-974D-96A9378335A1}" type="presParOf" srcId="{FF7A56CB-1FA5-406A-A5D3-77A63E0C1485}" destId="{AA510124-3DBC-4A22-89A0-ECC3213EB7D9}" srcOrd="1" destOrd="0" presId="urn:microsoft.com/office/officeart/2005/8/layout/orgChart1"/>
    <dgm:cxn modelId="{EB1E7CAB-B17C-4DEE-9834-0C9C62A5192A}" type="presParOf" srcId="{29EF0A68-6C28-4198-B3BD-CD6BB153D7B6}" destId="{8ABE0BD7-4CE0-4E08-AA03-39B3331A4683}" srcOrd="1" destOrd="0" presId="urn:microsoft.com/office/officeart/2005/8/layout/orgChart1"/>
    <dgm:cxn modelId="{B0C05E37-F4D0-4E75-933E-6210AA28E6BB}" type="presParOf" srcId="{29EF0A68-6C28-4198-B3BD-CD6BB153D7B6}" destId="{9B72298A-C0AD-4578-BDC7-74EAAC24F92C}" srcOrd="2" destOrd="0" presId="urn:microsoft.com/office/officeart/2005/8/layout/orgChart1"/>
    <dgm:cxn modelId="{CBE1A3AB-1A43-4FD7-881F-F48ACF2FE99C}" type="presParOf" srcId="{3A63B291-EEB9-4502-A34B-F2C6D1A30071}" destId="{835A93ED-3342-48D0-99D0-D20CA58B2E7C}" srcOrd="6" destOrd="0" presId="urn:microsoft.com/office/officeart/2005/8/layout/orgChart1"/>
    <dgm:cxn modelId="{79C65C01-87E8-47B2-A255-7648BE6824B6}" type="presParOf" srcId="{3A63B291-EEB9-4502-A34B-F2C6D1A30071}" destId="{B397E75C-2EA0-49F3-AA76-588268701890}" srcOrd="7" destOrd="0" presId="urn:microsoft.com/office/officeart/2005/8/layout/orgChart1"/>
    <dgm:cxn modelId="{39C7CDCD-F071-43FB-8271-6C9089652CEA}" type="presParOf" srcId="{B397E75C-2EA0-49F3-AA76-588268701890}" destId="{4FEAF27A-CBC6-46A7-9BF8-E9FD144588D2}" srcOrd="0" destOrd="0" presId="urn:microsoft.com/office/officeart/2005/8/layout/orgChart1"/>
    <dgm:cxn modelId="{2960E986-A407-47AF-B678-754375A68EBA}" type="presParOf" srcId="{4FEAF27A-CBC6-46A7-9BF8-E9FD144588D2}" destId="{499086A0-D874-4B05-92EE-EC1717A10CE0}" srcOrd="0" destOrd="0" presId="urn:microsoft.com/office/officeart/2005/8/layout/orgChart1"/>
    <dgm:cxn modelId="{408BB249-D441-4E3F-872C-B333BE910FCC}" type="presParOf" srcId="{4FEAF27A-CBC6-46A7-9BF8-E9FD144588D2}" destId="{5F1D1D12-D2E8-4311-85DC-A29660EBCAF5}" srcOrd="1" destOrd="0" presId="urn:microsoft.com/office/officeart/2005/8/layout/orgChart1"/>
    <dgm:cxn modelId="{6D505D40-6144-4827-8475-10ADAFF28040}" type="presParOf" srcId="{B397E75C-2EA0-49F3-AA76-588268701890}" destId="{CEFF5371-1F3D-4CCB-9724-F7AD4AF31C4B}" srcOrd="1" destOrd="0" presId="urn:microsoft.com/office/officeart/2005/8/layout/orgChart1"/>
    <dgm:cxn modelId="{06A8D3AC-8209-4055-88D8-F43019E5BF68}" type="presParOf" srcId="{B397E75C-2EA0-49F3-AA76-588268701890}" destId="{7EF9662B-E506-42EF-8D82-53C8E87850BC}" srcOrd="2" destOrd="0" presId="urn:microsoft.com/office/officeart/2005/8/layout/orgChart1"/>
    <dgm:cxn modelId="{992BD078-6E2D-4AA1-8B42-ECFB152360ED}" type="presParOf" srcId="{FADADD22-CBD1-4C50-9B8D-463CD93869D5}" destId="{6C11204A-0092-4D6E-B5CB-91733C2BA289}" srcOrd="2" destOrd="0" presId="urn:microsoft.com/office/officeart/2005/8/layout/orgChart1"/>
    <dgm:cxn modelId="{68D55D3D-6B89-44F1-B70F-4FC346105D63}" type="presParOf" srcId="{9BB73F26-6D0D-4682-8A83-9417A23F0EEB}" destId="{1FEEAF73-1A88-498B-9774-E81C86DD9F66}" srcOrd="2" destOrd="0" presId="urn:microsoft.com/office/officeart/2005/8/layout/orgChart1"/>
    <dgm:cxn modelId="{266B807B-4366-4040-B7DB-DAA5046AFDCE}" type="presParOf" srcId="{9BB73F26-6D0D-4682-8A83-9417A23F0EEB}" destId="{27DAD7BF-B7BA-4A9B-95F5-D0CB6D7C8AD6}" srcOrd="3" destOrd="0" presId="urn:microsoft.com/office/officeart/2005/8/layout/orgChart1"/>
    <dgm:cxn modelId="{815FA3E6-482B-4AF4-9CA7-B3DEE8D1F715}" type="presParOf" srcId="{27DAD7BF-B7BA-4A9B-95F5-D0CB6D7C8AD6}" destId="{1DF5150E-12AC-4FA7-B44F-A685EF3D87F3}" srcOrd="0" destOrd="0" presId="urn:microsoft.com/office/officeart/2005/8/layout/orgChart1"/>
    <dgm:cxn modelId="{8EDAC579-20C2-49F8-9D46-68717484F730}" type="presParOf" srcId="{1DF5150E-12AC-4FA7-B44F-A685EF3D87F3}" destId="{B9E61E33-B1D7-49D2-9DDE-AFF548C3DA2B}" srcOrd="0" destOrd="0" presId="urn:microsoft.com/office/officeart/2005/8/layout/orgChart1"/>
    <dgm:cxn modelId="{1EECDFFC-A899-4A4A-B819-5DE18BE36FB5}" type="presParOf" srcId="{1DF5150E-12AC-4FA7-B44F-A685EF3D87F3}" destId="{7B9963EE-E633-474F-AB76-BC53B0609278}" srcOrd="1" destOrd="0" presId="urn:microsoft.com/office/officeart/2005/8/layout/orgChart1"/>
    <dgm:cxn modelId="{1CB6EE9A-4D85-48BE-B3EE-BBC3ED755ED7}" type="presParOf" srcId="{27DAD7BF-B7BA-4A9B-95F5-D0CB6D7C8AD6}" destId="{67AD5EEB-35AC-44AC-99B0-4CF1D0F96D5D}" srcOrd="1" destOrd="0" presId="urn:microsoft.com/office/officeart/2005/8/layout/orgChart1"/>
    <dgm:cxn modelId="{2F289E0F-3973-4DA9-9BC3-355BB7878DED}" type="presParOf" srcId="{67AD5EEB-35AC-44AC-99B0-4CF1D0F96D5D}" destId="{84261E23-4699-4149-BFB7-2CA9C6D821FE}" srcOrd="0" destOrd="0" presId="urn:microsoft.com/office/officeart/2005/8/layout/orgChart1"/>
    <dgm:cxn modelId="{194232BF-386B-4936-B511-6A57A7CB570E}" type="presParOf" srcId="{67AD5EEB-35AC-44AC-99B0-4CF1D0F96D5D}" destId="{7D61CD8D-F954-48AC-9B58-C0B05D398B11}" srcOrd="1" destOrd="0" presId="urn:microsoft.com/office/officeart/2005/8/layout/orgChart1"/>
    <dgm:cxn modelId="{414EFA3B-75C4-43D2-A02C-357BDE33C753}" type="presParOf" srcId="{7D61CD8D-F954-48AC-9B58-C0B05D398B11}" destId="{6C54A86C-6419-44F7-84D0-2A8E90C7A814}" srcOrd="0" destOrd="0" presId="urn:microsoft.com/office/officeart/2005/8/layout/orgChart1"/>
    <dgm:cxn modelId="{8E48DF56-E9B0-454B-93E7-0E44C67DC162}" type="presParOf" srcId="{6C54A86C-6419-44F7-84D0-2A8E90C7A814}" destId="{69D96C6B-6BEF-4313-A450-306EFB8517F4}" srcOrd="0" destOrd="0" presId="urn:microsoft.com/office/officeart/2005/8/layout/orgChart1"/>
    <dgm:cxn modelId="{382FD4E1-D38B-4BF2-BB15-7E1D036D858A}" type="presParOf" srcId="{6C54A86C-6419-44F7-84D0-2A8E90C7A814}" destId="{7BBBFDD5-8595-409A-B745-4B00DD91FE80}" srcOrd="1" destOrd="0" presId="urn:microsoft.com/office/officeart/2005/8/layout/orgChart1"/>
    <dgm:cxn modelId="{490326A4-9319-456B-BCD5-E476CCDAF80D}" type="presParOf" srcId="{7D61CD8D-F954-48AC-9B58-C0B05D398B11}" destId="{EBA4632A-11B1-4FF6-B22B-8F11DC8D5953}" srcOrd="1" destOrd="0" presId="urn:microsoft.com/office/officeart/2005/8/layout/orgChart1"/>
    <dgm:cxn modelId="{8B46B4A8-7CFD-4D48-973D-D88AB329684B}" type="presParOf" srcId="{7D61CD8D-F954-48AC-9B58-C0B05D398B11}" destId="{C3C31F49-ACB3-405D-BFB3-1A45AC518354}" srcOrd="2" destOrd="0" presId="urn:microsoft.com/office/officeart/2005/8/layout/orgChart1"/>
    <dgm:cxn modelId="{F1377601-53A1-486C-B76A-C770B3BC8EF2}" type="presParOf" srcId="{67AD5EEB-35AC-44AC-99B0-4CF1D0F96D5D}" destId="{9DC20D99-1B70-413B-8FFD-825AA58B1AE1}" srcOrd="2" destOrd="0" presId="urn:microsoft.com/office/officeart/2005/8/layout/orgChart1"/>
    <dgm:cxn modelId="{A41278C8-F49D-4DBF-89A5-6FBD0651E5B1}" type="presParOf" srcId="{67AD5EEB-35AC-44AC-99B0-4CF1D0F96D5D}" destId="{0F828803-97CA-4102-A0B6-B2B42D59DB9E}" srcOrd="3" destOrd="0" presId="urn:microsoft.com/office/officeart/2005/8/layout/orgChart1"/>
    <dgm:cxn modelId="{F82F0BAD-1684-47F6-9888-1E11781DD706}" type="presParOf" srcId="{0F828803-97CA-4102-A0B6-B2B42D59DB9E}" destId="{98E82E82-5993-4410-A044-8DA58E31F2E7}" srcOrd="0" destOrd="0" presId="urn:microsoft.com/office/officeart/2005/8/layout/orgChart1"/>
    <dgm:cxn modelId="{D357BAF2-C19D-4E0A-8E4A-24BDA87F5BBA}" type="presParOf" srcId="{98E82E82-5993-4410-A044-8DA58E31F2E7}" destId="{8D533EB2-5B50-4AD0-8EBF-92EA2925A96F}" srcOrd="0" destOrd="0" presId="urn:microsoft.com/office/officeart/2005/8/layout/orgChart1"/>
    <dgm:cxn modelId="{4C2D4036-2659-4880-A2FC-CB82DBBE38EA}" type="presParOf" srcId="{98E82E82-5993-4410-A044-8DA58E31F2E7}" destId="{4AE3C104-65D7-4E43-A0B3-0705E026C32F}" srcOrd="1" destOrd="0" presId="urn:microsoft.com/office/officeart/2005/8/layout/orgChart1"/>
    <dgm:cxn modelId="{0E1FD6C6-0A61-4EC3-A2CB-AA684ACF2DEB}" type="presParOf" srcId="{0F828803-97CA-4102-A0B6-B2B42D59DB9E}" destId="{003EB88E-64D4-4351-921D-E4A956F9FB70}" srcOrd="1" destOrd="0" presId="urn:microsoft.com/office/officeart/2005/8/layout/orgChart1"/>
    <dgm:cxn modelId="{B67C671B-C931-4D04-B046-0E0251FE81AF}" type="presParOf" srcId="{0F828803-97CA-4102-A0B6-B2B42D59DB9E}" destId="{13B703D2-F9CE-42FE-B619-AEFEB182E8F4}" srcOrd="2" destOrd="0" presId="urn:microsoft.com/office/officeart/2005/8/layout/orgChart1"/>
    <dgm:cxn modelId="{4BDC4FD1-6372-4A24-999C-5671B72A3FEC}" type="presParOf" srcId="{67AD5EEB-35AC-44AC-99B0-4CF1D0F96D5D}" destId="{4DDB3F44-D642-4447-94F5-0391925C9399}" srcOrd="4" destOrd="0" presId="urn:microsoft.com/office/officeart/2005/8/layout/orgChart1"/>
    <dgm:cxn modelId="{807C5C6C-0E1F-4301-A4BE-D8590D828CAB}" type="presParOf" srcId="{67AD5EEB-35AC-44AC-99B0-4CF1D0F96D5D}" destId="{044A3B05-6C1F-49BD-B8FD-DBE9E83C2BC6}" srcOrd="5" destOrd="0" presId="urn:microsoft.com/office/officeart/2005/8/layout/orgChart1"/>
    <dgm:cxn modelId="{5E77141E-5ED2-4B5D-A736-63D1F8CDA331}" type="presParOf" srcId="{044A3B05-6C1F-49BD-B8FD-DBE9E83C2BC6}" destId="{6E0920C6-9D3A-44AD-9C7E-79DECCFA56BF}" srcOrd="0" destOrd="0" presId="urn:microsoft.com/office/officeart/2005/8/layout/orgChart1"/>
    <dgm:cxn modelId="{F8491E24-C778-49EF-8329-3D2673AB3321}" type="presParOf" srcId="{6E0920C6-9D3A-44AD-9C7E-79DECCFA56BF}" destId="{8E24AE7C-C33A-44F0-9D69-2FBFBFC8606E}" srcOrd="0" destOrd="0" presId="urn:microsoft.com/office/officeart/2005/8/layout/orgChart1"/>
    <dgm:cxn modelId="{C669EADC-93AF-4267-9B1B-B52738AF01DE}" type="presParOf" srcId="{6E0920C6-9D3A-44AD-9C7E-79DECCFA56BF}" destId="{B6FDD9F9-39F5-4874-933C-E99CE09330C9}" srcOrd="1" destOrd="0" presId="urn:microsoft.com/office/officeart/2005/8/layout/orgChart1"/>
    <dgm:cxn modelId="{FC20D4FB-EB89-4F39-AED0-E532295FE396}" type="presParOf" srcId="{044A3B05-6C1F-49BD-B8FD-DBE9E83C2BC6}" destId="{2E75A4EE-F35A-4758-9851-C4725C870744}" srcOrd="1" destOrd="0" presId="urn:microsoft.com/office/officeart/2005/8/layout/orgChart1"/>
    <dgm:cxn modelId="{55EDCCAF-E3C4-4D07-9214-1C2463FEC975}" type="presParOf" srcId="{044A3B05-6C1F-49BD-B8FD-DBE9E83C2BC6}" destId="{B4A13B45-A55B-4397-9308-D98CC2D4F5B6}" srcOrd="2" destOrd="0" presId="urn:microsoft.com/office/officeart/2005/8/layout/orgChart1"/>
    <dgm:cxn modelId="{2FA0FE0F-F621-4D14-A8E5-6358C8F2148C}" type="presParOf" srcId="{67AD5EEB-35AC-44AC-99B0-4CF1D0F96D5D}" destId="{4A200C86-6048-4A6E-9BAE-3C1E227C1577}" srcOrd="6" destOrd="0" presId="urn:microsoft.com/office/officeart/2005/8/layout/orgChart1"/>
    <dgm:cxn modelId="{5E816C95-2B8B-4657-ADAE-7267572BBB08}" type="presParOf" srcId="{67AD5EEB-35AC-44AC-99B0-4CF1D0F96D5D}" destId="{05354B19-E464-4521-838E-E3FC8AE5FEA9}" srcOrd="7" destOrd="0" presId="urn:microsoft.com/office/officeart/2005/8/layout/orgChart1"/>
    <dgm:cxn modelId="{90435816-B756-44E6-868E-37ECC75B9071}" type="presParOf" srcId="{05354B19-E464-4521-838E-E3FC8AE5FEA9}" destId="{9F213BA3-5DA5-459E-B69B-E20A9AAE8145}" srcOrd="0" destOrd="0" presId="urn:microsoft.com/office/officeart/2005/8/layout/orgChart1"/>
    <dgm:cxn modelId="{2326CD08-6238-4C95-868E-02B99AC31141}" type="presParOf" srcId="{9F213BA3-5DA5-459E-B69B-E20A9AAE8145}" destId="{9E378C6A-A111-4B3A-AD8C-8DF7AE31322D}" srcOrd="0" destOrd="0" presId="urn:microsoft.com/office/officeart/2005/8/layout/orgChart1"/>
    <dgm:cxn modelId="{D20C4C87-8860-492C-B214-123420308964}" type="presParOf" srcId="{9F213BA3-5DA5-459E-B69B-E20A9AAE8145}" destId="{948B2F7B-A200-4278-9AA7-A34B49326D25}" srcOrd="1" destOrd="0" presId="urn:microsoft.com/office/officeart/2005/8/layout/orgChart1"/>
    <dgm:cxn modelId="{971F6405-15ED-4F2F-BB3B-66062BB8636B}" type="presParOf" srcId="{05354B19-E464-4521-838E-E3FC8AE5FEA9}" destId="{EB945EE8-5000-4813-B5B3-67D14BD11067}" srcOrd="1" destOrd="0" presId="urn:microsoft.com/office/officeart/2005/8/layout/orgChart1"/>
    <dgm:cxn modelId="{53F8F5A3-FB21-4D83-AFED-F53F7F7C9149}" type="presParOf" srcId="{05354B19-E464-4521-838E-E3FC8AE5FEA9}" destId="{26D59323-5BFF-4CFE-A1E8-19FA7ADFC06B}" srcOrd="2" destOrd="0" presId="urn:microsoft.com/office/officeart/2005/8/layout/orgChart1"/>
    <dgm:cxn modelId="{A4B57B0E-2807-492A-BD52-A0E3E8508690}" type="presParOf" srcId="{67AD5EEB-35AC-44AC-99B0-4CF1D0F96D5D}" destId="{41233D5E-C9F1-4B8F-9F61-D0D0B7F0E47B}" srcOrd="8" destOrd="0" presId="urn:microsoft.com/office/officeart/2005/8/layout/orgChart1"/>
    <dgm:cxn modelId="{8FECE1C9-C8D9-4698-930C-1291D9461198}" type="presParOf" srcId="{67AD5EEB-35AC-44AC-99B0-4CF1D0F96D5D}" destId="{A5B319D6-5544-404A-B2EC-D1544E989404}" srcOrd="9" destOrd="0" presId="urn:microsoft.com/office/officeart/2005/8/layout/orgChart1"/>
    <dgm:cxn modelId="{1631ABE5-7D92-4435-919C-254978ED1FD0}" type="presParOf" srcId="{A5B319D6-5544-404A-B2EC-D1544E989404}" destId="{6FC5D9A1-9E7D-4D81-838F-47B8A9BE24DC}" srcOrd="0" destOrd="0" presId="urn:microsoft.com/office/officeart/2005/8/layout/orgChart1"/>
    <dgm:cxn modelId="{A85806A3-DCAB-41BF-AA42-3FC5D9983C04}" type="presParOf" srcId="{6FC5D9A1-9E7D-4D81-838F-47B8A9BE24DC}" destId="{6F47D9C0-2BCC-4954-820D-E1575A763DBE}" srcOrd="0" destOrd="0" presId="urn:microsoft.com/office/officeart/2005/8/layout/orgChart1"/>
    <dgm:cxn modelId="{536A65ED-E098-48CB-898F-54576BCED59F}" type="presParOf" srcId="{6FC5D9A1-9E7D-4D81-838F-47B8A9BE24DC}" destId="{F51CFE0D-0F06-48C4-8024-D83413F25BE5}" srcOrd="1" destOrd="0" presId="urn:microsoft.com/office/officeart/2005/8/layout/orgChart1"/>
    <dgm:cxn modelId="{E72F5B8D-952F-4895-85BB-5AB0F079182B}" type="presParOf" srcId="{A5B319D6-5544-404A-B2EC-D1544E989404}" destId="{9A75781A-1261-4269-8296-610B5CFEDF89}" srcOrd="1" destOrd="0" presId="urn:microsoft.com/office/officeart/2005/8/layout/orgChart1"/>
    <dgm:cxn modelId="{B195B654-6BF1-4BFD-92F5-816C81477FA3}" type="presParOf" srcId="{A5B319D6-5544-404A-B2EC-D1544E989404}" destId="{A990ED66-0C0B-4E61-B4EB-662D05BE9F0B}" srcOrd="2" destOrd="0" presId="urn:microsoft.com/office/officeart/2005/8/layout/orgChart1"/>
    <dgm:cxn modelId="{1FAC5D55-F3A5-4D5F-9B3D-EC8EA311F9A1}" type="presParOf" srcId="{27DAD7BF-B7BA-4A9B-95F5-D0CB6D7C8AD6}" destId="{29C2C1B9-5867-4073-BD49-19B7A621F033}" srcOrd="2" destOrd="0" presId="urn:microsoft.com/office/officeart/2005/8/layout/orgChart1"/>
    <dgm:cxn modelId="{7732AD7B-19DC-4782-B41E-5A7BDCD69C16}" type="presParOf" srcId="{9BB73F26-6D0D-4682-8A83-9417A23F0EEB}" destId="{D77EDF94-8DD4-4DC8-8290-7A2B3203870F}" srcOrd="4" destOrd="0" presId="urn:microsoft.com/office/officeart/2005/8/layout/orgChart1"/>
    <dgm:cxn modelId="{1873D99A-9300-454F-A1B5-052448F5B7B3}" type="presParOf" srcId="{9BB73F26-6D0D-4682-8A83-9417A23F0EEB}" destId="{141FB512-F033-4133-8792-ADB8A2AA52F5}" srcOrd="5" destOrd="0" presId="urn:microsoft.com/office/officeart/2005/8/layout/orgChart1"/>
    <dgm:cxn modelId="{88FDC979-E09C-4F75-96A0-6EA7BE7A0276}" type="presParOf" srcId="{141FB512-F033-4133-8792-ADB8A2AA52F5}" destId="{D2D95695-D5FF-4459-84DA-33F3A209E6EE}" srcOrd="0" destOrd="0" presId="urn:microsoft.com/office/officeart/2005/8/layout/orgChart1"/>
    <dgm:cxn modelId="{A5C199E4-E6D9-494D-897A-77096BB2C807}" type="presParOf" srcId="{D2D95695-D5FF-4459-84DA-33F3A209E6EE}" destId="{D7B6667D-BAB6-4C49-BDA9-AFD5112D1186}" srcOrd="0" destOrd="0" presId="urn:microsoft.com/office/officeart/2005/8/layout/orgChart1"/>
    <dgm:cxn modelId="{5E3735B6-2390-4252-B681-572908A101ED}" type="presParOf" srcId="{D2D95695-D5FF-4459-84DA-33F3A209E6EE}" destId="{DEB68EB4-61C0-4D7C-8F79-EFC184A3D530}" srcOrd="1" destOrd="0" presId="urn:microsoft.com/office/officeart/2005/8/layout/orgChart1"/>
    <dgm:cxn modelId="{94B21501-3B66-4DA6-B030-7F02D2C312D8}" type="presParOf" srcId="{141FB512-F033-4133-8792-ADB8A2AA52F5}" destId="{03828CB5-DD22-459D-9E55-11A98B58F9BA}" srcOrd="1" destOrd="0" presId="urn:microsoft.com/office/officeart/2005/8/layout/orgChart1"/>
    <dgm:cxn modelId="{9B6B9A69-E9C3-4920-B72D-B52741CC8F7A}" type="presParOf" srcId="{03828CB5-DD22-459D-9E55-11A98B58F9BA}" destId="{1B380BAB-081A-403A-890D-78C81B76CDB9}" srcOrd="0" destOrd="0" presId="urn:microsoft.com/office/officeart/2005/8/layout/orgChart1"/>
    <dgm:cxn modelId="{E7C392B7-539B-4160-BA56-B5F50B58D6D0}" type="presParOf" srcId="{03828CB5-DD22-459D-9E55-11A98B58F9BA}" destId="{A00806CE-9ED5-4A22-8852-8489B4399C85}" srcOrd="1" destOrd="0" presId="urn:microsoft.com/office/officeart/2005/8/layout/orgChart1"/>
    <dgm:cxn modelId="{6FAA9999-56E3-47F1-A8EC-A4A174830D4E}" type="presParOf" srcId="{A00806CE-9ED5-4A22-8852-8489B4399C85}" destId="{25E6146F-8E63-49C5-8448-5CDFDB908CBD}" srcOrd="0" destOrd="0" presId="urn:microsoft.com/office/officeart/2005/8/layout/orgChart1"/>
    <dgm:cxn modelId="{898A16DC-BB68-4B14-92B8-9D2620666474}" type="presParOf" srcId="{25E6146F-8E63-49C5-8448-5CDFDB908CBD}" destId="{FD23F361-4A81-4958-B704-98FF3A461B1E}" srcOrd="0" destOrd="0" presId="urn:microsoft.com/office/officeart/2005/8/layout/orgChart1"/>
    <dgm:cxn modelId="{12307469-0C19-40C2-A2CF-45809AB83418}" type="presParOf" srcId="{25E6146F-8E63-49C5-8448-5CDFDB908CBD}" destId="{BCC6A335-FA37-4672-B523-9C869771D2DD}" srcOrd="1" destOrd="0" presId="urn:microsoft.com/office/officeart/2005/8/layout/orgChart1"/>
    <dgm:cxn modelId="{75031F77-B05F-46E7-899A-57B4EB146FF8}" type="presParOf" srcId="{A00806CE-9ED5-4A22-8852-8489B4399C85}" destId="{3B470CD3-7737-45E8-BA0F-5F308A9C96BB}" srcOrd="1" destOrd="0" presId="urn:microsoft.com/office/officeart/2005/8/layout/orgChart1"/>
    <dgm:cxn modelId="{86430318-91FF-4C62-883A-743E3FAB4228}" type="presParOf" srcId="{A00806CE-9ED5-4A22-8852-8489B4399C85}" destId="{D495EAC0-0A9E-4426-BADB-253148B4071E}" srcOrd="2" destOrd="0" presId="urn:microsoft.com/office/officeart/2005/8/layout/orgChart1"/>
    <dgm:cxn modelId="{C958E514-F1A8-4881-B1BF-73D74CF8399F}" type="presParOf" srcId="{03828CB5-DD22-459D-9E55-11A98B58F9BA}" destId="{720CB5C6-DC65-4E69-8CE8-4AF3F3763232}" srcOrd="2" destOrd="0" presId="urn:microsoft.com/office/officeart/2005/8/layout/orgChart1"/>
    <dgm:cxn modelId="{352350F3-77E1-4362-8863-DB20B90592CE}" type="presParOf" srcId="{03828CB5-DD22-459D-9E55-11A98B58F9BA}" destId="{75C194E6-C897-48BB-9943-5DF447CCBA20}" srcOrd="3" destOrd="0" presId="urn:microsoft.com/office/officeart/2005/8/layout/orgChart1"/>
    <dgm:cxn modelId="{F89E1487-9892-4747-BC2C-B15CAE7DAB24}" type="presParOf" srcId="{75C194E6-C897-48BB-9943-5DF447CCBA20}" destId="{752D7DB3-903C-4B2A-866F-32396DCDAEAD}" srcOrd="0" destOrd="0" presId="urn:microsoft.com/office/officeart/2005/8/layout/orgChart1"/>
    <dgm:cxn modelId="{C50E0D90-3B65-42AE-8D40-85D2C3A81ED7}" type="presParOf" srcId="{752D7DB3-903C-4B2A-866F-32396DCDAEAD}" destId="{F411F282-F689-4C0A-9282-53D6CC3A61F4}" srcOrd="0" destOrd="0" presId="urn:microsoft.com/office/officeart/2005/8/layout/orgChart1"/>
    <dgm:cxn modelId="{CE49DC45-E0E5-4FE2-9734-CDC0386DE3B5}" type="presParOf" srcId="{752D7DB3-903C-4B2A-866F-32396DCDAEAD}" destId="{2FBBFE35-F1D9-4545-98EC-F339B2C97178}" srcOrd="1" destOrd="0" presId="urn:microsoft.com/office/officeart/2005/8/layout/orgChart1"/>
    <dgm:cxn modelId="{6A0C0013-06F9-4A0B-B463-418BEEF93F0A}" type="presParOf" srcId="{75C194E6-C897-48BB-9943-5DF447CCBA20}" destId="{06064F6F-866D-41E3-B29E-10BE177A3546}" srcOrd="1" destOrd="0" presId="urn:microsoft.com/office/officeart/2005/8/layout/orgChart1"/>
    <dgm:cxn modelId="{5E527888-04E8-46AC-A7AE-F971FB147E0B}" type="presParOf" srcId="{75C194E6-C897-48BB-9943-5DF447CCBA20}" destId="{9C73B705-DDB7-44C7-AAD0-A871EBFBA2E4}" srcOrd="2" destOrd="0" presId="urn:microsoft.com/office/officeart/2005/8/layout/orgChart1"/>
    <dgm:cxn modelId="{75D706D2-813E-437F-BECE-6F56D16D8D5E}" type="presParOf" srcId="{03828CB5-DD22-459D-9E55-11A98B58F9BA}" destId="{C021E13C-5271-4716-89CE-695E516E62B1}" srcOrd="4" destOrd="0" presId="urn:microsoft.com/office/officeart/2005/8/layout/orgChart1"/>
    <dgm:cxn modelId="{E93E7BF3-3739-45B5-86F3-6CB75335DF21}" type="presParOf" srcId="{03828CB5-DD22-459D-9E55-11A98B58F9BA}" destId="{385BB606-3337-48D1-A806-2C7BD7A207AE}" srcOrd="5" destOrd="0" presId="urn:microsoft.com/office/officeart/2005/8/layout/orgChart1"/>
    <dgm:cxn modelId="{558E64F5-A793-4FA9-B21C-83C333CBE9A3}" type="presParOf" srcId="{385BB606-3337-48D1-A806-2C7BD7A207AE}" destId="{02472570-A701-46FF-B930-A15C0B406D09}" srcOrd="0" destOrd="0" presId="urn:microsoft.com/office/officeart/2005/8/layout/orgChart1"/>
    <dgm:cxn modelId="{9B7AED5F-92A0-44F5-A77B-1E07AA4A6333}" type="presParOf" srcId="{02472570-A701-46FF-B930-A15C0B406D09}" destId="{3AAAC1BE-F3B1-4114-9066-0C66C1BE403E}" srcOrd="0" destOrd="0" presId="urn:microsoft.com/office/officeart/2005/8/layout/orgChart1"/>
    <dgm:cxn modelId="{998A3B50-A95C-46A5-9B42-B4A9BE4CA665}" type="presParOf" srcId="{02472570-A701-46FF-B930-A15C0B406D09}" destId="{BA1D78A4-5210-4E9A-A439-272B1468B041}" srcOrd="1" destOrd="0" presId="urn:microsoft.com/office/officeart/2005/8/layout/orgChart1"/>
    <dgm:cxn modelId="{B56237A1-60CC-4F92-A00C-2506C32F0603}" type="presParOf" srcId="{385BB606-3337-48D1-A806-2C7BD7A207AE}" destId="{92FCB87D-47A9-443F-B814-CC2298B75CAD}" srcOrd="1" destOrd="0" presId="urn:microsoft.com/office/officeart/2005/8/layout/orgChart1"/>
    <dgm:cxn modelId="{813D095B-72AD-4D71-AF14-7A5980C59E34}" type="presParOf" srcId="{385BB606-3337-48D1-A806-2C7BD7A207AE}" destId="{243B61CC-1649-4023-821E-46BA2F0B91A2}" srcOrd="2" destOrd="0" presId="urn:microsoft.com/office/officeart/2005/8/layout/orgChart1"/>
    <dgm:cxn modelId="{D8082EE4-C021-491B-B387-0F8F11019B4E}" type="presParOf" srcId="{03828CB5-DD22-459D-9E55-11A98B58F9BA}" destId="{23299DE1-667C-4292-8A7B-BFDB08618ECD}" srcOrd="6" destOrd="0" presId="urn:microsoft.com/office/officeart/2005/8/layout/orgChart1"/>
    <dgm:cxn modelId="{4AC3467B-C5A9-48E2-95BE-FDABC656AB58}" type="presParOf" srcId="{03828CB5-DD22-459D-9E55-11A98B58F9BA}" destId="{41F8564B-BB8E-45FF-AD46-F29FA1264E32}" srcOrd="7" destOrd="0" presId="urn:microsoft.com/office/officeart/2005/8/layout/orgChart1"/>
    <dgm:cxn modelId="{96B7F8CA-099E-4333-85FC-1F2CD1CACF14}" type="presParOf" srcId="{41F8564B-BB8E-45FF-AD46-F29FA1264E32}" destId="{09C24C9B-C8A7-4E22-8F3A-B442EC181B5E}" srcOrd="0" destOrd="0" presId="urn:microsoft.com/office/officeart/2005/8/layout/orgChart1"/>
    <dgm:cxn modelId="{121CFF4B-11A5-4112-ADDA-4F2D315ABD32}" type="presParOf" srcId="{09C24C9B-C8A7-4E22-8F3A-B442EC181B5E}" destId="{E2B89635-84D4-4263-94A5-C790FB2A5A4C}" srcOrd="0" destOrd="0" presId="urn:microsoft.com/office/officeart/2005/8/layout/orgChart1"/>
    <dgm:cxn modelId="{0F307AF1-623B-4AEF-B64F-CE150CA3B63A}" type="presParOf" srcId="{09C24C9B-C8A7-4E22-8F3A-B442EC181B5E}" destId="{A422C920-06F8-4590-A202-EA3DDB647201}" srcOrd="1" destOrd="0" presId="urn:microsoft.com/office/officeart/2005/8/layout/orgChart1"/>
    <dgm:cxn modelId="{6FA43737-80A0-41D3-9A26-8B0C13AE1082}" type="presParOf" srcId="{41F8564B-BB8E-45FF-AD46-F29FA1264E32}" destId="{D20C8621-41D0-4E6B-8929-E1134B85F500}" srcOrd="1" destOrd="0" presId="urn:microsoft.com/office/officeart/2005/8/layout/orgChart1"/>
    <dgm:cxn modelId="{86D647E9-BF15-49C0-9D6B-76C627710CDC}" type="presParOf" srcId="{41F8564B-BB8E-45FF-AD46-F29FA1264E32}" destId="{066ED653-E08A-442E-B85A-080ED56F6D5C}" srcOrd="2" destOrd="0" presId="urn:microsoft.com/office/officeart/2005/8/layout/orgChart1"/>
    <dgm:cxn modelId="{3292BA42-BCA0-4228-8E48-E844A0221575}" type="presParOf" srcId="{03828CB5-DD22-459D-9E55-11A98B58F9BA}" destId="{F773653F-F1E9-48E5-B997-BDA5A49BFC68}" srcOrd="8" destOrd="0" presId="urn:microsoft.com/office/officeart/2005/8/layout/orgChart1"/>
    <dgm:cxn modelId="{EE4A025D-2211-4CDA-B1DF-18BAC8B9FF8E}" type="presParOf" srcId="{03828CB5-DD22-459D-9E55-11A98B58F9BA}" destId="{80169627-CDDE-43C1-B685-A25B53C22F95}" srcOrd="9" destOrd="0" presId="urn:microsoft.com/office/officeart/2005/8/layout/orgChart1"/>
    <dgm:cxn modelId="{0CEC17DF-D2DC-4B54-8C2F-B1D64F0D91AC}" type="presParOf" srcId="{80169627-CDDE-43C1-B685-A25B53C22F95}" destId="{FB10EE0F-413D-4F8F-B4D9-BF1C4AB41849}" srcOrd="0" destOrd="0" presId="urn:microsoft.com/office/officeart/2005/8/layout/orgChart1"/>
    <dgm:cxn modelId="{AAB3C1C6-FF20-464C-9488-692228BB3DAA}" type="presParOf" srcId="{FB10EE0F-413D-4F8F-B4D9-BF1C4AB41849}" destId="{1B78F804-64A5-44E3-8FF3-4B353A6765A0}" srcOrd="0" destOrd="0" presId="urn:microsoft.com/office/officeart/2005/8/layout/orgChart1"/>
    <dgm:cxn modelId="{2D846597-5F79-4507-891F-FA9104FCDB1E}" type="presParOf" srcId="{FB10EE0F-413D-4F8F-B4D9-BF1C4AB41849}" destId="{F339012A-8588-4644-B52A-B88733502501}" srcOrd="1" destOrd="0" presId="urn:microsoft.com/office/officeart/2005/8/layout/orgChart1"/>
    <dgm:cxn modelId="{EB477A75-0B0C-4D2A-A8B9-E517938F8C83}" type="presParOf" srcId="{80169627-CDDE-43C1-B685-A25B53C22F95}" destId="{93470AD5-C594-4005-81A0-BF8F37A9A7E0}" srcOrd="1" destOrd="0" presId="urn:microsoft.com/office/officeart/2005/8/layout/orgChart1"/>
    <dgm:cxn modelId="{596A3CF6-7D92-4279-B1D4-4503CFABC6B0}" type="presParOf" srcId="{80169627-CDDE-43C1-B685-A25B53C22F95}" destId="{0C0E262F-7F36-4F38-AF03-D9D6CC3E4665}" srcOrd="2" destOrd="0" presId="urn:microsoft.com/office/officeart/2005/8/layout/orgChart1"/>
    <dgm:cxn modelId="{73B2B341-EA71-495B-B881-B4AD940FD4C3}" type="presParOf" srcId="{03828CB5-DD22-459D-9E55-11A98B58F9BA}" destId="{1528193D-0E2A-443E-9045-6E733DF1FA4B}" srcOrd="10" destOrd="0" presId="urn:microsoft.com/office/officeart/2005/8/layout/orgChart1"/>
    <dgm:cxn modelId="{3D95C7BE-1D12-4394-89D6-7598E585D0AD}" type="presParOf" srcId="{03828CB5-DD22-459D-9E55-11A98B58F9BA}" destId="{D35D1986-5C44-4A5E-85CE-A65BEB3BBB57}" srcOrd="11" destOrd="0" presId="urn:microsoft.com/office/officeart/2005/8/layout/orgChart1"/>
    <dgm:cxn modelId="{378B2C6E-C69B-4D43-A3BE-85A18D96431E}" type="presParOf" srcId="{D35D1986-5C44-4A5E-85CE-A65BEB3BBB57}" destId="{766B0DB1-B9CA-4E43-B537-CA1DADE6D357}" srcOrd="0" destOrd="0" presId="urn:microsoft.com/office/officeart/2005/8/layout/orgChart1"/>
    <dgm:cxn modelId="{0C1FF31F-E4A0-4D6B-B6C9-64F6D4A4DC6F}" type="presParOf" srcId="{766B0DB1-B9CA-4E43-B537-CA1DADE6D357}" destId="{F47EEDFC-5D74-4091-BD10-46FB7F649922}" srcOrd="0" destOrd="0" presId="urn:microsoft.com/office/officeart/2005/8/layout/orgChart1"/>
    <dgm:cxn modelId="{95395CFA-123A-4CC8-8A1E-CDF303F468CF}" type="presParOf" srcId="{766B0DB1-B9CA-4E43-B537-CA1DADE6D357}" destId="{7CC70836-C809-4BDD-9E35-5B72C033CC68}" srcOrd="1" destOrd="0" presId="urn:microsoft.com/office/officeart/2005/8/layout/orgChart1"/>
    <dgm:cxn modelId="{9A869DA0-5A29-4E02-B9B4-11AA562968D1}" type="presParOf" srcId="{D35D1986-5C44-4A5E-85CE-A65BEB3BBB57}" destId="{C07B99A3-4D2B-4491-8DF5-40AEF316FF2A}" srcOrd="1" destOrd="0" presId="urn:microsoft.com/office/officeart/2005/8/layout/orgChart1"/>
    <dgm:cxn modelId="{82CD35F4-FAAB-4650-AE93-59D1E523659C}" type="presParOf" srcId="{D35D1986-5C44-4A5E-85CE-A65BEB3BBB57}" destId="{C6566DC3-58C3-4EE6-9A62-84F4616A0D53}" srcOrd="2" destOrd="0" presId="urn:microsoft.com/office/officeart/2005/8/layout/orgChart1"/>
    <dgm:cxn modelId="{03DAE966-AE16-44E6-A256-0AFFB70991ED}" type="presParOf" srcId="{141FB512-F033-4133-8792-ADB8A2AA52F5}" destId="{F678C6E5-5472-403A-89F0-5A924AE47065}" srcOrd="2" destOrd="0" presId="urn:microsoft.com/office/officeart/2005/8/layout/orgChart1"/>
    <dgm:cxn modelId="{A14AFAE1-B308-4E2C-BF26-0557B94ED05F}" type="presParOf" srcId="{9BB73F26-6D0D-4682-8A83-9417A23F0EEB}" destId="{6456F11E-A0F3-428B-A46E-E1E8D7FE350F}" srcOrd="6" destOrd="0" presId="urn:microsoft.com/office/officeart/2005/8/layout/orgChart1"/>
    <dgm:cxn modelId="{246ADFD1-4457-4DA5-ADDF-7115F6426FFF}" type="presParOf" srcId="{9BB73F26-6D0D-4682-8A83-9417A23F0EEB}" destId="{5FE34F16-F8C4-4E9F-89FD-210CF6D0B288}" srcOrd="7" destOrd="0" presId="urn:microsoft.com/office/officeart/2005/8/layout/orgChart1"/>
    <dgm:cxn modelId="{F67E7C4C-E8F6-4E58-89C4-C3C172FE8A27}" type="presParOf" srcId="{5FE34F16-F8C4-4E9F-89FD-210CF6D0B288}" destId="{93F6A62E-3198-4119-BCCB-09B4A8D549B7}" srcOrd="0" destOrd="0" presId="urn:microsoft.com/office/officeart/2005/8/layout/orgChart1"/>
    <dgm:cxn modelId="{C6A12AFF-A855-4A0F-8066-AD8FE1463619}" type="presParOf" srcId="{93F6A62E-3198-4119-BCCB-09B4A8D549B7}" destId="{4C41BF0F-0823-40DC-9902-E5705F71CD32}" srcOrd="0" destOrd="0" presId="urn:microsoft.com/office/officeart/2005/8/layout/orgChart1"/>
    <dgm:cxn modelId="{13F65048-42B6-462C-8654-506B83C9D596}" type="presParOf" srcId="{93F6A62E-3198-4119-BCCB-09B4A8D549B7}" destId="{3C913C94-FDE8-4E77-B16F-352BA2DF1912}" srcOrd="1" destOrd="0" presId="urn:microsoft.com/office/officeart/2005/8/layout/orgChart1"/>
    <dgm:cxn modelId="{009BAB87-CFDC-49AE-9A4C-B2FF684FDCEE}" type="presParOf" srcId="{5FE34F16-F8C4-4E9F-89FD-210CF6D0B288}" destId="{24424553-91F2-400A-87A2-F7AC89AD9B35}" srcOrd="1" destOrd="0" presId="urn:microsoft.com/office/officeart/2005/8/layout/orgChart1"/>
    <dgm:cxn modelId="{F8AF74D6-B74B-41A8-9830-5E969C9E635C}" type="presParOf" srcId="{24424553-91F2-400A-87A2-F7AC89AD9B35}" destId="{F82F8C67-33DC-44AC-B051-42207D309764}" srcOrd="0" destOrd="0" presId="urn:microsoft.com/office/officeart/2005/8/layout/orgChart1"/>
    <dgm:cxn modelId="{6C216592-A091-4F5F-A4CB-F61593176C17}" type="presParOf" srcId="{24424553-91F2-400A-87A2-F7AC89AD9B35}" destId="{43DAA3E9-A4E4-49AD-9602-42BDED9F7FA2}" srcOrd="1" destOrd="0" presId="urn:microsoft.com/office/officeart/2005/8/layout/orgChart1"/>
    <dgm:cxn modelId="{47DBBF59-6C01-42B0-B527-2E22C64800E1}" type="presParOf" srcId="{43DAA3E9-A4E4-49AD-9602-42BDED9F7FA2}" destId="{5CAB3979-15F2-495C-8513-788244C8DEE4}" srcOrd="0" destOrd="0" presId="urn:microsoft.com/office/officeart/2005/8/layout/orgChart1"/>
    <dgm:cxn modelId="{EE884556-3FB0-416D-ACF1-A1C70F945FA6}" type="presParOf" srcId="{5CAB3979-15F2-495C-8513-788244C8DEE4}" destId="{F3E40E25-3228-470B-A57A-F1E7119DC0A9}" srcOrd="0" destOrd="0" presId="urn:microsoft.com/office/officeart/2005/8/layout/orgChart1"/>
    <dgm:cxn modelId="{D1950DBA-BB49-4B4D-8081-26C65BA32DB0}" type="presParOf" srcId="{5CAB3979-15F2-495C-8513-788244C8DEE4}" destId="{FCC2BC7B-73B3-4E3A-B12D-4C99A918549D}" srcOrd="1" destOrd="0" presId="urn:microsoft.com/office/officeart/2005/8/layout/orgChart1"/>
    <dgm:cxn modelId="{68706377-137A-4341-9284-F26FA7CFBADE}" type="presParOf" srcId="{43DAA3E9-A4E4-49AD-9602-42BDED9F7FA2}" destId="{B116C14A-7DF5-4717-A6A5-F0A430FA03A9}" srcOrd="1" destOrd="0" presId="urn:microsoft.com/office/officeart/2005/8/layout/orgChart1"/>
    <dgm:cxn modelId="{3713B4CA-E984-4B7B-A950-FE7A4EA6DE4B}" type="presParOf" srcId="{43DAA3E9-A4E4-49AD-9602-42BDED9F7FA2}" destId="{4A82E178-3427-4BBB-951F-7B4A381A9813}" srcOrd="2" destOrd="0" presId="urn:microsoft.com/office/officeart/2005/8/layout/orgChart1"/>
    <dgm:cxn modelId="{8B6D4FAE-0EE6-4537-B6A6-9FCA359C5BD9}" type="presParOf" srcId="{24424553-91F2-400A-87A2-F7AC89AD9B35}" destId="{A6DE4889-7B49-4617-AD16-6992345851E7}" srcOrd="2" destOrd="0" presId="urn:microsoft.com/office/officeart/2005/8/layout/orgChart1"/>
    <dgm:cxn modelId="{0C4FCD21-9BA0-417F-92CF-08888A5C56C7}" type="presParOf" srcId="{24424553-91F2-400A-87A2-F7AC89AD9B35}" destId="{725A3107-B28D-4C0E-8F8F-FC091FE36980}" srcOrd="3" destOrd="0" presId="urn:microsoft.com/office/officeart/2005/8/layout/orgChart1"/>
    <dgm:cxn modelId="{70835FD1-2882-458C-BE32-1D9A068E06A5}" type="presParOf" srcId="{725A3107-B28D-4C0E-8F8F-FC091FE36980}" destId="{47557475-6985-48BE-8BA8-C4310EBBE99E}" srcOrd="0" destOrd="0" presId="urn:microsoft.com/office/officeart/2005/8/layout/orgChart1"/>
    <dgm:cxn modelId="{241AD757-F72B-4010-9297-2C46DA76B8FF}" type="presParOf" srcId="{47557475-6985-48BE-8BA8-C4310EBBE99E}" destId="{253C8BAC-2DEC-4D07-AB9D-21E97A352EC7}" srcOrd="0" destOrd="0" presId="urn:microsoft.com/office/officeart/2005/8/layout/orgChart1"/>
    <dgm:cxn modelId="{4394D091-F8A6-46E1-921A-113FBF203BAB}" type="presParOf" srcId="{47557475-6985-48BE-8BA8-C4310EBBE99E}" destId="{7954EE92-BFAD-4925-9F78-9CF268559585}" srcOrd="1" destOrd="0" presId="urn:microsoft.com/office/officeart/2005/8/layout/orgChart1"/>
    <dgm:cxn modelId="{8477B0E5-E4C2-435F-981A-B6B555592F76}" type="presParOf" srcId="{725A3107-B28D-4C0E-8F8F-FC091FE36980}" destId="{F9CBB51A-FA28-476B-9095-030C407F3679}" srcOrd="1" destOrd="0" presId="urn:microsoft.com/office/officeart/2005/8/layout/orgChart1"/>
    <dgm:cxn modelId="{3D050D36-AC26-4E74-AF38-9E7F0DF281AD}" type="presParOf" srcId="{725A3107-B28D-4C0E-8F8F-FC091FE36980}" destId="{CFE64517-69EF-47E0-834F-7FCB43D8FEF0}" srcOrd="2" destOrd="0" presId="urn:microsoft.com/office/officeart/2005/8/layout/orgChart1"/>
    <dgm:cxn modelId="{1FDF4742-B621-4234-82C4-46E9A59CC22F}" type="presParOf" srcId="{5FE34F16-F8C4-4E9F-89FD-210CF6D0B288}" destId="{0A35A7E5-1EFE-4B21-A475-83EC7F65B082}" srcOrd="2" destOrd="0" presId="urn:microsoft.com/office/officeart/2005/8/layout/orgChart1"/>
    <dgm:cxn modelId="{95DA8B10-2BCC-4C3D-AF8B-99B6E565F150}" type="presParOf" srcId="{9BB73F26-6D0D-4682-8A83-9417A23F0EEB}" destId="{DC343529-C96C-4ABB-952D-6CEE96EC6FD3}" srcOrd="8" destOrd="0" presId="urn:microsoft.com/office/officeart/2005/8/layout/orgChart1"/>
    <dgm:cxn modelId="{49211FE1-6E4C-4E6A-8D75-DC595E5C9E60}" type="presParOf" srcId="{9BB73F26-6D0D-4682-8A83-9417A23F0EEB}" destId="{1A86F4E2-234A-4658-A80B-67A28C49C239}" srcOrd="9" destOrd="0" presId="urn:microsoft.com/office/officeart/2005/8/layout/orgChart1"/>
    <dgm:cxn modelId="{AC1B0F5B-A6CD-41E0-8E71-9BF1E10D5A3D}" type="presParOf" srcId="{1A86F4E2-234A-4658-A80B-67A28C49C239}" destId="{17D04FA1-BF87-41FC-A254-972B0CBC7459}" srcOrd="0" destOrd="0" presId="urn:microsoft.com/office/officeart/2005/8/layout/orgChart1"/>
    <dgm:cxn modelId="{DB56D1CB-32D9-4845-8EA2-11622532BB5D}" type="presParOf" srcId="{17D04FA1-BF87-41FC-A254-972B0CBC7459}" destId="{3FED80AA-1A2B-418E-8F29-6325077F87F8}" srcOrd="0" destOrd="0" presId="urn:microsoft.com/office/officeart/2005/8/layout/orgChart1"/>
    <dgm:cxn modelId="{55789CCF-2160-4FB5-955A-FBB65C492DA8}" type="presParOf" srcId="{17D04FA1-BF87-41FC-A254-972B0CBC7459}" destId="{2BBFE6E2-5AC2-43D4-9CBC-D57ED5991674}" srcOrd="1" destOrd="0" presId="urn:microsoft.com/office/officeart/2005/8/layout/orgChart1"/>
    <dgm:cxn modelId="{A19AE3DC-91B7-42FD-8313-D369E20604E6}" type="presParOf" srcId="{1A86F4E2-234A-4658-A80B-67A28C49C239}" destId="{3A5BAAE7-A44F-4B9F-A43E-05DC0EB11558}" srcOrd="1" destOrd="0" presId="urn:microsoft.com/office/officeart/2005/8/layout/orgChart1"/>
    <dgm:cxn modelId="{292A69C7-1C9E-4280-A92C-8136C6428E4E}" type="presParOf" srcId="{3A5BAAE7-A44F-4B9F-A43E-05DC0EB11558}" destId="{91E1F47D-2AD3-4C31-B824-FFFD4D51C964}" srcOrd="0" destOrd="0" presId="urn:microsoft.com/office/officeart/2005/8/layout/orgChart1"/>
    <dgm:cxn modelId="{D24BA454-2B0E-4436-A532-2D1916C7B90E}" type="presParOf" srcId="{3A5BAAE7-A44F-4B9F-A43E-05DC0EB11558}" destId="{35FB18A8-B16B-46BA-A6E5-33AA15E37144}" srcOrd="1" destOrd="0" presId="urn:microsoft.com/office/officeart/2005/8/layout/orgChart1"/>
    <dgm:cxn modelId="{175951BD-AEF4-4497-8628-2BABCEC62711}" type="presParOf" srcId="{35FB18A8-B16B-46BA-A6E5-33AA15E37144}" destId="{CBFEE0D7-4650-42CF-A7E6-CA87E2A8449C}" srcOrd="0" destOrd="0" presId="urn:microsoft.com/office/officeart/2005/8/layout/orgChart1"/>
    <dgm:cxn modelId="{8EB3E8D9-F9BD-42CC-8E6A-E634E3B9C005}" type="presParOf" srcId="{CBFEE0D7-4650-42CF-A7E6-CA87E2A8449C}" destId="{6A40DE0E-448E-437D-87DE-E4E1D6F0ACEB}" srcOrd="0" destOrd="0" presId="urn:microsoft.com/office/officeart/2005/8/layout/orgChart1"/>
    <dgm:cxn modelId="{DC5015CA-EFB7-4D32-9249-EDB051013214}" type="presParOf" srcId="{CBFEE0D7-4650-42CF-A7E6-CA87E2A8449C}" destId="{9A60946B-2028-427A-892C-9824F50F75DC}" srcOrd="1" destOrd="0" presId="urn:microsoft.com/office/officeart/2005/8/layout/orgChart1"/>
    <dgm:cxn modelId="{6EE47A71-ADD6-4834-8AFF-C1810A231AC9}" type="presParOf" srcId="{35FB18A8-B16B-46BA-A6E5-33AA15E37144}" destId="{FC24B1AD-AB1E-42D7-BE2B-F4EF9D220307}" srcOrd="1" destOrd="0" presId="urn:microsoft.com/office/officeart/2005/8/layout/orgChart1"/>
    <dgm:cxn modelId="{53E082C2-EDEC-4207-B869-BE91A9E7211D}" type="presParOf" srcId="{35FB18A8-B16B-46BA-A6E5-33AA15E37144}" destId="{A0673143-72C4-476E-8B8C-29AA2492C9BE}" srcOrd="2" destOrd="0" presId="urn:microsoft.com/office/officeart/2005/8/layout/orgChart1"/>
    <dgm:cxn modelId="{31AC58B8-6D72-4E25-8CE6-FD0071AA2BF0}" type="presParOf" srcId="{3A5BAAE7-A44F-4B9F-A43E-05DC0EB11558}" destId="{1F5C2FC1-46A0-4D76-B867-09399873BF78}" srcOrd="2" destOrd="0" presId="urn:microsoft.com/office/officeart/2005/8/layout/orgChart1"/>
    <dgm:cxn modelId="{7697C10E-DA55-43AD-A5B5-D7356D33A464}" type="presParOf" srcId="{3A5BAAE7-A44F-4B9F-A43E-05DC0EB11558}" destId="{A2D50190-4CCD-4098-BD84-3CC8B987A9C7}" srcOrd="3" destOrd="0" presId="urn:microsoft.com/office/officeart/2005/8/layout/orgChart1"/>
    <dgm:cxn modelId="{F3558169-041B-4388-9B4E-2EE2DA111E73}" type="presParOf" srcId="{A2D50190-4CCD-4098-BD84-3CC8B987A9C7}" destId="{359BB98B-46A0-4D23-BE60-6C2A26D53DC1}" srcOrd="0" destOrd="0" presId="urn:microsoft.com/office/officeart/2005/8/layout/orgChart1"/>
    <dgm:cxn modelId="{C2460D06-7557-45B8-AB38-C3F26D71713B}" type="presParOf" srcId="{359BB98B-46A0-4D23-BE60-6C2A26D53DC1}" destId="{49404276-3806-4BF0-B206-2F2382C76149}" srcOrd="0" destOrd="0" presId="urn:microsoft.com/office/officeart/2005/8/layout/orgChart1"/>
    <dgm:cxn modelId="{EE59F370-10D3-430A-8E46-F61BD53595A9}" type="presParOf" srcId="{359BB98B-46A0-4D23-BE60-6C2A26D53DC1}" destId="{6BF5F7E5-8AD6-4EF7-A340-9464463C931A}" srcOrd="1" destOrd="0" presId="urn:microsoft.com/office/officeart/2005/8/layout/orgChart1"/>
    <dgm:cxn modelId="{52B2D09E-F40D-44B7-BAE3-6944EF817FCE}" type="presParOf" srcId="{A2D50190-4CCD-4098-BD84-3CC8B987A9C7}" destId="{264E8EEC-2CE4-4E84-816A-B962F553A977}" srcOrd="1" destOrd="0" presId="urn:microsoft.com/office/officeart/2005/8/layout/orgChart1"/>
    <dgm:cxn modelId="{EA4E4C56-3185-44EA-A522-7D10419530D2}" type="presParOf" srcId="{A2D50190-4CCD-4098-BD84-3CC8B987A9C7}" destId="{B5A53646-6CBE-40F6-8C83-27ACEE0B206A}" srcOrd="2" destOrd="0" presId="urn:microsoft.com/office/officeart/2005/8/layout/orgChart1"/>
    <dgm:cxn modelId="{231CCD34-8FEF-4FF6-A756-DBD209667D49}" type="presParOf" srcId="{3A5BAAE7-A44F-4B9F-A43E-05DC0EB11558}" destId="{2144785B-DCBC-4577-9DD4-CDDEFA0C8580}" srcOrd="4" destOrd="0" presId="urn:microsoft.com/office/officeart/2005/8/layout/orgChart1"/>
    <dgm:cxn modelId="{82D607C0-114E-4979-9043-C0A23B0CA535}" type="presParOf" srcId="{3A5BAAE7-A44F-4B9F-A43E-05DC0EB11558}" destId="{D7E7224A-05BC-48A2-89A4-01C2551E1F4D}" srcOrd="5" destOrd="0" presId="urn:microsoft.com/office/officeart/2005/8/layout/orgChart1"/>
    <dgm:cxn modelId="{CD7D09F0-1258-463C-B7F8-DF9FD303286E}" type="presParOf" srcId="{D7E7224A-05BC-48A2-89A4-01C2551E1F4D}" destId="{B57C3FDE-89E7-4470-B4A8-1460669A272F}" srcOrd="0" destOrd="0" presId="urn:microsoft.com/office/officeart/2005/8/layout/orgChart1"/>
    <dgm:cxn modelId="{BBD3E516-5CC0-434E-B187-E0FB06E6757C}" type="presParOf" srcId="{B57C3FDE-89E7-4470-B4A8-1460669A272F}" destId="{3DF26ACF-26B4-4F2E-ABE2-749D3AA1B98D}" srcOrd="0" destOrd="0" presId="urn:microsoft.com/office/officeart/2005/8/layout/orgChart1"/>
    <dgm:cxn modelId="{7CD49453-D95E-44DE-981D-F36F9A4985D4}" type="presParOf" srcId="{B57C3FDE-89E7-4470-B4A8-1460669A272F}" destId="{33F20FEF-DB99-443F-B415-E9B06741EED8}" srcOrd="1" destOrd="0" presId="urn:microsoft.com/office/officeart/2005/8/layout/orgChart1"/>
    <dgm:cxn modelId="{D0707C13-214B-4EE4-83D4-381B0EBA62F4}" type="presParOf" srcId="{D7E7224A-05BC-48A2-89A4-01C2551E1F4D}" destId="{1CB179C3-AC85-47EA-84C3-266AAD6446BA}" srcOrd="1" destOrd="0" presId="urn:microsoft.com/office/officeart/2005/8/layout/orgChart1"/>
    <dgm:cxn modelId="{BC4D929C-0C9F-4C57-81C4-33C5940B0E3F}" type="presParOf" srcId="{D7E7224A-05BC-48A2-89A4-01C2551E1F4D}" destId="{1012FA09-E862-4054-A55E-BF689FE0BF5A}" srcOrd="2" destOrd="0" presId="urn:microsoft.com/office/officeart/2005/8/layout/orgChart1"/>
    <dgm:cxn modelId="{F3C65F78-BEE0-4885-A9FD-694A9DF89697}" type="presParOf" srcId="{1A86F4E2-234A-4658-A80B-67A28C49C239}" destId="{656A3FA8-8CDA-49B0-9B6D-9187DA1937EA}" srcOrd="2" destOrd="0" presId="urn:microsoft.com/office/officeart/2005/8/layout/orgChart1"/>
    <dgm:cxn modelId="{BBEB11F1-CEA5-441C-A901-232CF5694989}" type="presParOf" srcId="{9BB73F26-6D0D-4682-8A83-9417A23F0EEB}" destId="{C9BE2654-91D7-4223-9E17-4F69DC39FDEC}" srcOrd="10" destOrd="0" presId="urn:microsoft.com/office/officeart/2005/8/layout/orgChart1"/>
    <dgm:cxn modelId="{AE83A8E7-A894-415B-9AF7-03139E25264F}" type="presParOf" srcId="{9BB73F26-6D0D-4682-8A83-9417A23F0EEB}" destId="{3A58FC26-256C-4DB4-8FAE-218E15D1F892}" srcOrd="11" destOrd="0" presId="urn:microsoft.com/office/officeart/2005/8/layout/orgChart1"/>
    <dgm:cxn modelId="{B4F0A159-C60D-4118-A6A7-A4A4E125034A}" type="presParOf" srcId="{3A58FC26-256C-4DB4-8FAE-218E15D1F892}" destId="{2FDC6A4B-6F21-4F25-81A3-3D33BFBE721B}" srcOrd="0" destOrd="0" presId="urn:microsoft.com/office/officeart/2005/8/layout/orgChart1"/>
    <dgm:cxn modelId="{53DE2B04-A518-410E-8778-FD3044F91791}" type="presParOf" srcId="{2FDC6A4B-6F21-4F25-81A3-3D33BFBE721B}" destId="{2D20170C-FADC-4E12-9E79-0C3CA17AB362}" srcOrd="0" destOrd="0" presId="urn:microsoft.com/office/officeart/2005/8/layout/orgChart1"/>
    <dgm:cxn modelId="{C478942C-AB3B-4AFD-ADBE-063A1DF7B07F}" type="presParOf" srcId="{2FDC6A4B-6F21-4F25-81A3-3D33BFBE721B}" destId="{3B65A86D-60A8-40D7-B59D-EC3B6874EFA4}" srcOrd="1" destOrd="0" presId="urn:microsoft.com/office/officeart/2005/8/layout/orgChart1"/>
    <dgm:cxn modelId="{FFA4E7CE-2F53-4CF4-A727-3273B8018FB1}" type="presParOf" srcId="{3A58FC26-256C-4DB4-8FAE-218E15D1F892}" destId="{C95DA72F-F18A-41EC-9C5B-EDE1C6471C42}" srcOrd="1" destOrd="0" presId="urn:microsoft.com/office/officeart/2005/8/layout/orgChart1"/>
    <dgm:cxn modelId="{0862A5A9-807E-4506-AFE5-B7D5EBC9DE93}" type="presParOf" srcId="{C95DA72F-F18A-41EC-9C5B-EDE1C6471C42}" destId="{2E371F39-26D6-43D0-A887-A8F637738F17}" srcOrd="0" destOrd="0" presId="urn:microsoft.com/office/officeart/2005/8/layout/orgChart1"/>
    <dgm:cxn modelId="{C4EBA55C-21F4-4049-AF3D-FDA010642828}" type="presParOf" srcId="{C95DA72F-F18A-41EC-9C5B-EDE1C6471C42}" destId="{DA9E3BF6-89FB-477F-99EA-6BF550DD1FB3}" srcOrd="1" destOrd="0" presId="urn:microsoft.com/office/officeart/2005/8/layout/orgChart1"/>
    <dgm:cxn modelId="{FCA43721-1E46-499E-BEBE-7A752B61C4D8}" type="presParOf" srcId="{DA9E3BF6-89FB-477F-99EA-6BF550DD1FB3}" destId="{82D5BEE6-0E47-4EB0-A596-FFB647025BEC}" srcOrd="0" destOrd="0" presId="urn:microsoft.com/office/officeart/2005/8/layout/orgChart1"/>
    <dgm:cxn modelId="{AF88D023-4F62-46AC-8AF0-EE974A11159A}" type="presParOf" srcId="{82D5BEE6-0E47-4EB0-A596-FFB647025BEC}" destId="{068F1729-86C3-43EF-8715-5F81EB4CCA71}" srcOrd="0" destOrd="0" presId="urn:microsoft.com/office/officeart/2005/8/layout/orgChart1"/>
    <dgm:cxn modelId="{119A2E4B-2999-456B-8982-F973E3862616}" type="presParOf" srcId="{82D5BEE6-0E47-4EB0-A596-FFB647025BEC}" destId="{ADB9073F-9DD1-49AF-B03D-297A49C7588A}" srcOrd="1" destOrd="0" presId="urn:microsoft.com/office/officeart/2005/8/layout/orgChart1"/>
    <dgm:cxn modelId="{3CFD5499-F86F-4C0B-987C-430C23240AB1}" type="presParOf" srcId="{DA9E3BF6-89FB-477F-99EA-6BF550DD1FB3}" destId="{9F03449D-495D-4EEB-8737-F4CA11EB7D1B}" srcOrd="1" destOrd="0" presId="urn:microsoft.com/office/officeart/2005/8/layout/orgChart1"/>
    <dgm:cxn modelId="{259E0381-4512-4F54-911E-096DC3EBC521}" type="presParOf" srcId="{DA9E3BF6-89FB-477F-99EA-6BF550DD1FB3}" destId="{13A6A61E-DB3A-4A99-911F-35FF67967B32}" srcOrd="2" destOrd="0" presId="urn:microsoft.com/office/officeart/2005/8/layout/orgChart1"/>
    <dgm:cxn modelId="{F16ED23E-EF6E-4B2D-AE2B-3F67D6BA78B9}" type="presParOf" srcId="{C95DA72F-F18A-41EC-9C5B-EDE1C6471C42}" destId="{52F91640-95C1-4B0C-88C8-F405B0606549}" srcOrd="2" destOrd="0" presId="urn:microsoft.com/office/officeart/2005/8/layout/orgChart1"/>
    <dgm:cxn modelId="{E9E90C68-FB5D-4D0F-A594-F261987567CE}" type="presParOf" srcId="{C95DA72F-F18A-41EC-9C5B-EDE1C6471C42}" destId="{D7BE1A7A-549D-4413-9197-5FD63617C8C5}" srcOrd="3" destOrd="0" presId="urn:microsoft.com/office/officeart/2005/8/layout/orgChart1"/>
    <dgm:cxn modelId="{4E785D4C-D655-4542-8932-F4216BCCB485}" type="presParOf" srcId="{D7BE1A7A-549D-4413-9197-5FD63617C8C5}" destId="{D53B2757-2029-4BF2-9678-69C3615397B2}" srcOrd="0" destOrd="0" presId="urn:microsoft.com/office/officeart/2005/8/layout/orgChart1"/>
    <dgm:cxn modelId="{F3141C6F-BFD6-478A-B510-0962CB20BF32}" type="presParOf" srcId="{D53B2757-2029-4BF2-9678-69C3615397B2}" destId="{0E158894-E6A1-453C-91F0-D5C79323F7EE}" srcOrd="0" destOrd="0" presId="urn:microsoft.com/office/officeart/2005/8/layout/orgChart1"/>
    <dgm:cxn modelId="{5483C4BC-8E63-453D-9D9C-06A6635C24F2}" type="presParOf" srcId="{D53B2757-2029-4BF2-9678-69C3615397B2}" destId="{81A3AD6C-DF7C-4D6C-BEE1-80FA12B8060D}" srcOrd="1" destOrd="0" presId="urn:microsoft.com/office/officeart/2005/8/layout/orgChart1"/>
    <dgm:cxn modelId="{2F6839BD-F84C-4F8F-910A-8294308B16BD}" type="presParOf" srcId="{D7BE1A7A-549D-4413-9197-5FD63617C8C5}" destId="{4D223EAB-DF22-44ED-8040-8B3F228C3F04}" srcOrd="1" destOrd="0" presId="urn:microsoft.com/office/officeart/2005/8/layout/orgChart1"/>
    <dgm:cxn modelId="{6A9C1F19-56F2-44FB-9F59-052F9FA9A5D3}" type="presParOf" srcId="{D7BE1A7A-549D-4413-9197-5FD63617C8C5}" destId="{797C841F-DEE8-46A0-BBA1-3E8532B03D0B}" srcOrd="2" destOrd="0" presId="urn:microsoft.com/office/officeart/2005/8/layout/orgChart1"/>
    <dgm:cxn modelId="{FF035800-161B-4043-98A6-2F210FC0A5F4}" type="presParOf" srcId="{C95DA72F-F18A-41EC-9C5B-EDE1C6471C42}" destId="{BE6BD154-34DA-4037-A4D8-D4AF90E8E916}" srcOrd="4" destOrd="0" presId="urn:microsoft.com/office/officeart/2005/8/layout/orgChart1"/>
    <dgm:cxn modelId="{64109152-F048-4588-980C-4798F4A525D8}" type="presParOf" srcId="{C95DA72F-F18A-41EC-9C5B-EDE1C6471C42}" destId="{074B1779-4404-4779-B122-F39B125BF17B}" srcOrd="5" destOrd="0" presId="urn:microsoft.com/office/officeart/2005/8/layout/orgChart1"/>
    <dgm:cxn modelId="{521DB046-261F-4488-8A95-7CD9105D3323}" type="presParOf" srcId="{074B1779-4404-4779-B122-F39B125BF17B}" destId="{10FB48D8-332A-4AA3-9DAE-6865519CD42B}" srcOrd="0" destOrd="0" presId="urn:microsoft.com/office/officeart/2005/8/layout/orgChart1"/>
    <dgm:cxn modelId="{61EC7127-3B1B-42D7-B8BC-70046B1EAC2A}" type="presParOf" srcId="{10FB48D8-332A-4AA3-9DAE-6865519CD42B}" destId="{9CE8D89E-9310-4F3A-9F02-0117774CF01E}" srcOrd="0" destOrd="0" presId="urn:microsoft.com/office/officeart/2005/8/layout/orgChart1"/>
    <dgm:cxn modelId="{94C1B8E7-7A51-4B28-AC89-511801D4B1B8}" type="presParOf" srcId="{10FB48D8-332A-4AA3-9DAE-6865519CD42B}" destId="{CFAB31DF-4055-430E-96E0-4FFA8CEA8E1E}" srcOrd="1" destOrd="0" presId="urn:microsoft.com/office/officeart/2005/8/layout/orgChart1"/>
    <dgm:cxn modelId="{9592FC49-216E-4ECC-87CB-82DB992B24A5}" type="presParOf" srcId="{074B1779-4404-4779-B122-F39B125BF17B}" destId="{DEBBCA12-5F81-4061-A247-5CE28C2279AE}" srcOrd="1" destOrd="0" presId="urn:microsoft.com/office/officeart/2005/8/layout/orgChart1"/>
    <dgm:cxn modelId="{52C5FD21-3529-4637-BD15-22415270F127}" type="presParOf" srcId="{074B1779-4404-4779-B122-F39B125BF17B}" destId="{EF0362E1-4EDD-448A-A93E-5323EF9F589A}" srcOrd="2" destOrd="0" presId="urn:microsoft.com/office/officeart/2005/8/layout/orgChart1"/>
    <dgm:cxn modelId="{B1AB7043-1214-45EE-B5CD-5CD5A3F27374}" type="presParOf" srcId="{C95DA72F-F18A-41EC-9C5B-EDE1C6471C42}" destId="{4D6F3D45-A38D-42BD-AD96-A80D3B67EC6C}" srcOrd="6" destOrd="0" presId="urn:microsoft.com/office/officeart/2005/8/layout/orgChart1"/>
    <dgm:cxn modelId="{CBDF7E33-D947-4CB3-A16B-856FE834229A}" type="presParOf" srcId="{C95DA72F-F18A-41EC-9C5B-EDE1C6471C42}" destId="{0510F833-F4B2-405C-9193-646D1A811DDE}" srcOrd="7" destOrd="0" presId="urn:microsoft.com/office/officeart/2005/8/layout/orgChart1"/>
    <dgm:cxn modelId="{C4E40AC3-3CD9-4BF8-9D26-7EACD331E342}" type="presParOf" srcId="{0510F833-F4B2-405C-9193-646D1A811DDE}" destId="{9E3A778C-5422-463E-A8A0-13455C3DC0C5}" srcOrd="0" destOrd="0" presId="urn:microsoft.com/office/officeart/2005/8/layout/orgChart1"/>
    <dgm:cxn modelId="{13B7550D-09CE-4397-836A-50A48FDEB773}" type="presParOf" srcId="{9E3A778C-5422-463E-A8A0-13455C3DC0C5}" destId="{5715DC73-018B-4FAC-AB2D-BD0D7C79DADA}" srcOrd="0" destOrd="0" presId="urn:microsoft.com/office/officeart/2005/8/layout/orgChart1"/>
    <dgm:cxn modelId="{6070DE18-D6A1-4327-B098-46A516E838A1}" type="presParOf" srcId="{9E3A778C-5422-463E-A8A0-13455C3DC0C5}" destId="{BF8A020D-B6B3-4552-A22A-F4154D116AB5}" srcOrd="1" destOrd="0" presId="urn:microsoft.com/office/officeart/2005/8/layout/orgChart1"/>
    <dgm:cxn modelId="{3EA6AC0A-0C1B-4AAB-B255-EC0FDE5D1C6A}" type="presParOf" srcId="{0510F833-F4B2-405C-9193-646D1A811DDE}" destId="{BECFBB49-52D1-48F3-AC4D-8C6670080528}" srcOrd="1" destOrd="0" presId="urn:microsoft.com/office/officeart/2005/8/layout/orgChart1"/>
    <dgm:cxn modelId="{063C7DDA-9A80-423E-BEB2-02FAAEC2C74A}" type="presParOf" srcId="{0510F833-F4B2-405C-9193-646D1A811DDE}" destId="{6C0F0FCB-913E-40E1-A479-32C8E194DCAA}" srcOrd="2" destOrd="0" presId="urn:microsoft.com/office/officeart/2005/8/layout/orgChart1"/>
    <dgm:cxn modelId="{1D9A8446-9D29-4107-9D2A-24E82ECFA847}" type="presParOf" srcId="{3A58FC26-256C-4DB4-8FAE-218E15D1F892}" destId="{DD697075-3D9F-4FEE-A610-044D54B01674}" srcOrd="2" destOrd="0" presId="urn:microsoft.com/office/officeart/2005/8/layout/orgChart1"/>
    <dgm:cxn modelId="{B7A53A95-6883-4FF4-9116-DECCF39EF049}" type="presParOf" srcId="{BF289FB5-1517-43D3-AA7E-7DDE5AAD3BB5}" destId="{57D9CD31-752F-4AC7-ABA9-D5CA85161B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F3D45-A38D-42BD-AD96-A80D3B67EC6C}">
      <dsp:nvSpPr>
        <dsp:cNvPr id="0" name=""/>
        <dsp:cNvSpPr/>
      </dsp:nvSpPr>
      <dsp:spPr>
        <a:xfrm>
          <a:off x="6538267" y="1200030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BD154-34DA-4037-A4D8-D4AF90E8E916}">
      <dsp:nvSpPr>
        <dsp:cNvPr id="0" name=""/>
        <dsp:cNvSpPr/>
      </dsp:nvSpPr>
      <dsp:spPr>
        <a:xfrm>
          <a:off x="6538267" y="1200030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91640-95C1-4B0C-88C8-F405B0606549}">
      <dsp:nvSpPr>
        <dsp:cNvPr id="0" name=""/>
        <dsp:cNvSpPr/>
      </dsp:nvSpPr>
      <dsp:spPr>
        <a:xfrm>
          <a:off x="6538267" y="1200030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71F39-26D6-43D0-A887-A8F637738F17}">
      <dsp:nvSpPr>
        <dsp:cNvPr id="0" name=""/>
        <dsp:cNvSpPr/>
      </dsp:nvSpPr>
      <dsp:spPr>
        <a:xfrm>
          <a:off x="6538267" y="120003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E2654-91D7-4223-9E17-4F69DC39FDEC}">
      <dsp:nvSpPr>
        <dsp:cNvPr id="0" name=""/>
        <dsp:cNvSpPr/>
      </dsp:nvSpPr>
      <dsp:spPr>
        <a:xfrm>
          <a:off x="3940286" y="497338"/>
          <a:ext cx="2993863" cy="20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19"/>
              </a:lnTo>
              <a:lnTo>
                <a:pt x="2993863" y="103919"/>
              </a:lnTo>
              <a:lnTo>
                <a:pt x="2993863" y="207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4785B-DCBC-4577-9DD4-CDDEFA0C8580}">
      <dsp:nvSpPr>
        <dsp:cNvPr id="0" name=""/>
        <dsp:cNvSpPr/>
      </dsp:nvSpPr>
      <dsp:spPr>
        <a:xfrm>
          <a:off x="5340722" y="1200030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C2FC1-46A0-4D76-B867-09399873BF78}">
      <dsp:nvSpPr>
        <dsp:cNvPr id="0" name=""/>
        <dsp:cNvSpPr/>
      </dsp:nvSpPr>
      <dsp:spPr>
        <a:xfrm>
          <a:off x="5340722" y="1200030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1F47D-2AD3-4C31-B824-FFFD4D51C964}">
      <dsp:nvSpPr>
        <dsp:cNvPr id="0" name=""/>
        <dsp:cNvSpPr/>
      </dsp:nvSpPr>
      <dsp:spPr>
        <a:xfrm>
          <a:off x="5340722" y="120003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43529-C96C-4ABB-952D-6CEE96EC6FD3}">
      <dsp:nvSpPr>
        <dsp:cNvPr id="0" name=""/>
        <dsp:cNvSpPr/>
      </dsp:nvSpPr>
      <dsp:spPr>
        <a:xfrm>
          <a:off x="3940286" y="497338"/>
          <a:ext cx="1796318" cy="20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19"/>
              </a:lnTo>
              <a:lnTo>
                <a:pt x="1796318" y="103919"/>
              </a:lnTo>
              <a:lnTo>
                <a:pt x="1796318" y="207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E4889-7B49-4617-AD16-6992345851E7}">
      <dsp:nvSpPr>
        <dsp:cNvPr id="0" name=""/>
        <dsp:cNvSpPr/>
      </dsp:nvSpPr>
      <dsp:spPr>
        <a:xfrm>
          <a:off x="4143176" y="1200030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F8C67-33DC-44AC-B051-42207D309764}">
      <dsp:nvSpPr>
        <dsp:cNvPr id="0" name=""/>
        <dsp:cNvSpPr/>
      </dsp:nvSpPr>
      <dsp:spPr>
        <a:xfrm>
          <a:off x="4143176" y="120003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6F11E-A0F3-428B-A46E-E1E8D7FE350F}">
      <dsp:nvSpPr>
        <dsp:cNvPr id="0" name=""/>
        <dsp:cNvSpPr/>
      </dsp:nvSpPr>
      <dsp:spPr>
        <a:xfrm>
          <a:off x="3940286" y="497338"/>
          <a:ext cx="598772" cy="20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19"/>
              </a:lnTo>
              <a:lnTo>
                <a:pt x="598772" y="103919"/>
              </a:lnTo>
              <a:lnTo>
                <a:pt x="598772" y="207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8193D-0E2A-443E-9045-6E733DF1FA4B}">
      <dsp:nvSpPr>
        <dsp:cNvPr id="0" name=""/>
        <dsp:cNvSpPr/>
      </dsp:nvSpPr>
      <dsp:spPr>
        <a:xfrm>
          <a:off x="2945631" y="1200030"/>
          <a:ext cx="148456" cy="3968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8725"/>
              </a:lnTo>
              <a:lnTo>
                <a:pt x="148456" y="3968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3653F-F1E9-48E5-B997-BDA5A49BFC68}">
      <dsp:nvSpPr>
        <dsp:cNvPr id="0" name=""/>
        <dsp:cNvSpPr/>
      </dsp:nvSpPr>
      <dsp:spPr>
        <a:xfrm>
          <a:off x="2945631" y="1200030"/>
          <a:ext cx="148456" cy="326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033"/>
              </a:lnTo>
              <a:lnTo>
                <a:pt x="148456" y="3266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99DE1-667C-4292-8A7B-BFDB08618ECD}">
      <dsp:nvSpPr>
        <dsp:cNvPr id="0" name=""/>
        <dsp:cNvSpPr/>
      </dsp:nvSpPr>
      <dsp:spPr>
        <a:xfrm>
          <a:off x="2945631" y="1200030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1E13C-5271-4716-89CE-695E516E62B1}">
      <dsp:nvSpPr>
        <dsp:cNvPr id="0" name=""/>
        <dsp:cNvSpPr/>
      </dsp:nvSpPr>
      <dsp:spPr>
        <a:xfrm>
          <a:off x="2945631" y="1200030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CB5C6-DC65-4E69-8CE8-4AF3F3763232}">
      <dsp:nvSpPr>
        <dsp:cNvPr id="0" name=""/>
        <dsp:cNvSpPr/>
      </dsp:nvSpPr>
      <dsp:spPr>
        <a:xfrm>
          <a:off x="2945631" y="1200030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80BAB-081A-403A-890D-78C81B76CDB9}">
      <dsp:nvSpPr>
        <dsp:cNvPr id="0" name=""/>
        <dsp:cNvSpPr/>
      </dsp:nvSpPr>
      <dsp:spPr>
        <a:xfrm>
          <a:off x="2945631" y="120003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EDF94-8DD4-4DC8-8290-7A2B3203870F}">
      <dsp:nvSpPr>
        <dsp:cNvPr id="0" name=""/>
        <dsp:cNvSpPr/>
      </dsp:nvSpPr>
      <dsp:spPr>
        <a:xfrm>
          <a:off x="3341513" y="497338"/>
          <a:ext cx="598772" cy="207838"/>
        </a:xfrm>
        <a:custGeom>
          <a:avLst/>
          <a:gdLst/>
          <a:ahLst/>
          <a:cxnLst/>
          <a:rect l="0" t="0" r="0" b="0"/>
          <a:pathLst>
            <a:path>
              <a:moveTo>
                <a:pt x="598772" y="0"/>
              </a:moveTo>
              <a:lnTo>
                <a:pt x="598772" y="103919"/>
              </a:lnTo>
              <a:lnTo>
                <a:pt x="0" y="103919"/>
              </a:lnTo>
              <a:lnTo>
                <a:pt x="0" y="207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33D5E-C9F1-4B8F-9F61-D0D0B7F0E47B}">
      <dsp:nvSpPr>
        <dsp:cNvPr id="0" name=""/>
        <dsp:cNvSpPr/>
      </dsp:nvSpPr>
      <dsp:spPr>
        <a:xfrm>
          <a:off x="1748085" y="1200030"/>
          <a:ext cx="148456" cy="326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033"/>
              </a:lnTo>
              <a:lnTo>
                <a:pt x="148456" y="3266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00C86-6048-4A6E-9BAE-3C1E227C1577}">
      <dsp:nvSpPr>
        <dsp:cNvPr id="0" name=""/>
        <dsp:cNvSpPr/>
      </dsp:nvSpPr>
      <dsp:spPr>
        <a:xfrm>
          <a:off x="1748085" y="1200030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B3F44-D642-4447-94F5-0391925C9399}">
      <dsp:nvSpPr>
        <dsp:cNvPr id="0" name=""/>
        <dsp:cNvSpPr/>
      </dsp:nvSpPr>
      <dsp:spPr>
        <a:xfrm>
          <a:off x="1748085" y="1200030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20D99-1B70-413B-8FFD-825AA58B1AE1}">
      <dsp:nvSpPr>
        <dsp:cNvPr id="0" name=""/>
        <dsp:cNvSpPr/>
      </dsp:nvSpPr>
      <dsp:spPr>
        <a:xfrm>
          <a:off x="1748085" y="1200030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61E23-4699-4149-BFB7-2CA9C6D821FE}">
      <dsp:nvSpPr>
        <dsp:cNvPr id="0" name=""/>
        <dsp:cNvSpPr/>
      </dsp:nvSpPr>
      <dsp:spPr>
        <a:xfrm>
          <a:off x="1748085" y="120003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EAF73-1A88-498B-9774-E81C86DD9F66}">
      <dsp:nvSpPr>
        <dsp:cNvPr id="0" name=""/>
        <dsp:cNvSpPr/>
      </dsp:nvSpPr>
      <dsp:spPr>
        <a:xfrm>
          <a:off x="2143968" y="497338"/>
          <a:ext cx="1796318" cy="207838"/>
        </a:xfrm>
        <a:custGeom>
          <a:avLst/>
          <a:gdLst/>
          <a:ahLst/>
          <a:cxnLst/>
          <a:rect l="0" t="0" r="0" b="0"/>
          <a:pathLst>
            <a:path>
              <a:moveTo>
                <a:pt x="1796318" y="0"/>
              </a:moveTo>
              <a:lnTo>
                <a:pt x="1796318" y="103919"/>
              </a:lnTo>
              <a:lnTo>
                <a:pt x="0" y="103919"/>
              </a:lnTo>
              <a:lnTo>
                <a:pt x="0" y="207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A93ED-3342-48D0-99D0-D20CA58B2E7C}">
      <dsp:nvSpPr>
        <dsp:cNvPr id="0" name=""/>
        <dsp:cNvSpPr/>
      </dsp:nvSpPr>
      <dsp:spPr>
        <a:xfrm>
          <a:off x="550540" y="1200030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620B4-5D5C-4ADB-8243-39AA17FB0FB2}">
      <dsp:nvSpPr>
        <dsp:cNvPr id="0" name=""/>
        <dsp:cNvSpPr/>
      </dsp:nvSpPr>
      <dsp:spPr>
        <a:xfrm>
          <a:off x="550540" y="1200030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84F2E-830B-4E12-B366-684077BA763B}">
      <dsp:nvSpPr>
        <dsp:cNvPr id="0" name=""/>
        <dsp:cNvSpPr/>
      </dsp:nvSpPr>
      <dsp:spPr>
        <a:xfrm>
          <a:off x="550540" y="1200030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FA7F1-7130-47FF-ADC0-C2CC724C943B}">
      <dsp:nvSpPr>
        <dsp:cNvPr id="0" name=""/>
        <dsp:cNvSpPr/>
      </dsp:nvSpPr>
      <dsp:spPr>
        <a:xfrm>
          <a:off x="550540" y="120003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1C9FE-8C35-4DCD-8E24-A460BFAAB16B}">
      <dsp:nvSpPr>
        <dsp:cNvPr id="0" name=""/>
        <dsp:cNvSpPr/>
      </dsp:nvSpPr>
      <dsp:spPr>
        <a:xfrm>
          <a:off x="946422" y="497338"/>
          <a:ext cx="2993863" cy="207838"/>
        </a:xfrm>
        <a:custGeom>
          <a:avLst/>
          <a:gdLst/>
          <a:ahLst/>
          <a:cxnLst/>
          <a:rect l="0" t="0" r="0" b="0"/>
          <a:pathLst>
            <a:path>
              <a:moveTo>
                <a:pt x="2993863" y="0"/>
              </a:moveTo>
              <a:lnTo>
                <a:pt x="2993863" y="103919"/>
              </a:lnTo>
              <a:lnTo>
                <a:pt x="0" y="103919"/>
              </a:lnTo>
              <a:lnTo>
                <a:pt x="0" y="207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1AAAC-2B38-4F48-962B-F0646913A5D0}">
      <dsp:nvSpPr>
        <dsp:cNvPr id="0" name=""/>
        <dsp:cNvSpPr/>
      </dsp:nvSpPr>
      <dsp:spPr>
        <a:xfrm>
          <a:off x="3445433" y="248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Card Game</a:t>
          </a:r>
          <a:endParaRPr lang="en-US" sz="1100" kern="1200" dirty="0"/>
        </a:p>
      </dsp:txBody>
      <dsp:txXfrm>
        <a:off x="3445433" y="2484"/>
        <a:ext cx="989707" cy="494853"/>
      </dsp:txXfrm>
    </dsp:sp>
    <dsp:sp modelId="{1B8AA5AD-5971-47E7-B21C-9F2C42C29589}">
      <dsp:nvSpPr>
        <dsp:cNvPr id="0" name=""/>
        <dsp:cNvSpPr/>
      </dsp:nvSpPr>
      <dsp:spPr>
        <a:xfrm>
          <a:off x="451569" y="70517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Add Player</a:t>
          </a:r>
          <a:endParaRPr lang="en-US" sz="1100" kern="1200" dirty="0"/>
        </a:p>
      </dsp:txBody>
      <dsp:txXfrm>
        <a:off x="451569" y="705176"/>
        <a:ext cx="989707" cy="494853"/>
      </dsp:txXfrm>
    </dsp:sp>
    <dsp:sp modelId="{73E74CBF-9EC0-4F44-9956-A42BD177085F}">
      <dsp:nvSpPr>
        <dsp:cNvPr id="0" name=""/>
        <dsp:cNvSpPr/>
      </dsp:nvSpPr>
      <dsp:spPr>
        <a:xfrm>
          <a:off x="698996" y="140786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Get new name and password as input</a:t>
          </a:r>
          <a:endParaRPr lang="en-US" sz="1100" kern="1200" dirty="0"/>
        </a:p>
      </dsp:txBody>
      <dsp:txXfrm>
        <a:off x="698996" y="1407868"/>
        <a:ext cx="989707" cy="494853"/>
      </dsp:txXfrm>
    </dsp:sp>
    <dsp:sp modelId="{53D167BC-4C92-4339-91D8-235261B2E69C}">
      <dsp:nvSpPr>
        <dsp:cNvPr id="0" name=""/>
        <dsp:cNvSpPr/>
      </dsp:nvSpPr>
      <dsp:spPr>
        <a:xfrm>
          <a:off x="698996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Open player list file (to write)</a:t>
          </a:r>
          <a:endParaRPr lang="en-US" sz="1100" kern="1200" dirty="0"/>
        </a:p>
      </dsp:txBody>
      <dsp:txXfrm>
        <a:off x="698996" y="2110560"/>
        <a:ext cx="989707" cy="494853"/>
      </dsp:txXfrm>
    </dsp:sp>
    <dsp:sp modelId="{BE7FD4DD-CE21-4A8E-879B-1CD68F037963}">
      <dsp:nvSpPr>
        <dsp:cNvPr id="0" name=""/>
        <dsp:cNvSpPr/>
      </dsp:nvSpPr>
      <dsp:spPr>
        <a:xfrm>
          <a:off x="698996" y="2813252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Add new player to file</a:t>
          </a:r>
          <a:endParaRPr lang="en-US" sz="1100" kern="1200" dirty="0"/>
        </a:p>
      </dsp:txBody>
      <dsp:txXfrm>
        <a:off x="698996" y="2813252"/>
        <a:ext cx="989707" cy="494853"/>
      </dsp:txXfrm>
    </dsp:sp>
    <dsp:sp modelId="{499086A0-D874-4B05-92EE-EC1717A10CE0}">
      <dsp:nvSpPr>
        <dsp:cNvPr id="0" name=""/>
        <dsp:cNvSpPr/>
      </dsp:nvSpPr>
      <dsp:spPr>
        <a:xfrm>
          <a:off x="698996" y="351594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Close file</a:t>
          </a:r>
          <a:endParaRPr lang="en-US" sz="1100" kern="1200" dirty="0"/>
        </a:p>
      </dsp:txBody>
      <dsp:txXfrm>
        <a:off x="698996" y="3515944"/>
        <a:ext cx="989707" cy="494853"/>
      </dsp:txXfrm>
    </dsp:sp>
    <dsp:sp modelId="{B9E61E33-B1D7-49D2-9DDE-AFF548C3DA2B}">
      <dsp:nvSpPr>
        <dsp:cNvPr id="0" name=""/>
        <dsp:cNvSpPr/>
      </dsp:nvSpPr>
      <dsp:spPr>
        <a:xfrm>
          <a:off x="1649114" y="70517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Authenticate</a:t>
          </a:r>
          <a:endParaRPr lang="en-US" sz="1100" kern="1200" dirty="0"/>
        </a:p>
      </dsp:txBody>
      <dsp:txXfrm>
        <a:off x="1649114" y="705176"/>
        <a:ext cx="989707" cy="494853"/>
      </dsp:txXfrm>
    </dsp:sp>
    <dsp:sp modelId="{69D96C6B-6BEF-4313-A450-306EFB8517F4}">
      <dsp:nvSpPr>
        <dsp:cNvPr id="0" name=""/>
        <dsp:cNvSpPr/>
      </dsp:nvSpPr>
      <dsp:spPr>
        <a:xfrm>
          <a:off x="1896541" y="140786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Get name and password as input</a:t>
          </a:r>
          <a:endParaRPr lang="en-US" sz="1100" kern="1200" dirty="0"/>
        </a:p>
      </dsp:txBody>
      <dsp:txXfrm>
        <a:off x="1896541" y="1407868"/>
        <a:ext cx="989707" cy="494853"/>
      </dsp:txXfrm>
    </dsp:sp>
    <dsp:sp modelId="{8D533EB2-5B50-4AD0-8EBF-92EA2925A96F}">
      <dsp:nvSpPr>
        <dsp:cNvPr id="0" name=""/>
        <dsp:cNvSpPr/>
      </dsp:nvSpPr>
      <dsp:spPr>
        <a:xfrm>
          <a:off x="1896541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Open player list file (to read)</a:t>
          </a:r>
          <a:endParaRPr lang="en-US" sz="1100" kern="1200" dirty="0"/>
        </a:p>
      </dsp:txBody>
      <dsp:txXfrm>
        <a:off x="1896541" y="2110560"/>
        <a:ext cx="989707" cy="494853"/>
      </dsp:txXfrm>
    </dsp:sp>
    <dsp:sp modelId="{8E24AE7C-C33A-44F0-9D69-2FBFBFC8606E}">
      <dsp:nvSpPr>
        <dsp:cNvPr id="0" name=""/>
        <dsp:cNvSpPr/>
      </dsp:nvSpPr>
      <dsp:spPr>
        <a:xfrm>
          <a:off x="1896541" y="2813252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Check details against file</a:t>
          </a:r>
          <a:endParaRPr lang="en-US" sz="1100" kern="1200" dirty="0"/>
        </a:p>
      </dsp:txBody>
      <dsp:txXfrm>
        <a:off x="1896541" y="2813252"/>
        <a:ext cx="989707" cy="494853"/>
      </dsp:txXfrm>
    </dsp:sp>
    <dsp:sp modelId="{9E378C6A-A111-4B3A-AD8C-8DF7AE31322D}">
      <dsp:nvSpPr>
        <dsp:cNvPr id="0" name=""/>
        <dsp:cNvSpPr/>
      </dsp:nvSpPr>
      <dsp:spPr>
        <a:xfrm>
          <a:off x="1896541" y="351594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If a match is found, allow player to play</a:t>
          </a:r>
          <a:endParaRPr lang="en-US" sz="1100" kern="1200" dirty="0"/>
        </a:p>
      </dsp:txBody>
      <dsp:txXfrm>
        <a:off x="1896541" y="3515944"/>
        <a:ext cx="989707" cy="494853"/>
      </dsp:txXfrm>
    </dsp:sp>
    <dsp:sp modelId="{6F47D9C0-2BCC-4954-820D-E1575A763DBE}">
      <dsp:nvSpPr>
        <dsp:cNvPr id="0" name=""/>
        <dsp:cNvSpPr/>
      </dsp:nvSpPr>
      <dsp:spPr>
        <a:xfrm>
          <a:off x="1896541" y="421863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Close file</a:t>
          </a:r>
          <a:endParaRPr lang="en-US" sz="1100" kern="1200" dirty="0"/>
        </a:p>
      </dsp:txBody>
      <dsp:txXfrm>
        <a:off x="1896541" y="4218636"/>
        <a:ext cx="989707" cy="494853"/>
      </dsp:txXfrm>
    </dsp:sp>
    <dsp:sp modelId="{D7B6667D-BAB6-4C49-BDA9-AFD5112D1186}">
      <dsp:nvSpPr>
        <dsp:cNvPr id="0" name=""/>
        <dsp:cNvSpPr/>
      </dsp:nvSpPr>
      <dsp:spPr>
        <a:xfrm>
          <a:off x="2846660" y="70517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Draw Cards</a:t>
          </a:r>
          <a:endParaRPr lang="en-US" sz="1100" kern="1200" dirty="0"/>
        </a:p>
      </dsp:txBody>
      <dsp:txXfrm>
        <a:off x="2846660" y="705176"/>
        <a:ext cx="989707" cy="494853"/>
      </dsp:txXfrm>
    </dsp:sp>
    <dsp:sp modelId="{FD23F361-4A81-4958-B704-98FF3A461B1E}">
      <dsp:nvSpPr>
        <dsp:cNvPr id="0" name=""/>
        <dsp:cNvSpPr/>
      </dsp:nvSpPr>
      <dsp:spPr>
        <a:xfrm>
          <a:off x="3094087" y="140786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Open deck file as array</a:t>
          </a:r>
          <a:endParaRPr lang="en-US" sz="1100" kern="1200" dirty="0"/>
        </a:p>
      </dsp:txBody>
      <dsp:txXfrm>
        <a:off x="3094087" y="1407868"/>
        <a:ext cx="989707" cy="494853"/>
      </dsp:txXfrm>
    </dsp:sp>
    <dsp:sp modelId="{F411F282-F689-4C0A-9282-53D6CC3A61F4}">
      <dsp:nvSpPr>
        <dsp:cNvPr id="0" name=""/>
        <dsp:cNvSpPr/>
      </dsp:nvSpPr>
      <dsp:spPr>
        <a:xfrm>
          <a:off x="3094087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Randomise array</a:t>
          </a:r>
          <a:endParaRPr lang="en-US" sz="1100" kern="1200" dirty="0"/>
        </a:p>
      </dsp:txBody>
      <dsp:txXfrm>
        <a:off x="3094087" y="2110560"/>
        <a:ext cx="989707" cy="494853"/>
      </dsp:txXfrm>
    </dsp:sp>
    <dsp:sp modelId="{3AAAC1BE-F3B1-4114-9066-0C66C1BE403E}">
      <dsp:nvSpPr>
        <dsp:cNvPr id="0" name=""/>
        <dsp:cNvSpPr/>
      </dsp:nvSpPr>
      <dsp:spPr>
        <a:xfrm>
          <a:off x="3094087" y="2813252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Draw cards from top </a:t>
          </a:r>
          <a:endParaRPr lang="en-US" sz="1100" kern="1200" dirty="0"/>
        </a:p>
      </dsp:txBody>
      <dsp:txXfrm>
        <a:off x="3094087" y="2813252"/>
        <a:ext cx="989707" cy="494853"/>
      </dsp:txXfrm>
    </dsp:sp>
    <dsp:sp modelId="{E2B89635-84D4-4263-94A5-C790FB2A5A4C}">
      <dsp:nvSpPr>
        <dsp:cNvPr id="0" name=""/>
        <dsp:cNvSpPr/>
      </dsp:nvSpPr>
      <dsp:spPr>
        <a:xfrm>
          <a:off x="3094087" y="351594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Compare cards to find winner of hand</a:t>
          </a:r>
          <a:endParaRPr lang="en-US" sz="1100" kern="1200" dirty="0"/>
        </a:p>
      </dsp:txBody>
      <dsp:txXfrm>
        <a:off x="3094087" y="3515944"/>
        <a:ext cx="989707" cy="494853"/>
      </dsp:txXfrm>
    </dsp:sp>
    <dsp:sp modelId="{1B78F804-64A5-44E3-8FF3-4B353A6765A0}">
      <dsp:nvSpPr>
        <dsp:cNvPr id="0" name=""/>
        <dsp:cNvSpPr/>
      </dsp:nvSpPr>
      <dsp:spPr>
        <a:xfrm>
          <a:off x="3094087" y="421863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Add both cards to winner’s array of cards</a:t>
          </a:r>
          <a:endParaRPr lang="en-US" sz="1100" kern="1200" dirty="0"/>
        </a:p>
      </dsp:txBody>
      <dsp:txXfrm>
        <a:off x="3094087" y="4218636"/>
        <a:ext cx="989707" cy="494853"/>
      </dsp:txXfrm>
    </dsp:sp>
    <dsp:sp modelId="{F47EEDFC-5D74-4091-BD10-46FB7F649922}">
      <dsp:nvSpPr>
        <dsp:cNvPr id="0" name=""/>
        <dsp:cNvSpPr/>
      </dsp:nvSpPr>
      <dsp:spPr>
        <a:xfrm>
          <a:off x="3094087" y="492132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Repeat until all cards have been drawn</a:t>
          </a:r>
          <a:endParaRPr lang="en-US" sz="1100" kern="1200" dirty="0"/>
        </a:p>
      </dsp:txBody>
      <dsp:txXfrm>
        <a:off x="3094087" y="4921328"/>
        <a:ext cx="989707" cy="494853"/>
      </dsp:txXfrm>
    </dsp:sp>
    <dsp:sp modelId="{4C41BF0F-0823-40DC-9902-E5705F71CD32}">
      <dsp:nvSpPr>
        <dsp:cNvPr id="0" name=""/>
        <dsp:cNvSpPr/>
      </dsp:nvSpPr>
      <dsp:spPr>
        <a:xfrm>
          <a:off x="4044205" y="70517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dirty="0" smtClean="0"/>
            <a:t>Find Winner</a:t>
          </a:r>
          <a:endParaRPr lang="en-US" sz="1100" kern="1200" baseline="0" dirty="0"/>
        </a:p>
      </dsp:txBody>
      <dsp:txXfrm>
        <a:off x="4044205" y="705176"/>
        <a:ext cx="989707" cy="494853"/>
      </dsp:txXfrm>
    </dsp:sp>
    <dsp:sp modelId="{F3E40E25-3228-470B-A57A-F1E7119DC0A9}">
      <dsp:nvSpPr>
        <dsp:cNvPr id="0" name=""/>
        <dsp:cNvSpPr/>
      </dsp:nvSpPr>
      <dsp:spPr>
        <a:xfrm>
          <a:off x="4291632" y="140786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dirty="0" smtClean="0"/>
            <a:t>Compare lengths of players’ card stack arrays</a:t>
          </a:r>
          <a:endParaRPr lang="en-US" sz="1100" kern="1200" baseline="0" dirty="0"/>
        </a:p>
      </dsp:txBody>
      <dsp:txXfrm>
        <a:off x="4291632" y="1407868"/>
        <a:ext cx="989707" cy="494853"/>
      </dsp:txXfrm>
    </dsp:sp>
    <dsp:sp modelId="{253C8BAC-2DEC-4D07-AB9D-21E97A352EC7}">
      <dsp:nvSpPr>
        <dsp:cNvPr id="0" name=""/>
        <dsp:cNvSpPr/>
      </dsp:nvSpPr>
      <dsp:spPr>
        <a:xfrm>
          <a:off x="4291632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dirty="0" smtClean="0"/>
            <a:t>Player with more cards wins game</a:t>
          </a:r>
          <a:endParaRPr lang="en-US" sz="1100" kern="1200" baseline="0" dirty="0"/>
        </a:p>
      </dsp:txBody>
      <dsp:txXfrm>
        <a:off x="4291632" y="2110560"/>
        <a:ext cx="989707" cy="494853"/>
      </dsp:txXfrm>
    </dsp:sp>
    <dsp:sp modelId="{3FED80AA-1A2B-418E-8F29-6325077F87F8}">
      <dsp:nvSpPr>
        <dsp:cNvPr id="0" name=""/>
        <dsp:cNvSpPr/>
      </dsp:nvSpPr>
      <dsp:spPr>
        <a:xfrm>
          <a:off x="5241751" y="70517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dirty="0" smtClean="0"/>
            <a:t>Add Scores to File</a:t>
          </a:r>
          <a:endParaRPr lang="en-US" sz="1100" kern="1200" baseline="0" dirty="0"/>
        </a:p>
      </dsp:txBody>
      <dsp:txXfrm>
        <a:off x="5241751" y="705176"/>
        <a:ext cx="989707" cy="494853"/>
      </dsp:txXfrm>
    </dsp:sp>
    <dsp:sp modelId="{6A40DE0E-448E-437D-87DE-E4E1D6F0ACEB}">
      <dsp:nvSpPr>
        <dsp:cNvPr id="0" name=""/>
        <dsp:cNvSpPr/>
      </dsp:nvSpPr>
      <dsp:spPr>
        <a:xfrm>
          <a:off x="5489178" y="140786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dirty="0" smtClean="0"/>
            <a:t>Open scores file (to write)</a:t>
          </a:r>
          <a:endParaRPr lang="en-US" sz="1100" kern="1200" baseline="0" dirty="0"/>
        </a:p>
      </dsp:txBody>
      <dsp:txXfrm>
        <a:off x="5489178" y="1407868"/>
        <a:ext cx="989707" cy="494853"/>
      </dsp:txXfrm>
    </dsp:sp>
    <dsp:sp modelId="{49404276-3806-4BF0-B206-2F2382C76149}">
      <dsp:nvSpPr>
        <dsp:cNvPr id="0" name=""/>
        <dsp:cNvSpPr/>
      </dsp:nvSpPr>
      <dsp:spPr>
        <a:xfrm>
          <a:off x="5489178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dirty="0" smtClean="0"/>
            <a:t>Add winner and their score to file</a:t>
          </a:r>
          <a:endParaRPr lang="en-US" sz="1100" kern="1200" baseline="0" dirty="0"/>
        </a:p>
      </dsp:txBody>
      <dsp:txXfrm>
        <a:off x="5489178" y="2110560"/>
        <a:ext cx="989707" cy="494853"/>
      </dsp:txXfrm>
    </dsp:sp>
    <dsp:sp modelId="{3DF26ACF-26B4-4F2E-ABE2-749D3AA1B98D}">
      <dsp:nvSpPr>
        <dsp:cNvPr id="0" name=""/>
        <dsp:cNvSpPr/>
      </dsp:nvSpPr>
      <dsp:spPr>
        <a:xfrm>
          <a:off x="5489178" y="2813252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dirty="0" smtClean="0"/>
            <a:t>Close file</a:t>
          </a:r>
          <a:endParaRPr lang="en-US" sz="1100" kern="1200" baseline="0" dirty="0"/>
        </a:p>
      </dsp:txBody>
      <dsp:txXfrm>
        <a:off x="5489178" y="2813252"/>
        <a:ext cx="989707" cy="494853"/>
      </dsp:txXfrm>
    </dsp:sp>
    <dsp:sp modelId="{2D20170C-FADC-4E12-9E79-0C3CA17AB362}">
      <dsp:nvSpPr>
        <dsp:cNvPr id="0" name=""/>
        <dsp:cNvSpPr/>
      </dsp:nvSpPr>
      <dsp:spPr>
        <a:xfrm>
          <a:off x="6439296" y="70517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dirty="0" smtClean="0"/>
            <a:t>Display High Scores</a:t>
          </a:r>
          <a:endParaRPr lang="en-US" sz="1100" kern="1200" baseline="0" dirty="0"/>
        </a:p>
      </dsp:txBody>
      <dsp:txXfrm>
        <a:off x="6439296" y="705176"/>
        <a:ext cx="989707" cy="494853"/>
      </dsp:txXfrm>
    </dsp:sp>
    <dsp:sp modelId="{068F1729-86C3-43EF-8715-5F81EB4CCA71}">
      <dsp:nvSpPr>
        <dsp:cNvPr id="0" name=""/>
        <dsp:cNvSpPr/>
      </dsp:nvSpPr>
      <dsp:spPr>
        <a:xfrm>
          <a:off x="6686723" y="140786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dirty="0" smtClean="0"/>
            <a:t>Open scores file (to read)</a:t>
          </a:r>
          <a:endParaRPr lang="en-US" sz="1100" kern="1200" baseline="0" dirty="0"/>
        </a:p>
      </dsp:txBody>
      <dsp:txXfrm>
        <a:off x="6686723" y="1407868"/>
        <a:ext cx="989707" cy="494853"/>
      </dsp:txXfrm>
    </dsp:sp>
    <dsp:sp modelId="{0E158894-E6A1-453C-91F0-D5C79323F7EE}">
      <dsp:nvSpPr>
        <dsp:cNvPr id="0" name=""/>
        <dsp:cNvSpPr/>
      </dsp:nvSpPr>
      <dsp:spPr>
        <a:xfrm>
          <a:off x="6686723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dirty="0" smtClean="0"/>
            <a:t>Loop through file and find top 5 scores</a:t>
          </a:r>
          <a:endParaRPr lang="en-US" sz="1100" kern="1200" baseline="0" dirty="0"/>
        </a:p>
      </dsp:txBody>
      <dsp:txXfrm>
        <a:off x="6686723" y="2110560"/>
        <a:ext cx="989707" cy="494853"/>
      </dsp:txXfrm>
    </dsp:sp>
    <dsp:sp modelId="{9CE8D89E-9310-4F3A-9F02-0117774CF01E}">
      <dsp:nvSpPr>
        <dsp:cNvPr id="0" name=""/>
        <dsp:cNvSpPr/>
      </dsp:nvSpPr>
      <dsp:spPr>
        <a:xfrm>
          <a:off x="6686723" y="2813252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dirty="0" smtClean="0"/>
            <a:t>Display top 5 scores</a:t>
          </a:r>
          <a:endParaRPr lang="en-US" sz="1100" kern="1200" baseline="0" dirty="0"/>
        </a:p>
      </dsp:txBody>
      <dsp:txXfrm>
        <a:off x="6686723" y="2813252"/>
        <a:ext cx="989707" cy="494853"/>
      </dsp:txXfrm>
    </dsp:sp>
    <dsp:sp modelId="{5715DC73-018B-4FAC-AB2D-BD0D7C79DADA}">
      <dsp:nvSpPr>
        <dsp:cNvPr id="0" name=""/>
        <dsp:cNvSpPr/>
      </dsp:nvSpPr>
      <dsp:spPr>
        <a:xfrm>
          <a:off x="6686723" y="351594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dirty="0" smtClean="0"/>
            <a:t>Close file</a:t>
          </a:r>
          <a:endParaRPr lang="en-US" sz="1100" kern="1200" baseline="0" dirty="0"/>
        </a:p>
      </dsp:txBody>
      <dsp:txXfrm>
        <a:off x="6686723" y="3515944"/>
        <a:ext cx="989707" cy="494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733-4700-4677-A1BA-B3B4AD3888CF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F296-D9E2-45CE-A1B3-319E0440D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09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733-4700-4677-A1BA-B3B4AD3888CF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F296-D9E2-45CE-A1B3-319E0440D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43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733-4700-4677-A1BA-B3B4AD3888CF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F296-D9E2-45CE-A1B3-319E0440D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0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733-4700-4677-A1BA-B3B4AD3888CF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F296-D9E2-45CE-A1B3-319E0440D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3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733-4700-4677-A1BA-B3B4AD3888CF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F296-D9E2-45CE-A1B3-319E0440D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64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733-4700-4677-A1BA-B3B4AD3888CF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F296-D9E2-45CE-A1B3-319E0440D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95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733-4700-4677-A1BA-B3B4AD3888CF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F296-D9E2-45CE-A1B3-319E0440D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93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733-4700-4677-A1BA-B3B4AD3888CF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F296-D9E2-45CE-A1B3-319E0440D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5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733-4700-4677-A1BA-B3B4AD3888CF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F296-D9E2-45CE-A1B3-319E0440D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59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733-4700-4677-A1BA-B3B4AD3888CF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F296-D9E2-45CE-A1B3-319E0440D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03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733-4700-4677-A1BA-B3B4AD3888CF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F296-D9E2-45CE-A1B3-319E0440D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8C733-4700-4677-A1BA-B3B4AD3888CF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F296-D9E2-45CE-A1B3-319E0440D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201324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4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Duston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Dyson</dc:creator>
  <cp:lastModifiedBy>Joshua Dyson</cp:lastModifiedBy>
  <cp:revision>4</cp:revision>
  <dcterms:created xsi:type="dcterms:W3CDTF">2020-09-15T08:31:37Z</dcterms:created>
  <dcterms:modified xsi:type="dcterms:W3CDTF">2020-09-15T08:47:24Z</dcterms:modified>
</cp:coreProperties>
</file>