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4D4D4D"/>
    <a:srgbClr val="BFCD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E7CA58-70BF-4797-BBD4-453CF4D0009E}" v="31" dt="2022-04-24T02:40:59.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6" autoAdjust="0"/>
    <p:restoredTop sz="94660"/>
  </p:normalViewPr>
  <p:slideViewPr>
    <p:cSldViewPr snapToGrid="0">
      <p:cViewPr varScale="1">
        <p:scale>
          <a:sx n="88" d="100"/>
          <a:sy n="88" d="100"/>
        </p:scale>
        <p:origin x="2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 MK" userId="30c417e3997d2e12" providerId="LiveId" clId="{73E7CA58-70BF-4797-BBD4-453CF4D0009E}"/>
    <pc:docChg chg="undo custSel addSld modSld modMainMaster">
      <pc:chgData name="Faiz MK" userId="30c417e3997d2e12" providerId="LiveId" clId="{73E7CA58-70BF-4797-BBD4-453CF4D0009E}" dt="2022-04-24T02:28:43.780" v="2274" actId="20577"/>
      <pc:docMkLst>
        <pc:docMk/>
      </pc:docMkLst>
      <pc:sldChg chg="addSp delSp modSp mod modClrScheme chgLayout">
        <pc:chgData name="Faiz MK" userId="30c417e3997d2e12" providerId="LiveId" clId="{73E7CA58-70BF-4797-BBD4-453CF4D0009E}" dt="2022-04-24T02:04:20.911" v="458" actId="1038"/>
        <pc:sldMkLst>
          <pc:docMk/>
          <pc:sldMk cId="1619116028" sldId="256"/>
        </pc:sldMkLst>
        <pc:spChg chg="add mod">
          <ac:chgData name="Faiz MK" userId="30c417e3997d2e12" providerId="LiveId" clId="{73E7CA58-70BF-4797-BBD4-453CF4D0009E}" dt="2022-04-24T01:56:04.603" v="379" actId="113"/>
          <ac:spMkLst>
            <pc:docMk/>
            <pc:sldMk cId="1619116028" sldId="256"/>
            <ac:spMk id="12" creationId="{2A363EA9-DAD0-4487-AD01-77CCFBF3FD5F}"/>
          </ac:spMkLst>
        </pc:spChg>
        <pc:spChg chg="add mod">
          <ac:chgData name="Faiz MK" userId="30c417e3997d2e12" providerId="LiveId" clId="{73E7CA58-70BF-4797-BBD4-453CF4D0009E}" dt="2022-04-24T02:04:20.911" v="458" actId="1038"/>
          <ac:spMkLst>
            <pc:docMk/>
            <pc:sldMk cId="1619116028" sldId="256"/>
            <ac:spMk id="13" creationId="{ACBA740F-BE37-45C6-B5E9-92387596903D}"/>
          </ac:spMkLst>
        </pc:spChg>
        <pc:spChg chg="add mod">
          <ac:chgData name="Faiz MK" userId="30c417e3997d2e12" providerId="LiveId" clId="{73E7CA58-70BF-4797-BBD4-453CF4D0009E}" dt="2022-04-24T01:59:39.711" v="451" actId="554"/>
          <ac:spMkLst>
            <pc:docMk/>
            <pc:sldMk cId="1619116028" sldId="256"/>
            <ac:spMk id="15" creationId="{0D814B5E-44AE-4D68-8DFB-1F5692555741}"/>
          </ac:spMkLst>
        </pc:spChg>
        <pc:spChg chg="add mod ord">
          <ac:chgData name="Faiz MK" userId="30c417e3997d2e12" providerId="LiveId" clId="{73E7CA58-70BF-4797-BBD4-453CF4D0009E}" dt="2022-04-24T01:59:18.514" v="444" actId="207"/>
          <ac:spMkLst>
            <pc:docMk/>
            <pc:sldMk cId="1619116028" sldId="256"/>
            <ac:spMk id="18" creationId="{64978599-342E-4000-9FA8-520B086A473F}"/>
          </ac:spMkLst>
        </pc:spChg>
        <pc:spChg chg="add mod">
          <ac:chgData name="Faiz MK" userId="30c417e3997d2e12" providerId="LiveId" clId="{73E7CA58-70BF-4797-BBD4-453CF4D0009E}" dt="2022-04-24T01:59:57.458" v="454" actId="113"/>
          <ac:spMkLst>
            <pc:docMk/>
            <pc:sldMk cId="1619116028" sldId="256"/>
            <ac:spMk id="19" creationId="{EFCA6BAB-2120-4813-8874-2A76D23DC0D0}"/>
          </ac:spMkLst>
        </pc:spChg>
        <pc:picChg chg="add del">
          <ac:chgData name="Faiz MK" userId="30c417e3997d2e12" providerId="LiveId" clId="{73E7CA58-70BF-4797-BBD4-453CF4D0009E}" dt="2022-04-24T01:33:32.217" v="1" actId="478"/>
          <ac:picMkLst>
            <pc:docMk/>
            <pc:sldMk cId="1619116028" sldId="256"/>
            <ac:picMk id="5" creationId="{3B0D806B-0818-4714-BDBD-1861E94D3080}"/>
          </ac:picMkLst>
        </pc:picChg>
        <pc:picChg chg="add mod">
          <ac:chgData name="Faiz MK" userId="30c417e3997d2e12" providerId="LiveId" clId="{73E7CA58-70BF-4797-BBD4-453CF4D0009E}" dt="2022-04-24T01:52:09.916" v="200" actId="1035"/>
          <ac:picMkLst>
            <pc:docMk/>
            <pc:sldMk cId="1619116028" sldId="256"/>
            <ac:picMk id="7" creationId="{FE097A2C-3D96-42F4-9FD5-161CCC8C38AE}"/>
          </ac:picMkLst>
        </pc:picChg>
        <pc:picChg chg="add mod">
          <ac:chgData name="Faiz MK" userId="30c417e3997d2e12" providerId="LiveId" clId="{73E7CA58-70BF-4797-BBD4-453CF4D0009E}" dt="2022-04-24T02:04:20.911" v="458" actId="1038"/>
          <ac:picMkLst>
            <pc:docMk/>
            <pc:sldMk cId="1619116028" sldId="256"/>
            <ac:picMk id="9" creationId="{D4B0EE6F-7518-4C17-9C62-29F50429908B}"/>
          </ac:picMkLst>
        </pc:picChg>
        <pc:picChg chg="add mod">
          <ac:chgData name="Faiz MK" userId="30c417e3997d2e12" providerId="LiveId" clId="{73E7CA58-70BF-4797-BBD4-453CF4D0009E}" dt="2022-04-24T02:04:20.911" v="458" actId="1038"/>
          <ac:picMkLst>
            <pc:docMk/>
            <pc:sldMk cId="1619116028" sldId="256"/>
            <ac:picMk id="11" creationId="{46B7D235-FA54-42A5-9B5C-24CF0A0C71B5}"/>
          </ac:picMkLst>
        </pc:picChg>
        <pc:picChg chg="add mod">
          <ac:chgData name="Faiz MK" userId="30c417e3997d2e12" providerId="LiveId" clId="{73E7CA58-70BF-4797-BBD4-453CF4D0009E}" dt="2022-04-24T01:55:47.596" v="377" actId="1038"/>
          <ac:picMkLst>
            <pc:docMk/>
            <pc:sldMk cId="1619116028" sldId="256"/>
            <ac:picMk id="17" creationId="{9FD41C72-3E18-470A-B73F-51A68D53F7C3}"/>
          </ac:picMkLst>
        </pc:picChg>
      </pc:sldChg>
      <pc:sldChg chg="addSp modSp new mod">
        <pc:chgData name="Faiz MK" userId="30c417e3997d2e12" providerId="LiveId" clId="{73E7CA58-70BF-4797-BBD4-453CF4D0009E}" dt="2022-04-24T02:28:43.780" v="2274" actId="20577"/>
        <pc:sldMkLst>
          <pc:docMk/>
          <pc:sldMk cId="1037046509" sldId="257"/>
        </pc:sldMkLst>
        <pc:spChg chg="add mod">
          <ac:chgData name="Faiz MK" userId="30c417e3997d2e12" providerId="LiveId" clId="{73E7CA58-70BF-4797-BBD4-453CF4D0009E}" dt="2022-04-24T02:28:43.780" v="2274" actId="20577"/>
          <ac:spMkLst>
            <pc:docMk/>
            <pc:sldMk cId="1037046509" sldId="257"/>
            <ac:spMk id="4" creationId="{75271390-55A3-4C2D-8018-4390F6E1DBBC}"/>
          </ac:spMkLst>
        </pc:spChg>
      </pc:sldChg>
      <pc:sldMasterChg chg="modSldLayout">
        <pc:chgData name="Faiz MK" userId="30c417e3997d2e12" providerId="LiveId" clId="{73E7CA58-70BF-4797-BBD4-453CF4D0009E}" dt="2022-04-24T01:57:18.833" v="386"/>
        <pc:sldMasterMkLst>
          <pc:docMk/>
          <pc:sldMasterMk cId="1435205460" sldId="2147483648"/>
        </pc:sldMasterMkLst>
        <pc:sldLayoutChg chg="setBg">
          <pc:chgData name="Faiz MK" userId="30c417e3997d2e12" providerId="LiveId" clId="{73E7CA58-70BF-4797-BBD4-453CF4D0009E}" dt="2022-04-24T01:57:18.833" v="386"/>
          <pc:sldLayoutMkLst>
            <pc:docMk/>
            <pc:sldMasterMk cId="1435205460" sldId="2147483648"/>
            <pc:sldLayoutMk cId="626979609" sldId="214748365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BFCD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1893-F969-4D87-8A83-354F345FA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73625E-4D13-4DF2-9BF1-8A116FD4C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0DC974-C89C-4E07-BE77-2D45C9683B0E}"/>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5" name="Footer Placeholder 4">
            <a:extLst>
              <a:ext uri="{FF2B5EF4-FFF2-40B4-BE49-F238E27FC236}">
                <a16:creationId xmlns:a16="http://schemas.microsoft.com/office/drawing/2014/main" id="{042E2ECD-BE5C-4570-BF9A-1BBC121F0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003C9-BDFC-47C2-A4EA-49C40BE68624}"/>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25915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247A-8D94-46AF-A3C0-632E49E3C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FA5822-E912-446B-9E47-B38BBC76C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CBFC-553A-41D9-8853-7C0E6D5EC2F5}"/>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5" name="Footer Placeholder 4">
            <a:extLst>
              <a:ext uri="{FF2B5EF4-FFF2-40B4-BE49-F238E27FC236}">
                <a16:creationId xmlns:a16="http://schemas.microsoft.com/office/drawing/2014/main" id="{3D9BE34A-06E0-4B2A-8BAF-C0D864990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7FD92-EBDD-4F75-93C4-1E8750AF3DBD}"/>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167678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ABC1C7-9EE8-4070-BAB4-BDD481AC83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8AE567-9946-437E-91C2-D8B541456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04244-0C26-4185-B779-80568EFD7226}"/>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5" name="Footer Placeholder 4">
            <a:extLst>
              <a:ext uri="{FF2B5EF4-FFF2-40B4-BE49-F238E27FC236}">
                <a16:creationId xmlns:a16="http://schemas.microsoft.com/office/drawing/2014/main" id="{C19187DD-EAB6-4D6D-8226-FE50003C6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1438F-2D7A-4D19-B877-CC827CE938FD}"/>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82304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B69C-E390-4A9A-8FA6-86F2132E0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B18D3-97C2-46BB-B500-FCFDCC6CC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15229-6CE2-4E04-8D90-3ABBA0229BE3}"/>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5" name="Footer Placeholder 4">
            <a:extLst>
              <a:ext uri="{FF2B5EF4-FFF2-40B4-BE49-F238E27FC236}">
                <a16:creationId xmlns:a16="http://schemas.microsoft.com/office/drawing/2014/main" id="{C77CF34E-FDBD-427D-B131-776831FA6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363B8-CA2C-4FA1-96F5-0D9E41BAE8E3}"/>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198321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917-56C1-4F81-9C8C-8293DE3B5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4A6B63-8F94-45EF-B471-F8A371694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BB26A-3BCF-42E7-A989-FD93AF6DFCFD}"/>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5" name="Footer Placeholder 4">
            <a:extLst>
              <a:ext uri="{FF2B5EF4-FFF2-40B4-BE49-F238E27FC236}">
                <a16:creationId xmlns:a16="http://schemas.microsoft.com/office/drawing/2014/main" id="{CB8BED55-4A3A-44B7-9028-F53EDC9AE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D99CF-3CDB-496D-A97A-0106837903DF}"/>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214957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D446-16F6-440F-B09A-8104931A7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BC89DD-D841-4607-86F1-D55C3D694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F708F-80C2-4982-B453-D7F35C18E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16C447-5EC0-4A0E-9D3C-D9435B873536}"/>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6" name="Footer Placeholder 5">
            <a:extLst>
              <a:ext uri="{FF2B5EF4-FFF2-40B4-BE49-F238E27FC236}">
                <a16:creationId xmlns:a16="http://schemas.microsoft.com/office/drawing/2014/main" id="{8D1CE726-1BDF-46A7-8D1E-E6F191908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F0D5E-2E76-49B0-BCEB-83F611ED3608}"/>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55949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B53A-3BFC-42BF-A854-7F6A07B64C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AA790B-3A47-4B30-BB5F-452FA05526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14BCC-9158-4D14-B799-B53930CC5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DC320-3CB6-4099-9F0C-D689C1699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2DF02-A0A2-48C5-8B0A-310B704FE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49F9EE-4497-4B0B-8954-2A90D87C789B}"/>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8" name="Footer Placeholder 7">
            <a:extLst>
              <a:ext uri="{FF2B5EF4-FFF2-40B4-BE49-F238E27FC236}">
                <a16:creationId xmlns:a16="http://schemas.microsoft.com/office/drawing/2014/main" id="{3757D4E4-C842-4B36-BF3C-4C4A26B4F6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09AFBB-E758-4C74-9305-4E1894E2AE4E}"/>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313029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BFCD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06DC-29E8-4355-A23E-4AE2ECC98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1A394-7374-4EEA-9C5E-8F4A9C37D10F}"/>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4" name="Footer Placeholder 3">
            <a:extLst>
              <a:ext uri="{FF2B5EF4-FFF2-40B4-BE49-F238E27FC236}">
                <a16:creationId xmlns:a16="http://schemas.microsoft.com/office/drawing/2014/main" id="{ABFF4EF2-84F1-4080-AFA6-C0BAD4C02F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25F0A-A5D7-4E4A-95B4-7A0EFEF7EFD2}"/>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62697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C73A4F-907C-4A04-8EDF-15BEB862992B}"/>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3" name="Footer Placeholder 2">
            <a:extLst>
              <a:ext uri="{FF2B5EF4-FFF2-40B4-BE49-F238E27FC236}">
                <a16:creationId xmlns:a16="http://schemas.microsoft.com/office/drawing/2014/main" id="{00A17DBF-F6B9-4D99-88B7-83602529A1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37D666-66E4-4C82-BA42-4F3B4EF8F3BF}"/>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421772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482E-9332-4F34-9953-149D36149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8B14F7-73EE-4924-896F-7B9DA67E9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619343-4D2D-4869-9AEE-0EC68CF2C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56841-3F78-4E6C-997A-F1892D1BD85B}"/>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6" name="Footer Placeholder 5">
            <a:extLst>
              <a:ext uri="{FF2B5EF4-FFF2-40B4-BE49-F238E27FC236}">
                <a16:creationId xmlns:a16="http://schemas.microsoft.com/office/drawing/2014/main" id="{1F98D881-0BC4-4D96-B416-3FD0C6CED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56998-5697-4ADC-89CF-CC15020BABA5}"/>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210015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C81E-A9AB-412D-A5E5-5D85A0C42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9E91C-4C63-4969-8B0C-503D76335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D3726E-C813-47B9-87E1-7D4657CD0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240C3D-269F-4DC0-88CD-C717222B8A2A}"/>
              </a:ext>
            </a:extLst>
          </p:cNvPr>
          <p:cNvSpPr>
            <a:spLocks noGrp="1"/>
          </p:cNvSpPr>
          <p:nvPr>
            <p:ph type="dt" sz="half" idx="10"/>
          </p:nvPr>
        </p:nvSpPr>
        <p:spPr/>
        <p:txBody>
          <a:bodyPr/>
          <a:lstStyle/>
          <a:p>
            <a:fld id="{B43F8F3C-EC79-442E-87BA-B6136C8BAEE4}" type="datetimeFigureOut">
              <a:rPr lang="en-US" smtClean="0"/>
              <a:t>2022-04-24</a:t>
            </a:fld>
            <a:endParaRPr lang="en-US"/>
          </a:p>
        </p:txBody>
      </p:sp>
      <p:sp>
        <p:nvSpPr>
          <p:cNvPr id="6" name="Footer Placeholder 5">
            <a:extLst>
              <a:ext uri="{FF2B5EF4-FFF2-40B4-BE49-F238E27FC236}">
                <a16:creationId xmlns:a16="http://schemas.microsoft.com/office/drawing/2014/main" id="{4B352648-70E8-45C0-A1DF-62524BB4B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10EDE-6DD9-4243-9072-7820FB5051B5}"/>
              </a:ext>
            </a:extLst>
          </p:cNvPr>
          <p:cNvSpPr>
            <a:spLocks noGrp="1"/>
          </p:cNvSpPr>
          <p:nvPr>
            <p:ph type="sldNum" sz="quarter" idx="12"/>
          </p:nvPr>
        </p:nvSpPr>
        <p:spPr/>
        <p:txBody>
          <a:bodyPr/>
          <a:lstStyle/>
          <a:p>
            <a:fld id="{FAE84837-D30E-4F68-915F-84F65D072C5B}" type="slidenum">
              <a:rPr lang="en-US" smtClean="0"/>
              <a:t>‹#›</a:t>
            </a:fld>
            <a:endParaRPr lang="en-US"/>
          </a:p>
        </p:txBody>
      </p:sp>
    </p:spTree>
    <p:extLst>
      <p:ext uri="{BB962C8B-B14F-4D97-AF65-F5344CB8AC3E}">
        <p14:creationId xmlns:p14="http://schemas.microsoft.com/office/powerpoint/2010/main" val="215449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22024-DBBB-429F-AE59-ECE966038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77F0F5-2298-4525-8AD6-FDE6E7FBA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4AFFB-BE15-435C-8B1C-AC2C85C91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F8F3C-EC79-442E-87BA-B6136C8BAEE4}" type="datetimeFigureOut">
              <a:rPr lang="en-US" smtClean="0"/>
              <a:t>2022-04-24</a:t>
            </a:fld>
            <a:endParaRPr lang="en-US"/>
          </a:p>
        </p:txBody>
      </p:sp>
      <p:sp>
        <p:nvSpPr>
          <p:cNvPr id="5" name="Footer Placeholder 4">
            <a:extLst>
              <a:ext uri="{FF2B5EF4-FFF2-40B4-BE49-F238E27FC236}">
                <a16:creationId xmlns:a16="http://schemas.microsoft.com/office/drawing/2014/main" id="{20D95FA7-C0A5-4BEF-BE5F-3AC0D2049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7ABA14-ECA5-42AC-8D15-15FD341FC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84837-D30E-4F68-915F-84F65D072C5B}" type="slidenum">
              <a:rPr lang="en-US" smtClean="0"/>
              <a:t>‹#›</a:t>
            </a:fld>
            <a:endParaRPr lang="en-US"/>
          </a:p>
        </p:txBody>
      </p:sp>
    </p:spTree>
    <p:extLst>
      <p:ext uri="{BB962C8B-B14F-4D97-AF65-F5344CB8AC3E}">
        <p14:creationId xmlns:p14="http://schemas.microsoft.com/office/powerpoint/2010/main" val="1435205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hyperlink" Target="https://github.com/efemkay/obsidian-modular-css-layout"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help.obsidian.md/How+to/Use+callout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097A2C-3D96-42F4-9FD5-161CCC8C38AE}"/>
              </a:ext>
            </a:extLst>
          </p:cNvPr>
          <p:cNvPicPr>
            <a:picLocks noChangeAspect="1"/>
          </p:cNvPicPr>
          <p:nvPr/>
        </p:nvPicPr>
        <p:blipFill>
          <a:blip r:embed="rId2"/>
          <a:stretch>
            <a:fillRect/>
          </a:stretch>
        </p:blipFill>
        <p:spPr>
          <a:xfrm>
            <a:off x="348348" y="1102797"/>
            <a:ext cx="5963840" cy="5303520"/>
          </a:xfrm>
          <a:prstGeom prst="rect">
            <a:avLst/>
          </a:prstGeom>
        </p:spPr>
      </p:pic>
      <p:pic>
        <p:nvPicPr>
          <p:cNvPr id="9" name="Picture 8">
            <a:extLst>
              <a:ext uri="{FF2B5EF4-FFF2-40B4-BE49-F238E27FC236}">
                <a16:creationId xmlns:a16="http://schemas.microsoft.com/office/drawing/2014/main" id="{D4B0EE6F-7518-4C17-9C62-29F50429908B}"/>
              </a:ext>
            </a:extLst>
          </p:cNvPr>
          <p:cNvPicPr>
            <a:picLocks noChangeAspect="1"/>
          </p:cNvPicPr>
          <p:nvPr/>
        </p:nvPicPr>
        <p:blipFill>
          <a:blip r:embed="rId3"/>
          <a:stretch>
            <a:fillRect/>
          </a:stretch>
        </p:blipFill>
        <p:spPr>
          <a:xfrm>
            <a:off x="6763354" y="1102797"/>
            <a:ext cx="2448208" cy="5303520"/>
          </a:xfrm>
          <a:prstGeom prst="rect">
            <a:avLst/>
          </a:prstGeom>
        </p:spPr>
      </p:pic>
      <p:pic>
        <p:nvPicPr>
          <p:cNvPr id="11" name="Picture 10">
            <a:extLst>
              <a:ext uri="{FF2B5EF4-FFF2-40B4-BE49-F238E27FC236}">
                <a16:creationId xmlns:a16="http://schemas.microsoft.com/office/drawing/2014/main" id="{46B7D235-FA54-42A5-9B5C-24CF0A0C71B5}"/>
              </a:ext>
            </a:extLst>
          </p:cNvPr>
          <p:cNvPicPr>
            <a:picLocks noChangeAspect="1"/>
          </p:cNvPicPr>
          <p:nvPr/>
        </p:nvPicPr>
        <p:blipFill>
          <a:blip r:embed="rId4"/>
          <a:stretch>
            <a:fillRect/>
          </a:stretch>
        </p:blipFill>
        <p:spPr>
          <a:xfrm>
            <a:off x="9367209" y="1102797"/>
            <a:ext cx="2448208" cy="5303520"/>
          </a:xfrm>
          <a:prstGeom prst="rect">
            <a:avLst/>
          </a:prstGeom>
        </p:spPr>
      </p:pic>
      <p:sp>
        <p:nvSpPr>
          <p:cNvPr id="12" name="TextBox 11">
            <a:extLst>
              <a:ext uri="{FF2B5EF4-FFF2-40B4-BE49-F238E27FC236}">
                <a16:creationId xmlns:a16="http://schemas.microsoft.com/office/drawing/2014/main" id="{2A363EA9-DAD0-4487-AD01-77CCFBF3FD5F}"/>
              </a:ext>
            </a:extLst>
          </p:cNvPr>
          <p:cNvSpPr txBox="1"/>
          <p:nvPr/>
        </p:nvSpPr>
        <p:spPr>
          <a:xfrm>
            <a:off x="269966" y="733465"/>
            <a:ext cx="1840697" cy="338554"/>
          </a:xfrm>
          <a:prstGeom prst="rect">
            <a:avLst/>
          </a:prstGeom>
          <a:noFill/>
        </p:spPr>
        <p:txBody>
          <a:bodyPr wrap="none" rtlCol="0">
            <a:spAutoFit/>
          </a:bodyPr>
          <a:lstStyle/>
          <a:p>
            <a:r>
              <a:rPr lang="en-US" sz="1600" dirty="0">
                <a:solidFill>
                  <a:srgbClr val="333333"/>
                </a:solidFill>
                <a:latin typeface="Arial Nova" panose="020B0504020202020204" pitchFamily="34" charset="0"/>
                <a:cs typeface="72 Condensed" panose="020B0506030000000003" pitchFamily="34" charset="0"/>
              </a:rPr>
              <a:t>Desktop App View</a:t>
            </a:r>
          </a:p>
        </p:txBody>
      </p:sp>
      <p:sp>
        <p:nvSpPr>
          <p:cNvPr id="13" name="TextBox 12">
            <a:extLst>
              <a:ext uri="{FF2B5EF4-FFF2-40B4-BE49-F238E27FC236}">
                <a16:creationId xmlns:a16="http://schemas.microsoft.com/office/drawing/2014/main" id="{ACBA740F-BE37-45C6-B5E9-92387596903D}"/>
              </a:ext>
            </a:extLst>
          </p:cNvPr>
          <p:cNvSpPr txBox="1"/>
          <p:nvPr/>
        </p:nvSpPr>
        <p:spPr>
          <a:xfrm>
            <a:off x="6683831" y="733465"/>
            <a:ext cx="1704313" cy="338554"/>
          </a:xfrm>
          <a:prstGeom prst="rect">
            <a:avLst/>
          </a:prstGeom>
          <a:noFill/>
        </p:spPr>
        <p:txBody>
          <a:bodyPr wrap="none" rtlCol="0">
            <a:spAutoFit/>
          </a:bodyPr>
          <a:lstStyle/>
          <a:p>
            <a:r>
              <a:rPr lang="en-US" sz="1600" dirty="0">
                <a:solidFill>
                  <a:srgbClr val="333333"/>
                </a:solidFill>
                <a:latin typeface="Arial Nova" panose="020B0504020202020204" pitchFamily="34" charset="0"/>
                <a:cs typeface="72 Condensed" panose="020B0506030000000003" pitchFamily="34" charset="0"/>
              </a:rPr>
              <a:t>Mobile App View</a:t>
            </a:r>
          </a:p>
        </p:txBody>
      </p:sp>
      <p:sp>
        <p:nvSpPr>
          <p:cNvPr id="15" name="TextBox 14">
            <a:extLst>
              <a:ext uri="{FF2B5EF4-FFF2-40B4-BE49-F238E27FC236}">
                <a16:creationId xmlns:a16="http://schemas.microsoft.com/office/drawing/2014/main" id="{0D814B5E-44AE-4D68-8DFB-1F5692555741}"/>
              </a:ext>
            </a:extLst>
          </p:cNvPr>
          <p:cNvSpPr txBox="1"/>
          <p:nvPr/>
        </p:nvSpPr>
        <p:spPr>
          <a:xfrm>
            <a:off x="7528270" y="6476893"/>
            <a:ext cx="4572000" cy="307777"/>
          </a:xfrm>
          <a:prstGeom prst="rect">
            <a:avLst/>
          </a:prstGeom>
          <a:noFill/>
        </p:spPr>
        <p:txBody>
          <a:bodyPr wrap="square">
            <a:spAutoFit/>
          </a:bodyPr>
          <a:lstStyle/>
          <a:p>
            <a:pPr algn="ctr"/>
            <a:r>
              <a:rPr lang="en-US" sz="1400" dirty="0">
                <a:latin typeface="Arial Nova" panose="020B0504020202020204" pitchFamily="34" charset="0"/>
                <a:hlinkClick r:id="rId5"/>
              </a:rPr>
              <a:t>https://github.com/efemkay/obsidian-modular-css-layout</a:t>
            </a:r>
            <a:endParaRPr lang="en-US" sz="1400" dirty="0">
              <a:latin typeface="Arial Nova" panose="020B0504020202020204" pitchFamily="34" charset="0"/>
            </a:endParaRPr>
          </a:p>
        </p:txBody>
      </p:sp>
      <p:pic>
        <p:nvPicPr>
          <p:cNvPr id="17" name="Picture 16" descr="Icon&#10;&#10;Description automatically generated">
            <a:extLst>
              <a:ext uri="{FF2B5EF4-FFF2-40B4-BE49-F238E27FC236}">
                <a16:creationId xmlns:a16="http://schemas.microsoft.com/office/drawing/2014/main" id="{9FD41C72-3E18-470A-B73F-51A68D53F7C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475" b="98842" l="3543" r="97638">
                        <a14:foregroundMark x1="10630" y1="17375" x2="29921" y2="40154"/>
                        <a14:foregroundMark x1="29921" y1="40154" x2="47638" y2="84170"/>
                        <a14:foregroundMark x1="47638" y1="84170" x2="79528" y2="83012"/>
                        <a14:foregroundMark x1="79528" y1="83012" x2="70079" y2="26641"/>
                        <a14:foregroundMark x1="70079" y1="26641" x2="47638" y2="14286"/>
                        <a14:foregroundMark x1="47638" y1="14286" x2="38583" y2="16602"/>
                        <a14:foregroundMark x1="16142" y1="66795" x2="12598" y2="32046"/>
                        <a14:foregroundMark x1="7087" y1="55212" x2="29134" y2="59073"/>
                        <a14:foregroundMark x1="29134" y1="59073" x2="40551" y2="81081"/>
                        <a14:foregroundMark x1="40551" y1="81081" x2="11024" y2="80695"/>
                        <a14:foregroundMark x1="11024" y1="80695" x2="56693" y2="88031"/>
                        <a14:foregroundMark x1="56693" y1="88031" x2="39764" y2="91506"/>
                        <a14:foregroundMark x1="33465" y1="94981" x2="92520" y2="84556"/>
                        <a14:foregroundMark x1="92520" y1="84556" x2="96457" y2="56757"/>
                        <a14:foregroundMark x1="96457" y1="56757" x2="89370" y2="25869"/>
                        <a14:foregroundMark x1="89370" y1="25869" x2="57874" y2="10039"/>
                        <a14:foregroundMark x1="57874" y1="10039" x2="29134" y2="16602"/>
                        <a14:foregroundMark x1="29134" y1="16602" x2="10236" y2="51351"/>
                        <a14:foregroundMark x1="10236" y1="51351" x2="36220" y2="94595"/>
                        <a14:foregroundMark x1="36220" y1="94595" x2="37008" y2="95367"/>
                        <a14:foregroundMark x1="24016" y1="9266" x2="3937" y2="21236"/>
                        <a14:foregroundMark x1="3937" y1="21236" x2="4331" y2="68726"/>
                        <a14:foregroundMark x1="4331" y1="68726" x2="24016" y2="93050"/>
                        <a14:foregroundMark x1="24016" y1="93050" x2="53937" y2="98842"/>
                        <a14:foregroundMark x1="53937" y1="98842" x2="61417" y2="97297"/>
                        <a14:foregroundMark x1="96457" y1="71815" x2="98425" y2="46718"/>
                        <a14:foregroundMark x1="98425" y1="46718" x2="89370" y2="15444"/>
                        <a14:foregroundMark x1="74803" y1="8880" x2="40157" y2="3861"/>
                        <a14:foregroundMark x1="40157" y1="3861" x2="10236" y2="12355"/>
                        <a14:foregroundMark x1="10236" y1="12355" x2="3937" y2="63320"/>
                        <a14:foregroundMark x1="3937" y1="63320" x2="13386" y2="89189"/>
                        <a14:foregroundMark x1="13386" y1="89189" x2="48819" y2="95753"/>
                        <a14:foregroundMark x1="48819" y1="95753" x2="72835" y2="92664"/>
                        <a14:foregroundMark x1="72835" y1="92664" x2="92913" y2="69498"/>
                        <a14:foregroundMark x1="92913" y1="69498" x2="97244" y2="40541"/>
                        <a14:foregroundMark x1="97244" y1="40541" x2="90945" y2="18147"/>
                        <a14:foregroundMark x1="90945" y1="18147" x2="63386" y2="3861"/>
                        <a14:foregroundMark x1="13386" y1="85714" x2="1575" y2="68726"/>
                        <a14:foregroundMark x1="1575" y1="68726" x2="3543" y2="26641"/>
                        <a14:foregroundMark x1="3543" y1="26641" x2="14567" y2="56371"/>
                        <a14:foregroundMark x1="14567" y1="56371" x2="13780" y2="79923"/>
                        <a14:foregroundMark x1="13780" y1="79923" x2="11417" y2="85714"/>
                        <a14:backgroundMark x1="6880" y1="5366" x2="9843" y2="2703"/>
                        <a14:backgroundMark x1="394" y1="11197" x2="5610" y2="6508"/>
                        <a14:backgroundMark x1="97638" y1="8108" x2="86614" y2="1158"/>
                      </a14:backgroundRemoval>
                    </a14:imgEffect>
                  </a14:imgLayer>
                </a14:imgProps>
              </a:ext>
              <a:ext uri="{28A0092B-C50C-407E-A947-70E740481C1C}">
                <a14:useLocalDpi xmlns:a14="http://schemas.microsoft.com/office/drawing/2010/main" val="0"/>
              </a:ext>
            </a:extLst>
          </a:blip>
          <a:stretch>
            <a:fillRect/>
          </a:stretch>
        </p:blipFill>
        <p:spPr>
          <a:xfrm>
            <a:off x="7276318" y="6505998"/>
            <a:ext cx="274320" cy="279720"/>
          </a:xfrm>
          <a:prstGeom prst="rect">
            <a:avLst/>
          </a:prstGeom>
        </p:spPr>
      </p:pic>
      <p:sp>
        <p:nvSpPr>
          <p:cNvPr id="18" name="Title 17">
            <a:extLst>
              <a:ext uri="{FF2B5EF4-FFF2-40B4-BE49-F238E27FC236}">
                <a16:creationId xmlns:a16="http://schemas.microsoft.com/office/drawing/2014/main" id="{64978599-342E-4000-9FA8-520B086A473F}"/>
              </a:ext>
            </a:extLst>
          </p:cNvPr>
          <p:cNvSpPr>
            <a:spLocks noGrp="1"/>
          </p:cNvSpPr>
          <p:nvPr>
            <p:ph type="title"/>
          </p:nvPr>
        </p:nvSpPr>
        <p:spPr>
          <a:xfrm>
            <a:off x="269966" y="139337"/>
            <a:ext cx="11083834" cy="523552"/>
          </a:xfrm>
        </p:spPr>
        <p:txBody>
          <a:bodyPr>
            <a:noAutofit/>
          </a:bodyPr>
          <a:lstStyle/>
          <a:p>
            <a:r>
              <a:rPr lang="en-US" sz="2400" b="1" dirty="0">
                <a:solidFill>
                  <a:srgbClr val="333333"/>
                </a:solidFill>
                <a:latin typeface="Arial Nova" panose="020B0504020202020204" pitchFamily="34" charset="0"/>
              </a:rPr>
              <a:t>MCL Showcase – Float with Multi Column Dataview</a:t>
            </a:r>
          </a:p>
        </p:txBody>
      </p:sp>
      <p:sp>
        <p:nvSpPr>
          <p:cNvPr id="19" name="TextBox 18">
            <a:extLst>
              <a:ext uri="{FF2B5EF4-FFF2-40B4-BE49-F238E27FC236}">
                <a16:creationId xmlns:a16="http://schemas.microsoft.com/office/drawing/2014/main" id="{EFCA6BAB-2120-4813-8874-2A76D23DC0D0}"/>
              </a:ext>
            </a:extLst>
          </p:cNvPr>
          <p:cNvSpPr txBox="1"/>
          <p:nvPr/>
        </p:nvSpPr>
        <p:spPr>
          <a:xfrm>
            <a:off x="278675" y="6476893"/>
            <a:ext cx="3456908" cy="307777"/>
          </a:xfrm>
          <a:prstGeom prst="rect">
            <a:avLst/>
          </a:prstGeom>
          <a:noFill/>
        </p:spPr>
        <p:txBody>
          <a:bodyPr wrap="none" rtlCol="0">
            <a:spAutoFit/>
          </a:bodyPr>
          <a:lstStyle/>
          <a:p>
            <a:r>
              <a:rPr lang="en-US" sz="1400" dirty="0">
                <a:solidFill>
                  <a:srgbClr val="4D4D4D"/>
                </a:solidFill>
                <a:latin typeface="Arial Nova" panose="020B0504020202020204" pitchFamily="34" charset="0"/>
              </a:rPr>
              <a:t>Note: Using </a:t>
            </a:r>
            <a:r>
              <a:rPr lang="en-US" sz="1400" b="1" dirty="0" err="1">
                <a:solidFill>
                  <a:srgbClr val="4D4D4D"/>
                </a:solidFill>
                <a:latin typeface="Arial Nova" panose="020B0504020202020204" pitchFamily="34" charset="0"/>
              </a:rPr>
              <a:t>Mado</a:t>
            </a:r>
            <a:r>
              <a:rPr lang="en-US" sz="1400" b="1" dirty="0">
                <a:solidFill>
                  <a:srgbClr val="4D4D4D"/>
                </a:solidFill>
                <a:latin typeface="Arial Nova" panose="020B0504020202020204" pitchFamily="34" charset="0"/>
              </a:rPr>
              <a:t> 11</a:t>
            </a:r>
            <a:r>
              <a:rPr lang="en-US" sz="1400" dirty="0">
                <a:solidFill>
                  <a:srgbClr val="4D4D4D"/>
                </a:solidFill>
                <a:latin typeface="Arial Nova" panose="020B0504020202020204" pitchFamily="34" charset="0"/>
              </a:rPr>
              <a:t> theme by </a:t>
            </a:r>
            <a:r>
              <a:rPr lang="en-US" sz="1400" i="1" dirty="0" err="1">
                <a:solidFill>
                  <a:srgbClr val="4D4D4D"/>
                </a:solidFill>
                <a:latin typeface="Arial Nova" panose="020B0504020202020204" pitchFamily="34" charset="0"/>
              </a:rPr>
              <a:t>hydescarf</a:t>
            </a:r>
            <a:endParaRPr lang="en-US" sz="1400" i="1" dirty="0">
              <a:solidFill>
                <a:srgbClr val="4D4D4D"/>
              </a:solidFill>
              <a:latin typeface="Arial Nova" panose="020B0504020202020204" pitchFamily="34" charset="0"/>
            </a:endParaRPr>
          </a:p>
        </p:txBody>
      </p:sp>
    </p:spTree>
    <p:extLst>
      <p:ext uri="{BB962C8B-B14F-4D97-AF65-F5344CB8AC3E}">
        <p14:creationId xmlns:p14="http://schemas.microsoft.com/office/powerpoint/2010/main" val="161911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C63B-597A-4252-9CBB-075D20382C28}"/>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75271390-55A3-4C2D-8018-4390F6E1DBBC}"/>
              </a:ext>
            </a:extLst>
          </p:cNvPr>
          <p:cNvSpPr txBox="1"/>
          <p:nvPr/>
        </p:nvSpPr>
        <p:spPr>
          <a:xfrm>
            <a:off x="618308" y="1838236"/>
            <a:ext cx="6096000" cy="3754874"/>
          </a:xfrm>
          <a:prstGeom prst="rect">
            <a:avLst/>
          </a:prstGeom>
          <a:noFill/>
        </p:spPr>
        <p:txBody>
          <a:bodyPr wrap="square">
            <a:spAutoFit/>
          </a:bodyPr>
          <a:lstStyle/>
          <a:p>
            <a:r>
              <a:rPr lang="en-US" sz="1400" dirty="0">
                <a:latin typeface="Arial Nova" panose="020B0504020202020204" pitchFamily="34" charset="0"/>
              </a:rPr>
              <a:t>Ever since callout (Sherlocked from Admonition plugin) become part of Obsidian core feature, many of us have more creative ways to structure our notes. But as Obsidian become more prominent and attract more users, not all are well-versed with CSS styling (while some prefer not to go </a:t>
            </a:r>
            <a:r>
              <a:rPr lang="en-US" sz="1400" i="1" dirty="0">
                <a:latin typeface="Arial Nova" panose="020B0504020202020204" pitchFamily="34" charset="0"/>
              </a:rPr>
              <a:t>down that rabbit hole</a:t>
            </a:r>
            <a:r>
              <a:rPr lang="en-US" sz="1400" dirty="0">
                <a:latin typeface="Arial Nova" panose="020B0504020202020204" pitchFamily="34" charset="0"/>
              </a:rPr>
              <a:t> 😄).</a:t>
            </a:r>
          </a:p>
          <a:p>
            <a:endParaRPr lang="en-US" sz="1400" dirty="0">
              <a:latin typeface="Arial Nova" panose="020B0504020202020204" pitchFamily="34" charset="0"/>
            </a:endParaRPr>
          </a:p>
          <a:p>
            <a:r>
              <a:rPr lang="en-US" sz="1400" dirty="0">
                <a:latin typeface="Arial Nova" panose="020B0504020202020204" pitchFamily="34" charset="0"/>
              </a:rPr>
              <a:t>As such, I’ve created CSS snippet collection for layout which you can use with your many notes or just some. I try my best not to break any of the community theme (by focusing on layout i.e., using flex, grid and float). But of course, some of the themes’ </a:t>
            </a:r>
            <a:r>
              <a:rPr lang="en-US" sz="1400" dirty="0" err="1">
                <a:latin typeface="Arial Nova" panose="020B0504020202020204" pitchFamily="34" charset="0"/>
              </a:rPr>
              <a:t>devs</a:t>
            </a:r>
            <a:r>
              <a:rPr lang="en-US" sz="1400" dirty="0">
                <a:latin typeface="Arial Nova" panose="020B0504020202020204" pitchFamily="34" charset="0"/>
              </a:rPr>
              <a:t> are quite the magician, they might already have similar layout options.</a:t>
            </a:r>
          </a:p>
          <a:p>
            <a:endParaRPr lang="en-US" sz="1400" dirty="0">
              <a:latin typeface="Arial Nova" panose="020B0504020202020204" pitchFamily="34" charset="0"/>
            </a:endParaRPr>
          </a:p>
          <a:p>
            <a:r>
              <a:rPr lang="en-US" sz="1400" dirty="0">
                <a:latin typeface="Arial Nova" panose="020B0504020202020204" pitchFamily="34" charset="0"/>
              </a:rPr>
              <a:t>I’ll be sharing showcases from time to time as I observe what OMG members want and what I can do.</a:t>
            </a:r>
          </a:p>
          <a:p>
            <a:endParaRPr lang="en-US" sz="1400" dirty="0">
              <a:latin typeface="Arial Nova" panose="020B0504020202020204" pitchFamily="34" charset="0"/>
            </a:endParaRPr>
          </a:p>
          <a:p>
            <a:r>
              <a:rPr lang="en-US" sz="1400" dirty="0">
                <a:latin typeface="Arial Nova" panose="020B0504020202020204" pitchFamily="34" charset="0"/>
              </a:rPr>
              <a:t>Here’s my first showcase – creating a floating sidebar for sidenotes with multi column </a:t>
            </a:r>
            <a:r>
              <a:rPr lang="en-US" sz="1400" dirty="0" err="1">
                <a:latin typeface="Arial Nova" panose="020B0504020202020204" pitchFamily="34" charset="0"/>
              </a:rPr>
              <a:t>dataview</a:t>
            </a:r>
            <a:r>
              <a:rPr lang="en-US" sz="1400" dirty="0">
                <a:latin typeface="Arial Nova" panose="020B0504020202020204" pitchFamily="34" charset="0"/>
              </a:rPr>
              <a:t> (using </a:t>
            </a:r>
            <a:r>
              <a:rPr lang="en-US" sz="1400" dirty="0">
                <a:hlinkClick r:id="rId2"/>
              </a:rPr>
              <a:t>callouts</a:t>
            </a:r>
            <a:r>
              <a:rPr lang="en-US" sz="1400" dirty="0">
                <a:latin typeface="Arial Nova" panose="020B0504020202020204" pitchFamily="34" charset="0"/>
              </a:rPr>
              <a:t>) for links to your related notes</a:t>
            </a:r>
          </a:p>
        </p:txBody>
      </p:sp>
    </p:spTree>
    <p:extLst>
      <p:ext uri="{BB962C8B-B14F-4D97-AF65-F5344CB8AC3E}">
        <p14:creationId xmlns:p14="http://schemas.microsoft.com/office/powerpoint/2010/main" val="103704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209</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Nova</vt:lpstr>
      <vt:lpstr>Calibri</vt:lpstr>
      <vt:lpstr>Calibri Light</vt:lpstr>
      <vt:lpstr>Office Theme</vt:lpstr>
      <vt:lpstr>MCL Showcase – Float with Multi Column Dataview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MCL Showcase – Float with Multi Column Dataview</dc:title>
  <dc:creator>Mohammad Faiz B Md Khuzaimah (COE/Upstream)</dc:creator>
  <cp:lastModifiedBy>Mohammad Faiz B Md Khuzaimah (COE/Upstream)</cp:lastModifiedBy>
  <cp:revision>1</cp:revision>
  <dcterms:created xsi:type="dcterms:W3CDTF">2022-04-23T23:37:59Z</dcterms:created>
  <dcterms:modified xsi:type="dcterms:W3CDTF">2022-04-24T02:41:08Z</dcterms:modified>
</cp:coreProperties>
</file>