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6655-0C86-4CF1-A57B-D0C5D1A33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34974-DB98-4A75-8CD0-2762AC50A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1C4C-993F-4B24-A2E7-B3DED0AB9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4044-0371-4642-94AC-F7EAB16670E1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C5663-6A38-4E47-BC00-F80F9DA3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DE40B-7AAB-409B-BBF7-0FCDEF97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09F5-1D3A-48FC-9A2C-B00AD6AB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7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558E-66BA-4827-95DF-CBEEF748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493FE-C95B-4797-884C-1A7E7FD12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CEBE-EAD4-47FE-9BBA-5A5A62CD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4044-0371-4642-94AC-F7EAB16670E1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0A403-8644-4EA6-9421-FFBC5535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44AA7-77C7-4620-B14B-44583763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09F5-1D3A-48FC-9A2C-B00AD6AB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5A5098-921B-46C1-BC7F-62C2C5635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5C8F0-D876-4FDB-A270-DA643403B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640DE-797B-4E33-AC04-B19BFB69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4044-0371-4642-94AC-F7EAB16670E1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4A0BB-15C9-4479-81D5-56150B75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26F57-2E08-427F-9E31-5D91E6BA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09F5-1D3A-48FC-9A2C-B00AD6AB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1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96CD-55B9-4EF2-A0E1-5408513C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0546D-AC01-41E4-A6F9-99E6FD921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764CF-8BEA-4D26-A4DD-E71387E0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4044-0371-4642-94AC-F7EAB16670E1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DAE1-E601-4CEE-AA0C-64A3B2FE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BB7CE-A87E-4708-81C4-87D7B26B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09F5-1D3A-48FC-9A2C-B00AD6AB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9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B778-5F40-4BD9-83F1-BE98DE20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F2143-D35E-4173-906A-9C97002B1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4EF56-9414-42FE-A3CA-16803CA7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4044-0371-4642-94AC-F7EAB16670E1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AAA62-EF8F-4D4D-A09A-421E237A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19938-BE43-4739-9E61-857DAA91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09F5-1D3A-48FC-9A2C-B00AD6AB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4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F3C52-4358-43BF-8E04-0192DFAC6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99D88-201C-4A0C-BCDC-81C5BE771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BB8F2-90AF-4090-99FD-33B0814B2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71AA1-7879-402B-84FB-8752B16E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4044-0371-4642-94AC-F7EAB16670E1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2B7FC-43C6-432A-9146-5293AF6A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274E3-25D2-40CD-BF9F-9939FA23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09F5-1D3A-48FC-9A2C-B00AD6AB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B6F0-4A78-4B1B-B811-3FEFFAEA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28C19-54F7-4FD9-86F0-95870CB87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0312-36E7-44DA-B5F9-6FC17C1F6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8EAFF0-67A5-41E0-981A-1A14F2838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E2A549-5487-4D14-887A-9C2E0C4D8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D06CB-0DB9-45CB-94D5-2386A539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4044-0371-4642-94AC-F7EAB16670E1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09F38-9D70-4447-BC69-A0B58AFD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AC007-C3EA-4E5E-B765-D7B5931D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09F5-1D3A-48FC-9A2C-B00AD6AB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9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CE97-B6DA-472E-A7A9-438C2ADE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DCB55-02DB-485A-B88E-58B4C808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4044-0371-4642-94AC-F7EAB16670E1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47432-7748-4403-80D1-AE0D9C0D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91045-EBCD-449A-9F9A-95BBA875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09F5-1D3A-48FC-9A2C-B00AD6AB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6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045A2B-0066-46B1-8731-D2703CE6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4044-0371-4642-94AC-F7EAB16670E1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2D9284-741B-4F3B-8073-1C773E49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7268F-EBFB-47B7-87B5-29E2E316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09F5-1D3A-48FC-9A2C-B00AD6AB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7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B879E-02C3-426C-BA76-8990959B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331F-25B9-4308-9023-C38CE7733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50170-07C9-4570-BEDB-A7E1DB446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99A9A-A64C-4663-B1B9-37494889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4044-0371-4642-94AC-F7EAB16670E1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951C6-5DFF-4898-B131-512AA57D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FCF71-EA88-463D-ACB4-E864D55A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09F5-1D3A-48FC-9A2C-B00AD6AB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5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C64F-1DA5-45A1-8F7D-F6F583F8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18210C-66D9-42EF-A5B8-F20D01DC4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29357-FAFA-48B6-B081-BD7A87AFC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5B4BE-3985-4AE9-A2DA-503F95F4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4044-0371-4642-94AC-F7EAB16670E1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9F05B-5740-4F71-97AB-189FDF9D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33DD7-33EA-492B-8672-4248B217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09F5-1D3A-48FC-9A2C-B00AD6AB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7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E0DED-6333-4473-8118-119FE2DA5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28820-DF3B-4D97-8096-6E748E995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7811A-0FB0-43A7-A3AB-5A42496C7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74044-0371-4642-94AC-F7EAB16670E1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401D7-C62A-4FE4-A851-425CFC283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153A0-DE86-403A-BAD5-69FA0AD80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009F5-1D3A-48FC-9A2C-B00AD6AB2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4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zalandoresearch/fashion-mni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uder.io/optimizing-gradient-descent/index.html" TargetMode="External"/><Relationship Id="rId2" Type="http://schemas.openxmlformats.org/officeDocument/2006/relationships/hyperlink" Target="https://machinelearningmastery.com/adam-optimization-algorithm-for-deep-learn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19963-A90E-4007-997D-546DC442E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602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228F8-7041-44C4-90E0-26EF1D4D6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03384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6E0F-C176-4FFD-BC70-4E5995E7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50F20-BBEE-4183-9848-29C15D59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MNIST Fashion Data Set</a:t>
            </a:r>
          </a:p>
          <a:p>
            <a:r>
              <a:rPr lang="en-US" dirty="0"/>
              <a:t>70K images</a:t>
            </a:r>
          </a:p>
          <a:p>
            <a:r>
              <a:rPr lang="en-US" dirty="0"/>
              <a:t>10 categories</a:t>
            </a:r>
          </a:p>
          <a:p>
            <a:r>
              <a:rPr lang="en-US" dirty="0"/>
              <a:t>28x28 pixels</a:t>
            </a:r>
          </a:p>
          <a:p>
            <a:r>
              <a:rPr lang="en-US" dirty="0"/>
              <a:t>Can be used to train neural network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 descr="A picture containing bottle, necktie&#10;&#10;Description automatically generated">
            <a:extLst>
              <a:ext uri="{FF2B5EF4-FFF2-40B4-BE49-F238E27FC236}">
                <a16:creationId xmlns:a16="http://schemas.microsoft.com/office/drawing/2014/main" id="{64F538B1-6C77-4869-9A1E-A331997F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280" y="497840"/>
            <a:ext cx="5252720" cy="525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5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6E0F-C176-4FFD-BC70-4E5995E7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50F20-BBEE-4183-9848-29C15D59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MNIST Data Set</a:t>
            </a:r>
          </a:p>
          <a:p>
            <a:r>
              <a:rPr lang="en-US" dirty="0"/>
              <a:t>70K images</a:t>
            </a:r>
          </a:p>
          <a:p>
            <a:r>
              <a:rPr lang="en-US" dirty="0"/>
              <a:t>10 categories</a:t>
            </a:r>
          </a:p>
          <a:p>
            <a:r>
              <a:rPr lang="en-US" dirty="0"/>
              <a:t>28x28 images</a:t>
            </a:r>
          </a:p>
          <a:p>
            <a:r>
              <a:rPr lang="en-US" dirty="0"/>
              <a:t>Can be used to train neural</a:t>
            </a:r>
          </a:p>
          <a:p>
            <a:pPr marL="0" indent="0">
              <a:buNone/>
            </a:pPr>
            <a:r>
              <a:rPr lang="en-US" dirty="0"/>
              <a:t> network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https://github.com/zalandoresearch/fashion-mnist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13D1B6-B47D-4F01-B230-30E2E7B7B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0" y="696686"/>
            <a:ext cx="5455920" cy="548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3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01E3-B524-4546-986D-89CEAE3B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6083A6-17C1-4874-9D9B-C5029FBF6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490" y="1548447"/>
            <a:ext cx="8688012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3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F7A1-A544-40D1-932F-67AC121E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62A0B460-45EF-4902-8BC8-55C04F653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435" y="2064400"/>
            <a:ext cx="8202170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9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F7A1-A544-40D1-932F-67AC121E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CNN- Optimization Algorithms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316E29-B0F1-4E95-AECC-08285BF49363}"/>
              </a:ext>
            </a:extLst>
          </p:cNvPr>
          <p:cNvSpPr/>
          <p:nvPr/>
        </p:nvSpPr>
        <p:spPr>
          <a:xfrm>
            <a:off x="1270000" y="1937435"/>
            <a:ext cx="9591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https://machinelearningmastery.com/adam-optimization-algorithm-for-deep-learning/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62D4E6-7057-4D57-BD28-341599C0357C}"/>
              </a:ext>
            </a:extLst>
          </p:cNvPr>
          <p:cNvSpPr/>
          <p:nvPr/>
        </p:nvSpPr>
        <p:spPr>
          <a:xfrm>
            <a:off x="1270000" y="2556808"/>
            <a:ext cx="536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http://ruder.io/optimizing-gradient-descent/index.html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170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65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 602</vt:lpstr>
      <vt:lpstr>CNN</vt:lpstr>
      <vt:lpstr>CNN</vt:lpstr>
      <vt:lpstr>CNN</vt:lpstr>
      <vt:lpstr>CNN</vt:lpstr>
      <vt:lpstr>CNN- Optimization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602</dc:title>
  <dc:creator>Ferdi Eruysal</dc:creator>
  <cp:lastModifiedBy>Ferdi Eruysal</cp:lastModifiedBy>
  <cp:revision>11</cp:revision>
  <dcterms:created xsi:type="dcterms:W3CDTF">2019-10-02T19:39:21Z</dcterms:created>
  <dcterms:modified xsi:type="dcterms:W3CDTF">2019-10-02T21:20:12Z</dcterms:modified>
</cp:coreProperties>
</file>