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C944-AA8D-4B85-A0A2-4F5AAC5C6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1274-6C54-49B4-A5F8-20C8FBE6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24FB-DA00-48B8-8098-95BEC678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D7EE-592E-4C7A-AA9D-550956F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7259-8E99-4A3E-BD8B-82D97BCE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6DC3-60ED-468C-BE03-54CBE62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D9F54-D98D-48B6-B76B-9CCCAD41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379F-00E0-4C7E-9A79-3E58F241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10AA-C768-4D73-8368-FA95A265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D810-3789-4C94-94F2-46072FFF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D902-1580-46F0-B21E-B1FB6369F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711A5-FAB0-4778-B62E-3CF574712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167D-1F85-422F-BB26-2C0BD6A0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3BC4-A7D0-433E-AD2A-C80443DB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7A4A-0A9F-46FC-8D73-EF71555E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F1CD-D50A-458B-85C0-B01F51AD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594C-2845-4397-B659-E52B3A36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0722-88E9-4B00-8469-1184DDA2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2FD-E94A-4DE5-8FEC-501DC5E4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962E-0237-4E89-99D5-813C8C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5DCD-4445-4F5F-A73F-E01AFAE8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0092-DFC7-4C87-9D04-7EA9C1D3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EA72-D5A4-4193-A1FA-D71D55B2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6ECE-FE69-4D29-B728-5F8F3A5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E157-65E7-482C-8D42-098990E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BE0-8379-4FD7-8186-9F273E2A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922E-DB27-4FD8-8D49-3CA9243A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84A05-4085-494B-B08C-3A89BB47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6746-E77D-4320-9F2D-C0579E8E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FAEC-F8D7-4CDD-A94C-DAB4621A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9A4DD-4BE5-4D6A-95F7-C55C9ED1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5CB7-53B8-463C-9DA8-E19A8ABB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C5B5-B658-4E0F-A7DC-5D626359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65F6-8A8D-492E-8678-8FFE9673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79258-0A76-48D4-A676-19A364D7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B9D74-AC92-4349-B8A8-CC698B314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E2C0-D76B-425B-AAFC-9990C9D4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55DAF-36D6-48CA-9919-094107A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CBF1-FE2A-44EA-9EEC-8D0D4438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FD1C-9BB2-47F0-9E57-DA97BA9E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2C648-177E-478C-93B3-22E0E93D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68D24-3AE2-482A-895F-45C4BBA5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B6A8-0F2E-4B92-AE32-C4D2FEE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4145E-CA3B-4A20-9EEC-B857B5F5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AD4DB-95E5-4BD2-B8CE-1241CFBF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EB743-AE86-41C0-B50D-02EA61D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4A1-CC12-4976-962A-C15B7ECD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975C-2BD5-48F1-9748-759E749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3B18-D445-419A-A24E-A53F9CD7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7881-8471-47AD-BC29-C9D1A39C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EFDE-82EB-459B-A40E-6D7ED128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EE59-1FA8-4EE5-BC11-28C9F8B1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4D5D-29A3-420E-A6C9-ED923ECC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E868B-7A73-440B-8138-F09CB2F7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16AF-6533-4952-A89B-A267B10F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4729-935B-4F8A-8719-F1012E8B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3062F-CD5B-4332-9896-0E8F11A9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3A8B2-F4AC-4235-B762-60AC33F0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6E9C3-A291-4877-B4B4-2AEB242C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7778-7819-4DB2-B52C-517E9954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10C9-8041-4799-9E4C-BADA58AAD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52ED-77A1-4490-A28E-F7BBA115808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7EC3-BF0C-4B70-A265-0BEE78E2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EDEC-6F8C-4860-9337-20C36EE16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96D2-95B4-438C-AAE2-2CC4524A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mbru.github.io/2018/05/23/cross_entropy_loss/" TargetMode="External"/><Relationship Id="rId2" Type="http://schemas.openxmlformats.org/officeDocument/2006/relationships/hyperlink" Target="https://ml-cheatsheet.readthedocs.io/en/latest/optimizers.html#ad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FPLyDwVifc" TargetMode="External"/><Relationship Id="rId5" Type="http://schemas.openxmlformats.org/officeDocument/2006/relationships/hyperlink" Target="https://www.youtube.com/watch?v=sDv4f4s2SB8" TargetMode="External"/><Relationship Id="rId4" Type="http://schemas.openxmlformats.org/officeDocument/2006/relationships/hyperlink" Target="https://www.youtube.com/watch?v=eqEc66RFY0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AA3DF-E6A8-4562-8C6C-33FC9E0D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652075"/>
            <a:ext cx="1094575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7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E9D44F94-46EB-4B6E-AA36-3941591B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5" y="691839"/>
            <a:ext cx="10932229" cy="48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D23896-8B2F-4550-89ED-A3D686E1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766391"/>
            <a:ext cx="1007885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D3190-E037-4C04-BF92-741D5BB1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61" y="802640"/>
            <a:ext cx="10340099" cy="48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766C-EF7D-4118-9988-E5356FF3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https://ml-cheatsheet.readthedocs.io/en/latest/optimizers.html#adam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https://gombru.github.io/2018/05/23/cross_entropy_loss/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https://www.youtube.com/watch?v=eqEc66RFY0I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https://www.youtube.com/watch?v=sDv4f4s2SB8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https://www.youtube.com/watch?v=yFPLyDwVifc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4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 Eruysal</dc:creator>
  <cp:lastModifiedBy>Ferdi Eruysal</cp:lastModifiedBy>
  <cp:revision>8</cp:revision>
  <dcterms:created xsi:type="dcterms:W3CDTF">2019-10-26T19:35:55Z</dcterms:created>
  <dcterms:modified xsi:type="dcterms:W3CDTF">2019-10-27T00:40:17Z</dcterms:modified>
</cp:coreProperties>
</file>