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4"/>
  </p:notesMasterIdLst>
  <p:sldIdLst>
    <p:sldId id="256" r:id="rId3"/>
    <p:sldId id="267" r:id="rId4"/>
    <p:sldId id="275" r:id="rId5"/>
    <p:sldId id="280" r:id="rId6"/>
    <p:sldId id="276" r:id="rId7"/>
    <p:sldId id="277" r:id="rId8"/>
    <p:sldId id="278" r:id="rId9"/>
    <p:sldId id="279" r:id="rId10"/>
    <p:sldId id="281" r:id="rId11"/>
    <p:sldId id="282" r:id="rId12"/>
    <p:sldId id="283" r:id="rId13"/>
  </p:sldIdLst>
  <p:sldSz cx="12192000" cy="6858000"/>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4C17E-8D2A-45FE-A36E-CC5A138F8854}" v="6246" dt="2019-11-26T23:05:39.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6357" autoAdjust="0"/>
  </p:normalViewPr>
  <p:slideViewPr>
    <p:cSldViewPr snapToGrid="0">
      <p:cViewPr varScale="1">
        <p:scale>
          <a:sx n="67" d="100"/>
          <a:sy n="67" d="100"/>
        </p:scale>
        <p:origin x="72"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B778B700-ECD1-4B11-94D9-52EAD1E2E3C1}"/>
    <pc:docChg chg="undo redo custSel addSld delSld modSld addMainMaster delMainMaster">
      <pc:chgData name="Ellie Small" userId="2e7173aac0d4d449" providerId="LiveId" clId="{B778B700-ECD1-4B11-94D9-52EAD1E2E3C1}" dt="2019-10-14T01:11:07.014" v="2879" actId="114"/>
      <pc:docMkLst>
        <pc:docMk/>
      </pc:docMkLst>
      <pc:sldChg chg="modSp">
        <pc:chgData name="Ellie Small" userId="2e7173aac0d4d449" providerId="LiveId" clId="{B778B700-ECD1-4B11-94D9-52EAD1E2E3C1}" dt="2019-09-25T05:17:35.996" v="2148" actId="20577"/>
        <pc:sldMkLst>
          <pc:docMk/>
          <pc:sldMk cId="4269857569" sldId="256"/>
        </pc:sldMkLst>
        <pc:spChg chg="mod">
          <ac:chgData name="Ellie Small" userId="2e7173aac0d4d449" providerId="LiveId" clId="{B778B700-ECD1-4B11-94D9-52EAD1E2E3C1}" dt="2019-09-25T05:17:35.996" v="2148" actId="20577"/>
          <ac:spMkLst>
            <pc:docMk/>
            <pc:sldMk cId="4269857569" sldId="256"/>
            <ac:spMk id="2" creationId="{00000000-0000-0000-0000-000000000000}"/>
          </ac:spMkLst>
        </pc:spChg>
      </pc:sldChg>
      <pc:sldChg chg="modSp add del modAnim">
        <pc:chgData name="Ellie Small" userId="2e7173aac0d4d449" providerId="LiveId" clId="{B778B700-ECD1-4B11-94D9-52EAD1E2E3C1}" dt="2019-09-25T05:59:15.101" v="2451" actId="2696"/>
        <pc:sldMkLst>
          <pc:docMk/>
          <pc:sldMk cId="2842397445" sldId="267"/>
        </pc:sldMkLst>
        <pc:spChg chg="mod">
          <ac:chgData name="Ellie Small" userId="2e7173aac0d4d449" providerId="LiveId" clId="{B778B700-ECD1-4B11-94D9-52EAD1E2E3C1}" dt="2019-09-25T05:17:58.221" v="2149" actId="6549"/>
          <ac:spMkLst>
            <pc:docMk/>
            <pc:sldMk cId="2842397445" sldId="267"/>
            <ac:spMk id="7" creationId="{72F861AD-D2B0-4ECF-9774-06237EC7BB74}"/>
          </ac:spMkLst>
        </pc:spChg>
      </pc:sldChg>
      <pc:sldChg chg="addSp delSp modSp modAnim">
        <pc:chgData name="Ellie Small" userId="2e7173aac0d4d449" providerId="LiveId" clId="{B778B700-ECD1-4B11-94D9-52EAD1E2E3C1}" dt="2019-10-13T18:50:36.014" v="2740" actId="20577"/>
        <pc:sldMkLst>
          <pc:docMk/>
          <pc:sldMk cId="3554917527" sldId="268"/>
        </pc:sldMkLst>
        <pc:spChg chg="mod">
          <ac:chgData name="Ellie Small" userId="2e7173aac0d4d449" providerId="LiveId" clId="{B778B700-ECD1-4B11-94D9-52EAD1E2E3C1}" dt="2019-09-02T05:10:36.057" v="76" actId="14100"/>
          <ac:spMkLst>
            <pc:docMk/>
            <pc:sldMk cId="3554917527" sldId="268"/>
            <ac:spMk id="2" creationId="{A04B3D65-B1FD-4BB6-B74E-8BB815BA62FA}"/>
          </ac:spMkLst>
        </pc:spChg>
        <pc:spChg chg="mod">
          <ac:chgData name="Ellie Small" userId="2e7173aac0d4d449" providerId="LiveId" clId="{B778B700-ECD1-4B11-94D9-52EAD1E2E3C1}" dt="2019-10-13T18:50:36.014" v="2740" actId="20577"/>
          <ac:spMkLst>
            <pc:docMk/>
            <pc:sldMk cId="3554917527" sldId="268"/>
            <ac:spMk id="3" creationId="{2CD30D01-4D7B-4E27-B2F3-462B2B9BF76C}"/>
          </ac:spMkLst>
        </pc:spChg>
        <pc:spChg chg="add mod">
          <ac:chgData name="Ellie Small" userId="2e7173aac0d4d449" providerId="LiveId" clId="{B778B700-ECD1-4B11-94D9-52EAD1E2E3C1}" dt="2019-10-13T18:49:03.869" v="2729" actId="1038"/>
          <ac:spMkLst>
            <pc:docMk/>
            <pc:sldMk cId="3554917527" sldId="268"/>
            <ac:spMk id="5" creationId="{EF94F226-63E6-4A8E-8CBB-F8060519D94D}"/>
          </ac:spMkLst>
        </pc:spChg>
        <pc:spChg chg="add del mod">
          <ac:chgData name="Ellie Small" userId="2e7173aac0d4d449" providerId="LiveId" clId="{B778B700-ECD1-4B11-94D9-52EAD1E2E3C1}" dt="2019-10-13T18:39:17.356" v="2477" actId="767"/>
          <ac:spMkLst>
            <pc:docMk/>
            <pc:sldMk cId="3554917527" sldId="268"/>
            <ac:spMk id="6" creationId="{425CFF92-9C0D-4170-801E-F30D6AF2BBBB}"/>
          </ac:spMkLst>
        </pc:spChg>
        <pc:spChg chg="add mod">
          <ac:chgData name="Ellie Small" userId="2e7173aac0d4d449" providerId="LiveId" clId="{B778B700-ECD1-4B11-94D9-52EAD1E2E3C1}" dt="2019-10-13T18:49:19.526" v="2731" actId="1076"/>
          <ac:spMkLst>
            <pc:docMk/>
            <pc:sldMk cId="3554917527" sldId="268"/>
            <ac:spMk id="7" creationId="{3E4B91A6-35D5-408C-9126-AB1694087A37}"/>
          </ac:spMkLst>
        </pc:spChg>
        <pc:spChg chg="add mod">
          <ac:chgData name="Ellie Small" userId="2e7173aac0d4d449" providerId="LiveId" clId="{B778B700-ECD1-4B11-94D9-52EAD1E2E3C1}" dt="2019-10-13T18:49:30.563" v="2733" actId="1076"/>
          <ac:spMkLst>
            <pc:docMk/>
            <pc:sldMk cId="3554917527" sldId="268"/>
            <ac:spMk id="8" creationId="{CB87646F-F31F-4AC8-BE27-1974EABD0D7D}"/>
          </ac:spMkLst>
        </pc:spChg>
        <pc:cxnChg chg="add mod">
          <ac:chgData name="Ellie Small" userId="2e7173aac0d4d449" providerId="LiveId" clId="{B778B700-ECD1-4B11-94D9-52EAD1E2E3C1}" dt="2019-10-13T18:49:03.869" v="2729" actId="1038"/>
          <ac:cxnSpMkLst>
            <pc:docMk/>
            <pc:sldMk cId="3554917527" sldId="268"/>
            <ac:cxnSpMk id="10" creationId="{10649ACB-5183-4515-8AC9-B97FDD463EAE}"/>
          </ac:cxnSpMkLst>
        </pc:cxnChg>
        <pc:cxnChg chg="add mod">
          <ac:chgData name="Ellie Small" userId="2e7173aac0d4d449" providerId="LiveId" clId="{B778B700-ECD1-4B11-94D9-52EAD1E2E3C1}" dt="2019-10-13T18:49:23.602" v="2732" actId="14100"/>
          <ac:cxnSpMkLst>
            <pc:docMk/>
            <pc:sldMk cId="3554917527" sldId="268"/>
            <ac:cxnSpMk id="12" creationId="{383A1B07-85B4-4DC5-B330-5AAFD67CE213}"/>
          </ac:cxnSpMkLst>
        </pc:cxnChg>
        <pc:cxnChg chg="add mod">
          <ac:chgData name="Ellie Small" userId="2e7173aac0d4d449" providerId="LiveId" clId="{B778B700-ECD1-4B11-94D9-52EAD1E2E3C1}" dt="2019-10-13T18:49:40.448" v="2736" actId="14100"/>
          <ac:cxnSpMkLst>
            <pc:docMk/>
            <pc:sldMk cId="3554917527" sldId="268"/>
            <ac:cxnSpMk id="13" creationId="{18172824-CCFA-4FE4-839A-75386AA8FA51}"/>
          </ac:cxnSpMkLst>
        </pc:cxnChg>
      </pc:sldChg>
      <pc:sldChg chg="del">
        <pc:chgData name="Ellie Small" userId="2e7173aac0d4d449" providerId="LiveId" clId="{B778B700-ECD1-4B11-94D9-52EAD1E2E3C1}" dt="2019-09-02T05:10:44.895" v="77" actId="2696"/>
        <pc:sldMkLst>
          <pc:docMk/>
          <pc:sldMk cId="365113005" sldId="269"/>
        </pc:sldMkLst>
      </pc:sldChg>
      <pc:sldChg chg="modSp modAnim">
        <pc:chgData name="Ellie Small" userId="2e7173aac0d4d449" providerId="LiveId" clId="{B778B700-ECD1-4B11-94D9-52EAD1E2E3C1}" dt="2019-10-13T18:52:50.640" v="2762" actId="20577"/>
        <pc:sldMkLst>
          <pc:docMk/>
          <pc:sldMk cId="3731075112" sldId="270"/>
        </pc:sldMkLst>
        <pc:spChg chg="mod">
          <ac:chgData name="Ellie Small" userId="2e7173aac0d4d449" providerId="LiveId" clId="{B778B700-ECD1-4B11-94D9-52EAD1E2E3C1}" dt="2019-10-13T18:52:50.640" v="2762" actId="20577"/>
          <ac:spMkLst>
            <pc:docMk/>
            <pc:sldMk cId="3731075112" sldId="270"/>
            <ac:spMk id="3" creationId="{2CD30D01-4D7B-4E27-B2F3-462B2B9BF76C}"/>
          </ac:spMkLst>
        </pc:spChg>
      </pc:sldChg>
      <pc:sldChg chg="del">
        <pc:chgData name="Ellie Small" userId="2e7173aac0d4d449" providerId="LiveId" clId="{B778B700-ECD1-4B11-94D9-52EAD1E2E3C1}" dt="2019-09-02T05:10:44.895" v="78" actId="2696"/>
        <pc:sldMkLst>
          <pc:docMk/>
          <pc:sldMk cId="3748523595" sldId="270"/>
        </pc:sldMkLst>
      </pc:sldChg>
      <pc:sldChg chg="del">
        <pc:chgData name="Ellie Small" userId="2e7173aac0d4d449" providerId="LiveId" clId="{B778B700-ECD1-4B11-94D9-52EAD1E2E3C1}" dt="2019-09-02T05:10:44.895" v="79" actId="2696"/>
        <pc:sldMkLst>
          <pc:docMk/>
          <pc:sldMk cId="1449762687" sldId="271"/>
        </pc:sldMkLst>
      </pc:sldChg>
      <pc:sldChg chg="modSp add modAnim">
        <pc:chgData name="Ellie Small" userId="2e7173aac0d4d449" providerId="LiveId" clId="{B778B700-ECD1-4B11-94D9-52EAD1E2E3C1}" dt="2019-10-14T01:11:07.014" v="2879" actId="114"/>
        <pc:sldMkLst>
          <pc:docMk/>
          <pc:sldMk cId="2901106488" sldId="271"/>
        </pc:sldMkLst>
        <pc:spChg chg="mod">
          <ac:chgData name="Ellie Small" userId="2e7173aac0d4d449" providerId="LiveId" clId="{B778B700-ECD1-4B11-94D9-52EAD1E2E3C1}" dt="2019-09-03T00:05:34.855" v="92" actId="20577"/>
          <ac:spMkLst>
            <pc:docMk/>
            <pc:sldMk cId="2901106488" sldId="271"/>
            <ac:spMk id="2" creationId="{A04B3D65-B1FD-4BB6-B74E-8BB815BA62FA}"/>
          </ac:spMkLst>
        </pc:spChg>
        <pc:spChg chg="mod">
          <ac:chgData name="Ellie Small" userId="2e7173aac0d4d449" providerId="LiveId" clId="{B778B700-ECD1-4B11-94D9-52EAD1E2E3C1}" dt="2019-10-14T01:11:07.014" v="2879" actId="114"/>
          <ac:spMkLst>
            <pc:docMk/>
            <pc:sldMk cId="2901106488" sldId="271"/>
            <ac:spMk id="3" creationId="{2CD30D01-4D7B-4E27-B2F3-462B2B9BF76C}"/>
          </ac:spMkLst>
        </pc:spChg>
      </pc:sldChg>
      <pc:sldChg chg="modSp add modAnim">
        <pc:chgData name="Ellie Small" userId="2e7173aac0d4d449" providerId="LiveId" clId="{B778B700-ECD1-4B11-94D9-52EAD1E2E3C1}" dt="2019-09-17T04:51:15.198" v="2144"/>
        <pc:sldMkLst>
          <pc:docMk/>
          <pc:sldMk cId="147469986" sldId="272"/>
        </pc:sldMkLst>
        <pc:spChg chg="mod">
          <ac:chgData name="Ellie Small" userId="2e7173aac0d4d449" providerId="LiveId" clId="{B778B700-ECD1-4B11-94D9-52EAD1E2E3C1}" dt="2019-09-03T00:35:12.262" v="925" actId="20577"/>
          <ac:spMkLst>
            <pc:docMk/>
            <pc:sldMk cId="147469986" sldId="272"/>
            <ac:spMk id="2" creationId="{A04B3D65-B1FD-4BB6-B74E-8BB815BA62FA}"/>
          </ac:spMkLst>
        </pc:spChg>
        <pc:spChg chg="mod">
          <ac:chgData name="Ellie Small" userId="2e7173aac0d4d449" providerId="LiveId" clId="{B778B700-ECD1-4B11-94D9-52EAD1E2E3C1}" dt="2019-09-17T04:51:15.198" v="2144"/>
          <ac:spMkLst>
            <pc:docMk/>
            <pc:sldMk cId="147469986" sldId="272"/>
            <ac:spMk id="3" creationId="{2CD30D01-4D7B-4E27-B2F3-462B2B9BF76C}"/>
          </ac:spMkLst>
        </pc:spChg>
      </pc:sldChg>
      <pc:sldChg chg="del">
        <pc:chgData name="Ellie Small" userId="2e7173aac0d4d449" providerId="LiveId" clId="{B778B700-ECD1-4B11-94D9-52EAD1E2E3C1}" dt="2019-09-02T05:10:44.911" v="80" actId="2696"/>
        <pc:sldMkLst>
          <pc:docMk/>
          <pc:sldMk cId="2920173622" sldId="272"/>
        </pc:sldMkLst>
      </pc:sldChg>
      <pc:sldChg chg="modSp add modAnim">
        <pc:chgData name="Ellie Small" userId="2e7173aac0d4d449" providerId="LiveId" clId="{B778B700-ECD1-4B11-94D9-52EAD1E2E3C1}" dt="2019-09-25T05:32:42.296" v="2325" actId="20577"/>
        <pc:sldMkLst>
          <pc:docMk/>
          <pc:sldMk cId="161481533" sldId="273"/>
        </pc:sldMkLst>
        <pc:spChg chg="mod">
          <ac:chgData name="Ellie Small" userId="2e7173aac0d4d449" providerId="LiveId" clId="{B778B700-ECD1-4B11-94D9-52EAD1E2E3C1}" dt="2019-09-03T00:36:27.681" v="931" actId="20577"/>
          <ac:spMkLst>
            <pc:docMk/>
            <pc:sldMk cId="161481533" sldId="273"/>
            <ac:spMk id="2" creationId="{A04B3D65-B1FD-4BB6-B74E-8BB815BA62FA}"/>
          </ac:spMkLst>
        </pc:spChg>
        <pc:spChg chg="mod">
          <ac:chgData name="Ellie Small" userId="2e7173aac0d4d449" providerId="LiveId" clId="{B778B700-ECD1-4B11-94D9-52EAD1E2E3C1}" dt="2019-09-25T05:32:42.296" v="2325" actId="20577"/>
          <ac:spMkLst>
            <pc:docMk/>
            <pc:sldMk cId="161481533" sldId="273"/>
            <ac:spMk id="3" creationId="{2CD30D01-4D7B-4E27-B2F3-462B2B9BF76C}"/>
          </ac:spMkLst>
        </pc:spChg>
      </pc:sldChg>
      <pc:sldChg chg="del">
        <pc:chgData name="Ellie Small" userId="2e7173aac0d4d449" providerId="LiveId" clId="{B778B700-ECD1-4B11-94D9-52EAD1E2E3C1}" dt="2019-09-02T05:10:44.911" v="81" actId="2696"/>
        <pc:sldMkLst>
          <pc:docMk/>
          <pc:sldMk cId="2445153885" sldId="273"/>
        </pc:sldMkLst>
      </pc:sldChg>
      <pc:sldChg chg="modSp add modAnim">
        <pc:chgData name="Ellie Small" userId="2e7173aac0d4d449" providerId="LiveId" clId="{B778B700-ECD1-4B11-94D9-52EAD1E2E3C1}" dt="2019-09-25T05:46:24.225" v="2425" actId="27636"/>
        <pc:sldMkLst>
          <pc:docMk/>
          <pc:sldMk cId="4025875169" sldId="274"/>
        </pc:sldMkLst>
        <pc:spChg chg="mod">
          <ac:chgData name="Ellie Small" userId="2e7173aac0d4d449" providerId="LiveId" clId="{B778B700-ECD1-4B11-94D9-52EAD1E2E3C1}" dt="2019-09-03T00:48:45.410" v="1389" actId="20577"/>
          <ac:spMkLst>
            <pc:docMk/>
            <pc:sldMk cId="4025875169" sldId="274"/>
            <ac:spMk id="2" creationId="{A04B3D65-B1FD-4BB6-B74E-8BB815BA62FA}"/>
          </ac:spMkLst>
        </pc:spChg>
        <pc:spChg chg="mod">
          <ac:chgData name="Ellie Small" userId="2e7173aac0d4d449" providerId="LiveId" clId="{B778B700-ECD1-4B11-94D9-52EAD1E2E3C1}" dt="2019-09-25T05:46:24.225" v="2425" actId="27636"/>
          <ac:spMkLst>
            <pc:docMk/>
            <pc:sldMk cId="4025875169" sldId="274"/>
            <ac:spMk id="3" creationId="{2CD30D01-4D7B-4E27-B2F3-462B2B9BF76C}"/>
          </ac:spMkLst>
        </pc:spChg>
      </pc:sldChg>
      <pc:sldMasterChg chg="add del addSldLayout delSldLayout">
        <pc:chgData name="Ellie Small" userId="2e7173aac0d4d449" providerId="LiveId" clId="{B778B700-ECD1-4B11-94D9-52EAD1E2E3C1}" dt="2019-09-25T05:59:15.101" v="2450" actId="2696"/>
        <pc:sldMasterMkLst>
          <pc:docMk/>
          <pc:sldMasterMk cId="4172655450" sldId="2147483660"/>
        </pc:sldMasterMkLst>
        <pc:sldLayoutChg chg="add del">
          <pc:chgData name="Ellie Small" userId="2e7173aac0d4d449" providerId="LiveId" clId="{B778B700-ECD1-4B11-94D9-52EAD1E2E3C1}" dt="2019-09-25T05:59:15.101" v="2450" actId="2696"/>
          <pc:sldLayoutMkLst>
            <pc:docMk/>
            <pc:sldMasterMk cId="4172655450" sldId="2147483660"/>
            <pc:sldLayoutMk cId="1351920104" sldId="2147483661"/>
          </pc:sldLayoutMkLst>
        </pc:sldLayoutChg>
        <pc:sldLayoutChg chg="add del">
          <pc:chgData name="Ellie Small" userId="2e7173aac0d4d449" providerId="LiveId" clId="{B778B700-ECD1-4B11-94D9-52EAD1E2E3C1}" dt="2019-09-25T05:59:15.101" v="2449" actId="2696"/>
          <pc:sldLayoutMkLst>
            <pc:docMk/>
            <pc:sldMasterMk cId="4172655450" sldId="2147483660"/>
            <pc:sldLayoutMk cId="1843223290" sldId="2147483662"/>
          </pc:sldLayoutMkLst>
        </pc:sldLayoutChg>
        <pc:sldLayoutChg chg="add del">
          <pc:chgData name="Ellie Small" userId="2e7173aac0d4d449" providerId="LiveId" clId="{B778B700-ECD1-4B11-94D9-52EAD1E2E3C1}" dt="2019-09-25T05:59:15.101" v="2448" actId="2696"/>
          <pc:sldLayoutMkLst>
            <pc:docMk/>
            <pc:sldMasterMk cId="4172655450" sldId="2147483660"/>
            <pc:sldLayoutMk cId="1757338258" sldId="2147483663"/>
          </pc:sldLayoutMkLst>
        </pc:sldLayoutChg>
        <pc:sldLayoutChg chg="add del">
          <pc:chgData name="Ellie Small" userId="2e7173aac0d4d449" providerId="LiveId" clId="{B778B700-ECD1-4B11-94D9-52EAD1E2E3C1}" dt="2019-09-25T05:59:15.101" v="2447" actId="2696"/>
          <pc:sldLayoutMkLst>
            <pc:docMk/>
            <pc:sldMasterMk cId="4172655450" sldId="2147483660"/>
            <pc:sldLayoutMk cId="2425523528" sldId="2147483664"/>
          </pc:sldLayoutMkLst>
        </pc:sldLayoutChg>
        <pc:sldLayoutChg chg="add del">
          <pc:chgData name="Ellie Small" userId="2e7173aac0d4d449" providerId="LiveId" clId="{B778B700-ECD1-4B11-94D9-52EAD1E2E3C1}" dt="2019-09-25T05:59:15.101" v="2446" actId="2696"/>
          <pc:sldLayoutMkLst>
            <pc:docMk/>
            <pc:sldMasterMk cId="4172655450" sldId="2147483660"/>
            <pc:sldLayoutMk cId="250951368" sldId="2147483665"/>
          </pc:sldLayoutMkLst>
        </pc:sldLayoutChg>
        <pc:sldLayoutChg chg="add del">
          <pc:chgData name="Ellie Small" userId="2e7173aac0d4d449" providerId="LiveId" clId="{B778B700-ECD1-4B11-94D9-52EAD1E2E3C1}" dt="2019-09-25T05:59:15.101" v="2445" actId="2696"/>
          <pc:sldLayoutMkLst>
            <pc:docMk/>
            <pc:sldMasterMk cId="4172655450" sldId="2147483660"/>
            <pc:sldLayoutMk cId="2510513296" sldId="2147483666"/>
          </pc:sldLayoutMkLst>
        </pc:sldLayoutChg>
        <pc:sldLayoutChg chg="add del">
          <pc:chgData name="Ellie Small" userId="2e7173aac0d4d449" providerId="LiveId" clId="{B778B700-ECD1-4B11-94D9-52EAD1E2E3C1}" dt="2019-09-25T05:59:15.101" v="2444" actId="2696"/>
          <pc:sldLayoutMkLst>
            <pc:docMk/>
            <pc:sldMasterMk cId="4172655450" sldId="2147483660"/>
            <pc:sldLayoutMk cId="1432690240" sldId="2147483667"/>
          </pc:sldLayoutMkLst>
        </pc:sldLayoutChg>
        <pc:sldLayoutChg chg="add del">
          <pc:chgData name="Ellie Small" userId="2e7173aac0d4d449" providerId="LiveId" clId="{B778B700-ECD1-4B11-94D9-52EAD1E2E3C1}" dt="2019-09-25T05:59:15.101" v="2443" actId="2696"/>
          <pc:sldLayoutMkLst>
            <pc:docMk/>
            <pc:sldMasterMk cId="4172655450" sldId="2147483660"/>
            <pc:sldLayoutMk cId="755618954" sldId="2147483668"/>
          </pc:sldLayoutMkLst>
        </pc:sldLayoutChg>
        <pc:sldLayoutChg chg="add del">
          <pc:chgData name="Ellie Small" userId="2e7173aac0d4d449" providerId="LiveId" clId="{B778B700-ECD1-4B11-94D9-52EAD1E2E3C1}" dt="2019-09-25T05:59:15.101" v="2442" actId="2696"/>
          <pc:sldLayoutMkLst>
            <pc:docMk/>
            <pc:sldMasterMk cId="4172655450" sldId="2147483660"/>
            <pc:sldLayoutMk cId="2842726525" sldId="2147483669"/>
          </pc:sldLayoutMkLst>
        </pc:sldLayoutChg>
        <pc:sldLayoutChg chg="add del">
          <pc:chgData name="Ellie Small" userId="2e7173aac0d4d449" providerId="LiveId" clId="{B778B700-ECD1-4B11-94D9-52EAD1E2E3C1}" dt="2019-09-25T05:59:15.101" v="2441" actId="2696"/>
          <pc:sldLayoutMkLst>
            <pc:docMk/>
            <pc:sldMasterMk cId="4172655450" sldId="2147483660"/>
            <pc:sldLayoutMk cId="479573642" sldId="2147483670"/>
          </pc:sldLayoutMkLst>
        </pc:sldLayoutChg>
        <pc:sldLayoutChg chg="add del">
          <pc:chgData name="Ellie Small" userId="2e7173aac0d4d449" providerId="LiveId" clId="{B778B700-ECD1-4B11-94D9-52EAD1E2E3C1}" dt="2019-09-25T05:59:15.101" v="2440" actId="2696"/>
          <pc:sldLayoutMkLst>
            <pc:docMk/>
            <pc:sldMasterMk cId="4172655450" sldId="2147483660"/>
            <pc:sldLayoutMk cId="1709859877" sldId="2147483671"/>
          </pc:sldLayoutMkLst>
        </pc:sldLayoutChg>
      </pc:sldMasterChg>
    </pc:docChg>
  </pc:docChgLst>
  <pc:docChgLst>
    <pc:chgData name="Ellie Small" userId="2e7173aac0d4d449" providerId="LiveId" clId="{D304C17E-8D2A-45FE-A36E-CC5A138F8854}"/>
    <pc:docChg chg="undo custSel addSld delSld modSld">
      <pc:chgData name="Ellie Small" userId="2e7173aac0d4d449" providerId="LiveId" clId="{D304C17E-8D2A-45FE-A36E-CC5A138F8854}" dt="2019-11-26T23:05:39.891" v="10774" actId="207"/>
      <pc:docMkLst>
        <pc:docMk/>
      </pc:docMkLst>
      <pc:sldChg chg="modSp">
        <pc:chgData name="Ellie Small" userId="2e7173aac0d4d449" providerId="LiveId" clId="{D304C17E-8D2A-45FE-A36E-CC5A138F8854}" dt="2019-11-25T03:51:20.966" v="63" actId="20577"/>
        <pc:sldMkLst>
          <pc:docMk/>
          <pc:sldMk cId="4269857569" sldId="256"/>
        </pc:sldMkLst>
        <pc:spChg chg="mod">
          <ac:chgData name="Ellie Small" userId="2e7173aac0d4d449" providerId="LiveId" clId="{D304C17E-8D2A-45FE-A36E-CC5A138F8854}" dt="2019-11-25T03:51:20.966" v="63" actId="20577"/>
          <ac:spMkLst>
            <pc:docMk/>
            <pc:sldMk cId="4269857569" sldId="256"/>
            <ac:spMk id="2" creationId="{00000000-0000-0000-0000-000000000000}"/>
          </ac:spMkLst>
        </pc:spChg>
      </pc:sldChg>
      <pc:sldChg chg="modSp modAnim">
        <pc:chgData name="Ellie Small" userId="2e7173aac0d4d449" providerId="LiveId" clId="{D304C17E-8D2A-45FE-A36E-CC5A138F8854}" dt="2019-11-26T22:53:06.100" v="10711"/>
        <pc:sldMkLst>
          <pc:docMk/>
          <pc:sldMk cId="2842397445" sldId="267"/>
        </pc:sldMkLst>
        <pc:spChg chg="mod">
          <ac:chgData name="Ellie Small" userId="2e7173aac0d4d449" providerId="LiveId" clId="{D304C17E-8D2A-45FE-A36E-CC5A138F8854}" dt="2019-11-25T06:44:51.090" v="6483" actId="20577"/>
          <ac:spMkLst>
            <pc:docMk/>
            <pc:sldMk cId="2842397445" sldId="267"/>
            <ac:spMk id="7" creationId="{72F861AD-D2B0-4ECF-9774-06237EC7BB74}"/>
          </ac:spMkLst>
        </pc:spChg>
      </pc:sldChg>
      <pc:sldChg chg="del">
        <pc:chgData name="Ellie Small" userId="2e7173aac0d4d449" providerId="LiveId" clId="{D304C17E-8D2A-45FE-A36E-CC5A138F8854}" dt="2019-11-25T05:19:31.567" v="2392" actId="2696"/>
        <pc:sldMkLst>
          <pc:docMk/>
          <pc:sldMk cId="3554917527" sldId="268"/>
        </pc:sldMkLst>
      </pc:sldChg>
      <pc:sldChg chg="del">
        <pc:chgData name="Ellie Small" userId="2e7173aac0d4d449" providerId="LiveId" clId="{D304C17E-8D2A-45FE-A36E-CC5A138F8854}" dt="2019-11-25T05:19:31.809" v="2393" actId="2696"/>
        <pc:sldMkLst>
          <pc:docMk/>
          <pc:sldMk cId="2901106488" sldId="271"/>
        </pc:sldMkLst>
      </pc:sldChg>
      <pc:sldChg chg="addSp delSp modSp delAnim modAnim">
        <pc:chgData name="Ellie Small" userId="2e7173aac0d4d449" providerId="LiveId" clId="{D304C17E-8D2A-45FE-A36E-CC5A138F8854}" dt="2019-11-26T22:53:14.059" v="10712"/>
        <pc:sldMkLst>
          <pc:docMk/>
          <pc:sldMk cId="3721370064" sldId="275"/>
        </pc:sldMkLst>
        <pc:spChg chg="mod">
          <ac:chgData name="Ellie Small" userId="2e7173aac0d4d449" providerId="LiveId" clId="{D304C17E-8D2A-45FE-A36E-CC5A138F8854}" dt="2019-11-25T06:45:33.693" v="6498" actId="1076"/>
          <ac:spMkLst>
            <pc:docMk/>
            <pc:sldMk cId="3721370064" sldId="275"/>
            <ac:spMk id="2" creationId="{A04B3D65-B1FD-4BB6-B74E-8BB815BA62FA}"/>
          </ac:spMkLst>
        </pc:spChg>
        <pc:spChg chg="mod">
          <ac:chgData name="Ellie Small" userId="2e7173aac0d4d449" providerId="LiveId" clId="{D304C17E-8D2A-45FE-A36E-CC5A138F8854}" dt="2019-11-25T06:45:38.606" v="6500" actId="14100"/>
          <ac:spMkLst>
            <pc:docMk/>
            <pc:sldMk cId="3721370064" sldId="275"/>
            <ac:spMk id="3" creationId="{2CD30D01-4D7B-4E27-B2F3-462B2B9BF76C}"/>
          </ac:spMkLst>
        </pc:spChg>
        <pc:spChg chg="add del mod">
          <ac:chgData name="Ellie Small" userId="2e7173aac0d4d449" providerId="LiveId" clId="{D304C17E-8D2A-45FE-A36E-CC5A138F8854}" dt="2019-11-25T06:45:18.459" v="6493" actId="478"/>
          <ac:spMkLst>
            <pc:docMk/>
            <pc:sldMk cId="3721370064" sldId="275"/>
            <ac:spMk id="5" creationId="{04C8004F-5926-45DA-AC62-1B9F9EA73770}"/>
          </ac:spMkLst>
        </pc:spChg>
        <pc:picChg chg="add del mod modCrop">
          <ac:chgData name="Ellie Small" userId="2e7173aac0d4d449" providerId="LiveId" clId="{D304C17E-8D2A-45FE-A36E-CC5A138F8854}" dt="2019-11-25T06:45:20.896" v="6494" actId="478"/>
          <ac:picMkLst>
            <pc:docMk/>
            <pc:sldMk cId="3721370064" sldId="275"/>
            <ac:picMk id="7" creationId="{19FCCC1F-8E73-4DCB-9BCC-ABA46A7CDC4F}"/>
          </ac:picMkLst>
        </pc:picChg>
      </pc:sldChg>
      <pc:sldChg chg="del">
        <pc:chgData name="Ellie Small" userId="2e7173aac0d4d449" providerId="LiveId" clId="{D304C17E-8D2A-45FE-A36E-CC5A138F8854}" dt="2019-11-25T05:19:31.971" v="2394" actId="2696"/>
        <pc:sldMkLst>
          <pc:docMk/>
          <pc:sldMk cId="351887603" sldId="276"/>
        </pc:sldMkLst>
      </pc:sldChg>
      <pc:sldChg chg="modSp add modAnim">
        <pc:chgData name="Ellie Small" userId="2e7173aac0d4d449" providerId="LiveId" clId="{D304C17E-8D2A-45FE-A36E-CC5A138F8854}" dt="2019-11-26T22:54:51.798" v="10733"/>
        <pc:sldMkLst>
          <pc:docMk/>
          <pc:sldMk cId="3549282480" sldId="276"/>
        </pc:sldMkLst>
        <pc:spChg chg="mod">
          <ac:chgData name="Ellie Small" userId="2e7173aac0d4d449" providerId="LiveId" clId="{D304C17E-8D2A-45FE-A36E-CC5A138F8854}" dt="2019-11-25T05:19:59.492" v="2437" actId="20577"/>
          <ac:spMkLst>
            <pc:docMk/>
            <pc:sldMk cId="3549282480" sldId="276"/>
            <ac:spMk id="2" creationId="{A04B3D65-B1FD-4BB6-B74E-8BB815BA62FA}"/>
          </ac:spMkLst>
        </pc:spChg>
        <pc:spChg chg="mod">
          <ac:chgData name="Ellie Small" userId="2e7173aac0d4d449" providerId="LiveId" clId="{D304C17E-8D2A-45FE-A36E-CC5A138F8854}" dt="2019-11-25T06:18:12.071" v="5155" actId="33524"/>
          <ac:spMkLst>
            <pc:docMk/>
            <pc:sldMk cId="3549282480" sldId="276"/>
            <ac:spMk id="3" creationId="{2CD30D01-4D7B-4E27-B2F3-462B2B9BF76C}"/>
          </ac:spMkLst>
        </pc:spChg>
      </pc:sldChg>
      <pc:sldChg chg="modSp add modAnim">
        <pc:chgData name="Ellie Small" userId="2e7173aac0d4d449" providerId="LiveId" clId="{D304C17E-8D2A-45FE-A36E-CC5A138F8854}" dt="2019-11-26T22:55:00.942" v="10737"/>
        <pc:sldMkLst>
          <pc:docMk/>
          <pc:sldMk cId="3504799218" sldId="277"/>
        </pc:sldMkLst>
        <pc:spChg chg="mod">
          <ac:chgData name="Ellie Small" userId="2e7173aac0d4d449" providerId="LiveId" clId="{D304C17E-8D2A-45FE-A36E-CC5A138F8854}" dt="2019-11-25T06:34:16.443" v="6402" actId="1076"/>
          <ac:spMkLst>
            <pc:docMk/>
            <pc:sldMk cId="3504799218" sldId="277"/>
            <ac:spMk id="2" creationId="{A04B3D65-B1FD-4BB6-B74E-8BB815BA62FA}"/>
          </ac:spMkLst>
        </pc:spChg>
        <pc:spChg chg="mod">
          <ac:chgData name="Ellie Small" userId="2e7173aac0d4d449" providerId="LiveId" clId="{D304C17E-8D2A-45FE-A36E-CC5A138F8854}" dt="2019-11-26T22:25:27.817" v="10534" actId="207"/>
          <ac:spMkLst>
            <pc:docMk/>
            <pc:sldMk cId="3504799218" sldId="277"/>
            <ac:spMk id="3" creationId="{2CD30D01-4D7B-4E27-B2F3-462B2B9BF76C}"/>
          </ac:spMkLst>
        </pc:spChg>
      </pc:sldChg>
      <pc:sldChg chg="del">
        <pc:chgData name="Ellie Small" userId="2e7173aac0d4d449" providerId="LiveId" clId="{D304C17E-8D2A-45FE-A36E-CC5A138F8854}" dt="2019-11-25T05:19:32.339" v="2395" actId="2696"/>
        <pc:sldMkLst>
          <pc:docMk/>
          <pc:sldMk cId="3675793111" sldId="277"/>
        </pc:sldMkLst>
      </pc:sldChg>
      <pc:sldChg chg="del">
        <pc:chgData name="Ellie Small" userId="2e7173aac0d4d449" providerId="LiveId" clId="{D304C17E-8D2A-45FE-A36E-CC5A138F8854}" dt="2019-11-25T05:19:32.735" v="2396" actId="2696"/>
        <pc:sldMkLst>
          <pc:docMk/>
          <pc:sldMk cId="2094163230" sldId="278"/>
        </pc:sldMkLst>
      </pc:sldChg>
      <pc:sldChg chg="modSp add modAnim">
        <pc:chgData name="Ellie Small" userId="2e7173aac0d4d449" providerId="LiveId" clId="{D304C17E-8D2A-45FE-A36E-CC5A138F8854}" dt="2019-11-26T22:55:05.248" v="10739"/>
        <pc:sldMkLst>
          <pc:docMk/>
          <pc:sldMk cId="3888596133" sldId="278"/>
        </pc:sldMkLst>
        <pc:spChg chg="mod">
          <ac:chgData name="Ellie Small" userId="2e7173aac0d4d449" providerId="LiveId" clId="{D304C17E-8D2A-45FE-A36E-CC5A138F8854}" dt="2019-11-25T06:29:47.484" v="6203" actId="1076"/>
          <ac:spMkLst>
            <pc:docMk/>
            <pc:sldMk cId="3888596133" sldId="278"/>
            <ac:spMk id="2" creationId="{A04B3D65-B1FD-4BB6-B74E-8BB815BA62FA}"/>
          </ac:spMkLst>
        </pc:spChg>
        <pc:spChg chg="mod">
          <ac:chgData name="Ellie Small" userId="2e7173aac0d4d449" providerId="LiveId" clId="{D304C17E-8D2A-45FE-A36E-CC5A138F8854}" dt="2019-11-26T22:01:32.856" v="10076" actId="20577"/>
          <ac:spMkLst>
            <pc:docMk/>
            <pc:sldMk cId="3888596133" sldId="278"/>
            <ac:spMk id="3" creationId="{2CD30D01-4D7B-4E27-B2F3-462B2B9BF76C}"/>
          </ac:spMkLst>
        </pc:spChg>
      </pc:sldChg>
      <pc:sldChg chg="modSp add modAnim">
        <pc:chgData name="Ellie Small" userId="2e7173aac0d4d449" providerId="LiveId" clId="{D304C17E-8D2A-45FE-A36E-CC5A138F8854}" dt="2019-11-26T22:55:28.597" v="10751"/>
        <pc:sldMkLst>
          <pc:docMk/>
          <pc:sldMk cId="670285205" sldId="279"/>
        </pc:sldMkLst>
        <pc:spChg chg="mod">
          <ac:chgData name="Ellie Small" userId="2e7173aac0d4d449" providerId="LiveId" clId="{D304C17E-8D2A-45FE-A36E-CC5A138F8854}" dt="2019-11-25T06:33:06.384" v="6400" actId="20577"/>
          <ac:spMkLst>
            <pc:docMk/>
            <pc:sldMk cId="670285205" sldId="279"/>
            <ac:spMk id="2" creationId="{A04B3D65-B1FD-4BB6-B74E-8BB815BA62FA}"/>
          </ac:spMkLst>
        </pc:spChg>
        <pc:spChg chg="mod">
          <ac:chgData name="Ellie Small" userId="2e7173aac0d4d449" providerId="LiveId" clId="{D304C17E-8D2A-45FE-A36E-CC5A138F8854}" dt="2019-11-26T22:30:14.391" v="10554" actId="20577"/>
          <ac:spMkLst>
            <pc:docMk/>
            <pc:sldMk cId="670285205" sldId="279"/>
            <ac:spMk id="3" creationId="{2CD30D01-4D7B-4E27-B2F3-462B2B9BF76C}"/>
          </ac:spMkLst>
        </pc:spChg>
      </pc:sldChg>
      <pc:sldChg chg="del">
        <pc:chgData name="Ellie Small" userId="2e7173aac0d4d449" providerId="LiveId" clId="{D304C17E-8D2A-45FE-A36E-CC5A138F8854}" dt="2019-11-25T05:19:33.120" v="2397" actId="2696"/>
        <pc:sldMkLst>
          <pc:docMk/>
          <pc:sldMk cId="1093758393" sldId="279"/>
        </pc:sldMkLst>
      </pc:sldChg>
      <pc:sldChg chg="addSp delSp modSp add delAnim modAnim">
        <pc:chgData name="Ellie Small" userId="2e7173aac0d4d449" providerId="LiveId" clId="{D304C17E-8D2A-45FE-A36E-CC5A138F8854}" dt="2019-11-26T22:54:32.817" v="10725" actId="1076"/>
        <pc:sldMkLst>
          <pc:docMk/>
          <pc:sldMk cId="1297384874" sldId="280"/>
        </pc:sldMkLst>
        <pc:spChg chg="mod">
          <ac:chgData name="Ellie Small" userId="2e7173aac0d4d449" providerId="LiveId" clId="{D304C17E-8D2A-45FE-A36E-CC5A138F8854}" dt="2019-11-25T06:46:18.368" v="6531" actId="20577"/>
          <ac:spMkLst>
            <pc:docMk/>
            <pc:sldMk cId="1297384874" sldId="280"/>
            <ac:spMk id="2" creationId="{A04B3D65-B1FD-4BB6-B74E-8BB815BA62FA}"/>
          </ac:spMkLst>
        </pc:spChg>
        <pc:spChg chg="del">
          <ac:chgData name="Ellie Small" userId="2e7173aac0d4d449" providerId="LiveId" clId="{D304C17E-8D2A-45FE-A36E-CC5A138F8854}" dt="2019-11-25T06:46:23.145" v="6532" actId="478"/>
          <ac:spMkLst>
            <pc:docMk/>
            <pc:sldMk cId="1297384874" sldId="280"/>
            <ac:spMk id="3" creationId="{2CD30D01-4D7B-4E27-B2F3-462B2B9BF76C}"/>
          </ac:spMkLst>
        </pc:spChg>
        <pc:spChg chg="mod">
          <ac:chgData name="Ellie Small" userId="2e7173aac0d4d449" providerId="LiveId" clId="{D304C17E-8D2A-45FE-A36E-CC5A138F8854}" dt="2019-11-26T22:17:51.015" v="10518" actId="27636"/>
          <ac:spMkLst>
            <pc:docMk/>
            <pc:sldMk cId="1297384874" sldId="280"/>
            <ac:spMk id="5" creationId="{04C8004F-5926-45DA-AC62-1B9F9EA73770}"/>
          </ac:spMkLst>
        </pc:spChg>
        <pc:spChg chg="add del mod">
          <ac:chgData name="Ellie Small" userId="2e7173aac0d4d449" providerId="LiveId" clId="{D304C17E-8D2A-45FE-A36E-CC5A138F8854}" dt="2019-11-25T06:46:25.445" v="6533" actId="478"/>
          <ac:spMkLst>
            <pc:docMk/>
            <pc:sldMk cId="1297384874" sldId="280"/>
            <ac:spMk id="8" creationId="{A458E607-8FD4-4D32-8439-8135D5CFCD6C}"/>
          </ac:spMkLst>
        </pc:spChg>
        <pc:spChg chg="add mod">
          <ac:chgData name="Ellie Small" userId="2e7173aac0d4d449" providerId="LiveId" clId="{D304C17E-8D2A-45FE-A36E-CC5A138F8854}" dt="2019-11-26T22:54:32.817" v="10725" actId="1076"/>
          <ac:spMkLst>
            <pc:docMk/>
            <pc:sldMk cId="1297384874" sldId="280"/>
            <ac:spMk id="9" creationId="{D1452699-EE75-4007-9F25-79567728BEB2}"/>
          </ac:spMkLst>
        </pc:spChg>
        <pc:picChg chg="mod">
          <ac:chgData name="Ellie Small" userId="2e7173aac0d4d449" providerId="LiveId" clId="{D304C17E-8D2A-45FE-A36E-CC5A138F8854}" dt="2019-11-25T06:48:15.212" v="6659" actId="1036"/>
          <ac:picMkLst>
            <pc:docMk/>
            <pc:sldMk cId="1297384874" sldId="280"/>
            <ac:picMk id="7" creationId="{19FCCC1F-8E73-4DCB-9BCC-ABA46A7CDC4F}"/>
          </ac:picMkLst>
        </pc:picChg>
      </pc:sldChg>
      <pc:sldChg chg="modSp del">
        <pc:chgData name="Ellie Small" userId="2e7173aac0d4d449" providerId="LiveId" clId="{D304C17E-8D2A-45FE-A36E-CC5A138F8854}" dt="2019-11-25T05:19:33.587" v="2398" actId="2696"/>
        <pc:sldMkLst>
          <pc:docMk/>
          <pc:sldMk cId="2513235217" sldId="280"/>
        </pc:sldMkLst>
        <pc:spChg chg="mod">
          <ac:chgData name="Ellie Small" userId="2e7173aac0d4d449" providerId="LiveId" clId="{D304C17E-8D2A-45FE-A36E-CC5A138F8854}" dt="2019-11-25T04:17:12.388" v="76" actId="27636"/>
          <ac:spMkLst>
            <pc:docMk/>
            <pc:sldMk cId="2513235217" sldId="280"/>
            <ac:spMk id="13" creationId="{501E4170-2934-465C-BCCC-15B6DBB24A00}"/>
          </ac:spMkLst>
        </pc:spChg>
      </pc:sldChg>
      <pc:sldChg chg="modSp modAnim">
        <pc:chgData name="Ellie Small" userId="2e7173aac0d4d449" providerId="LiveId" clId="{D304C17E-8D2A-45FE-A36E-CC5A138F8854}" dt="2019-11-26T22:55:40.229" v="10757"/>
        <pc:sldMkLst>
          <pc:docMk/>
          <pc:sldMk cId="482619070" sldId="281"/>
        </pc:sldMkLst>
        <pc:spChg chg="mod">
          <ac:chgData name="Ellie Small" userId="2e7173aac0d4d449" providerId="LiveId" clId="{D304C17E-8D2A-45FE-A36E-CC5A138F8854}" dt="2019-11-26T22:30:55.590" v="10557" actId="20577"/>
          <ac:spMkLst>
            <pc:docMk/>
            <pc:sldMk cId="482619070" sldId="281"/>
            <ac:spMk id="3" creationId="{2CD30D01-4D7B-4E27-B2F3-462B2B9BF76C}"/>
          </ac:spMkLst>
        </pc:spChg>
      </pc:sldChg>
      <pc:sldChg chg="del">
        <pc:chgData name="Ellie Small" userId="2e7173aac0d4d449" providerId="LiveId" clId="{D304C17E-8D2A-45FE-A36E-CC5A138F8854}" dt="2019-11-25T05:19:34.043" v="2399" actId="2696"/>
        <pc:sldMkLst>
          <pc:docMk/>
          <pc:sldMk cId="2905891854" sldId="281"/>
        </pc:sldMkLst>
      </pc:sldChg>
      <pc:sldChg chg="del">
        <pc:chgData name="Ellie Small" userId="2e7173aac0d4d449" providerId="LiveId" clId="{D304C17E-8D2A-45FE-A36E-CC5A138F8854}" dt="2019-11-25T05:19:34.258" v="2400" actId="2696"/>
        <pc:sldMkLst>
          <pc:docMk/>
          <pc:sldMk cId="296853513" sldId="282"/>
        </pc:sldMkLst>
      </pc:sldChg>
      <pc:sldChg chg="modSp modAnim">
        <pc:chgData name="Ellie Small" userId="2e7173aac0d4d449" providerId="LiveId" clId="{D304C17E-8D2A-45FE-A36E-CC5A138F8854}" dt="2019-11-26T23:05:39.891" v="10774" actId="207"/>
        <pc:sldMkLst>
          <pc:docMk/>
          <pc:sldMk cId="3073905490" sldId="282"/>
        </pc:sldMkLst>
        <pc:spChg chg="mod">
          <ac:chgData name="Ellie Small" userId="2e7173aac0d4d449" providerId="LiveId" clId="{D304C17E-8D2A-45FE-A36E-CC5A138F8854}" dt="2019-11-26T23:05:39.891" v="10774" actId="207"/>
          <ac:spMkLst>
            <pc:docMk/>
            <pc:sldMk cId="3073905490" sldId="282"/>
            <ac:spMk id="3" creationId="{2CD30D01-4D7B-4E27-B2F3-462B2B9BF76C}"/>
          </ac:spMkLst>
        </pc:spChg>
      </pc:sldChg>
      <pc:sldChg chg="modSp add modAnim">
        <pc:chgData name="Ellie Small" userId="2e7173aac0d4d449" providerId="LiveId" clId="{D304C17E-8D2A-45FE-A36E-CC5A138F8854}" dt="2019-11-26T22:56:16.079" v="10771"/>
        <pc:sldMkLst>
          <pc:docMk/>
          <pc:sldMk cId="3298609455" sldId="283"/>
        </pc:sldMkLst>
        <pc:spChg chg="mod">
          <ac:chgData name="Ellie Small" userId="2e7173aac0d4d449" providerId="LiveId" clId="{D304C17E-8D2A-45FE-A36E-CC5A138F8854}" dt="2019-11-26T22:06:53.889" v="10120" actId="1076"/>
          <ac:spMkLst>
            <pc:docMk/>
            <pc:sldMk cId="3298609455" sldId="283"/>
            <ac:spMk id="2" creationId="{A04B3D65-B1FD-4BB6-B74E-8BB815BA62FA}"/>
          </ac:spMkLst>
        </pc:spChg>
        <pc:spChg chg="mod">
          <ac:chgData name="Ellie Small" userId="2e7173aac0d4d449" providerId="LiveId" clId="{D304C17E-8D2A-45FE-A36E-CC5A138F8854}" dt="2019-11-26T22:34:45.774" v="10584" actId="20577"/>
          <ac:spMkLst>
            <pc:docMk/>
            <pc:sldMk cId="3298609455" sldId="283"/>
            <ac:spMk id="3" creationId="{2CD30D01-4D7B-4E27-B2F3-462B2B9BF76C}"/>
          </ac:spMkLst>
        </pc:spChg>
      </pc:sldChg>
      <pc:sldChg chg="del">
        <pc:chgData name="Ellie Small" userId="2e7173aac0d4d449" providerId="LiveId" clId="{D304C17E-8D2A-45FE-A36E-CC5A138F8854}" dt="2019-11-25T05:19:34.542" v="2401" actId="2696"/>
        <pc:sldMkLst>
          <pc:docMk/>
          <pc:sldMk cId="3443445985" sldId="283"/>
        </pc:sldMkLst>
      </pc:sldChg>
      <pc:sldChg chg="del">
        <pc:chgData name="Ellie Small" userId="2e7173aac0d4d449" providerId="LiveId" clId="{D304C17E-8D2A-45FE-A36E-CC5A138F8854}" dt="2019-11-25T05:19:34.836" v="2402" actId="2696"/>
        <pc:sldMkLst>
          <pc:docMk/>
          <pc:sldMk cId="2557987272" sldId="284"/>
        </pc:sldMkLst>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8-23T03:08:22.547" v="1457" actId="20577"/>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47.513" v="1303" actId="122"/>
        <pc:sldMkLst>
          <pc:docMk/>
          <pc:sldMk cId="2842397445" sldId="267"/>
        </pc:sldMkLst>
        <pc:spChg chg="mod">
          <ac:chgData name="Ellie Small" userId="2e7173aac0d4d449" providerId="LiveId" clId="{D9F95B5B-9E27-4EC8-B876-C68A0B3404F4}" dt="2019-08-23T02:49:47.513" v="1303" actId="122"/>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 userId="2e7173aac0d4d449" providerId="LiveId" clId="{71187AFF-A0D3-44CD-A741-E2001C0B6EAE}"/>
    <pc:docChg chg="custSel addSld modSld sldOrd">
      <pc:chgData name="Ellie " userId="2e7173aac0d4d449" providerId="LiveId" clId="{71187AFF-A0D3-44CD-A741-E2001C0B6EAE}" dt="2019-09-11T20:30:15.686" v="1111" actId="113"/>
      <pc:docMkLst>
        <pc:docMk/>
      </pc:docMkLst>
      <pc:sldChg chg="modSp modAnim">
        <pc:chgData name="Ellie " userId="2e7173aac0d4d449" providerId="LiveId" clId="{71187AFF-A0D3-44CD-A741-E2001C0B6EAE}" dt="2019-09-02T17:01:52.268" v="1021" actId="20577"/>
        <pc:sldMkLst>
          <pc:docMk/>
          <pc:sldMk cId="2842397445" sldId="267"/>
        </pc:sldMkLst>
        <pc:spChg chg="mod">
          <ac:chgData name="Ellie " userId="2e7173aac0d4d449" providerId="LiveId" clId="{71187AFF-A0D3-44CD-A741-E2001C0B6EAE}" dt="2019-09-02T17:01:52.268" v="1021" actId="20577"/>
          <ac:spMkLst>
            <pc:docMk/>
            <pc:sldMk cId="2842397445" sldId="267"/>
            <ac:spMk id="7" creationId="{72F861AD-D2B0-4ECF-9774-06237EC7BB74}"/>
          </ac:spMkLst>
        </pc:spChg>
      </pc:sldChg>
      <pc:sldChg chg="modSp modAnim">
        <pc:chgData name="Ellie " userId="2e7173aac0d4d449" providerId="LiveId" clId="{71187AFF-A0D3-44CD-A741-E2001C0B6EAE}" dt="2019-09-11T20:26:30.725" v="1023" actId="20577"/>
        <pc:sldMkLst>
          <pc:docMk/>
          <pc:sldMk cId="3554917527" sldId="268"/>
        </pc:sldMkLst>
        <pc:spChg chg="mod">
          <ac:chgData name="Ellie " userId="2e7173aac0d4d449" providerId="LiveId" clId="{71187AFF-A0D3-44CD-A741-E2001C0B6EAE}" dt="2019-09-11T20:26:30.725" v="1023" actId="20577"/>
          <ac:spMkLst>
            <pc:docMk/>
            <pc:sldMk cId="3554917527" sldId="268"/>
            <ac:spMk id="3" creationId="{2CD30D01-4D7B-4E27-B2F3-462B2B9BF76C}"/>
          </ac:spMkLst>
        </pc:spChg>
      </pc:sldChg>
      <pc:sldChg chg="modSp add modAnim">
        <pc:chgData name="Ellie " userId="2e7173aac0d4d449" providerId="LiveId" clId="{71187AFF-A0D3-44CD-A741-E2001C0B6EAE}" dt="2019-09-02T16:46:42.107" v="820" actId="20577"/>
        <pc:sldMkLst>
          <pc:docMk/>
          <pc:sldMk cId="2527183056" sldId="269"/>
        </pc:sldMkLst>
        <pc:spChg chg="mod">
          <ac:chgData name="Ellie " userId="2e7173aac0d4d449" providerId="LiveId" clId="{71187AFF-A0D3-44CD-A741-E2001C0B6EAE}" dt="2019-09-02T16:46:42.107" v="820" actId="20577"/>
          <ac:spMkLst>
            <pc:docMk/>
            <pc:sldMk cId="2527183056" sldId="269"/>
            <ac:spMk id="2" creationId="{A04B3D65-B1FD-4BB6-B74E-8BB815BA62FA}"/>
          </ac:spMkLst>
        </pc:spChg>
        <pc:spChg chg="mod">
          <ac:chgData name="Ellie " userId="2e7173aac0d4d449" providerId="LiveId" clId="{71187AFF-A0D3-44CD-A741-E2001C0B6EAE}" dt="2019-09-02T16:45:24.701" v="814" actId="27636"/>
          <ac:spMkLst>
            <pc:docMk/>
            <pc:sldMk cId="2527183056" sldId="269"/>
            <ac:spMk id="3" creationId="{2CD30D01-4D7B-4E27-B2F3-462B2B9BF76C}"/>
          </ac:spMkLst>
        </pc:spChg>
      </pc:sldChg>
      <pc:sldChg chg="modSp add ord modAnim">
        <pc:chgData name="Ellie " userId="2e7173aac0d4d449" providerId="LiveId" clId="{71187AFF-A0D3-44CD-A741-E2001C0B6EAE}" dt="2019-09-11T20:29:07.124" v="1109"/>
        <pc:sldMkLst>
          <pc:docMk/>
          <pc:sldMk cId="3731075112" sldId="270"/>
        </pc:sldMkLst>
        <pc:spChg chg="mod">
          <ac:chgData name="Ellie " userId="2e7173aac0d4d449" providerId="LiveId" clId="{71187AFF-A0D3-44CD-A741-E2001C0B6EAE}" dt="2019-09-02T16:46:48.525" v="824" actId="20577"/>
          <ac:spMkLst>
            <pc:docMk/>
            <pc:sldMk cId="3731075112" sldId="270"/>
            <ac:spMk id="2" creationId="{A04B3D65-B1FD-4BB6-B74E-8BB815BA62FA}"/>
          </ac:spMkLst>
        </pc:spChg>
        <pc:spChg chg="mod">
          <ac:chgData name="Ellie " userId="2e7173aac0d4d449" providerId="LiveId" clId="{71187AFF-A0D3-44CD-A741-E2001C0B6EAE}" dt="2019-09-11T20:29:07.124" v="1109"/>
          <ac:spMkLst>
            <pc:docMk/>
            <pc:sldMk cId="3731075112" sldId="270"/>
            <ac:spMk id="3" creationId="{2CD30D01-4D7B-4E27-B2F3-462B2B9BF76C}"/>
          </ac:spMkLst>
        </pc:spChg>
      </pc:sldChg>
      <pc:sldChg chg="modSp">
        <pc:chgData name="Ellie " userId="2e7173aac0d4d449" providerId="LiveId" clId="{71187AFF-A0D3-44CD-A741-E2001C0B6EAE}" dt="2019-09-11T20:30:15.686" v="1111" actId="113"/>
        <pc:sldMkLst>
          <pc:docMk/>
          <pc:sldMk cId="147469986" sldId="272"/>
        </pc:sldMkLst>
        <pc:spChg chg="mod">
          <ac:chgData name="Ellie " userId="2e7173aac0d4d449" providerId="LiveId" clId="{71187AFF-A0D3-44CD-A741-E2001C0B6EAE}" dt="2019-09-11T20:30:15.686" v="1111" actId="113"/>
          <ac:spMkLst>
            <pc:docMk/>
            <pc:sldMk cId="147469986" sldId="272"/>
            <ac:spMk id="3" creationId="{2CD30D01-4D7B-4E27-B2F3-462B2B9BF76C}"/>
          </ac:spMkLst>
        </pc:spChg>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docChg>
  </pc:docChgLst>
  <pc:docChgLst>
    <pc:chgData name="Ellie Small" userId="2e7173aac0d4d449" providerId="LiveId" clId="{1FF8298E-653B-4BF3-BABD-EDD6B3A33F9F}"/>
    <pc:docChg chg="undo custSel addSld delSld modSld sldOrd">
      <pc:chgData name="Ellie Small" userId="2e7173aac0d4d449" providerId="LiveId" clId="{1FF8298E-653B-4BF3-BABD-EDD6B3A33F9F}" dt="2019-10-23T04:43:43.749" v="10013"/>
      <pc:docMkLst>
        <pc:docMk/>
      </pc:docMkLst>
      <pc:sldChg chg="modSp">
        <pc:chgData name="Ellie Small" userId="2e7173aac0d4d449" providerId="LiveId" clId="{1FF8298E-653B-4BF3-BABD-EDD6B3A33F9F}" dt="2019-10-14T05:41:46.382" v="5600" actId="20577"/>
        <pc:sldMkLst>
          <pc:docMk/>
          <pc:sldMk cId="4269857569" sldId="256"/>
        </pc:sldMkLst>
        <pc:spChg chg="mod">
          <ac:chgData name="Ellie Small" userId="2e7173aac0d4d449" providerId="LiveId" clId="{1FF8298E-653B-4BF3-BABD-EDD6B3A33F9F}" dt="2019-10-14T05:41:46.382" v="5600" actId="20577"/>
          <ac:spMkLst>
            <pc:docMk/>
            <pc:sldMk cId="4269857569" sldId="256"/>
            <ac:spMk id="2" creationId="{00000000-0000-0000-0000-000000000000}"/>
          </ac:spMkLst>
        </pc:spChg>
      </pc:sldChg>
      <pc:sldChg chg="modSp modAnim">
        <pc:chgData name="Ellie Small" userId="2e7173aac0d4d449" providerId="LiveId" clId="{1FF8298E-653B-4BF3-BABD-EDD6B3A33F9F}" dt="2019-10-15T04:03:18.529" v="7652" actId="27636"/>
        <pc:sldMkLst>
          <pc:docMk/>
          <pc:sldMk cId="2842397445" sldId="267"/>
        </pc:sldMkLst>
        <pc:spChg chg="mod">
          <ac:chgData name="Ellie Small" userId="2e7173aac0d4d449" providerId="LiveId" clId="{1FF8298E-653B-4BF3-BABD-EDD6B3A33F9F}" dt="2019-10-14T01:27:35.821" v="347" actId="1076"/>
          <ac:spMkLst>
            <pc:docMk/>
            <pc:sldMk cId="2842397445" sldId="267"/>
            <ac:spMk id="5" creationId="{00000000-0000-0000-0000-000000000000}"/>
          </ac:spMkLst>
        </pc:spChg>
        <pc:spChg chg="mod">
          <ac:chgData name="Ellie Small" userId="2e7173aac0d4d449" providerId="LiveId" clId="{1FF8298E-653B-4BF3-BABD-EDD6B3A33F9F}" dt="2019-10-15T04:03:18.529" v="7652" actId="27636"/>
          <ac:spMkLst>
            <pc:docMk/>
            <pc:sldMk cId="2842397445" sldId="267"/>
            <ac:spMk id="7" creationId="{72F861AD-D2B0-4ECF-9774-06237EC7BB74}"/>
          </ac:spMkLst>
        </pc:spChg>
      </pc:sldChg>
      <pc:sldChg chg="addSp delSp modSp modAnim">
        <pc:chgData name="Ellie Small" userId="2e7173aac0d4d449" providerId="LiveId" clId="{1FF8298E-653B-4BF3-BABD-EDD6B3A33F9F}" dt="2019-10-23T04:24:29.107" v="9903"/>
        <pc:sldMkLst>
          <pc:docMk/>
          <pc:sldMk cId="3554917527" sldId="268"/>
        </pc:sldMkLst>
        <pc:spChg chg="mod">
          <ac:chgData name="Ellie Small" userId="2e7173aac0d4d449" providerId="LiveId" clId="{1FF8298E-653B-4BF3-BABD-EDD6B3A33F9F}" dt="2019-10-14T01:40:43.710" v="1079" actId="1076"/>
          <ac:spMkLst>
            <pc:docMk/>
            <pc:sldMk cId="3554917527" sldId="268"/>
            <ac:spMk id="2" creationId="{A04B3D65-B1FD-4BB6-B74E-8BB815BA62FA}"/>
          </ac:spMkLst>
        </pc:spChg>
        <pc:spChg chg="mod">
          <ac:chgData name="Ellie Small" userId="2e7173aac0d4d449" providerId="LiveId" clId="{1FF8298E-653B-4BF3-BABD-EDD6B3A33F9F}" dt="2019-10-14T02:32:08.217" v="2527" actId="6549"/>
          <ac:spMkLst>
            <pc:docMk/>
            <pc:sldMk cId="3554917527" sldId="268"/>
            <ac:spMk id="3" creationId="{2CD30D01-4D7B-4E27-B2F3-462B2B9BF76C}"/>
          </ac:spMkLst>
        </pc:spChg>
        <pc:spChg chg="mod">
          <ac:chgData name="Ellie Small" userId="2e7173aac0d4d449" providerId="LiveId" clId="{1FF8298E-653B-4BF3-BABD-EDD6B3A33F9F}" dt="2019-10-14T02:31:13.743" v="2521" actId="1076"/>
          <ac:spMkLst>
            <pc:docMk/>
            <pc:sldMk cId="3554917527" sldId="268"/>
            <ac:spMk id="5" creationId="{EF94F226-63E6-4A8E-8CBB-F8060519D94D}"/>
          </ac:spMkLst>
        </pc:spChg>
        <pc:spChg chg="mod">
          <ac:chgData name="Ellie Small" userId="2e7173aac0d4d449" providerId="LiveId" clId="{1FF8298E-653B-4BF3-BABD-EDD6B3A33F9F}" dt="2019-10-14T02:28:42.855" v="2478" actId="1076"/>
          <ac:spMkLst>
            <pc:docMk/>
            <pc:sldMk cId="3554917527" sldId="268"/>
            <ac:spMk id="7" creationId="{3E4B91A6-35D5-408C-9126-AB1694087A37}"/>
          </ac:spMkLst>
        </pc:spChg>
        <pc:spChg chg="mod">
          <ac:chgData name="Ellie Small" userId="2e7173aac0d4d449" providerId="LiveId" clId="{1FF8298E-653B-4BF3-BABD-EDD6B3A33F9F}" dt="2019-10-14T02:29:25.676" v="2485" actId="1076"/>
          <ac:spMkLst>
            <pc:docMk/>
            <pc:sldMk cId="3554917527" sldId="268"/>
            <ac:spMk id="8" creationId="{CB87646F-F31F-4AC8-BE27-1974EABD0D7D}"/>
          </ac:spMkLst>
        </pc:spChg>
        <pc:spChg chg="add mod">
          <ac:chgData name="Ellie Small" userId="2e7173aac0d4d449" providerId="LiveId" clId="{1FF8298E-653B-4BF3-BABD-EDD6B3A33F9F}" dt="2019-10-14T02:33:25.101" v="2532" actId="1076"/>
          <ac:spMkLst>
            <pc:docMk/>
            <pc:sldMk cId="3554917527" sldId="268"/>
            <ac:spMk id="21" creationId="{0166E581-329A-40D4-AC43-DBB7E1252FC9}"/>
          </ac:spMkLst>
        </pc:spChg>
        <pc:spChg chg="add del">
          <ac:chgData name="Ellie Small" userId="2e7173aac0d4d449" providerId="LiveId" clId="{1FF8298E-653B-4BF3-BABD-EDD6B3A33F9F}" dt="2019-10-14T02:30:54.157" v="2517"/>
          <ac:spMkLst>
            <pc:docMk/>
            <pc:sldMk cId="3554917527" sldId="268"/>
            <ac:spMk id="22" creationId="{9E6D7FD3-ED1E-466A-AE6F-A3F323CA32B4}"/>
          </ac:spMkLst>
        </pc:spChg>
        <pc:cxnChg chg="mod">
          <ac:chgData name="Ellie Small" userId="2e7173aac0d4d449" providerId="LiveId" clId="{1FF8298E-653B-4BF3-BABD-EDD6B3A33F9F}" dt="2019-10-14T04:23:43.013" v="3473" actId="1076"/>
          <ac:cxnSpMkLst>
            <pc:docMk/>
            <pc:sldMk cId="3554917527" sldId="268"/>
            <ac:cxnSpMk id="10" creationId="{10649ACB-5183-4515-8AC9-B97FDD463EAE}"/>
          </ac:cxnSpMkLst>
        </pc:cxnChg>
        <pc:cxnChg chg="mod">
          <ac:chgData name="Ellie Small" userId="2e7173aac0d4d449" providerId="LiveId" clId="{1FF8298E-653B-4BF3-BABD-EDD6B3A33F9F}" dt="2019-10-14T02:30:13.703" v="2490" actId="14100"/>
          <ac:cxnSpMkLst>
            <pc:docMk/>
            <pc:sldMk cId="3554917527" sldId="268"/>
            <ac:cxnSpMk id="12" creationId="{383A1B07-85B4-4DC5-B330-5AAFD67CE213}"/>
          </ac:cxnSpMkLst>
        </pc:cxnChg>
        <pc:cxnChg chg="mod">
          <ac:chgData name="Ellie Small" userId="2e7173aac0d4d449" providerId="LiveId" clId="{1FF8298E-653B-4BF3-BABD-EDD6B3A33F9F}" dt="2019-10-14T02:32:45.067" v="2529" actId="14100"/>
          <ac:cxnSpMkLst>
            <pc:docMk/>
            <pc:sldMk cId="3554917527" sldId="268"/>
            <ac:cxnSpMk id="13" creationId="{18172824-CCFA-4FE4-839A-75386AA8FA51}"/>
          </ac:cxnSpMkLst>
        </pc:cxnChg>
        <pc:cxnChg chg="add mod">
          <ac:chgData name="Ellie Small" userId="2e7173aac0d4d449" providerId="LiveId" clId="{1FF8298E-653B-4BF3-BABD-EDD6B3A33F9F}" dt="2019-10-14T02:33:48.042" v="2534" actId="14100"/>
          <ac:cxnSpMkLst>
            <pc:docMk/>
            <pc:sldMk cId="3554917527" sldId="268"/>
            <ac:cxnSpMk id="23" creationId="{60E56D13-AE3A-4238-B9CE-4CD5363D4067}"/>
          </ac:cxnSpMkLst>
        </pc:cxnChg>
      </pc:sldChg>
      <pc:sldChg chg="del">
        <pc:chgData name="Ellie Small" userId="2e7173aac0d4d449" providerId="LiveId" clId="{1FF8298E-653B-4BF3-BABD-EDD6B3A33F9F}" dt="2019-10-14T01:44:03.193" v="1205" actId="2696"/>
        <pc:sldMkLst>
          <pc:docMk/>
          <pc:sldMk cId="2527183056" sldId="269"/>
        </pc:sldMkLst>
      </pc:sldChg>
      <pc:sldChg chg="del">
        <pc:chgData name="Ellie Small" userId="2e7173aac0d4d449" providerId="LiveId" clId="{1FF8298E-653B-4BF3-BABD-EDD6B3A33F9F}" dt="2019-10-14T01:44:09.441" v="1206" actId="2696"/>
        <pc:sldMkLst>
          <pc:docMk/>
          <pc:sldMk cId="3731075112" sldId="270"/>
        </pc:sldMkLst>
      </pc:sldChg>
      <pc:sldChg chg="addSp delSp modSp modAnim">
        <pc:chgData name="Ellie Small" userId="2e7173aac0d4d449" providerId="LiveId" clId="{1FF8298E-653B-4BF3-BABD-EDD6B3A33F9F}" dt="2019-10-23T04:31:15.497" v="9977" actId="14100"/>
        <pc:sldMkLst>
          <pc:docMk/>
          <pc:sldMk cId="2901106488" sldId="271"/>
        </pc:sldMkLst>
        <pc:spChg chg="mod">
          <ac:chgData name="Ellie Small" userId="2e7173aac0d4d449" providerId="LiveId" clId="{1FF8298E-653B-4BF3-BABD-EDD6B3A33F9F}" dt="2019-10-14T01:45:07.018" v="1233" actId="20577"/>
          <ac:spMkLst>
            <pc:docMk/>
            <pc:sldMk cId="2901106488" sldId="271"/>
            <ac:spMk id="2" creationId="{A04B3D65-B1FD-4BB6-B74E-8BB815BA62FA}"/>
          </ac:spMkLst>
        </pc:spChg>
        <pc:spChg chg="mod">
          <ac:chgData name="Ellie Small" userId="2e7173aac0d4d449" providerId="LiveId" clId="{1FF8298E-653B-4BF3-BABD-EDD6B3A33F9F}" dt="2019-10-14T05:03:19.650" v="4404" actId="20577"/>
          <ac:spMkLst>
            <pc:docMk/>
            <pc:sldMk cId="2901106488" sldId="271"/>
            <ac:spMk id="3" creationId="{2CD30D01-4D7B-4E27-B2F3-462B2B9BF76C}"/>
          </ac:spMkLst>
        </pc:spChg>
        <pc:spChg chg="add mod">
          <ac:chgData name="Ellie Small" userId="2e7173aac0d4d449" providerId="LiveId" clId="{1FF8298E-653B-4BF3-BABD-EDD6B3A33F9F}" dt="2019-10-14T02:05:24.401" v="1862" actId="207"/>
          <ac:spMkLst>
            <pc:docMk/>
            <pc:sldMk cId="2901106488" sldId="271"/>
            <ac:spMk id="5" creationId="{5BFD5EF6-6BBB-4B60-B853-A3E335254CE5}"/>
          </ac:spMkLst>
        </pc:spChg>
        <pc:spChg chg="add mod">
          <ac:chgData name="Ellie Small" userId="2e7173aac0d4d449" providerId="LiveId" clId="{1FF8298E-653B-4BF3-BABD-EDD6B3A33F9F}" dt="2019-10-14T02:27:28.563" v="2474" actId="14100"/>
          <ac:spMkLst>
            <pc:docMk/>
            <pc:sldMk cId="2901106488" sldId="271"/>
            <ac:spMk id="6" creationId="{6BB32571-DEDA-40E9-B45F-4D644F8F991C}"/>
          </ac:spMkLst>
        </pc:spChg>
        <pc:spChg chg="add mod">
          <ac:chgData name="Ellie Small" userId="2e7173aac0d4d449" providerId="LiveId" clId="{1FF8298E-653B-4BF3-BABD-EDD6B3A33F9F}" dt="2019-10-23T04:29:02.561" v="9963" actId="1076"/>
          <ac:spMkLst>
            <pc:docMk/>
            <pc:sldMk cId="2901106488" sldId="271"/>
            <ac:spMk id="7" creationId="{32B9F1E4-3FA1-4B4B-A74E-0A25140FC3A9}"/>
          </ac:spMkLst>
        </pc:spChg>
        <pc:spChg chg="add del mod">
          <ac:chgData name="Ellie Small" userId="2e7173aac0d4d449" providerId="LiveId" clId="{1FF8298E-653B-4BF3-BABD-EDD6B3A33F9F}" dt="2019-10-14T01:46:53.581" v="1296" actId="767"/>
          <ac:spMkLst>
            <pc:docMk/>
            <pc:sldMk cId="2901106488" sldId="271"/>
            <ac:spMk id="7" creationId="{69AAB246-570E-4C16-BBBA-D521CB8678B8}"/>
          </ac:spMkLst>
        </pc:spChg>
        <pc:spChg chg="add del mod">
          <ac:chgData name="Ellie Small" userId="2e7173aac0d4d449" providerId="LiveId" clId="{1FF8298E-653B-4BF3-BABD-EDD6B3A33F9F}" dt="2019-10-14T01:46:59.077" v="1298" actId="767"/>
          <ac:spMkLst>
            <pc:docMk/>
            <pc:sldMk cId="2901106488" sldId="271"/>
            <ac:spMk id="8" creationId="{12954F4C-6FBF-4988-A1F6-0FCD06F6F766}"/>
          </ac:spMkLst>
        </pc:spChg>
        <pc:spChg chg="add mod">
          <ac:chgData name="Ellie Small" userId="2e7173aac0d4d449" providerId="LiveId" clId="{1FF8298E-653B-4BF3-BABD-EDD6B3A33F9F}" dt="2019-10-14T02:05:30.744" v="1864" actId="207"/>
          <ac:spMkLst>
            <pc:docMk/>
            <pc:sldMk cId="2901106488" sldId="271"/>
            <ac:spMk id="9" creationId="{C9DED87D-CE2D-4641-BCB6-EB75C6E9C428}"/>
          </ac:spMkLst>
        </pc:spChg>
        <pc:cxnChg chg="add mod">
          <ac:chgData name="Ellie Small" userId="2e7173aac0d4d449" providerId="LiveId" clId="{1FF8298E-653B-4BF3-BABD-EDD6B3A33F9F}" dt="2019-10-23T04:31:15.497" v="9977" actId="14100"/>
          <ac:cxnSpMkLst>
            <pc:docMk/>
            <pc:sldMk cId="2901106488" sldId="271"/>
            <ac:cxnSpMk id="10" creationId="{07718E64-C60C-435F-8916-519DE656BE4C}"/>
          </ac:cxnSpMkLst>
        </pc:cxnChg>
        <pc:cxnChg chg="add mod">
          <ac:chgData name="Ellie Small" userId="2e7173aac0d4d449" providerId="LiveId" clId="{1FF8298E-653B-4BF3-BABD-EDD6B3A33F9F}" dt="2019-10-14T02:06:00.395" v="1869" actId="14100"/>
          <ac:cxnSpMkLst>
            <pc:docMk/>
            <pc:sldMk cId="2901106488" sldId="271"/>
            <ac:cxnSpMk id="11" creationId="{408E79A7-CBD2-4C8B-AF8A-36AAACF26A8E}"/>
          </ac:cxnSpMkLst>
        </pc:cxnChg>
        <pc:cxnChg chg="add mod">
          <ac:chgData name="Ellie Small" userId="2e7173aac0d4d449" providerId="LiveId" clId="{1FF8298E-653B-4BF3-BABD-EDD6B3A33F9F}" dt="2019-10-14T02:04:59.370" v="1859" actId="14100"/>
          <ac:cxnSpMkLst>
            <pc:docMk/>
            <pc:sldMk cId="2901106488" sldId="271"/>
            <ac:cxnSpMk id="12" creationId="{64507B69-CF71-4700-9426-6842F31DBFF1}"/>
          </ac:cxnSpMkLst>
        </pc:cxnChg>
        <pc:cxnChg chg="add mod">
          <ac:chgData name="Ellie Small" userId="2e7173aac0d4d449" providerId="LiveId" clId="{1FF8298E-653B-4BF3-BABD-EDD6B3A33F9F}" dt="2019-10-23T04:30:34.905" v="9972" actId="14100"/>
          <ac:cxnSpMkLst>
            <pc:docMk/>
            <pc:sldMk cId="2901106488" sldId="271"/>
            <ac:cxnSpMk id="13" creationId="{85C8CB16-BD4A-4B20-A55C-F4F9982649B0}"/>
          </ac:cxnSpMkLst>
        </pc:cxnChg>
      </pc:sldChg>
      <pc:sldChg chg="del">
        <pc:chgData name="Ellie Small" userId="2e7173aac0d4d449" providerId="LiveId" clId="{1FF8298E-653B-4BF3-BABD-EDD6B3A33F9F}" dt="2019-10-14T02:03:26.241" v="1849" actId="2696"/>
        <pc:sldMkLst>
          <pc:docMk/>
          <pc:sldMk cId="147469986" sldId="272"/>
        </pc:sldMkLst>
      </pc:sldChg>
      <pc:sldChg chg="del">
        <pc:chgData name="Ellie Small" userId="2e7173aac0d4d449" providerId="LiveId" clId="{1FF8298E-653B-4BF3-BABD-EDD6B3A33F9F}" dt="2019-10-14T04:59:36.009" v="4303" actId="2696"/>
        <pc:sldMkLst>
          <pc:docMk/>
          <pc:sldMk cId="161481533" sldId="273"/>
        </pc:sldMkLst>
      </pc:sldChg>
      <pc:sldChg chg="del">
        <pc:chgData name="Ellie Small" userId="2e7173aac0d4d449" providerId="LiveId" clId="{1FF8298E-653B-4BF3-BABD-EDD6B3A33F9F}" dt="2019-10-14T02:03:48.474" v="1850" actId="2696"/>
        <pc:sldMkLst>
          <pc:docMk/>
          <pc:sldMk cId="4025875169" sldId="274"/>
        </pc:sldMkLst>
      </pc:sldChg>
      <pc:sldChg chg="delSp modSp add ord delAnim modAnim">
        <pc:chgData name="Ellie Small" userId="2e7173aac0d4d449" providerId="LiveId" clId="{1FF8298E-653B-4BF3-BABD-EDD6B3A33F9F}" dt="2019-10-23T04:24:45.363" v="9904"/>
        <pc:sldMkLst>
          <pc:docMk/>
          <pc:sldMk cId="3721370064" sldId="275"/>
        </pc:sldMkLst>
        <pc:spChg chg="mod">
          <ac:chgData name="Ellie Small" userId="2e7173aac0d4d449" providerId="LiveId" clId="{1FF8298E-653B-4BF3-BABD-EDD6B3A33F9F}" dt="2019-10-14T01:28:54.544" v="370" actId="20577"/>
          <ac:spMkLst>
            <pc:docMk/>
            <pc:sldMk cId="3721370064" sldId="275"/>
            <ac:spMk id="2" creationId="{A04B3D65-B1FD-4BB6-B74E-8BB815BA62FA}"/>
          </ac:spMkLst>
        </pc:spChg>
        <pc:spChg chg="mod">
          <ac:chgData name="Ellie Small" userId="2e7173aac0d4d449" providerId="LiveId" clId="{1FF8298E-653B-4BF3-BABD-EDD6B3A33F9F}" dt="2019-10-14T02:08:14.969" v="1884" actId="207"/>
          <ac:spMkLst>
            <pc:docMk/>
            <pc:sldMk cId="3721370064" sldId="275"/>
            <ac:spMk id="3" creationId="{2CD30D01-4D7B-4E27-B2F3-462B2B9BF76C}"/>
          </ac:spMkLst>
        </pc:spChg>
        <pc:spChg chg="del">
          <ac:chgData name="Ellie Small" userId="2e7173aac0d4d449" providerId="LiveId" clId="{1FF8298E-653B-4BF3-BABD-EDD6B3A33F9F}" dt="2019-10-14T01:29:17.035" v="374" actId="478"/>
          <ac:spMkLst>
            <pc:docMk/>
            <pc:sldMk cId="3721370064" sldId="275"/>
            <ac:spMk id="5" creationId="{EF94F226-63E6-4A8E-8CBB-F8060519D94D}"/>
          </ac:spMkLst>
        </pc:spChg>
        <pc:spChg chg="del">
          <ac:chgData name="Ellie Small" userId="2e7173aac0d4d449" providerId="LiveId" clId="{1FF8298E-653B-4BF3-BABD-EDD6B3A33F9F}" dt="2019-10-14T01:29:17.035" v="374" actId="478"/>
          <ac:spMkLst>
            <pc:docMk/>
            <pc:sldMk cId="3721370064" sldId="275"/>
            <ac:spMk id="7" creationId="{3E4B91A6-35D5-408C-9126-AB1694087A37}"/>
          </ac:spMkLst>
        </pc:spChg>
        <pc:spChg chg="del">
          <ac:chgData name="Ellie Small" userId="2e7173aac0d4d449" providerId="LiveId" clId="{1FF8298E-653B-4BF3-BABD-EDD6B3A33F9F}" dt="2019-10-14T01:29:17.035" v="374" actId="478"/>
          <ac:spMkLst>
            <pc:docMk/>
            <pc:sldMk cId="3721370064" sldId="275"/>
            <ac:spMk id="8" creationId="{CB87646F-F31F-4AC8-BE27-1974EABD0D7D}"/>
          </ac:spMkLst>
        </pc:spChg>
        <pc:cxnChg chg="del">
          <ac:chgData name="Ellie Small" userId="2e7173aac0d4d449" providerId="LiveId" clId="{1FF8298E-653B-4BF3-BABD-EDD6B3A33F9F}" dt="2019-10-14T01:29:17.035" v="374" actId="478"/>
          <ac:cxnSpMkLst>
            <pc:docMk/>
            <pc:sldMk cId="3721370064" sldId="275"/>
            <ac:cxnSpMk id="10" creationId="{10649ACB-5183-4515-8AC9-B97FDD463EAE}"/>
          </ac:cxnSpMkLst>
        </pc:cxnChg>
        <pc:cxnChg chg="del">
          <ac:chgData name="Ellie Small" userId="2e7173aac0d4d449" providerId="LiveId" clId="{1FF8298E-653B-4BF3-BABD-EDD6B3A33F9F}" dt="2019-10-14T01:29:17.035" v="374" actId="478"/>
          <ac:cxnSpMkLst>
            <pc:docMk/>
            <pc:sldMk cId="3721370064" sldId="275"/>
            <ac:cxnSpMk id="12" creationId="{383A1B07-85B4-4DC5-B330-5AAFD67CE213}"/>
          </ac:cxnSpMkLst>
        </pc:cxnChg>
        <pc:cxnChg chg="del">
          <ac:chgData name="Ellie Small" userId="2e7173aac0d4d449" providerId="LiveId" clId="{1FF8298E-653B-4BF3-BABD-EDD6B3A33F9F}" dt="2019-10-14T01:29:17.035" v="374" actId="478"/>
          <ac:cxnSpMkLst>
            <pc:docMk/>
            <pc:sldMk cId="3721370064" sldId="275"/>
            <ac:cxnSpMk id="13" creationId="{18172824-CCFA-4FE4-839A-75386AA8FA51}"/>
          </ac:cxnSpMkLst>
        </pc:cxnChg>
      </pc:sldChg>
      <pc:sldChg chg="addSp delSp modSp add delAnim modAnim">
        <pc:chgData name="Ellie Small" userId="2e7173aac0d4d449" providerId="LiveId" clId="{1FF8298E-653B-4BF3-BABD-EDD6B3A33F9F}" dt="2019-10-23T04:32:23.308" v="9979"/>
        <pc:sldMkLst>
          <pc:docMk/>
          <pc:sldMk cId="351887603" sldId="276"/>
        </pc:sldMkLst>
        <pc:spChg chg="mod">
          <ac:chgData name="Ellie Small" userId="2e7173aac0d4d449" providerId="LiveId" clId="{1FF8298E-653B-4BF3-BABD-EDD6B3A33F9F}" dt="2019-10-14T02:06:56.883" v="1871" actId="20577"/>
          <ac:spMkLst>
            <pc:docMk/>
            <pc:sldMk cId="351887603" sldId="276"/>
            <ac:spMk id="2" creationId="{A04B3D65-B1FD-4BB6-B74E-8BB815BA62FA}"/>
          </ac:spMkLst>
        </pc:spChg>
        <pc:spChg chg="mod">
          <ac:chgData name="Ellie Small" userId="2e7173aac0d4d449" providerId="LiveId" clId="{1FF8298E-653B-4BF3-BABD-EDD6B3A33F9F}" dt="2019-10-14T05:40:13.798" v="5598" actId="27636"/>
          <ac:spMkLst>
            <pc:docMk/>
            <pc:sldMk cId="351887603" sldId="276"/>
            <ac:spMk id="3" creationId="{2CD30D01-4D7B-4E27-B2F3-462B2B9BF76C}"/>
          </ac:spMkLst>
        </pc:spChg>
        <pc:spChg chg="del">
          <ac:chgData name="Ellie Small" userId="2e7173aac0d4d449" providerId="LiveId" clId="{1FF8298E-653B-4BF3-BABD-EDD6B3A33F9F}" dt="2019-10-14T02:07:00.333" v="1872" actId="478"/>
          <ac:spMkLst>
            <pc:docMk/>
            <pc:sldMk cId="351887603" sldId="276"/>
            <ac:spMk id="5" creationId="{5BFD5EF6-6BBB-4B60-B853-A3E335254CE5}"/>
          </ac:spMkLst>
        </pc:spChg>
        <pc:spChg chg="del">
          <ac:chgData name="Ellie Small" userId="2e7173aac0d4d449" providerId="LiveId" clId="{1FF8298E-653B-4BF3-BABD-EDD6B3A33F9F}" dt="2019-10-14T02:07:05.544" v="1873" actId="478"/>
          <ac:spMkLst>
            <pc:docMk/>
            <pc:sldMk cId="351887603" sldId="276"/>
            <ac:spMk id="6" creationId="{6BB32571-DEDA-40E9-B45F-4D644F8F991C}"/>
          </ac:spMkLst>
        </pc:spChg>
        <pc:spChg chg="del">
          <ac:chgData name="Ellie Small" userId="2e7173aac0d4d449" providerId="LiveId" clId="{1FF8298E-653B-4BF3-BABD-EDD6B3A33F9F}" dt="2019-10-14T02:07:05.544" v="1873" actId="478"/>
          <ac:spMkLst>
            <pc:docMk/>
            <pc:sldMk cId="351887603" sldId="276"/>
            <ac:spMk id="9" creationId="{C9DED87D-CE2D-4641-BCB6-EB75C6E9C428}"/>
          </ac:spMkLst>
        </pc:spChg>
        <pc:spChg chg="add mod">
          <ac:chgData name="Ellie Small" userId="2e7173aac0d4d449" providerId="LiveId" clId="{1FF8298E-653B-4BF3-BABD-EDD6B3A33F9F}" dt="2019-10-14T05:40:18.431" v="5599" actId="1076"/>
          <ac:spMkLst>
            <pc:docMk/>
            <pc:sldMk cId="351887603" sldId="276"/>
            <ac:spMk id="13" creationId="{501E4170-2934-465C-BCCC-15B6DBB24A00}"/>
          </ac:spMkLst>
        </pc:spChg>
        <pc:cxnChg chg="del">
          <ac:chgData name="Ellie Small" userId="2e7173aac0d4d449" providerId="LiveId" clId="{1FF8298E-653B-4BF3-BABD-EDD6B3A33F9F}" dt="2019-10-14T02:07:05.544" v="1873" actId="478"/>
          <ac:cxnSpMkLst>
            <pc:docMk/>
            <pc:sldMk cId="351887603" sldId="276"/>
            <ac:cxnSpMk id="10" creationId="{07718E64-C60C-435F-8916-519DE656BE4C}"/>
          </ac:cxnSpMkLst>
        </pc:cxnChg>
        <pc:cxnChg chg="del">
          <ac:chgData name="Ellie Small" userId="2e7173aac0d4d449" providerId="LiveId" clId="{1FF8298E-653B-4BF3-BABD-EDD6B3A33F9F}" dt="2019-10-14T02:07:05.544" v="1873" actId="478"/>
          <ac:cxnSpMkLst>
            <pc:docMk/>
            <pc:sldMk cId="351887603" sldId="276"/>
            <ac:cxnSpMk id="11" creationId="{408E79A7-CBD2-4C8B-AF8A-36AAACF26A8E}"/>
          </ac:cxnSpMkLst>
        </pc:cxnChg>
        <pc:cxnChg chg="del">
          <ac:chgData name="Ellie Small" userId="2e7173aac0d4d449" providerId="LiveId" clId="{1FF8298E-653B-4BF3-BABD-EDD6B3A33F9F}" dt="2019-10-14T02:07:05.544" v="1873" actId="478"/>
          <ac:cxnSpMkLst>
            <pc:docMk/>
            <pc:sldMk cId="351887603" sldId="276"/>
            <ac:cxnSpMk id="12" creationId="{64507B69-CF71-4700-9426-6842F31DBFF1}"/>
          </ac:cxnSpMkLst>
        </pc:cxnChg>
      </pc:sldChg>
      <pc:sldChg chg="addSp delSp modSp add del addAnim delAnim">
        <pc:chgData name="Ellie Small" userId="2e7173aac0d4d449" providerId="LiveId" clId="{1FF8298E-653B-4BF3-BABD-EDD6B3A33F9F}" dt="2019-10-14T02:39:34.960" v="2559"/>
        <pc:sldMkLst>
          <pc:docMk/>
          <pc:sldMk cId="3084725694" sldId="277"/>
        </pc:sldMkLst>
        <pc:spChg chg="mod">
          <ac:chgData name="Ellie Small" userId="2e7173aac0d4d449" providerId="LiveId" clId="{1FF8298E-653B-4BF3-BABD-EDD6B3A33F9F}" dt="2019-10-14T02:39:34.001" v="2558" actId="20577"/>
          <ac:spMkLst>
            <pc:docMk/>
            <pc:sldMk cId="3084725694" sldId="277"/>
            <ac:spMk id="2" creationId="{A04B3D65-B1FD-4BB6-B74E-8BB815BA62FA}"/>
          </ac:spMkLst>
        </pc:spChg>
        <pc:spChg chg="add del">
          <ac:chgData name="Ellie Small" userId="2e7173aac0d4d449" providerId="LiveId" clId="{1FF8298E-653B-4BF3-BABD-EDD6B3A33F9F}" dt="2019-10-14T02:39:33.438" v="2557" actId="478"/>
          <ac:spMkLst>
            <pc:docMk/>
            <pc:sldMk cId="3084725694" sldId="277"/>
            <ac:spMk id="5" creationId="{5BFD5EF6-6BBB-4B60-B853-A3E335254CE5}"/>
          </ac:spMkLst>
        </pc:spChg>
        <pc:spChg chg="add del">
          <ac:chgData name="Ellie Small" userId="2e7173aac0d4d449" providerId="LiveId" clId="{1FF8298E-653B-4BF3-BABD-EDD6B3A33F9F}" dt="2019-10-14T02:39:33.438" v="2557" actId="478"/>
          <ac:spMkLst>
            <pc:docMk/>
            <pc:sldMk cId="3084725694" sldId="277"/>
            <ac:spMk id="6" creationId="{6BB32571-DEDA-40E9-B45F-4D644F8F991C}"/>
          </ac:spMkLst>
        </pc:spChg>
        <pc:spChg chg="add del">
          <ac:chgData name="Ellie Small" userId="2e7173aac0d4d449" providerId="LiveId" clId="{1FF8298E-653B-4BF3-BABD-EDD6B3A33F9F}" dt="2019-10-14T02:39:33.438" v="2557" actId="478"/>
          <ac:spMkLst>
            <pc:docMk/>
            <pc:sldMk cId="3084725694" sldId="277"/>
            <ac:spMk id="9" creationId="{C9DED87D-CE2D-4641-BCB6-EB75C6E9C428}"/>
          </ac:spMkLst>
        </pc:spChg>
        <pc:cxnChg chg="add del">
          <ac:chgData name="Ellie Small" userId="2e7173aac0d4d449" providerId="LiveId" clId="{1FF8298E-653B-4BF3-BABD-EDD6B3A33F9F}" dt="2019-10-14T02:39:33.438" v="2557" actId="478"/>
          <ac:cxnSpMkLst>
            <pc:docMk/>
            <pc:sldMk cId="3084725694" sldId="277"/>
            <ac:cxnSpMk id="10" creationId="{07718E64-C60C-435F-8916-519DE656BE4C}"/>
          </ac:cxnSpMkLst>
        </pc:cxnChg>
        <pc:cxnChg chg="add del">
          <ac:chgData name="Ellie Small" userId="2e7173aac0d4d449" providerId="LiveId" clId="{1FF8298E-653B-4BF3-BABD-EDD6B3A33F9F}" dt="2019-10-14T02:39:33.438" v="2557" actId="478"/>
          <ac:cxnSpMkLst>
            <pc:docMk/>
            <pc:sldMk cId="3084725694" sldId="277"/>
            <ac:cxnSpMk id="11" creationId="{408E79A7-CBD2-4C8B-AF8A-36AAACF26A8E}"/>
          </ac:cxnSpMkLst>
        </pc:cxnChg>
        <pc:cxnChg chg="add del">
          <ac:chgData name="Ellie Small" userId="2e7173aac0d4d449" providerId="LiveId" clId="{1FF8298E-653B-4BF3-BABD-EDD6B3A33F9F}" dt="2019-10-14T02:39:33.438" v="2557" actId="478"/>
          <ac:cxnSpMkLst>
            <pc:docMk/>
            <pc:sldMk cId="3084725694" sldId="277"/>
            <ac:cxnSpMk id="12" creationId="{64507B69-CF71-4700-9426-6842F31DBFF1}"/>
          </ac:cxnSpMkLst>
        </pc:cxnChg>
      </pc:sldChg>
      <pc:sldChg chg="addSp delSp modSp add delAnim modAnim">
        <pc:chgData name="Ellie Small" userId="2e7173aac0d4d449" providerId="LiveId" clId="{1FF8298E-653B-4BF3-BABD-EDD6B3A33F9F}" dt="2019-10-23T04:33:12.456" v="9988" actId="27636"/>
        <pc:sldMkLst>
          <pc:docMk/>
          <pc:sldMk cId="3675793111" sldId="277"/>
        </pc:sldMkLst>
        <pc:spChg chg="mod">
          <ac:chgData name="Ellie Small" userId="2e7173aac0d4d449" providerId="LiveId" clId="{1FF8298E-653B-4BF3-BABD-EDD6B3A33F9F}" dt="2019-10-14T02:45:38.018" v="2863" actId="20577"/>
          <ac:spMkLst>
            <pc:docMk/>
            <pc:sldMk cId="3675793111" sldId="277"/>
            <ac:spMk id="2" creationId="{A04B3D65-B1FD-4BB6-B74E-8BB815BA62FA}"/>
          </ac:spMkLst>
        </pc:spChg>
        <pc:spChg chg="del">
          <ac:chgData name="Ellie Small" userId="2e7173aac0d4d449" providerId="LiveId" clId="{1FF8298E-653B-4BF3-BABD-EDD6B3A33F9F}" dt="2019-10-14T02:39:56.237" v="2578" actId="478"/>
          <ac:spMkLst>
            <pc:docMk/>
            <pc:sldMk cId="3675793111" sldId="277"/>
            <ac:spMk id="3" creationId="{2CD30D01-4D7B-4E27-B2F3-462B2B9BF76C}"/>
          </ac:spMkLst>
        </pc:spChg>
        <pc:spChg chg="add del mod">
          <ac:chgData name="Ellie Small" userId="2e7173aac0d4d449" providerId="LiveId" clId="{1FF8298E-653B-4BF3-BABD-EDD6B3A33F9F}" dt="2019-10-14T02:39:58.762" v="2579" actId="478"/>
          <ac:spMkLst>
            <pc:docMk/>
            <pc:sldMk cId="3675793111" sldId="277"/>
            <ac:spMk id="6" creationId="{AEE69A52-F09B-4BAB-984E-255954A2B704}"/>
          </ac:spMkLst>
        </pc:spChg>
        <pc:spChg chg="mod">
          <ac:chgData name="Ellie Small" userId="2e7173aac0d4d449" providerId="LiveId" clId="{1FF8298E-653B-4BF3-BABD-EDD6B3A33F9F}" dt="2019-10-23T04:33:12.456" v="9988" actId="27636"/>
          <ac:spMkLst>
            <pc:docMk/>
            <pc:sldMk cId="3675793111" sldId="277"/>
            <ac:spMk id="13" creationId="{501E4170-2934-465C-BCCC-15B6DBB24A00}"/>
          </ac:spMkLst>
        </pc:spChg>
      </pc:sldChg>
      <pc:sldChg chg="addSp modSp add modAnim">
        <pc:chgData name="Ellie Small" userId="2e7173aac0d4d449" providerId="LiveId" clId="{1FF8298E-653B-4BF3-BABD-EDD6B3A33F9F}" dt="2019-10-23T04:34:51.406" v="9992"/>
        <pc:sldMkLst>
          <pc:docMk/>
          <pc:sldMk cId="2094163230" sldId="278"/>
        </pc:sldMkLst>
        <pc:spChg chg="mod">
          <ac:chgData name="Ellie Small" userId="2e7173aac0d4d449" providerId="LiveId" clId="{1FF8298E-653B-4BF3-BABD-EDD6B3A33F9F}" dt="2019-10-14T04:56:51.163" v="4233" actId="1076"/>
          <ac:spMkLst>
            <pc:docMk/>
            <pc:sldMk cId="2094163230" sldId="278"/>
            <ac:spMk id="2" creationId="{A04B3D65-B1FD-4BB6-B74E-8BB815BA62FA}"/>
          </ac:spMkLst>
        </pc:spChg>
        <pc:spChg chg="add mod">
          <ac:chgData name="Ellie Small" userId="2e7173aac0d4d449" providerId="LiveId" clId="{1FF8298E-653B-4BF3-BABD-EDD6B3A33F9F}" dt="2019-10-15T04:10:22.114" v="7780" actId="14100"/>
          <ac:spMkLst>
            <pc:docMk/>
            <pc:sldMk cId="2094163230" sldId="278"/>
            <ac:spMk id="3" creationId="{79B80FDA-F2AC-4D16-8E7E-2548A616A048}"/>
          </ac:spMkLst>
        </pc:spChg>
        <pc:spChg chg="add mod">
          <ac:chgData name="Ellie Small" userId="2e7173aac0d4d449" providerId="LiveId" clId="{1FF8298E-653B-4BF3-BABD-EDD6B3A33F9F}" dt="2019-10-15T04:10:22.114" v="7780" actId="14100"/>
          <ac:spMkLst>
            <pc:docMk/>
            <pc:sldMk cId="2094163230" sldId="278"/>
            <ac:spMk id="5" creationId="{E31EFF42-4BB9-4249-AECC-104EF1CA75D3}"/>
          </ac:spMkLst>
        </pc:spChg>
        <pc:spChg chg="mod">
          <ac:chgData name="Ellie Small" userId="2e7173aac0d4d449" providerId="LiveId" clId="{1FF8298E-653B-4BF3-BABD-EDD6B3A33F9F}" dt="2019-10-15T04:09:43.714" v="7761" actId="27636"/>
          <ac:spMkLst>
            <pc:docMk/>
            <pc:sldMk cId="2094163230" sldId="278"/>
            <ac:spMk id="13" creationId="{501E4170-2934-465C-BCCC-15B6DBB24A00}"/>
          </ac:spMkLst>
        </pc:spChg>
      </pc:sldChg>
      <pc:sldChg chg="modSp add del">
        <pc:chgData name="Ellie Small" userId="2e7173aac0d4d449" providerId="LiveId" clId="{1FF8298E-653B-4BF3-BABD-EDD6B3A33F9F}" dt="2019-10-14T02:52:26.581" v="3439" actId="2696"/>
        <pc:sldMkLst>
          <pc:docMk/>
          <pc:sldMk cId="3990916353" sldId="278"/>
        </pc:sldMkLst>
        <pc:spChg chg="mod">
          <ac:chgData name="Ellie Small" userId="2e7173aac0d4d449" providerId="LiveId" clId="{1FF8298E-653B-4BF3-BABD-EDD6B3A33F9F}" dt="2019-10-14T02:45:18.797" v="2845" actId="20577"/>
          <ac:spMkLst>
            <pc:docMk/>
            <pc:sldMk cId="3990916353" sldId="278"/>
            <ac:spMk id="2" creationId="{A04B3D65-B1FD-4BB6-B74E-8BB815BA62FA}"/>
          </ac:spMkLst>
        </pc:spChg>
      </pc:sldChg>
      <pc:sldChg chg="modSp add modAnim">
        <pc:chgData name="Ellie Small" userId="2e7173aac0d4d449" providerId="LiveId" clId="{1FF8298E-653B-4BF3-BABD-EDD6B3A33F9F}" dt="2019-10-23T04:36:09.199" v="9996"/>
        <pc:sldMkLst>
          <pc:docMk/>
          <pc:sldMk cId="1093758393" sldId="279"/>
        </pc:sldMkLst>
        <pc:spChg chg="mod">
          <ac:chgData name="Ellie Small" userId="2e7173aac0d4d449" providerId="LiveId" clId="{1FF8298E-653B-4BF3-BABD-EDD6B3A33F9F}" dt="2019-10-14T04:59:55.606" v="4309" actId="20577"/>
          <ac:spMkLst>
            <pc:docMk/>
            <pc:sldMk cId="1093758393" sldId="279"/>
            <ac:spMk id="2" creationId="{A04B3D65-B1FD-4BB6-B74E-8BB815BA62FA}"/>
          </ac:spMkLst>
        </pc:spChg>
        <pc:spChg chg="mod">
          <ac:chgData name="Ellie Small" userId="2e7173aac0d4d449" providerId="LiveId" clId="{1FF8298E-653B-4BF3-BABD-EDD6B3A33F9F}" dt="2019-10-14T05:11:37.728" v="4736" actId="14100"/>
          <ac:spMkLst>
            <pc:docMk/>
            <pc:sldMk cId="1093758393" sldId="279"/>
            <ac:spMk id="3" creationId="{79B80FDA-F2AC-4D16-8E7E-2548A616A048}"/>
          </ac:spMkLst>
        </pc:spChg>
        <pc:spChg chg="mod">
          <ac:chgData name="Ellie Small" userId="2e7173aac0d4d449" providerId="LiveId" clId="{1FF8298E-653B-4BF3-BABD-EDD6B3A33F9F}" dt="2019-10-14T05:11:41.658" v="4737" actId="1076"/>
          <ac:spMkLst>
            <pc:docMk/>
            <pc:sldMk cId="1093758393" sldId="279"/>
            <ac:spMk id="5" creationId="{E31EFF42-4BB9-4249-AECC-104EF1CA75D3}"/>
          </ac:spMkLst>
        </pc:spChg>
        <pc:spChg chg="mod">
          <ac:chgData name="Ellie Small" userId="2e7173aac0d4d449" providerId="LiveId" clId="{1FF8298E-653B-4BF3-BABD-EDD6B3A33F9F}" dt="2019-10-15T04:11:15.531" v="7806" actId="113"/>
          <ac:spMkLst>
            <pc:docMk/>
            <pc:sldMk cId="1093758393" sldId="279"/>
            <ac:spMk id="13" creationId="{501E4170-2934-465C-BCCC-15B6DBB24A00}"/>
          </ac:spMkLst>
        </pc:spChg>
      </pc:sldChg>
      <pc:sldChg chg="modSp add modAnim">
        <pc:chgData name="Ellie Small" userId="2e7173aac0d4d449" providerId="LiveId" clId="{1FF8298E-653B-4BF3-BABD-EDD6B3A33F9F}" dt="2019-10-23T04:37:18.741" v="10000"/>
        <pc:sldMkLst>
          <pc:docMk/>
          <pc:sldMk cId="2513235217" sldId="280"/>
        </pc:sldMkLst>
        <pc:spChg chg="mod">
          <ac:chgData name="Ellie Small" userId="2e7173aac0d4d449" providerId="LiveId" clId="{1FF8298E-653B-4BF3-BABD-EDD6B3A33F9F}" dt="2019-10-14T05:13:17.885" v="4805" actId="20577"/>
          <ac:spMkLst>
            <pc:docMk/>
            <pc:sldMk cId="2513235217" sldId="280"/>
            <ac:spMk id="2" creationId="{A04B3D65-B1FD-4BB6-B74E-8BB815BA62FA}"/>
          </ac:spMkLst>
        </pc:spChg>
        <pc:spChg chg="mod">
          <ac:chgData name="Ellie Small" userId="2e7173aac0d4d449" providerId="LiveId" clId="{1FF8298E-653B-4BF3-BABD-EDD6B3A33F9F}" dt="2019-10-15T04:12:21.563" v="7846" actId="1036"/>
          <ac:spMkLst>
            <pc:docMk/>
            <pc:sldMk cId="2513235217" sldId="280"/>
            <ac:spMk id="3" creationId="{79B80FDA-F2AC-4D16-8E7E-2548A616A048}"/>
          </ac:spMkLst>
        </pc:spChg>
        <pc:spChg chg="mod">
          <ac:chgData name="Ellie Small" userId="2e7173aac0d4d449" providerId="LiveId" clId="{1FF8298E-653B-4BF3-BABD-EDD6B3A33F9F}" dt="2019-10-15T04:12:21.563" v="7846" actId="1036"/>
          <ac:spMkLst>
            <pc:docMk/>
            <pc:sldMk cId="2513235217" sldId="280"/>
            <ac:spMk id="5" creationId="{E31EFF42-4BB9-4249-AECC-104EF1CA75D3}"/>
          </ac:spMkLst>
        </pc:spChg>
        <pc:spChg chg="mod">
          <ac:chgData name="Ellie Small" userId="2e7173aac0d4d449" providerId="LiveId" clId="{1FF8298E-653B-4BF3-BABD-EDD6B3A33F9F}" dt="2019-10-16T02:49:04.192" v="9898" actId="207"/>
          <ac:spMkLst>
            <pc:docMk/>
            <pc:sldMk cId="2513235217" sldId="280"/>
            <ac:spMk id="13" creationId="{501E4170-2934-465C-BCCC-15B6DBB24A00}"/>
          </ac:spMkLst>
        </pc:spChg>
      </pc:sldChg>
      <pc:sldChg chg="addSp delSp modSp add modAnim">
        <pc:chgData name="Ellie Small" userId="2e7173aac0d4d449" providerId="LiveId" clId="{1FF8298E-653B-4BF3-BABD-EDD6B3A33F9F}" dt="2019-10-23T04:40:35.930" v="10010" actId="20577"/>
        <pc:sldMkLst>
          <pc:docMk/>
          <pc:sldMk cId="2905891854" sldId="281"/>
        </pc:sldMkLst>
        <pc:spChg chg="mod">
          <ac:chgData name="Ellie Small" userId="2e7173aac0d4d449" providerId="LiveId" clId="{1FF8298E-653B-4BF3-BABD-EDD6B3A33F9F}" dt="2019-10-15T03:29:53.164" v="7374" actId="1036"/>
          <ac:spMkLst>
            <pc:docMk/>
            <pc:sldMk cId="2905891854" sldId="281"/>
            <ac:spMk id="2" creationId="{A04B3D65-B1FD-4BB6-B74E-8BB815BA62FA}"/>
          </ac:spMkLst>
        </pc:spChg>
        <pc:spChg chg="del">
          <ac:chgData name="Ellie Small" userId="2e7173aac0d4d449" providerId="LiveId" clId="{1FF8298E-653B-4BF3-BABD-EDD6B3A33F9F}" dt="2019-10-15T02:01:51.337" v="5621" actId="478"/>
          <ac:spMkLst>
            <pc:docMk/>
            <pc:sldMk cId="2905891854" sldId="281"/>
            <ac:spMk id="3" creationId="{79B80FDA-F2AC-4D16-8E7E-2548A616A048}"/>
          </ac:spMkLst>
        </pc:spChg>
        <pc:spChg chg="del">
          <ac:chgData name="Ellie Small" userId="2e7173aac0d4d449" providerId="LiveId" clId="{1FF8298E-653B-4BF3-BABD-EDD6B3A33F9F}" dt="2019-10-15T02:01:51.337" v="5621" actId="478"/>
          <ac:spMkLst>
            <pc:docMk/>
            <pc:sldMk cId="2905891854" sldId="281"/>
            <ac:spMk id="5" creationId="{E31EFF42-4BB9-4249-AECC-104EF1CA75D3}"/>
          </ac:spMkLst>
        </pc:spChg>
        <pc:spChg chg="add del">
          <ac:chgData name="Ellie Small" userId="2e7173aac0d4d449" providerId="LiveId" clId="{1FF8298E-653B-4BF3-BABD-EDD6B3A33F9F}" dt="2019-10-15T03:44:05.220" v="7477"/>
          <ac:spMkLst>
            <pc:docMk/>
            <pc:sldMk cId="2905891854" sldId="281"/>
            <ac:spMk id="6" creationId="{B0C5871A-CA78-4FAB-91A1-D092D8590F02}"/>
          </ac:spMkLst>
        </pc:spChg>
        <pc:spChg chg="add del">
          <ac:chgData name="Ellie Small" userId="2e7173aac0d4d449" providerId="LiveId" clId="{1FF8298E-653B-4BF3-BABD-EDD6B3A33F9F}" dt="2019-10-15T03:44:14.070" v="7479"/>
          <ac:spMkLst>
            <pc:docMk/>
            <pc:sldMk cId="2905891854" sldId="281"/>
            <ac:spMk id="7" creationId="{6B6069EE-6430-467E-BB76-7263AFF6443B}"/>
          </ac:spMkLst>
        </pc:spChg>
        <pc:spChg chg="add del">
          <ac:chgData name="Ellie Small" userId="2e7173aac0d4d449" providerId="LiveId" clId="{1FF8298E-653B-4BF3-BABD-EDD6B3A33F9F}" dt="2019-10-15T03:44:31.794" v="7482"/>
          <ac:spMkLst>
            <pc:docMk/>
            <pc:sldMk cId="2905891854" sldId="281"/>
            <ac:spMk id="8" creationId="{EA89B28F-F9A2-4833-AFE3-06246EB9F84D}"/>
          </ac:spMkLst>
        </pc:spChg>
        <pc:spChg chg="mod">
          <ac:chgData name="Ellie Small" userId="2e7173aac0d4d449" providerId="LiveId" clId="{1FF8298E-653B-4BF3-BABD-EDD6B3A33F9F}" dt="2019-10-23T04:40:35.930" v="10010" actId="20577"/>
          <ac:spMkLst>
            <pc:docMk/>
            <pc:sldMk cId="2905891854" sldId="281"/>
            <ac:spMk id="13" creationId="{501E4170-2934-465C-BCCC-15B6DBB24A00}"/>
          </ac:spMkLst>
        </pc:spChg>
      </pc:sldChg>
      <pc:sldChg chg="addSp delSp modSp add modAnim">
        <pc:chgData name="Ellie Small" userId="2e7173aac0d4d449" providerId="LiveId" clId="{1FF8298E-653B-4BF3-BABD-EDD6B3A33F9F}" dt="2019-10-23T04:42:03.680" v="10011"/>
        <pc:sldMkLst>
          <pc:docMk/>
          <pc:sldMk cId="296853513" sldId="282"/>
        </pc:sldMkLst>
        <pc:spChg chg="mod">
          <ac:chgData name="Ellie Small" userId="2e7173aac0d4d449" providerId="LiveId" clId="{1FF8298E-653B-4BF3-BABD-EDD6B3A33F9F}" dt="2019-10-15T04:28:20.652" v="8282" actId="1076"/>
          <ac:spMkLst>
            <pc:docMk/>
            <pc:sldMk cId="296853513" sldId="282"/>
            <ac:spMk id="2" creationId="{A04B3D65-B1FD-4BB6-B74E-8BB815BA62FA}"/>
          </ac:spMkLst>
        </pc:spChg>
        <pc:spChg chg="add del">
          <ac:chgData name="Ellie Small" userId="2e7173aac0d4d449" providerId="LiveId" clId="{1FF8298E-653B-4BF3-BABD-EDD6B3A33F9F}" dt="2019-10-15T04:18:55.829" v="8023"/>
          <ac:spMkLst>
            <pc:docMk/>
            <pc:sldMk cId="296853513" sldId="282"/>
            <ac:spMk id="3" creationId="{808EC5D9-FF1A-4E6A-914C-1BC01D518912}"/>
          </ac:spMkLst>
        </pc:spChg>
        <pc:spChg chg="mod">
          <ac:chgData name="Ellie Small" userId="2e7173aac0d4d449" providerId="LiveId" clId="{1FF8298E-653B-4BF3-BABD-EDD6B3A33F9F}" dt="2019-10-15T04:34:36.584" v="8376" actId="27636"/>
          <ac:spMkLst>
            <pc:docMk/>
            <pc:sldMk cId="296853513" sldId="282"/>
            <ac:spMk id="13" creationId="{501E4170-2934-465C-BCCC-15B6DBB24A00}"/>
          </ac:spMkLst>
        </pc:spChg>
      </pc:sldChg>
      <pc:sldChg chg="modSp add modAnim">
        <pc:chgData name="Ellie Small" userId="2e7173aac0d4d449" providerId="LiveId" clId="{1FF8298E-653B-4BF3-BABD-EDD6B3A33F9F}" dt="2019-10-23T04:42:51.234" v="10012"/>
        <pc:sldMkLst>
          <pc:docMk/>
          <pc:sldMk cId="3443445985" sldId="283"/>
        </pc:sldMkLst>
        <pc:spChg chg="mod">
          <ac:chgData name="Ellie Small" userId="2e7173aac0d4d449" providerId="LiveId" clId="{1FF8298E-653B-4BF3-BABD-EDD6B3A33F9F}" dt="2019-10-16T01:46:31.906" v="8411" actId="20577"/>
          <ac:spMkLst>
            <pc:docMk/>
            <pc:sldMk cId="3443445985" sldId="283"/>
            <ac:spMk id="2" creationId="{A04B3D65-B1FD-4BB6-B74E-8BB815BA62FA}"/>
          </ac:spMkLst>
        </pc:spChg>
        <pc:spChg chg="mod">
          <ac:chgData name="Ellie Small" userId="2e7173aac0d4d449" providerId="LiveId" clId="{1FF8298E-653B-4BF3-BABD-EDD6B3A33F9F}" dt="2019-10-16T02:09:41.736" v="9098" actId="255"/>
          <ac:spMkLst>
            <pc:docMk/>
            <pc:sldMk cId="3443445985" sldId="283"/>
            <ac:spMk id="13" creationId="{501E4170-2934-465C-BCCC-15B6DBB24A00}"/>
          </ac:spMkLst>
        </pc:spChg>
      </pc:sldChg>
      <pc:sldChg chg="modSp add modAnim">
        <pc:chgData name="Ellie Small" userId="2e7173aac0d4d449" providerId="LiveId" clId="{1FF8298E-653B-4BF3-BABD-EDD6B3A33F9F}" dt="2019-10-23T04:43:43.749" v="10013"/>
        <pc:sldMkLst>
          <pc:docMk/>
          <pc:sldMk cId="2557987272" sldId="284"/>
        </pc:sldMkLst>
        <pc:spChg chg="mod">
          <ac:chgData name="Ellie Small" userId="2e7173aac0d4d449" providerId="LiveId" clId="{1FF8298E-653B-4BF3-BABD-EDD6B3A33F9F}" dt="2019-10-16T02:37:36.598" v="9850" actId="1076"/>
          <ac:spMkLst>
            <pc:docMk/>
            <pc:sldMk cId="2557987272" sldId="284"/>
            <ac:spMk id="2" creationId="{A04B3D65-B1FD-4BB6-B74E-8BB815BA62FA}"/>
          </ac:spMkLst>
        </pc:spChg>
        <pc:spChg chg="mod">
          <ac:chgData name="Ellie Small" userId="2e7173aac0d4d449" providerId="LiveId" clId="{1FF8298E-653B-4BF3-BABD-EDD6B3A33F9F}" dt="2019-10-16T02:38:40.943" v="9865" actId="207"/>
          <ac:spMkLst>
            <pc:docMk/>
            <pc:sldMk cId="2557987272" sldId="284"/>
            <ac:spMk id="13" creationId="{501E4170-2934-465C-BCCC-15B6DBB24A00}"/>
          </ac:spMkLst>
        </pc:spChg>
      </pc:sldChg>
    </pc:docChg>
  </pc:docChgLst>
  <pc:docChgLst>
    <pc:chgData name="Ellie Small" userId="2e7173aac0d4d449" providerId="LiveId" clId="{C50C2759-59F5-4A81-B262-D91DE31F73FF}"/>
    <pc:docChg chg="undo custSel addSld delSld modSld modNotesMaster">
      <pc:chgData name="Ellie Small" userId="2e7173aac0d4d449" providerId="LiveId" clId="{C50C2759-59F5-4A81-B262-D91DE31F73FF}" dt="2019-08-28T02:06:48.619" v="4619"/>
      <pc:docMkLst>
        <pc:docMk/>
      </pc:docMkLst>
      <pc:sldChg chg="modSp">
        <pc:chgData name="Ellie Small" userId="2e7173aac0d4d449" providerId="LiveId" clId="{C50C2759-59F5-4A81-B262-D91DE31F73FF}" dt="2019-08-24T03:42:44.377" v="34" actId="20577"/>
        <pc:sldMkLst>
          <pc:docMk/>
          <pc:sldMk cId="4269857569" sldId="256"/>
        </pc:sldMkLst>
        <pc:spChg chg="mod">
          <ac:chgData name="Ellie Small" userId="2e7173aac0d4d449" providerId="LiveId" clId="{C50C2759-59F5-4A81-B262-D91DE31F73FF}" dt="2019-08-24T03:42:44.377" v="34" actId="20577"/>
          <ac:spMkLst>
            <pc:docMk/>
            <pc:sldMk cId="4269857569" sldId="256"/>
            <ac:spMk id="2" creationId="{00000000-0000-0000-0000-000000000000}"/>
          </ac:spMkLst>
        </pc:spChg>
      </pc:sldChg>
      <pc:sldChg chg="modSp modAnim">
        <pc:chgData name="Ellie Small" userId="2e7173aac0d4d449" providerId="LiveId" clId="{C50C2759-59F5-4A81-B262-D91DE31F73FF}" dt="2019-08-28T02:00:51.048" v="4595"/>
        <pc:sldMkLst>
          <pc:docMk/>
          <pc:sldMk cId="2842397445" sldId="267"/>
        </pc:sldMkLst>
        <pc:spChg chg="mod">
          <ac:chgData name="Ellie Small" userId="2e7173aac0d4d449" providerId="LiveId" clId="{C50C2759-59F5-4A81-B262-D91DE31F73FF}" dt="2019-08-24T03:45:33.596" v="98" actId="255"/>
          <ac:spMkLst>
            <pc:docMk/>
            <pc:sldMk cId="2842397445" sldId="267"/>
            <ac:spMk id="5" creationId="{00000000-0000-0000-0000-000000000000}"/>
          </ac:spMkLst>
        </pc:spChg>
        <pc:spChg chg="mod">
          <ac:chgData name="Ellie Small" userId="2e7173aac0d4d449" providerId="LiveId" clId="{C50C2759-59F5-4A81-B262-D91DE31F73FF}" dt="2019-08-25T23:44:26.485" v="4589" actId="20577"/>
          <ac:spMkLst>
            <pc:docMk/>
            <pc:sldMk cId="2842397445" sldId="267"/>
            <ac:spMk id="7" creationId="{72F861AD-D2B0-4ECF-9774-06237EC7BB74}"/>
          </ac:spMkLst>
        </pc:spChg>
      </pc:sldChg>
      <pc:sldChg chg="modSp add modAnim">
        <pc:chgData name="Ellie Small" userId="2e7173aac0d4d449" providerId="LiveId" clId="{C50C2759-59F5-4A81-B262-D91DE31F73FF}" dt="2019-08-28T02:01:20.404" v="4599"/>
        <pc:sldMkLst>
          <pc:docMk/>
          <pc:sldMk cId="3554917527" sldId="268"/>
        </pc:sldMkLst>
        <pc:spChg chg="mod">
          <ac:chgData name="Ellie Small" userId="2e7173aac0d4d449" providerId="LiveId" clId="{C50C2759-59F5-4A81-B262-D91DE31F73FF}" dt="2019-08-24T03:44:48.804" v="72" actId="20577"/>
          <ac:spMkLst>
            <pc:docMk/>
            <pc:sldMk cId="3554917527" sldId="268"/>
            <ac:spMk id="2" creationId="{A04B3D65-B1FD-4BB6-B74E-8BB815BA62FA}"/>
          </ac:spMkLst>
        </pc:spChg>
        <pc:spChg chg="mod">
          <ac:chgData name="Ellie Small" userId="2e7173aac0d4d449" providerId="LiveId" clId="{C50C2759-59F5-4A81-B262-D91DE31F73FF}" dt="2019-08-24T04:39:21.014" v="2157" actId="27636"/>
          <ac:spMkLst>
            <pc:docMk/>
            <pc:sldMk cId="3554917527" sldId="268"/>
            <ac:spMk id="3" creationId="{2CD30D01-4D7B-4E27-B2F3-462B2B9BF76C}"/>
          </ac:spMkLst>
        </pc:spChg>
      </pc:sldChg>
      <pc:sldChg chg="modSp add modAnim">
        <pc:chgData name="Ellie Small" userId="2e7173aac0d4d449" providerId="LiveId" clId="{C50C2759-59F5-4A81-B262-D91DE31F73FF}" dt="2019-08-28T02:01:40.086" v="4601"/>
        <pc:sldMkLst>
          <pc:docMk/>
          <pc:sldMk cId="365113005" sldId="269"/>
        </pc:sldMkLst>
        <pc:spChg chg="mod">
          <ac:chgData name="Ellie Small" userId="2e7173aac0d4d449" providerId="LiveId" clId="{C50C2759-59F5-4A81-B262-D91DE31F73FF}" dt="2019-08-24T04:14:45.711" v="788" actId="255"/>
          <ac:spMkLst>
            <pc:docMk/>
            <pc:sldMk cId="365113005" sldId="269"/>
            <ac:spMk id="2" creationId="{A04B3D65-B1FD-4BB6-B74E-8BB815BA62FA}"/>
          </ac:spMkLst>
        </pc:spChg>
        <pc:spChg chg="mod">
          <ac:chgData name="Ellie Small" userId="2e7173aac0d4d449" providerId="LiveId" clId="{C50C2759-59F5-4A81-B262-D91DE31F73FF}" dt="2019-08-24T04:39:34.847" v="2158" actId="948"/>
          <ac:spMkLst>
            <pc:docMk/>
            <pc:sldMk cId="365113005" sldId="269"/>
            <ac:spMk id="3" creationId="{2CD30D01-4D7B-4E27-B2F3-462B2B9BF76C}"/>
          </ac:spMkLst>
        </pc:spChg>
      </pc:sldChg>
      <pc:sldChg chg="modSp add modAnim">
        <pc:chgData name="Ellie Small" userId="2e7173aac0d4d449" providerId="LiveId" clId="{C50C2759-59F5-4A81-B262-D91DE31F73FF}" dt="2019-08-28T02:02:06.578" v="4605"/>
        <pc:sldMkLst>
          <pc:docMk/>
          <pc:sldMk cId="3748523595" sldId="270"/>
        </pc:sldMkLst>
        <pc:spChg chg="mod">
          <ac:chgData name="Ellie Small" userId="2e7173aac0d4d449" providerId="LiveId" clId="{C50C2759-59F5-4A81-B262-D91DE31F73FF}" dt="2019-08-24T04:30:44.374" v="1568" actId="20577"/>
          <ac:spMkLst>
            <pc:docMk/>
            <pc:sldMk cId="3748523595" sldId="270"/>
            <ac:spMk id="2" creationId="{A04B3D65-B1FD-4BB6-B74E-8BB815BA62FA}"/>
          </ac:spMkLst>
        </pc:spChg>
        <pc:spChg chg="mod">
          <ac:chgData name="Ellie Small" userId="2e7173aac0d4d449" providerId="LiveId" clId="{C50C2759-59F5-4A81-B262-D91DE31F73FF}" dt="2019-08-24T04:39:03.429" v="2155" actId="948"/>
          <ac:spMkLst>
            <pc:docMk/>
            <pc:sldMk cId="3748523595" sldId="270"/>
            <ac:spMk id="3" creationId="{2CD30D01-4D7B-4E27-B2F3-462B2B9BF76C}"/>
          </ac:spMkLst>
        </pc:spChg>
      </pc:sldChg>
      <pc:sldChg chg="modSp add modAnim">
        <pc:chgData name="Ellie Small" userId="2e7173aac0d4d449" providerId="LiveId" clId="{C50C2759-59F5-4A81-B262-D91DE31F73FF}" dt="2019-08-28T02:02:38.754" v="4608"/>
        <pc:sldMkLst>
          <pc:docMk/>
          <pc:sldMk cId="1449762687" sldId="271"/>
        </pc:sldMkLst>
        <pc:spChg chg="mod">
          <ac:chgData name="Ellie Small" userId="2e7173aac0d4d449" providerId="LiveId" clId="{C50C2759-59F5-4A81-B262-D91DE31F73FF}" dt="2019-08-24T04:41:01.792" v="2161" actId="20577"/>
          <ac:spMkLst>
            <pc:docMk/>
            <pc:sldMk cId="1449762687" sldId="271"/>
            <ac:spMk id="2" creationId="{A04B3D65-B1FD-4BB6-B74E-8BB815BA62FA}"/>
          </ac:spMkLst>
        </pc:spChg>
        <pc:spChg chg="mod">
          <ac:chgData name="Ellie Small" userId="2e7173aac0d4d449" providerId="LiveId" clId="{C50C2759-59F5-4A81-B262-D91DE31F73FF}" dt="2019-08-24T04:48:00.286" v="2939" actId="27636"/>
          <ac:spMkLst>
            <pc:docMk/>
            <pc:sldMk cId="1449762687" sldId="271"/>
            <ac:spMk id="3" creationId="{2CD30D01-4D7B-4E27-B2F3-462B2B9BF76C}"/>
          </ac:spMkLst>
        </pc:spChg>
      </pc:sldChg>
      <pc:sldChg chg="modSp add modAnim">
        <pc:chgData name="Ellie Small" userId="2e7173aac0d4d449" providerId="LiveId" clId="{C50C2759-59F5-4A81-B262-D91DE31F73FF}" dt="2019-08-28T02:03:04.235" v="4612"/>
        <pc:sldMkLst>
          <pc:docMk/>
          <pc:sldMk cId="2920173622" sldId="272"/>
        </pc:sldMkLst>
        <pc:spChg chg="mod">
          <ac:chgData name="Ellie Small" userId="2e7173aac0d4d449" providerId="LiveId" clId="{C50C2759-59F5-4A81-B262-D91DE31F73FF}" dt="2019-08-24T04:48:37.508" v="2942" actId="20577"/>
          <ac:spMkLst>
            <pc:docMk/>
            <pc:sldMk cId="2920173622" sldId="272"/>
            <ac:spMk id="2" creationId="{A04B3D65-B1FD-4BB6-B74E-8BB815BA62FA}"/>
          </ac:spMkLst>
        </pc:spChg>
        <pc:spChg chg="mod">
          <ac:chgData name="Ellie Small" userId="2e7173aac0d4d449" providerId="LiveId" clId="{C50C2759-59F5-4A81-B262-D91DE31F73FF}" dt="2019-08-24T05:07:13.104" v="3836" actId="20577"/>
          <ac:spMkLst>
            <pc:docMk/>
            <pc:sldMk cId="2920173622" sldId="272"/>
            <ac:spMk id="3" creationId="{2CD30D01-4D7B-4E27-B2F3-462B2B9BF76C}"/>
          </ac:spMkLst>
        </pc:spChg>
      </pc:sldChg>
      <pc:sldChg chg="modSp add modAnim">
        <pc:chgData name="Ellie Small" userId="2e7173aac0d4d449" providerId="LiveId" clId="{C50C2759-59F5-4A81-B262-D91DE31F73FF}" dt="2019-08-28T02:03:25.634" v="4616"/>
        <pc:sldMkLst>
          <pc:docMk/>
          <pc:sldMk cId="2445153885" sldId="273"/>
        </pc:sldMkLst>
        <pc:spChg chg="mod">
          <ac:chgData name="Ellie Small" userId="2e7173aac0d4d449" providerId="LiveId" clId="{C50C2759-59F5-4A81-B262-D91DE31F73FF}" dt="2019-08-24T05:08:00.866" v="3871" actId="27636"/>
          <ac:spMkLst>
            <pc:docMk/>
            <pc:sldMk cId="2445153885" sldId="273"/>
            <ac:spMk id="2" creationId="{A04B3D65-B1FD-4BB6-B74E-8BB815BA62FA}"/>
          </ac:spMkLst>
        </pc:spChg>
        <pc:spChg chg="mod">
          <ac:chgData name="Ellie Small" userId="2e7173aac0d4d449" providerId="LiveId" clId="{C50C2759-59F5-4A81-B262-D91DE31F73FF}" dt="2019-08-24T16:07:44.523" v="4389" actId="20577"/>
          <ac:spMkLst>
            <pc:docMk/>
            <pc:sldMk cId="2445153885" sldId="273"/>
            <ac:spMk id="3" creationId="{2CD30D01-4D7B-4E27-B2F3-462B2B9BF7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61963"/>
          </a:xfrm>
          <a:prstGeom prst="rect">
            <a:avLst/>
          </a:prstGeom>
        </p:spPr>
        <p:txBody>
          <a:bodyPr vert="horz" lIns="91440" tIns="45720" rIns="91440" bIns="45720" rtlCol="0"/>
          <a:lstStyle>
            <a:lvl1pPr algn="r">
              <a:defRPr sz="1200"/>
            </a:lvl1pPr>
          </a:lstStyle>
          <a:p>
            <a:fld id="{DEF17E47-CCA1-4162-8A9F-C7103575FB04}" type="datetimeFigureOut">
              <a:rPr lang="en-US" smtClean="0"/>
              <a:pPr/>
              <a:t>11/26/2019</a:t>
            </a:fld>
            <a:endParaRPr lang="en-US"/>
          </a:p>
        </p:txBody>
      </p:sp>
      <p:sp>
        <p:nvSpPr>
          <p:cNvPr id="4" name="Slide Image Placeholder 3"/>
          <p:cNvSpPr>
            <a:spLocks noGrp="1" noRot="1" noChangeAspect="1"/>
          </p:cNvSpPr>
          <p:nvPr>
            <p:ph type="sldImg" idx="2"/>
          </p:nvPr>
        </p:nvSpPr>
        <p:spPr>
          <a:xfrm>
            <a:off x="350838" y="693738"/>
            <a:ext cx="61563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88645"/>
            <a:ext cx="5486400" cy="41576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684"/>
            <a:ext cx="2971800"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684"/>
            <a:ext cx="2971800" cy="461963"/>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11/26/2019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701" y="1477909"/>
            <a:ext cx="10427470" cy="1645666"/>
          </a:xfrm>
        </p:spPr>
        <p:txBody>
          <a:bodyPr>
            <a:normAutofit/>
          </a:bodyPr>
          <a:lstStyle/>
          <a:p>
            <a:r>
              <a:rPr lang="en-US" sz="4800" b="1" dirty="0">
                <a:cs typeface="Arial" pitchFamily="34" charset="0"/>
              </a:rPr>
              <a:t>DATA 503 – Applied Regression Analysis</a:t>
            </a:r>
            <a:br>
              <a:rPr lang="en-US" sz="4000" dirty="0">
                <a:latin typeface="Arial" pitchFamily="34" charset="0"/>
                <a:cs typeface="Arial" pitchFamily="34" charset="0"/>
              </a:rPr>
            </a:br>
            <a:r>
              <a:rPr lang="en-US" sz="3200" i="1" dirty="0">
                <a:latin typeface="Times New Roman" panose="02020603050405020304" pitchFamily="18" charset="0"/>
                <a:cs typeface="Times New Roman" panose="02020603050405020304" pitchFamily="18" charset="0"/>
              </a:rPr>
              <a:t>Lecture 14: Diagnostics, Collinearity, Transformation, and Missing Data Highlights</a:t>
            </a:r>
          </a:p>
        </p:txBody>
      </p:sp>
      <p:sp>
        <p:nvSpPr>
          <p:cNvPr id="3" name="Subtitle 2"/>
          <p:cNvSpPr>
            <a:spLocks noGrp="1"/>
          </p:cNvSpPr>
          <p:nvPr>
            <p:ph type="subTitle" idx="1"/>
          </p:nvPr>
        </p:nvSpPr>
        <p:spPr>
          <a:xfrm>
            <a:off x="1558290" y="3474974"/>
            <a:ext cx="9144000" cy="1645666"/>
          </a:xfrm>
        </p:spPr>
        <p:txBody>
          <a:bodyPr/>
          <a:lstStyle/>
          <a:p>
            <a:r>
              <a:rPr lang="en-US" sz="3600">
                <a:latin typeface="Bodoni MT Condensed" pitchFamily="18" charset="0"/>
              </a:rPr>
              <a:t>By Dr. Ellie </a:t>
            </a:r>
            <a:r>
              <a:rPr lang="en-US" sz="3600" dirty="0">
                <a:latin typeface="Bodoni MT Condensed" pitchFamily="18" charset="0"/>
              </a:rPr>
              <a:t>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391707"/>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Transformations - 2</a:t>
            </a:r>
            <a:endParaRPr lang="en-US" sz="36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838200" y="1148315"/>
                <a:ext cx="10515600" cy="4678327"/>
              </a:xfrm>
            </p:spPr>
            <p:txBody>
              <a:bodyPr>
                <a:normAutofit fontScale="77500" lnSpcReduction="20000"/>
              </a:bodyPr>
              <a:lstStyle/>
              <a:p>
                <a:pPr marL="0" indent="0">
                  <a:lnSpc>
                    <a:spcPct val="120000"/>
                  </a:lnSpc>
                  <a:spcBef>
                    <a:spcPts val="0"/>
                  </a:spcBef>
                  <a:spcAft>
                    <a:spcPts val="1800"/>
                  </a:spcAft>
                  <a:buNone/>
                </a:pPr>
                <a:r>
                  <a:rPr lang="en-US" sz="3100" b="1" dirty="0"/>
                  <a:t>Polynomials</a:t>
                </a:r>
                <a:r>
                  <a:rPr lang="en-US" b="1" dirty="0"/>
                  <a:t>: </a:t>
                </a:r>
                <a:r>
                  <a:rPr lang="en-US" dirty="0"/>
                  <a:t>When there appears to be a nonlinear relationship between the residuals and the fitted values, there is likely a nonlinear relationship between the residuals and at least one of the predictors. If this situation is found for one of the predictors, we create polynomials for that predictor, adding additional predictors equal to the square of the predictor, the cube, etc. etc. We go as far as the last power that is significant in the model. </a:t>
                </a:r>
              </a:p>
              <a:p>
                <a:pPr marL="0" indent="0">
                  <a:lnSpc>
                    <a:spcPct val="120000"/>
                  </a:lnSpc>
                  <a:spcBef>
                    <a:spcPts val="0"/>
                  </a:spcBef>
                  <a:buNone/>
                </a:pPr>
                <a:r>
                  <a:rPr lang="en-US" b="1" dirty="0"/>
                  <a:t>NOTE</a:t>
                </a:r>
                <a:r>
                  <a:rPr lang="en-US" dirty="0"/>
                  <a:t>: All powers less than the last significant power must be included, even if they, themselves, are not significant.</a:t>
                </a:r>
              </a:p>
              <a:p>
                <a:pPr marL="0" indent="0">
                  <a:lnSpc>
                    <a:spcPct val="120000"/>
                  </a:lnSpc>
                  <a:spcBef>
                    <a:spcPts val="0"/>
                  </a:spcBef>
                  <a:buNone/>
                </a:pPr>
                <a:r>
                  <a:rPr lang="en-US" b="1" dirty="0"/>
                  <a:t>NOTE</a:t>
                </a:r>
                <a:r>
                  <a:rPr lang="en-US" dirty="0"/>
                  <a:t>: The function </a:t>
                </a:r>
                <a:r>
                  <a:rPr lang="en-US" dirty="0">
                    <a:solidFill>
                      <a:srgbClr val="FF0000"/>
                    </a:solidFill>
                  </a:rPr>
                  <a:t>poly(</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solidFill>
                      <a:srgbClr val="FF0000"/>
                    </a:solidFill>
                  </a:rPr>
                  <a:t>,</a:t>
                </a:r>
                <a:r>
                  <a:rPr lang="en-US" dirty="0"/>
                  <a:t> m</a:t>
                </a:r>
                <a:r>
                  <a:rPr lang="en-US" dirty="0">
                    <a:solidFill>
                      <a:srgbClr val="FF0000"/>
                    </a:solidFill>
                  </a:rPr>
                  <a:t>)</a:t>
                </a:r>
                <a:r>
                  <a:rPr lang="en-US" dirty="0"/>
                  <a:t> creates orthogonal polynomials for predictor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up to the </a:t>
                </a:r>
                <a:r>
                  <a:rPr lang="en-US" dirty="0" err="1"/>
                  <a:t>m</a:t>
                </a:r>
                <a:r>
                  <a:rPr lang="en-US" baseline="30000" dirty="0" err="1"/>
                  <a:t>th</a:t>
                </a:r>
                <a:r>
                  <a:rPr lang="en-US" dirty="0"/>
                  <a:t> power.</a:t>
                </a:r>
              </a:p>
              <a:p>
                <a:pPr marL="0" indent="0">
                  <a:lnSpc>
                    <a:spcPct val="120000"/>
                  </a:lnSpc>
                  <a:spcBef>
                    <a:spcPts val="0"/>
                  </a:spcBef>
                  <a:buNone/>
                </a:pPr>
                <a:r>
                  <a:rPr lang="en-US" b="1" dirty="0"/>
                  <a:t>NOTE</a:t>
                </a:r>
                <a:r>
                  <a:rPr lang="en-US" dirty="0"/>
                  <a:t>: Orthogonal polynomials in 2 predictors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b="0" i="1" smtClean="0">
                                <a:latin typeface="Cambria Math" panose="02040503050406030204" pitchFamily="18" charset="0"/>
                              </a:rPr>
                              <m:t>𝑘</m:t>
                            </m:r>
                          </m:e>
                        </m:d>
                      </m:sub>
                    </m:sSub>
                  </m:oMath>
                </a14:m>
                <a:r>
                  <a:rPr lang="en-US" dirty="0"/>
                  <a:t> can be created using </a:t>
                </a:r>
                <a:r>
                  <a:rPr lang="en-US" dirty="0" err="1">
                    <a:solidFill>
                      <a:srgbClr val="FF0000"/>
                    </a:solidFill>
                  </a:rPr>
                  <a:t>polym</a:t>
                </a:r>
                <a:r>
                  <a:rPr lang="en-US" dirty="0">
                    <a:solidFill>
                      <a:srgbClr val="FF0000"/>
                    </a:solidFill>
                  </a:rPr>
                  <a:t>(</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𝑘</m:t>
                            </m:r>
                          </m:e>
                        </m:d>
                      </m:sub>
                    </m:sSub>
                  </m:oMath>
                </a14:m>
                <a:r>
                  <a:rPr lang="en-US" dirty="0">
                    <a:solidFill>
                      <a:srgbClr val="FF0000"/>
                    </a:solidFill>
                  </a:rPr>
                  <a:t>, degree=2)</a:t>
                </a:r>
              </a:p>
              <a:p>
                <a:pPr marL="0" indent="0">
                  <a:lnSpc>
                    <a:spcPct val="120000"/>
                  </a:lnSpc>
                  <a:spcBef>
                    <a:spcPts val="0"/>
                  </a:spcBef>
                  <a:spcAft>
                    <a:spcPts val="1800"/>
                  </a:spcAft>
                  <a:buNone/>
                </a:pPr>
                <a:endParaRPr lang="en-US" dirty="0"/>
              </a:p>
            </p:txBody>
          </p:sp>
        </mc:Choice>
        <mc:Fallback>
          <p:sp>
            <p:nvSpPr>
              <p:cNvPr id="3" name="Content Placeholder 2">
                <a:extLst>
                  <a:ext uri="{FF2B5EF4-FFF2-40B4-BE49-F238E27FC236}">
                    <a16:creationId xmlns:a16="http://schemas.microsoft.com/office/drawing/2014/main" id="{2CD30D01-4D7B-4E27-B2F3-462B2B9BF76C}"/>
                  </a:ext>
                </a:extLst>
              </p:cNvPr>
              <p:cNvSpPr>
                <a:spLocks noGrp="1" noRot="1" noChangeAspect="1" noMove="1" noResize="1" noEditPoints="1" noAdjustHandles="1" noChangeArrowheads="1" noChangeShapeType="1" noTextEdit="1"/>
              </p:cNvSpPr>
              <p:nvPr>
                <p:ph idx="1"/>
              </p:nvPr>
            </p:nvSpPr>
            <p:spPr>
              <a:xfrm>
                <a:off x="838200" y="1148315"/>
                <a:ext cx="10515600" cy="4678327"/>
              </a:xfrm>
              <a:blipFill>
                <a:blip r:embed="rId2"/>
                <a:stretch>
                  <a:fillRect l="-928" t="-1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10</a:t>
            </a:fld>
            <a:endParaRPr lang="en-US"/>
          </a:p>
        </p:txBody>
      </p:sp>
    </p:spTree>
    <p:extLst>
      <p:ext uri="{BB962C8B-B14F-4D97-AF65-F5344CB8AC3E}">
        <p14:creationId xmlns:p14="http://schemas.microsoft.com/office/powerpoint/2010/main" val="30739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96598"/>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Missing Data</a:t>
            </a:r>
            <a:endParaRPr lang="en-US" sz="36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691117" y="686816"/>
                <a:ext cx="10866474" cy="5799044"/>
              </a:xfrm>
            </p:spPr>
            <p:txBody>
              <a:bodyPr>
                <a:normAutofit fontScale="55000" lnSpcReduction="20000"/>
              </a:bodyPr>
              <a:lstStyle/>
              <a:p>
                <a:pPr marL="0" indent="0">
                  <a:lnSpc>
                    <a:spcPct val="120000"/>
                  </a:lnSpc>
                  <a:spcBef>
                    <a:spcPts val="0"/>
                  </a:spcBef>
                  <a:spcAft>
                    <a:spcPts val="1800"/>
                  </a:spcAft>
                  <a:buNone/>
                </a:pPr>
                <a:r>
                  <a:rPr lang="en-US" sz="3100" dirty="0"/>
                  <a:t>Missing values in R should be indicated by NA. Make sure to change the data appropriately if some other method was used. In R, </a:t>
                </a:r>
                <a:r>
                  <a:rPr lang="en-US" sz="3100" dirty="0">
                    <a:solidFill>
                      <a:srgbClr val="FF0000"/>
                    </a:solidFill>
                  </a:rPr>
                  <a:t>summary(</a:t>
                </a:r>
                <a:r>
                  <a:rPr lang="en-US" sz="3100" dirty="0"/>
                  <a:t>data</a:t>
                </a:r>
                <a:r>
                  <a:rPr lang="en-US" sz="3100" dirty="0">
                    <a:solidFill>
                      <a:srgbClr val="FF0000"/>
                    </a:solidFill>
                  </a:rPr>
                  <a:t>)</a:t>
                </a:r>
                <a:r>
                  <a:rPr lang="en-US" sz="3100" dirty="0"/>
                  <a:t> will indicate if there are missing values for each predictor, and if so, how many. For linear regression, deleting cases with missing data is the default for R. Other options are:</a:t>
                </a:r>
              </a:p>
              <a:p>
                <a:pPr marL="514350" indent="-514350">
                  <a:lnSpc>
                    <a:spcPct val="120000"/>
                  </a:lnSpc>
                  <a:spcBef>
                    <a:spcPts val="0"/>
                  </a:spcBef>
                  <a:spcAft>
                    <a:spcPts val="1800"/>
                  </a:spcAft>
                  <a:buFont typeface="+mj-lt"/>
                  <a:buAutoNum type="arabicPeriod"/>
                </a:pPr>
                <a:r>
                  <a:rPr lang="en-US" sz="2900" b="1" dirty="0"/>
                  <a:t>Single imputation: </a:t>
                </a:r>
                <a:r>
                  <a:rPr lang="en-US" sz="2900" dirty="0"/>
                  <a:t>Replace missing values in predictors with either the mean of the predictor, or with the predicted value of a regression of the predictor on the other predictors. For the latter, make sure to include all predictors in the regression, even those that you will not include in your final model.</a:t>
                </a:r>
                <a:br>
                  <a:rPr lang="en-US" sz="2900" dirty="0"/>
                </a:br>
                <a:br>
                  <a:rPr lang="en-US" sz="2900" dirty="0"/>
                </a:br>
                <a:r>
                  <a:rPr lang="en-US" sz="2900" dirty="0"/>
                  <a:t>Regression method for predictor </a:t>
                </a:r>
                <a14:m>
                  <m:oMath xmlns:m="http://schemas.openxmlformats.org/officeDocument/2006/math">
                    <m:sSub>
                      <m:sSubPr>
                        <m:ctrlPr>
                          <a:rPr lang="en-US" sz="2900" i="1">
                            <a:latin typeface="Cambria Math" panose="02040503050406030204" pitchFamily="18" charset="0"/>
                          </a:rPr>
                        </m:ctrlPr>
                      </m:sSubPr>
                      <m:e>
                        <m:r>
                          <a:rPr lang="en-US" sz="2900" b="1" i="1">
                            <a:latin typeface="Cambria Math" panose="02040503050406030204" pitchFamily="18" charset="0"/>
                          </a:rPr>
                          <m:t>𝒙</m:t>
                        </m:r>
                      </m:e>
                      <m:sub>
                        <m:d>
                          <m:dPr>
                            <m:ctrlPr>
                              <a:rPr lang="en-US" sz="2900" i="1">
                                <a:latin typeface="Cambria Math" panose="02040503050406030204" pitchFamily="18" charset="0"/>
                              </a:rPr>
                            </m:ctrlPr>
                          </m:dPr>
                          <m:e>
                            <m:r>
                              <a:rPr lang="en-US" sz="2900" i="1">
                                <a:latin typeface="Cambria Math" panose="02040503050406030204" pitchFamily="18" charset="0"/>
                              </a:rPr>
                              <m:t>𝑗</m:t>
                            </m:r>
                          </m:e>
                        </m:d>
                      </m:sub>
                    </m:sSub>
                    <m:r>
                      <a:rPr lang="en-US" sz="2900" i="1">
                        <a:latin typeface="Cambria Math" panose="02040503050406030204" pitchFamily="18" charset="0"/>
                      </a:rPr>
                      <m:t> </m:t>
                    </m:r>
                  </m:oMath>
                </a14:m>
                <a:r>
                  <a:rPr lang="en-US" sz="2900" dirty="0"/>
                  <a:t>: </a:t>
                </a:r>
                <a:r>
                  <a:rPr lang="en-US" sz="2900" dirty="0" err="1"/>
                  <a:t>lmod</a:t>
                </a:r>
                <a:r>
                  <a:rPr lang="en-US" sz="2900" dirty="0">
                    <a:solidFill>
                      <a:srgbClr val="FF0000"/>
                    </a:solidFill>
                  </a:rPr>
                  <a:t>=</a:t>
                </a:r>
                <a:r>
                  <a:rPr lang="en-US" sz="2900" dirty="0" err="1">
                    <a:solidFill>
                      <a:srgbClr val="FF0000"/>
                    </a:solidFill>
                  </a:rPr>
                  <a:t>lm</a:t>
                </a:r>
                <a:r>
                  <a:rPr lang="en-US" sz="2900" dirty="0">
                    <a:solidFill>
                      <a:srgbClr val="FF0000"/>
                    </a:solidFill>
                  </a:rPr>
                  <a:t>(</a:t>
                </a:r>
                <a14:m>
                  <m:oMath xmlns:m="http://schemas.openxmlformats.org/officeDocument/2006/math">
                    <m:sSub>
                      <m:sSubPr>
                        <m:ctrlPr>
                          <a:rPr lang="en-US" sz="2900" i="1">
                            <a:latin typeface="Cambria Math" panose="02040503050406030204" pitchFamily="18" charset="0"/>
                          </a:rPr>
                        </m:ctrlPr>
                      </m:sSubPr>
                      <m:e>
                        <m:r>
                          <a:rPr lang="en-US" sz="2900" b="1" i="1">
                            <a:latin typeface="Cambria Math" panose="02040503050406030204" pitchFamily="18" charset="0"/>
                          </a:rPr>
                          <m:t>𝒙</m:t>
                        </m:r>
                      </m:e>
                      <m:sub>
                        <m:d>
                          <m:dPr>
                            <m:ctrlPr>
                              <a:rPr lang="en-US" sz="2900" i="1">
                                <a:latin typeface="Cambria Math" panose="02040503050406030204" pitchFamily="18" charset="0"/>
                              </a:rPr>
                            </m:ctrlPr>
                          </m:dPr>
                          <m:e>
                            <m:r>
                              <a:rPr lang="en-US" sz="2900" i="1">
                                <a:latin typeface="Cambria Math" panose="02040503050406030204" pitchFamily="18" charset="0"/>
                              </a:rPr>
                              <m:t>𝑗</m:t>
                            </m:r>
                          </m:e>
                        </m:d>
                      </m:sub>
                    </m:sSub>
                    <m:r>
                      <a:rPr lang="en-US" sz="2900" i="1">
                        <a:latin typeface="Cambria Math" panose="02040503050406030204" pitchFamily="18" charset="0"/>
                      </a:rPr>
                      <m:t> </m:t>
                    </m:r>
                  </m:oMath>
                </a14:m>
                <a:r>
                  <a:rPr lang="en-US" sz="2900" dirty="0">
                    <a:solidFill>
                      <a:srgbClr val="FF0000"/>
                    </a:solidFill>
                  </a:rPr>
                  <a:t>~</a:t>
                </a:r>
                <a:r>
                  <a:rPr lang="en-US" sz="2900" dirty="0"/>
                  <a:t>X</a:t>
                </a:r>
                <a:r>
                  <a:rPr lang="en-US" sz="2900" dirty="0">
                    <a:solidFill>
                      <a:srgbClr val="FF0000"/>
                    </a:solidFill>
                  </a:rPr>
                  <a:t>,</a:t>
                </a:r>
                <a:r>
                  <a:rPr lang="en-US" sz="2900" dirty="0"/>
                  <a:t> data</a:t>
                </a:r>
                <a:r>
                  <a:rPr lang="en-US" sz="2900" dirty="0">
                    <a:solidFill>
                      <a:srgbClr val="FF0000"/>
                    </a:solidFill>
                  </a:rPr>
                  <a:t>); </a:t>
                </a:r>
                <a:r>
                  <a:rPr lang="en-US" sz="2900" dirty="0"/>
                  <a:t>data2</a:t>
                </a:r>
                <a:r>
                  <a:rPr lang="en-US" sz="2900" dirty="0">
                    <a:solidFill>
                      <a:srgbClr val="FF0000"/>
                    </a:solidFill>
                  </a:rPr>
                  <a:t>[is.na(</a:t>
                </a:r>
                <a:r>
                  <a:rPr lang="en-US" sz="2900" dirty="0"/>
                  <a:t>data</a:t>
                </a:r>
                <a:r>
                  <a:rPr lang="en-US" sz="2900" dirty="0">
                    <a:solidFill>
                      <a:srgbClr val="FF0000"/>
                    </a:solidFill>
                  </a:rPr>
                  <a:t>[</a:t>
                </a:r>
                <a:r>
                  <a:rPr lang="en-US" sz="2900" dirty="0"/>
                  <a:t>,j</a:t>
                </a:r>
                <a:r>
                  <a:rPr lang="en-US" sz="2900" dirty="0">
                    <a:solidFill>
                      <a:srgbClr val="FF0000"/>
                    </a:solidFill>
                  </a:rPr>
                  <a:t>])</a:t>
                </a:r>
                <a:r>
                  <a:rPr lang="en-US" sz="2900" dirty="0"/>
                  <a:t>,j</a:t>
                </a:r>
                <a:r>
                  <a:rPr lang="en-US" sz="2900" dirty="0">
                    <a:solidFill>
                      <a:srgbClr val="FF0000"/>
                    </a:solidFill>
                  </a:rPr>
                  <a:t>]=predict(</a:t>
                </a:r>
                <a:r>
                  <a:rPr lang="en-US" sz="2900" dirty="0" err="1"/>
                  <a:t>lmod</a:t>
                </a:r>
                <a:r>
                  <a:rPr lang="en-US" sz="2900" dirty="0">
                    <a:solidFill>
                      <a:srgbClr val="FF0000"/>
                    </a:solidFill>
                  </a:rPr>
                  <a:t>, </a:t>
                </a:r>
                <a:r>
                  <a:rPr lang="en-US" sz="2900" dirty="0"/>
                  <a:t>data</a:t>
                </a:r>
                <a:r>
                  <a:rPr lang="en-US" sz="2900" dirty="0">
                    <a:solidFill>
                      <a:srgbClr val="FF0000"/>
                    </a:solidFill>
                  </a:rPr>
                  <a:t>[is.na(</a:t>
                </a:r>
                <a:r>
                  <a:rPr lang="en-US" sz="2900" dirty="0"/>
                  <a:t>data</a:t>
                </a:r>
                <a:r>
                  <a:rPr lang="en-US" sz="2900" dirty="0">
                    <a:solidFill>
                      <a:srgbClr val="FF0000"/>
                    </a:solidFill>
                  </a:rPr>
                  <a:t>[,</a:t>
                </a:r>
                <a:r>
                  <a:rPr lang="en-US" sz="2900" dirty="0"/>
                  <a:t>j</a:t>
                </a:r>
                <a:r>
                  <a:rPr lang="en-US" sz="2900" dirty="0">
                    <a:solidFill>
                      <a:srgbClr val="FF0000"/>
                    </a:solidFill>
                  </a:rPr>
                  <a:t>]),])</a:t>
                </a:r>
                <a:br>
                  <a:rPr lang="en-US" sz="2900" dirty="0">
                    <a:solidFill>
                      <a:srgbClr val="FF0000"/>
                    </a:solidFill>
                  </a:rPr>
                </a:br>
                <a:r>
                  <a:rPr lang="en-US" sz="2900" dirty="0"/>
                  <a:t>Note that </a:t>
                </a:r>
                <a:r>
                  <a:rPr lang="en-US" sz="2900" i="1" dirty="0"/>
                  <a:t>data2</a:t>
                </a:r>
                <a:r>
                  <a:rPr lang="en-US" sz="2900" dirty="0"/>
                  <a:t> must start off equal to </a:t>
                </a:r>
                <a:r>
                  <a:rPr lang="en-US" sz="2900" i="1" dirty="0"/>
                  <a:t>data</a:t>
                </a:r>
                <a:r>
                  <a:rPr lang="en-US" sz="2900" dirty="0"/>
                  <a:t> and will be the data set with the imputed values in the end.</a:t>
                </a:r>
              </a:p>
              <a:p>
                <a:pPr marL="514350" indent="-514350">
                  <a:lnSpc>
                    <a:spcPct val="120000"/>
                  </a:lnSpc>
                  <a:spcBef>
                    <a:spcPts val="0"/>
                  </a:spcBef>
                  <a:buFont typeface="+mj-lt"/>
                  <a:buAutoNum type="arabicPeriod"/>
                </a:pPr>
                <a:r>
                  <a:rPr lang="en-US" sz="2900" b="1" dirty="0"/>
                  <a:t>Multiple Imputation: </a:t>
                </a:r>
                <a:r>
                  <a:rPr lang="en-US" sz="2900" dirty="0"/>
                  <a:t>Use the regression method above to determine the missing values but add a random error to each. Do this multiple times and take the aggregate of the regression coefficients and standard errors over all of them.</a:t>
                </a:r>
                <a:br>
                  <a:rPr lang="en-US" sz="2900" dirty="0"/>
                </a:br>
                <a:br>
                  <a:rPr lang="en-US" sz="2900" dirty="0"/>
                </a:br>
                <a:r>
                  <a:rPr lang="en-US" sz="2900" dirty="0"/>
                  <a:t>In R, the package </a:t>
                </a:r>
                <a:r>
                  <a:rPr lang="en-US" sz="2900" b="1" dirty="0"/>
                  <a:t>Amelia</a:t>
                </a:r>
                <a:r>
                  <a:rPr lang="en-US" sz="2900" dirty="0"/>
                  <a:t> may be used to do multiple imputation, where a</a:t>
                </a:r>
                <a:r>
                  <a:rPr lang="en-US" sz="2900" dirty="0">
                    <a:solidFill>
                      <a:srgbClr val="FF0000"/>
                    </a:solidFill>
                  </a:rPr>
                  <a:t>=</a:t>
                </a:r>
                <a:r>
                  <a:rPr lang="en-US" sz="2900" dirty="0" err="1">
                    <a:solidFill>
                      <a:srgbClr val="FF0000"/>
                    </a:solidFill>
                  </a:rPr>
                  <a:t>amelia</a:t>
                </a:r>
                <a:r>
                  <a:rPr lang="en-US" sz="2900" dirty="0">
                    <a:solidFill>
                      <a:srgbClr val="FF0000"/>
                    </a:solidFill>
                  </a:rPr>
                  <a:t>(</a:t>
                </a:r>
                <a:r>
                  <a:rPr lang="en-US" sz="2900" dirty="0"/>
                  <a:t>data</a:t>
                </a:r>
                <a:r>
                  <a:rPr lang="en-US" sz="2900" dirty="0">
                    <a:solidFill>
                      <a:srgbClr val="FF0000"/>
                    </a:solidFill>
                  </a:rPr>
                  <a:t>,</a:t>
                </a:r>
                <a:r>
                  <a:rPr lang="en-US" sz="2900" dirty="0"/>
                  <a:t> m</a:t>
                </a:r>
                <a:r>
                  <a:rPr lang="en-US" sz="2900" dirty="0">
                    <a:solidFill>
                      <a:srgbClr val="FF0000"/>
                    </a:solidFill>
                  </a:rPr>
                  <a:t>)</a:t>
                </a:r>
                <a:r>
                  <a:rPr lang="en-US" sz="2900" dirty="0"/>
                  <a:t> creates m datasets like the original one, but with the missing values replaced using regression (the regression method of single imputation) plus a random error. The function outputs </a:t>
                </a:r>
                <a:r>
                  <a:rPr lang="en-US" sz="2900" dirty="0" err="1"/>
                  <a:t>a</a:t>
                </a:r>
                <a:r>
                  <a:rPr lang="en-US" sz="2900" dirty="0" err="1">
                    <a:solidFill>
                      <a:srgbClr val="FF0000"/>
                    </a:solidFill>
                  </a:rPr>
                  <a:t>$m</a:t>
                </a:r>
                <a:r>
                  <a:rPr lang="en-US" sz="2900" dirty="0"/>
                  <a:t>, and </a:t>
                </a:r>
                <a:r>
                  <a:rPr lang="en-US" sz="2900" dirty="0" err="1"/>
                  <a:t>a</a:t>
                </a:r>
                <a:r>
                  <a:rPr lang="en-US" sz="2900" dirty="0" err="1">
                    <a:solidFill>
                      <a:srgbClr val="FF0000"/>
                    </a:solidFill>
                  </a:rPr>
                  <a:t>$imputations</a:t>
                </a:r>
                <a:r>
                  <a:rPr lang="en-US" sz="2900" dirty="0">
                    <a:solidFill>
                      <a:srgbClr val="FF0000"/>
                    </a:solidFill>
                  </a:rPr>
                  <a:t>[[</a:t>
                </a:r>
                <a:r>
                  <a:rPr lang="en-US" sz="2900" dirty="0" err="1">
                    <a:solidFill>
                      <a:srgbClr val="FF0000"/>
                    </a:solidFill>
                  </a:rPr>
                  <a:t>i</a:t>
                </a:r>
                <a:r>
                  <a:rPr lang="en-US" sz="2900" dirty="0">
                    <a:solidFill>
                      <a:srgbClr val="FF0000"/>
                    </a:solidFill>
                  </a:rPr>
                  <a:t>]] </a:t>
                </a:r>
                <a:r>
                  <a:rPr lang="en-US" sz="2900" dirty="0"/>
                  <a:t>as the data sets with imputed values for </a:t>
                </a:r>
                <a:r>
                  <a:rPr lang="en-US" sz="2900" dirty="0" err="1"/>
                  <a:t>i</a:t>
                </a:r>
                <a:r>
                  <a:rPr lang="en-US" sz="2900" dirty="0"/>
                  <a:t> going from 1 to m. A regression can then be performed on each dataset using a loop, and the regression coefficients and standard errors saved as rows in matrices. The function </a:t>
                </a:r>
                <a:r>
                  <a:rPr lang="en-US" sz="2900" dirty="0" err="1"/>
                  <a:t>agg</a:t>
                </a:r>
                <a:r>
                  <a:rPr lang="en-US" sz="2900" dirty="0"/>
                  <a:t>=</a:t>
                </a:r>
                <a:r>
                  <a:rPr lang="en-US" sz="2900" dirty="0" err="1">
                    <a:solidFill>
                      <a:srgbClr val="FF0000"/>
                    </a:solidFill>
                  </a:rPr>
                  <a:t>mi.meld</a:t>
                </a:r>
                <a:r>
                  <a:rPr lang="en-US" sz="2900" dirty="0">
                    <a:solidFill>
                      <a:srgbClr val="FF0000"/>
                    </a:solidFill>
                  </a:rPr>
                  <a:t>(q=</a:t>
                </a:r>
                <a:r>
                  <a:rPr lang="en-US" sz="2900" dirty="0"/>
                  <a:t>betas</a:t>
                </a:r>
                <a:r>
                  <a:rPr lang="en-US" sz="2900" dirty="0">
                    <a:solidFill>
                      <a:srgbClr val="FF0000"/>
                    </a:solidFill>
                  </a:rPr>
                  <a:t>, se=</a:t>
                </a:r>
                <a:r>
                  <a:rPr lang="en-US" sz="2900" dirty="0" err="1"/>
                  <a:t>st.errors</a:t>
                </a:r>
                <a:r>
                  <a:rPr lang="en-US" sz="2900" dirty="0">
                    <a:solidFill>
                      <a:srgbClr val="FF0000"/>
                    </a:solidFill>
                  </a:rPr>
                  <a:t>)</a:t>
                </a:r>
                <a:r>
                  <a:rPr lang="en-US" sz="2900" dirty="0"/>
                  <a:t> will then do the aggregation of the matrices resulting in the vectors </a:t>
                </a:r>
                <a:r>
                  <a:rPr lang="en-US" sz="2900" dirty="0" err="1"/>
                  <a:t>agg</a:t>
                </a:r>
                <a:r>
                  <a:rPr lang="en-US" sz="2900" dirty="0" err="1">
                    <a:solidFill>
                      <a:srgbClr val="FF0000"/>
                    </a:solidFill>
                  </a:rPr>
                  <a:t>$q.mi</a:t>
                </a:r>
                <a:r>
                  <a:rPr lang="en-US" sz="2900" dirty="0">
                    <a:solidFill>
                      <a:srgbClr val="FF0000"/>
                    </a:solidFill>
                  </a:rPr>
                  <a:t> </a:t>
                </a:r>
                <a:r>
                  <a:rPr lang="en-US" sz="2900" dirty="0"/>
                  <a:t>and </a:t>
                </a:r>
                <a:r>
                  <a:rPr lang="en-US" sz="2900" dirty="0" err="1"/>
                  <a:t>agg</a:t>
                </a:r>
                <a:r>
                  <a:rPr lang="en-US" sz="2900" dirty="0" err="1">
                    <a:solidFill>
                      <a:srgbClr val="FF0000"/>
                    </a:solidFill>
                  </a:rPr>
                  <a:t>$se.mi</a:t>
                </a:r>
                <a:r>
                  <a:rPr lang="en-US" sz="2900" dirty="0"/>
                  <a:t>, containing the aggregated regression coefficients and aggregated standard errors, respectively.</a:t>
                </a:r>
              </a:p>
              <a:p>
                <a:pPr marL="0" indent="0">
                  <a:lnSpc>
                    <a:spcPct val="120000"/>
                  </a:lnSpc>
                  <a:spcBef>
                    <a:spcPts val="0"/>
                  </a:spcBef>
                  <a:spcAft>
                    <a:spcPts val="1800"/>
                  </a:spcAft>
                  <a:buNone/>
                </a:pPr>
                <a:endParaRPr lang="en-US" dirty="0"/>
              </a:p>
            </p:txBody>
          </p:sp>
        </mc:Choice>
        <mc:Fallback>
          <p:sp>
            <p:nvSpPr>
              <p:cNvPr id="3" name="Content Placeholder 2">
                <a:extLst>
                  <a:ext uri="{FF2B5EF4-FFF2-40B4-BE49-F238E27FC236}">
                    <a16:creationId xmlns:a16="http://schemas.microsoft.com/office/drawing/2014/main" id="{2CD30D01-4D7B-4E27-B2F3-462B2B9BF76C}"/>
                  </a:ext>
                </a:extLst>
              </p:cNvPr>
              <p:cNvSpPr>
                <a:spLocks noGrp="1" noRot="1" noChangeAspect="1" noMove="1" noResize="1" noEditPoints="1" noAdjustHandles="1" noChangeArrowheads="1" noChangeShapeType="1" noTextEdit="1"/>
              </p:cNvSpPr>
              <p:nvPr>
                <p:ph idx="1"/>
              </p:nvPr>
            </p:nvSpPr>
            <p:spPr>
              <a:xfrm>
                <a:off x="691117" y="686816"/>
                <a:ext cx="10866474" cy="5799044"/>
              </a:xfrm>
              <a:blipFill>
                <a:blip r:embed="rId2"/>
                <a:stretch>
                  <a:fillRect l="-337" t="-421" r="-5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11</a:t>
            </a:fld>
            <a:endParaRPr lang="en-US"/>
          </a:p>
        </p:txBody>
      </p:sp>
    </p:spTree>
    <p:extLst>
      <p:ext uri="{BB962C8B-B14F-4D97-AF65-F5344CB8AC3E}">
        <p14:creationId xmlns:p14="http://schemas.microsoft.com/office/powerpoint/2010/main" val="329860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5524" y="100055"/>
            <a:ext cx="1057738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869496"/>
            <a:ext cx="10155242" cy="5626998"/>
          </a:xfrm>
        </p:spPr>
        <p:txBody>
          <a:bodyPr>
            <a:normAutofit fontScale="62500" lnSpcReduction="20000"/>
          </a:bodyPr>
          <a:lstStyle/>
          <a:p>
            <a:pPr marL="0" indent="0">
              <a:buNone/>
            </a:pPr>
            <a:r>
              <a:rPr lang="en-US" sz="3600" b="1" dirty="0"/>
              <a:t>Topics:</a:t>
            </a:r>
            <a:br>
              <a:rPr lang="en-US" sz="3600" b="1" dirty="0"/>
            </a:br>
            <a:endParaRPr lang="en-US" sz="3600" b="1" dirty="0"/>
          </a:p>
          <a:p>
            <a:pPr>
              <a:lnSpc>
                <a:spcPct val="120000"/>
              </a:lnSpc>
              <a:spcBef>
                <a:spcPts val="0"/>
              </a:spcBef>
              <a:spcAft>
                <a:spcPts val="1200"/>
              </a:spcAft>
            </a:pPr>
            <a:r>
              <a:rPr lang="en-US" sz="3600" dirty="0"/>
              <a:t>Diagnostics:</a:t>
            </a:r>
          </a:p>
          <a:p>
            <a:pPr marL="800100" indent="-571500">
              <a:lnSpc>
                <a:spcPct val="120000"/>
              </a:lnSpc>
              <a:spcBef>
                <a:spcPts val="0"/>
              </a:spcBef>
              <a:spcAft>
                <a:spcPts val="1200"/>
              </a:spcAft>
              <a:buFont typeface="Calibri" panose="020F0502020204030204" pitchFamily="34" charset="0"/>
              <a:buChar char="₋"/>
              <a:tabLst>
                <a:tab pos="339725" algn="l"/>
              </a:tabLst>
            </a:pPr>
            <a:r>
              <a:rPr lang="en-US" sz="3600" dirty="0"/>
              <a:t>Checking Error Variance</a:t>
            </a:r>
          </a:p>
          <a:p>
            <a:pPr marL="800100" indent="-571500">
              <a:lnSpc>
                <a:spcPct val="120000"/>
              </a:lnSpc>
              <a:spcBef>
                <a:spcPts val="0"/>
              </a:spcBef>
              <a:spcAft>
                <a:spcPts val="1200"/>
              </a:spcAft>
              <a:buFont typeface="Calibri" panose="020F0502020204030204" pitchFamily="34" charset="0"/>
              <a:buChar char="₋"/>
              <a:tabLst>
                <a:tab pos="339725" algn="l"/>
              </a:tabLst>
            </a:pPr>
            <a:r>
              <a:rPr lang="en-US" sz="3600" dirty="0"/>
              <a:t>Checking for Normality of the Errors</a:t>
            </a:r>
          </a:p>
          <a:p>
            <a:pPr marL="800100" indent="-571500">
              <a:lnSpc>
                <a:spcPct val="120000"/>
              </a:lnSpc>
              <a:spcBef>
                <a:spcPts val="0"/>
              </a:spcBef>
              <a:spcAft>
                <a:spcPts val="1200"/>
              </a:spcAft>
              <a:buFont typeface="Calibri" panose="020F0502020204030204" pitchFamily="34" charset="0"/>
              <a:buChar char="₋"/>
              <a:tabLst>
                <a:tab pos="339725" algn="l"/>
              </a:tabLst>
            </a:pPr>
            <a:r>
              <a:rPr lang="en-US" sz="3600" dirty="0"/>
              <a:t>Checking the Structure of the Model</a:t>
            </a:r>
          </a:p>
          <a:p>
            <a:pPr>
              <a:lnSpc>
                <a:spcPct val="120000"/>
              </a:lnSpc>
              <a:spcBef>
                <a:spcPts val="0"/>
              </a:spcBef>
              <a:spcAft>
                <a:spcPts val="1200"/>
              </a:spcAft>
            </a:pPr>
            <a:r>
              <a:rPr lang="en-US" sz="3600" dirty="0"/>
              <a:t>Categorical Predictors</a:t>
            </a:r>
          </a:p>
          <a:p>
            <a:pPr>
              <a:lnSpc>
                <a:spcPct val="120000"/>
              </a:lnSpc>
              <a:spcBef>
                <a:spcPts val="0"/>
              </a:spcBef>
              <a:spcAft>
                <a:spcPts val="1200"/>
              </a:spcAft>
            </a:pPr>
            <a:r>
              <a:rPr lang="en-US" sz="3600" dirty="0"/>
              <a:t>Collinearity</a:t>
            </a:r>
          </a:p>
          <a:p>
            <a:pPr>
              <a:lnSpc>
                <a:spcPct val="120000"/>
              </a:lnSpc>
              <a:spcBef>
                <a:spcPts val="0"/>
              </a:spcBef>
              <a:spcAft>
                <a:spcPts val="1200"/>
              </a:spcAft>
            </a:pPr>
            <a:r>
              <a:rPr lang="en-US" sz="3600" dirty="0"/>
              <a:t>Transformations:</a:t>
            </a:r>
          </a:p>
          <a:p>
            <a:pPr marL="800100" indent="-571500">
              <a:lnSpc>
                <a:spcPct val="120000"/>
              </a:lnSpc>
              <a:spcBef>
                <a:spcPts val="0"/>
              </a:spcBef>
              <a:spcAft>
                <a:spcPts val="1200"/>
              </a:spcAft>
              <a:buFont typeface="Calibri" panose="020F0502020204030204" pitchFamily="34" charset="0"/>
              <a:buChar char="₋"/>
              <a:tabLst>
                <a:tab pos="339725" algn="l"/>
              </a:tabLst>
            </a:pPr>
            <a:r>
              <a:rPr lang="en-US" sz="3600" dirty="0"/>
              <a:t>Box-Cox and </a:t>
            </a:r>
            <a:r>
              <a:rPr lang="en-US" sz="3600" dirty="0" err="1"/>
              <a:t>Logtrans</a:t>
            </a:r>
            <a:endParaRPr lang="en-US" sz="3600" dirty="0"/>
          </a:p>
          <a:p>
            <a:pPr marL="800100" indent="-571500">
              <a:lnSpc>
                <a:spcPct val="120000"/>
              </a:lnSpc>
              <a:spcBef>
                <a:spcPts val="0"/>
              </a:spcBef>
              <a:spcAft>
                <a:spcPts val="1200"/>
              </a:spcAft>
              <a:buFont typeface="Calibri" panose="020F0502020204030204" pitchFamily="34" charset="0"/>
              <a:buChar char="₋"/>
              <a:tabLst>
                <a:tab pos="339725" algn="l"/>
              </a:tabLst>
            </a:pPr>
            <a:r>
              <a:rPr lang="en-US" sz="3600" dirty="0"/>
              <a:t>Polynomials</a:t>
            </a:r>
          </a:p>
          <a:p>
            <a:pPr>
              <a:lnSpc>
                <a:spcPct val="120000"/>
              </a:lnSpc>
              <a:spcBef>
                <a:spcPts val="0"/>
              </a:spcBef>
              <a:spcAft>
                <a:spcPts val="1200"/>
              </a:spcAft>
            </a:pPr>
            <a:r>
              <a:rPr lang="en-US" sz="3600" dirty="0"/>
              <a:t>Missing Data</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292091"/>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Checking Error Variance</a:t>
            </a:r>
            <a:endParaRPr lang="en-US" sz="3600" dirty="0">
              <a:latin typeface="+mn-lt"/>
            </a:endParaRPr>
          </a:p>
        </p:txBody>
      </p:sp>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838200" y="944549"/>
            <a:ext cx="10515600" cy="5052839"/>
          </a:xfrm>
        </p:spPr>
        <p:txBody>
          <a:bodyPr>
            <a:normAutofit fontScale="62500" lnSpcReduction="20000"/>
          </a:bodyPr>
          <a:lstStyle/>
          <a:p>
            <a:pPr>
              <a:lnSpc>
                <a:spcPct val="120000"/>
              </a:lnSpc>
              <a:spcBef>
                <a:spcPts val="0"/>
              </a:spcBef>
              <a:spcAft>
                <a:spcPts val="600"/>
              </a:spcAft>
              <a:buClr>
                <a:schemeClr val="tx1"/>
              </a:buClr>
            </a:pPr>
            <a:r>
              <a:rPr lang="en-US" dirty="0"/>
              <a:t>To verify  constant symmetrical variance, or </a:t>
            </a:r>
            <a:r>
              <a:rPr lang="en-US" b="1" i="1" dirty="0"/>
              <a:t>homoscedasticity</a:t>
            </a:r>
            <a:r>
              <a:rPr lang="en-US" dirty="0"/>
              <a:t> (vs. </a:t>
            </a:r>
            <a:r>
              <a:rPr lang="en-US" b="1" i="1" dirty="0"/>
              <a:t>heteroscedasticity</a:t>
            </a:r>
            <a:r>
              <a:rPr lang="en-US" dirty="0"/>
              <a:t>, or non-constant variation), we plot the residuals (or standardized residuals) vs. the fitted values, with a horizontal line at residual=0. The points should be randomly spread around the center line. We look for:</a:t>
            </a:r>
          </a:p>
          <a:p>
            <a:pPr marL="679450" indent="-457200">
              <a:lnSpc>
                <a:spcPct val="120000"/>
              </a:lnSpc>
              <a:spcBef>
                <a:spcPts val="0"/>
              </a:spcBef>
              <a:spcAft>
                <a:spcPts val="600"/>
              </a:spcAft>
              <a:buFont typeface="Calibri" panose="020F0502020204030204" pitchFamily="34" charset="0"/>
              <a:buChar char="₋"/>
              <a:tabLst>
                <a:tab pos="395288" algn="l"/>
              </a:tabLst>
            </a:pPr>
            <a:r>
              <a:rPr lang="en-US" dirty="0"/>
              <a:t>“cone shape” – variance appears to be either increasing or decreasing with increasing fitted values</a:t>
            </a:r>
          </a:p>
          <a:p>
            <a:pPr marL="679450" indent="-457200">
              <a:lnSpc>
                <a:spcPct val="120000"/>
              </a:lnSpc>
              <a:spcBef>
                <a:spcPts val="0"/>
              </a:spcBef>
              <a:spcAft>
                <a:spcPts val="600"/>
              </a:spcAft>
              <a:buFont typeface="Calibri" panose="020F0502020204030204" pitchFamily="34" charset="0"/>
              <a:buChar char="₋"/>
              <a:tabLst>
                <a:tab pos="395288" algn="l"/>
              </a:tabLst>
            </a:pPr>
            <a:r>
              <a:rPr lang="en-US" dirty="0"/>
              <a:t>“nonlinearity” – data points do not seem to be randomly spread around the center line but appears to be following a pattern</a:t>
            </a:r>
          </a:p>
          <a:p>
            <a:pPr marL="222250" indent="0">
              <a:lnSpc>
                <a:spcPct val="120000"/>
              </a:lnSpc>
              <a:spcBef>
                <a:spcPts val="0"/>
              </a:spcBef>
              <a:spcAft>
                <a:spcPts val="600"/>
              </a:spcAft>
              <a:buNone/>
              <a:tabLst>
                <a:tab pos="395288" algn="l"/>
              </a:tabLst>
            </a:pPr>
            <a:r>
              <a:rPr lang="en-US" dirty="0"/>
              <a:t>The graph can be created manually using </a:t>
            </a:r>
            <a:r>
              <a:rPr lang="en-US" dirty="0">
                <a:solidFill>
                  <a:srgbClr val="FF0000"/>
                </a:solidFill>
              </a:rPr>
              <a:t>plot(fitted(</a:t>
            </a:r>
            <a:r>
              <a:rPr lang="en-US" dirty="0" err="1"/>
              <a:t>lmod</a:t>
            </a:r>
            <a:r>
              <a:rPr lang="en-US" dirty="0">
                <a:solidFill>
                  <a:srgbClr val="FF0000"/>
                </a:solidFill>
              </a:rPr>
              <a:t>)</a:t>
            </a:r>
            <a:r>
              <a:rPr lang="en-US" dirty="0"/>
              <a:t>, </a:t>
            </a:r>
            <a:r>
              <a:rPr lang="en-US" dirty="0">
                <a:solidFill>
                  <a:srgbClr val="FF0000"/>
                </a:solidFill>
              </a:rPr>
              <a:t>residuals(</a:t>
            </a:r>
            <a:r>
              <a:rPr lang="en-US" dirty="0" err="1"/>
              <a:t>lmod</a:t>
            </a:r>
            <a:r>
              <a:rPr lang="en-US" dirty="0">
                <a:solidFill>
                  <a:srgbClr val="FF0000"/>
                </a:solidFill>
              </a:rPr>
              <a:t>); </a:t>
            </a:r>
            <a:r>
              <a:rPr lang="en-US" dirty="0" err="1">
                <a:solidFill>
                  <a:srgbClr val="FF0000"/>
                </a:solidFill>
              </a:rPr>
              <a:t>abline</a:t>
            </a:r>
            <a:r>
              <a:rPr lang="en-US" dirty="0">
                <a:solidFill>
                  <a:srgbClr val="FF0000"/>
                </a:solidFill>
              </a:rPr>
              <a:t>(h=0)</a:t>
            </a:r>
            <a:r>
              <a:rPr lang="en-US" dirty="0"/>
              <a:t>, or via </a:t>
            </a:r>
            <a:r>
              <a:rPr lang="en-US" dirty="0">
                <a:solidFill>
                  <a:srgbClr val="FF0000"/>
                </a:solidFill>
              </a:rPr>
              <a:t>plot(</a:t>
            </a:r>
            <a:r>
              <a:rPr lang="en-US" dirty="0" err="1"/>
              <a:t>lmod</a:t>
            </a:r>
            <a:r>
              <a:rPr lang="en-US" dirty="0">
                <a:solidFill>
                  <a:srgbClr val="FF0000"/>
                </a:solidFill>
              </a:rPr>
              <a:t>)</a:t>
            </a:r>
            <a:r>
              <a:rPr lang="en-US" dirty="0"/>
              <a:t>, where it will be the first plot.</a:t>
            </a:r>
          </a:p>
          <a:p>
            <a:pPr marL="222250" indent="0">
              <a:lnSpc>
                <a:spcPct val="120000"/>
              </a:lnSpc>
              <a:spcBef>
                <a:spcPts val="0"/>
              </a:spcBef>
              <a:spcAft>
                <a:spcPts val="1800"/>
              </a:spcAft>
              <a:buNone/>
              <a:tabLst>
                <a:tab pos="395288" algn="l"/>
              </a:tabLst>
            </a:pPr>
            <a:r>
              <a:rPr lang="en-US" dirty="0"/>
              <a:t>If there are any doubts, a magnified view can be obtained by plotting the square root of the residuals versus the fitted values (the third plot in </a:t>
            </a:r>
            <a:r>
              <a:rPr lang="en-US" dirty="0">
                <a:solidFill>
                  <a:srgbClr val="FF0000"/>
                </a:solidFill>
              </a:rPr>
              <a:t>plot(</a:t>
            </a:r>
            <a:r>
              <a:rPr lang="en-US" dirty="0" err="1"/>
              <a:t>lmod</a:t>
            </a:r>
            <a:r>
              <a:rPr lang="en-US" dirty="0">
                <a:solidFill>
                  <a:srgbClr val="FF0000"/>
                </a:solidFill>
              </a:rPr>
              <a:t>)</a:t>
            </a:r>
            <a:r>
              <a:rPr lang="en-US" dirty="0"/>
              <a:t>).</a:t>
            </a:r>
          </a:p>
          <a:p>
            <a:pPr>
              <a:lnSpc>
                <a:spcPct val="120000"/>
              </a:lnSpc>
              <a:spcBef>
                <a:spcPts val="0"/>
              </a:spcBef>
              <a:spcAft>
                <a:spcPts val="1800"/>
              </a:spcAft>
            </a:pPr>
            <a:r>
              <a:rPr lang="en-US" dirty="0"/>
              <a:t>Also plot the predictors vs. the residuals using </a:t>
            </a:r>
            <a:r>
              <a:rPr lang="en-US" dirty="0">
                <a:solidFill>
                  <a:srgbClr val="FF0000"/>
                </a:solidFill>
              </a:rPr>
              <a:t>plot(</a:t>
            </a:r>
            <a:r>
              <a:rPr lang="en-US" dirty="0"/>
              <a:t>predictor, </a:t>
            </a:r>
            <a:r>
              <a:rPr lang="en-US" dirty="0">
                <a:solidFill>
                  <a:srgbClr val="FF0000"/>
                </a:solidFill>
              </a:rPr>
              <a:t>residuals(</a:t>
            </a:r>
            <a:r>
              <a:rPr lang="en-US" dirty="0" err="1"/>
              <a:t>lmod</a:t>
            </a:r>
            <a:r>
              <a:rPr lang="en-US" dirty="0">
                <a:solidFill>
                  <a:srgbClr val="FF0000"/>
                </a:solidFill>
              </a:rPr>
              <a:t>); </a:t>
            </a:r>
            <a:r>
              <a:rPr lang="en-US" dirty="0" err="1">
                <a:solidFill>
                  <a:srgbClr val="FF0000"/>
                </a:solidFill>
              </a:rPr>
              <a:t>abline</a:t>
            </a:r>
            <a:r>
              <a:rPr lang="en-US" dirty="0">
                <a:solidFill>
                  <a:srgbClr val="FF0000"/>
                </a:solidFill>
              </a:rPr>
              <a:t>(h=0)</a:t>
            </a:r>
            <a:r>
              <a:rPr lang="en-US" dirty="0"/>
              <a:t>; these data points should also be randomly spread around the center line.</a:t>
            </a:r>
          </a:p>
          <a:p>
            <a:pPr>
              <a:lnSpc>
                <a:spcPct val="120000"/>
              </a:lnSpc>
              <a:spcBef>
                <a:spcPts val="0"/>
              </a:spcBef>
              <a:spcAft>
                <a:spcPts val="1800"/>
              </a:spcAft>
            </a:pPr>
            <a:r>
              <a:rPr lang="en-US" dirty="0"/>
              <a:t>Plotting a predictor that was not included in the model vs. the residuals could indicate that the predictor should be included if a relationship appears to exist in the plot.</a:t>
            </a:r>
          </a:p>
          <a:p>
            <a:pPr marL="0" indent="0">
              <a:lnSpc>
                <a:spcPct val="120000"/>
              </a:lnSpc>
              <a:spcBef>
                <a:spcPts val="0"/>
              </a:spcBef>
              <a:spcAft>
                <a:spcPts val="1800"/>
              </a:spcAft>
              <a:buNone/>
            </a:pPr>
            <a:endParaRPr lang="en-US" dirty="0"/>
          </a:p>
          <a:p>
            <a:pPr marL="0" indent="0">
              <a:lnSpc>
                <a:spcPct val="120000"/>
              </a:lnSpc>
              <a:spcBef>
                <a:spcPts val="0"/>
              </a:spcBef>
              <a:spcAft>
                <a:spcPts val="1800"/>
              </a:spcAft>
              <a:buNone/>
            </a:pPr>
            <a:endParaRPr lang="en-US" dirty="0"/>
          </a:p>
        </p:txBody>
      </p:sp>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3</a:t>
            </a:fld>
            <a:endParaRPr lang="en-US"/>
          </a:p>
        </p:txBody>
      </p:sp>
    </p:spTree>
    <p:extLst>
      <p:ext uri="{BB962C8B-B14F-4D97-AF65-F5344CB8AC3E}">
        <p14:creationId xmlns:p14="http://schemas.microsoft.com/office/powerpoint/2010/main" val="372137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108929"/>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Checking for Normality of the Errors</a:t>
            </a:r>
            <a:endParaRPr lang="en-US" sz="3600" dirty="0">
              <a:latin typeface="+mn-lt"/>
            </a:endParaRPr>
          </a:p>
        </p:txBody>
      </p:sp>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4</a:t>
            </a:fld>
            <a:endParaRPr lang="en-US"/>
          </a:p>
        </p:txBody>
      </p:sp>
      <p:sp>
        <p:nvSpPr>
          <p:cNvPr id="5" name="Content Placeholder 2">
            <a:extLst>
              <a:ext uri="{FF2B5EF4-FFF2-40B4-BE49-F238E27FC236}">
                <a16:creationId xmlns:a16="http://schemas.microsoft.com/office/drawing/2014/main" id="{04C8004F-5926-45DA-AC62-1B9F9EA73770}"/>
              </a:ext>
            </a:extLst>
          </p:cNvPr>
          <p:cNvSpPr txBox="1">
            <a:spLocks/>
          </p:cNvSpPr>
          <p:nvPr/>
        </p:nvSpPr>
        <p:spPr>
          <a:xfrm>
            <a:off x="838199" y="927848"/>
            <a:ext cx="10515599" cy="178845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1800"/>
              </a:spcAft>
            </a:pPr>
            <a:r>
              <a:rPr lang="en-US" dirty="0"/>
              <a:t>We check for normality using </a:t>
            </a:r>
            <a:r>
              <a:rPr lang="en-US" dirty="0" err="1">
                <a:solidFill>
                  <a:srgbClr val="FF0000"/>
                </a:solidFill>
              </a:rPr>
              <a:t>qqnorm</a:t>
            </a:r>
            <a:r>
              <a:rPr lang="en-US" dirty="0">
                <a:solidFill>
                  <a:srgbClr val="FF0000"/>
                </a:solidFill>
              </a:rPr>
              <a:t>(residuals(</a:t>
            </a:r>
            <a:r>
              <a:rPr lang="en-US" dirty="0" err="1"/>
              <a:t>lmod</a:t>
            </a:r>
            <a:r>
              <a:rPr lang="en-US" dirty="0">
                <a:solidFill>
                  <a:srgbClr val="FF0000"/>
                </a:solidFill>
              </a:rPr>
              <a:t>))</a:t>
            </a:r>
            <a:r>
              <a:rPr lang="en-US" dirty="0"/>
              <a:t> and </a:t>
            </a:r>
            <a:r>
              <a:rPr lang="en-US" dirty="0" err="1">
                <a:solidFill>
                  <a:srgbClr val="FF0000"/>
                </a:solidFill>
              </a:rPr>
              <a:t>qqline</a:t>
            </a:r>
            <a:r>
              <a:rPr lang="en-US" dirty="0">
                <a:solidFill>
                  <a:srgbClr val="FF0000"/>
                </a:solidFill>
              </a:rPr>
              <a:t>(residuals(</a:t>
            </a:r>
            <a:r>
              <a:rPr lang="en-US" dirty="0" err="1"/>
              <a:t>lmod</a:t>
            </a:r>
            <a:r>
              <a:rPr lang="en-US" dirty="0">
                <a:solidFill>
                  <a:srgbClr val="FF0000"/>
                </a:solidFill>
              </a:rPr>
              <a:t>))</a:t>
            </a:r>
            <a:r>
              <a:rPr lang="en-US" dirty="0"/>
              <a:t>, or via </a:t>
            </a:r>
            <a:r>
              <a:rPr lang="en-US" dirty="0">
                <a:solidFill>
                  <a:srgbClr val="FF0000"/>
                </a:solidFill>
              </a:rPr>
              <a:t>plot(</a:t>
            </a:r>
            <a:r>
              <a:rPr lang="en-US" dirty="0" err="1"/>
              <a:t>lmod</a:t>
            </a:r>
            <a:r>
              <a:rPr lang="en-US" dirty="0">
                <a:solidFill>
                  <a:srgbClr val="FF0000"/>
                </a:solidFill>
              </a:rPr>
              <a:t>)</a:t>
            </a:r>
            <a:r>
              <a:rPr lang="en-US" dirty="0"/>
              <a:t>, where it will be the second plot. For large sample sizes (&gt;30), we are only concerned with a plot that starts below the line and ends above, indicating a long-tailed distribution. In that case we should run Shapiro’s test for normality using </a:t>
            </a:r>
            <a:r>
              <a:rPr lang="en-US" dirty="0" err="1">
                <a:solidFill>
                  <a:srgbClr val="FF0000"/>
                </a:solidFill>
              </a:rPr>
              <a:t>shapiro.test</a:t>
            </a:r>
            <a:r>
              <a:rPr lang="en-US" dirty="0">
                <a:solidFill>
                  <a:srgbClr val="FF0000"/>
                </a:solidFill>
              </a:rPr>
              <a:t>(residuals(</a:t>
            </a:r>
            <a:r>
              <a:rPr lang="en-US" dirty="0" err="1"/>
              <a:t>lmod</a:t>
            </a:r>
            <a:r>
              <a:rPr lang="en-US" dirty="0">
                <a:solidFill>
                  <a:srgbClr val="FF0000"/>
                </a:solidFill>
              </a:rPr>
              <a:t>))</a:t>
            </a:r>
            <a:r>
              <a:rPr lang="en-US" dirty="0"/>
              <a:t>. If the p-value is large (greater than .05), we can assume normality. If the p-value is small, we need to deal with non-normality of the data. </a:t>
            </a:r>
          </a:p>
          <a:p>
            <a:pPr marL="0" indent="0">
              <a:lnSpc>
                <a:spcPct val="120000"/>
              </a:lnSpc>
              <a:spcBef>
                <a:spcPts val="0"/>
              </a:spcBef>
              <a:spcAft>
                <a:spcPts val="1800"/>
              </a:spcAft>
              <a:buFont typeface="Arial" panose="020B0604020202020204" pitchFamily="34" charset="0"/>
              <a:buNone/>
            </a:pPr>
            <a:endParaRPr lang="en-US" dirty="0"/>
          </a:p>
          <a:p>
            <a:pPr marL="0" indent="0">
              <a:lnSpc>
                <a:spcPct val="120000"/>
              </a:lnSpc>
              <a:spcBef>
                <a:spcPts val="0"/>
              </a:spcBef>
              <a:spcAft>
                <a:spcPts val="1800"/>
              </a:spcAft>
              <a:buFont typeface="Arial" panose="020B0604020202020204" pitchFamily="34" charset="0"/>
              <a:buNone/>
            </a:pPr>
            <a:endParaRPr lang="en-US" dirty="0"/>
          </a:p>
        </p:txBody>
      </p:sp>
      <p:pic>
        <p:nvPicPr>
          <p:cNvPr id="7" name="Picture 6" descr="A close up of a map&#10;&#10;Description automatically generated">
            <a:extLst>
              <a:ext uri="{FF2B5EF4-FFF2-40B4-BE49-F238E27FC236}">
                <a16:creationId xmlns:a16="http://schemas.microsoft.com/office/drawing/2014/main" id="{19FCCC1F-8E73-4DCB-9BCC-ABA46A7CDC4F}"/>
              </a:ext>
            </a:extLst>
          </p:cNvPr>
          <p:cNvPicPr>
            <a:picLocks noChangeAspect="1"/>
          </p:cNvPicPr>
          <p:nvPr/>
        </p:nvPicPr>
        <p:blipFill rotWithShape="1">
          <a:blip r:embed="rId2">
            <a:extLst>
              <a:ext uri="{28A0092B-C50C-407E-A947-70E740481C1C}">
                <a14:useLocalDpi xmlns:a14="http://schemas.microsoft.com/office/drawing/2010/main" val="0"/>
              </a:ext>
            </a:extLst>
          </a:blip>
          <a:srcRect t="5030" r="5111" b="3668"/>
          <a:stretch/>
        </p:blipFill>
        <p:spPr>
          <a:xfrm>
            <a:off x="4022490" y="2420469"/>
            <a:ext cx="4147019" cy="3094208"/>
          </a:xfrm>
          <a:prstGeom prst="rect">
            <a:avLst/>
          </a:prstGeom>
        </p:spPr>
      </p:pic>
      <p:sp>
        <p:nvSpPr>
          <p:cNvPr id="9" name="TextBox 8">
            <a:extLst>
              <a:ext uri="{FF2B5EF4-FFF2-40B4-BE49-F238E27FC236}">
                <a16:creationId xmlns:a16="http://schemas.microsoft.com/office/drawing/2014/main" id="{D1452699-EE75-4007-9F25-79567728BEB2}"/>
              </a:ext>
            </a:extLst>
          </p:cNvPr>
          <p:cNvSpPr txBox="1"/>
          <p:nvPr/>
        </p:nvSpPr>
        <p:spPr>
          <a:xfrm>
            <a:off x="4745968" y="5745486"/>
            <a:ext cx="3185834" cy="369332"/>
          </a:xfrm>
          <a:prstGeom prst="rect">
            <a:avLst/>
          </a:prstGeom>
          <a:noFill/>
        </p:spPr>
        <p:txBody>
          <a:bodyPr wrap="square" rtlCol="0">
            <a:spAutoFit/>
          </a:bodyPr>
          <a:lstStyle/>
          <a:p>
            <a:r>
              <a:rPr lang="en-US" dirty="0"/>
              <a:t>Plot of a long-tailed distribution</a:t>
            </a:r>
          </a:p>
        </p:txBody>
      </p:sp>
    </p:spTree>
    <p:extLst>
      <p:ext uri="{BB962C8B-B14F-4D97-AF65-F5344CB8AC3E}">
        <p14:creationId xmlns:p14="http://schemas.microsoft.com/office/powerpoint/2010/main" val="129738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136525"/>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Finding Unusual Observations</a:t>
            </a:r>
            <a:endParaRPr lang="en-US" sz="3600"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838200" y="726742"/>
                <a:ext cx="10515600" cy="5450222"/>
              </a:xfrm>
            </p:spPr>
            <p:txBody>
              <a:bodyPr>
                <a:normAutofit fontScale="62500" lnSpcReduction="20000"/>
              </a:bodyPr>
              <a:lstStyle/>
              <a:p>
                <a:pPr marL="0" indent="0">
                  <a:lnSpc>
                    <a:spcPct val="120000"/>
                  </a:lnSpc>
                  <a:spcBef>
                    <a:spcPts val="0"/>
                  </a:spcBef>
                  <a:spcAft>
                    <a:spcPts val="1800"/>
                  </a:spcAft>
                  <a:buNone/>
                </a:pPr>
                <a:r>
                  <a:rPr lang="en-US" b="1" i="1" dirty="0"/>
                  <a:t>Studentized Residual i: </a:t>
                </a:r>
                <a:r>
                  <a:rPr lang="en-US" dirty="0"/>
                  <a:t>Residual of case (or subject) </a:t>
                </a:r>
                <a:r>
                  <a:rPr lang="en-US" dirty="0" err="1"/>
                  <a:t>i</a:t>
                </a:r>
                <a:r>
                  <a:rPr lang="en-US" dirty="0"/>
                  <a:t> vs. the model that excludes case </a:t>
                </a:r>
                <a:r>
                  <a:rPr lang="en-US" dirty="0" err="1"/>
                  <a:t>i</a:t>
                </a:r>
                <a:r>
                  <a:rPr lang="en-US" dirty="0"/>
                  <a:t>.</a:t>
                </a:r>
              </a:p>
              <a:p>
                <a:pPr marL="0" indent="0">
                  <a:lnSpc>
                    <a:spcPct val="120000"/>
                  </a:lnSpc>
                  <a:spcBef>
                    <a:spcPts val="0"/>
                  </a:spcBef>
                  <a:spcAft>
                    <a:spcPts val="1800"/>
                  </a:spcAft>
                  <a:buNone/>
                </a:pPr>
                <a:r>
                  <a:rPr lang="en-US" sz="3800" b="1" dirty="0"/>
                  <a:t>Unusual Observations</a:t>
                </a:r>
              </a:p>
              <a:p>
                <a:pPr>
                  <a:lnSpc>
                    <a:spcPct val="120000"/>
                  </a:lnSpc>
                  <a:spcBef>
                    <a:spcPts val="0"/>
                  </a:spcBef>
                  <a:spcAft>
                    <a:spcPts val="1800"/>
                  </a:spcAft>
                </a:pPr>
                <a:r>
                  <a:rPr lang="en-US" b="1" i="1" dirty="0"/>
                  <a:t>Leverages</a:t>
                </a:r>
                <a:r>
                  <a:rPr lang="en-US" dirty="0"/>
                  <a:t>: </a:t>
                </a:r>
                <a14:m>
                  <m:oMath xmlns:m="http://schemas.openxmlformats.org/officeDocument/2006/math">
                    <m:r>
                      <a:rPr lang="en-US" b="1" i="1" smtClean="0">
                        <a:latin typeface="Cambria Math" panose="02040503050406030204" pitchFamily="18" charset="0"/>
                      </a:rPr>
                      <m:t>𝒉</m:t>
                    </m:r>
                    <m:r>
                      <a:rPr lang="en-US" b="0" i="1" smtClean="0">
                        <a:latin typeface="Cambria Math" panose="02040503050406030204" pitchFamily="18" charset="0"/>
                      </a:rPr>
                      <m:t>=</m:t>
                    </m:r>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bar>
                              <m:barPr>
                                <m:ctrlPr>
                                  <a:rPr lang="en-US" i="1">
                                    <a:latin typeface="Cambria Math" panose="02040503050406030204" pitchFamily="18" charset="0"/>
                                  </a:rPr>
                                </m:ctrlPr>
                              </m:barPr>
                              <m:e>
                                <m:bar>
                                  <m:barPr>
                                    <m:pos m:val="top"/>
                                    <m:ctrlPr>
                                      <a:rPr lang="en-US" i="1">
                                        <a:latin typeface="Cambria Math" panose="02040503050406030204" pitchFamily="18" charset="0"/>
                                      </a:rPr>
                                    </m:ctrlPr>
                                  </m:barPr>
                                  <m:e>
                                    <m:r>
                                      <m:rPr>
                                        <m:sty m:val="p"/>
                                      </m:rPr>
                                      <a:rPr lang="en-US">
                                        <a:latin typeface="Cambria Math" panose="02040503050406030204" pitchFamily="18" charset="0"/>
                                      </a:rPr>
                                      <m:t>X</m:t>
                                    </m:r>
                                  </m:e>
                                </m:bar>
                              </m:e>
                            </m:bar>
                          </m:sub>
                        </m:sSub>
                      </m:e>
                    </m:d>
                  </m:oMath>
                </a14:m>
                <a:r>
                  <a:rPr lang="en-US" dirty="0"/>
                  <a:t>. The </a:t>
                </a:r>
                <a:r>
                  <a:rPr lang="en-US" dirty="0" err="1"/>
                  <a:t>i</a:t>
                </a:r>
                <a:r>
                  <a:rPr lang="en-US" baseline="30000" dirty="0" err="1"/>
                  <a:t>th</a:t>
                </a:r>
                <a:r>
                  <a:rPr lang="en-US" dirty="0"/>
                  <a:t> element of </a:t>
                </a:r>
                <a14:m>
                  <m:oMath xmlns:m="http://schemas.openxmlformats.org/officeDocument/2006/math">
                    <m:r>
                      <a:rPr lang="en-US" b="1" i="1">
                        <a:latin typeface="Cambria Math" panose="02040503050406030204" pitchFamily="18" charset="0"/>
                      </a:rPr>
                      <m:t>𝒉</m:t>
                    </m:r>
                  </m:oMath>
                </a14:m>
                <a:r>
                  <a:rPr lang="en-US" dirty="0"/>
                  <a:t> is the leverage of case (or subject) </a:t>
                </a:r>
                <a:r>
                  <a:rPr lang="en-US" dirty="0" err="1"/>
                  <a:t>i</a:t>
                </a:r>
                <a:r>
                  <a:rPr lang="en-US" dirty="0"/>
                  <a:t>; they can be obtained using </a:t>
                </a:r>
                <a:r>
                  <a:rPr lang="en-US" dirty="0" err="1">
                    <a:solidFill>
                      <a:srgbClr val="FF0000"/>
                    </a:solidFill>
                  </a:rPr>
                  <a:t>hatvalues</a:t>
                </a:r>
                <a:r>
                  <a:rPr lang="en-US" dirty="0">
                    <a:solidFill>
                      <a:srgbClr val="FF0000"/>
                    </a:solidFill>
                  </a:rPr>
                  <a:t>(</a:t>
                </a:r>
                <a:r>
                  <a:rPr lang="en-US" dirty="0" err="1"/>
                  <a:t>lmod</a:t>
                </a:r>
                <a:r>
                  <a:rPr lang="en-US" dirty="0">
                    <a:solidFill>
                      <a:srgbClr val="FF0000"/>
                    </a:solidFill>
                  </a:rPr>
                  <a:t>)</a:t>
                </a:r>
                <a:r>
                  <a:rPr lang="en-US" dirty="0"/>
                  <a:t>. For all </a:t>
                </a:r>
                <a:r>
                  <a:rPr lang="en-US" dirty="0" err="1"/>
                  <a:t>i</a:t>
                </a:r>
                <a:r>
                  <a:rPr lang="en-US" dirty="0"/>
                  <a:t>,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t>, with the average equal to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𝑛</m:t>
                        </m:r>
                      </m:den>
                    </m:f>
                  </m:oMath>
                </a14:m>
                <a:r>
                  <a:rPr lang="en-US" dirty="0"/>
                  <a:t>. Large values indicate extreme predictor values; report/investigate values  that exceed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rPr>
                          <m:t>𝑝</m:t>
                        </m:r>
                      </m:num>
                      <m:den>
                        <m:r>
                          <a:rPr lang="en-US" i="1">
                            <a:latin typeface="Cambria Math" panose="02040503050406030204" pitchFamily="18" charset="0"/>
                          </a:rPr>
                          <m:t>𝑛</m:t>
                        </m:r>
                      </m:den>
                    </m:f>
                  </m:oMath>
                </a14:m>
                <a:r>
                  <a:rPr lang="en-US" dirty="0"/>
                  <a:t>. A half normal plot (available in the </a:t>
                </a:r>
                <a:r>
                  <a:rPr lang="en-US" i="1" dirty="0"/>
                  <a:t>faraway</a:t>
                </a:r>
                <a:r>
                  <a:rPr lang="en-US" dirty="0"/>
                  <a:t> package) on </a:t>
                </a:r>
                <a14:m>
                  <m:oMath xmlns:m="http://schemas.openxmlformats.org/officeDocument/2006/math">
                    <m:r>
                      <a:rPr lang="en-US" b="1" i="1">
                        <a:latin typeface="Cambria Math" panose="02040503050406030204" pitchFamily="18" charset="0"/>
                      </a:rPr>
                      <m:t>𝒉</m:t>
                    </m:r>
                  </m:oMath>
                </a14:m>
                <a:r>
                  <a:rPr lang="en-US" dirty="0"/>
                  <a:t> will also show the largest values: </a:t>
                </a:r>
                <a:r>
                  <a:rPr lang="en-US" dirty="0" err="1">
                    <a:solidFill>
                      <a:srgbClr val="FF0000"/>
                    </a:solidFill>
                  </a:rPr>
                  <a:t>halfnorm</a:t>
                </a:r>
                <a:r>
                  <a:rPr lang="en-US" dirty="0">
                    <a:solidFill>
                      <a:srgbClr val="FF0000"/>
                    </a:solidFill>
                  </a:rPr>
                  <a:t>(</a:t>
                </a:r>
                <a:r>
                  <a:rPr lang="en-US" dirty="0" err="1">
                    <a:solidFill>
                      <a:srgbClr val="FF0000"/>
                    </a:solidFill>
                  </a:rPr>
                  <a:t>hatvalues</a:t>
                </a:r>
                <a:r>
                  <a:rPr lang="en-US" dirty="0">
                    <a:solidFill>
                      <a:srgbClr val="FF0000"/>
                    </a:solidFill>
                  </a:rPr>
                  <a:t>(</a:t>
                </a:r>
                <a:r>
                  <a:rPr lang="en-US" dirty="0" err="1"/>
                  <a:t>lmod</a:t>
                </a:r>
                <a:r>
                  <a:rPr lang="en-US" dirty="0">
                    <a:solidFill>
                      <a:srgbClr val="FF0000"/>
                    </a:solidFill>
                  </a:rPr>
                  <a:t>))</a:t>
                </a:r>
                <a:r>
                  <a:rPr lang="en-US" dirty="0"/>
                  <a:t>.</a:t>
                </a:r>
              </a:p>
              <a:p>
                <a:pPr>
                  <a:lnSpc>
                    <a:spcPct val="120000"/>
                  </a:lnSpc>
                  <a:spcBef>
                    <a:spcPts val="0"/>
                  </a:spcBef>
                  <a:spcAft>
                    <a:spcPts val="1800"/>
                  </a:spcAft>
                </a:pPr>
                <a:r>
                  <a:rPr lang="en-US" b="1" i="1" dirty="0"/>
                  <a:t>Outliers</a:t>
                </a:r>
                <a:r>
                  <a:rPr lang="en-US" dirty="0"/>
                  <a:t>: Data points for which the magnitude of the residual or the studentized residual is large. Find them using </a:t>
                </a:r>
                <a:r>
                  <a:rPr lang="en-US" dirty="0">
                    <a:solidFill>
                      <a:srgbClr val="FF0000"/>
                    </a:solidFill>
                  </a:rPr>
                  <a:t>abs(residuals(</a:t>
                </a:r>
                <a:r>
                  <a:rPr lang="en-US" dirty="0" err="1"/>
                  <a:t>lmod</a:t>
                </a:r>
                <a:r>
                  <a:rPr lang="en-US" dirty="0">
                    <a:solidFill>
                      <a:srgbClr val="FF0000"/>
                    </a:solidFill>
                  </a:rPr>
                  <a:t>))</a:t>
                </a:r>
                <a:r>
                  <a:rPr lang="en-US" dirty="0"/>
                  <a:t> (regular) or </a:t>
                </a:r>
                <a:r>
                  <a:rPr lang="en-US" dirty="0">
                    <a:solidFill>
                      <a:srgbClr val="FF0000"/>
                    </a:solidFill>
                  </a:rPr>
                  <a:t>abs(</a:t>
                </a:r>
                <a:r>
                  <a:rPr lang="en-US" dirty="0" err="1">
                    <a:solidFill>
                      <a:srgbClr val="FF0000"/>
                    </a:solidFill>
                  </a:rPr>
                  <a:t>rstudent</a:t>
                </a:r>
                <a:r>
                  <a:rPr lang="en-US" dirty="0">
                    <a:solidFill>
                      <a:srgbClr val="FF0000"/>
                    </a:solidFill>
                  </a:rPr>
                  <a:t>(</a:t>
                </a:r>
                <a:r>
                  <a:rPr lang="en-US" dirty="0" err="1"/>
                  <a:t>lmod</a:t>
                </a:r>
                <a:r>
                  <a:rPr lang="en-US" dirty="0">
                    <a:solidFill>
                      <a:srgbClr val="FF0000"/>
                    </a:solidFill>
                  </a:rPr>
                  <a:t>))</a:t>
                </a:r>
                <a:r>
                  <a:rPr lang="en-US" dirty="0"/>
                  <a:t> (studentized).</a:t>
                </a:r>
              </a:p>
              <a:p>
                <a:pPr>
                  <a:lnSpc>
                    <a:spcPct val="120000"/>
                  </a:lnSpc>
                  <a:spcBef>
                    <a:spcPts val="0"/>
                  </a:spcBef>
                  <a:spcAft>
                    <a:spcPts val="1800"/>
                  </a:spcAft>
                </a:pPr>
                <a:r>
                  <a:rPr lang="en-US" b="1" i="1" dirty="0"/>
                  <a:t>Influential Observations: </a:t>
                </a:r>
                <a:r>
                  <a:rPr lang="en-US" dirty="0"/>
                  <a:t>Points whose removal from the data set would cause a large change in the fit. These are usually outliers with high leverage and can be found using Cook’s statistic via </a:t>
                </a:r>
                <a:r>
                  <a:rPr lang="en-US" dirty="0" err="1">
                    <a:solidFill>
                      <a:srgbClr val="FF0000"/>
                    </a:solidFill>
                  </a:rPr>
                  <a:t>cooks.distance</a:t>
                </a:r>
                <a:r>
                  <a:rPr lang="en-US" dirty="0">
                    <a:solidFill>
                      <a:srgbClr val="FF0000"/>
                    </a:solidFill>
                  </a:rPr>
                  <a:t>(</a:t>
                </a:r>
                <a:r>
                  <a:rPr lang="en-US" dirty="0" err="1"/>
                  <a:t>lmod</a:t>
                </a:r>
                <a:r>
                  <a:rPr lang="en-US" dirty="0">
                    <a:solidFill>
                      <a:srgbClr val="FF0000"/>
                    </a:solidFill>
                  </a:rPr>
                  <a:t>)</a:t>
                </a:r>
                <a:r>
                  <a:rPr lang="en-US" dirty="0"/>
                  <a:t>. Investigate values larger than .5. The fourth and last plot in </a:t>
                </a:r>
                <a:r>
                  <a:rPr lang="en-US" dirty="0">
                    <a:solidFill>
                      <a:srgbClr val="FF0000"/>
                    </a:solidFill>
                  </a:rPr>
                  <a:t>plot(</a:t>
                </a:r>
                <a:r>
                  <a:rPr lang="en-US" dirty="0" err="1"/>
                  <a:t>lmod</a:t>
                </a:r>
                <a:r>
                  <a:rPr lang="en-US" dirty="0">
                    <a:solidFill>
                      <a:srgbClr val="FF0000"/>
                    </a:solidFill>
                  </a:rPr>
                  <a:t>)</a:t>
                </a:r>
                <a:r>
                  <a:rPr lang="en-US" dirty="0"/>
                  <a:t> also shows data points with a Cook’s distance larger than .5.</a:t>
                </a:r>
              </a:p>
              <a:p>
                <a:pPr marL="0" indent="0">
                  <a:lnSpc>
                    <a:spcPct val="120000"/>
                  </a:lnSpc>
                  <a:spcBef>
                    <a:spcPts val="0"/>
                  </a:spcBef>
                  <a:spcAft>
                    <a:spcPts val="1800"/>
                  </a:spcAft>
                  <a:buNone/>
                </a:pPr>
                <a:endParaRPr lang="en-US" dirty="0"/>
              </a:p>
              <a:p>
                <a:pPr marL="0" indent="0">
                  <a:lnSpc>
                    <a:spcPct val="120000"/>
                  </a:lnSpc>
                  <a:spcBef>
                    <a:spcPts val="0"/>
                  </a:spcBef>
                  <a:spcAft>
                    <a:spcPts val="1800"/>
                  </a:spcAft>
                  <a:buNone/>
                </a:pPr>
                <a:endParaRPr lang="en-US" dirty="0"/>
              </a:p>
            </p:txBody>
          </p:sp>
        </mc:Choice>
        <mc:Fallback xmlns="">
          <p:sp>
            <p:nvSpPr>
              <p:cNvPr id="3" name="Content Placeholder 2">
                <a:extLst>
                  <a:ext uri="{FF2B5EF4-FFF2-40B4-BE49-F238E27FC236}">
                    <a16:creationId xmlns:a16="http://schemas.microsoft.com/office/drawing/2014/main" id="{2CD30D01-4D7B-4E27-B2F3-462B2B9BF76C}"/>
                  </a:ext>
                </a:extLst>
              </p:cNvPr>
              <p:cNvSpPr>
                <a:spLocks noGrp="1" noRot="1" noChangeAspect="1" noMove="1" noResize="1" noEditPoints="1" noAdjustHandles="1" noChangeArrowheads="1" noChangeShapeType="1" noTextEdit="1"/>
              </p:cNvSpPr>
              <p:nvPr>
                <p:ph idx="1"/>
              </p:nvPr>
            </p:nvSpPr>
            <p:spPr>
              <a:xfrm>
                <a:off x="838200" y="726742"/>
                <a:ext cx="10515600" cy="5450222"/>
              </a:xfrm>
              <a:blipFill>
                <a:blip r:embed="rId2"/>
                <a:stretch>
                  <a:fillRect l="-928" t="-559" r="-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354928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305553"/>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Checking the Structure of the Model</a:t>
            </a:r>
            <a:endParaRPr lang="en-US" sz="36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838200" y="899223"/>
                <a:ext cx="10515600" cy="5450222"/>
              </a:xfrm>
            </p:spPr>
            <p:txBody>
              <a:bodyPr>
                <a:normAutofit fontScale="70000" lnSpcReduction="20000"/>
              </a:bodyPr>
              <a:lstStyle/>
              <a:p>
                <a:pPr marL="0" indent="0">
                  <a:lnSpc>
                    <a:spcPct val="120000"/>
                  </a:lnSpc>
                  <a:spcBef>
                    <a:spcPts val="0"/>
                  </a:spcBef>
                  <a:spcAft>
                    <a:spcPts val="1800"/>
                  </a:spcAft>
                  <a:buNone/>
                </a:pPr>
                <a:r>
                  <a:rPr lang="en-US" dirty="0"/>
                  <a:t>In simple linear regression we can plot the response versus the predictor to check whether the relationship is linear. We can also easily find outliers, high leverage points, and influential points using this plot. In multiple regression, we can do this too for each predictor, but we need to  consider the other predictors. As such, we use the partial regression plot and the partial residual plot.</a:t>
                </a:r>
              </a:p>
              <a:p>
                <a:pPr>
                  <a:lnSpc>
                    <a:spcPct val="120000"/>
                  </a:lnSpc>
                  <a:spcBef>
                    <a:spcPts val="0"/>
                  </a:spcBef>
                  <a:spcAft>
                    <a:spcPts val="1800"/>
                  </a:spcAft>
                </a:pPr>
                <a:r>
                  <a:rPr lang="en-US" b="1" i="1" dirty="0"/>
                  <a:t>Partial Regression Plot</a:t>
                </a:r>
                <a:r>
                  <a:rPr lang="en-US" dirty="0"/>
                  <a:t>: For a partial regression plot of the response </a:t>
                </a:r>
                <a14:m>
                  <m:oMath xmlns:m="http://schemas.openxmlformats.org/officeDocument/2006/math">
                    <m:r>
                      <a:rPr lang="en-US" b="1" i="1" smtClean="0">
                        <a:latin typeface="Cambria Math" panose="02040503050406030204" pitchFamily="18" charset="0"/>
                      </a:rPr>
                      <m:t>𝒀</m:t>
                    </m:r>
                  </m:oMath>
                </a14:m>
                <a:r>
                  <a:rPr lang="en-US" dirty="0"/>
                  <a:t> versus predictor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d>
                          <m:dPr>
                            <m:ctrlPr>
                              <a:rPr lang="en-US" i="1" smtClean="0">
                                <a:latin typeface="Cambria Math" panose="02040503050406030204" pitchFamily="18" charset="0"/>
                              </a:rPr>
                            </m:ctrlPr>
                          </m:dPr>
                          <m:e>
                            <m:r>
                              <a:rPr lang="en-US" b="0" i="1" smtClean="0">
                                <a:latin typeface="Cambria Math" panose="02040503050406030204" pitchFamily="18" charset="0"/>
                              </a:rPr>
                              <m:t>𝑗</m:t>
                            </m:r>
                          </m:e>
                        </m:d>
                      </m:sub>
                    </m:sSub>
                  </m:oMath>
                </a14:m>
                <a:r>
                  <a:rPr lang="en-US" dirty="0"/>
                  <a:t>, we first remove the effect of the other predictors both from </a:t>
                </a:r>
                <a14:m>
                  <m:oMath xmlns:m="http://schemas.openxmlformats.org/officeDocument/2006/math">
                    <m:r>
                      <a:rPr lang="en-US" b="1" i="1">
                        <a:latin typeface="Cambria Math" panose="02040503050406030204" pitchFamily="18" charset="0"/>
                      </a:rPr>
                      <m:t>𝒀</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We plot the residuals of the regression of </a:t>
                </a:r>
                <a14:m>
                  <m:oMath xmlns:m="http://schemas.openxmlformats.org/officeDocument/2006/math">
                    <m:r>
                      <a:rPr lang="en-US" b="1" i="1">
                        <a:latin typeface="Cambria Math" panose="02040503050406030204" pitchFamily="18" charset="0"/>
                      </a:rPr>
                      <m:t>𝒀</m:t>
                    </m:r>
                  </m:oMath>
                </a14:m>
                <a:r>
                  <a:rPr lang="en-US" dirty="0"/>
                  <a:t> onto all predictors except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versus the residuals of the regression of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onto all predictors except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The former we call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𝛿</m:t>
                        </m:r>
                      </m:e>
                    </m:acc>
                  </m:oMath>
                </a14:m>
                <a:r>
                  <a:rPr lang="en-US" dirty="0"/>
                  <a:t>, the latter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𝛾</m:t>
                        </m:r>
                      </m:e>
                    </m:acc>
                  </m:oMath>
                </a14:m>
                <a:r>
                  <a:rPr lang="en-US" dirty="0"/>
                  <a:t>. We then use </a:t>
                </a:r>
                <a:r>
                  <a:rPr lang="en-US" dirty="0">
                    <a:solidFill>
                      <a:srgbClr val="FF0000"/>
                    </a:solidFill>
                  </a:rPr>
                  <a:t>plot(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𝛿</m:t>
                        </m:r>
                      </m:e>
                    </m:acc>
                  </m:oMath>
                </a14:m>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𝛾</m:t>
                        </m:r>
                      </m:e>
                    </m:acc>
                  </m:oMath>
                </a14:m>
                <a:r>
                  <a:rPr lang="en-US" dirty="0">
                    <a:solidFill>
                      <a:srgbClr val="FF0000"/>
                    </a:solidFill>
                  </a:rPr>
                  <a:t>)</a:t>
                </a:r>
                <a:r>
                  <a:rPr lang="en-US" dirty="0"/>
                  <a:t>. The slope of this plot equals the </a:t>
                </a:r>
                <a:r>
                  <a:rPr lang="en-US" dirty="0" err="1"/>
                  <a:t>j</a:t>
                </a:r>
                <a:r>
                  <a:rPr lang="en-US" baseline="30000" dirty="0" err="1"/>
                  <a:t>th</a:t>
                </a:r>
                <a:r>
                  <a:rPr lang="en-US" dirty="0"/>
                  <a:t> regression coefficient in the full model.</a:t>
                </a:r>
              </a:p>
              <a:p>
                <a:pPr>
                  <a:lnSpc>
                    <a:spcPct val="120000"/>
                  </a:lnSpc>
                  <a:spcBef>
                    <a:spcPts val="0"/>
                  </a:spcBef>
                  <a:spcAft>
                    <a:spcPts val="1800"/>
                  </a:spcAft>
                </a:pPr>
                <a:r>
                  <a:rPr lang="en-US" b="1" i="1" dirty="0"/>
                  <a:t>Partial Residual Plot</a:t>
                </a:r>
                <a:r>
                  <a:rPr lang="en-US" dirty="0"/>
                  <a:t>: For a partial residual plot of the response </a:t>
                </a:r>
                <a14:m>
                  <m:oMath xmlns:m="http://schemas.openxmlformats.org/officeDocument/2006/math">
                    <m:r>
                      <a:rPr lang="en-US" b="1" i="1">
                        <a:latin typeface="Cambria Math" panose="02040503050406030204" pitchFamily="18" charset="0"/>
                      </a:rPr>
                      <m:t>𝒀</m:t>
                    </m:r>
                  </m:oMath>
                </a14:m>
                <a:r>
                  <a:rPr lang="en-US" dirty="0"/>
                  <a:t> versus predictor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we remove the predicted effect of all predictors except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from </a:t>
                </a:r>
                <a14:m>
                  <m:oMath xmlns:m="http://schemas.openxmlformats.org/officeDocument/2006/math">
                    <m:r>
                      <a:rPr lang="en-US" b="1" i="1">
                        <a:latin typeface="Cambria Math" panose="02040503050406030204" pitchFamily="18" charset="0"/>
                      </a:rPr>
                      <m:t>𝒀</m:t>
                    </m:r>
                  </m:oMath>
                </a14:m>
                <a:r>
                  <a:rPr lang="en-US" dirty="0"/>
                  <a:t>, then plot these values against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The slope of this plot also equals the </a:t>
                </a:r>
                <a:r>
                  <a:rPr lang="en-US" dirty="0" err="1"/>
                  <a:t>j</a:t>
                </a:r>
                <a:r>
                  <a:rPr lang="en-US" baseline="30000" dirty="0" err="1"/>
                  <a:t>th</a:t>
                </a:r>
                <a:r>
                  <a:rPr lang="en-US" dirty="0"/>
                  <a:t> regression coefficient in the full model. We can obtain the partial residual plot in R using </a:t>
                </a:r>
                <a:r>
                  <a:rPr lang="en-US" dirty="0" err="1">
                    <a:solidFill>
                      <a:srgbClr val="FF0000"/>
                    </a:solidFill>
                  </a:rPr>
                  <a:t>termplot</a:t>
                </a:r>
                <a:r>
                  <a:rPr lang="en-US" dirty="0">
                    <a:solidFill>
                      <a:srgbClr val="FF0000"/>
                    </a:solidFill>
                  </a:rPr>
                  <a:t>(</a:t>
                </a:r>
                <a:r>
                  <a:rPr lang="en-US" dirty="0" err="1"/>
                  <a:t>lmod</a:t>
                </a:r>
                <a:r>
                  <a:rPr lang="en-US" dirty="0">
                    <a:solidFill>
                      <a:srgbClr val="FF0000"/>
                    </a:solidFill>
                  </a:rPr>
                  <a:t>, </a:t>
                </a:r>
                <a:r>
                  <a:rPr lang="en-US" dirty="0" err="1">
                    <a:solidFill>
                      <a:srgbClr val="FF0000"/>
                    </a:solidFill>
                  </a:rPr>
                  <a:t>partial.resid</a:t>
                </a:r>
                <a:r>
                  <a:rPr lang="en-US" dirty="0">
                    <a:solidFill>
                      <a:srgbClr val="FF0000"/>
                    </a:solidFill>
                  </a:rPr>
                  <a:t>=T, terms=(</a:t>
                </a:r>
                <a:r>
                  <a:rPr lang="en-US" dirty="0"/>
                  <a:t>j</a:t>
                </a:r>
                <a:r>
                  <a:rPr lang="en-US" dirty="0">
                    <a:solidFill>
                      <a:srgbClr val="FF0000"/>
                    </a:solidFill>
                  </a:rPr>
                  <a:t>-1))</a:t>
                </a:r>
                <a:r>
                  <a:rPr lang="en-US" dirty="0"/>
                  <a:t>.</a:t>
                </a:r>
              </a:p>
              <a:p>
                <a:pPr marL="0" indent="0">
                  <a:lnSpc>
                    <a:spcPct val="120000"/>
                  </a:lnSpc>
                  <a:spcBef>
                    <a:spcPts val="0"/>
                  </a:spcBef>
                  <a:spcAft>
                    <a:spcPts val="1800"/>
                  </a:spcAft>
                  <a:buNone/>
                </a:pPr>
                <a:endParaRPr lang="en-US" dirty="0"/>
              </a:p>
              <a:p>
                <a:pPr marL="0" indent="0">
                  <a:lnSpc>
                    <a:spcPct val="120000"/>
                  </a:lnSpc>
                  <a:spcBef>
                    <a:spcPts val="0"/>
                  </a:spcBef>
                  <a:spcAft>
                    <a:spcPts val="1800"/>
                  </a:spcAft>
                  <a:buNone/>
                </a:pPr>
                <a:endParaRPr lang="en-US" dirty="0"/>
              </a:p>
            </p:txBody>
          </p:sp>
        </mc:Choice>
        <mc:Fallback>
          <p:sp>
            <p:nvSpPr>
              <p:cNvPr id="3" name="Content Placeholder 2">
                <a:extLst>
                  <a:ext uri="{FF2B5EF4-FFF2-40B4-BE49-F238E27FC236}">
                    <a16:creationId xmlns:a16="http://schemas.microsoft.com/office/drawing/2014/main" id="{2CD30D01-4D7B-4E27-B2F3-462B2B9BF76C}"/>
                  </a:ext>
                </a:extLst>
              </p:cNvPr>
              <p:cNvSpPr>
                <a:spLocks noGrp="1" noRot="1" noChangeAspect="1" noMove="1" noResize="1" noEditPoints="1" noAdjustHandles="1" noChangeArrowheads="1" noChangeShapeType="1" noTextEdit="1"/>
              </p:cNvSpPr>
              <p:nvPr>
                <p:ph idx="1"/>
              </p:nvPr>
            </p:nvSpPr>
            <p:spPr>
              <a:xfrm>
                <a:off x="838200" y="899223"/>
                <a:ext cx="10515600" cy="5450222"/>
              </a:xfrm>
              <a:blipFill>
                <a:blip r:embed="rId2"/>
                <a:stretch>
                  <a:fillRect l="-638" t="-6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6</a:t>
            </a:fld>
            <a:endParaRPr lang="en-US"/>
          </a:p>
        </p:txBody>
      </p:sp>
    </p:spTree>
    <p:extLst>
      <p:ext uri="{BB962C8B-B14F-4D97-AF65-F5344CB8AC3E}">
        <p14:creationId xmlns:p14="http://schemas.microsoft.com/office/powerpoint/2010/main" val="350479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391707"/>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Categorical Predictors</a:t>
            </a:r>
            <a:endParaRPr lang="en-US" sz="36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838200" y="1286541"/>
                <a:ext cx="10515600" cy="3700130"/>
              </a:xfrm>
            </p:spPr>
            <p:txBody>
              <a:bodyPr>
                <a:normAutofit fontScale="70000" lnSpcReduction="20000"/>
              </a:bodyPr>
              <a:lstStyle/>
              <a:p>
                <a:pPr marL="0" indent="0">
                  <a:lnSpc>
                    <a:spcPct val="120000"/>
                  </a:lnSpc>
                  <a:spcBef>
                    <a:spcPts val="0"/>
                  </a:spcBef>
                  <a:spcAft>
                    <a:spcPts val="1800"/>
                  </a:spcAft>
                  <a:buNone/>
                </a:pPr>
                <a:r>
                  <a:rPr lang="en-US" dirty="0"/>
                  <a:t>If a predictor only takes on a limited number of values, it is considered a categorical predictor and needs to be identified as such. If those values are alphanumeric, R will automatically do this for you. If they are numeric, this needs to be done using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solidFill>
                      <a:srgbClr val="FF0000"/>
                    </a:solidFill>
                  </a:rPr>
                  <a:t>= factor(</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solidFill>
                      <a:srgbClr val="FF0000"/>
                    </a:solidFill>
                  </a:rPr>
                  <a:t>)</a:t>
                </a:r>
                <a:r>
                  <a:rPr lang="en-US" dirty="0"/>
                  <a:t>. If this is not done, R will treat the variable as an ordinary numeric variable, possibly resulting in an inferior model.</a:t>
                </a:r>
              </a:p>
              <a:p>
                <a:pPr marL="0" indent="0">
                  <a:lnSpc>
                    <a:spcPct val="120000"/>
                  </a:lnSpc>
                  <a:spcBef>
                    <a:spcPts val="0"/>
                  </a:spcBef>
                  <a:spcAft>
                    <a:spcPts val="1800"/>
                  </a:spcAft>
                  <a:buNone/>
                </a:pPr>
                <a:r>
                  <a:rPr lang="en-US" dirty="0"/>
                  <a:t>R will create dummy variables, one for each value except the first, and name those dummy variables as the original variable name indexed with the value it represents. The dummy variable for a specific value will equal 1 if the variable equals that value, and it will equal 0 otherwise.  The first value (for which there is no dummy variable) will therefore be implied when all the dummy variables equal 0.</a:t>
                </a:r>
              </a:p>
              <a:p>
                <a:pPr marL="0" indent="0">
                  <a:lnSpc>
                    <a:spcPct val="120000"/>
                  </a:lnSpc>
                  <a:spcBef>
                    <a:spcPts val="0"/>
                  </a:spcBef>
                  <a:spcAft>
                    <a:spcPts val="1800"/>
                  </a:spcAft>
                  <a:buNone/>
                </a:pPr>
                <a:endParaRPr lang="en-US" dirty="0"/>
              </a:p>
            </p:txBody>
          </p:sp>
        </mc:Choice>
        <mc:Fallback>
          <p:sp>
            <p:nvSpPr>
              <p:cNvPr id="3" name="Content Placeholder 2">
                <a:extLst>
                  <a:ext uri="{FF2B5EF4-FFF2-40B4-BE49-F238E27FC236}">
                    <a16:creationId xmlns:a16="http://schemas.microsoft.com/office/drawing/2014/main" id="{2CD30D01-4D7B-4E27-B2F3-462B2B9BF76C}"/>
                  </a:ext>
                </a:extLst>
              </p:cNvPr>
              <p:cNvSpPr>
                <a:spLocks noGrp="1" noRot="1" noChangeAspect="1" noMove="1" noResize="1" noEditPoints="1" noAdjustHandles="1" noChangeArrowheads="1" noChangeShapeType="1" noTextEdit="1"/>
              </p:cNvSpPr>
              <p:nvPr>
                <p:ph idx="1"/>
              </p:nvPr>
            </p:nvSpPr>
            <p:spPr>
              <a:xfrm>
                <a:off x="838200" y="1286541"/>
                <a:ext cx="10515600" cy="3700130"/>
              </a:xfrm>
              <a:blipFill>
                <a:blip r:embed="rId2"/>
                <a:stretch>
                  <a:fillRect l="-638" t="-824"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7</a:t>
            </a:fld>
            <a:endParaRPr lang="en-US"/>
          </a:p>
        </p:txBody>
      </p:sp>
    </p:spTree>
    <p:extLst>
      <p:ext uri="{BB962C8B-B14F-4D97-AF65-F5344CB8AC3E}">
        <p14:creationId xmlns:p14="http://schemas.microsoft.com/office/powerpoint/2010/main" val="388859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391707"/>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Collinearity</a:t>
            </a:r>
            <a:endParaRPr lang="en-US" sz="36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838200" y="981924"/>
                <a:ext cx="10515600" cy="5484369"/>
              </a:xfrm>
            </p:spPr>
            <p:txBody>
              <a:bodyPr>
                <a:normAutofit fontScale="62500" lnSpcReduction="20000"/>
              </a:bodyPr>
              <a:lstStyle/>
              <a:p>
                <a:pPr marL="0" indent="0">
                  <a:lnSpc>
                    <a:spcPct val="120000"/>
                  </a:lnSpc>
                  <a:spcBef>
                    <a:spcPts val="0"/>
                  </a:spcBef>
                  <a:spcAft>
                    <a:spcPts val="1800"/>
                  </a:spcAft>
                  <a:buNone/>
                </a:pPr>
                <a:r>
                  <a:rPr lang="en-US" b="1" dirty="0"/>
                  <a:t>Exact Collinearity</a:t>
                </a:r>
                <a:r>
                  <a:rPr lang="en-US" dirty="0"/>
                  <a:t>: Some predictors are a linear combination of some of the others.</a:t>
                </a:r>
              </a:p>
              <a:p>
                <a:pPr marL="0" indent="0">
                  <a:lnSpc>
                    <a:spcPct val="120000"/>
                  </a:lnSpc>
                  <a:spcBef>
                    <a:spcPts val="0"/>
                  </a:spcBef>
                  <a:spcAft>
                    <a:spcPts val="1800"/>
                  </a:spcAft>
                  <a:buNone/>
                </a:pPr>
                <a:r>
                  <a:rPr lang="en-US" b="1" dirty="0"/>
                  <a:t>Collinearity</a:t>
                </a:r>
                <a:r>
                  <a:rPr lang="en-US" dirty="0"/>
                  <a:t>: Some predictors are </a:t>
                </a:r>
                <a:r>
                  <a:rPr lang="en-US" i="1" dirty="0"/>
                  <a:t>almost</a:t>
                </a:r>
                <a:r>
                  <a:rPr lang="en-US" dirty="0"/>
                  <a:t> a linear combination of some of the others.</a:t>
                </a:r>
                <a:br>
                  <a:rPr lang="en-US" dirty="0"/>
                </a:br>
                <a:endParaRPr lang="en-US" dirty="0"/>
              </a:p>
              <a:p>
                <a:pPr marL="0" indent="0">
                  <a:lnSpc>
                    <a:spcPct val="120000"/>
                  </a:lnSpc>
                  <a:spcBef>
                    <a:spcPts val="0"/>
                  </a:spcBef>
                  <a:buNone/>
                </a:pPr>
                <a:r>
                  <a:rPr lang="en-US" sz="3200" b="1" i="1" dirty="0"/>
                  <a:t>Finding collinearity</a:t>
                </a:r>
                <a:r>
                  <a:rPr lang="en-US" dirty="0"/>
                  <a:t>:</a:t>
                </a:r>
              </a:p>
              <a:p>
                <a:pPr>
                  <a:lnSpc>
                    <a:spcPct val="120000"/>
                  </a:lnSpc>
                  <a:spcBef>
                    <a:spcPts val="0"/>
                  </a:spcBef>
                  <a:spcAft>
                    <a:spcPts val="1800"/>
                  </a:spcAft>
                </a:pPr>
                <a:r>
                  <a:rPr lang="en-US" b="1" dirty="0"/>
                  <a:t>Eigenvalues</a:t>
                </a:r>
                <a:r>
                  <a:rPr lang="en-US" dirty="0"/>
                  <a:t>: To find out if collinearity exists, we determine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𝑝</m:t>
                                </m:r>
                              </m:sub>
                            </m:sSub>
                          </m:den>
                        </m:f>
                      </m:e>
                    </m:ra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𝑝</m:t>
                        </m:r>
                      </m:sub>
                    </m:sSub>
                  </m:oMath>
                </a14:m>
                <a:r>
                  <a:rPr lang="en-US" dirty="0"/>
                  <a:t> are the ordered eigenvalues of </a:t>
                </a:r>
                <a14:m>
                  <m:oMath xmlns:m="http://schemas.openxmlformats.org/officeDocument/2006/math">
                    <m:sSup>
                      <m:sSupPr>
                        <m:ctrlPr>
                          <a:rPr lang="en-US" i="1" smtClean="0">
                            <a:latin typeface="Cambria Math" panose="02040503050406030204" pitchFamily="18" charset="0"/>
                          </a:rPr>
                        </m:ctrlPr>
                      </m:sSupPr>
                      <m:e>
                        <m:bar>
                          <m:barPr>
                            <m:ctrlPr>
                              <a:rPr lang="en-US" i="1">
                                <a:latin typeface="Cambria Math" panose="02040503050406030204" pitchFamily="18" charset="0"/>
                              </a:rPr>
                            </m:ctrlPr>
                          </m:barPr>
                          <m:e>
                            <m:bar>
                              <m:barPr>
                                <m:pos m:val="top"/>
                                <m:ctrlPr>
                                  <a:rPr lang="en-US" i="1">
                                    <a:latin typeface="Cambria Math" panose="02040503050406030204" pitchFamily="18" charset="0"/>
                                  </a:rPr>
                                </m:ctrlPr>
                              </m:barPr>
                              <m:e>
                                <m:r>
                                  <m:rPr>
                                    <m:sty m:val="p"/>
                                  </m:rPr>
                                  <a:rPr lang="en-US">
                                    <a:latin typeface="Cambria Math" panose="02040503050406030204" pitchFamily="18" charset="0"/>
                                  </a:rPr>
                                  <m:t>X</m:t>
                                </m:r>
                              </m:e>
                            </m:bar>
                          </m:e>
                        </m:bar>
                      </m:e>
                      <m:sup>
                        <m:r>
                          <a:rPr lang="en-US" b="0" i="1" smtClean="0">
                            <a:latin typeface="Cambria Math" panose="02040503050406030204" pitchFamily="18" charset="0"/>
                          </a:rPr>
                          <m:t>′</m:t>
                        </m:r>
                      </m:sup>
                    </m:sSup>
                    <m:bar>
                      <m:barPr>
                        <m:ctrlPr>
                          <a:rPr lang="en-US" i="1">
                            <a:latin typeface="Cambria Math" panose="02040503050406030204" pitchFamily="18" charset="0"/>
                          </a:rPr>
                        </m:ctrlPr>
                      </m:barPr>
                      <m:e>
                        <m:bar>
                          <m:barPr>
                            <m:pos m:val="top"/>
                            <m:ctrlPr>
                              <a:rPr lang="en-US" i="1">
                                <a:latin typeface="Cambria Math" panose="02040503050406030204" pitchFamily="18" charset="0"/>
                              </a:rPr>
                            </m:ctrlPr>
                          </m:barPr>
                          <m:e>
                            <m:r>
                              <m:rPr>
                                <m:sty m:val="p"/>
                              </m:rPr>
                              <a:rPr lang="en-US">
                                <a:latin typeface="Cambria Math" panose="02040503050406030204" pitchFamily="18" charset="0"/>
                              </a:rPr>
                              <m:t>X</m:t>
                            </m:r>
                          </m:e>
                        </m:bar>
                      </m:e>
                    </m:bar>
                  </m:oMath>
                </a14:m>
                <a:r>
                  <a:rPr lang="en-US" dirty="0"/>
                  <a:t>. If </a:t>
                </a:r>
                <a14:m>
                  <m:oMath xmlns:m="http://schemas.openxmlformats.org/officeDocument/2006/math">
                    <m:r>
                      <a:rPr lang="en-US" b="0" i="1" smtClean="0">
                        <a:latin typeface="Cambria Math" panose="02040503050406030204" pitchFamily="18" charset="0"/>
                      </a:rPr>
                      <m:t>𝐾</m:t>
                    </m:r>
                  </m:oMath>
                </a14:m>
                <a:r>
                  <a:rPr lang="en-US" dirty="0"/>
                  <a:t> exceeds 30, there is significant collinearity. Use </a:t>
                </a:r>
                <a:r>
                  <a:rPr lang="en-US" dirty="0" err="1"/>
                  <a:t>ei</a:t>
                </a:r>
                <a:r>
                  <a:rPr lang="en-US" dirty="0">
                    <a:solidFill>
                      <a:srgbClr val="FF0000"/>
                    </a:solidFill>
                  </a:rPr>
                  <a:t>=eigen(</a:t>
                </a:r>
                <a:r>
                  <a:rPr lang="en-US" dirty="0" err="1">
                    <a:solidFill>
                      <a:srgbClr val="FF0000"/>
                    </a:solidFill>
                  </a:rPr>
                  <a:t>crossprod</a:t>
                </a:r>
                <a:r>
                  <a:rPr lang="en-US" dirty="0">
                    <a:solidFill>
                      <a:srgbClr val="FF0000"/>
                    </a:solidFill>
                  </a:rPr>
                  <a:t>(</a:t>
                </a:r>
                <a:r>
                  <a:rPr lang="en-US" dirty="0"/>
                  <a:t>X</a:t>
                </a:r>
                <a:r>
                  <a:rPr lang="en-US" dirty="0">
                    <a:solidFill>
                      <a:srgbClr val="FF0000"/>
                    </a:solidFill>
                  </a:rPr>
                  <a:t>))$</a:t>
                </a:r>
                <a:r>
                  <a:rPr lang="en-US" dirty="0" err="1">
                    <a:solidFill>
                      <a:srgbClr val="FF0000"/>
                    </a:solidFill>
                  </a:rPr>
                  <a:t>val</a:t>
                </a:r>
                <a:r>
                  <a:rPr lang="en-US" dirty="0">
                    <a:solidFill>
                      <a:srgbClr val="FF0000"/>
                    </a:solidFill>
                  </a:rPr>
                  <a:t>; </a:t>
                </a:r>
                <a:r>
                  <a:rPr lang="en-US" dirty="0"/>
                  <a:t>K</a:t>
                </a:r>
                <a:r>
                  <a:rPr lang="en-US" dirty="0">
                    <a:solidFill>
                      <a:srgbClr val="FF0000"/>
                    </a:solidFill>
                  </a:rPr>
                  <a:t>=sqrt(</a:t>
                </a:r>
                <a:r>
                  <a:rPr lang="en-US" dirty="0" err="1"/>
                  <a:t>ei</a:t>
                </a:r>
                <a:r>
                  <a:rPr lang="en-US" dirty="0">
                    <a:solidFill>
                      <a:srgbClr val="FF0000"/>
                    </a:solidFill>
                  </a:rPr>
                  <a:t>[1]/</a:t>
                </a:r>
                <a:r>
                  <a:rPr lang="en-US" dirty="0" err="1"/>
                  <a:t>ei</a:t>
                </a:r>
                <a:r>
                  <a:rPr lang="en-US" dirty="0">
                    <a:solidFill>
                      <a:srgbClr val="FF0000"/>
                    </a:solidFill>
                  </a:rPr>
                  <a:t>))</a:t>
                </a:r>
                <a:r>
                  <a:rPr lang="en-US" dirty="0"/>
                  <a:t> to find K (it is the last value).</a:t>
                </a:r>
              </a:p>
              <a:p>
                <a:pPr>
                  <a:lnSpc>
                    <a:spcPct val="120000"/>
                  </a:lnSpc>
                  <a:spcBef>
                    <a:spcPts val="0"/>
                  </a:spcBef>
                  <a:spcAft>
                    <a:spcPts val="1800"/>
                  </a:spcAft>
                </a:pPr>
                <a:r>
                  <a:rPr lang="en-US" b="1" dirty="0"/>
                  <a:t>Pairwise collinearity</a:t>
                </a:r>
                <a:r>
                  <a:rPr lang="en-US" dirty="0"/>
                  <a:t>: This can be found from the correlations between the predictors; any correlation close to 1 or -1 needs to be investigated. Use </a:t>
                </a:r>
                <a:r>
                  <a:rPr lang="en-US" dirty="0" err="1">
                    <a:solidFill>
                      <a:srgbClr val="FF0000"/>
                    </a:solidFill>
                  </a:rPr>
                  <a:t>cor</a:t>
                </a:r>
                <a:r>
                  <a:rPr lang="en-US" dirty="0">
                    <a:solidFill>
                      <a:srgbClr val="FF0000"/>
                    </a:solidFill>
                  </a:rPr>
                  <a:t>(</a:t>
                </a:r>
                <a:r>
                  <a:rPr lang="en-US" dirty="0"/>
                  <a:t>X</a:t>
                </a:r>
                <a:r>
                  <a:rPr lang="en-US" dirty="0">
                    <a:solidFill>
                      <a:srgbClr val="FF0000"/>
                    </a:solidFill>
                  </a:rPr>
                  <a:t>)</a:t>
                </a:r>
                <a:r>
                  <a:rPr lang="en-US" dirty="0"/>
                  <a:t>.</a:t>
                </a:r>
              </a:p>
              <a:p>
                <a:pPr>
                  <a:lnSpc>
                    <a:spcPct val="120000"/>
                  </a:lnSpc>
                  <a:spcBef>
                    <a:spcPts val="0"/>
                  </a:spcBef>
                  <a:spcAft>
                    <a:spcPts val="1800"/>
                  </a:spcAft>
                </a:pPr>
                <a:r>
                  <a:rPr lang="en-US" b="1" dirty="0"/>
                  <a:t>Variance Inflation Factors (VIFs)</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𝑉𝐼𝐹</m:t>
                        </m:r>
                      </m:e>
                      <m:sub>
                        <m:r>
                          <a:rPr lang="en-US" b="0" i="1" smtClean="0">
                            <a:latin typeface="Cambria Math" panose="02040503050406030204" pitchFamily="18" charset="0"/>
                          </a:rPr>
                          <m:t>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den>
                    </m:f>
                  </m:oMath>
                </a14:m>
                <a:r>
                  <a:rPr lang="en-US" dirty="0"/>
                  <a:t>, 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comes from the regression model that regresses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d>
                          <m:dPr>
                            <m:ctrlPr>
                              <a:rPr lang="en-US" i="1">
                                <a:latin typeface="Cambria Math" panose="02040503050406030204" pitchFamily="18" charset="0"/>
                              </a:rPr>
                            </m:ctrlPr>
                          </m:dPr>
                          <m:e>
                            <m:r>
                              <a:rPr lang="en-US" i="1">
                                <a:latin typeface="Cambria Math" panose="02040503050406030204" pitchFamily="18" charset="0"/>
                              </a:rPr>
                              <m:t>𝑗</m:t>
                            </m:r>
                          </m:e>
                        </m:d>
                      </m:sub>
                    </m:sSub>
                  </m:oMath>
                </a14:m>
                <a:r>
                  <a:rPr lang="en-US" dirty="0"/>
                  <a:t> on all other predictors. Investigate when it exceeds 5. In R: </a:t>
                </a:r>
                <a:r>
                  <a:rPr lang="en-US" dirty="0" err="1">
                    <a:solidFill>
                      <a:srgbClr val="FF0000"/>
                    </a:solidFill>
                  </a:rPr>
                  <a:t>vif</a:t>
                </a:r>
                <a:r>
                  <a:rPr lang="en-US" dirty="0">
                    <a:solidFill>
                      <a:srgbClr val="FF0000"/>
                    </a:solidFill>
                  </a:rPr>
                  <a:t>(</a:t>
                </a:r>
                <a:r>
                  <a:rPr lang="en-US" dirty="0"/>
                  <a:t>X</a:t>
                </a:r>
                <a:r>
                  <a:rPr lang="en-US" dirty="0">
                    <a:solidFill>
                      <a:srgbClr val="FF0000"/>
                    </a:solidFill>
                  </a:rPr>
                  <a:t>)</a:t>
                </a:r>
                <a:r>
                  <a:rPr lang="en-US" dirty="0"/>
                  <a:t> gives all of them.</a:t>
                </a:r>
              </a:p>
              <a:p>
                <a:pPr marL="0" indent="0">
                  <a:lnSpc>
                    <a:spcPct val="120000"/>
                  </a:lnSpc>
                  <a:spcBef>
                    <a:spcPts val="0"/>
                  </a:spcBef>
                  <a:spcAft>
                    <a:spcPts val="1800"/>
                  </a:spcAft>
                  <a:buNone/>
                </a:pPr>
                <a:r>
                  <a:rPr lang="en-US" dirty="0"/>
                  <a:t>We investigate by removing suspect predictors one by one and see if it affects the model. If removing one does not appear to make a great difference to the adjusted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oMath>
                </a14:m>
                <a:r>
                  <a:rPr lang="en-US" dirty="0"/>
                  <a:t> for the model, we leave it out.</a:t>
                </a:r>
              </a:p>
            </p:txBody>
          </p:sp>
        </mc:Choice>
        <mc:Fallback>
          <p:sp>
            <p:nvSpPr>
              <p:cNvPr id="3" name="Content Placeholder 2">
                <a:extLst>
                  <a:ext uri="{FF2B5EF4-FFF2-40B4-BE49-F238E27FC236}">
                    <a16:creationId xmlns:a16="http://schemas.microsoft.com/office/drawing/2014/main" id="{2CD30D01-4D7B-4E27-B2F3-462B2B9BF76C}"/>
                  </a:ext>
                </a:extLst>
              </p:cNvPr>
              <p:cNvSpPr>
                <a:spLocks noGrp="1" noRot="1" noChangeAspect="1" noMove="1" noResize="1" noEditPoints="1" noAdjustHandles="1" noChangeArrowheads="1" noChangeShapeType="1" noTextEdit="1"/>
              </p:cNvSpPr>
              <p:nvPr>
                <p:ph idx="1"/>
              </p:nvPr>
            </p:nvSpPr>
            <p:spPr>
              <a:xfrm>
                <a:off x="838200" y="981924"/>
                <a:ext cx="10515600" cy="5484369"/>
              </a:xfrm>
              <a:blipFill>
                <a:blip r:embed="rId2"/>
                <a:stretch>
                  <a:fillRect l="-638" t="-556"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67028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3D65-B1FD-4BB6-B74E-8BB815BA62FA}"/>
              </a:ext>
            </a:extLst>
          </p:cNvPr>
          <p:cNvSpPr>
            <a:spLocks noGrp="1"/>
          </p:cNvSpPr>
          <p:nvPr>
            <p:ph type="title"/>
          </p:nvPr>
        </p:nvSpPr>
        <p:spPr>
          <a:xfrm>
            <a:off x="838200" y="391707"/>
            <a:ext cx="10515600" cy="590217"/>
          </a:xfrm>
        </p:spPr>
        <p:txBody>
          <a:bodyPr>
            <a:normAutofit/>
          </a:bodyPr>
          <a:lstStyle/>
          <a:p>
            <a:pPr algn="ctr"/>
            <a:r>
              <a:rPr lang="en-US" altLang="en-US" sz="3600" dirty="0">
                <a:solidFill>
                  <a:srgbClr val="C00000"/>
                </a:solidFill>
                <a:latin typeface="+mn-lt"/>
                <a:ea typeface="Cambria" panose="02040503050406030204" pitchFamily="18" charset="0"/>
              </a:rPr>
              <a:t>Transformations</a:t>
            </a:r>
            <a:endParaRPr lang="en-US" sz="3600"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D30D01-4D7B-4E27-B2F3-462B2B9BF76C}"/>
                  </a:ext>
                </a:extLst>
              </p:cNvPr>
              <p:cNvSpPr>
                <a:spLocks noGrp="1"/>
              </p:cNvSpPr>
              <p:nvPr>
                <p:ph idx="1"/>
              </p:nvPr>
            </p:nvSpPr>
            <p:spPr>
              <a:xfrm>
                <a:off x="838200" y="981924"/>
                <a:ext cx="10515600" cy="5484369"/>
              </a:xfrm>
            </p:spPr>
            <p:txBody>
              <a:bodyPr>
                <a:normAutofit fontScale="77500" lnSpcReduction="20000"/>
              </a:bodyPr>
              <a:lstStyle/>
              <a:p>
                <a:pPr marL="0" indent="0">
                  <a:lnSpc>
                    <a:spcPct val="120000"/>
                  </a:lnSpc>
                  <a:spcBef>
                    <a:spcPts val="0"/>
                  </a:spcBef>
                  <a:spcAft>
                    <a:spcPts val="1800"/>
                  </a:spcAft>
                  <a:buNone/>
                </a:pPr>
                <a:r>
                  <a:rPr lang="en-US" sz="3100" b="1" dirty="0"/>
                  <a:t>The Box-Cox Method</a:t>
                </a:r>
                <a:r>
                  <a:rPr lang="en-US" b="1" dirty="0"/>
                  <a:t>: </a:t>
                </a:r>
                <a:r>
                  <a:rPr lang="en-US" dirty="0"/>
                  <a:t>Used to determine the best power transformation </a:t>
                </a:r>
                <a:r>
                  <a:rPr lang="en-US" i="1" dirty="0"/>
                  <a:t>on the response</a:t>
                </a:r>
                <a:r>
                  <a:rPr lang="en-US" dirty="0"/>
                  <a:t>. It provides the likelihood of observing the transformed response </a:t>
                </a:r>
                <a14:m>
                  <m:oMath xmlns:m="http://schemas.openxmlformats.org/officeDocument/2006/math">
                    <m:r>
                      <a:rPr lang="en-US" b="1" i="1">
                        <a:latin typeface="Cambria Math" panose="02040503050406030204" pitchFamily="18" charset="0"/>
                      </a:rPr>
                      <m:t>𝒀</m:t>
                    </m:r>
                  </m:oMath>
                </a14:m>
                <a:r>
                  <a:rPr lang="en-US" dirty="0"/>
                  <a:t> given the predictors </a:t>
                </a:r>
                <a14:m>
                  <m:oMath xmlns:m="http://schemas.openxmlformats.org/officeDocument/2006/math">
                    <m:bar>
                      <m:barPr>
                        <m:ctrlPr>
                          <a:rPr lang="en-US" i="1">
                            <a:latin typeface="Cambria Math" panose="02040503050406030204" pitchFamily="18" charset="0"/>
                          </a:rPr>
                        </m:ctrlPr>
                      </m:barPr>
                      <m:e>
                        <m:bar>
                          <m:barPr>
                            <m:pos m:val="top"/>
                            <m:ctrlPr>
                              <a:rPr lang="en-US" i="1">
                                <a:latin typeface="Cambria Math" panose="02040503050406030204" pitchFamily="18" charset="0"/>
                              </a:rPr>
                            </m:ctrlPr>
                          </m:barPr>
                          <m:e>
                            <m:r>
                              <m:rPr>
                                <m:sty m:val="p"/>
                              </m:rPr>
                              <a:rPr lang="en-US">
                                <a:latin typeface="Cambria Math" panose="02040503050406030204" pitchFamily="18" charset="0"/>
                              </a:rPr>
                              <m:t>X</m:t>
                            </m:r>
                          </m:e>
                        </m:bar>
                      </m:e>
                    </m:bar>
                  </m:oMath>
                </a14:m>
                <a:r>
                  <a:rPr lang="en-US" dirty="0"/>
                  <a:t> for a range of powers, with a power of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=0</m:t>
                    </m:r>
                  </m:oMath>
                </a14:m>
                <a:r>
                  <a:rPr lang="en-US" dirty="0"/>
                  <a:t> indicating the log transformation. In R: </a:t>
                </a:r>
                <a:r>
                  <a:rPr lang="en-US" dirty="0" err="1">
                    <a:solidFill>
                      <a:srgbClr val="FF0000"/>
                    </a:solidFill>
                  </a:rPr>
                  <a:t>boxcox</a:t>
                </a:r>
                <a:r>
                  <a:rPr lang="en-US" dirty="0">
                    <a:solidFill>
                      <a:srgbClr val="FF0000"/>
                    </a:solidFill>
                  </a:rPr>
                  <a:t>(</a:t>
                </a:r>
                <a:r>
                  <a:rPr lang="en-US" dirty="0" err="1"/>
                  <a:t>lmod</a:t>
                </a:r>
                <a:r>
                  <a:rPr lang="en-US" dirty="0">
                    <a:solidFill>
                      <a:srgbClr val="FF0000"/>
                    </a:solidFill>
                  </a:rPr>
                  <a:t>, </a:t>
                </a:r>
                <a:r>
                  <a:rPr lang="en-US" dirty="0" err="1">
                    <a:solidFill>
                      <a:srgbClr val="FF0000"/>
                    </a:solidFill>
                  </a:rPr>
                  <a:t>plotit</a:t>
                </a:r>
                <a:r>
                  <a:rPr lang="en-US" dirty="0">
                    <a:solidFill>
                      <a:srgbClr val="FF0000"/>
                    </a:solidFill>
                  </a:rPr>
                  <a:t>=T)</a:t>
                </a:r>
                <a:r>
                  <a:rPr lang="en-US" dirty="0"/>
                  <a:t>; this function also plots vertical lines indicating the 95% confidence interval.</a:t>
                </a:r>
              </a:p>
              <a:p>
                <a:pPr marL="0" indent="0">
                  <a:lnSpc>
                    <a:spcPct val="120000"/>
                  </a:lnSpc>
                  <a:spcBef>
                    <a:spcPts val="0"/>
                  </a:spcBef>
                  <a:buNone/>
                </a:pPr>
                <a:r>
                  <a:rPr lang="en-US" b="1" dirty="0"/>
                  <a:t>NOTE</a:t>
                </a:r>
                <a:r>
                  <a:rPr lang="en-US" dirty="0"/>
                  <a:t>: Can be used for strictly positive responses only! But we may add a constant to all responses if small negative responses are present.</a:t>
                </a:r>
              </a:p>
              <a:p>
                <a:pPr marL="0" indent="0">
                  <a:lnSpc>
                    <a:spcPct val="120000"/>
                  </a:lnSpc>
                  <a:spcBef>
                    <a:spcPts val="0"/>
                  </a:spcBef>
                  <a:spcAft>
                    <a:spcPts val="1800"/>
                  </a:spcAft>
                  <a:buNone/>
                </a:pPr>
                <a:r>
                  <a:rPr lang="en-US" b="1" dirty="0"/>
                  <a:t>NOTE</a:t>
                </a:r>
                <a:r>
                  <a:rPr lang="en-US" dirty="0"/>
                  <a:t>: Box-Cox does not deal very well with outliers; as such, if the power is extreme, it is likely wrong.</a:t>
                </a:r>
              </a:p>
              <a:p>
                <a:pPr marL="0" indent="0">
                  <a:lnSpc>
                    <a:spcPct val="120000"/>
                  </a:lnSpc>
                  <a:spcBef>
                    <a:spcPts val="0"/>
                  </a:spcBef>
                  <a:spcAft>
                    <a:spcPts val="1800"/>
                  </a:spcAft>
                  <a:buNone/>
                </a:pPr>
                <a:r>
                  <a:rPr lang="en-US" sz="3100" b="1" dirty="0" err="1"/>
                  <a:t>Logtrans</a:t>
                </a:r>
                <a:r>
                  <a:rPr lang="en-US" sz="3100" b="1" dirty="0"/>
                  <a:t>:</a:t>
                </a:r>
                <a:r>
                  <a:rPr lang="en-US" b="1" dirty="0"/>
                  <a:t> </a:t>
                </a:r>
                <a:r>
                  <a:rPr lang="en-US" dirty="0"/>
                  <a:t>Used to determine the optimal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i="1" dirty="0"/>
                  <a:t> </a:t>
                </a:r>
                <a:r>
                  <a:rPr lang="en-US" dirty="0"/>
                  <a:t>for the transformation </a:t>
                </a:r>
                <a14:m>
                  <m:oMath xmlns:m="http://schemas.openxmlformats.org/officeDocument/2006/math">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oMath>
                </a14:m>
                <a:r>
                  <a:rPr lang="en-US" dirty="0"/>
                  <a:t>. It provides the likelihood of observing the transformed response </a:t>
                </a:r>
                <a14:m>
                  <m:oMath xmlns:m="http://schemas.openxmlformats.org/officeDocument/2006/math">
                    <m:r>
                      <a:rPr lang="en-US" b="1" i="1">
                        <a:latin typeface="Cambria Math" panose="02040503050406030204" pitchFamily="18" charset="0"/>
                      </a:rPr>
                      <m:t>𝒀</m:t>
                    </m:r>
                  </m:oMath>
                </a14:m>
                <a:r>
                  <a:rPr lang="en-US" dirty="0"/>
                  <a:t> given the predictors </a:t>
                </a:r>
                <a14:m>
                  <m:oMath xmlns:m="http://schemas.openxmlformats.org/officeDocument/2006/math">
                    <m:bar>
                      <m:barPr>
                        <m:ctrlPr>
                          <a:rPr lang="en-US" i="1">
                            <a:latin typeface="Cambria Math" panose="02040503050406030204" pitchFamily="18" charset="0"/>
                          </a:rPr>
                        </m:ctrlPr>
                      </m:barPr>
                      <m:e>
                        <m:bar>
                          <m:barPr>
                            <m:pos m:val="top"/>
                            <m:ctrlPr>
                              <a:rPr lang="en-US" i="1">
                                <a:latin typeface="Cambria Math" panose="02040503050406030204" pitchFamily="18" charset="0"/>
                              </a:rPr>
                            </m:ctrlPr>
                          </m:barPr>
                          <m:e>
                            <m:r>
                              <m:rPr>
                                <m:sty m:val="p"/>
                              </m:rPr>
                              <a:rPr lang="en-US">
                                <a:latin typeface="Cambria Math" panose="02040503050406030204" pitchFamily="18" charset="0"/>
                              </a:rPr>
                              <m:t>X</m:t>
                            </m:r>
                          </m:e>
                        </m:bar>
                      </m:e>
                    </m:bar>
                  </m:oMath>
                </a14:m>
                <a:r>
                  <a:rPr lang="en-US" dirty="0"/>
                  <a:t> for a range of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In R: </a:t>
                </a:r>
                <a:r>
                  <a:rPr lang="en-US" dirty="0" err="1">
                    <a:solidFill>
                      <a:srgbClr val="FF0000"/>
                    </a:solidFill>
                  </a:rPr>
                  <a:t>logtrans</a:t>
                </a:r>
                <a:r>
                  <a:rPr lang="en-US" dirty="0">
                    <a:solidFill>
                      <a:srgbClr val="FF0000"/>
                    </a:solidFill>
                  </a:rPr>
                  <a:t>(</a:t>
                </a:r>
                <a:r>
                  <a:rPr lang="en-US" dirty="0" err="1"/>
                  <a:t>lmod</a:t>
                </a:r>
                <a:r>
                  <a:rPr lang="en-US" dirty="0">
                    <a:solidFill>
                      <a:srgbClr val="FF0000"/>
                    </a:solidFill>
                  </a:rPr>
                  <a:t>, </a:t>
                </a:r>
                <a:r>
                  <a:rPr lang="en-US" dirty="0" err="1">
                    <a:solidFill>
                      <a:srgbClr val="FF0000"/>
                    </a:solidFill>
                  </a:rPr>
                  <a:t>plotit</a:t>
                </a:r>
                <a:r>
                  <a:rPr lang="en-US" dirty="0">
                    <a:solidFill>
                      <a:srgbClr val="FF0000"/>
                    </a:solidFill>
                  </a:rPr>
                  <a:t>=T)</a:t>
                </a:r>
                <a:r>
                  <a:rPr lang="en-US" dirty="0"/>
                  <a:t>; this function also plots vertical lines indicating the 95% confidence interval.</a:t>
                </a:r>
              </a:p>
              <a:p>
                <a:pPr marL="0" indent="0">
                  <a:lnSpc>
                    <a:spcPct val="120000"/>
                  </a:lnSpc>
                  <a:spcBef>
                    <a:spcPts val="0"/>
                  </a:spcBef>
                  <a:spcAft>
                    <a:spcPts val="1800"/>
                  </a:spcAft>
                  <a:buNone/>
                </a:pPr>
                <a:endParaRPr lang="en-US" dirty="0"/>
              </a:p>
            </p:txBody>
          </p:sp>
        </mc:Choice>
        <mc:Fallback>
          <p:sp>
            <p:nvSpPr>
              <p:cNvPr id="3" name="Content Placeholder 2">
                <a:extLst>
                  <a:ext uri="{FF2B5EF4-FFF2-40B4-BE49-F238E27FC236}">
                    <a16:creationId xmlns:a16="http://schemas.microsoft.com/office/drawing/2014/main" id="{2CD30D01-4D7B-4E27-B2F3-462B2B9BF76C}"/>
                  </a:ext>
                </a:extLst>
              </p:cNvPr>
              <p:cNvSpPr>
                <a:spLocks noGrp="1" noRot="1" noChangeAspect="1" noMove="1" noResize="1" noEditPoints="1" noAdjustHandles="1" noChangeArrowheads="1" noChangeShapeType="1" noTextEdit="1"/>
              </p:cNvSpPr>
              <p:nvPr>
                <p:ph idx="1"/>
              </p:nvPr>
            </p:nvSpPr>
            <p:spPr>
              <a:xfrm>
                <a:off x="838200" y="981924"/>
                <a:ext cx="10515600" cy="5484369"/>
              </a:xfrm>
              <a:blipFill>
                <a:blip r:embed="rId2"/>
                <a:stretch>
                  <a:fillRect l="-928" t="-889" r="-1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F6EF2-71BE-40E1-A192-6C9A8C1C3776}"/>
              </a:ext>
            </a:extLst>
          </p:cNvPr>
          <p:cNvSpPr>
            <a:spLocks noGrp="1"/>
          </p:cNvSpPr>
          <p:nvPr>
            <p:ph type="sldNum" sz="quarter" idx="12"/>
          </p:nvPr>
        </p:nvSpPr>
        <p:spPr/>
        <p:txBody>
          <a:bodyPr/>
          <a:lstStyle/>
          <a:p>
            <a:fld id="{8D956734-1AD8-4A7A-BF67-E0F0EDC2D14D}" type="slidenum">
              <a:rPr lang="en-US" smtClean="0"/>
              <a:pPr/>
              <a:t>9</a:t>
            </a:fld>
            <a:endParaRPr lang="en-US"/>
          </a:p>
        </p:txBody>
      </p:sp>
    </p:spTree>
    <p:extLst>
      <p:ext uri="{BB962C8B-B14F-4D97-AF65-F5344CB8AC3E}">
        <p14:creationId xmlns:p14="http://schemas.microsoft.com/office/powerpoint/2010/main" val="48261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17482</TotalTime>
  <Words>2029</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Bodoni MT Condensed</vt:lpstr>
      <vt:lpstr>Calibri</vt:lpstr>
      <vt:lpstr>Calibri Light</vt:lpstr>
      <vt:lpstr>Cambria Math</vt:lpstr>
      <vt:lpstr>Times New Roman</vt:lpstr>
      <vt:lpstr>Office Theme</vt:lpstr>
      <vt:lpstr>1_Office Theme</vt:lpstr>
      <vt:lpstr>DATA 503 – Applied Regression Analysis Lecture 14: Diagnostics, Collinearity, Transformation, and Missing Data Highlights</vt:lpstr>
      <vt:lpstr>PowerPoint Presentation</vt:lpstr>
      <vt:lpstr>Checking Error Variance</vt:lpstr>
      <vt:lpstr>Checking for Normality of the Errors</vt:lpstr>
      <vt:lpstr>Finding Unusual Observations</vt:lpstr>
      <vt:lpstr>Checking the Structure of the Model</vt:lpstr>
      <vt:lpstr>Categorical Predictors</vt:lpstr>
      <vt:lpstr>Collinearity</vt:lpstr>
      <vt:lpstr>Transformations</vt:lpstr>
      <vt:lpstr>Transformations - 2</vt:lpstr>
      <vt:lpstr>Missing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215</cp:revision>
  <cp:lastPrinted>2019-09-25T05:57:23Z</cp:lastPrinted>
  <dcterms:created xsi:type="dcterms:W3CDTF">2016-09-22T01:57:50Z</dcterms:created>
  <dcterms:modified xsi:type="dcterms:W3CDTF">2019-11-26T23:05:45Z</dcterms:modified>
</cp:coreProperties>
</file>